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0" d="100"/>
          <a:sy n="400" d="100"/>
        </p:scale>
        <p:origin x="-19212" y="-10998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70020" y="9525664"/>
            <a:ext cx="57706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-75" smtClean="0"/>
              <a:pPr marL="38100">
                <a:spcBef>
                  <a:spcPts val="180"/>
                </a:spcBef>
              </a:pPr>
              <a:t>‹Nº›</a:t>
            </a:fld>
            <a:endParaRPr lang="es-ES" spc="-7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50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" Type="http://schemas.openxmlformats.org/officeDocument/2006/relationships/image" Target="../media/image52.png"/><Relationship Id="rId21" Type="http://schemas.openxmlformats.org/officeDocument/2006/relationships/image" Target="../media/image70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image" Target="../media/image51.png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" Type="http://schemas.openxmlformats.org/officeDocument/2006/relationships/image" Target="../media/image71.png"/><Relationship Id="rId16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26" Type="http://schemas.openxmlformats.org/officeDocument/2006/relationships/image" Target="../media/image111.png"/><Relationship Id="rId39" Type="http://schemas.openxmlformats.org/officeDocument/2006/relationships/image" Target="../media/image124.png"/><Relationship Id="rId21" Type="http://schemas.openxmlformats.org/officeDocument/2006/relationships/image" Target="../media/image106.png"/><Relationship Id="rId34" Type="http://schemas.openxmlformats.org/officeDocument/2006/relationships/image" Target="../media/image119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6" Type="http://schemas.openxmlformats.org/officeDocument/2006/relationships/image" Target="../media/image101.png"/><Relationship Id="rId20" Type="http://schemas.openxmlformats.org/officeDocument/2006/relationships/image" Target="../media/image105.png"/><Relationship Id="rId29" Type="http://schemas.openxmlformats.org/officeDocument/2006/relationships/image" Target="../media/image114.png"/><Relationship Id="rId41" Type="http://schemas.openxmlformats.org/officeDocument/2006/relationships/image" Target="../media/image1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24" Type="http://schemas.openxmlformats.org/officeDocument/2006/relationships/image" Target="../media/image109.png"/><Relationship Id="rId32" Type="http://schemas.openxmlformats.org/officeDocument/2006/relationships/image" Target="../media/image117.png"/><Relationship Id="rId37" Type="http://schemas.openxmlformats.org/officeDocument/2006/relationships/image" Target="../media/image122.png"/><Relationship Id="rId40" Type="http://schemas.openxmlformats.org/officeDocument/2006/relationships/image" Target="../media/image125.png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23" Type="http://schemas.openxmlformats.org/officeDocument/2006/relationships/image" Target="../media/image108.png"/><Relationship Id="rId28" Type="http://schemas.openxmlformats.org/officeDocument/2006/relationships/image" Target="../media/image113.png"/><Relationship Id="rId36" Type="http://schemas.openxmlformats.org/officeDocument/2006/relationships/image" Target="../media/image121.png"/><Relationship Id="rId10" Type="http://schemas.openxmlformats.org/officeDocument/2006/relationships/image" Target="../media/image95.png"/><Relationship Id="rId19" Type="http://schemas.openxmlformats.org/officeDocument/2006/relationships/image" Target="../media/image104.png"/><Relationship Id="rId31" Type="http://schemas.openxmlformats.org/officeDocument/2006/relationships/image" Target="../media/image116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Relationship Id="rId22" Type="http://schemas.openxmlformats.org/officeDocument/2006/relationships/image" Target="../media/image107.png"/><Relationship Id="rId27" Type="http://schemas.openxmlformats.org/officeDocument/2006/relationships/image" Target="../media/image112.png"/><Relationship Id="rId30" Type="http://schemas.openxmlformats.org/officeDocument/2006/relationships/image" Target="../media/image115.png"/><Relationship Id="rId35" Type="http://schemas.openxmlformats.org/officeDocument/2006/relationships/image" Target="../media/image120.png"/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5" Type="http://schemas.openxmlformats.org/officeDocument/2006/relationships/image" Target="../media/image110.png"/><Relationship Id="rId33" Type="http://schemas.openxmlformats.org/officeDocument/2006/relationships/image" Target="../media/image118.png"/><Relationship Id="rId38" Type="http://schemas.openxmlformats.org/officeDocument/2006/relationships/image" Target="../media/image1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image" Target="../media/image129.png"/><Relationship Id="rId16" Type="http://schemas.openxmlformats.org/officeDocument/2006/relationships/image" Target="../media/image1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5" Type="http://schemas.openxmlformats.org/officeDocument/2006/relationships/image" Target="../media/image14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Relationship Id="rId14" Type="http://schemas.openxmlformats.org/officeDocument/2006/relationships/image" Target="../media/image1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59.png"/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12" Type="http://schemas.openxmlformats.org/officeDocument/2006/relationships/image" Target="../media/image158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5" Type="http://schemas.openxmlformats.org/officeDocument/2006/relationships/image" Target="../media/image151.png"/><Relationship Id="rId10" Type="http://schemas.openxmlformats.org/officeDocument/2006/relationships/image" Target="../media/image156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13" Type="http://schemas.openxmlformats.org/officeDocument/2006/relationships/image" Target="../media/image171.png"/><Relationship Id="rId18" Type="http://schemas.openxmlformats.org/officeDocument/2006/relationships/image" Target="../media/image17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17" Type="http://schemas.openxmlformats.org/officeDocument/2006/relationships/image" Target="../media/image175.png"/><Relationship Id="rId2" Type="http://schemas.openxmlformats.org/officeDocument/2006/relationships/image" Target="../media/image160.png"/><Relationship Id="rId16" Type="http://schemas.openxmlformats.org/officeDocument/2006/relationships/image" Target="../media/image1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163.png"/><Relationship Id="rId15" Type="http://schemas.openxmlformats.org/officeDocument/2006/relationships/image" Target="../media/image17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Relationship Id="rId14" Type="http://schemas.openxmlformats.org/officeDocument/2006/relationships/image" Target="../media/image17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6.png"/><Relationship Id="rId18" Type="http://schemas.openxmlformats.org/officeDocument/2006/relationships/image" Target="../media/image201.png"/><Relationship Id="rId26" Type="http://schemas.openxmlformats.org/officeDocument/2006/relationships/image" Target="../media/image209.png"/><Relationship Id="rId39" Type="http://schemas.openxmlformats.org/officeDocument/2006/relationships/image" Target="../media/image222.png"/><Relationship Id="rId21" Type="http://schemas.openxmlformats.org/officeDocument/2006/relationships/image" Target="../media/image204.png"/><Relationship Id="rId34" Type="http://schemas.openxmlformats.org/officeDocument/2006/relationships/image" Target="../media/image217.png"/><Relationship Id="rId42" Type="http://schemas.openxmlformats.org/officeDocument/2006/relationships/image" Target="../media/image225.png"/><Relationship Id="rId47" Type="http://schemas.openxmlformats.org/officeDocument/2006/relationships/image" Target="../media/image230.png"/><Relationship Id="rId50" Type="http://schemas.openxmlformats.org/officeDocument/2006/relationships/image" Target="../media/image233.png"/><Relationship Id="rId55" Type="http://schemas.openxmlformats.org/officeDocument/2006/relationships/image" Target="../media/image238.png"/><Relationship Id="rId7" Type="http://schemas.openxmlformats.org/officeDocument/2006/relationships/image" Target="../media/image190.png"/><Relationship Id="rId2" Type="http://schemas.openxmlformats.org/officeDocument/2006/relationships/image" Target="../media/image185.png"/><Relationship Id="rId16" Type="http://schemas.openxmlformats.org/officeDocument/2006/relationships/image" Target="../media/image199.png"/><Relationship Id="rId29" Type="http://schemas.openxmlformats.org/officeDocument/2006/relationships/image" Target="../media/image212.png"/><Relationship Id="rId11" Type="http://schemas.openxmlformats.org/officeDocument/2006/relationships/image" Target="../media/image194.png"/><Relationship Id="rId24" Type="http://schemas.openxmlformats.org/officeDocument/2006/relationships/image" Target="../media/image207.png"/><Relationship Id="rId32" Type="http://schemas.openxmlformats.org/officeDocument/2006/relationships/image" Target="../media/image215.png"/><Relationship Id="rId37" Type="http://schemas.openxmlformats.org/officeDocument/2006/relationships/image" Target="../media/image220.png"/><Relationship Id="rId40" Type="http://schemas.openxmlformats.org/officeDocument/2006/relationships/image" Target="../media/image223.png"/><Relationship Id="rId45" Type="http://schemas.openxmlformats.org/officeDocument/2006/relationships/image" Target="../media/image228.png"/><Relationship Id="rId53" Type="http://schemas.openxmlformats.org/officeDocument/2006/relationships/image" Target="../media/image236.png"/><Relationship Id="rId58" Type="http://schemas.openxmlformats.org/officeDocument/2006/relationships/image" Target="../media/image241.png"/><Relationship Id="rId5" Type="http://schemas.openxmlformats.org/officeDocument/2006/relationships/image" Target="../media/image188.png"/><Relationship Id="rId19" Type="http://schemas.openxmlformats.org/officeDocument/2006/relationships/image" Target="../media/image202.png"/><Relationship Id="rId4" Type="http://schemas.openxmlformats.org/officeDocument/2006/relationships/image" Target="../media/image187.png"/><Relationship Id="rId9" Type="http://schemas.openxmlformats.org/officeDocument/2006/relationships/image" Target="../media/image192.png"/><Relationship Id="rId14" Type="http://schemas.openxmlformats.org/officeDocument/2006/relationships/image" Target="../media/image197.png"/><Relationship Id="rId22" Type="http://schemas.openxmlformats.org/officeDocument/2006/relationships/image" Target="../media/image205.png"/><Relationship Id="rId27" Type="http://schemas.openxmlformats.org/officeDocument/2006/relationships/image" Target="../media/image210.png"/><Relationship Id="rId30" Type="http://schemas.openxmlformats.org/officeDocument/2006/relationships/image" Target="../media/image213.png"/><Relationship Id="rId35" Type="http://schemas.openxmlformats.org/officeDocument/2006/relationships/image" Target="../media/image218.png"/><Relationship Id="rId43" Type="http://schemas.openxmlformats.org/officeDocument/2006/relationships/image" Target="../media/image226.png"/><Relationship Id="rId48" Type="http://schemas.openxmlformats.org/officeDocument/2006/relationships/image" Target="../media/image231.png"/><Relationship Id="rId56" Type="http://schemas.openxmlformats.org/officeDocument/2006/relationships/image" Target="../media/image239.png"/><Relationship Id="rId8" Type="http://schemas.openxmlformats.org/officeDocument/2006/relationships/image" Target="../media/image191.png"/><Relationship Id="rId51" Type="http://schemas.openxmlformats.org/officeDocument/2006/relationships/image" Target="../media/image234.png"/><Relationship Id="rId3" Type="http://schemas.openxmlformats.org/officeDocument/2006/relationships/image" Target="../media/image186.png"/><Relationship Id="rId12" Type="http://schemas.openxmlformats.org/officeDocument/2006/relationships/image" Target="../media/image195.png"/><Relationship Id="rId17" Type="http://schemas.openxmlformats.org/officeDocument/2006/relationships/image" Target="../media/image200.png"/><Relationship Id="rId25" Type="http://schemas.openxmlformats.org/officeDocument/2006/relationships/image" Target="../media/image208.png"/><Relationship Id="rId33" Type="http://schemas.openxmlformats.org/officeDocument/2006/relationships/image" Target="../media/image216.png"/><Relationship Id="rId38" Type="http://schemas.openxmlformats.org/officeDocument/2006/relationships/image" Target="../media/image221.png"/><Relationship Id="rId46" Type="http://schemas.openxmlformats.org/officeDocument/2006/relationships/image" Target="../media/image229.png"/><Relationship Id="rId59" Type="http://schemas.openxmlformats.org/officeDocument/2006/relationships/image" Target="../media/image242.png"/><Relationship Id="rId20" Type="http://schemas.openxmlformats.org/officeDocument/2006/relationships/image" Target="../media/image203.png"/><Relationship Id="rId41" Type="http://schemas.openxmlformats.org/officeDocument/2006/relationships/image" Target="../media/image224.png"/><Relationship Id="rId54" Type="http://schemas.openxmlformats.org/officeDocument/2006/relationships/image" Target="../media/image2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9.png"/><Relationship Id="rId15" Type="http://schemas.openxmlformats.org/officeDocument/2006/relationships/image" Target="../media/image198.png"/><Relationship Id="rId23" Type="http://schemas.openxmlformats.org/officeDocument/2006/relationships/image" Target="../media/image206.png"/><Relationship Id="rId28" Type="http://schemas.openxmlformats.org/officeDocument/2006/relationships/image" Target="../media/image211.png"/><Relationship Id="rId36" Type="http://schemas.openxmlformats.org/officeDocument/2006/relationships/image" Target="../media/image219.png"/><Relationship Id="rId49" Type="http://schemas.openxmlformats.org/officeDocument/2006/relationships/image" Target="../media/image232.png"/><Relationship Id="rId57" Type="http://schemas.openxmlformats.org/officeDocument/2006/relationships/image" Target="../media/image240.png"/><Relationship Id="rId10" Type="http://schemas.openxmlformats.org/officeDocument/2006/relationships/image" Target="../media/image193.png"/><Relationship Id="rId31" Type="http://schemas.openxmlformats.org/officeDocument/2006/relationships/image" Target="../media/image214.png"/><Relationship Id="rId44" Type="http://schemas.openxmlformats.org/officeDocument/2006/relationships/image" Target="../media/image227.png"/><Relationship Id="rId52" Type="http://schemas.openxmlformats.org/officeDocument/2006/relationships/image" Target="../media/image235.png"/><Relationship Id="rId60" Type="http://schemas.openxmlformats.org/officeDocument/2006/relationships/image" Target="../media/image2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image" Target="../media/image255.png"/><Relationship Id="rId3" Type="http://schemas.openxmlformats.org/officeDocument/2006/relationships/image" Target="../media/image245.png"/><Relationship Id="rId7" Type="http://schemas.openxmlformats.org/officeDocument/2006/relationships/image" Target="../media/image249.png"/><Relationship Id="rId12" Type="http://schemas.openxmlformats.org/officeDocument/2006/relationships/image" Target="../media/image254.png"/><Relationship Id="rId17" Type="http://schemas.openxmlformats.org/officeDocument/2006/relationships/image" Target="../media/image259.png"/><Relationship Id="rId2" Type="http://schemas.openxmlformats.org/officeDocument/2006/relationships/image" Target="../media/image244.png"/><Relationship Id="rId16" Type="http://schemas.openxmlformats.org/officeDocument/2006/relationships/image" Target="../media/image2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8.png"/><Relationship Id="rId11" Type="http://schemas.openxmlformats.org/officeDocument/2006/relationships/image" Target="../media/image253.png"/><Relationship Id="rId5" Type="http://schemas.openxmlformats.org/officeDocument/2006/relationships/image" Target="../media/image247.png"/><Relationship Id="rId15" Type="http://schemas.openxmlformats.org/officeDocument/2006/relationships/image" Target="../media/image257.png"/><Relationship Id="rId10" Type="http://schemas.openxmlformats.org/officeDocument/2006/relationships/image" Target="../media/image252.png"/><Relationship Id="rId4" Type="http://schemas.openxmlformats.org/officeDocument/2006/relationships/image" Target="../media/image246.png"/><Relationship Id="rId9" Type="http://schemas.openxmlformats.org/officeDocument/2006/relationships/image" Target="../media/image251.png"/><Relationship Id="rId14" Type="http://schemas.openxmlformats.org/officeDocument/2006/relationships/image" Target="../media/image2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13" Type="http://schemas.openxmlformats.org/officeDocument/2006/relationships/image" Target="../media/image276.png"/><Relationship Id="rId18" Type="http://schemas.openxmlformats.org/officeDocument/2006/relationships/image" Target="../media/image281.png"/><Relationship Id="rId26" Type="http://schemas.openxmlformats.org/officeDocument/2006/relationships/image" Target="../media/image289.png"/><Relationship Id="rId3" Type="http://schemas.openxmlformats.org/officeDocument/2006/relationships/image" Target="../media/image266.png"/><Relationship Id="rId21" Type="http://schemas.openxmlformats.org/officeDocument/2006/relationships/image" Target="../media/image284.png"/><Relationship Id="rId7" Type="http://schemas.openxmlformats.org/officeDocument/2006/relationships/image" Target="../media/image270.png"/><Relationship Id="rId12" Type="http://schemas.openxmlformats.org/officeDocument/2006/relationships/image" Target="../media/image275.png"/><Relationship Id="rId17" Type="http://schemas.openxmlformats.org/officeDocument/2006/relationships/image" Target="../media/image280.png"/><Relationship Id="rId25" Type="http://schemas.openxmlformats.org/officeDocument/2006/relationships/image" Target="../media/image288.png"/><Relationship Id="rId2" Type="http://schemas.openxmlformats.org/officeDocument/2006/relationships/image" Target="../media/image265.png"/><Relationship Id="rId16" Type="http://schemas.openxmlformats.org/officeDocument/2006/relationships/image" Target="../media/image279.png"/><Relationship Id="rId20" Type="http://schemas.openxmlformats.org/officeDocument/2006/relationships/image" Target="../media/image283.png"/><Relationship Id="rId29" Type="http://schemas.openxmlformats.org/officeDocument/2006/relationships/image" Target="../media/image29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9.png"/><Relationship Id="rId11" Type="http://schemas.openxmlformats.org/officeDocument/2006/relationships/image" Target="../media/image274.png"/><Relationship Id="rId24" Type="http://schemas.openxmlformats.org/officeDocument/2006/relationships/image" Target="../media/image287.png"/><Relationship Id="rId5" Type="http://schemas.openxmlformats.org/officeDocument/2006/relationships/image" Target="../media/image268.png"/><Relationship Id="rId15" Type="http://schemas.openxmlformats.org/officeDocument/2006/relationships/image" Target="../media/image278.png"/><Relationship Id="rId23" Type="http://schemas.openxmlformats.org/officeDocument/2006/relationships/image" Target="../media/image286.png"/><Relationship Id="rId28" Type="http://schemas.openxmlformats.org/officeDocument/2006/relationships/image" Target="../media/image291.png"/><Relationship Id="rId10" Type="http://schemas.openxmlformats.org/officeDocument/2006/relationships/image" Target="../media/image273.png"/><Relationship Id="rId19" Type="http://schemas.openxmlformats.org/officeDocument/2006/relationships/image" Target="../media/image282.png"/><Relationship Id="rId4" Type="http://schemas.openxmlformats.org/officeDocument/2006/relationships/image" Target="../media/image267.png"/><Relationship Id="rId9" Type="http://schemas.openxmlformats.org/officeDocument/2006/relationships/image" Target="../media/image272.png"/><Relationship Id="rId14" Type="http://schemas.openxmlformats.org/officeDocument/2006/relationships/image" Target="../media/image277.png"/><Relationship Id="rId22" Type="http://schemas.openxmlformats.org/officeDocument/2006/relationships/image" Target="../media/image285.png"/><Relationship Id="rId27" Type="http://schemas.openxmlformats.org/officeDocument/2006/relationships/image" Target="../media/image290.png"/><Relationship Id="rId30" Type="http://schemas.openxmlformats.org/officeDocument/2006/relationships/image" Target="../media/image29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png"/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300.png"/><Relationship Id="rId21" Type="http://schemas.openxmlformats.org/officeDocument/2006/relationships/image" Target="../media/image318.png"/><Relationship Id="rId7" Type="http://schemas.openxmlformats.org/officeDocument/2006/relationships/image" Target="../media/image304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2" Type="http://schemas.openxmlformats.org/officeDocument/2006/relationships/image" Target="../media/image299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3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5" Type="http://schemas.openxmlformats.org/officeDocument/2006/relationships/image" Target="../media/image302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4" Type="http://schemas.openxmlformats.org/officeDocument/2006/relationships/image" Target="../media/image301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325.png"/><Relationship Id="rId7" Type="http://schemas.openxmlformats.org/officeDocument/2006/relationships/image" Target="../media/image329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8.png"/><Relationship Id="rId11" Type="http://schemas.openxmlformats.org/officeDocument/2006/relationships/image" Target="../media/image333.png"/><Relationship Id="rId5" Type="http://schemas.openxmlformats.org/officeDocument/2006/relationships/image" Target="../media/image327.png"/><Relationship Id="rId10" Type="http://schemas.openxmlformats.org/officeDocument/2006/relationships/image" Target="../media/image332.png"/><Relationship Id="rId4" Type="http://schemas.openxmlformats.org/officeDocument/2006/relationships/image" Target="../media/image326.png"/><Relationship Id="rId9" Type="http://schemas.openxmlformats.org/officeDocument/2006/relationships/image" Target="../media/image3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9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png"/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2.png"/><Relationship Id="rId13" Type="http://schemas.openxmlformats.org/officeDocument/2006/relationships/image" Target="../media/image357.png"/><Relationship Id="rId18" Type="http://schemas.openxmlformats.org/officeDocument/2006/relationships/image" Target="../media/image362.png"/><Relationship Id="rId3" Type="http://schemas.openxmlformats.org/officeDocument/2006/relationships/image" Target="../media/image347.png"/><Relationship Id="rId7" Type="http://schemas.openxmlformats.org/officeDocument/2006/relationships/image" Target="../media/image351.png"/><Relationship Id="rId12" Type="http://schemas.openxmlformats.org/officeDocument/2006/relationships/image" Target="../media/image356.png"/><Relationship Id="rId17" Type="http://schemas.openxmlformats.org/officeDocument/2006/relationships/image" Target="../media/image361.png"/><Relationship Id="rId2" Type="http://schemas.openxmlformats.org/officeDocument/2006/relationships/image" Target="../media/image346.png"/><Relationship Id="rId16" Type="http://schemas.openxmlformats.org/officeDocument/2006/relationships/image" Target="../media/image3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0.png"/><Relationship Id="rId11" Type="http://schemas.openxmlformats.org/officeDocument/2006/relationships/image" Target="../media/image355.png"/><Relationship Id="rId5" Type="http://schemas.openxmlformats.org/officeDocument/2006/relationships/image" Target="../media/image349.png"/><Relationship Id="rId15" Type="http://schemas.openxmlformats.org/officeDocument/2006/relationships/image" Target="../media/image359.png"/><Relationship Id="rId10" Type="http://schemas.openxmlformats.org/officeDocument/2006/relationships/image" Target="../media/image354.png"/><Relationship Id="rId4" Type="http://schemas.openxmlformats.org/officeDocument/2006/relationships/image" Target="../media/image348.png"/><Relationship Id="rId9" Type="http://schemas.openxmlformats.org/officeDocument/2006/relationships/image" Target="../media/image353.png"/><Relationship Id="rId14" Type="http://schemas.openxmlformats.org/officeDocument/2006/relationships/image" Target="../media/image358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4.png"/><Relationship Id="rId18" Type="http://schemas.openxmlformats.org/officeDocument/2006/relationships/image" Target="../media/image379.png"/><Relationship Id="rId26" Type="http://schemas.openxmlformats.org/officeDocument/2006/relationships/image" Target="../media/image387.png"/><Relationship Id="rId39" Type="http://schemas.openxmlformats.org/officeDocument/2006/relationships/image" Target="../media/image400.png"/><Relationship Id="rId21" Type="http://schemas.openxmlformats.org/officeDocument/2006/relationships/image" Target="../media/image382.png"/><Relationship Id="rId34" Type="http://schemas.openxmlformats.org/officeDocument/2006/relationships/image" Target="../media/image395.png"/><Relationship Id="rId42" Type="http://schemas.openxmlformats.org/officeDocument/2006/relationships/image" Target="../media/image403.png"/><Relationship Id="rId7" Type="http://schemas.openxmlformats.org/officeDocument/2006/relationships/image" Target="../media/image368.png"/><Relationship Id="rId2" Type="http://schemas.openxmlformats.org/officeDocument/2006/relationships/image" Target="../media/image363.png"/><Relationship Id="rId16" Type="http://schemas.openxmlformats.org/officeDocument/2006/relationships/image" Target="../media/image377.png"/><Relationship Id="rId20" Type="http://schemas.openxmlformats.org/officeDocument/2006/relationships/image" Target="../media/image381.png"/><Relationship Id="rId29" Type="http://schemas.openxmlformats.org/officeDocument/2006/relationships/image" Target="../media/image390.png"/><Relationship Id="rId41" Type="http://schemas.openxmlformats.org/officeDocument/2006/relationships/image" Target="../media/image4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7.png"/><Relationship Id="rId11" Type="http://schemas.openxmlformats.org/officeDocument/2006/relationships/image" Target="../media/image372.png"/><Relationship Id="rId24" Type="http://schemas.openxmlformats.org/officeDocument/2006/relationships/image" Target="../media/image385.png"/><Relationship Id="rId32" Type="http://schemas.openxmlformats.org/officeDocument/2006/relationships/image" Target="../media/image393.png"/><Relationship Id="rId37" Type="http://schemas.openxmlformats.org/officeDocument/2006/relationships/image" Target="../media/image398.png"/><Relationship Id="rId40" Type="http://schemas.openxmlformats.org/officeDocument/2006/relationships/image" Target="../media/image401.png"/><Relationship Id="rId5" Type="http://schemas.openxmlformats.org/officeDocument/2006/relationships/image" Target="../media/image366.png"/><Relationship Id="rId15" Type="http://schemas.openxmlformats.org/officeDocument/2006/relationships/image" Target="../media/image376.png"/><Relationship Id="rId23" Type="http://schemas.openxmlformats.org/officeDocument/2006/relationships/image" Target="../media/image384.png"/><Relationship Id="rId28" Type="http://schemas.openxmlformats.org/officeDocument/2006/relationships/image" Target="../media/image389.png"/><Relationship Id="rId36" Type="http://schemas.openxmlformats.org/officeDocument/2006/relationships/image" Target="../media/image397.png"/><Relationship Id="rId10" Type="http://schemas.openxmlformats.org/officeDocument/2006/relationships/image" Target="../media/image371.png"/><Relationship Id="rId19" Type="http://schemas.openxmlformats.org/officeDocument/2006/relationships/image" Target="../media/image380.png"/><Relationship Id="rId31" Type="http://schemas.openxmlformats.org/officeDocument/2006/relationships/image" Target="../media/image392.png"/><Relationship Id="rId44" Type="http://schemas.openxmlformats.org/officeDocument/2006/relationships/image" Target="../media/image405.png"/><Relationship Id="rId4" Type="http://schemas.openxmlformats.org/officeDocument/2006/relationships/image" Target="../media/image365.png"/><Relationship Id="rId9" Type="http://schemas.openxmlformats.org/officeDocument/2006/relationships/image" Target="../media/image370.png"/><Relationship Id="rId14" Type="http://schemas.openxmlformats.org/officeDocument/2006/relationships/image" Target="../media/image375.png"/><Relationship Id="rId22" Type="http://schemas.openxmlformats.org/officeDocument/2006/relationships/image" Target="../media/image383.png"/><Relationship Id="rId27" Type="http://schemas.openxmlformats.org/officeDocument/2006/relationships/image" Target="../media/image388.png"/><Relationship Id="rId30" Type="http://schemas.openxmlformats.org/officeDocument/2006/relationships/image" Target="../media/image391.png"/><Relationship Id="rId35" Type="http://schemas.openxmlformats.org/officeDocument/2006/relationships/image" Target="../media/image396.png"/><Relationship Id="rId43" Type="http://schemas.openxmlformats.org/officeDocument/2006/relationships/image" Target="../media/image404.png"/><Relationship Id="rId8" Type="http://schemas.openxmlformats.org/officeDocument/2006/relationships/image" Target="../media/image369.png"/><Relationship Id="rId3" Type="http://schemas.openxmlformats.org/officeDocument/2006/relationships/image" Target="../media/image364.png"/><Relationship Id="rId12" Type="http://schemas.openxmlformats.org/officeDocument/2006/relationships/image" Target="../media/image373.png"/><Relationship Id="rId17" Type="http://schemas.openxmlformats.org/officeDocument/2006/relationships/image" Target="../media/image378.png"/><Relationship Id="rId25" Type="http://schemas.openxmlformats.org/officeDocument/2006/relationships/image" Target="../media/image386.png"/><Relationship Id="rId33" Type="http://schemas.openxmlformats.org/officeDocument/2006/relationships/image" Target="../media/image394.png"/><Relationship Id="rId38" Type="http://schemas.openxmlformats.org/officeDocument/2006/relationships/image" Target="../media/image39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7.png"/><Relationship Id="rId2" Type="http://schemas.openxmlformats.org/officeDocument/2006/relationships/image" Target="../media/image406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4.png"/><Relationship Id="rId3" Type="http://schemas.openxmlformats.org/officeDocument/2006/relationships/image" Target="../media/image409.png"/><Relationship Id="rId7" Type="http://schemas.openxmlformats.org/officeDocument/2006/relationships/image" Target="../media/image413.png"/><Relationship Id="rId12" Type="http://schemas.openxmlformats.org/officeDocument/2006/relationships/image" Target="../media/image418.png"/><Relationship Id="rId2" Type="http://schemas.openxmlformats.org/officeDocument/2006/relationships/image" Target="../media/image40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2.png"/><Relationship Id="rId11" Type="http://schemas.openxmlformats.org/officeDocument/2006/relationships/image" Target="../media/image417.png"/><Relationship Id="rId5" Type="http://schemas.openxmlformats.org/officeDocument/2006/relationships/image" Target="../media/image411.png"/><Relationship Id="rId10" Type="http://schemas.openxmlformats.org/officeDocument/2006/relationships/image" Target="../media/image416.png"/><Relationship Id="rId4" Type="http://schemas.openxmlformats.org/officeDocument/2006/relationships/image" Target="../media/image410.png"/><Relationship Id="rId9" Type="http://schemas.openxmlformats.org/officeDocument/2006/relationships/image" Target="../media/image41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9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6.png"/><Relationship Id="rId3" Type="http://schemas.openxmlformats.org/officeDocument/2006/relationships/image" Target="../media/image421.png"/><Relationship Id="rId7" Type="http://schemas.openxmlformats.org/officeDocument/2006/relationships/image" Target="../media/image425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4.png"/><Relationship Id="rId5" Type="http://schemas.openxmlformats.org/officeDocument/2006/relationships/image" Target="../media/image423.png"/><Relationship Id="rId4" Type="http://schemas.openxmlformats.org/officeDocument/2006/relationships/image" Target="../media/image4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8.png"/><Relationship Id="rId2" Type="http://schemas.openxmlformats.org/officeDocument/2006/relationships/image" Target="../media/image4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0.png"/><Relationship Id="rId4" Type="http://schemas.openxmlformats.org/officeDocument/2006/relationships/image" Target="../media/image42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7.png"/><Relationship Id="rId3" Type="http://schemas.openxmlformats.org/officeDocument/2006/relationships/image" Target="../media/image432.png"/><Relationship Id="rId7" Type="http://schemas.openxmlformats.org/officeDocument/2006/relationships/image" Target="../media/image436.png"/><Relationship Id="rId12" Type="http://schemas.openxmlformats.org/officeDocument/2006/relationships/image" Target="../media/image441.png"/><Relationship Id="rId2" Type="http://schemas.openxmlformats.org/officeDocument/2006/relationships/image" Target="../media/image4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5.png"/><Relationship Id="rId11" Type="http://schemas.openxmlformats.org/officeDocument/2006/relationships/image" Target="../media/image440.png"/><Relationship Id="rId5" Type="http://schemas.openxmlformats.org/officeDocument/2006/relationships/image" Target="../media/image434.png"/><Relationship Id="rId10" Type="http://schemas.openxmlformats.org/officeDocument/2006/relationships/image" Target="../media/image439.png"/><Relationship Id="rId4" Type="http://schemas.openxmlformats.org/officeDocument/2006/relationships/image" Target="../media/image433.png"/><Relationship Id="rId9" Type="http://schemas.openxmlformats.org/officeDocument/2006/relationships/image" Target="../media/image43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8.png"/><Relationship Id="rId13" Type="http://schemas.openxmlformats.org/officeDocument/2006/relationships/image" Target="../media/image453.png"/><Relationship Id="rId3" Type="http://schemas.openxmlformats.org/officeDocument/2006/relationships/image" Target="../media/image443.png"/><Relationship Id="rId7" Type="http://schemas.openxmlformats.org/officeDocument/2006/relationships/image" Target="../media/image447.png"/><Relationship Id="rId12" Type="http://schemas.openxmlformats.org/officeDocument/2006/relationships/image" Target="../media/image452.png"/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6.png"/><Relationship Id="rId11" Type="http://schemas.openxmlformats.org/officeDocument/2006/relationships/image" Target="../media/image451.png"/><Relationship Id="rId5" Type="http://schemas.openxmlformats.org/officeDocument/2006/relationships/image" Target="../media/image445.png"/><Relationship Id="rId15" Type="http://schemas.openxmlformats.org/officeDocument/2006/relationships/image" Target="../media/image455.png"/><Relationship Id="rId10" Type="http://schemas.openxmlformats.org/officeDocument/2006/relationships/image" Target="../media/image450.png"/><Relationship Id="rId4" Type="http://schemas.openxmlformats.org/officeDocument/2006/relationships/image" Target="../media/image444.png"/><Relationship Id="rId9" Type="http://schemas.openxmlformats.org/officeDocument/2006/relationships/image" Target="../media/image449.png"/><Relationship Id="rId14" Type="http://schemas.openxmlformats.org/officeDocument/2006/relationships/image" Target="../media/image4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7.png"/><Relationship Id="rId2" Type="http://schemas.openxmlformats.org/officeDocument/2006/relationships/image" Target="../media/image45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4.png"/><Relationship Id="rId13" Type="http://schemas.openxmlformats.org/officeDocument/2006/relationships/image" Target="../media/image469.png"/><Relationship Id="rId3" Type="http://schemas.openxmlformats.org/officeDocument/2006/relationships/image" Target="../media/image459.png"/><Relationship Id="rId7" Type="http://schemas.openxmlformats.org/officeDocument/2006/relationships/image" Target="../media/image463.png"/><Relationship Id="rId12" Type="http://schemas.openxmlformats.org/officeDocument/2006/relationships/image" Target="../media/image468.png"/><Relationship Id="rId17" Type="http://schemas.openxmlformats.org/officeDocument/2006/relationships/image" Target="../media/image473.png"/><Relationship Id="rId2" Type="http://schemas.openxmlformats.org/officeDocument/2006/relationships/image" Target="../media/image458.png"/><Relationship Id="rId16" Type="http://schemas.openxmlformats.org/officeDocument/2006/relationships/image" Target="../media/image4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2.png"/><Relationship Id="rId11" Type="http://schemas.openxmlformats.org/officeDocument/2006/relationships/image" Target="../media/image467.png"/><Relationship Id="rId5" Type="http://schemas.openxmlformats.org/officeDocument/2006/relationships/image" Target="../media/image461.png"/><Relationship Id="rId15" Type="http://schemas.openxmlformats.org/officeDocument/2006/relationships/image" Target="../media/image471.png"/><Relationship Id="rId10" Type="http://schemas.openxmlformats.org/officeDocument/2006/relationships/image" Target="../media/image466.png"/><Relationship Id="rId4" Type="http://schemas.openxmlformats.org/officeDocument/2006/relationships/image" Target="../media/image460.png"/><Relationship Id="rId9" Type="http://schemas.openxmlformats.org/officeDocument/2006/relationships/image" Target="../media/image465.png"/><Relationship Id="rId14" Type="http://schemas.openxmlformats.org/officeDocument/2006/relationships/image" Target="../media/image4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5.png"/><Relationship Id="rId2" Type="http://schemas.openxmlformats.org/officeDocument/2006/relationships/image" Target="../media/image474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2.png"/><Relationship Id="rId13" Type="http://schemas.openxmlformats.org/officeDocument/2006/relationships/image" Target="../media/image487.png"/><Relationship Id="rId3" Type="http://schemas.openxmlformats.org/officeDocument/2006/relationships/image" Target="../media/image477.png"/><Relationship Id="rId7" Type="http://schemas.openxmlformats.org/officeDocument/2006/relationships/image" Target="../media/image481.png"/><Relationship Id="rId12" Type="http://schemas.openxmlformats.org/officeDocument/2006/relationships/image" Target="../media/image486.png"/><Relationship Id="rId2" Type="http://schemas.openxmlformats.org/officeDocument/2006/relationships/image" Target="../media/image47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0.png"/><Relationship Id="rId11" Type="http://schemas.openxmlformats.org/officeDocument/2006/relationships/image" Target="../media/image485.png"/><Relationship Id="rId5" Type="http://schemas.openxmlformats.org/officeDocument/2006/relationships/image" Target="../media/image479.png"/><Relationship Id="rId10" Type="http://schemas.openxmlformats.org/officeDocument/2006/relationships/image" Target="../media/image484.png"/><Relationship Id="rId4" Type="http://schemas.openxmlformats.org/officeDocument/2006/relationships/image" Target="../media/image478.png"/><Relationship Id="rId9" Type="http://schemas.openxmlformats.org/officeDocument/2006/relationships/image" Target="../media/image483.png"/><Relationship Id="rId14" Type="http://schemas.openxmlformats.org/officeDocument/2006/relationships/image" Target="../media/image48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489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7.png"/><Relationship Id="rId13" Type="http://schemas.openxmlformats.org/officeDocument/2006/relationships/image" Target="../media/image502.png"/><Relationship Id="rId3" Type="http://schemas.openxmlformats.org/officeDocument/2006/relationships/image" Target="../media/image492.png"/><Relationship Id="rId7" Type="http://schemas.openxmlformats.org/officeDocument/2006/relationships/image" Target="../media/image496.png"/><Relationship Id="rId12" Type="http://schemas.openxmlformats.org/officeDocument/2006/relationships/image" Target="../media/image501.png"/><Relationship Id="rId2" Type="http://schemas.openxmlformats.org/officeDocument/2006/relationships/image" Target="../media/image4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5.png"/><Relationship Id="rId11" Type="http://schemas.openxmlformats.org/officeDocument/2006/relationships/image" Target="../media/image500.png"/><Relationship Id="rId5" Type="http://schemas.openxmlformats.org/officeDocument/2006/relationships/image" Target="../media/image494.png"/><Relationship Id="rId15" Type="http://schemas.openxmlformats.org/officeDocument/2006/relationships/image" Target="../media/image504.png"/><Relationship Id="rId10" Type="http://schemas.openxmlformats.org/officeDocument/2006/relationships/image" Target="../media/image499.png"/><Relationship Id="rId4" Type="http://schemas.openxmlformats.org/officeDocument/2006/relationships/image" Target="../media/image493.png"/><Relationship Id="rId9" Type="http://schemas.openxmlformats.org/officeDocument/2006/relationships/image" Target="../media/image498.png"/><Relationship Id="rId14" Type="http://schemas.openxmlformats.org/officeDocument/2006/relationships/image" Target="../media/image50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6.png"/><Relationship Id="rId7" Type="http://schemas.openxmlformats.org/officeDocument/2006/relationships/image" Target="../media/image510.png"/><Relationship Id="rId2" Type="http://schemas.openxmlformats.org/officeDocument/2006/relationships/image" Target="../media/image5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9.png"/><Relationship Id="rId5" Type="http://schemas.openxmlformats.org/officeDocument/2006/relationships/image" Target="../media/image508.png"/><Relationship Id="rId4" Type="http://schemas.openxmlformats.org/officeDocument/2006/relationships/image" Target="../media/image50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3.png"/><Relationship Id="rId2" Type="http://schemas.openxmlformats.org/officeDocument/2006/relationships/image" Target="../media/image512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5.png"/><Relationship Id="rId2" Type="http://schemas.openxmlformats.org/officeDocument/2006/relationships/image" Target="../media/image5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3.png"/><Relationship Id="rId3" Type="http://schemas.openxmlformats.org/officeDocument/2006/relationships/image" Target="../media/image518.png"/><Relationship Id="rId7" Type="http://schemas.openxmlformats.org/officeDocument/2006/relationships/image" Target="../media/image522.png"/><Relationship Id="rId2" Type="http://schemas.openxmlformats.org/officeDocument/2006/relationships/image" Target="../media/image5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1.png"/><Relationship Id="rId5" Type="http://schemas.openxmlformats.org/officeDocument/2006/relationships/image" Target="../media/image520.png"/><Relationship Id="rId4" Type="http://schemas.openxmlformats.org/officeDocument/2006/relationships/image" Target="../media/image519.png"/><Relationship Id="rId9" Type="http://schemas.openxmlformats.org/officeDocument/2006/relationships/image" Target="../media/image52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1.png"/><Relationship Id="rId3" Type="http://schemas.openxmlformats.org/officeDocument/2006/relationships/image" Target="../media/image526.png"/><Relationship Id="rId7" Type="http://schemas.openxmlformats.org/officeDocument/2006/relationships/image" Target="../media/image530.png"/><Relationship Id="rId12" Type="http://schemas.openxmlformats.org/officeDocument/2006/relationships/image" Target="../media/image535.png"/><Relationship Id="rId2" Type="http://schemas.openxmlformats.org/officeDocument/2006/relationships/image" Target="../media/image5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9.png"/><Relationship Id="rId11" Type="http://schemas.openxmlformats.org/officeDocument/2006/relationships/image" Target="../media/image534.png"/><Relationship Id="rId5" Type="http://schemas.openxmlformats.org/officeDocument/2006/relationships/image" Target="../media/image528.png"/><Relationship Id="rId10" Type="http://schemas.openxmlformats.org/officeDocument/2006/relationships/image" Target="../media/image533.png"/><Relationship Id="rId4" Type="http://schemas.openxmlformats.org/officeDocument/2006/relationships/image" Target="../media/image527.png"/><Relationship Id="rId9" Type="http://schemas.openxmlformats.org/officeDocument/2006/relationships/image" Target="../media/image53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1.png"/><Relationship Id="rId3" Type="http://schemas.openxmlformats.org/officeDocument/2006/relationships/image" Target="../media/image536.png"/><Relationship Id="rId7" Type="http://schemas.openxmlformats.org/officeDocument/2006/relationships/image" Target="../media/image540.png"/><Relationship Id="rId2" Type="http://schemas.openxmlformats.org/officeDocument/2006/relationships/image" Target="../media/image5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9.png"/><Relationship Id="rId5" Type="http://schemas.openxmlformats.org/officeDocument/2006/relationships/image" Target="../media/image538.png"/><Relationship Id="rId4" Type="http://schemas.openxmlformats.org/officeDocument/2006/relationships/image" Target="../media/image537.png"/><Relationship Id="rId9" Type="http://schemas.openxmlformats.org/officeDocument/2006/relationships/image" Target="../media/image54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9.png"/><Relationship Id="rId13" Type="http://schemas.openxmlformats.org/officeDocument/2006/relationships/image" Target="../media/image554.png"/><Relationship Id="rId18" Type="http://schemas.openxmlformats.org/officeDocument/2006/relationships/image" Target="../media/image559.png"/><Relationship Id="rId26" Type="http://schemas.openxmlformats.org/officeDocument/2006/relationships/image" Target="../media/image567.png"/><Relationship Id="rId3" Type="http://schemas.openxmlformats.org/officeDocument/2006/relationships/image" Target="../media/image544.png"/><Relationship Id="rId21" Type="http://schemas.openxmlformats.org/officeDocument/2006/relationships/image" Target="../media/image562.png"/><Relationship Id="rId7" Type="http://schemas.openxmlformats.org/officeDocument/2006/relationships/image" Target="../media/image548.png"/><Relationship Id="rId12" Type="http://schemas.openxmlformats.org/officeDocument/2006/relationships/image" Target="../media/image553.png"/><Relationship Id="rId17" Type="http://schemas.openxmlformats.org/officeDocument/2006/relationships/image" Target="../media/image558.png"/><Relationship Id="rId25" Type="http://schemas.openxmlformats.org/officeDocument/2006/relationships/image" Target="../media/image566.png"/><Relationship Id="rId2" Type="http://schemas.openxmlformats.org/officeDocument/2006/relationships/image" Target="../media/image543.png"/><Relationship Id="rId16" Type="http://schemas.openxmlformats.org/officeDocument/2006/relationships/image" Target="../media/image557.png"/><Relationship Id="rId20" Type="http://schemas.openxmlformats.org/officeDocument/2006/relationships/image" Target="../media/image561.png"/><Relationship Id="rId29" Type="http://schemas.openxmlformats.org/officeDocument/2006/relationships/image" Target="../media/image5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7.png"/><Relationship Id="rId11" Type="http://schemas.openxmlformats.org/officeDocument/2006/relationships/image" Target="../media/image552.png"/><Relationship Id="rId24" Type="http://schemas.openxmlformats.org/officeDocument/2006/relationships/image" Target="../media/image565.png"/><Relationship Id="rId5" Type="http://schemas.openxmlformats.org/officeDocument/2006/relationships/image" Target="../media/image546.png"/><Relationship Id="rId15" Type="http://schemas.openxmlformats.org/officeDocument/2006/relationships/image" Target="../media/image556.png"/><Relationship Id="rId23" Type="http://schemas.openxmlformats.org/officeDocument/2006/relationships/image" Target="../media/image564.png"/><Relationship Id="rId28" Type="http://schemas.openxmlformats.org/officeDocument/2006/relationships/image" Target="../media/image569.png"/><Relationship Id="rId10" Type="http://schemas.openxmlformats.org/officeDocument/2006/relationships/image" Target="../media/image551.png"/><Relationship Id="rId19" Type="http://schemas.openxmlformats.org/officeDocument/2006/relationships/image" Target="../media/image560.png"/><Relationship Id="rId31" Type="http://schemas.openxmlformats.org/officeDocument/2006/relationships/image" Target="../media/image572.png"/><Relationship Id="rId4" Type="http://schemas.openxmlformats.org/officeDocument/2006/relationships/image" Target="../media/image545.png"/><Relationship Id="rId9" Type="http://schemas.openxmlformats.org/officeDocument/2006/relationships/image" Target="../media/image550.png"/><Relationship Id="rId14" Type="http://schemas.openxmlformats.org/officeDocument/2006/relationships/image" Target="../media/image555.png"/><Relationship Id="rId22" Type="http://schemas.openxmlformats.org/officeDocument/2006/relationships/image" Target="../media/image563.png"/><Relationship Id="rId27" Type="http://schemas.openxmlformats.org/officeDocument/2006/relationships/image" Target="../media/image568.png"/><Relationship Id="rId30" Type="http://schemas.openxmlformats.org/officeDocument/2006/relationships/image" Target="../media/image57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9.png"/><Relationship Id="rId13" Type="http://schemas.openxmlformats.org/officeDocument/2006/relationships/image" Target="../media/image584.png"/><Relationship Id="rId3" Type="http://schemas.openxmlformats.org/officeDocument/2006/relationships/image" Target="../media/image574.png"/><Relationship Id="rId7" Type="http://schemas.openxmlformats.org/officeDocument/2006/relationships/image" Target="../media/image578.png"/><Relationship Id="rId12" Type="http://schemas.openxmlformats.org/officeDocument/2006/relationships/image" Target="../media/image583.png"/><Relationship Id="rId2" Type="http://schemas.openxmlformats.org/officeDocument/2006/relationships/image" Target="../media/image5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7.png"/><Relationship Id="rId11" Type="http://schemas.openxmlformats.org/officeDocument/2006/relationships/image" Target="../media/image582.png"/><Relationship Id="rId5" Type="http://schemas.openxmlformats.org/officeDocument/2006/relationships/image" Target="../media/image576.png"/><Relationship Id="rId15" Type="http://schemas.openxmlformats.org/officeDocument/2006/relationships/image" Target="../media/image586.png"/><Relationship Id="rId10" Type="http://schemas.openxmlformats.org/officeDocument/2006/relationships/image" Target="../media/image581.png"/><Relationship Id="rId4" Type="http://schemas.openxmlformats.org/officeDocument/2006/relationships/image" Target="../media/image575.png"/><Relationship Id="rId9" Type="http://schemas.openxmlformats.org/officeDocument/2006/relationships/image" Target="../media/image580.png"/><Relationship Id="rId14" Type="http://schemas.openxmlformats.org/officeDocument/2006/relationships/image" Target="../media/image58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3.png"/><Relationship Id="rId3" Type="http://schemas.openxmlformats.org/officeDocument/2006/relationships/image" Target="../media/image588.png"/><Relationship Id="rId7" Type="http://schemas.openxmlformats.org/officeDocument/2006/relationships/image" Target="../media/image592.png"/><Relationship Id="rId2" Type="http://schemas.openxmlformats.org/officeDocument/2006/relationships/image" Target="../media/image5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1.png"/><Relationship Id="rId11" Type="http://schemas.openxmlformats.org/officeDocument/2006/relationships/image" Target="../media/image596.png"/><Relationship Id="rId5" Type="http://schemas.openxmlformats.org/officeDocument/2006/relationships/image" Target="../media/image590.png"/><Relationship Id="rId10" Type="http://schemas.openxmlformats.org/officeDocument/2006/relationships/image" Target="../media/image595.png"/><Relationship Id="rId4" Type="http://schemas.openxmlformats.org/officeDocument/2006/relationships/image" Target="../media/image589.png"/><Relationship Id="rId9" Type="http://schemas.openxmlformats.org/officeDocument/2006/relationships/image" Target="../media/image594.png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8.png"/><Relationship Id="rId18" Type="http://schemas.openxmlformats.org/officeDocument/2006/relationships/image" Target="../media/image613.png"/><Relationship Id="rId26" Type="http://schemas.openxmlformats.org/officeDocument/2006/relationships/image" Target="../media/image621.png"/><Relationship Id="rId39" Type="http://schemas.openxmlformats.org/officeDocument/2006/relationships/image" Target="../media/image634.png"/><Relationship Id="rId21" Type="http://schemas.openxmlformats.org/officeDocument/2006/relationships/image" Target="../media/image616.png"/><Relationship Id="rId34" Type="http://schemas.openxmlformats.org/officeDocument/2006/relationships/image" Target="../media/image629.png"/><Relationship Id="rId7" Type="http://schemas.openxmlformats.org/officeDocument/2006/relationships/image" Target="../media/image602.png"/><Relationship Id="rId12" Type="http://schemas.openxmlformats.org/officeDocument/2006/relationships/image" Target="../media/image607.png"/><Relationship Id="rId17" Type="http://schemas.openxmlformats.org/officeDocument/2006/relationships/image" Target="../media/image612.png"/><Relationship Id="rId25" Type="http://schemas.openxmlformats.org/officeDocument/2006/relationships/image" Target="../media/image620.png"/><Relationship Id="rId33" Type="http://schemas.openxmlformats.org/officeDocument/2006/relationships/image" Target="../media/image628.png"/><Relationship Id="rId38" Type="http://schemas.openxmlformats.org/officeDocument/2006/relationships/image" Target="../media/image633.png"/><Relationship Id="rId2" Type="http://schemas.openxmlformats.org/officeDocument/2006/relationships/image" Target="../media/image597.png"/><Relationship Id="rId16" Type="http://schemas.openxmlformats.org/officeDocument/2006/relationships/image" Target="../media/image611.png"/><Relationship Id="rId20" Type="http://schemas.openxmlformats.org/officeDocument/2006/relationships/image" Target="../media/image615.png"/><Relationship Id="rId29" Type="http://schemas.openxmlformats.org/officeDocument/2006/relationships/image" Target="../media/image6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1.png"/><Relationship Id="rId11" Type="http://schemas.openxmlformats.org/officeDocument/2006/relationships/image" Target="../media/image606.png"/><Relationship Id="rId24" Type="http://schemas.openxmlformats.org/officeDocument/2006/relationships/image" Target="../media/image619.png"/><Relationship Id="rId32" Type="http://schemas.openxmlformats.org/officeDocument/2006/relationships/image" Target="../media/image627.png"/><Relationship Id="rId37" Type="http://schemas.openxmlformats.org/officeDocument/2006/relationships/image" Target="../media/image632.png"/><Relationship Id="rId5" Type="http://schemas.openxmlformats.org/officeDocument/2006/relationships/image" Target="../media/image600.png"/><Relationship Id="rId15" Type="http://schemas.openxmlformats.org/officeDocument/2006/relationships/image" Target="../media/image610.png"/><Relationship Id="rId23" Type="http://schemas.openxmlformats.org/officeDocument/2006/relationships/image" Target="../media/image618.png"/><Relationship Id="rId28" Type="http://schemas.openxmlformats.org/officeDocument/2006/relationships/image" Target="../media/image623.png"/><Relationship Id="rId36" Type="http://schemas.openxmlformats.org/officeDocument/2006/relationships/image" Target="../media/image631.png"/><Relationship Id="rId10" Type="http://schemas.openxmlformats.org/officeDocument/2006/relationships/image" Target="../media/image605.png"/><Relationship Id="rId19" Type="http://schemas.openxmlformats.org/officeDocument/2006/relationships/image" Target="../media/image614.png"/><Relationship Id="rId31" Type="http://schemas.openxmlformats.org/officeDocument/2006/relationships/image" Target="../media/image626.png"/><Relationship Id="rId4" Type="http://schemas.openxmlformats.org/officeDocument/2006/relationships/image" Target="../media/image599.png"/><Relationship Id="rId9" Type="http://schemas.openxmlformats.org/officeDocument/2006/relationships/image" Target="../media/image604.png"/><Relationship Id="rId14" Type="http://schemas.openxmlformats.org/officeDocument/2006/relationships/image" Target="../media/image609.png"/><Relationship Id="rId22" Type="http://schemas.openxmlformats.org/officeDocument/2006/relationships/image" Target="../media/image617.png"/><Relationship Id="rId27" Type="http://schemas.openxmlformats.org/officeDocument/2006/relationships/image" Target="../media/image622.png"/><Relationship Id="rId30" Type="http://schemas.openxmlformats.org/officeDocument/2006/relationships/image" Target="../media/image625.png"/><Relationship Id="rId35" Type="http://schemas.openxmlformats.org/officeDocument/2006/relationships/image" Target="../media/image630.png"/><Relationship Id="rId8" Type="http://schemas.openxmlformats.org/officeDocument/2006/relationships/image" Target="../media/image603.png"/><Relationship Id="rId3" Type="http://schemas.openxmlformats.org/officeDocument/2006/relationships/image" Target="../media/image59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5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6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3.png"/><Relationship Id="rId13" Type="http://schemas.openxmlformats.org/officeDocument/2006/relationships/image" Target="../media/image648.png"/><Relationship Id="rId18" Type="http://schemas.openxmlformats.org/officeDocument/2006/relationships/image" Target="../media/image653.png"/><Relationship Id="rId3" Type="http://schemas.openxmlformats.org/officeDocument/2006/relationships/image" Target="../media/image638.png"/><Relationship Id="rId21" Type="http://schemas.openxmlformats.org/officeDocument/2006/relationships/image" Target="../media/image656.png"/><Relationship Id="rId7" Type="http://schemas.openxmlformats.org/officeDocument/2006/relationships/image" Target="../media/image642.png"/><Relationship Id="rId12" Type="http://schemas.openxmlformats.org/officeDocument/2006/relationships/image" Target="../media/image647.png"/><Relationship Id="rId17" Type="http://schemas.openxmlformats.org/officeDocument/2006/relationships/image" Target="../media/image652.png"/><Relationship Id="rId2" Type="http://schemas.openxmlformats.org/officeDocument/2006/relationships/image" Target="../media/image637.png"/><Relationship Id="rId16" Type="http://schemas.openxmlformats.org/officeDocument/2006/relationships/image" Target="../media/image651.png"/><Relationship Id="rId20" Type="http://schemas.openxmlformats.org/officeDocument/2006/relationships/image" Target="../media/image6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1.png"/><Relationship Id="rId11" Type="http://schemas.openxmlformats.org/officeDocument/2006/relationships/image" Target="../media/image646.png"/><Relationship Id="rId5" Type="http://schemas.openxmlformats.org/officeDocument/2006/relationships/image" Target="../media/image640.png"/><Relationship Id="rId15" Type="http://schemas.openxmlformats.org/officeDocument/2006/relationships/image" Target="../media/image650.png"/><Relationship Id="rId10" Type="http://schemas.openxmlformats.org/officeDocument/2006/relationships/image" Target="../media/image645.png"/><Relationship Id="rId19" Type="http://schemas.openxmlformats.org/officeDocument/2006/relationships/image" Target="../media/image654.png"/><Relationship Id="rId4" Type="http://schemas.openxmlformats.org/officeDocument/2006/relationships/image" Target="../media/image639.png"/><Relationship Id="rId9" Type="http://schemas.openxmlformats.org/officeDocument/2006/relationships/image" Target="../media/image644.png"/><Relationship Id="rId14" Type="http://schemas.openxmlformats.org/officeDocument/2006/relationships/image" Target="../media/image649.png"/><Relationship Id="rId22" Type="http://schemas.openxmlformats.org/officeDocument/2006/relationships/image" Target="../media/image65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9.png"/><Relationship Id="rId2" Type="http://schemas.openxmlformats.org/officeDocument/2006/relationships/image" Target="../media/image658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1.pn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3.png"/><Relationship Id="rId18" Type="http://schemas.openxmlformats.org/officeDocument/2006/relationships/image" Target="../media/image678.png"/><Relationship Id="rId26" Type="http://schemas.openxmlformats.org/officeDocument/2006/relationships/image" Target="../media/image686.png"/><Relationship Id="rId39" Type="http://schemas.openxmlformats.org/officeDocument/2006/relationships/image" Target="../media/image699.png"/><Relationship Id="rId21" Type="http://schemas.openxmlformats.org/officeDocument/2006/relationships/image" Target="../media/image681.png"/><Relationship Id="rId34" Type="http://schemas.openxmlformats.org/officeDocument/2006/relationships/image" Target="../media/image694.png"/><Relationship Id="rId42" Type="http://schemas.openxmlformats.org/officeDocument/2006/relationships/image" Target="../media/image702.png"/><Relationship Id="rId47" Type="http://schemas.openxmlformats.org/officeDocument/2006/relationships/image" Target="../media/image707.png"/><Relationship Id="rId7" Type="http://schemas.openxmlformats.org/officeDocument/2006/relationships/image" Target="../media/image667.png"/><Relationship Id="rId2" Type="http://schemas.openxmlformats.org/officeDocument/2006/relationships/image" Target="../media/image662.png"/><Relationship Id="rId16" Type="http://schemas.openxmlformats.org/officeDocument/2006/relationships/image" Target="../media/image676.png"/><Relationship Id="rId29" Type="http://schemas.openxmlformats.org/officeDocument/2006/relationships/image" Target="../media/image689.png"/><Relationship Id="rId11" Type="http://schemas.openxmlformats.org/officeDocument/2006/relationships/image" Target="../media/image671.png"/><Relationship Id="rId24" Type="http://schemas.openxmlformats.org/officeDocument/2006/relationships/image" Target="../media/image684.png"/><Relationship Id="rId32" Type="http://schemas.openxmlformats.org/officeDocument/2006/relationships/image" Target="../media/image692.png"/><Relationship Id="rId37" Type="http://schemas.openxmlformats.org/officeDocument/2006/relationships/image" Target="../media/image697.png"/><Relationship Id="rId40" Type="http://schemas.openxmlformats.org/officeDocument/2006/relationships/image" Target="../media/image700.png"/><Relationship Id="rId45" Type="http://schemas.openxmlformats.org/officeDocument/2006/relationships/image" Target="../media/image705.png"/><Relationship Id="rId5" Type="http://schemas.openxmlformats.org/officeDocument/2006/relationships/image" Target="../media/image665.png"/><Relationship Id="rId15" Type="http://schemas.openxmlformats.org/officeDocument/2006/relationships/image" Target="../media/image675.png"/><Relationship Id="rId23" Type="http://schemas.openxmlformats.org/officeDocument/2006/relationships/image" Target="../media/image683.png"/><Relationship Id="rId28" Type="http://schemas.openxmlformats.org/officeDocument/2006/relationships/image" Target="../media/image688.png"/><Relationship Id="rId36" Type="http://schemas.openxmlformats.org/officeDocument/2006/relationships/image" Target="../media/image696.png"/><Relationship Id="rId49" Type="http://schemas.openxmlformats.org/officeDocument/2006/relationships/image" Target="../media/image709.png"/><Relationship Id="rId10" Type="http://schemas.openxmlformats.org/officeDocument/2006/relationships/image" Target="../media/image670.png"/><Relationship Id="rId19" Type="http://schemas.openxmlformats.org/officeDocument/2006/relationships/image" Target="../media/image679.png"/><Relationship Id="rId31" Type="http://schemas.openxmlformats.org/officeDocument/2006/relationships/image" Target="../media/image691.png"/><Relationship Id="rId44" Type="http://schemas.openxmlformats.org/officeDocument/2006/relationships/image" Target="../media/image704.png"/><Relationship Id="rId4" Type="http://schemas.openxmlformats.org/officeDocument/2006/relationships/image" Target="../media/image664.png"/><Relationship Id="rId9" Type="http://schemas.openxmlformats.org/officeDocument/2006/relationships/image" Target="../media/image669.png"/><Relationship Id="rId14" Type="http://schemas.openxmlformats.org/officeDocument/2006/relationships/image" Target="../media/image674.png"/><Relationship Id="rId22" Type="http://schemas.openxmlformats.org/officeDocument/2006/relationships/image" Target="../media/image682.png"/><Relationship Id="rId27" Type="http://schemas.openxmlformats.org/officeDocument/2006/relationships/image" Target="../media/image687.png"/><Relationship Id="rId30" Type="http://schemas.openxmlformats.org/officeDocument/2006/relationships/image" Target="../media/image690.png"/><Relationship Id="rId35" Type="http://schemas.openxmlformats.org/officeDocument/2006/relationships/image" Target="../media/image695.png"/><Relationship Id="rId43" Type="http://schemas.openxmlformats.org/officeDocument/2006/relationships/image" Target="../media/image703.png"/><Relationship Id="rId48" Type="http://schemas.openxmlformats.org/officeDocument/2006/relationships/image" Target="../media/image708.png"/><Relationship Id="rId8" Type="http://schemas.openxmlformats.org/officeDocument/2006/relationships/image" Target="../media/image668.png"/><Relationship Id="rId3" Type="http://schemas.openxmlformats.org/officeDocument/2006/relationships/image" Target="../media/image663.png"/><Relationship Id="rId12" Type="http://schemas.openxmlformats.org/officeDocument/2006/relationships/image" Target="../media/image672.png"/><Relationship Id="rId17" Type="http://schemas.openxmlformats.org/officeDocument/2006/relationships/image" Target="../media/image677.png"/><Relationship Id="rId25" Type="http://schemas.openxmlformats.org/officeDocument/2006/relationships/image" Target="../media/image685.png"/><Relationship Id="rId33" Type="http://schemas.openxmlformats.org/officeDocument/2006/relationships/image" Target="../media/image693.png"/><Relationship Id="rId38" Type="http://schemas.openxmlformats.org/officeDocument/2006/relationships/image" Target="../media/image698.png"/><Relationship Id="rId46" Type="http://schemas.openxmlformats.org/officeDocument/2006/relationships/image" Target="../media/image706.png"/><Relationship Id="rId20" Type="http://schemas.openxmlformats.org/officeDocument/2006/relationships/image" Target="../media/image680.png"/><Relationship Id="rId41" Type="http://schemas.openxmlformats.org/officeDocument/2006/relationships/image" Target="../media/image7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6.png"/><Relationship Id="rId13" Type="http://schemas.openxmlformats.org/officeDocument/2006/relationships/image" Target="../media/image721.png"/><Relationship Id="rId3" Type="http://schemas.openxmlformats.org/officeDocument/2006/relationships/image" Target="../media/image711.png"/><Relationship Id="rId7" Type="http://schemas.openxmlformats.org/officeDocument/2006/relationships/image" Target="../media/image715.png"/><Relationship Id="rId12" Type="http://schemas.openxmlformats.org/officeDocument/2006/relationships/image" Target="../media/image720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4.png"/><Relationship Id="rId11" Type="http://schemas.openxmlformats.org/officeDocument/2006/relationships/image" Target="../media/image719.png"/><Relationship Id="rId5" Type="http://schemas.openxmlformats.org/officeDocument/2006/relationships/image" Target="../media/image713.png"/><Relationship Id="rId10" Type="http://schemas.openxmlformats.org/officeDocument/2006/relationships/image" Target="../media/image718.png"/><Relationship Id="rId4" Type="http://schemas.openxmlformats.org/officeDocument/2006/relationships/image" Target="../media/image712.png"/><Relationship Id="rId9" Type="http://schemas.openxmlformats.org/officeDocument/2006/relationships/image" Target="../media/image717.png"/><Relationship Id="rId14" Type="http://schemas.openxmlformats.org/officeDocument/2006/relationships/image" Target="../media/image72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9.png"/><Relationship Id="rId13" Type="http://schemas.openxmlformats.org/officeDocument/2006/relationships/image" Target="../media/image734.png"/><Relationship Id="rId3" Type="http://schemas.openxmlformats.org/officeDocument/2006/relationships/image" Target="../media/image724.png"/><Relationship Id="rId7" Type="http://schemas.openxmlformats.org/officeDocument/2006/relationships/image" Target="../media/image728.png"/><Relationship Id="rId12" Type="http://schemas.openxmlformats.org/officeDocument/2006/relationships/image" Target="../media/image733.png"/><Relationship Id="rId2" Type="http://schemas.openxmlformats.org/officeDocument/2006/relationships/image" Target="../media/image723.png"/><Relationship Id="rId16" Type="http://schemas.openxmlformats.org/officeDocument/2006/relationships/image" Target="../media/image7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7.png"/><Relationship Id="rId11" Type="http://schemas.openxmlformats.org/officeDocument/2006/relationships/image" Target="../media/image732.png"/><Relationship Id="rId5" Type="http://schemas.openxmlformats.org/officeDocument/2006/relationships/image" Target="../media/image726.png"/><Relationship Id="rId15" Type="http://schemas.openxmlformats.org/officeDocument/2006/relationships/image" Target="../media/image736.png"/><Relationship Id="rId10" Type="http://schemas.openxmlformats.org/officeDocument/2006/relationships/image" Target="../media/image731.png"/><Relationship Id="rId4" Type="http://schemas.openxmlformats.org/officeDocument/2006/relationships/image" Target="../media/image725.png"/><Relationship Id="rId9" Type="http://schemas.openxmlformats.org/officeDocument/2006/relationships/image" Target="../media/image730.png"/><Relationship Id="rId14" Type="http://schemas.openxmlformats.org/officeDocument/2006/relationships/image" Target="../media/image735.png"/></Relationships>
</file>

<file path=ppt/slides/_rels/slide6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62.png"/><Relationship Id="rId21" Type="http://schemas.openxmlformats.org/officeDocument/2006/relationships/image" Target="../media/image757.png"/><Relationship Id="rId34" Type="http://schemas.openxmlformats.org/officeDocument/2006/relationships/image" Target="../media/image770.png"/><Relationship Id="rId42" Type="http://schemas.openxmlformats.org/officeDocument/2006/relationships/image" Target="../media/image778.png"/><Relationship Id="rId47" Type="http://schemas.openxmlformats.org/officeDocument/2006/relationships/image" Target="../media/image783.png"/><Relationship Id="rId50" Type="http://schemas.openxmlformats.org/officeDocument/2006/relationships/image" Target="../media/image786.png"/><Relationship Id="rId55" Type="http://schemas.openxmlformats.org/officeDocument/2006/relationships/image" Target="../media/image791.png"/><Relationship Id="rId63" Type="http://schemas.openxmlformats.org/officeDocument/2006/relationships/image" Target="../media/image799.png"/><Relationship Id="rId7" Type="http://schemas.openxmlformats.org/officeDocument/2006/relationships/image" Target="../media/image743.png"/><Relationship Id="rId2" Type="http://schemas.openxmlformats.org/officeDocument/2006/relationships/image" Target="../media/image738.png"/><Relationship Id="rId16" Type="http://schemas.openxmlformats.org/officeDocument/2006/relationships/image" Target="../media/image752.png"/><Relationship Id="rId29" Type="http://schemas.openxmlformats.org/officeDocument/2006/relationships/image" Target="../media/image765.png"/><Relationship Id="rId11" Type="http://schemas.openxmlformats.org/officeDocument/2006/relationships/image" Target="../media/image747.png"/><Relationship Id="rId24" Type="http://schemas.openxmlformats.org/officeDocument/2006/relationships/image" Target="../media/image760.png"/><Relationship Id="rId32" Type="http://schemas.openxmlformats.org/officeDocument/2006/relationships/image" Target="../media/image768.png"/><Relationship Id="rId37" Type="http://schemas.openxmlformats.org/officeDocument/2006/relationships/image" Target="../media/image773.png"/><Relationship Id="rId40" Type="http://schemas.openxmlformats.org/officeDocument/2006/relationships/image" Target="../media/image776.png"/><Relationship Id="rId45" Type="http://schemas.openxmlformats.org/officeDocument/2006/relationships/image" Target="../media/image781.png"/><Relationship Id="rId53" Type="http://schemas.openxmlformats.org/officeDocument/2006/relationships/image" Target="../media/image789.png"/><Relationship Id="rId58" Type="http://schemas.openxmlformats.org/officeDocument/2006/relationships/image" Target="../media/image794.png"/><Relationship Id="rId5" Type="http://schemas.openxmlformats.org/officeDocument/2006/relationships/image" Target="../media/image741.png"/><Relationship Id="rId61" Type="http://schemas.openxmlformats.org/officeDocument/2006/relationships/image" Target="../media/image797.png"/><Relationship Id="rId19" Type="http://schemas.openxmlformats.org/officeDocument/2006/relationships/image" Target="../media/image755.png"/><Relationship Id="rId14" Type="http://schemas.openxmlformats.org/officeDocument/2006/relationships/image" Target="../media/image750.png"/><Relationship Id="rId22" Type="http://schemas.openxmlformats.org/officeDocument/2006/relationships/image" Target="../media/image758.png"/><Relationship Id="rId27" Type="http://schemas.openxmlformats.org/officeDocument/2006/relationships/image" Target="../media/image763.png"/><Relationship Id="rId30" Type="http://schemas.openxmlformats.org/officeDocument/2006/relationships/image" Target="../media/image766.png"/><Relationship Id="rId35" Type="http://schemas.openxmlformats.org/officeDocument/2006/relationships/image" Target="../media/image771.png"/><Relationship Id="rId43" Type="http://schemas.openxmlformats.org/officeDocument/2006/relationships/image" Target="../media/image779.png"/><Relationship Id="rId48" Type="http://schemas.openxmlformats.org/officeDocument/2006/relationships/image" Target="../media/image784.png"/><Relationship Id="rId56" Type="http://schemas.openxmlformats.org/officeDocument/2006/relationships/image" Target="../media/image792.png"/><Relationship Id="rId64" Type="http://schemas.openxmlformats.org/officeDocument/2006/relationships/image" Target="../media/image800.png"/><Relationship Id="rId8" Type="http://schemas.openxmlformats.org/officeDocument/2006/relationships/image" Target="../media/image744.png"/><Relationship Id="rId51" Type="http://schemas.openxmlformats.org/officeDocument/2006/relationships/image" Target="../media/image787.png"/><Relationship Id="rId3" Type="http://schemas.openxmlformats.org/officeDocument/2006/relationships/image" Target="../media/image739.png"/><Relationship Id="rId12" Type="http://schemas.openxmlformats.org/officeDocument/2006/relationships/image" Target="../media/image748.png"/><Relationship Id="rId17" Type="http://schemas.openxmlformats.org/officeDocument/2006/relationships/image" Target="../media/image753.png"/><Relationship Id="rId25" Type="http://schemas.openxmlformats.org/officeDocument/2006/relationships/image" Target="../media/image761.png"/><Relationship Id="rId33" Type="http://schemas.openxmlformats.org/officeDocument/2006/relationships/image" Target="../media/image769.png"/><Relationship Id="rId38" Type="http://schemas.openxmlformats.org/officeDocument/2006/relationships/image" Target="../media/image774.png"/><Relationship Id="rId46" Type="http://schemas.openxmlformats.org/officeDocument/2006/relationships/image" Target="../media/image782.png"/><Relationship Id="rId59" Type="http://schemas.openxmlformats.org/officeDocument/2006/relationships/image" Target="../media/image795.png"/><Relationship Id="rId20" Type="http://schemas.openxmlformats.org/officeDocument/2006/relationships/image" Target="../media/image756.png"/><Relationship Id="rId41" Type="http://schemas.openxmlformats.org/officeDocument/2006/relationships/image" Target="../media/image777.png"/><Relationship Id="rId54" Type="http://schemas.openxmlformats.org/officeDocument/2006/relationships/image" Target="../media/image790.png"/><Relationship Id="rId62" Type="http://schemas.openxmlformats.org/officeDocument/2006/relationships/image" Target="../media/image7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2.png"/><Relationship Id="rId15" Type="http://schemas.openxmlformats.org/officeDocument/2006/relationships/image" Target="../media/image751.png"/><Relationship Id="rId23" Type="http://schemas.openxmlformats.org/officeDocument/2006/relationships/image" Target="../media/image759.png"/><Relationship Id="rId28" Type="http://schemas.openxmlformats.org/officeDocument/2006/relationships/image" Target="../media/image764.png"/><Relationship Id="rId36" Type="http://schemas.openxmlformats.org/officeDocument/2006/relationships/image" Target="../media/image772.png"/><Relationship Id="rId49" Type="http://schemas.openxmlformats.org/officeDocument/2006/relationships/image" Target="../media/image785.png"/><Relationship Id="rId57" Type="http://schemas.openxmlformats.org/officeDocument/2006/relationships/image" Target="../media/image793.png"/><Relationship Id="rId10" Type="http://schemas.openxmlformats.org/officeDocument/2006/relationships/image" Target="../media/image746.png"/><Relationship Id="rId31" Type="http://schemas.openxmlformats.org/officeDocument/2006/relationships/image" Target="../media/image767.png"/><Relationship Id="rId44" Type="http://schemas.openxmlformats.org/officeDocument/2006/relationships/image" Target="../media/image780.png"/><Relationship Id="rId52" Type="http://schemas.openxmlformats.org/officeDocument/2006/relationships/image" Target="../media/image788.png"/><Relationship Id="rId60" Type="http://schemas.openxmlformats.org/officeDocument/2006/relationships/image" Target="../media/image796.png"/><Relationship Id="rId65" Type="http://schemas.openxmlformats.org/officeDocument/2006/relationships/image" Target="../media/image801.png"/><Relationship Id="rId4" Type="http://schemas.openxmlformats.org/officeDocument/2006/relationships/image" Target="../media/image740.png"/><Relationship Id="rId9" Type="http://schemas.openxmlformats.org/officeDocument/2006/relationships/image" Target="../media/image745.png"/><Relationship Id="rId13" Type="http://schemas.openxmlformats.org/officeDocument/2006/relationships/image" Target="../media/image749.png"/><Relationship Id="rId18" Type="http://schemas.openxmlformats.org/officeDocument/2006/relationships/image" Target="../media/image754.png"/><Relationship Id="rId39" Type="http://schemas.openxmlformats.org/officeDocument/2006/relationships/image" Target="../media/image775.png"/></Relationships>
</file>

<file path=ppt/slides/_rels/slide6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25.png"/><Relationship Id="rId21" Type="http://schemas.openxmlformats.org/officeDocument/2006/relationships/image" Target="../media/image820.png"/><Relationship Id="rId42" Type="http://schemas.openxmlformats.org/officeDocument/2006/relationships/image" Target="../media/image841.png"/><Relationship Id="rId47" Type="http://schemas.openxmlformats.org/officeDocument/2006/relationships/image" Target="../media/image846.png"/><Relationship Id="rId63" Type="http://schemas.openxmlformats.org/officeDocument/2006/relationships/image" Target="../media/image862.png"/><Relationship Id="rId68" Type="http://schemas.openxmlformats.org/officeDocument/2006/relationships/image" Target="../media/image866.png"/><Relationship Id="rId16" Type="http://schemas.openxmlformats.org/officeDocument/2006/relationships/image" Target="../media/image815.png"/><Relationship Id="rId11" Type="http://schemas.openxmlformats.org/officeDocument/2006/relationships/image" Target="../media/image810.png"/><Relationship Id="rId24" Type="http://schemas.openxmlformats.org/officeDocument/2006/relationships/image" Target="../media/image823.png"/><Relationship Id="rId32" Type="http://schemas.openxmlformats.org/officeDocument/2006/relationships/image" Target="../media/image831.png"/><Relationship Id="rId37" Type="http://schemas.openxmlformats.org/officeDocument/2006/relationships/image" Target="../media/image836.png"/><Relationship Id="rId40" Type="http://schemas.openxmlformats.org/officeDocument/2006/relationships/image" Target="../media/image839.png"/><Relationship Id="rId45" Type="http://schemas.openxmlformats.org/officeDocument/2006/relationships/image" Target="../media/image844.png"/><Relationship Id="rId53" Type="http://schemas.openxmlformats.org/officeDocument/2006/relationships/image" Target="../media/image852.png"/><Relationship Id="rId58" Type="http://schemas.openxmlformats.org/officeDocument/2006/relationships/image" Target="../media/image857.png"/><Relationship Id="rId66" Type="http://schemas.openxmlformats.org/officeDocument/2006/relationships/image" Target="../media/image787.png"/><Relationship Id="rId74" Type="http://schemas.openxmlformats.org/officeDocument/2006/relationships/image" Target="../media/image872.png"/><Relationship Id="rId79" Type="http://schemas.openxmlformats.org/officeDocument/2006/relationships/image" Target="../media/image877.png"/><Relationship Id="rId5" Type="http://schemas.openxmlformats.org/officeDocument/2006/relationships/image" Target="../media/image805.png"/><Relationship Id="rId61" Type="http://schemas.openxmlformats.org/officeDocument/2006/relationships/image" Target="../media/image860.png"/><Relationship Id="rId19" Type="http://schemas.openxmlformats.org/officeDocument/2006/relationships/image" Target="../media/image818.png"/><Relationship Id="rId14" Type="http://schemas.openxmlformats.org/officeDocument/2006/relationships/image" Target="../media/image813.png"/><Relationship Id="rId22" Type="http://schemas.openxmlformats.org/officeDocument/2006/relationships/image" Target="../media/image821.png"/><Relationship Id="rId27" Type="http://schemas.openxmlformats.org/officeDocument/2006/relationships/image" Target="../media/image826.png"/><Relationship Id="rId30" Type="http://schemas.openxmlformats.org/officeDocument/2006/relationships/image" Target="../media/image829.png"/><Relationship Id="rId35" Type="http://schemas.openxmlformats.org/officeDocument/2006/relationships/image" Target="../media/image834.png"/><Relationship Id="rId43" Type="http://schemas.openxmlformats.org/officeDocument/2006/relationships/image" Target="../media/image842.png"/><Relationship Id="rId48" Type="http://schemas.openxmlformats.org/officeDocument/2006/relationships/image" Target="../media/image847.png"/><Relationship Id="rId56" Type="http://schemas.openxmlformats.org/officeDocument/2006/relationships/image" Target="../media/image855.png"/><Relationship Id="rId64" Type="http://schemas.openxmlformats.org/officeDocument/2006/relationships/image" Target="../media/image863.png"/><Relationship Id="rId69" Type="http://schemas.openxmlformats.org/officeDocument/2006/relationships/image" Target="../media/image867.png"/><Relationship Id="rId77" Type="http://schemas.openxmlformats.org/officeDocument/2006/relationships/image" Target="../media/image875.png"/><Relationship Id="rId8" Type="http://schemas.openxmlformats.org/officeDocument/2006/relationships/image" Target="../media/image744.png"/><Relationship Id="rId51" Type="http://schemas.openxmlformats.org/officeDocument/2006/relationships/image" Target="../media/image850.png"/><Relationship Id="rId72" Type="http://schemas.openxmlformats.org/officeDocument/2006/relationships/image" Target="../media/image870.png"/><Relationship Id="rId3" Type="http://schemas.openxmlformats.org/officeDocument/2006/relationships/image" Target="../media/image803.png"/><Relationship Id="rId12" Type="http://schemas.openxmlformats.org/officeDocument/2006/relationships/image" Target="../media/image811.png"/><Relationship Id="rId17" Type="http://schemas.openxmlformats.org/officeDocument/2006/relationships/image" Target="../media/image816.png"/><Relationship Id="rId25" Type="http://schemas.openxmlformats.org/officeDocument/2006/relationships/image" Target="../media/image824.png"/><Relationship Id="rId33" Type="http://schemas.openxmlformats.org/officeDocument/2006/relationships/image" Target="../media/image832.png"/><Relationship Id="rId38" Type="http://schemas.openxmlformats.org/officeDocument/2006/relationships/image" Target="../media/image837.png"/><Relationship Id="rId46" Type="http://schemas.openxmlformats.org/officeDocument/2006/relationships/image" Target="../media/image845.png"/><Relationship Id="rId59" Type="http://schemas.openxmlformats.org/officeDocument/2006/relationships/image" Target="../media/image858.png"/><Relationship Id="rId67" Type="http://schemas.openxmlformats.org/officeDocument/2006/relationships/image" Target="../media/image865.png"/><Relationship Id="rId20" Type="http://schemas.openxmlformats.org/officeDocument/2006/relationships/image" Target="../media/image819.png"/><Relationship Id="rId41" Type="http://schemas.openxmlformats.org/officeDocument/2006/relationships/image" Target="../media/image840.png"/><Relationship Id="rId54" Type="http://schemas.openxmlformats.org/officeDocument/2006/relationships/image" Target="../media/image853.png"/><Relationship Id="rId62" Type="http://schemas.openxmlformats.org/officeDocument/2006/relationships/image" Target="../media/image861.png"/><Relationship Id="rId70" Type="http://schemas.openxmlformats.org/officeDocument/2006/relationships/image" Target="../media/image868.png"/><Relationship Id="rId75" Type="http://schemas.openxmlformats.org/officeDocument/2006/relationships/image" Target="../media/image8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6.png"/><Relationship Id="rId15" Type="http://schemas.openxmlformats.org/officeDocument/2006/relationships/image" Target="../media/image814.png"/><Relationship Id="rId23" Type="http://schemas.openxmlformats.org/officeDocument/2006/relationships/image" Target="../media/image822.png"/><Relationship Id="rId28" Type="http://schemas.openxmlformats.org/officeDocument/2006/relationships/image" Target="../media/image827.png"/><Relationship Id="rId36" Type="http://schemas.openxmlformats.org/officeDocument/2006/relationships/image" Target="../media/image835.png"/><Relationship Id="rId49" Type="http://schemas.openxmlformats.org/officeDocument/2006/relationships/image" Target="../media/image848.png"/><Relationship Id="rId57" Type="http://schemas.openxmlformats.org/officeDocument/2006/relationships/image" Target="../media/image856.png"/><Relationship Id="rId10" Type="http://schemas.openxmlformats.org/officeDocument/2006/relationships/image" Target="../media/image809.png"/><Relationship Id="rId31" Type="http://schemas.openxmlformats.org/officeDocument/2006/relationships/image" Target="../media/image830.png"/><Relationship Id="rId44" Type="http://schemas.openxmlformats.org/officeDocument/2006/relationships/image" Target="../media/image843.png"/><Relationship Id="rId52" Type="http://schemas.openxmlformats.org/officeDocument/2006/relationships/image" Target="../media/image851.png"/><Relationship Id="rId60" Type="http://schemas.openxmlformats.org/officeDocument/2006/relationships/image" Target="../media/image859.png"/><Relationship Id="rId65" Type="http://schemas.openxmlformats.org/officeDocument/2006/relationships/image" Target="../media/image864.png"/><Relationship Id="rId73" Type="http://schemas.openxmlformats.org/officeDocument/2006/relationships/image" Target="../media/image871.png"/><Relationship Id="rId78" Type="http://schemas.openxmlformats.org/officeDocument/2006/relationships/image" Target="../media/image876.png"/><Relationship Id="rId4" Type="http://schemas.openxmlformats.org/officeDocument/2006/relationships/image" Target="../media/image804.png"/><Relationship Id="rId9" Type="http://schemas.openxmlformats.org/officeDocument/2006/relationships/image" Target="../media/image808.png"/><Relationship Id="rId13" Type="http://schemas.openxmlformats.org/officeDocument/2006/relationships/image" Target="../media/image812.png"/><Relationship Id="rId18" Type="http://schemas.openxmlformats.org/officeDocument/2006/relationships/image" Target="../media/image817.png"/><Relationship Id="rId39" Type="http://schemas.openxmlformats.org/officeDocument/2006/relationships/image" Target="../media/image838.png"/><Relationship Id="rId34" Type="http://schemas.openxmlformats.org/officeDocument/2006/relationships/image" Target="../media/image833.png"/><Relationship Id="rId50" Type="http://schemas.openxmlformats.org/officeDocument/2006/relationships/image" Target="../media/image849.png"/><Relationship Id="rId55" Type="http://schemas.openxmlformats.org/officeDocument/2006/relationships/image" Target="../media/image854.png"/><Relationship Id="rId76" Type="http://schemas.openxmlformats.org/officeDocument/2006/relationships/image" Target="../media/image874.png"/><Relationship Id="rId7" Type="http://schemas.openxmlformats.org/officeDocument/2006/relationships/image" Target="../media/image807.png"/><Relationship Id="rId71" Type="http://schemas.openxmlformats.org/officeDocument/2006/relationships/image" Target="../media/image869.png"/><Relationship Id="rId2" Type="http://schemas.openxmlformats.org/officeDocument/2006/relationships/image" Target="../media/image802.png"/><Relationship Id="rId29" Type="http://schemas.openxmlformats.org/officeDocument/2006/relationships/image" Target="../media/image828.png"/></Relationships>
</file>

<file path=ppt/slides/_rels/slide6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00.png"/><Relationship Id="rId21" Type="http://schemas.openxmlformats.org/officeDocument/2006/relationships/image" Target="../media/image895.png"/><Relationship Id="rId42" Type="http://schemas.openxmlformats.org/officeDocument/2006/relationships/image" Target="../media/image916.png"/><Relationship Id="rId47" Type="http://schemas.openxmlformats.org/officeDocument/2006/relationships/image" Target="../media/image921.png"/><Relationship Id="rId63" Type="http://schemas.openxmlformats.org/officeDocument/2006/relationships/image" Target="../media/image937.png"/><Relationship Id="rId68" Type="http://schemas.openxmlformats.org/officeDocument/2006/relationships/image" Target="../media/image942.png"/><Relationship Id="rId2" Type="http://schemas.openxmlformats.org/officeDocument/2006/relationships/image" Target="../media/image878.png"/><Relationship Id="rId16" Type="http://schemas.openxmlformats.org/officeDocument/2006/relationships/image" Target="../media/image890.png"/><Relationship Id="rId29" Type="http://schemas.openxmlformats.org/officeDocument/2006/relationships/image" Target="../media/image903.png"/><Relationship Id="rId11" Type="http://schemas.openxmlformats.org/officeDocument/2006/relationships/image" Target="../media/image886.png"/><Relationship Id="rId24" Type="http://schemas.openxmlformats.org/officeDocument/2006/relationships/image" Target="../media/image898.png"/><Relationship Id="rId32" Type="http://schemas.openxmlformats.org/officeDocument/2006/relationships/image" Target="../media/image906.png"/><Relationship Id="rId37" Type="http://schemas.openxmlformats.org/officeDocument/2006/relationships/image" Target="../media/image911.png"/><Relationship Id="rId40" Type="http://schemas.openxmlformats.org/officeDocument/2006/relationships/image" Target="../media/image914.png"/><Relationship Id="rId45" Type="http://schemas.openxmlformats.org/officeDocument/2006/relationships/image" Target="../media/image919.png"/><Relationship Id="rId53" Type="http://schemas.openxmlformats.org/officeDocument/2006/relationships/image" Target="../media/image927.png"/><Relationship Id="rId58" Type="http://schemas.openxmlformats.org/officeDocument/2006/relationships/image" Target="../media/image932.png"/><Relationship Id="rId66" Type="http://schemas.openxmlformats.org/officeDocument/2006/relationships/image" Target="../media/image940.png"/><Relationship Id="rId5" Type="http://schemas.openxmlformats.org/officeDocument/2006/relationships/image" Target="../media/image805.png"/><Relationship Id="rId61" Type="http://schemas.openxmlformats.org/officeDocument/2006/relationships/image" Target="../media/image935.png"/><Relationship Id="rId19" Type="http://schemas.openxmlformats.org/officeDocument/2006/relationships/image" Target="../media/image893.png"/><Relationship Id="rId14" Type="http://schemas.openxmlformats.org/officeDocument/2006/relationships/image" Target="../media/image809.png"/><Relationship Id="rId22" Type="http://schemas.openxmlformats.org/officeDocument/2006/relationships/image" Target="../media/image896.png"/><Relationship Id="rId27" Type="http://schemas.openxmlformats.org/officeDocument/2006/relationships/image" Target="../media/image901.png"/><Relationship Id="rId30" Type="http://schemas.openxmlformats.org/officeDocument/2006/relationships/image" Target="../media/image904.png"/><Relationship Id="rId35" Type="http://schemas.openxmlformats.org/officeDocument/2006/relationships/image" Target="../media/image909.png"/><Relationship Id="rId43" Type="http://schemas.openxmlformats.org/officeDocument/2006/relationships/image" Target="../media/image917.png"/><Relationship Id="rId48" Type="http://schemas.openxmlformats.org/officeDocument/2006/relationships/image" Target="../media/image922.png"/><Relationship Id="rId56" Type="http://schemas.openxmlformats.org/officeDocument/2006/relationships/image" Target="../media/image930.png"/><Relationship Id="rId64" Type="http://schemas.openxmlformats.org/officeDocument/2006/relationships/image" Target="../media/image938.png"/><Relationship Id="rId69" Type="http://schemas.openxmlformats.org/officeDocument/2006/relationships/image" Target="../media/image943.png"/><Relationship Id="rId8" Type="http://schemas.openxmlformats.org/officeDocument/2006/relationships/image" Target="../media/image883.png"/><Relationship Id="rId51" Type="http://schemas.openxmlformats.org/officeDocument/2006/relationships/image" Target="../media/image925.png"/><Relationship Id="rId72" Type="http://schemas.openxmlformats.org/officeDocument/2006/relationships/image" Target="../media/image946.png"/><Relationship Id="rId3" Type="http://schemas.openxmlformats.org/officeDocument/2006/relationships/image" Target="../media/image879.png"/><Relationship Id="rId12" Type="http://schemas.openxmlformats.org/officeDocument/2006/relationships/image" Target="../media/image887.png"/><Relationship Id="rId17" Type="http://schemas.openxmlformats.org/officeDocument/2006/relationships/image" Target="../media/image891.png"/><Relationship Id="rId25" Type="http://schemas.openxmlformats.org/officeDocument/2006/relationships/image" Target="../media/image899.png"/><Relationship Id="rId33" Type="http://schemas.openxmlformats.org/officeDocument/2006/relationships/image" Target="../media/image907.png"/><Relationship Id="rId38" Type="http://schemas.openxmlformats.org/officeDocument/2006/relationships/image" Target="../media/image912.png"/><Relationship Id="rId46" Type="http://schemas.openxmlformats.org/officeDocument/2006/relationships/image" Target="../media/image920.png"/><Relationship Id="rId59" Type="http://schemas.openxmlformats.org/officeDocument/2006/relationships/image" Target="../media/image933.png"/><Relationship Id="rId67" Type="http://schemas.openxmlformats.org/officeDocument/2006/relationships/image" Target="../media/image941.png"/><Relationship Id="rId20" Type="http://schemas.openxmlformats.org/officeDocument/2006/relationships/image" Target="../media/image894.png"/><Relationship Id="rId41" Type="http://schemas.openxmlformats.org/officeDocument/2006/relationships/image" Target="../media/image915.png"/><Relationship Id="rId54" Type="http://schemas.openxmlformats.org/officeDocument/2006/relationships/image" Target="../media/image928.png"/><Relationship Id="rId62" Type="http://schemas.openxmlformats.org/officeDocument/2006/relationships/image" Target="../media/image936.png"/><Relationship Id="rId70" Type="http://schemas.openxmlformats.org/officeDocument/2006/relationships/image" Target="../media/image9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1.png"/><Relationship Id="rId15" Type="http://schemas.openxmlformats.org/officeDocument/2006/relationships/image" Target="../media/image889.png"/><Relationship Id="rId23" Type="http://schemas.openxmlformats.org/officeDocument/2006/relationships/image" Target="../media/image897.png"/><Relationship Id="rId28" Type="http://schemas.openxmlformats.org/officeDocument/2006/relationships/image" Target="../media/image902.png"/><Relationship Id="rId36" Type="http://schemas.openxmlformats.org/officeDocument/2006/relationships/image" Target="../media/image910.png"/><Relationship Id="rId49" Type="http://schemas.openxmlformats.org/officeDocument/2006/relationships/image" Target="../media/image923.png"/><Relationship Id="rId57" Type="http://schemas.openxmlformats.org/officeDocument/2006/relationships/image" Target="../media/image931.png"/><Relationship Id="rId10" Type="http://schemas.openxmlformats.org/officeDocument/2006/relationships/image" Target="../media/image885.png"/><Relationship Id="rId31" Type="http://schemas.openxmlformats.org/officeDocument/2006/relationships/image" Target="../media/image905.png"/><Relationship Id="rId44" Type="http://schemas.openxmlformats.org/officeDocument/2006/relationships/image" Target="../media/image918.png"/><Relationship Id="rId52" Type="http://schemas.openxmlformats.org/officeDocument/2006/relationships/image" Target="../media/image926.png"/><Relationship Id="rId60" Type="http://schemas.openxmlformats.org/officeDocument/2006/relationships/image" Target="../media/image934.png"/><Relationship Id="rId65" Type="http://schemas.openxmlformats.org/officeDocument/2006/relationships/image" Target="../media/image939.png"/><Relationship Id="rId73" Type="http://schemas.openxmlformats.org/officeDocument/2006/relationships/image" Target="../media/image947.png"/><Relationship Id="rId4" Type="http://schemas.openxmlformats.org/officeDocument/2006/relationships/image" Target="../media/image880.png"/><Relationship Id="rId9" Type="http://schemas.openxmlformats.org/officeDocument/2006/relationships/image" Target="../media/image884.png"/><Relationship Id="rId13" Type="http://schemas.openxmlformats.org/officeDocument/2006/relationships/image" Target="../media/image888.png"/><Relationship Id="rId18" Type="http://schemas.openxmlformats.org/officeDocument/2006/relationships/image" Target="../media/image892.png"/><Relationship Id="rId39" Type="http://schemas.openxmlformats.org/officeDocument/2006/relationships/image" Target="../media/image913.png"/><Relationship Id="rId34" Type="http://schemas.openxmlformats.org/officeDocument/2006/relationships/image" Target="../media/image908.png"/><Relationship Id="rId50" Type="http://schemas.openxmlformats.org/officeDocument/2006/relationships/image" Target="../media/image924.png"/><Relationship Id="rId55" Type="http://schemas.openxmlformats.org/officeDocument/2006/relationships/image" Target="../media/image929.png"/><Relationship Id="rId7" Type="http://schemas.openxmlformats.org/officeDocument/2006/relationships/image" Target="../media/image882.png"/><Relationship Id="rId71" Type="http://schemas.openxmlformats.org/officeDocument/2006/relationships/image" Target="../media/image945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9.png"/><Relationship Id="rId2" Type="http://schemas.openxmlformats.org/officeDocument/2006/relationships/image" Target="../media/image948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usa.siemens.com/step.Es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4628" y="539750"/>
            <a:ext cx="16211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30" dirty="0">
                <a:latin typeface="Lucida Sans Unicode"/>
                <a:cs typeface="Lucida Sans Unicode"/>
              </a:rPr>
              <a:t>Tabla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de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20" dirty="0">
                <a:latin typeface="Lucida Sans Unicode"/>
                <a:cs typeface="Lucida Sans Unicode"/>
              </a:rPr>
              <a:t>contenido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4626" y="1787647"/>
            <a:ext cx="4276090" cy="4404475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spcBef>
                <a:spcPts val="895"/>
              </a:spcBef>
            </a:pPr>
            <a:r>
              <a:rPr sz="1150" spc="-50" dirty="0">
                <a:latin typeface="Lucida Sans Unicode"/>
                <a:cs typeface="Lucida Sans Unicode"/>
              </a:rPr>
              <a:t>Introducción.................................................</a:t>
            </a:r>
            <a:r>
              <a:rPr sz="1150" spc="35" dirty="0">
                <a:latin typeface="Lucida Sans Unicode"/>
                <a:cs typeface="Lucida Sans Unicode"/>
              </a:rPr>
              <a:t> </a:t>
            </a:r>
            <a:r>
              <a:rPr sz="1150" spc="-60" dirty="0">
                <a:latin typeface="Lucida Sans Unicode"/>
                <a:cs typeface="Lucida Sans Unicode"/>
              </a:rPr>
              <a:t>..............................2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spcBef>
                <a:spcPts val="725"/>
              </a:spcBef>
            </a:pPr>
            <a:r>
              <a:rPr sz="1050" spc="-35" dirty="0">
                <a:latin typeface="Lucida Sans Unicode"/>
                <a:cs typeface="Lucida Sans Unicode"/>
              </a:rPr>
              <a:t>Sistemas.de.distribución.de.energía....................................</a:t>
            </a:r>
            <a:r>
              <a:rPr sz="1050" spc="-4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...........4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795"/>
              </a:spcBef>
            </a:pPr>
            <a:r>
              <a:rPr sz="1000" spc="-20" dirty="0">
                <a:latin typeface="Lucida Sans Unicode"/>
                <a:cs typeface="Lucida Sans Unicode"/>
              </a:rPr>
              <a:t>Propósito.y.definición.de.la.vía.de.autobuses </a:t>
            </a:r>
            <a:r>
              <a:rPr sz="1000" spc="-50" dirty="0">
                <a:latin typeface="Lucida Sans Unicode"/>
                <a:cs typeface="Lucida Sans Unicode"/>
              </a:rPr>
              <a:t>..................................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.....6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spcBef>
                <a:spcPts val="605"/>
              </a:spcBef>
              <a:tabLst>
                <a:tab pos="4175760" algn="l"/>
              </a:tabLst>
            </a:pPr>
            <a:r>
              <a:rPr sz="1050" spc="-45" dirty="0">
                <a:latin typeface="Lucida Sans Unicode"/>
                <a:cs typeface="Lucida Sans Unicode"/>
              </a:rPr>
              <a:t>Sentron.Autobuses....................................................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.......................</a:t>
            </a:r>
            <a:r>
              <a:rPr sz="1050" dirty="0">
                <a:latin typeface="Lucida Sans Unicode"/>
                <a:cs typeface="Lucida Sans Unicode"/>
              </a:rPr>
              <a:t>	</a:t>
            </a:r>
            <a:r>
              <a:rPr sz="1200" spc="-75" dirty="0">
                <a:latin typeface="Lucida Sans Unicode"/>
                <a:cs typeface="Lucida Sans Unicode"/>
              </a:rPr>
              <a:t>0</a:t>
            </a:r>
            <a:endParaRPr sz="1200">
              <a:latin typeface="Lucida Sans Unicode"/>
              <a:cs typeface="Lucida Sans Unicode"/>
            </a:endParaRPr>
          </a:p>
          <a:p>
            <a:pPr marL="12700">
              <a:spcBef>
                <a:spcPts val="715"/>
              </a:spcBef>
            </a:pPr>
            <a:r>
              <a:rPr sz="1050" spc="-40" dirty="0">
                <a:latin typeface="Lucida Sans Unicode"/>
                <a:cs typeface="Lucida Sans Unicode"/>
              </a:rPr>
              <a:t>Tipos.y.aplicación.......................</a:t>
            </a:r>
            <a:r>
              <a:rPr sz="1050" spc="-25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..........................................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595"/>
              </a:spcBef>
              <a:tabLst>
                <a:tab pos="4175760" algn="l"/>
              </a:tabLst>
            </a:pPr>
            <a:r>
              <a:rPr sz="1050" spc="-25" dirty="0">
                <a:latin typeface="Lucida Sans Unicode"/>
                <a:cs typeface="Lucida Sans Unicode"/>
              </a:rPr>
              <a:t>Normas.de.diseño.y.clasificaciones...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.............................................</a:t>
            </a:r>
            <a:r>
              <a:rPr sz="1050" dirty="0">
                <a:latin typeface="Lucida Sans Unicode"/>
                <a:cs typeface="Lucida Sans Unicode"/>
              </a:rPr>
              <a:t>	</a:t>
            </a:r>
            <a:r>
              <a:rPr sz="1200" spc="-75" dirty="0">
                <a:latin typeface="Lucida Sans Unicode"/>
                <a:cs typeface="Lucida Sans Unicode"/>
              </a:rPr>
              <a:t>3</a:t>
            </a:r>
            <a:endParaRPr sz="1200">
              <a:latin typeface="Lucida Sans Unicode"/>
              <a:cs typeface="Lucida Sans Unicode"/>
            </a:endParaRPr>
          </a:p>
          <a:p>
            <a:pPr marL="12700">
              <a:spcBef>
                <a:spcPts val="565"/>
              </a:spcBef>
              <a:tabLst>
                <a:tab pos="4175760" algn="l"/>
              </a:tabLst>
            </a:pPr>
            <a:r>
              <a:rPr sz="1050" spc="-10" dirty="0">
                <a:latin typeface="Lucida Sans Unicode"/>
                <a:cs typeface="Lucida Sans Unicode"/>
              </a:rPr>
              <a:t>Protección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del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30" dirty="0">
                <a:latin typeface="Lucida Sans Unicode"/>
                <a:cs typeface="Lucida Sans Unicode"/>
              </a:rPr>
              <a:t>circuito..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....................................................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.................</a:t>
            </a:r>
            <a:r>
              <a:rPr sz="1050" dirty="0">
                <a:latin typeface="Lucida Sans Unicode"/>
                <a:cs typeface="Lucida Sans Unicode"/>
              </a:rPr>
              <a:t>	</a:t>
            </a:r>
            <a:r>
              <a:rPr sz="1200" spc="-75" dirty="0">
                <a:latin typeface="Lucida Sans Unicode"/>
                <a:cs typeface="Lucida Sans Unicode"/>
              </a:rPr>
              <a:t>5</a:t>
            </a:r>
            <a:endParaRPr sz="1200">
              <a:latin typeface="Lucida Sans Unicode"/>
              <a:cs typeface="Lucida Sans Unicode"/>
            </a:endParaRPr>
          </a:p>
          <a:p>
            <a:pPr marL="12700">
              <a:spcBef>
                <a:spcPts val="715"/>
              </a:spcBef>
            </a:pPr>
            <a:r>
              <a:rPr sz="1050" spc="-25" dirty="0">
                <a:latin typeface="Lucida Sans Unicode"/>
                <a:cs typeface="Lucida Sans Unicode"/>
              </a:rPr>
              <a:t>Construcción.de.vías.de.buses</a:t>
            </a:r>
            <a:r>
              <a:rPr sz="1050" spc="1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............................</a:t>
            </a:r>
            <a:r>
              <a:rPr sz="1050" spc="15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..........................20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795"/>
              </a:spcBef>
            </a:pPr>
            <a:r>
              <a:rPr sz="1000" spc="-20" dirty="0">
                <a:latin typeface="Lucida Sans Unicode"/>
                <a:cs typeface="Lucida Sans Unicode"/>
              </a:rPr>
              <a:t>Componentes.del.sistema.de.electroductos </a:t>
            </a:r>
            <a:r>
              <a:rPr sz="1000" spc="-50" dirty="0">
                <a:latin typeface="Lucida Sans Unicode"/>
                <a:cs typeface="Lucida Sans Unicode"/>
              </a:rPr>
              <a:t>..................................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....28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spcBef>
                <a:spcPts val="905"/>
              </a:spcBef>
            </a:pPr>
            <a:r>
              <a:rPr sz="900" spc="-15" dirty="0">
                <a:latin typeface="Lucida Sans Unicode"/>
                <a:cs typeface="Lucida Sans Unicode"/>
              </a:rPr>
              <a:t>Planificación.de.un.sistema.de.vías.de.autobuses.Sentron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45" dirty="0">
                <a:latin typeface="Lucida Sans Unicode"/>
                <a:cs typeface="Lucida Sans Unicode"/>
              </a:rPr>
              <a:t>........................43</a:t>
            </a:r>
            <a:endParaRPr sz="900">
              <a:latin typeface="Lucida Sans Unicode"/>
              <a:cs typeface="Lucida Sans Unicode"/>
            </a:endParaRPr>
          </a:p>
          <a:p>
            <a:pPr marL="12700" marR="128270">
              <a:lnSpc>
                <a:spcPct val="159100"/>
              </a:lnSpc>
              <a:spcBef>
                <a:spcPts val="30"/>
              </a:spcBef>
            </a:pPr>
            <a:r>
              <a:rPr sz="1050" spc="-40" dirty="0">
                <a:latin typeface="Lucida Sans Unicode"/>
                <a:cs typeface="Lucida Sans Unicode"/>
              </a:rPr>
              <a:t>Conversión.de.cables.y.conductos.........................................</a:t>
            </a:r>
            <a:r>
              <a:rPr sz="1050" spc="25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.....56 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30" dirty="0">
                <a:latin typeface="Lucida Sans Unicode"/>
                <a:cs typeface="Lucida Sans Unicode"/>
              </a:rPr>
              <a:t>Vía</a:t>
            </a:r>
            <a:r>
              <a:rPr sz="1050" spc="-40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de</a:t>
            </a:r>
            <a:r>
              <a:rPr sz="1050" spc="-35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buses</a:t>
            </a:r>
            <a:r>
              <a:rPr sz="1050" spc="-4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XJ-L..................................................</a:t>
            </a:r>
            <a:r>
              <a:rPr sz="1050" spc="-35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...............................59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795"/>
              </a:spcBef>
            </a:pPr>
            <a:r>
              <a:rPr sz="1000" spc="-30" dirty="0">
                <a:latin typeface="Lucida Sans Unicode"/>
                <a:cs typeface="Lucida Sans Unicode"/>
              </a:rPr>
              <a:t>Vía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" dirty="0">
                <a:latin typeface="Lucida Sans Unicode"/>
                <a:cs typeface="Lucida Sans Unicode"/>
              </a:rPr>
              <a:t>de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autobús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BD....................................................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..............................62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spcBef>
                <a:spcPts val="855"/>
              </a:spcBef>
            </a:pPr>
            <a:r>
              <a:rPr sz="950" spc="-25" dirty="0">
                <a:latin typeface="Lucida Sans Unicode"/>
                <a:cs typeface="Lucida Sans Unicode"/>
              </a:rPr>
              <a:t>XL-U.Busway.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50" dirty="0">
                <a:latin typeface="Lucida Sans Unicode"/>
                <a:cs typeface="Lucida Sans Unicode"/>
              </a:rPr>
              <a:t>....................................................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40" dirty="0">
                <a:latin typeface="Lucida Sans Unicode"/>
                <a:cs typeface="Lucida Sans Unicode"/>
              </a:rPr>
              <a:t>........................sesenta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y </a:t>
            </a:r>
            <a:r>
              <a:rPr sz="950" spc="-25" dirty="0">
                <a:latin typeface="Lucida Sans Unicode"/>
                <a:cs typeface="Lucida Sans Unicode"/>
              </a:rPr>
              <a:t>cinco</a:t>
            </a:r>
            <a:endParaRPr sz="950">
              <a:latin typeface="Lucida Sans Unicode"/>
              <a:cs typeface="Lucida Sans Unicode"/>
            </a:endParaRPr>
          </a:p>
          <a:p>
            <a:pPr marL="12700">
              <a:spcBef>
                <a:spcPts val="765"/>
              </a:spcBef>
            </a:pPr>
            <a:r>
              <a:rPr sz="1050" spc="-15" dirty="0">
                <a:latin typeface="Lucida Sans Unicode"/>
                <a:cs typeface="Lucida Sans Unicode"/>
              </a:rPr>
              <a:t>Revisar.Respuestas. </a:t>
            </a:r>
            <a:r>
              <a:rPr sz="1050" spc="-55" dirty="0">
                <a:latin typeface="Lucida Sans Unicode"/>
                <a:cs typeface="Lucida Sans Unicode"/>
              </a:rPr>
              <a:t>....................................................</a:t>
            </a:r>
            <a:r>
              <a:rPr sz="1050" spc="-1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....................</a:t>
            </a:r>
            <a:r>
              <a:rPr sz="1050" spc="-15" dirty="0">
                <a:latin typeface="Lucida Sans Unicode"/>
                <a:cs typeface="Lucida Sans Unicode"/>
              </a:rPr>
              <a:t> </a:t>
            </a:r>
            <a:r>
              <a:rPr sz="1050" spc="-65" dirty="0">
                <a:latin typeface="Lucida Sans Unicode"/>
                <a:cs typeface="Lucida Sans Unicode"/>
              </a:rPr>
              <a:t>7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645"/>
              </a:spcBef>
            </a:pPr>
            <a:r>
              <a:rPr sz="1150" spc="-15" dirty="0">
                <a:latin typeface="Lucida Sans Unicode"/>
                <a:cs typeface="Lucida Sans Unicode"/>
              </a:rPr>
              <a:t>Examen </a:t>
            </a:r>
            <a:r>
              <a:rPr sz="1150" spc="-55" dirty="0">
                <a:latin typeface="Lucida Sans Unicode"/>
                <a:cs typeface="Lucida Sans Unicode"/>
              </a:rPr>
              <a:t>final...............................................</a:t>
            </a:r>
            <a:r>
              <a:rPr sz="1150" spc="-15" dirty="0">
                <a:latin typeface="Lucida Sans Unicode"/>
                <a:cs typeface="Lucida Sans Unicode"/>
              </a:rPr>
              <a:t> </a:t>
            </a:r>
            <a:r>
              <a:rPr sz="1150" spc="-60" dirty="0">
                <a:latin typeface="Lucida Sans Unicode"/>
                <a:cs typeface="Lucida Sans Unicode"/>
              </a:rPr>
              <a:t>..........................72</a:t>
            </a:r>
            <a:endParaRPr sz="115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Traducido</a:t>
            </a:r>
            <a:r>
              <a:rPr sz="600" spc="-2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del</a:t>
            </a:r>
            <a:r>
              <a:rPr sz="600" spc="-2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inglés</a:t>
            </a:r>
            <a:r>
              <a:rPr sz="600" spc="-2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al</a:t>
            </a:r>
            <a:r>
              <a:rPr sz="600" spc="-2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español</a:t>
            </a:r>
            <a:r>
              <a:rPr sz="600" spc="-2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55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-</a:t>
            </a:r>
            <a:r>
              <a:rPr sz="600" spc="-2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Lucida Sans Unicode"/>
                <a:cs typeface="Lucida Sans Unicode"/>
                <a:hlinkClick r:id="rId3"/>
              </a:rPr>
              <a:t>www.onlinedoctranslator.com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89535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-75" dirty="0">
                <a:latin typeface="Lucida Sans Unicode"/>
                <a:cs typeface="Lucida Sans Unicode"/>
              </a:rPr>
              <a:pPr marL="38100">
                <a:spcBef>
                  <a:spcPts val="180"/>
                </a:spcBef>
              </a:pPr>
              <a:t>2</a:t>
            </a:fld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480" y="527050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15" dirty="0">
                <a:latin typeface="Lucida Sans Unicode"/>
                <a:cs typeface="Lucida Sans Unicode"/>
              </a:rPr>
              <a:t>Introducción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447" y="1873250"/>
            <a:ext cx="3963035" cy="12503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Bienvenido.a.otro.curso.de.la.serie.STEP,.</a:t>
            </a:r>
            <a:r>
              <a:rPr sz="850" b="1" spc="-100" dirty="0">
                <a:latin typeface="Arial"/>
                <a:cs typeface="Arial"/>
              </a:rPr>
              <a:t>S</a:t>
            </a:r>
            <a:r>
              <a:rPr sz="850" spc="-15" dirty="0">
                <a:latin typeface="Lucida Sans Unicode"/>
                <a:cs typeface="Lucida Sans Unicode"/>
              </a:rPr>
              <a:t>iemens.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b="1" spc="-30" dirty="0">
                <a:latin typeface="Arial"/>
                <a:cs typeface="Arial"/>
              </a:rPr>
              <a:t>T</a:t>
            </a:r>
            <a:r>
              <a:rPr sz="850" spc="-15" dirty="0">
                <a:latin typeface="Lucida Sans Unicode"/>
                <a:cs typeface="Lucida Sans Unicode"/>
              </a:rPr>
              <a:t>técnico</a:t>
            </a:r>
            <a:r>
              <a:rPr sz="850" b="1" spc="50" dirty="0">
                <a:latin typeface="Arial"/>
                <a:cs typeface="Arial"/>
              </a:rPr>
              <a:t>mi</a:t>
            </a:r>
            <a:r>
              <a:rPr sz="850" spc="-15" dirty="0">
                <a:latin typeface="Lucida Sans Unicode"/>
                <a:cs typeface="Lucida Sans Unicode"/>
              </a:rPr>
              <a:t>educación</a:t>
            </a:r>
            <a:r>
              <a:rPr sz="850" b="1" spc="-45" dirty="0">
                <a:latin typeface="Arial"/>
                <a:cs typeface="Arial"/>
              </a:rPr>
              <a:t>PAGS  </a:t>
            </a:r>
            <a:r>
              <a:rPr sz="850" spc="-10" dirty="0">
                <a:latin typeface="Lucida Sans Unicode"/>
                <a:cs typeface="Lucida Sans Unicode"/>
              </a:rPr>
              <a:t>programa,.diseñado.para.preparar.nuestros. </a:t>
            </a:r>
            <a:r>
              <a:rPr sz="850" spc="-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distribuidores.para.vender.los.productos.de.Siemens.Industry,.Inc..más. </a:t>
            </a:r>
            <a:r>
              <a:rPr sz="850" spc="-10" dirty="0">
                <a:latin typeface="Lucida Sans Unicode"/>
                <a:cs typeface="Lucida Sans Unicode"/>
              </a:rPr>
              <a:t> efectivamente..Este.curso.cubre.</a:t>
            </a:r>
            <a:r>
              <a:rPr sz="850" b="1" spc="-10" dirty="0">
                <a:latin typeface="Arial"/>
                <a:cs typeface="Arial"/>
              </a:rPr>
              <a:t>Conceptos básicos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30" dirty="0">
                <a:latin typeface="Arial"/>
                <a:cs typeface="Arial"/>
              </a:rPr>
              <a:t>la </a:t>
            </a:r>
            <a:r>
              <a:rPr sz="850" b="1" spc="20" dirty="0">
                <a:latin typeface="Arial"/>
                <a:cs typeface="Arial"/>
              </a:rPr>
              <a:t>vía de </a:t>
            </a:r>
            <a:r>
              <a:rPr sz="850" b="1" spc="10" dirty="0">
                <a:latin typeface="Arial"/>
                <a:cs typeface="Arial"/>
              </a:rPr>
              <a:t>autobús</a:t>
            </a:r>
            <a:r>
              <a:rPr sz="850" spc="10" dirty="0">
                <a:latin typeface="Lucida Sans Unicode"/>
                <a:cs typeface="Lucida Sans Unicode"/>
              </a:rPr>
              <a:t>.y </a:t>
            </a:r>
            <a:r>
              <a:rPr sz="850" spc="1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relacionado.</a:t>
            </a:r>
            <a:r>
              <a:rPr sz="850" spc="-5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productos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15"/>
              </a:spcBef>
            </a:pPr>
            <a:endParaRPr sz="1200">
              <a:latin typeface="Lucida Sans Unicode"/>
              <a:cs typeface="Lucida Sans Unicode"/>
            </a:endParaRPr>
          </a:p>
          <a:p>
            <a:pPr marL="12700"/>
            <a:r>
              <a:rPr sz="850" spc="-15" dirty="0">
                <a:latin typeface="Lucida Sans Unicode"/>
                <a:cs typeface="Lucida Sans Unicode"/>
              </a:rPr>
              <a:t>Al.finalizar.la.</a:t>
            </a:r>
            <a:r>
              <a:rPr sz="850" b="1" spc="-15" dirty="0">
                <a:latin typeface="Arial"/>
                <a:cs typeface="Arial"/>
              </a:rPr>
              <a:t>Conceptos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básicos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la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vía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autobús</a:t>
            </a:r>
            <a:r>
              <a:rPr sz="850" spc="5" dirty="0">
                <a:latin typeface="Lucida Sans Unicode"/>
                <a:cs typeface="Lucida Sans Unicode"/>
              </a:rPr>
              <a:t>.deberias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ser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capaz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de: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99744" y="3816352"/>
            <a:ext cx="23939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20" dirty="0">
                <a:latin typeface="Lucida Sans Unicode"/>
                <a:cs typeface="Lucida Sans Unicode"/>
              </a:rPr>
              <a:t>Explicar.la.necesidad.de.protección.del.circuito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479" y="3350261"/>
            <a:ext cx="3665854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30" indent="-113664">
              <a:spcBef>
                <a:spcPts val="10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	</a:t>
            </a:r>
            <a:r>
              <a:rPr sz="800" spc="-15" dirty="0">
                <a:latin typeface="Lucida Sans Unicode"/>
                <a:cs typeface="Lucida Sans Unicode"/>
              </a:rPr>
              <a:t>Identificar.la.función.de.la.vía.de.buses.en.un.sistema.de.distribución</a:t>
            </a:r>
            <a:endParaRPr sz="800">
              <a:latin typeface="Lucida Sans Unicode"/>
              <a:cs typeface="Lucida Sans Unicode"/>
            </a:endParaRPr>
          </a:p>
          <a:p>
            <a:pPr marL="125730" indent="-113664">
              <a:spcBef>
                <a:spcPts val="1440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spcBef>
                <a:spcPts val="1440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9745" y="4157981"/>
            <a:ext cx="3813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latin typeface="Lucida Sans Unicode"/>
                <a:cs typeface="Lucida Sans Unicode"/>
              </a:rPr>
              <a:t>Identifique.el.alimentador.y.el.electroducto.enchufable.y.explique.el.uso.de.los. </a:t>
            </a:r>
            <a:r>
              <a:rPr sz="800" spc="-2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cada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479" y="4657016"/>
            <a:ext cx="4338320" cy="3504036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6364" marR="5080" indent="-126364">
              <a:lnSpc>
                <a:spcPct val="118500"/>
              </a:lnSpc>
              <a:spcBef>
                <a:spcPts val="30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850" spc="-15" dirty="0">
                <a:latin typeface="Lucida Sans Unicode"/>
                <a:cs typeface="Lucida Sans Unicode"/>
              </a:rPr>
              <a:t>Identificar.diversas.organizaciones.involucradas.en.el.diseño.de.vías.de.buses.  </a:t>
            </a:r>
            <a:r>
              <a:rPr sz="850" spc="-5" dirty="0">
                <a:latin typeface="Lucida Sans Unicode"/>
                <a:cs typeface="Lucida Sans Unicode"/>
              </a:rPr>
              <a:t>estándares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  <a:buFont typeface="Lucida Sans Unicode"/>
              <a:buChar char="•"/>
            </a:pPr>
            <a:endParaRPr sz="850">
              <a:latin typeface="Lucida Sans Unicode"/>
              <a:cs typeface="Lucida Sans Unicode"/>
            </a:endParaRPr>
          </a:p>
          <a:p>
            <a:pPr marL="126364" marR="741680" indent="-126364">
              <a:lnSpc>
                <a:spcPct val="112500"/>
              </a:lnSpc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950" spc="-20" dirty="0">
                <a:latin typeface="Lucida Sans Unicode"/>
                <a:cs typeface="Lucida Sans Unicode"/>
              </a:rPr>
              <a:t>Resuma.los.puntos.clave.de.</a:t>
            </a:r>
            <a:r>
              <a:rPr sz="1000" i="1" spc="20" dirty="0">
                <a:latin typeface="Trebuchet MS"/>
                <a:cs typeface="Trebuchet MS"/>
              </a:rPr>
              <a:t>Código</a:t>
            </a:r>
            <a:r>
              <a:rPr sz="1000" i="1" spc="-55" dirty="0">
                <a:latin typeface="Trebuchet MS"/>
                <a:cs typeface="Trebuchet MS"/>
              </a:rPr>
              <a:t> </a:t>
            </a:r>
            <a:r>
              <a:rPr sz="1000" i="1" spc="-25" dirty="0">
                <a:latin typeface="Trebuchet MS"/>
                <a:cs typeface="Trebuchet MS"/>
              </a:rPr>
              <a:t>Eléctrico</a:t>
            </a:r>
            <a:r>
              <a:rPr sz="1000" i="1" spc="-55" dirty="0">
                <a:latin typeface="Trebuchet MS"/>
                <a:cs typeface="Trebuchet MS"/>
              </a:rPr>
              <a:t> </a:t>
            </a:r>
            <a:r>
              <a:rPr sz="1000" i="1" spc="10" dirty="0">
                <a:latin typeface="Trebuchet MS"/>
                <a:cs typeface="Trebuchet MS"/>
              </a:rPr>
              <a:t>Nacional®</a:t>
            </a:r>
            <a:r>
              <a:rPr sz="950" spc="-50" dirty="0">
                <a:latin typeface="Lucida Sans Unicode"/>
                <a:cs typeface="Lucida Sans Unicode"/>
              </a:rPr>
              <a:t>.  </a:t>
            </a:r>
            <a:r>
              <a:rPr sz="950" spc="-25" dirty="0">
                <a:latin typeface="Lucida Sans Unicode"/>
                <a:cs typeface="Lucida Sans Unicode"/>
              </a:rPr>
              <a:t>Artículo.368.que.aplican.a.la.instalación.de.vías.de.buses.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70"/>
              </a:spcBef>
              <a:buFont typeface="Lucida Sans Unicode"/>
              <a:buChar char="•"/>
            </a:pPr>
            <a:endParaRPr sz="750">
              <a:latin typeface="Lucida Sans Unicode"/>
              <a:cs typeface="Lucida Sans Unicode"/>
            </a:endParaRPr>
          </a:p>
          <a:p>
            <a:pPr marL="126364" marR="561340" indent="-126364">
              <a:lnSpc>
                <a:spcPct val="118500"/>
              </a:lnSpc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	</a:t>
            </a:r>
            <a:r>
              <a:rPr sz="850" spc="-15" dirty="0">
                <a:latin typeface="Lucida Sans Unicode"/>
                <a:cs typeface="Lucida Sans Unicode"/>
              </a:rPr>
              <a:t>Identificar.los.componentes.principales.de.la.vía.de.buses.Siemens.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sistemas.y.describir.sus.funciones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5"/>
              </a:spcBef>
              <a:buFont typeface="Lucida Sans Unicode"/>
              <a:buChar char="•"/>
            </a:pPr>
            <a:endParaRPr sz="900">
              <a:latin typeface="Lucida Sans Unicode"/>
              <a:cs typeface="Lucida Sans Unicode"/>
            </a:endParaRPr>
          </a:p>
          <a:p>
            <a:pPr marL="126364" marR="504825" indent="-126364">
              <a:lnSpc>
                <a:spcPct val="109500"/>
              </a:lnSpc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	</a:t>
            </a:r>
            <a:r>
              <a:rPr sz="1000" spc="-20" dirty="0">
                <a:latin typeface="Lucida Sans Unicode"/>
                <a:cs typeface="Lucida Sans Unicode"/>
              </a:rPr>
              <a:t>Describir.cómo.se.obtiene.un.ahorro.de.costos.cuando.se.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seleccionado.sobre.cable.y.conducto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  <a:buFont typeface="Lucida Sans Unicode"/>
              <a:buChar char="•"/>
            </a:pPr>
            <a:endParaRPr sz="900">
              <a:latin typeface="Lucida Sans Unicode"/>
              <a:cs typeface="Lucida Sans Unicode"/>
            </a:endParaRPr>
          </a:p>
          <a:p>
            <a:pPr marL="126364" marR="463550" indent="-126364">
              <a:lnSpc>
                <a:spcPct val="106500"/>
              </a:lnSpc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1050" spc="-20" dirty="0">
                <a:latin typeface="Lucida Sans Unicode"/>
                <a:cs typeface="Lucida Sans Unicode"/>
              </a:rPr>
              <a:t>Describir.cómo.medir.y.diseñar.una.vía.de.buses.básica.  </a:t>
            </a:r>
            <a:r>
              <a:rPr sz="1050" spc="-15" dirty="0">
                <a:latin typeface="Lucida Sans Unicode"/>
                <a:cs typeface="Lucida Sans Unicode"/>
              </a:rPr>
              <a:t>sistema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50"/>
              </a:spcBef>
              <a:buFont typeface="Lucida Sans Unicode"/>
              <a:buChar char="•"/>
            </a:pPr>
            <a:endParaRPr sz="95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	</a:t>
            </a:r>
            <a:r>
              <a:rPr sz="750" spc="-15" dirty="0">
                <a:latin typeface="Lucida Sans Unicode"/>
                <a:cs typeface="Lucida Sans Unicode"/>
              </a:rPr>
              <a:t>Identificar.diversas.clasificaciones.de.vías.de.buses.Siemens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9535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-75" dirty="0">
                <a:latin typeface="Lucida Sans Unicode"/>
                <a:cs typeface="Lucida Sans Unicode"/>
              </a:rPr>
              <a:pPr marL="38100">
                <a:spcBef>
                  <a:spcPts val="180"/>
                </a:spcBef>
              </a:pPr>
              <a:t>3</a:t>
            </a:fld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772" y="485550"/>
            <a:ext cx="4719955" cy="3135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38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Este.conocimiento.lo.ayudará.a.comprender.mejor.a.los.clientes.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aplicaciones..Además,.será.más.capaz.de.describir. </a:t>
            </a:r>
            <a:r>
              <a:rPr sz="850" spc="-15" dirty="0">
                <a:latin typeface="Lucida Sans Unicode"/>
                <a:cs typeface="Lucida Sans Unicode"/>
              </a:rPr>
              <a:t> productos.a.los.clientes.y.determinar.diferencias.importantes.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entre.productos..Debe.completar.</a:t>
            </a:r>
            <a:r>
              <a:rPr sz="850" b="1" spc="-5" dirty="0">
                <a:latin typeface="Arial"/>
                <a:cs typeface="Arial"/>
              </a:rPr>
              <a:t>Fundamentos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30" dirty="0">
                <a:latin typeface="Arial"/>
                <a:cs typeface="Arial"/>
              </a:rPr>
              <a:t>la </a:t>
            </a:r>
            <a:r>
              <a:rPr sz="850" b="1" spc="10" dirty="0">
                <a:latin typeface="Arial"/>
                <a:cs typeface="Arial"/>
              </a:rPr>
              <a:t>Electricidad </a:t>
            </a:r>
            <a:r>
              <a:rPr sz="850" b="1" spc="15" dirty="0">
                <a:latin typeface="Arial"/>
                <a:cs typeface="Arial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antes.de.intentar.</a:t>
            </a:r>
            <a:r>
              <a:rPr sz="850" b="1" spc="-10" dirty="0">
                <a:latin typeface="Arial"/>
                <a:cs typeface="Arial"/>
              </a:rPr>
              <a:t>Conceptos</a:t>
            </a:r>
            <a:r>
              <a:rPr sz="850" b="1" spc="-5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básicos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5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la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vía</a:t>
            </a:r>
            <a:r>
              <a:rPr sz="850" b="1" spc="-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dirty="0">
                <a:latin typeface="Arial"/>
                <a:cs typeface="Arial"/>
              </a:rPr>
              <a:t> </a:t>
            </a:r>
            <a:r>
              <a:rPr sz="850" b="1" spc="-5" dirty="0">
                <a:latin typeface="Arial"/>
                <a:cs typeface="Arial"/>
              </a:rPr>
              <a:t>autobús</a:t>
            </a:r>
            <a:r>
              <a:rPr sz="850" spc="-5" dirty="0">
                <a:latin typeface="Lucida Sans Unicode"/>
                <a:cs typeface="Lucida Sans Unicode"/>
              </a:rPr>
              <a:t>..Una.comprensión.de.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muchos.de.los.conceptos.tratados.en.</a:t>
            </a:r>
            <a:r>
              <a:rPr sz="850" b="1" spc="-10" dirty="0">
                <a:latin typeface="Arial"/>
                <a:cs typeface="Arial"/>
              </a:rPr>
              <a:t>Fundamentos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30" dirty="0">
                <a:latin typeface="Arial"/>
                <a:cs typeface="Arial"/>
              </a:rPr>
              <a:t>la </a:t>
            </a:r>
            <a:r>
              <a:rPr sz="850" b="1" dirty="0">
                <a:latin typeface="Arial"/>
                <a:cs typeface="Arial"/>
              </a:rPr>
              <a:t>Electricidad</a:t>
            </a:r>
            <a:r>
              <a:rPr sz="850" dirty="0">
                <a:latin typeface="Lucida Sans Unicode"/>
                <a:cs typeface="Lucida Sans Unicode"/>
              </a:rPr>
              <a:t>.es. </a:t>
            </a:r>
            <a:r>
              <a:rPr sz="850" spc="5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requerido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para.</a:t>
            </a:r>
            <a:r>
              <a:rPr sz="850" b="1" spc="-5" dirty="0">
                <a:latin typeface="Arial"/>
                <a:cs typeface="Arial"/>
              </a:rPr>
              <a:t>Conceptos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-10" dirty="0">
                <a:latin typeface="Arial"/>
                <a:cs typeface="Arial"/>
              </a:rPr>
              <a:t>básicos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la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vía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autobús</a:t>
            </a:r>
            <a:r>
              <a:rPr sz="850" spc="10" dirty="0">
                <a:latin typeface="Lucida Sans Unicode"/>
                <a:cs typeface="Lucida Sans Unicode"/>
              </a:rPr>
              <a:t>..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82930">
              <a:lnSpc>
                <a:spcPct val="150000"/>
              </a:lnSpc>
            </a:pPr>
            <a:r>
              <a:rPr sz="800" spc="-15" dirty="0">
                <a:latin typeface="Lucida Sans Unicode"/>
                <a:cs typeface="Lucida Sans Unicode"/>
              </a:rPr>
              <a:t>Después.de.haber.completado.este.curso,.si.desea.determinar.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cómo.bien.ha.retenido.la.información.cubierta,.puede.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completar.un.examen.final.en.línea.como.se.describirá.más</a:t>
            </a:r>
            <a:r>
              <a:rPr sz="800" spc="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adelante.en.este.curso..Si. </a:t>
            </a:r>
            <a:r>
              <a:rPr sz="800" spc="-23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usted.aprueba.el.examen,.se.dará.la.oportunidad.de.imprimir.un.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certificado.de.finalización.de.su.computadora.</a:t>
            </a:r>
            <a:endParaRPr sz="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950">
              <a:latin typeface="Lucida Sans Unicode"/>
              <a:cs typeface="Lucida Sans Unicode"/>
            </a:endParaRPr>
          </a:p>
          <a:p>
            <a:pPr marL="12700" marR="5080">
              <a:lnSpc>
                <a:spcPct val="133300"/>
              </a:lnSpc>
            </a:pPr>
            <a:r>
              <a:rPr sz="900" spc="-15" dirty="0">
                <a:latin typeface="Lucida Sans Unicode"/>
                <a:cs typeface="Lucida Sans Unicode"/>
              </a:rPr>
              <a:t>Siemens.es.una.marca.comercial.de.Siemens.AG..Nombres.de.productos.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mencionados.pueden.ser.marcas.comerciales.o.marcas.comerciales.registradas.de.sus.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respectivas.empresas..Especificaciones.sujetas.a.cambios.sin.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aviso.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14" y="3959699"/>
            <a:ext cx="4220845" cy="24814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8110">
              <a:lnSpc>
                <a:spcPct val="112900"/>
              </a:lnSpc>
              <a:spcBef>
                <a:spcPts val="105"/>
              </a:spcBef>
            </a:pPr>
            <a:r>
              <a:rPr sz="1050" spc="-10" dirty="0">
                <a:latin typeface="Lucida Sans Unicode"/>
                <a:cs typeface="Lucida Sans Unicode"/>
              </a:rPr>
              <a:t>NFPA.70®</a:t>
            </a:r>
            <a:r>
              <a:rPr sz="1100" i="1" spc="-10" dirty="0">
                <a:latin typeface="Trebuchet MS"/>
                <a:cs typeface="Trebuchet MS"/>
              </a:rPr>
              <a:t>,</a:t>
            </a:r>
            <a:r>
              <a:rPr sz="1100" i="1" spc="-55" dirty="0">
                <a:latin typeface="Trebuchet MS"/>
                <a:cs typeface="Trebuchet MS"/>
              </a:rPr>
              <a:t> </a:t>
            </a:r>
            <a:r>
              <a:rPr sz="1100" i="1" spc="25" dirty="0">
                <a:latin typeface="Trebuchet MS"/>
                <a:cs typeface="Trebuchet MS"/>
              </a:rPr>
              <a:t>Código</a:t>
            </a:r>
            <a:r>
              <a:rPr sz="1100" i="1" spc="-50" dirty="0">
                <a:latin typeface="Trebuchet MS"/>
                <a:cs typeface="Trebuchet MS"/>
              </a:rPr>
              <a:t> </a:t>
            </a:r>
            <a:r>
              <a:rPr sz="1100" i="1" spc="-25" dirty="0">
                <a:latin typeface="Trebuchet MS"/>
                <a:cs typeface="Trebuchet MS"/>
              </a:rPr>
              <a:t>Eléctrico</a:t>
            </a:r>
            <a:r>
              <a:rPr sz="1100" i="1" spc="-50" dirty="0">
                <a:latin typeface="Trebuchet MS"/>
                <a:cs typeface="Trebuchet MS"/>
              </a:rPr>
              <a:t> </a:t>
            </a:r>
            <a:r>
              <a:rPr sz="1100" i="1" spc="15" dirty="0">
                <a:latin typeface="Trebuchet MS"/>
                <a:cs typeface="Trebuchet MS"/>
              </a:rPr>
              <a:t>Nacional®</a:t>
            </a:r>
            <a:r>
              <a:rPr sz="1100" i="1" spc="-50" dirty="0">
                <a:latin typeface="Trebuchet MS"/>
                <a:cs typeface="Trebuchet MS"/>
              </a:rPr>
              <a:t> </a:t>
            </a:r>
            <a:r>
              <a:rPr sz="1100" i="1" spc="-10" dirty="0">
                <a:latin typeface="Trebuchet MS"/>
                <a:cs typeface="Trebuchet MS"/>
              </a:rPr>
              <a:t>y</a:t>
            </a:r>
            <a:r>
              <a:rPr sz="1100" i="1" spc="-50" dirty="0">
                <a:latin typeface="Trebuchet MS"/>
                <a:cs typeface="Trebuchet MS"/>
              </a:rPr>
              <a:t> </a:t>
            </a:r>
            <a:r>
              <a:rPr sz="1100" i="1" spc="-10" dirty="0">
                <a:latin typeface="Trebuchet MS"/>
                <a:cs typeface="Trebuchet MS"/>
              </a:rPr>
              <a:t>NEC®</a:t>
            </a:r>
            <a:r>
              <a:rPr sz="1050" spc="-10" dirty="0">
                <a:latin typeface="Lucida Sans Unicode"/>
                <a:cs typeface="Lucida Sans Unicode"/>
              </a:rPr>
              <a:t>.están.registrados. </a:t>
            </a:r>
            <a:r>
              <a:rPr sz="1050" spc="-32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marcas.marcas.de.la.National.Fire.Protection.Association®,.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180"/>
              </a:spcBef>
            </a:pPr>
            <a:r>
              <a:rPr sz="1050" spc="-40" dirty="0">
                <a:latin typeface="Lucida Sans Unicode"/>
                <a:cs typeface="Lucida Sans Unicode"/>
              </a:rPr>
              <a:t>Quincy,.MA.02269..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14300"/>
              </a:lnSpc>
            </a:pPr>
            <a:r>
              <a:rPr sz="1050" spc="-20" dirty="0">
                <a:latin typeface="Lucida Sans Unicode"/>
                <a:cs typeface="Lucida Sans Unicode"/>
              </a:rPr>
              <a:t>La.Asociación.Nacional.de.Fabricantes.de.Electricidad.está.ubicada. </a:t>
            </a:r>
            <a:r>
              <a:rPr sz="1050" spc="-320" dirty="0">
                <a:latin typeface="Lucida Sans Unicode"/>
                <a:cs typeface="Lucida Sans Unicode"/>
              </a:rPr>
              <a:t> </a:t>
            </a:r>
            <a:r>
              <a:rPr sz="1050" spc="-30" dirty="0">
                <a:latin typeface="Lucida Sans Unicode"/>
                <a:cs typeface="Lucida Sans Unicode"/>
              </a:rPr>
              <a:t>at.2 </a:t>
            </a:r>
            <a:r>
              <a:rPr sz="1050" spc="-65" dirty="0">
                <a:latin typeface="Lucida Sans Unicode"/>
                <a:cs typeface="Lucida Sans Unicode"/>
              </a:rPr>
              <a:t>0 </a:t>
            </a:r>
            <a:r>
              <a:rPr sz="1050" spc="-30" dirty="0">
                <a:latin typeface="Lucida Sans Unicode"/>
                <a:cs typeface="Lucida Sans Unicode"/>
              </a:rPr>
              <a:t>.L..Street,.NW,.Washington,.DC.20037..The. </a:t>
            </a:r>
            <a:r>
              <a:rPr sz="1050" spc="-25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abreviatura.“NEMA”.se.entiende.que.significa.National.Electrical.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180"/>
              </a:spcBef>
            </a:pPr>
            <a:r>
              <a:rPr sz="1050" spc="-20" dirty="0">
                <a:latin typeface="Lucida Sans Unicode"/>
                <a:cs typeface="Lucida Sans Unicode"/>
              </a:rPr>
              <a:t>Asociación.de.Fabricantes.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458470">
              <a:lnSpc>
                <a:spcPct val="120000"/>
              </a:lnSpc>
            </a:pPr>
            <a:r>
              <a:rPr sz="1000" spc="-15" dirty="0">
                <a:latin typeface="Lucida Sans Unicode"/>
                <a:cs typeface="Lucida Sans Unicode"/>
              </a:rPr>
              <a:t>Underwriters.Laboratories.Inc..y.UL.están.registrados.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marcas 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comerciales.de.Underwriters.Laboratories.Inc.,.Northbrook,.IL.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60062.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15"/>
              </a:spcBef>
            </a:pP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5"/>
              </a:spcBef>
            </a:pPr>
            <a:r>
              <a:rPr sz="1050" spc="-15" dirty="0">
                <a:latin typeface="Lucida Sans Unicode"/>
                <a:cs typeface="Lucida Sans Unicode"/>
              </a:rPr>
              <a:t>Las</a:t>
            </a:r>
            <a:r>
              <a:rPr sz="1050" spc="-25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demás.marcas.son.propiedad.de.sus.respectivos.titulares.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63864" y="6218009"/>
            <a:ext cx="1289050" cy="241935"/>
          </a:xfrm>
          <a:custGeom>
            <a:avLst/>
            <a:gdLst/>
            <a:ahLst/>
            <a:cxnLst/>
            <a:rect l="l" t="t" r="r" b="b"/>
            <a:pathLst>
              <a:path w="1289050" h="241935">
                <a:moveTo>
                  <a:pt x="306120" y="0"/>
                </a:moveTo>
                <a:lnTo>
                  <a:pt x="0" y="136956"/>
                </a:lnTo>
                <a:lnTo>
                  <a:pt x="1119771" y="241668"/>
                </a:lnTo>
                <a:lnTo>
                  <a:pt x="1288948" y="153060"/>
                </a:lnTo>
                <a:lnTo>
                  <a:pt x="306120" y="0"/>
                </a:lnTo>
                <a:close/>
              </a:path>
            </a:pathLst>
          </a:custGeom>
          <a:solidFill>
            <a:srgbClr val="ACAE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39075" y="7515022"/>
            <a:ext cx="606425" cy="314325"/>
          </a:xfrm>
          <a:custGeom>
            <a:avLst/>
            <a:gdLst/>
            <a:ahLst/>
            <a:cxnLst/>
            <a:rect l="l" t="t" r="r" b="b"/>
            <a:pathLst>
              <a:path w="606425" h="314325">
                <a:moveTo>
                  <a:pt x="549821" y="0"/>
                </a:moveTo>
                <a:lnTo>
                  <a:pt x="74510" y="112775"/>
                </a:lnTo>
                <a:lnTo>
                  <a:pt x="0" y="193332"/>
                </a:lnTo>
                <a:lnTo>
                  <a:pt x="138963" y="314172"/>
                </a:lnTo>
                <a:lnTo>
                  <a:pt x="509536" y="241668"/>
                </a:lnTo>
                <a:lnTo>
                  <a:pt x="606209" y="144995"/>
                </a:lnTo>
                <a:lnTo>
                  <a:pt x="549821" y="0"/>
                </a:lnTo>
                <a:close/>
              </a:path>
            </a:pathLst>
          </a:custGeom>
          <a:solidFill>
            <a:srgbClr val="ACAE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71382" y="8948978"/>
            <a:ext cx="539750" cy="107314"/>
          </a:xfrm>
          <a:custGeom>
            <a:avLst/>
            <a:gdLst/>
            <a:ahLst/>
            <a:cxnLst/>
            <a:rect l="l" t="t" r="r" b="b"/>
            <a:pathLst>
              <a:path w="539750" h="107315">
                <a:moveTo>
                  <a:pt x="209461" y="0"/>
                </a:moveTo>
                <a:lnTo>
                  <a:pt x="0" y="106730"/>
                </a:lnTo>
                <a:lnTo>
                  <a:pt x="354469" y="104724"/>
                </a:lnTo>
                <a:lnTo>
                  <a:pt x="539750" y="40271"/>
                </a:lnTo>
                <a:lnTo>
                  <a:pt x="209461" y="0"/>
                </a:lnTo>
                <a:close/>
              </a:path>
            </a:pathLst>
          </a:custGeom>
          <a:solidFill>
            <a:srgbClr val="ACAE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637735" y="8336725"/>
            <a:ext cx="525780" cy="791845"/>
          </a:xfrm>
          <a:custGeom>
            <a:avLst/>
            <a:gdLst/>
            <a:ahLst/>
            <a:cxnLst/>
            <a:rect l="l" t="t" r="r" b="b"/>
            <a:pathLst>
              <a:path w="525779" h="791845">
                <a:moveTo>
                  <a:pt x="108750" y="0"/>
                </a:moveTo>
                <a:lnTo>
                  <a:pt x="0" y="120840"/>
                </a:lnTo>
                <a:lnTo>
                  <a:pt x="0" y="791489"/>
                </a:lnTo>
                <a:lnTo>
                  <a:pt x="428967" y="791489"/>
                </a:lnTo>
                <a:lnTo>
                  <a:pt x="525640" y="676694"/>
                </a:lnTo>
                <a:lnTo>
                  <a:pt x="108750" y="0"/>
                </a:lnTo>
                <a:close/>
              </a:path>
            </a:pathLst>
          </a:custGeom>
          <a:solidFill>
            <a:srgbClr val="ACAE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280172" y="8745113"/>
            <a:ext cx="805815" cy="266065"/>
          </a:xfrm>
          <a:custGeom>
            <a:avLst/>
            <a:gdLst/>
            <a:ahLst/>
            <a:cxnLst/>
            <a:rect l="l" t="t" r="r" b="b"/>
            <a:pathLst>
              <a:path w="805815" h="266065">
                <a:moveTo>
                  <a:pt x="117053" y="0"/>
                </a:moveTo>
                <a:lnTo>
                  <a:pt x="67153" y="6001"/>
                </a:lnTo>
                <a:lnTo>
                  <a:pt x="10181" y="36615"/>
                </a:lnTo>
                <a:lnTo>
                  <a:pt x="0" y="80763"/>
                </a:lnTo>
                <a:lnTo>
                  <a:pt x="8588" y="103684"/>
                </a:lnTo>
                <a:lnTo>
                  <a:pt x="24232" y="124913"/>
                </a:lnTo>
                <a:lnTo>
                  <a:pt x="45386" y="142759"/>
                </a:lnTo>
                <a:lnTo>
                  <a:pt x="70503" y="155530"/>
                </a:lnTo>
                <a:lnTo>
                  <a:pt x="77501" y="158057"/>
                </a:lnTo>
                <a:lnTo>
                  <a:pt x="70503" y="183724"/>
                </a:lnTo>
                <a:lnTo>
                  <a:pt x="239680" y="250183"/>
                </a:lnTo>
                <a:lnTo>
                  <a:pt x="279431" y="226993"/>
                </a:lnTo>
                <a:lnTo>
                  <a:pt x="322618" y="240153"/>
                </a:lnTo>
                <a:lnTo>
                  <a:pt x="336352" y="244138"/>
                </a:lnTo>
                <a:lnTo>
                  <a:pt x="401149" y="259392"/>
                </a:lnTo>
                <a:lnTo>
                  <a:pt x="455895" y="265808"/>
                </a:lnTo>
                <a:lnTo>
                  <a:pt x="502664" y="264811"/>
                </a:lnTo>
                <a:lnTo>
                  <a:pt x="543527" y="257827"/>
                </a:lnTo>
                <a:lnTo>
                  <a:pt x="580556" y="246283"/>
                </a:lnTo>
                <a:lnTo>
                  <a:pt x="615823" y="231605"/>
                </a:lnTo>
                <a:lnTo>
                  <a:pt x="651401" y="215220"/>
                </a:lnTo>
                <a:lnTo>
                  <a:pt x="789501" y="244138"/>
                </a:lnTo>
                <a:lnTo>
                  <a:pt x="805605" y="203866"/>
                </a:lnTo>
                <a:lnTo>
                  <a:pt x="697147" y="176815"/>
                </a:lnTo>
                <a:lnTo>
                  <a:pt x="690701" y="154295"/>
                </a:lnTo>
                <a:lnTo>
                  <a:pt x="667259" y="133090"/>
                </a:lnTo>
                <a:lnTo>
                  <a:pt x="633008" y="114327"/>
                </a:lnTo>
                <a:lnTo>
                  <a:pt x="594137" y="99129"/>
                </a:lnTo>
                <a:lnTo>
                  <a:pt x="497092" y="56835"/>
                </a:lnTo>
                <a:lnTo>
                  <a:pt x="421947" y="32667"/>
                </a:lnTo>
                <a:lnTo>
                  <a:pt x="330186" y="17562"/>
                </a:lnTo>
                <a:lnTo>
                  <a:pt x="183292" y="2457"/>
                </a:lnTo>
                <a:lnTo>
                  <a:pt x="117053" y="0"/>
                </a:lnTo>
                <a:close/>
              </a:path>
            </a:pathLst>
          </a:custGeom>
          <a:solidFill>
            <a:srgbClr val="ACAE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25318" y="8030603"/>
            <a:ext cx="1249045" cy="177800"/>
          </a:xfrm>
          <a:custGeom>
            <a:avLst/>
            <a:gdLst/>
            <a:ahLst/>
            <a:cxnLst/>
            <a:rect l="l" t="t" r="r" b="b"/>
            <a:pathLst>
              <a:path w="1249045" h="177800">
                <a:moveTo>
                  <a:pt x="281952" y="0"/>
                </a:moveTo>
                <a:lnTo>
                  <a:pt x="0" y="88607"/>
                </a:lnTo>
                <a:lnTo>
                  <a:pt x="1079487" y="177228"/>
                </a:lnTo>
                <a:lnTo>
                  <a:pt x="1248664" y="120840"/>
                </a:lnTo>
                <a:lnTo>
                  <a:pt x="281952" y="0"/>
                </a:lnTo>
                <a:close/>
              </a:path>
            </a:pathLst>
          </a:custGeom>
          <a:solidFill>
            <a:srgbClr val="ACAE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00616" y="6338850"/>
            <a:ext cx="894715" cy="266065"/>
          </a:xfrm>
          <a:custGeom>
            <a:avLst/>
            <a:gdLst/>
            <a:ahLst/>
            <a:cxnLst/>
            <a:rect l="l" t="t" r="r" b="b"/>
            <a:pathLst>
              <a:path w="894714" h="266065">
                <a:moveTo>
                  <a:pt x="104724" y="0"/>
                </a:moveTo>
                <a:lnTo>
                  <a:pt x="0" y="120840"/>
                </a:lnTo>
                <a:lnTo>
                  <a:pt x="96672" y="265849"/>
                </a:lnTo>
                <a:lnTo>
                  <a:pt x="853935" y="120840"/>
                </a:lnTo>
                <a:lnTo>
                  <a:pt x="894206" y="40284"/>
                </a:lnTo>
                <a:lnTo>
                  <a:pt x="104724" y="0"/>
                </a:lnTo>
                <a:close/>
              </a:path>
            </a:pathLst>
          </a:custGeom>
          <a:solidFill>
            <a:srgbClr val="ACAE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15056" y="7504430"/>
            <a:ext cx="815975" cy="843915"/>
          </a:xfrm>
          <a:custGeom>
            <a:avLst/>
            <a:gdLst/>
            <a:ahLst/>
            <a:cxnLst/>
            <a:rect l="l" t="t" r="r" b="b"/>
            <a:pathLst>
              <a:path w="815975" h="843915">
                <a:moveTo>
                  <a:pt x="815441" y="0"/>
                </a:moveTo>
                <a:lnTo>
                  <a:pt x="0" y="0"/>
                </a:lnTo>
                <a:lnTo>
                  <a:pt x="0" y="27940"/>
                </a:lnTo>
                <a:lnTo>
                  <a:pt x="788250" y="27940"/>
                </a:lnTo>
                <a:lnTo>
                  <a:pt x="788250" y="843457"/>
                </a:lnTo>
                <a:lnTo>
                  <a:pt x="815441" y="843457"/>
                </a:lnTo>
                <a:lnTo>
                  <a:pt x="815441" y="27940"/>
                </a:lnTo>
                <a:lnTo>
                  <a:pt x="815441" y="0"/>
                </a:lnTo>
                <a:close/>
              </a:path>
            </a:pathLst>
          </a:custGeom>
          <a:solidFill>
            <a:srgbClr val="8F9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752637" y="7437119"/>
            <a:ext cx="194310" cy="894080"/>
          </a:xfrm>
          <a:custGeom>
            <a:avLst/>
            <a:gdLst/>
            <a:ahLst/>
            <a:cxnLst/>
            <a:rect l="l" t="t" r="r" b="b"/>
            <a:pathLst>
              <a:path w="194310" h="894079">
                <a:moveTo>
                  <a:pt x="194170" y="0"/>
                </a:moveTo>
                <a:lnTo>
                  <a:pt x="0" y="0"/>
                </a:lnTo>
                <a:lnTo>
                  <a:pt x="0" y="26670"/>
                </a:lnTo>
                <a:lnTo>
                  <a:pt x="166979" y="26670"/>
                </a:lnTo>
                <a:lnTo>
                  <a:pt x="166979" y="893457"/>
                </a:lnTo>
                <a:lnTo>
                  <a:pt x="194170" y="893457"/>
                </a:lnTo>
                <a:lnTo>
                  <a:pt x="194170" y="26670"/>
                </a:lnTo>
                <a:lnTo>
                  <a:pt x="194170" y="0"/>
                </a:lnTo>
                <a:close/>
              </a:path>
            </a:pathLst>
          </a:custGeom>
          <a:solidFill>
            <a:srgbClr val="8F9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728364" y="6062979"/>
            <a:ext cx="973455" cy="930910"/>
          </a:xfrm>
          <a:custGeom>
            <a:avLst/>
            <a:gdLst/>
            <a:ahLst/>
            <a:cxnLst/>
            <a:rect l="l" t="t" r="r" b="b"/>
            <a:pathLst>
              <a:path w="973454" h="930909">
                <a:moveTo>
                  <a:pt x="972985" y="0"/>
                </a:moveTo>
                <a:lnTo>
                  <a:pt x="945807" y="0"/>
                </a:lnTo>
                <a:lnTo>
                  <a:pt x="945807" y="904240"/>
                </a:lnTo>
                <a:lnTo>
                  <a:pt x="0" y="904240"/>
                </a:lnTo>
                <a:lnTo>
                  <a:pt x="0" y="930910"/>
                </a:lnTo>
                <a:lnTo>
                  <a:pt x="972985" y="930910"/>
                </a:lnTo>
                <a:lnTo>
                  <a:pt x="972985" y="904240"/>
                </a:lnTo>
                <a:lnTo>
                  <a:pt x="972985" y="0"/>
                </a:lnTo>
                <a:close/>
              </a:path>
            </a:pathLst>
          </a:custGeom>
          <a:solidFill>
            <a:srgbClr val="8F9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93086" y="6036309"/>
            <a:ext cx="619125" cy="26670"/>
          </a:xfrm>
          <a:custGeom>
            <a:avLst/>
            <a:gdLst/>
            <a:ahLst/>
            <a:cxnLst/>
            <a:rect l="l" t="t" r="r" b="b"/>
            <a:pathLst>
              <a:path w="619125" h="26670">
                <a:moveTo>
                  <a:pt x="0" y="26670"/>
                </a:moveTo>
                <a:lnTo>
                  <a:pt x="618655" y="26670"/>
                </a:lnTo>
                <a:lnTo>
                  <a:pt x="618655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8F9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64813" y="6036309"/>
            <a:ext cx="1637030" cy="26670"/>
          </a:xfrm>
          <a:custGeom>
            <a:avLst/>
            <a:gdLst/>
            <a:ahLst/>
            <a:cxnLst/>
            <a:rect l="l" t="t" r="r" b="b"/>
            <a:pathLst>
              <a:path w="1637029" h="26670">
                <a:moveTo>
                  <a:pt x="0" y="26670"/>
                </a:moveTo>
                <a:lnTo>
                  <a:pt x="1636547" y="26670"/>
                </a:lnTo>
                <a:lnTo>
                  <a:pt x="1636547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8F9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903306" y="8666480"/>
            <a:ext cx="705485" cy="516890"/>
          </a:xfrm>
          <a:custGeom>
            <a:avLst/>
            <a:gdLst/>
            <a:ahLst/>
            <a:cxnLst/>
            <a:rect l="l" t="t" r="r" b="b"/>
            <a:pathLst>
              <a:path w="705484" h="516890">
                <a:moveTo>
                  <a:pt x="705167" y="0"/>
                </a:moveTo>
                <a:lnTo>
                  <a:pt x="677976" y="0"/>
                </a:lnTo>
                <a:lnTo>
                  <a:pt x="677976" y="488950"/>
                </a:lnTo>
                <a:lnTo>
                  <a:pt x="677976" y="490220"/>
                </a:lnTo>
                <a:lnTo>
                  <a:pt x="600760" y="490220"/>
                </a:lnTo>
                <a:lnTo>
                  <a:pt x="600760" y="488950"/>
                </a:lnTo>
                <a:lnTo>
                  <a:pt x="27190" y="488950"/>
                </a:lnTo>
                <a:lnTo>
                  <a:pt x="27190" y="376567"/>
                </a:lnTo>
                <a:lnTo>
                  <a:pt x="0" y="376567"/>
                </a:lnTo>
                <a:lnTo>
                  <a:pt x="0" y="488950"/>
                </a:lnTo>
                <a:lnTo>
                  <a:pt x="0" y="490220"/>
                </a:lnTo>
                <a:lnTo>
                  <a:pt x="0" y="515620"/>
                </a:lnTo>
                <a:lnTo>
                  <a:pt x="131470" y="515620"/>
                </a:lnTo>
                <a:lnTo>
                  <a:pt x="131470" y="516890"/>
                </a:lnTo>
                <a:lnTo>
                  <a:pt x="705167" y="516890"/>
                </a:lnTo>
                <a:lnTo>
                  <a:pt x="705167" y="515620"/>
                </a:lnTo>
                <a:lnTo>
                  <a:pt x="705167" y="490220"/>
                </a:lnTo>
                <a:lnTo>
                  <a:pt x="705167" y="488950"/>
                </a:lnTo>
                <a:lnTo>
                  <a:pt x="705167" y="0"/>
                </a:lnTo>
                <a:close/>
              </a:path>
            </a:pathLst>
          </a:custGeom>
          <a:solidFill>
            <a:srgbClr val="8F9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55279" y="8637918"/>
            <a:ext cx="290195" cy="27305"/>
          </a:xfrm>
          <a:custGeom>
            <a:avLst/>
            <a:gdLst/>
            <a:ahLst/>
            <a:cxnLst/>
            <a:rect l="l" t="t" r="r" b="b"/>
            <a:pathLst>
              <a:path w="290195" h="27304">
                <a:moveTo>
                  <a:pt x="0" y="27190"/>
                </a:moveTo>
                <a:lnTo>
                  <a:pt x="289941" y="27190"/>
                </a:lnTo>
                <a:lnTo>
                  <a:pt x="289941" y="0"/>
                </a:lnTo>
                <a:lnTo>
                  <a:pt x="0" y="0"/>
                </a:lnTo>
                <a:lnTo>
                  <a:pt x="0" y="27190"/>
                </a:lnTo>
                <a:close/>
              </a:path>
            </a:pathLst>
          </a:custGeom>
          <a:solidFill>
            <a:srgbClr val="8F9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834311" y="6681095"/>
            <a:ext cx="1947545" cy="1470660"/>
            <a:chOff x="3779710" y="6681095"/>
            <a:chExt cx="1947545" cy="1470660"/>
          </a:xfrm>
        </p:grpSpPr>
        <p:sp>
          <p:nvSpPr>
            <p:cNvPr id="17" name="object 17"/>
            <p:cNvSpPr/>
            <p:nvPr/>
          </p:nvSpPr>
          <p:spPr>
            <a:xfrm>
              <a:off x="3779710" y="7285024"/>
              <a:ext cx="815975" cy="27305"/>
            </a:xfrm>
            <a:custGeom>
              <a:avLst/>
              <a:gdLst/>
              <a:ahLst/>
              <a:cxnLst/>
              <a:rect l="l" t="t" r="r" b="b"/>
              <a:pathLst>
                <a:path w="815975" h="27304">
                  <a:moveTo>
                    <a:pt x="815454" y="0"/>
                  </a:moveTo>
                  <a:lnTo>
                    <a:pt x="0" y="0"/>
                  </a:lnTo>
                  <a:lnTo>
                    <a:pt x="0" y="27190"/>
                  </a:lnTo>
                  <a:lnTo>
                    <a:pt x="815454" y="27190"/>
                  </a:lnTo>
                  <a:lnTo>
                    <a:pt x="815454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89259" y="6683273"/>
              <a:ext cx="1031875" cy="1466215"/>
            </a:xfrm>
            <a:custGeom>
              <a:avLst/>
              <a:gdLst/>
              <a:ahLst/>
              <a:cxnLst/>
              <a:rect l="l" t="t" r="r" b="b"/>
              <a:pathLst>
                <a:path w="1031875" h="1466215">
                  <a:moveTo>
                    <a:pt x="1031494" y="0"/>
                  </a:moveTo>
                  <a:lnTo>
                    <a:pt x="498856" y="45808"/>
                  </a:lnTo>
                  <a:lnTo>
                    <a:pt x="498856" y="47599"/>
                  </a:lnTo>
                  <a:lnTo>
                    <a:pt x="0" y="91376"/>
                  </a:lnTo>
                  <a:lnTo>
                    <a:pt x="0" y="1385100"/>
                  </a:lnTo>
                  <a:lnTo>
                    <a:pt x="498856" y="1425270"/>
                  </a:lnTo>
                  <a:lnTo>
                    <a:pt x="1031494" y="1465973"/>
                  </a:lnTo>
                  <a:lnTo>
                    <a:pt x="103149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20753" y="6683273"/>
              <a:ext cx="104139" cy="1466215"/>
            </a:xfrm>
            <a:custGeom>
              <a:avLst/>
              <a:gdLst/>
              <a:ahLst/>
              <a:cxnLst/>
              <a:rect l="l" t="t" r="r" b="b"/>
              <a:pathLst>
                <a:path w="104139" h="1466215">
                  <a:moveTo>
                    <a:pt x="0" y="0"/>
                  </a:moveTo>
                  <a:lnTo>
                    <a:pt x="0" y="1465973"/>
                  </a:lnTo>
                  <a:lnTo>
                    <a:pt x="104114" y="1429893"/>
                  </a:lnTo>
                  <a:lnTo>
                    <a:pt x="104114" y="26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90427" y="6684581"/>
              <a:ext cx="929640" cy="1465580"/>
            </a:xfrm>
            <a:custGeom>
              <a:avLst/>
              <a:gdLst/>
              <a:ahLst/>
              <a:cxnLst/>
              <a:rect l="l" t="t" r="r" b="b"/>
              <a:pathLst>
                <a:path w="929639" h="1465579">
                  <a:moveTo>
                    <a:pt x="9486" y="159105"/>
                  </a:moveTo>
                  <a:lnTo>
                    <a:pt x="0" y="160058"/>
                  </a:lnTo>
                  <a:lnTo>
                    <a:pt x="0" y="1310233"/>
                  </a:lnTo>
                  <a:lnTo>
                    <a:pt x="9486" y="1310767"/>
                  </a:lnTo>
                  <a:lnTo>
                    <a:pt x="9486" y="159105"/>
                  </a:lnTo>
                  <a:close/>
                </a:path>
                <a:path w="929639" h="1465579">
                  <a:moveTo>
                    <a:pt x="929309" y="0"/>
                  </a:moveTo>
                  <a:lnTo>
                    <a:pt x="918387" y="1104"/>
                  </a:lnTo>
                  <a:lnTo>
                    <a:pt x="918387" y="1464411"/>
                  </a:lnTo>
                  <a:lnTo>
                    <a:pt x="929309" y="1465008"/>
                  </a:lnTo>
                  <a:lnTo>
                    <a:pt x="92930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89551" y="6728421"/>
              <a:ext cx="509905" cy="1380490"/>
            </a:xfrm>
            <a:custGeom>
              <a:avLst/>
              <a:gdLst/>
              <a:ahLst/>
              <a:cxnLst/>
              <a:rect l="l" t="t" r="r" b="b"/>
              <a:pathLst>
                <a:path w="509904" h="1380490">
                  <a:moveTo>
                    <a:pt x="9486" y="46062"/>
                  </a:moveTo>
                  <a:lnTo>
                    <a:pt x="0" y="46443"/>
                  </a:lnTo>
                  <a:lnTo>
                    <a:pt x="0" y="1339951"/>
                  </a:lnTo>
                  <a:lnTo>
                    <a:pt x="9486" y="1340472"/>
                  </a:lnTo>
                  <a:lnTo>
                    <a:pt x="9486" y="46062"/>
                  </a:lnTo>
                  <a:close/>
                </a:path>
                <a:path w="509904" h="1380490">
                  <a:moveTo>
                    <a:pt x="509587" y="0"/>
                  </a:moveTo>
                  <a:lnTo>
                    <a:pt x="498665" y="444"/>
                  </a:lnTo>
                  <a:lnTo>
                    <a:pt x="498665" y="1380121"/>
                  </a:lnTo>
                  <a:lnTo>
                    <a:pt x="509587" y="1377492"/>
                  </a:lnTo>
                  <a:lnTo>
                    <a:pt x="50958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78145" y="6731507"/>
              <a:ext cx="9525" cy="1376680"/>
            </a:xfrm>
            <a:custGeom>
              <a:avLst/>
              <a:gdLst/>
              <a:ahLst/>
              <a:cxnLst/>
              <a:rect l="l" t="t" r="r" b="b"/>
              <a:pathLst>
                <a:path w="9525" h="1376679">
                  <a:moveTo>
                    <a:pt x="9474" y="0"/>
                  </a:moveTo>
                  <a:lnTo>
                    <a:pt x="0" y="952"/>
                  </a:lnTo>
                  <a:lnTo>
                    <a:pt x="0" y="1376083"/>
                  </a:lnTo>
                  <a:lnTo>
                    <a:pt x="9474" y="1376616"/>
                  </a:lnTo>
                  <a:lnTo>
                    <a:pt x="947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955451" y="6780910"/>
              <a:ext cx="534035" cy="1266190"/>
            </a:xfrm>
            <a:custGeom>
              <a:avLst/>
              <a:gdLst/>
              <a:ahLst/>
              <a:cxnLst/>
              <a:rect l="l" t="t" r="r" b="b"/>
              <a:pathLst>
                <a:path w="534035" h="1266190">
                  <a:moveTo>
                    <a:pt x="9474" y="41249"/>
                  </a:moveTo>
                  <a:lnTo>
                    <a:pt x="0" y="41630"/>
                  </a:lnTo>
                  <a:lnTo>
                    <a:pt x="0" y="1230541"/>
                  </a:lnTo>
                  <a:lnTo>
                    <a:pt x="9474" y="1231061"/>
                  </a:lnTo>
                  <a:lnTo>
                    <a:pt x="9474" y="41249"/>
                  </a:lnTo>
                  <a:close/>
                </a:path>
                <a:path w="534035" h="1266190">
                  <a:moveTo>
                    <a:pt x="533590" y="0"/>
                  </a:moveTo>
                  <a:lnTo>
                    <a:pt x="522681" y="444"/>
                  </a:lnTo>
                  <a:lnTo>
                    <a:pt x="522681" y="1264729"/>
                  </a:lnTo>
                  <a:lnTo>
                    <a:pt x="533590" y="1265796"/>
                  </a:lnTo>
                  <a:lnTo>
                    <a:pt x="53359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88115" y="6683273"/>
              <a:ext cx="532765" cy="1466215"/>
            </a:xfrm>
            <a:custGeom>
              <a:avLst/>
              <a:gdLst/>
              <a:ahLst/>
              <a:cxnLst/>
              <a:rect l="l" t="t" r="r" b="b"/>
              <a:pathLst>
                <a:path w="532764" h="1466215">
                  <a:moveTo>
                    <a:pt x="0" y="1425270"/>
                  </a:moveTo>
                  <a:lnTo>
                    <a:pt x="0" y="45808"/>
                  </a:lnTo>
                  <a:lnTo>
                    <a:pt x="532638" y="0"/>
                  </a:lnTo>
                  <a:lnTo>
                    <a:pt x="532638" y="1465973"/>
                  </a:lnTo>
                  <a:lnTo>
                    <a:pt x="0" y="1425270"/>
                  </a:lnTo>
                  <a:close/>
                </a:path>
                <a:path w="532764" h="1466215">
                  <a:moveTo>
                    <a:pt x="117995" y="121602"/>
                  </a:moveTo>
                  <a:lnTo>
                    <a:pt x="117995" y="1343914"/>
                  </a:lnTo>
                  <a:lnTo>
                    <a:pt x="117995" y="121602"/>
                  </a:lnTo>
                  <a:close/>
                </a:path>
                <a:path w="532764" h="1466215">
                  <a:moveTo>
                    <a:pt x="389648" y="100888"/>
                  </a:moveTo>
                  <a:lnTo>
                    <a:pt x="389648" y="1361859"/>
                  </a:lnTo>
                  <a:lnTo>
                    <a:pt x="389648" y="100888"/>
                  </a:lnTo>
                  <a:close/>
                </a:path>
                <a:path w="532764" h="1466215">
                  <a:moveTo>
                    <a:pt x="389648" y="103657"/>
                  </a:moveTo>
                  <a:lnTo>
                    <a:pt x="117995" y="124472"/>
                  </a:lnTo>
                  <a:lnTo>
                    <a:pt x="117995" y="119380"/>
                  </a:lnTo>
                  <a:lnTo>
                    <a:pt x="389648" y="98564"/>
                  </a:lnTo>
                  <a:lnTo>
                    <a:pt x="389648" y="103657"/>
                  </a:lnTo>
                  <a:close/>
                </a:path>
                <a:path w="532764" h="1466215">
                  <a:moveTo>
                    <a:pt x="117995" y="354926"/>
                  </a:moveTo>
                  <a:lnTo>
                    <a:pt x="389648" y="342430"/>
                  </a:lnTo>
                  <a:lnTo>
                    <a:pt x="117995" y="354926"/>
                  </a:lnTo>
                  <a:close/>
                </a:path>
                <a:path w="532764" h="1466215">
                  <a:moveTo>
                    <a:pt x="117995" y="373900"/>
                  </a:moveTo>
                  <a:lnTo>
                    <a:pt x="388708" y="362788"/>
                  </a:lnTo>
                  <a:lnTo>
                    <a:pt x="117995" y="373900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7926" y="6910946"/>
              <a:ext cx="65709" cy="11475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207037" y="7063651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39" h="14604">
                  <a:moveTo>
                    <a:pt x="7404" y="14338"/>
                  </a:moveTo>
                  <a:lnTo>
                    <a:pt x="11569" y="14338"/>
                  </a:lnTo>
                  <a:lnTo>
                    <a:pt x="14820" y="11099"/>
                  </a:lnTo>
                  <a:lnTo>
                    <a:pt x="14820" y="7404"/>
                  </a:lnTo>
                  <a:lnTo>
                    <a:pt x="14820" y="2768"/>
                  </a:lnTo>
                  <a:lnTo>
                    <a:pt x="11569" y="0"/>
                  </a:lnTo>
                  <a:lnTo>
                    <a:pt x="7404" y="0"/>
                  </a:lnTo>
                  <a:lnTo>
                    <a:pt x="3238" y="0"/>
                  </a:lnTo>
                  <a:lnTo>
                    <a:pt x="0" y="2768"/>
                  </a:lnTo>
                  <a:lnTo>
                    <a:pt x="0" y="7404"/>
                  </a:lnTo>
                  <a:lnTo>
                    <a:pt x="0" y="11099"/>
                  </a:lnTo>
                  <a:lnTo>
                    <a:pt x="3238" y="14338"/>
                  </a:lnTo>
                  <a:lnTo>
                    <a:pt x="7404" y="1433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39435" y="7109459"/>
              <a:ext cx="121285" cy="143510"/>
            </a:xfrm>
            <a:custGeom>
              <a:avLst/>
              <a:gdLst/>
              <a:ahLst/>
              <a:cxnLst/>
              <a:rect l="l" t="t" r="r" b="b"/>
              <a:pathLst>
                <a:path w="121285" h="143509">
                  <a:moveTo>
                    <a:pt x="97637" y="0"/>
                  </a:moveTo>
                  <a:lnTo>
                    <a:pt x="74498" y="24980"/>
                  </a:lnTo>
                  <a:lnTo>
                    <a:pt x="74498" y="28689"/>
                  </a:lnTo>
                  <a:lnTo>
                    <a:pt x="0" y="134200"/>
                  </a:lnTo>
                  <a:lnTo>
                    <a:pt x="9715" y="142062"/>
                  </a:lnTo>
                  <a:lnTo>
                    <a:pt x="16662" y="143459"/>
                  </a:lnTo>
                  <a:lnTo>
                    <a:pt x="85610" y="45351"/>
                  </a:lnTo>
                  <a:lnTo>
                    <a:pt x="91160" y="48590"/>
                  </a:lnTo>
                  <a:lnTo>
                    <a:pt x="94399" y="49060"/>
                  </a:lnTo>
                  <a:lnTo>
                    <a:pt x="97637" y="49060"/>
                  </a:lnTo>
                  <a:lnTo>
                    <a:pt x="121234" y="24980"/>
                  </a:lnTo>
                  <a:lnTo>
                    <a:pt x="120777" y="19900"/>
                  </a:lnTo>
                  <a:lnTo>
                    <a:pt x="102273" y="927"/>
                  </a:lnTo>
                  <a:lnTo>
                    <a:pt x="976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15330" y="7174712"/>
              <a:ext cx="43815" cy="69215"/>
            </a:xfrm>
            <a:custGeom>
              <a:avLst/>
              <a:gdLst/>
              <a:ahLst/>
              <a:cxnLst/>
              <a:rect l="l" t="t" r="r" b="b"/>
              <a:pathLst>
                <a:path w="43814" h="69215">
                  <a:moveTo>
                    <a:pt x="43497" y="10172"/>
                  </a:moveTo>
                  <a:lnTo>
                    <a:pt x="43497" y="0"/>
                  </a:lnTo>
                  <a:lnTo>
                    <a:pt x="0" y="0"/>
                  </a:lnTo>
                  <a:lnTo>
                    <a:pt x="0" y="10172"/>
                  </a:lnTo>
                  <a:lnTo>
                    <a:pt x="43497" y="10172"/>
                  </a:lnTo>
                  <a:close/>
                </a:path>
                <a:path w="43814" h="69215">
                  <a:moveTo>
                    <a:pt x="19900" y="68948"/>
                  </a:moveTo>
                  <a:lnTo>
                    <a:pt x="24053" y="68948"/>
                  </a:lnTo>
                  <a:lnTo>
                    <a:pt x="27292" y="65252"/>
                  </a:lnTo>
                  <a:lnTo>
                    <a:pt x="27292" y="61544"/>
                  </a:lnTo>
                  <a:lnTo>
                    <a:pt x="27292" y="57365"/>
                  </a:lnTo>
                  <a:lnTo>
                    <a:pt x="24053" y="53670"/>
                  </a:lnTo>
                  <a:lnTo>
                    <a:pt x="19900" y="53670"/>
                  </a:lnTo>
                  <a:lnTo>
                    <a:pt x="15735" y="53670"/>
                  </a:lnTo>
                  <a:lnTo>
                    <a:pt x="12496" y="57365"/>
                  </a:lnTo>
                  <a:lnTo>
                    <a:pt x="12496" y="61544"/>
                  </a:lnTo>
                  <a:lnTo>
                    <a:pt x="12496" y="65252"/>
                  </a:lnTo>
                  <a:lnTo>
                    <a:pt x="15735" y="68948"/>
                  </a:lnTo>
                  <a:lnTo>
                    <a:pt x="19900" y="6894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21846" y="7261707"/>
              <a:ext cx="228600" cy="78740"/>
            </a:xfrm>
            <a:custGeom>
              <a:avLst/>
              <a:gdLst/>
              <a:ahLst/>
              <a:cxnLst/>
              <a:rect l="l" t="t" r="r" b="b"/>
              <a:pathLst>
                <a:path w="228600" h="78740">
                  <a:moveTo>
                    <a:pt x="33312" y="8331"/>
                  </a:moveTo>
                  <a:lnTo>
                    <a:pt x="0" y="8331"/>
                  </a:lnTo>
                  <a:lnTo>
                    <a:pt x="0" y="28689"/>
                  </a:lnTo>
                  <a:lnTo>
                    <a:pt x="33312" y="28689"/>
                  </a:lnTo>
                  <a:lnTo>
                    <a:pt x="33312" y="8331"/>
                  </a:lnTo>
                  <a:close/>
                </a:path>
                <a:path w="228600" h="78740">
                  <a:moveTo>
                    <a:pt x="126339" y="0"/>
                  </a:moveTo>
                  <a:lnTo>
                    <a:pt x="98564" y="0"/>
                  </a:lnTo>
                  <a:lnTo>
                    <a:pt x="98564" y="12052"/>
                  </a:lnTo>
                  <a:lnTo>
                    <a:pt x="126339" y="12052"/>
                  </a:lnTo>
                  <a:lnTo>
                    <a:pt x="126339" y="0"/>
                  </a:lnTo>
                  <a:close/>
                </a:path>
                <a:path w="228600" h="78740">
                  <a:moveTo>
                    <a:pt x="133273" y="18503"/>
                  </a:moveTo>
                  <a:lnTo>
                    <a:pt x="132359" y="17119"/>
                  </a:lnTo>
                  <a:lnTo>
                    <a:pt x="131419" y="16662"/>
                  </a:lnTo>
                  <a:lnTo>
                    <a:pt x="94399" y="16662"/>
                  </a:lnTo>
                  <a:lnTo>
                    <a:pt x="93484" y="17119"/>
                  </a:lnTo>
                  <a:lnTo>
                    <a:pt x="92557" y="18503"/>
                  </a:lnTo>
                  <a:lnTo>
                    <a:pt x="92557" y="76822"/>
                  </a:lnTo>
                  <a:lnTo>
                    <a:pt x="93484" y="78206"/>
                  </a:lnTo>
                  <a:lnTo>
                    <a:pt x="94399" y="78663"/>
                  </a:lnTo>
                  <a:lnTo>
                    <a:pt x="130035" y="78663"/>
                  </a:lnTo>
                  <a:lnTo>
                    <a:pt x="131419" y="78663"/>
                  </a:lnTo>
                  <a:lnTo>
                    <a:pt x="132359" y="78206"/>
                  </a:lnTo>
                  <a:lnTo>
                    <a:pt x="133273" y="76822"/>
                  </a:lnTo>
                  <a:lnTo>
                    <a:pt x="133273" y="18503"/>
                  </a:lnTo>
                  <a:close/>
                </a:path>
                <a:path w="228600" h="78740">
                  <a:moveTo>
                    <a:pt x="228600" y="6946"/>
                  </a:moveTo>
                  <a:lnTo>
                    <a:pt x="195287" y="6946"/>
                  </a:lnTo>
                  <a:lnTo>
                    <a:pt x="195287" y="27317"/>
                  </a:lnTo>
                  <a:lnTo>
                    <a:pt x="228600" y="27317"/>
                  </a:lnTo>
                  <a:lnTo>
                    <a:pt x="228600" y="69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206110" y="7047915"/>
              <a:ext cx="271780" cy="856615"/>
            </a:xfrm>
            <a:custGeom>
              <a:avLst/>
              <a:gdLst/>
              <a:ahLst/>
              <a:cxnLst/>
              <a:rect l="l" t="t" r="r" b="b"/>
              <a:pathLst>
                <a:path w="271779" h="856615">
                  <a:moveTo>
                    <a:pt x="0" y="298932"/>
                  </a:moveTo>
                  <a:lnTo>
                    <a:pt x="271652" y="298932"/>
                  </a:lnTo>
                  <a:lnTo>
                    <a:pt x="0" y="298932"/>
                  </a:lnTo>
                  <a:close/>
                </a:path>
                <a:path w="271779" h="856615">
                  <a:moveTo>
                    <a:pt x="0" y="376212"/>
                  </a:moveTo>
                  <a:lnTo>
                    <a:pt x="271652" y="378980"/>
                  </a:lnTo>
                  <a:lnTo>
                    <a:pt x="0" y="376212"/>
                  </a:lnTo>
                  <a:close/>
                </a:path>
                <a:path w="271779" h="856615">
                  <a:moveTo>
                    <a:pt x="271652" y="298932"/>
                  </a:moveTo>
                  <a:lnTo>
                    <a:pt x="271652" y="0"/>
                  </a:lnTo>
                  <a:lnTo>
                    <a:pt x="267004" y="0"/>
                  </a:lnTo>
                  <a:lnTo>
                    <a:pt x="267004" y="298932"/>
                  </a:lnTo>
                  <a:lnTo>
                    <a:pt x="271652" y="298932"/>
                  </a:lnTo>
                  <a:close/>
                </a:path>
                <a:path w="271779" h="856615">
                  <a:moveTo>
                    <a:pt x="271652" y="856094"/>
                  </a:moveTo>
                  <a:lnTo>
                    <a:pt x="271652" y="459511"/>
                  </a:lnTo>
                  <a:lnTo>
                    <a:pt x="267004" y="459511"/>
                  </a:lnTo>
                  <a:lnTo>
                    <a:pt x="267004" y="856094"/>
                  </a:lnTo>
                  <a:lnTo>
                    <a:pt x="271652" y="856094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86120" y="7370914"/>
              <a:ext cx="40640" cy="34290"/>
            </a:xfrm>
            <a:custGeom>
              <a:avLst/>
              <a:gdLst/>
              <a:ahLst/>
              <a:cxnLst/>
              <a:rect l="l" t="t" r="r" b="b"/>
              <a:pathLst>
                <a:path w="40639" h="34290">
                  <a:moveTo>
                    <a:pt x="37033" y="0"/>
                  </a:moveTo>
                  <a:lnTo>
                    <a:pt x="3238" y="0"/>
                  </a:lnTo>
                  <a:lnTo>
                    <a:pt x="1397" y="457"/>
                  </a:lnTo>
                  <a:lnTo>
                    <a:pt x="469" y="1397"/>
                  </a:lnTo>
                  <a:lnTo>
                    <a:pt x="0" y="2324"/>
                  </a:lnTo>
                  <a:lnTo>
                    <a:pt x="0" y="32397"/>
                  </a:lnTo>
                  <a:lnTo>
                    <a:pt x="469" y="33782"/>
                  </a:lnTo>
                  <a:lnTo>
                    <a:pt x="1397" y="34239"/>
                  </a:lnTo>
                  <a:lnTo>
                    <a:pt x="37033" y="34239"/>
                  </a:lnTo>
                  <a:lnTo>
                    <a:pt x="37947" y="34239"/>
                  </a:lnTo>
                  <a:lnTo>
                    <a:pt x="38874" y="33782"/>
                  </a:lnTo>
                  <a:lnTo>
                    <a:pt x="39801" y="32397"/>
                  </a:lnTo>
                  <a:lnTo>
                    <a:pt x="40271" y="31470"/>
                  </a:lnTo>
                  <a:lnTo>
                    <a:pt x="40271" y="3238"/>
                  </a:lnTo>
                  <a:lnTo>
                    <a:pt x="39801" y="2324"/>
                  </a:lnTo>
                  <a:lnTo>
                    <a:pt x="37947" y="457"/>
                  </a:lnTo>
                  <a:lnTo>
                    <a:pt x="370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89359" y="7388491"/>
              <a:ext cx="24765" cy="13335"/>
            </a:xfrm>
            <a:custGeom>
              <a:avLst/>
              <a:gdLst/>
              <a:ahLst/>
              <a:cxnLst/>
              <a:rect l="l" t="t" r="r" b="b"/>
              <a:pathLst>
                <a:path w="24764" h="13334">
                  <a:moveTo>
                    <a:pt x="24536" y="0"/>
                  </a:moveTo>
                  <a:lnTo>
                    <a:pt x="0" y="0"/>
                  </a:lnTo>
                  <a:lnTo>
                    <a:pt x="0" y="12966"/>
                  </a:lnTo>
                  <a:lnTo>
                    <a:pt x="24536" y="12966"/>
                  </a:lnTo>
                  <a:lnTo>
                    <a:pt x="24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85663" y="7414412"/>
              <a:ext cx="32384" cy="8890"/>
            </a:xfrm>
            <a:custGeom>
              <a:avLst/>
              <a:gdLst/>
              <a:ahLst/>
              <a:cxnLst/>
              <a:rect l="l" t="t" r="r" b="b"/>
              <a:pathLst>
                <a:path w="32385" h="8890">
                  <a:moveTo>
                    <a:pt x="31927" y="8788"/>
                  </a:moveTo>
                  <a:lnTo>
                    <a:pt x="31927" y="0"/>
                  </a:lnTo>
                  <a:lnTo>
                    <a:pt x="0" y="0"/>
                  </a:lnTo>
                  <a:lnTo>
                    <a:pt x="0" y="8788"/>
                  </a:lnTo>
                  <a:lnTo>
                    <a:pt x="31927" y="878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38000" y="7350556"/>
              <a:ext cx="73660" cy="66040"/>
            </a:xfrm>
            <a:custGeom>
              <a:avLst/>
              <a:gdLst/>
              <a:ahLst/>
              <a:cxnLst/>
              <a:rect l="l" t="t" r="r" b="b"/>
              <a:pathLst>
                <a:path w="73660" h="66040">
                  <a:moveTo>
                    <a:pt x="23596" y="0"/>
                  </a:moveTo>
                  <a:lnTo>
                    <a:pt x="17589" y="0"/>
                  </a:lnTo>
                  <a:lnTo>
                    <a:pt x="11099" y="3238"/>
                  </a:lnTo>
                  <a:lnTo>
                    <a:pt x="5549" y="2781"/>
                  </a:lnTo>
                  <a:lnTo>
                    <a:pt x="0" y="9715"/>
                  </a:lnTo>
                  <a:lnTo>
                    <a:pt x="5549" y="14795"/>
                  </a:lnTo>
                  <a:lnTo>
                    <a:pt x="5549" y="15735"/>
                  </a:lnTo>
                  <a:lnTo>
                    <a:pt x="6019" y="18973"/>
                  </a:lnTo>
                  <a:lnTo>
                    <a:pt x="6946" y="21755"/>
                  </a:lnTo>
                  <a:lnTo>
                    <a:pt x="8318" y="24993"/>
                  </a:lnTo>
                  <a:lnTo>
                    <a:pt x="10185" y="26835"/>
                  </a:lnTo>
                  <a:lnTo>
                    <a:pt x="12014" y="29146"/>
                  </a:lnTo>
                  <a:lnTo>
                    <a:pt x="17589" y="31927"/>
                  </a:lnTo>
                  <a:lnTo>
                    <a:pt x="20827" y="31927"/>
                  </a:lnTo>
                  <a:lnTo>
                    <a:pt x="24066" y="31470"/>
                  </a:lnTo>
                  <a:lnTo>
                    <a:pt x="62471" y="65709"/>
                  </a:lnTo>
                  <a:lnTo>
                    <a:pt x="66166" y="65709"/>
                  </a:lnTo>
                  <a:lnTo>
                    <a:pt x="73113" y="57848"/>
                  </a:lnTo>
                  <a:lnTo>
                    <a:pt x="34239" y="23139"/>
                  </a:lnTo>
                  <a:lnTo>
                    <a:pt x="35178" y="19900"/>
                  </a:lnTo>
                  <a:lnTo>
                    <a:pt x="35636" y="15735"/>
                  </a:lnTo>
                  <a:lnTo>
                    <a:pt x="35178" y="12496"/>
                  </a:lnTo>
                  <a:lnTo>
                    <a:pt x="34239" y="9715"/>
                  </a:lnTo>
                  <a:lnTo>
                    <a:pt x="32854" y="6934"/>
                  </a:lnTo>
                  <a:lnTo>
                    <a:pt x="31000" y="4622"/>
                  </a:lnTo>
                  <a:lnTo>
                    <a:pt x="29146" y="2781"/>
                  </a:lnTo>
                  <a:lnTo>
                    <a:pt x="235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85663" y="7417193"/>
              <a:ext cx="31750" cy="5080"/>
            </a:xfrm>
            <a:custGeom>
              <a:avLst/>
              <a:gdLst/>
              <a:ahLst/>
              <a:cxnLst/>
              <a:rect l="l" t="t" r="r" b="b"/>
              <a:pathLst>
                <a:path w="31750" h="5079">
                  <a:moveTo>
                    <a:pt x="1854" y="4622"/>
                  </a:moveTo>
                  <a:lnTo>
                    <a:pt x="4165" y="2311"/>
                  </a:lnTo>
                  <a:lnTo>
                    <a:pt x="1854" y="0"/>
                  </a:lnTo>
                  <a:lnTo>
                    <a:pt x="0" y="2311"/>
                  </a:lnTo>
                  <a:lnTo>
                    <a:pt x="1854" y="4622"/>
                  </a:lnTo>
                  <a:close/>
                </a:path>
                <a:path w="31750" h="5079">
                  <a:moveTo>
                    <a:pt x="29146" y="4622"/>
                  </a:moveTo>
                  <a:lnTo>
                    <a:pt x="31470" y="2311"/>
                  </a:lnTo>
                  <a:lnTo>
                    <a:pt x="29146" y="0"/>
                  </a:lnTo>
                  <a:lnTo>
                    <a:pt x="27305" y="2311"/>
                  </a:lnTo>
                  <a:lnTo>
                    <a:pt x="29146" y="4622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86120" y="7450975"/>
              <a:ext cx="40640" cy="34290"/>
            </a:xfrm>
            <a:custGeom>
              <a:avLst/>
              <a:gdLst/>
              <a:ahLst/>
              <a:cxnLst/>
              <a:rect l="l" t="t" r="r" b="b"/>
              <a:pathLst>
                <a:path w="40639" h="34290">
                  <a:moveTo>
                    <a:pt x="37947" y="0"/>
                  </a:moveTo>
                  <a:lnTo>
                    <a:pt x="1397" y="0"/>
                  </a:lnTo>
                  <a:lnTo>
                    <a:pt x="469" y="927"/>
                  </a:lnTo>
                  <a:lnTo>
                    <a:pt x="0" y="1841"/>
                  </a:lnTo>
                  <a:lnTo>
                    <a:pt x="0" y="31927"/>
                  </a:lnTo>
                  <a:lnTo>
                    <a:pt x="469" y="32842"/>
                  </a:lnTo>
                  <a:lnTo>
                    <a:pt x="1397" y="33781"/>
                  </a:lnTo>
                  <a:lnTo>
                    <a:pt x="37033" y="33781"/>
                  </a:lnTo>
                  <a:lnTo>
                    <a:pt x="37947" y="33781"/>
                  </a:lnTo>
                  <a:lnTo>
                    <a:pt x="39801" y="31927"/>
                  </a:lnTo>
                  <a:lnTo>
                    <a:pt x="40271" y="30543"/>
                  </a:lnTo>
                  <a:lnTo>
                    <a:pt x="40271" y="3238"/>
                  </a:lnTo>
                  <a:lnTo>
                    <a:pt x="39801" y="1841"/>
                  </a:lnTo>
                  <a:lnTo>
                    <a:pt x="379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89359" y="7468095"/>
              <a:ext cx="24765" cy="13335"/>
            </a:xfrm>
            <a:custGeom>
              <a:avLst/>
              <a:gdLst/>
              <a:ahLst/>
              <a:cxnLst/>
              <a:rect l="l" t="t" r="r" b="b"/>
              <a:pathLst>
                <a:path w="24764" h="13334">
                  <a:moveTo>
                    <a:pt x="24536" y="0"/>
                  </a:moveTo>
                  <a:lnTo>
                    <a:pt x="0" y="0"/>
                  </a:lnTo>
                  <a:lnTo>
                    <a:pt x="0" y="12954"/>
                  </a:lnTo>
                  <a:lnTo>
                    <a:pt x="24536" y="12954"/>
                  </a:lnTo>
                  <a:lnTo>
                    <a:pt x="24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85663" y="7493546"/>
              <a:ext cx="32384" cy="8890"/>
            </a:xfrm>
            <a:custGeom>
              <a:avLst/>
              <a:gdLst/>
              <a:ahLst/>
              <a:cxnLst/>
              <a:rect l="l" t="t" r="r" b="b"/>
              <a:pathLst>
                <a:path w="32385" h="8890">
                  <a:moveTo>
                    <a:pt x="31927" y="8788"/>
                  </a:moveTo>
                  <a:lnTo>
                    <a:pt x="31927" y="0"/>
                  </a:lnTo>
                  <a:lnTo>
                    <a:pt x="0" y="0"/>
                  </a:lnTo>
                  <a:lnTo>
                    <a:pt x="0" y="8788"/>
                  </a:lnTo>
                  <a:lnTo>
                    <a:pt x="31927" y="878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38000" y="7430147"/>
              <a:ext cx="73660" cy="65405"/>
            </a:xfrm>
            <a:custGeom>
              <a:avLst/>
              <a:gdLst/>
              <a:ahLst/>
              <a:cxnLst/>
              <a:rect l="l" t="t" r="r" b="b"/>
              <a:pathLst>
                <a:path w="73660" h="65404">
                  <a:moveTo>
                    <a:pt x="20827" y="0"/>
                  </a:moveTo>
                  <a:lnTo>
                    <a:pt x="17589" y="457"/>
                  </a:lnTo>
                  <a:lnTo>
                    <a:pt x="15735" y="939"/>
                  </a:lnTo>
                  <a:lnTo>
                    <a:pt x="12966" y="1854"/>
                  </a:lnTo>
                  <a:lnTo>
                    <a:pt x="11099" y="3695"/>
                  </a:lnTo>
                  <a:lnTo>
                    <a:pt x="5549" y="2768"/>
                  </a:lnTo>
                  <a:lnTo>
                    <a:pt x="0" y="9715"/>
                  </a:lnTo>
                  <a:lnTo>
                    <a:pt x="5549" y="14820"/>
                  </a:lnTo>
                  <a:lnTo>
                    <a:pt x="5549" y="15735"/>
                  </a:lnTo>
                  <a:lnTo>
                    <a:pt x="17589" y="31927"/>
                  </a:lnTo>
                  <a:lnTo>
                    <a:pt x="20827" y="31927"/>
                  </a:lnTo>
                  <a:lnTo>
                    <a:pt x="24066" y="31000"/>
                  </a:lnTo>
                  <a:lnTo>
                    <a:pt x="62471" y="65239"/>
                  </a:lnTo>
                  <a:lnTo>
                    <a:pt x="66166" y="65239"/>
                  </a:lnTo>
                  <a:lnTo>
                    <a:pt x="73113" y="57848"/>
                  </a:lnTo>
                  <a:lnTo>
                    <a:pt x="34239" y="23126"/>
                  </a:lnTo>
                  <a:lnTo>
                    <a:pt x="35178" y="19888"/>
                  </a:lnTo>
                  <a:lnTo>
                    <a:pt x="35636" y="15735"/>
                  </a:lnTo>
                  <a:lnTo>
                    <a:pt x="35178" y="12484"/>
                  </a:lnTo>
                  <a:lnTo>
                    <a:pt x="34239" y="9715"/>
                  </a:lnTo>
                  <a:lnTo>
                    <a:pt x="23596" y="457"/>
                  </a:lnTo>
                  <a:lnTo>
                    <a:pt x="208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85663" y="7496784"/>
              <a:ext cx="31750" cy="4445"/>
            </a:xfrm>
            <a:custGeom>
              <a:avLst/>
              <a:gdLst/>
              <a:ahLst/>
              <a:cxnLst/>
              <a:rect l="l" t="t" r="r" b="b"/>
              <a:pathLst>
                <a:path w="31750" h="4445">
                  <a:moveTo>
                    <a:pt x="1854" y="4152"/>
                  </a:moveTo>
                  <a:lnTo>
                    <a:pt x="4165" y="1854"/>
                  </a:lnTo>
                  <a:lnTo>
                    <a:pt x="1854" y="0"/>
                  </a:lnTo>
                  <a:lnTo>
                    <a:pt x="0" y="1854"/>
                  </a:lnTo>
                  <a:lnTo>
                    <a:pt x="1854" y="4152"/>
                  </a:lnTo>
                  <a:close/>
                </a:path>
                <a:path w="31750" h="4445">
                  <a:moveTo>
                    <a:pt x="29146" y="4152"/>
                  </a:moveTo>
                  <a:lnTo>
                    <a:pt x="31470" y="1854"/>
                  </a:lnTo>
                  <a:lnTo>
                    <a:pt x="29146" y="0"/>
                  </a:lnTo>
                  <a:lnTo>
                    <a:pt x="27305" y="1854"/>
                  </a:lnTo>
                  <a:lnTo>
                    <a:pt x="29146" y="4152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406491" y="7554163"/>
              <a:ext cx="41275" cy="65405"/>
            </a:xfrm>
            <a:custGeom>
              <a:avLst/>
              <a:gdLst/>
              <a:ahLst/>
              <a:cxnLst/>
              <a:rect l="l" t="t" r="r" b="b"/>
              <a:pathLst>
                <a:path w="41275" h="65404">
                  <a:moveTo>
                    <a:pt x="37934" y="0"/>
                  </a:moveTo>
                  <a:lnTo>
                    <a:pt x="3238" y="0"/>
                  </a:lnTo>
                  <a:lnTo>
                    <a:pt x="1841" y="469"/>
                  </a:lnTo>
                  <a:lnTo>
                    <a:pt x="914" y="927"/>
                  </a:lnTo>
                  <a:lnTo>
                    <a:pt x="0" y="2311"/>
                  </a:lnTo>
                  <a:lnTo>
                    <a:pt x="0" y="62941"/>
                  </a:lnTo>
                  <a:lnTo>
                    <a:pt x="1841" y="64782"/>
                  </a:lnTo>
                  <a:lnTo>
                    <a:pt x="37934" y="64782"/>
                  </a:lnTo>
                  <a:lnTo>
                    <a:pt x="38874" y="64782"/>
                  </a:lnTo>
                  <a:lnTo>
                    <a:pt x="40258" y="63855"/>
                  </a:lnTo>
                  <a:lnTo>
                    <a:pt x="41173" y="62001"/>
                  </a:lnTo>
                  <a:lnTo>
                    <a:pt x="41173" y="3238"/>
                  </a:lnTo>
                  <a:lnTo>
                    <a:pt x="40716" y="2311"/>
                  </a:lnTo>
                  <a:lnTo>
                    <a:pt x="40258" y="927"/>
                  </a:lnTo>
                  <a:lnTo>
                    <a:pt x="38874" y="469"/>
                  </a:lnTo>
                  <a:lnTo>
                    <a:pt x="379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409272" y="7585163"/>
              <a:ext cx="36195" cy="19050"/>
            </a:xfrm>
            <a:custGeom>
              <a:avLst/>
              <a:gdLst/>
              <a:ahLst/>
              <a:cxnLst/>
              <a:rect l="l" t="t" r="r" b="b"/>
              <a:pathLst>
                <a:path w="36195" h="19050">
                  <a:moveTo>
                    <a:pt x="35636" y="0"/>
                  </a:moveTo>
                  <a:lnTo>
                    <a:pt x="0" y="0"/>
                  </a:lnTo>
                  <a:lnTo>
                    <a:pt x="0" y="18973"/>
                  </a:lnTo>
                  <a:lnTo>
                    <a:pt x="35636" y="18973"/>
                  </a:lnTo>
                  <a:lnTo>
                    <a:pt x="356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406491" y="7752676"/>
              <a:ext cx="41275" cy="64769"/>
            </a:xfrm>
            <a:custGeom>
              <a:avLst/>
              <a:gdLst/>
              <a:ahLst/>
              <a:cxnLst/>
              <a:rect l="l" t="t" r="r" b="b"/>
              <a:pathLst>
                <a:path w="41275" h="64770">
                  <a:moveTo>
                    <a:pt x="37934" y="0"/>
                  </a:moveTo>
                  <a:lnTo>
                    <a:pt x="3238" y="0"/>
                  </a:lnTo>
                  <a:lnTo>
                    <a:pt x="1841" y="469"/>
                  </a:lnTo>
                  <a:lnTo>
                    <a:pt x="0" y="2311"/>
                  </a:lnTo>
                  <a:lnTo>
                    <a:pt x="0" y="62483"/>
                  </a:lnTo>
                  <a:lnTo>
                    <a:pt x="914" y="63868"/>
                  </a:lnTo>
                  <a:lnTo>
                    <a:pt x="1841" y="64325"/>
                  </a:lnTo>
                  <a:lnTo>
                    <a:pt x="37934" y="64325"/>
                  </a:lnTo>
                  <a:lnTo>
                    <a:pt x="38874" y="64325"/>
                  </a:lnTo>
                  <a:lnTo>
                    <a:pt x="40258" y="63868"/>
                  </a:lnTo>
                  <a:lnTo>
                    <a:pt x="41173" y="61087"/>
                  </a:lnTo>
                  <a:lnTo>
                    <a:pt x="41173" y="3238"/>
                  </a:lnTo>
                  <a:lnTo>
                    <a:pt x="40258" y="1396"/>
                  </a:lnTo>
                  <a:lnTo>
                    <a:pt x="38874" y="469"/>
                  </a:lnTo>
                  <a:lnTo>
                    <a:pt x="379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409272" y="7783220"/>
              <a:ext cx="36195" cy="19050"/>
            </a:xfrm>
            <a:custGeom>
              <a:avLst/>
              <a:gdLst/>
              <a:ahLst/>
              <a:cxnLst/>
              <a:rect l="l" t="t" r="r" b="b"/>
              <a:pathLst>
                <a:path w="36195" h="19050">
                  <a:moveTo>
                    <a:pt x="35636" y="0"/>
                  </a:moveTo>
                  <a:lnTo>
                    <a:pt x="0" y="0"/>
                  </a:lnTo>
                  <a:lnTo>
                    <a:pt x="0" y="18986"/>
                  </a:lnTo>
                  <a:lnTo>
                    <a:pt x="35636" y="18986"/>
                  </a:lnTo>
                  <a:lnTo>
                    <a:pt x="356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46382" y="7370914"/>
              <a:ext cx="40640" cy="34290"/>
            </a:xfrm>
            <a:custGeom>
              <a:avLst/>
              <a:gdLst/>
              <a:ahLst/>
              <a:cxnLst/>
              <a:rect l="l" t="t" r="r" b="b"/>
              <a:pathLst>
                <a:path w="40639" h="34290">
                  <a:moveTo>
                    <a:pt x="37020" y="0"/>
                  </a:moveTo>
                  <a:lnTo>
                    <a:pt x="3238" y="0"/>
                  </a:lnTo>
                  <a:lnTo>
                    <a:pt x="1384" y="457"/>
                  </a:lnTo>
                  <a:lnTo>
                    <a:pt x="457" y="1397"/>
                  </a:lnTo>
                  <a:lnTo>
                    <a:pt x="0" y="2324"/>
                  </a:lnTo>
                  <a:lnTo>
                    <a:pt x="0" y="32397"/>
                  </a:lnTo>
                  <a:lnTo>
                    <a:pt x="457" y="33782"/>
                  </a:lnTo>
                  <a:lnTo>
                    <a:pt x="1384" y="34239"/>
                  </a:lnTo>
                  <a:lnTo>
                    <a:pt x="37020" y="34239"/>
                  </a:lnTo>
                  <a:lnTo>
                    <a:pt x="37934" y="34239"/>
                  </a:lnTo>
                  <a:lnTo>
                    <a:pt x="38862" y="33782"/>
                  </a:lnTo>
                  <a:lnTo>
                    <a:pt x="39789" y="32397"/>
                  </a:lnTo>
                  <a:lnTo>
                    <a:pt x="40259" y="31470"/>
                  </a:lnTo>
                  <a:lnTo>
                    <a:pt x="40259" y="3238"/>
                  </a:lnTo>
                  <a:lnTo>
                    <a:pt x="39789" y="2324"/>
                  </a:lnTo>
                  <a:lnTo>
                    <a:pt x="37934" y="457"/>
                  </a:lnTo>
                  <a:lnTo>
                    <a:pt x="370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59336" y="7388491"/>
              <a:ext cx="25400" cy="13335"/>
            </a:xfrm>
            <a:custGeom>
              <a:avLst/>
              <a:gdLst/>
              <a:ahLst/>
              <a:cxnLst/>
              <a:rect l="l" t="t" r="r" b="b"/>
              <a:pathLst>
                <a:path w="25400" h="13334">
                  <a:moveTo>
                    <a:pt x="24993" y="0"/>
                  </a:moveTo>
                  <a:lnTo>
                    <a:pt x="0" y="0"/>
                  </a:lnTo>
                  <a:lnTo>
                    <a:pt x="0" y="12966"/>
                  </a:lnTo>
                  <a:lnTo>
                    <a:pt x="24993" y="12966"/>
                  </a:lnTo>
                  <a:lnTo>
                    <a:pt x="24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53329" y="7413485"/>
              <a:ext cx="32384" cy="8890"/>
            </a:xfrm>
            <a:custGeom>
              <a:avLst/>
              <a:gdLst/>
              <a:ahLst/>
              <a:cxnLst/>
              <a:rect l="l" t="t" r="r" b="b"/>
              <a:pathLst>
                <a:path w="32385" h="8890">
                  <a:moveTo>
                    <a:pt x="31915" y="8331"/>
                  </a:moveTo>
                  <a:lnTo>
                    <a:pt x="31915" y="0"/>
                  </a:lnTo>
                  <a:lnTo>
                    <a:pt x="0" y="0"/>
                  </a:lnTo>
                  <a:lnTo>
                    <a:pt x="0" y="8331"/>
                  </a:lnTo>
                  <a:lnTo>
                    <a:pt x="31915" y="8331"/>
                  </a:lnTo>
                  <a:close/>
                </a:path>
                <a:path w="32385" h="8890">
                  <a:moveTo>
                    <a:pt x="2298" y="6934"/>
                  </a:moveTo>
                  <a:lnTo>
                    <a:pt x="4610" y="5105"/>
                  </a:lnTo>
                  <a:lnTo>
                    <a:pt x="2298" y="3238"/>
                  </a:lnTo>
                  <a:lnTo>
                    <a:pt x="0" y="5105"/>
                  </a:lnTo>
                  <a:lnTo>
                    <a:pt x="2298" y="6934"/>
                  </a:lnTo>
                  <a:close/>
                </a:path>
                <a:path w="32385" h="8890">
                  <a:moveTo>
                    <a:pt x="29603" y="6934"/>
                  </a:moveTo>
                  <a:lnTo>
                    <a:pt x="31915" y="5105"/>
                  </a:lnTo>
                  <a:lnTo>
                    <a:pt x="29603" y="3238"/>
                  </a:lnTo>
                  <a:lnTo>
                    <a:pt x="27292" y="5105"/>
                  </a:lnTo>
                  <a:lnTo>
                    <a:pt x="29603" y="6934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246382" y="7349629"/>
              <a:ext cx="83185" cy="133985"/>
            </a:xfrm>
            <a:custGeom>
              <a:avLst/>
              <a:gdLst/>
              <a:ahLst/>
              <a:cxnLst/>
              <a:rect l="l" t="t" r="r" b="b"/>
              <a:pathLst>
                <a:path w="83185" h="133984">
                  <a:moveTo>
                    <a:pt x="40259" y="102730"/>
                  </a:moveTo>
                  <a:lnTo>
                    <a:pt x="37934" y="100406"/>
                  </a:lnTo>
                  <a:lnTo>
                    <a:pt x="37020" y="99936"/>
                  </a:lnTo>
                  <a:lnTo>
                    <a:pt x="3238" y="99936"/>
                  </a:lnTo>
                  <a:lnTo>
                    <a:pt x="1384" y="100406"/>
                  </a:lnTo>
                  <a:lnTo>
                    <a:pt x="457" y="101346"/>
                  </a:lnTo>
                  <a:lnTo>
                    <a:pt x="0" y="102273"/>
                  </a:lnTo>
                  <a:lnTo>
                    <a:pt x="0" y="131889"/>
                  </a:lnTo>
                  <a:lnTo>
                    <a:pt x="457" y="133273"/>
                  </a:lnTo>
                  <a:lnTo>
                    <a:pt x="1384" y="133743"/>
                  </a:lnTo>
                  <a:lnTo>
                    <a:pt x="37020" y="133743"/>
                  </a:lnTo>
                  <a:lnTo>
                    <a:pt x="37934" y="133743"/>
                  </a:lnTo>
                  <a:lnTo>
                    <a:pt x="38862" y="133273"/>
                  </a:lnTo>
                  <a:lnTo>
                    <a:pt x="39789" y="131889"/>
                  </a:lnTo>
                  <a:lnTo>
                    <a:pt x="40259" y="130492"/>
                  </a:lnTo>
                  <a:lnTo>
                    <a:pt x="40259" y="102730"/>
                  </a:lnTo>
                  <a:close/>
                </a:path>
                <a:path w="83185" h="133984">
                  <a:moveTo>
                    <a:pt x="82829" y="15265"/>
                  </a:moveTo>
                  <a:lnTo>
                    <a:pt x="67551" y="0"/>
                  </a:lnTo>
                  <a:lnTo>
                    <a:pt x="64312" y="469"/>
                  </a:lnTo>
                  <a:lnTo>
                    <a:pt x="51816" y="15265"/>
                  </a:lnTo>
                  <a:lnTo>
                    <a:pt x="52285" y="16662"/>
                  </a:lnTo>
                  <a:lnTo>
                    <a:pt x="5537" y="57378"/>
                  </a:lnTo>
                  <a:lnTo>
                    <a:pt x="11557" y="64782"/>
                  </a:lnTo>
                  <a:lnTo>
                    <a:pt x="15265" y="63855"/>
                  </a:lnTo>
                  <a:lnTo>
                    <a:pt x="57835" y="27305"/>
                  </a:lnTo>
                  <a:lnTo>
                    <a:pt x="62001" y="30073"/>
                  </a:lnTo>
                  <a:lnTo>
                    <a:pt x="64782" y="31000"/>
                  </a:lnTo>
                  <a:lnTo>
                    <a:pt x="70332" y="31000"/>
                  </a:lnTo>
                  <a:lnTo>
                    <a:pt x="82359" y="18503"/>
                  </a:lnTo>
                  <a:lnTo>
                    <a:pt x="82829" y="152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59336" y="7466698"/>
              <a:ext cx="25400" cy="13335"/>
            </a:xfrm>
            <a:custGeom>
              <a:avLst/>
              <a:gdLst/>
              <a:ahLst/>
              <a:cxnLst/>
              <a:rect l="l" t="t" r="r" b="b"/>
              <a:pathLst>
                <a:path w="25400" h="13334">
                  <a:moveTo>
                    <a:pt x="24993" y="0"/>
                  </a:moveTo>
                  <a:lnTo>
                    <a:pt x="0" y="0"/>
                  </a:lnTo>
                  <a:lnTo>
                    <a:pt x="0" y="12966"/>
                  </a:lnTo>
                  <a:lnTo>
                    <a:pt x="24993" y="12966"/>
                  </a:lnTo>
                  <a:lnTo>
                    <a:pt x="24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53329" y="7491691"/>
              <a:ext cx="32384" cy="8890"/>
            </a:xfrm>
            <a:custGeom>
              <a:avLst/>
              <a:gdLst/>
              <a:ahLst/>
              <a:cxnLst/>
              <a:rect l="l" t="t" r="r" b="b"/>
              <a:pathLst>
                <a:path w="32385" h="8890">
                  <a:moveTo>
                    <a:pt x="31915" y="8788"/>
                  </a:moveTo>
                  <a:lnTo>
                    <a:pt x="31915" y="0"/>
                  </a:lnTo>
                  <a:lnTo>
                    <a:pt x="0" y="0"/>
                  </a:lnTo>
                  <a:lnTo>
                    <a:pt x="0" y="8788"/>
                  </a:lnTo>
                  <a:lnTo>
                    <a:pt x="31915" y="8788"/>
                  </a:lnTo>
                  <a:close/>
                </a:path>
                <a:path w="32385" h="8890">
                  <a:moveTo>
                    <a:pt x="2298" y="6946"/>
                  </a:moveTo>
                  <a:lnTo>
                    <a:pt x="4610" y="4635"/>
                  </a:lnTo>
                  <a:lnTo>
                    <a:pt x="2298" y="2311"/>
                  </a:lnTo>
                  <a:lnTo>
                    <a:pt x="0" y="4635"/>
                  </a:lnTo>
                  <a:lnTo>
                    <a:pt x="2298" y="6946"/>
                  </a:lnTo>
                  <a:close/>
                </a:path>
                <a:path w="32385" h="8890">
                  <a:moveTo>
                    <a:pt x="29603" y="6946"/>
                  </a:moveTo>
                  <a:lnTo>
                    <a:pt x="31915" y="4635"/>
                  </a:lnTo>
                  <a:lnTo>
                    <a:pt x="29603" y="2311"/>
                  </a:lnTo>
                  <a:lnTo>
                    <a:pt x="27292" y="4635"/>
                  </a:lnTo>
                  <a:lnTo>
                    <a:pt x="29603" y="6946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251919" y="7427848"/>
              <a:ext cx="77470" cy="64769"/>
            </a:xfrm>
            <a:custGeom>
              <a:avLst/>
              <a:gdLst/>
              <a:ahLst/>
              <a:cxnLst/>
              <a:rect l="l" t="t" r="r" b="b"/>
              <a:pathLst>
                <a:path w="77470" h="64770">
                  <a:moveTo>
                    <a:pt x="62014" y="0"/>
                  </a:moveTo>
                  <a:lnTo>
                    <a:pt x="46278" y="15709"/>
                  </a:lnTo>
                  <a:lnTo>
                    <a:pt x="46748" y="17119"/>
                  </a:lnTo>
                  <a:lnTo>
                    <a:pt x="0" y="56908"/>
                  </a:lnTo>
                  <a:lnTo>
                    <a:pt x="6019" y="64300"/>
                  </a:lnTo>
                  <a:lnTo>
                    <a:pt x="9728" y="63842"/>
                  </a:lnTo>
                  <a:lnTo>
                    <a:pt x="52298" y="27749"/>
                  </a:lnTo>
                  <a:lnTo>
                    <a:pt x="54152" y="29146"/>
                  </a:lnTo>
                  <a:lnTo>
                    <a:pt x="56464" y="30060"/>
                  </a:lnTo>
                  <a:lnTo>
                    <a:pt x="62014" y="30987"/>
                  </a:lnTo>
                  <a:lnTo>
                    <a:pt x="64795" y="30987"/>
                  </a:lnTo>
                  <a:lnTo>
                    <a:pt x="77292" y="15709"/>
                  </a:lnTo>
                  <a:lnTo>
                    <a:pt x="76822" y="12941"/>
                  </a:lnTo>
                  <a:lnTo>
                    <a:pt x="64795" y="444"/>
                  </a:lnTo>
                  <a:lnTo>
                    <a:pt x="62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06110" y="7325563"/>
              <a:ext cx="271780" cy="182245"/>
            </a:xfrm>
            <a:custGeom>
              <a:avLst/>
              <a:gdLst/>
              <a:ahLst/>
              <a:cxnLst/>
              <a:rect l="l" t="t" r="r" b="b"/>
              <a:pathLst>
                <a:path w="271779" h="182245">
                  <a:moveTo>
                    <a:pt x="0" y="176314"/>
                  </a:moveTo>
                  <a:lnTo>
                    <a:pt x="271652" y="181863"/>
                  </a:lnTo>
                  <a:lnTo>
                    <a:pt x="0" y="176314"/>
                  </a:lnTo>
                  <a:close/>
                </a:path>
                <a:path w="271779" h="182245">
                  <a:moveTo>
                    <a:pt x="227215" y="180009"/>
                  </a:moveTo>
                  <a:lnTo>
                    <a:pt x="227215" y="21755"/>
                  </a:lnTo>
                  <a:lnTo>
                    <a:pt x="223050" y="21755"/>
                  </a:lnTo>
                  <a:lnTo>
                    <a:pt x="223050" y="180009"/>
                  </a:lnTo>
                  <a:lnTo>
                    <a:pt x="227215" y="180009"/>
                  </a:lnTo>
                  <a:close/>
                </a:path>
                <a:path w="271779" h="182245">
                  <a:moveTo>
                    <a:pt x="40271" y="176314"/>
                  </a:moveTo>
                  <a:lnTo>
                    <a:pt x="40271" y="21755"/>
                  </a:lnTo>
                  <a:lnTo>
                    <a:pt x="36093" y="21755"/>
                  </a:lnTo>
                  <a:lnTo>
                    <a:pt x="36093" y="176314"/>
                  </a:lnTo>
                  <a:lnTo>
                    <a:pt x="40271" y="176314"/>
                  </a:lnTo>
                  <a:close/>
                </a:path>
                <a:path w="271779" h="182245">
                  <a:moveTo>
                    <a:pt x="115239" y="94856"/>
                  </a:moveTo>
                  <a:lnTo>
                    <a:pt x="143903" y="96253"/>
                  </a:lnTo>
                  <a:lnTo>
                    <a:pt x="140665" y="98564"/>
                  </a:lnTo>
                  <a:lnTo>
                    <a:pt x="135331" y="100122"/>
                  </a:lnTo>
                  <a:lnTo>
                    <a:pt x="126742" y="100641"/>
                  </a:lnTo>
                  <a:lnTo>
                    <a:pt x="118758" y="100122"/>
                  </a:lnTo>
                  <a:lnTo>
                    <a:pt x="115239" y="98564"/>
                  </a:lnTo>
                  <a:lnTo>
                    <a:pt x="115239" y="94856"/>
                  </a:lnTo>
                  <a:close/>
                </a:path>
                <a:path w="271779" h="182245">
                  <a:moveTo>
                    <a:pt x="115239" y="172605"/>
                  </a:moveTo>
                  <a:lnTo>
                    <a:pt x="143903" y="173532"/>
                  </a:lnTo>
                  <a:lnTo>
                    <a:pt x="140665" y="176314"/>
                  </a:lnTo>
                  <a:lnTo>
                    <a:pt x="135331" y="177607"/>
                  </a:lnTo>
                  <a:lnTo>
                    <a:pt x="126742" y="178038"/>
                  </a:lnTo>
                  <a:lnTo>
                    <a:pt x="118758" y="177607"/>
                  </a:lnTo>
                  <a:lnTo>
                    <a:pt x="115239" y="176314"/>
                  </a:lnTo>
                  <a:lnTo>
                    <a:pt x="115239" y="172605"/>
                  </a:lnTo>
                  <a:close/>
                </a:path>
                <a:path w="271779" h="182245">
                  <a:moveTo>
                    <a:pt x="129120" y="21285"/>
                  </a:moveTo>
                  <a:lnTo>
                    <a:pt x="129120" y="94856"/>
                  </a:lnTo>
                  <a:lnTo>
                    <a:pt x="129120" y="21285"/>
                  </a:lnTo>
                  <a:close/>
                </a:path>
                <a:path w="271779" h="182245">
                  <a:moveTo>
                    <a:pt x="129120" y="101333"/>
                  </a:moveTo>
                  <a:lnTo>
                    <a:pt x="129120" y="172605"/>
                  </a:lnTo>
                  <a:lnTo>
                    <a:pt x="129120" y="101333"/>
                  </a:lnTo>
                  <a:close/>
                </a:path>
                <a:path w="271779" h="182245">
                  <a:moveTo>
                    <a:pt x="10642" y="16192"/>
                  </a:moveTo>
                  <a:lnTo>
                    <a:pt x="14350" y="16192"/>
                  </a:lnTo>
                  <a:lnTo>
                    <a:pt x="18046" y="12966"/>
                  </a:lnTo>
                  <a:lnTo>
                    <a:pt x="18046" y="7873"/>
                  </a:lnTo>
                  <a:lnTo>
                    <a:pt x="18046" y="3695"/>
                  </a:lnTo>
                  <a:lnTo>
                    <a:pt x="14350" y="0"/>
                  </a:lnTo>
                  <a:lnTo>
                    <a:pt x="10642" y="0"/>
                  </a:lnTo>
                  <a:lnTo>
                    <a:pt x="6489" y="0"/>
                  </a:lnTo>
                  <a:lnTo>
                    <a:pt x="3238" y="3695"/>
                  </a:lnTo>
                  <a:lnTo>
                    <a:pt x="3238" y="7873"/>
                  </a:lnTo>
                  <a:lnTo>
                    <a:pt x="3238" y="12966"/>
                  </a:lnTo>
                  <a:lnTo>
                    <a:pt x="6489" y="16192"/>
                  </a:lnTo>
                  <a:lnTo>
                    <a:pt x="10642" y="16192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207533" y="7664576"/>
              <a:ext cx="266065" cy="1905"/>
            </a:xfrm>
            <a:custGeom>
              <a:avLst/>
              <a:gdLst/>
              <a:ahLst/>
              <a:cxnLst/>
              <a:rect l="l" t="t" r="r" b="b"/>
              <a:pathLst>
                <a:path w="266064" h="1904">
                  <a:moveTo>
                    <a:pt x="-2178" y="787"/>
                  </a:moveTo>
                  <a:lnTo>
                    <a:pt x="267760" y="787"/>
                  </a:lnTo>
                </a:path>
              </a:pathLst>
            </a:custGeom>
            <a:ln w="59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5019" y="7563878"/>
              <a:ext cx="103981" cy="8824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205933" y="7962836"/>
              <a:ext cx="272415" cy="82550"/>
            </a:xfrm>
            <a:custGeom>
              <a:avLst/>
              <a:gdLst/>
              <a:ahLst/>
              <a:cxnLst/>
              <a:rect l="l" t="t" r="r" b="b"/>
              <a:pathLst>
                <a:path w="272414" h="82550">
                  <a:moveTo>
                    <a:pt x="271830" y="20751"/>
                  </a:moveTo>
                  <a:lnTo>
                    <a:pt x="774" y="0"/>
                  </a:lnTo>
                  <a:lnTo>
                    <a:pt x="271830" y="20751"/>
                  </a:lnTo>
                  <a:close/>
                </a:path>
                <a:path w="272414" h="82550">
                  <a:moveTo>
                    <a:pt x="2095" y="64350"/>
                  </a:moveTo>
                  <a:lnTo>
                    <a:pt x="271830" y="82295"/>
                  </a:lnTo>
                  <a:lnTo>
                    <a:pt x="2095" y="64350"/>
                  </a:lnTo>
                  <a:close/>
                </a:path>
                <a:path w="272414" h="82550">
                  <a:moveTo>
                    <a:pt x="0" y="60020"/>
                  </a:moveTo>
                  <a:lnTo>
                    <a:pt x="271830" y="78143"/>
                  </a:lnTo>
                  <a:lnTo>
                    <a:pt x="0" y="60020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495798" y="8124278"/>
              <a:ext cx="77470" cy="17145"/>
            </a:xfrm>
            <a:custGeom>
              <a:avLst/>
              <a:gdLst/>
              <a:ahLst/>
              <a:cxnLst/>
              <a:rect l="l" t="t" r="r" b="b"/>
              <a:pathLst>
                <a:path w="77470" h="17145">
                  <a:moveTo>
                    <a:pt x="11112" y="5537"/>
                  </a:moveTo>
                  <a:lnTo>
                    <a:pt x="10172" y="3695"/>
                  </a:lnTo>
                  <a:lnTo>
                    <a:pt x="9258" y="1828"/>
                  </a:lnTo>
                  <a:lnTo>
                    <a:pt x="7404" y="927"/>
                  </a:lnTo>
                  <a:lnTo>
                    <a:pt x="5549" y="0"/>
                  </a:lnTo>
                  <a:lnTo>
                    <a:pt x="3238" y="927"/>
                  </a:lnTo>
                  <a:lnTo>
                    <a:pt x="1397" y="1828"/>
                  </a:lnTo>
                  <a:lnTo>
                    <a:pt x="457" y="3695"/>
                  </a:lnTo>
                  <a:lnTo>
                    <a:pt x="0" y="5537"/>
                  </a:lnTo>
                  <a:lnTo>
                    <a:pt x="457" y="7391"/>
                  </a:lnTo>
                  <a:lnTo>
                    <a:pt x="1397" y="9258"/>
                  </a:lnTo>
                  <a:lnTo>
                    <a:pt x="3238" y="10185"/>
                  </a:lnTo>
                  <a:lnTo>
                    <a:pt x="5549" y="10642"/>
                  </a:lnTo>
                  <a:lnTo>
                    <a:pt x="7404" y="10185"/>
                  </a:lnTo>
                  <a:lnTo>
                    <a:pt x="9258" y="9258"/>
                  </a:lnTo>
                  <a:lnTo>
                    <a:pt x="10172" y="7391"/>
                  </a:lnTo>
                  <a:lnTo>
                    <a:pt x="11112" y="5537"/>
                  </a:lnTo>
                  <a:close/>
                </a:path>
                <a:path w="77470" h="17145">
                  <a:moveTo>
                    <a:pt x="77279" y="11099"/>
                  </a:moveTo>
                  <a:lnTo>
                    <a:pt x="76822" y="9258"/>
                  </a:lnTo>
                  <a:lnTo>
                    <a:pt x="75895" y="7391"/>
                  </a:lnTo>
                  <a:lnTo>
                    <a:pt x="74041" y="6477"/>
                  </a:lnTo>
                  <a:lnTo>
                    <a:pt x="71716" y="6007"/>
                  </a:lnTo>
                  <a:lnTo>
                    <a:pt x="69418" y="6477"/>
                  </a:lnTo>
                  <a:lnTo>
                    <a:pt x="68021" y="7391"/>
                  </a:lnTo>
                  <a:lnTo>
                    <a:pt x="67106" y="9258"/>
                  </a:lnTo>
                  <a:lnTo>
                    <a:pt x="66649" y="11099"/>
                  </a:lnTo>
                  <a:lnTo>
                    <a:pt x="67106" y="13411"/>
                  </a:lnTo>
                  <a:lnTo>
                    <a:pt x="68021" y="15252"/>
                  </a:lnTo>
                  <a:lnTo>
                    <a:pt x="69418" y="16192"/>
                  </a:lnTo>
                  <a:lnTo>
                    <a:pt x="71716" y="16649"/>
                  </a:lnTo>
                  <a:lnTo>
                    <a:pt x="74041" y="16192"/>
                  </a:lnTo>
                  <a:lnTo>
                    <a:pt x="75895" y="15252"/>
                  </a:lnTo>
                  <a:lnTo>
                    <a:pt x="76822" y="13411"/>
                  </a:lnTo>
                  <a:lnTo>
                    <a:pt x="77279" y="110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620753" y="6683273"/>
              <a:ext cx="104139" cy="1466215"/>
            </a:xfrm>
            <a:custGeom>
              <a:avLst/>
              <a:gdLst/>
              <a:ahLst/>
              <a:cxnLst/>
              <a:rect l="l" t="t" r="r" b="b"/>
              <a:pathLst>
                <a:path w="104139" h="1466215">
                  <a:moveTo>
                    <a:pt x="0" y="1465973"/>
                  </a:moveTo>
                  <a:lnTo>
                    <a:pt x="104114" y="1429893"/>
                  </a:lnTo>
                  <a:lnTo>
                    <a:pt x="104114" y="26377"/>
                  </a:lnTo>
                  <a:lnTo>
                    <a:pt x="0" y="0"/>
                  </a:lnTo>
                  <a:lnTo>
                    <a:pt x="0" y="1465973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473115" y="7666151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4648" y="0"/>
                  </a:moveTo>
                  <a:lnTo>
                    <a:pt x="0" y="0"/>
                  </a:lnTo>
                </a:path>
              </a:pathLst>
            </a:custGeom>
            <a:solidFill>
              <a:srgbClr val="5151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09133" y="7891576"/>
              <a:ext cx="264160" cy="12700"/>
            </a:xfrm>
            <a:custGeom>
              <a:avLst/>
              <a:gdLst/>
              <a:ahLst/>
              <a:cxnLst/>
              <a:rect l="l" t="t" r="r" b="b"/>
              <a:pathLst>
                <a:path w="264160" h="12700">
                  <a:moveTo>
                    <a:pt x="263982" y="12433"/>
                  </a:moveTo>
                  <a:lnTo>
                    <a:pt x="0" y="0"/>
                  </a:lnTo>
                  <a:lnTo>
                    <a:pt x="263982" y="12433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114036" y="6687438"/>
              <a:ext cx="471170" cy="52705"/>
            </a:xfrm>
            <a:custGeom>
              <a:avLst/>
              <a:gdLst/>
              <a:ahLst/>
              <a:cxnLst/>
              <a:rect l="l" t="t" r="r" b="b"/>
              <a:pathLst>
                <a:path w="471170" h="52704">
                  <a:moveTo>
                    <a:pt x="9715" y="44424"/>
                  </a:moveTo>
                  <a:lnTo>
                    <a:pt x="8318" y="43040"/>
                  </a:lnTo>
                  <a:lnTo>
                    <a:pt x="6477" y="42125"/>
                  </a:lnTo>
                  <a:lnTo>
                    <a:pt x="4610" y="41643"/>
                  </a:lnTo>
                  <a:lnTo>
                    <a:pt x="2781" y="42125"/>
                  </a:lnTo>
                  <a:lnTo>
                    <a:pt x="1371" y="43040"/>
                  </a:lnTo>
                  <a:lnTo>
                    <a:pt x="457" y="44424"/>
                  </a:lnTo>
                  <a:lnTo>
                    <a:pt x="0" y="46736"/>
                  </a:lnTo>
                  <a:lnTo>
                    <a:pt x="457" y="49060"/>
                  </a:lnTo>
                  <a:lnTo>
                    <a:pt x="1371" y="50431"/>
                  </a:lnTo>
                  <a:lnTo>
                    <a:pt x="2781" y="51358"/>
                  </a:lnTo>
                  <a:lnTo>
                    <a:pt x="4610" y="52285"/>
                  </a:lnTo>
                  <a:lnTo>
                    <a:pt x="8318" y="50431"/>
                  </a:lnTo>
                  <a:lnTo>
                    <a:pt x="9715" y="49060"/>
                  </a:lnTo>
                  <a:lnTo>
                    <a:pt x="9715" y="44424"/>
                  </a:lnTo>
                  <a:close/>
                </a:path>
                <a:path w="471170" h="52704">
                  <a:moveTo>
                    <a:pt x="75425" y="41186"/>
                  </a:moveTo>
                  <a:lnTo>
                    <a:pt x="74955" y="39331"/>
                  </a:lnTo>
                  <a:lnTo>
                    <a:pt x="74041" y="37477"/>
                  </a:lnTo>
                  <a:lnTo>
                    <a:pt x="72631" y="36080"/>
                  </a:lnTo>
                  <a:lnTo>
                    <a:pt x="68948" y="36080"/>
                  </a:lnTo>
                  <a:lnTo>
                    <a:pt x="67564" y="37477"/>
                  </a:lnTo>
                  <a:lnTo>
                    <a:pt x="66167" y="39331"/>
                  </a:lnTo>
                  <a:lnTo>
                    <a:pt x="65697" y="41186"/>
                  </a:lnTo>
                  <a:lnTo>
                    <a:pt x="66167" y="43040"/>
                  </a:lnTo>
                  <a:lnTo>
                    <a:pt x="67564" y="44881"/>
                  </a:lnTo>
                  <a:lnTo>
                    <a:pt x="68948" y="46278"/>
                  </a:lnTo>
                  <a:lnTo>
                    <a:pt x="70802" y="46736"/>
                  </a:lnTo>
                  <a:lnTo>
                    <a:pt x="72631" y="46278"/>
                  </a:lnTo>
                  <a:lnTo>
                    <a:pt x="74041" y="44881"/>
                  </a:lnTo>
                  <a:lnTo>
                    <a:pt x="74955" y="43040"/>
                  </a:lnTo>
                  <a:lnTo>
                    <a:pt x="75425" y="41186"/>
                  </a:lnTo>
                  <a:close/>
                </a:path>
                <a:path w="471170" h="52704">
                  <a:moveTo>
                    <a:pt x="137883" y="34239"/>
                  </a:moveTo>
                  <a:lnTo>
                    <a:pt x="137426" y="31927"/>
                  </a:lnTo>
                  <a:lnTo>
                    <a:pt x="136512" y="30530"/>
                  </a:lnTo>
                  <a:lnTo>
                    <a:pt x="134645" y="29146"/>
                  </a:lnTo>
                  <a:lnTo>
                    <a:pt x="130949" y="29146"/>
                  </a:lnTo>
                  <a:lnTo>
                    <a:pt x="129565" y="30530"/>
                  </a:lnTo>
                  <a:lnTo>
                    <a:pt x="128638" y="31927"/>
                  </a:lnTo>
                  <a:lnTo>
                    <a:pt x="128168" y="34239"/>
                  </a:lnTo>
                  <a:lnTo>
                    <a:pt x="128638" y="36080"/>
                  </a:lnTo>
                  <a:lnTo>
                    <a:pt x="129565" y="37947"/>
                  </a:lnTo>
                  <a:lnTo>
                    <a:pt x="130949" y="38862"/>
                  </a:lnTo>
                  <a:lnTo>
                    <a:pt x="132803" y="39331"/>
                  </a:lnTo>
                  <a:lnTo>
                    <a:pt x="134645" y="38862"/>
                  </a:lnTo>
                  <a:lnTo>
                    <a:pt x="136512" y="37947"/>
                  </a:lnTo>
                  <a:lnTo>
                    <a:pt x="137426" y="36080"/>
                  </a:lnTo>
                  <a:lnTo>
                    <a:pt x="137883" y="34239"/>
                  </a:lnTo>
                  <a:close/>
                </a:path>
                <a:path w="471170" h="52704">
                  <a:moveTo>
                    <a:pt x="324853" y="15722"/>
                  </a:moveTo>
                  <a:lnTo>
                    <a:pt x="323456" y="13881"/>
                  </a:lnTo>
                  <a:lnTo>
                    <a:pt x="322072" y="13411"/>
                  </a:lnTo>
                  <a:lnTo>
                    <a:pt x="320217" y="12484"/>
                  </a:lnTo>
                  <a:lnTo>
                    <a:pt x="317906" y="13411"/>
                  </a:lnTo>
                  <a:lnTo>
                    <a:pt x="316509" y="13881"/>
                  </a:lnTo>
                  <a:lnTo>
                    <a:pt x="315595" y="15722"/>
                  </a:lnTo>
                  <a:lnTo>
                    <a:pt x="315125" y="18046"/>
                  </a:lnTo>
                  <a:lnTo>
                    <a:pt x="315595" y="19888"/>
                  </a:lnTo>
                  <a:lnTo>
                    <a:pt x="316509" y="21742"/>
                  </a:lnTo>
                  <a:lnTo>
                    <a:pt x="317906" y="22669"/>
                  </a:lnTo>
                  <a:lnTo>
                    <a:pt x="320217" y="23126"/>
                  </a:lnTo>
                  <a:lnTo>
                    <a:pt x="322072" y="22669"/>
                  </a:lnTo>
                  <a:lnTo>
                    <a:pt x="323456" y="21742"/>
                  </a:lnTo>
                  <a:lnTo>
                    <a:pt x="324853" y="19888"/>
                  </a:lnTo>
                  <a:lnTo>
                    <a:pt x="324853" y="15722"/>
                  </a:lnTo>
                  <a:close/>
                </a:path>
                <a:path w="471170" h="52704">
                  <a:moveTo>
                    <a:pt x="405828" y="10642"/>
                  </a:moveTo>
                  <a:lnTo>
                    <a:pt x="405358" y="8788"/>
                  </a:lnTo>
                  <a:lnTo>
                    <a:pt x="404431" y="6934"/>
                  </a:lnTo>
                  <a:lnTo>
                    <a:pt x="403047" y="6477"/>
                  </a:lnTo>
                  <a:lnTo>
                    <a:pt x="401193" y="5549"/>
                  </a:lnTo>
                  <a:lnTo>
                    <a:pt x="398881" y="6477"/>
                  </a:lnTo>
                  <a:lnTo>
                    <a:pt x="397497" y="6934"/>
                  </a:lnTo>
                  <a:lnTo>
                    <a:pt x="396100" y="8788"/>
                  </a:lnTo>
                  <a:lnTo>
                    <a:pt x="396100" y="13411"/>
                  </a:lnTo>
                  <a:lnTo>
                    <a:pt x="397497" y="14808"/>
                  </a:lnTo>
                  <a:lnTo>
                    <a:pt x="398881" y="15722"/>
                  </a:lnTo>
                  <a:lnTo>
                    <a:pt x="401193" y="16192"/>
                  </a:lnTo>
                  <a:lnTo>
                    <a:pt x="403047" y="15722"/>
                  </a:lnTo>
                  <a:lnTo>
                    <a:pt x="404431" y="14808"/>
                  </a:lnTo>
                  <a:lnTo>
                    <a:pt x="405358" y="13411"/>
                  </a:lnTo>
                  <a:lnTo>
                    <a:pt x="405828" y="10642"/>
                  </a:lnTo>
                  <a:close/>
                </a:path>
                <a:path w="471170" h="52704">
                  <a:moveTo>
                    <a:pt x="471081" y="3225"/>
                  </a:moveTo>
                  <a:lnTo>
                    <a:pt x="469684" y="1371"/>
                  </a:lnTo>
                  <a:lnTo>
                    <a:pt x="468299" y="457"/>
                  </a:lnTo>
                  <a:lnTo>
                    <a:pt x="466445" y="0"/>
                  </a:lnTo>
                  <a:lnTo>
                    <a:pt x="464591" y="457"/>
                  </a:lnTo>
                  <a:lnTo>
                    <a:pt x="462749" y="1371"/>
                  </a:lnTo>
                  <a:lnTo>
                    <a:pt x="462292" y="3225"/>
                  </a:lnTo>
                  <a:lnTo>
                    <a:pt x="461822" y="5549"/>
                  </a:lnTo>
                  <a:lnTo>
                    <a:pt x="462292" y="6934"/>
                  </a:lnTo>
                  <a:lnTo>
                    <a:pt x="462749" y="8788"/>
                  </a:lnTo>
                  <a:lnTo>
                    <a:pt x="466445" y="10642"/>
                  </a:lnTo>
                  <a:lnTo>
                    <a:pt x="468299" y="9715"/>
                  </a:lnTo>
                  <a:lnTo>
                    <a:pt x="469684" y="8788"/>
                  </a:lnTo>
                  <a:lnTo>
                    <a:pt x="471081" y="6934"/>
                  </a:lnTo>
                  <a:lnTo>
                    <a:pt x="471081" y="32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32894" y="6992391"/>
              <a:ext cx="0" cy="24130"/>
            </a:xfrm>
            <a:custGeom>
              <a:avLst/>
              <a:gdLst/>
              <a:ahLst/>
              <a:cxnLst/>
              <a:rect l="l" t="t" r="r" b="b"/>
              <a:pathLst>
                <a:path h="24129">
                  <a:moveTo>
                    <a:pt x="-2178" y="12026"/>
                  </a:moveTo>
                  <a:lnTo>
                    <a:pt x="2178" y="12026"/>
                  </a:lnTo>
                </a:path>
              </a:pathLst>
            </a:custGeom>
            <a:ln w="240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227409" y="7134440"/>
              <a:ext cx="215265" cy="502284"/>
            </a:xfrm>
            <a:custGeom>
              <a:avLst/>
              <a:gdLst/>
              <a:ahLst/>
              <a:cxnLst/>
              <a:rect l="l" t="t" r="r" b="b"/>
              <a:pathLst>
                <a:path w="215264" h="502284">
                  <a:moveTo>
                    <a:pt x="7391" y="145770"/>
                  </a:moveTo>
                  <a:lnTo>
                    <a:pt x="6934" y="141617"/>
                  </a:lnTo>
                  <a:lnTo>
                    <a:pt x="5537" y="140690"/>
                  </a:lnTo>
                  <a:lnTo>
                    <a:pt x="5080" y="140576"/>
                  </a:lnTo>
                  <a:lnTo>
                    <a:pt x="5080" y="142989"/>
                  </a:lnTo>
                  <a:lnTo>
                    <a:pt x="5080" y="149936"/>
                  </a:lnTo>
                  <a:lnTo>
                    <a:pt x="4622" y="150863"/>
                  </a:lnTo>
                  <a:lnTo>
                    <a:pt x="3695" y="151333"/>
                  </a:lnTo>
                  <a:lnTo>
                    <a:pt x="2781" y="150863"/>
                  </a:lnTo>
                  <a:lnTo>
                    <a:pt x="2311" y="149936"/>
                  </a:lnTo>
                  <a:lnTo>
                    <a:pt x="2311" y="142989"/>
                  </a:lnTo>
                  <a:lnTo>
                    <a:pt x="2781" y="142074"/>
                  </a:lnTo>
                  <a:lnTo>
                    <a:pt x="3695" y="142074"/>
                  </a:lnTo>
                  <a:lnTo>
                    <a:pt x="4622" y="142074"/>
                  </a:lnTo>
                  <a:lnTo>
                    <a:pt x="5080" y="142989"/>
                  </a:lnTo>
                  <a:lnTo>
                    <a:pt x="5080" y="140576"/>
                  </a:lnTo>
                  <a:lnTo>
                    <a:pt x="3695" y="140220"/>
                  </a:lnTo>
                  <a:lnTo>
                    <a:pt x="1841" y="140690"/>
                  </a:lnTo>
                  <a:lnTo>
                    <a:pt x="914" y="141617"/>
                  </a:lnTo>
                  <a:lnTo>
                    <a:pt x="0" y="145770"/>
                  </a:lnTo>
                  <a:lnTo>
                    <a:pt x="114" y="149936"/>
                  </a:lnTo>
                  <a:lnTo>
                    <a:pt x="457" y="151333"/>
                  </a:lnTo>
                  <a:lnTo>
                    <a:pt x="1841" y="152247"/>
                  </a:lnTo>
                  <a:lnTo>
                    <a:pt x="3695" y="152717"/>
                  </a:lnTo>
                  <a:lnTo>
                    <a:pt x="5537" y="152247"/>
                  </a:lnTo>
                  <a:lnTo>
                    <a:pt x="6934" y="151333"/>
                  </a:lnTo>
                  <a:lnTo>
                    <a:pt x="6934" y="149466"/>
                  </a:lnTo>
                  <a:lnTo>
                    <a:pt x="7391" y="147624"/>
                  </a:lnTo>
                  <a:lnTo>
                    <a:pt x="7391" y="145770"/>
                  </a:lnTo>
                  <a:close/>
                </a:path>
                <a:path w="215264" h="502284">
                  <a:moveTo>
                    <a:pt x="14795" y="140220"/>
                  </a:moveTo>
                  <a:lnTo>
                    <a:pt x="9258" y="140220"/>
                  </a:lnTo>
                  <a:lnTo>
                    <a:pt x="9258" y="152247"/>
                  </a:lnTo>
                  <a:lnTo>
                    <a:pt x="11099" y="152247"/>
                  </a:lnTo>
                  <a:lnTo>
                    <a:pt x="11099" y="146697"/>
                  </a:lnTo>
                  <a:lnTo>
                    <a:pt x="14795" y="146697"/>
                  </a:lnTo>
                  <a:lnTo>
                    <a:pt x="14795" y="144843"/>
                  </a:lnTo>
                  <a:lnTo>
                    <a:pt x="11099" y="144843"/>
                  </a:lnTo>
                  <a:lnTo>
                    <a:pt x="11099" y="142074"/>
                  </a:lnTo>
                  <a:lnTo>
                    <a:pt x="14795" y="142074"/>
                  </a:lnTo>
                  <a:lnTo>
                    <a:pt x="14795" y="140220"/>
                  </a:lnTo>
                  <a:close/>
                </a:path>
                <a:path w="215264" h="502284">
                  <a:moveTo>
                    <a:pt x="22212" y="140220"/>
                  </a:moveTo>
                  <a:lnTo>
                    <a:pt x="16192" y="140220"/>
                  </a:lnTo>
                  <a:lnTo>
                    <a:pt x="16192" y="152247"/>
                  </a:lnTo>
                  <a:lnTo>
                    <a:pt x="18503" y="152247"/>
                  </a:lnTo>
                  <a:lnTo>
                    <a:pt x="18503" y="146697"/>
                  </a:lnTo>
                  <a:lnTo>
                    <a:pt x="21742" y="146697"/>
                  </a:lnTo>
                  <a:lnTo>
                    <a:pt x="21742" y="144843"/>
                  </a:lnTo>
                  <a:lnTo>
                    <a:pt x="18503" y="144843"/>
                  </a:lnTo>
                  <a:lnTo>
                    <a:pt x="18503" y="142074"/>
                  </a:lnTo>
                  <a:lnTo>
                    <a:pt x="22212" y="142074"/>
                  </a:lnTo>
                  <a:lnTo>
                    <a:pt x="22212" y="140220"/>
                  </a:lnTo>
                  <a:close/>
                </a:path>
                <a:path w="215264" h="502284">
                  <a:moveTo>
                    <a:pt x="89763" y="303580"/>
                  </a:moveTo>
                  <a:lnTo>
                    <a:pt x="86995" y="299402"/>
                  </a:lnTo>
                  <a:lnTo>
                    <a:pt x="27292" y="350774"/>
                  </a:lnTo>
                  <a:lnTo>
                    <a:pt x="30530" y="354939"/>
                  </a:lnTo>
                  <a:lnTo>
                    <a:pt x="89763" y="303580"/>
                  </a:lnTo>
                  <a:close/>
                </a:path>
                <a:path w="215264" h="502284">
                  <a:moveTo>
                    <a:pt x="89763" y="224917"/>
                  </a:moveTo>
                  <a:lnTo>
                    <a:pt x="86995" y="221195"/>
                  </a:lnTo>
                  <a:lnTo>
                    <a:pt x="27292" y="273037"/>
                  </a:lnTo>
                  <a:lnTo>
                    <a:pt x="30530" y="277202"/>
                  </a:lnTo>
                  <a:lnTo>
                    <a:pt x="89763" y="224917"/>
                  </a:lnTo>
                  <a:close/>
                </a:path>
                <a:path w="215264" h="502284">
                  <a:moveTo>
                    <a:pt x="99021" y="4635"/>
                  </a:moveTo>
                  <a:lnTo>
                    <a:pt x="92544" y="0"/>
                  </a:lnTo>
                  <a:lnTo>
                    <a:pt x="16649" y="108292"/>
                  </a:lnTo>
                  <a:lnTo>
                    <a:pt x="22212" y="112915"/>
                  </a:lnTo>
                  <a:lnTo>
                    <a:pt x="99021" y="4635"/>
                  </a:lnTo>
                  <a:close/>
                </a:path>
                <a:path w="215264" h="502284">
                  <a:moveTo>
                    <a:pt x="124929" y="173545"/>
                  </a:moveTo>
                  <a:lnTo>
                    <a:pt x="90220" y="173545"/>
                  </a:lnTo>
                  <a:lnTo>
                    <a:pt x="90220" y="192049"/>
                  </a:lnTo>
                  <a:lnTo>
                    <a:pt x="124929" y="192049"/>
                  </a:lnTo>
                  <a:lnTo>
                    <a:pt x="124929" y="173545"/>
                  </a:lnTo>
                  <a:close/>
                </a:path>
                <a:path w="215264" h="502284">
                  <a:moveTo>
                    <a:pt x="133261" y="496544"/>
                  </a:moveTo>
                  <a:lnTo>
                    <a:pt x="44411" y="439153"/>
                  </a:lnTo>
                  <a:lnTo>
                    <a:pt x="41173" y="444703"/>
                  </a:lnTo>
                  <a:lnTo>
                    <a:pt x="129565" y="502094"/>
                  </a:lnTo>
                  <a:lnTo>
                    <a:pt x="133261" y="496544"/>
                  </a:lnTo>
                  <a:close/>
                </a:path>
                <a:path w="215264" h="502284">
                  <a:moveTo>
                    <a:pt x="176301" y="354012"/>
                  </a:moveTo>
                  <a:lnTo>
                    <a:pt x="117538" y="301256"/>
                  </a:lnTo>
                  <a:lnTo>
                    <a:pt x="114300" y="304495"/>
                  </a:lnTo>
                  <a:lnTo>
                    <a:pt x="173062" y="357251"/>
                  </a:lnTo>
                  <a:lnTo>
                    <a:pt x="176301" y="354012"/>
                  </a:lnTo>
                  <a:close/>
                </a:path>
                <a:path w="215264" h="502284">
                  <a:moveTo>
                    <a:pt x="176301" y="274421"/>
                  </a:moveTo>
                  <a:lnTo>
                    <a:pt x="117538" y="221678"/>
                  </a:lnTo>
                  <a:lnTo>
                    <a:pt x="114300" y="224917"/>
                  </a:lnTo>
                  <a:lnTo>
                    <a:pt x="173062" y="278117"/>
                  </a:lnTo>
                  <a:lnTo>
                    <a:pt x="176301" y="274421"/>
                  </a:lnTo>
                  <a:close/>
                </a:path>
                <a:path w="215264" h="502284">
                  <a:moveTo>
                    <a:pt x="204990" y="143929"/>
                  </a:moveTo>
                  <a:lnTo>
                    <a:pt x="204533" y="141617"/>
                  </a:lnTo>
                  <a:lnTo>
                    <a:pt x="204533" y="140220"/>
                  </a:lnTo>
                  <a:lnTo>
                    <a:pt x="203136" y="139293"/>
                  </a:lnTo>
                  <a:lnTo>
                    <a:pt x="202679" y="139077"/>
                  </a:lnTo>
                  <a:lnTo>
                    <a:pt x="202679" y="141617"/>
                  </a:lnTo>
                  <a:lnTo>
                    <a:pt x="202679" y="148551"/>
                  </a:lnTo>
                  <a:lnTo>
                    <a:pt x="202222" y="149466"/>
                  </a:lnTo>
                  <a:lnTo>
                    <a:pt x="201295" y="149466"/>
                  </a:lnTo>
                  <a:lnTo>
                    <a:pt x="200367" y="149466"/>
                  </a:lnTo>
                  <a:lnTo>
                    <a:pt x="199898" y="148551"/>
                  </a:lnTo>
                  <a:lnTo>
                    <a:pt x="199440" y="146227"/>
                  </a:lnTo>
                  <a:lnTo>
                    <a:pt x="199440" y="141617"/>
                  </a:lnTo>
                  <a:lnTo>
                    <a:pt x="200367" y="140690"/>
                  </a:lnTo>
                  <a:lnTo>
                    <a:pt x="201295" y="140220"/>
                  </a:lnTo>
                  <a:lnTo>
                    <a:pt x="202222" y="140690"/>
                  </a:lnTo>
                  <a:lnTo>
                    <a:pt x="202679" y="141617"/>
                  </a:lnTo>
                  <a:lnTo>
                    <a:pt x="202679" y="139077"/>
                  </a:lnTo>
                  <a:lnTo>
                    <a:pt x="201295" y="138379"/>
                  </a:lnTo>
                  <a:lnTo>
                    <a:pt x="197586" y="140220"/>
                  </a:lnTo>
                  <a:lnTo>
                    <a:pt x="197586" y="149466"/>
                  </a:lnTo>
                  <a:lnTo>
                    <a:pt x="199440" y="150406"/>
                  </a:lnTo>
                  <a:lnTo>
                    <a:pt x="201295" y="150863"/>
                  </a:lnTo>
                  <a:lnTo>
                    <a:pt x="201295" y="151333"/>
                  </a:lnTo>
                  <a:lnTo>
                    <a:pt x="203606" y="150406"/>
                  </a:lnTo>
                  <a:lnTo>
                    <a:pt x="204533" y="149466"/>
                  </a:lnTo>
                  <a:lnTo>
                    <a:pt x="204990" y="147624"/>
                  </a:lnTo>
                  <a:lnTo>
                    <a:pt x="204990" y="143929"/>
                  </a:lnTo>
                  <a:close/>
                </a:path>
                <a:path w="215264" h="502284">
                  <a:moveTo>
                    <a:pt x="214718" y="138836"/>
                  </a:moveTo>
                  <a:lnTo>
                    <a:pt x="212864" y="138836"/>
                  </a:lnTo>
                  <a:lnTo>
                    <a:pt x="212864" y="147624"/>
                  </a:lnTo>
                  <a:lnTo>
                    <a:pt x="211480" y="142989"/>
                  </a:lnTo>
                  <a:lnTo>
                    <a:pt x="209626" y="138836"/>
                  </a:lnTo>
                  <a:lnTo>
                    <a:pt x="207302" y="138836"/>
                  </a:lnTo>
                  <a:lnTo>
                    <a:pt x="207302" y="151333"/>
                  </a:lnTo>
                  <a:lnTo>
                    <a:pt x="209626" y="151333"/>
                  </a:lnTo>
                  <a:lnTo>
                    <a:pt x="209626" y="144843"/>
                  </a:lnTo>
                  <a:lnTo>
                    <a:pt x="209156" y="142074"/>
                  </a:lnTo>
                  <a:lnTo>
                    <a:pt x="211010" y="146227"/>
                  </a:lnTo>
                  <a:lnTo>
                    <a:pt x="212394" y="151333"/>
                  </a:lnTo>
                  <a:lnTo>
                    <a:pt x="214718" y="151333"/>
                  </a:lnTo>
                  <a:lnTo>
                    <a:pt x="214718" y="1388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589259" y="6730872"/>
              <a:ext cx="499109" cy="1377950"/>
            </a:xfrm>
            <a:custGeom>
              <a:avLst/>
              <a:gdLst/>
              <a:ahLst/>
              <a:cxnLst/>
              <a:rect l="l" t="t" r="r" b="b"/>
              <a:pathLst>
                <a:path w="499110" h="1377950">
                  <a:moveTo>
                    <a:pt x="0" y="1337500"/>
                  </a:moveTo>
                  <a:lnTo>
                    <a:pt x="0" y="43776"/>
                  </a:lnTo>
                  <a:lnTo>
                    <a:pt x="498856" y="0"/>
                  </a:lnTo>
                  <a:lnTo>
                    <a:pt x="498856" y="1377670"/>
                  </a:lnTo>
                  <a:lnTo>
                    <a:pt x="0" y="1337500"/>
                  </a:lnTo>
                  <a:close/>
                </a:path>
                <a:path w="499110" h="1377950">
                  <a:moveTo>
                    <a:pt x="110464" y="112852"/>
                  </a:moveTo>
                  <a:lnTo>
                    <a:pt x="110464" y="1264475"/>
                  </a:lnTo>
                </a:path>
                <a:path w="499110" h="1377950">
                  <a:moveTo>
                    <a:pt x="365506" y="94716"/>
                  </a:moveTo>
                  <a:lnTo>
                    <a:pt x="365506" y="1282598"/>
                  </a:lnTo>
                </a:path>
                <a:path w="499110" h="1377950">
                  <a:moveTo>
                    <a:pt x="365506" y="97599"/>
                  </a:moveTo>
                  <a:lnTo>
                    <a:pt x="118884" y="116077"/>
                  </a:lnTo>
                  <a:lnTo>
                    <a:pt x="110464" y="112458"/>
                  </a:lnTo>
                  <a:lnTo>
                    <a:pt x="365506" y="93179"/>
                  </a:lnTo>
                  <a:lnTo>
                    <a:pt x="365506" y="97599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94910" y="6928891"/>
              <a:ext cx="62230" cy="108585"/>
            </a:xfrm>
            <a:custGeom>
              <a:avLst/>
              <a:gdLst/>
              <a:ahLst/>
              <a:cxnLst/>
              <a:rect l="l" t="t" r="r" b="b"/>
              <a:pathLst>
                <a:path w="62229" h="108584">
                  <a:moveTo>
                    <a:pt x="61861" y="0"/>
                  </a:moveTo>
                  <a:lnTo>
                    <a:pt x="0" y="3213"/>
                  </a:lnTo>
                  <a:lnTo>
                    <a:pt x="0" y="108432"/>
                  </a:lnTo>
                  <a:lnTo>
                    <a:pt x="61861" y="105232"/>
                  </a:lnTo>
                  <a:lnTo>
                    <a:pt x="618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99317" y="6936511"/>
              <a:ext cx="53975" cy="93345"/>
            </a:xfrm>
            <a:custGeom>
              <a:avLst/>
              <a:gdLst/>
              <a:ahLst/>
              <a:cxnLst/>
              <a:rect l="l" t="t" r="r" b="b"/>
              <a:pathLst>
                <a:path w="53975" h="93345">
                  <a:moveTo>
                    <a:pt x="53022" y="67881"/>
                  </a:moveTo>
                  <a:lnTo>
                    <a:pt x="19278" y="69100"/>
                  </a:lnTo>
                  <a:lnTo>
                    <a:pt x="19278" y="69418"/>
                  </a:lnTo>
                  <a:lnTo>
                    <a:pt x="0" y="70294"/>
                  </a:lnTo>
                  <a:lnTo>
                    <a:pt x="0" y="92798"/>
                  </a:lnTo>
                  <a:lnTo>
                    <a:pt x="19278" y="91922"/>
                  </a:lnTo>
                  <a:lnTo>
                    <a:pt x="53022" y="90373"/>
                  </a:lnTo>
                  <a:lnTo>
                    <a:pt x="53022" y="67881"/>
                  </a:lnTo>
                  <a:close/>
                </a:path>
                <a:path w="53975" h="93345">
                  <a:moveTo>
                    <a:pt x="53022" y="0"/>
                  </a:moveTo>
                  <a:lnTo>
                    <a:pt x="0" y="2413"/>
                  </a:lnTo>
                  <a:lnTo>
                    <a:pt x="0" y="25311"/>
                  </a:lnTo>
                  <a:lnTo>
                    <a:pt x="53022" y="22898"/>
                  </a:lnTo>
                  <a:lnTo>
                    <a:pt x="53022" y="0"/>
                  </a:lnTo>
                  <a:close/>
                </a:path>
                <a:path w="53975" h="93345">
                  <a:moveTo>
                    <a:pt x="53428" y="24904"/>
                  </a:moveTo>
                  <a:lnTo>
                    <a:pt x="24511" y="26111"/>
                  </a:lnTo>
                  <a:lnTo>
                    <a:pt x="24511" y="40563"/>
                  </a:lnTo>
                  <a:lnTo>
                    <a:pt x="53428" y="39370"/>
                  </a:lnTo>
                  <a:lnTo>
                    <a:pt x="53428" y="249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805743" y="7005611"/>
              <a:ext cx="45720" cy="19685"/>
            </a:xfrm>
            <a:custGeom>
              <a:avLst/>
              <a:gdLst/>
              <a:ahLst/>
              <a:cxnLst/>
              <a:rect l="l" t="t" r="r" b="b"/>
              <a:pathLst>
                <a:path w="45720" h="19684">
                  <a:moveTo>
                    <a:pt x="5219" y="16471"/>
                  </a:moveTo>
                  <a:lnTo>
                    <a:pt x="3632" y="16471"/>
                  </a:lnTo>
                  <a:lnTo>
                    <a:pt x="4826" y="11239"/>
                  </a:lnTo>
                  <a:lnTo>
                    <a:pt x="2019" y="11239"/>
                  </a:lnTo>
                  <a:lnTo>
                    <a:pt x="4013" y="4800"/>
                  </a:lnTo>
                  <a:lnTo>
                    <a:pt x="2019" y="5207"/>
                  </a:lnTo>
                  <a:lnTo>
                    <a:pt x="0" y="13233"/>
                  </a:lnTo>
                  <a:lnTo>
                    <a:pt x="2413" y="12839"/>
                  </a:lnTo>
                  <a:lnTo>
                    <a:pt x="2019" y="16865"/>
                  </a:lnTo>
                  <a:lnTo>
                    <a:pt x="800" y="16052"/>
                  </a:lnTo>
                  <a:lnTo>
                    <a:pt x="2019" y="19672"/>
                  </a:lnTo>
                  <a:lnTo>
                    <a:pt x="5219" y="16471"/>
                  </a:lnTo>
                  <a:close/>
                </a:path>
                <a:path w="45720" h="19684">
                  <a:moveTo>
                    <a:pt x="45389" y="0"/>
                  </a:moveTo>
                  <a:lnTo>
                    <a:pt x="13258" y="1600"/>
                  </a:lnTo>
                  <a:lnTo>
                    <a:pt x="13258" y="6819"/>
                  </a:lnTo>
                  <a:lnTo>
                    <a:pt x="45389" y="5613"/>
                  </a:lnTo>
                  <a:lnTo>
                    <a:pt x="45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708143" y="7177519"/>
              <a:ext cx="247015" cy="829944"/>
            </a:xfrm>
            <a:custGeom>
              <a:avLst/>
              <a:gdLst/>
              <a:ahLst/>
              <a:cxnLst/>
              <a:rect l="l" t="t" r="r" b="b"/>
              <a:pathLst>
                <a:path w="247014" h="829945">
                  <a:moveTo>
                    <a:pt x="245821" y="0"/>
                  </a:moveTo>
                  <a:lnTo>
                    <a:pt x="812" y="8013"/>
                  </a:lnTo>
                </a:path>
                <a:path w="247014" h="829945">
                  <a:moveTo>
                    <a:pt x="246214" y="140169"/>
                  </a:moveTo>
                  <a:lnTo>
                    <a:pt x="406" y="143776"/>
                  </a:lnTo>
                </a:path>
                <a:path w="247014" h="829945">
                  <a:moveTo>
                    <a:pt x="245821" y="231343"/>
                  </a:moveTo>
                  <a:lnTo>
                    <a:pt x="406" y="232943"/>
                  </a:lnTo>
                </a:path>
                <a:path w="247014" h="829945">
                  <a:moveTo>
                    <a:pt x="245821" y="324129"/>
                  </a:moveTo>
                  <a:lnTo>
                    <a:pt x="406" y="321716"/>
                  </a:lnTo>
                </a:path>
                <a:path w="247014" h="829945">
                  <a:moveTo>
                    <a:pt x="245821" y="416496"/>
                  </a:moveTo>
                  <a:lnTo>
                    <a:pt x="1206" y="411683"/>
                  </a:lnTo>
                </a:path>
                <a:path w="247014" h="829945">
                  <a:moveTo>
                    <a:pt x="246621" y="775182"/>
                  </a:moveTo>
                  <a:lnTo>
                    <a:pt x="812" y="760310"/>
                  </a:lnTo>
                </a:path>
                <a:path w="247014" h="829945">
                  <a:moveTo>
                    <a:pt x="0" y="813739"/>
                  </a:moveTo>
                  <a:lnTo>
                    <a:pt x="246621" y="829792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608144" y="8058327"/>
              <a:ext cx="436245" cy="43180"/>
            </a:xfrm>
            <a:custGeom>
              <a:avLst/>
              <a:gdLst/>
              <a:ahLst/>
              <a:cxnLst/>
              <a:rect l="l" t="t" r="r" b="b"/>
              <a:pathLst>
                <a:path w="436245" h="43179">
                  <a:moveTo>
                    <a:pt x="10033" y="2413"/>
                  </a:moveTo>
                  <a:lnTo>
                    <a:pt x="7620" y="0"/>
                  </a:lnTo>
                  <a:lnTo>
                    <a:pt x="2400" y="0"/>
                  </a:lnTo>
                  <a:lnTo>
                    <a:pt x="0" y="2413"/>
                  </a:lnTo>
                  <a:lnTo>
                    <a:pt x="0" y="8039"/>
                  </a:lnTo>
                  <a:lnTo>
                    <a:pt x="2400" y="10045"/>
                  </a:lnTo>
                  <a:lnTo>
                    <a:pt x="4813" y="10045"/>
                  </a:lnTo>
                  <a:lnTo>
                    <a:pt x="7620" y="10045"/>
                  </a:lnTo>
                  <a:lnTo>
                    <a:pt x="10033" y="8039"/>
                  </a:lnTo>
                  <a:lnTo>
                    <a:pt x="10033" y="2413"/>
                  </a:lnTo>
                  <a:close/>
                </a:path>
                <a:path w="436245" h="43179">
                  <a:moveTo>
                    <a:pt x="67868" y="7645"/>
                  </a:moveTo>
                  <a:lnTo>
                    <a:pt x="65455" y="5638"/>
                  </a:lnTo>
                  <a:lnTo>
                    <a:pt x="59842" y="5638"/>
                  </a:lnTo>
                  <a:lnTo>
                    <a:pt x="57416" y="7645"/>
                  </a:lnTo>
                  <a:lnTo>
                    <a:pt x="57416" y="13258"/>
                  </a:lnTo>
                  <a:lnTo>
                    <a:pt x="59842" y="15671"/>
                  </a:lnTo>
                  <a:lnTo>
                    <a:pt x="62649" y="15671"/>
                  </a:lnTo>
                  <a:lnTo>
                    <a:pt x="65455" y="15671"/>
                  </a:lnTo>
                  <a:lnTo>
                    <a:pt x="67868" y="13258"/>
                  </a:lnTo>
                  <a:lnTo>
                    <a:pt x="67868" y="7645"/>
                  </a:lnTo>
                  <a:close/>
                </a:path>
                <a:path w="436245" h="43179">
                  <a:moveTo>
                    <a:pt x="128117" y="12052"/>
                  </a:moveTo>
                  <a:lnTo>
                    <a:pt x="125704" y="10045"/>
                  </a:lnTo>
                  <a:lnTo>
                    <a:pt x="120091" y="10045"/>
                  </a:lnTo>
                  <a:lnTo>
                    <a:pt x="117678" y="12052"/>
                  </a:lnTo>
                  <a:lnTo>
                    <a:pt x="117678" y="17665"/>
                  </a:lnTo>
                  <a:lnTo>
                    <a:pt x="120091" y="20091"/>
                  </a:lnTo>
                  <a:lnTo>
                    <a:pt x="122897" y="20091"/>
                  </a:lnTo>
                  <a:lnTo>
                    <a:pt x="125704" y="20091"/>
                  </a:lnTo>
                  <a:lnTo>
                    <a:pt x="128117" y="17665"/>
                  </a:lnTo>
                  <a:lnTo>
                    <a:pt x="128117" y="12052"/>
                  </a:lnTo>
                  <a:close/>
                </a:path>
                <a:path w="436245" h="43179">
                  <a:moveTo>
                    <a:pt x="313677" y="26123"/>
                  </a:moveTo>
                  <a:lnTo>
                    <a:pt x="311277" y="23710"/>
                  </a:lnTo>
                  <a:lnTo>
                    <a:pt x="305650" y="23710"/>
                  </a:lnTo>
                  <a:lnTo>
                    <a:pt x="303237" y="26123"/>
                  </a:lnTo>
                  <a:lnTo>
                    <a:pt x="303237" y="31737"/>
                  </a:lnTo>
                  <a:lnTo>
                    <a:pt x="305650" y="33743"/>
                  </a:lnTo>
                  <a:lnTo>
                    <a:pt x="308444" y="33743"/>
                  </a:lnTo>
                  <a:lnTo>
                    <a:pt x="311277" y="33743"/>
                  </a:lnTo>
                  <a:lnTo>
                    <a:pt x="313677" y="31737"/>
                  </a:lnTo>
                  <a:lnTo>
                    <a:pt x="313677" y="26123"/>
                  </a:lnTo>
                  <a:close/>
                </a:path>
                <a:path w="436245" h="43179">
                  <a:moveTo>
                    <a:pt x="376339" y="30924"/>
                  </a:moveTo>
                  <a:lnTo>
                    <a:pt x="374332" y="28524"/>
                  </a:lnTo>
                  <a:lnTo>
                    <a:pt x="368719" y="28524"/>
                  </a:lnTo>
                  <a:lnTo>
                    <a:pt x="366293" y="30924"/>
                  </a:lnTo>
                  <a:lnTo>
                    <a:pt x="366293" y="36144"/>
                  </a:lnTo>
                  <a:lnTo>
                    <a:pt x="368719" y="38569"/>
                  </a:lnTo>
                  <a:lnTo>
                    <a:pt x="371525" y="38569"/>
                  </a:lnTo>
                  <a:lnTo>
                    <a:pt x="374332" y="38569"/>
                  </a:lnTo>
                  <a:lnTo>
                    <a:pt x="376339" y="36144"/>
                  </a:lnTo>
                  <a:lnTo>
                    <a:pt x="376339" y="30924"/>
                  </a:lnTo>
                  <a:close/>
                </a:path>
                <a:path w="436245" h="43179">
                  <a:moveTo>
                    <a:pt x="435775" y="34937"/>
                  </a:moveTo>
                  <a:lnTo>
                    <a:pt x="433374" y="32537"/>
                  </a:lnTo>
                  <a:lnTo>
                    <a:pt x="427761" y="32537"/>
                  </a:lnTo>
                  <a:lnTo>
                    <a:pt x="425335" y="34937"/>
                  </a:lnTo>
                  <a:lnTo>
                    <a:pt x="425335" y="40576"/>
                  </a:lnTo>
                  <a:lnTo>
                    <a:pt x="427761" y="42583"/>
                  </a:lnTo>
                  <a:lnTo>
                    <a:pt x="430568" y="42583"/>
                  </a:lnTo>
                  <a:lnTo>
                    <a:pt x="433374" y="42583"/>
                  </a:lnTo>
                  <a:lnTo>
                    <a:pt x="435775" y="40576"/>
                  </a:lnTo>
                  <a:lnTo>
                    <a:pt x="435775" y="349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950345" y="7655064"/>
              <a:ext cx="4445" cy="0"/>
            </a:xfrm>
            <a:custGeom>
              <a:avLst/>
              <a:gdLst/>
              <a:ahLst/>
              <a:cxnLst/>
              <a:rect l="l" t="t" r="r" b="b"/>
              <a:pathLst>
                <a:path w="4445">
                  <a:moveTo>
                    <a:pt x="4419" y="0"/>
                  </a:moveTo>
                  <a:lnTo>
                    <a:pt x="0" y="0"/>
                  </a:lnTo>
                </a:path>
              </a:pathLst>
            </a:custGeom>
            <a:solidFill>
              <a:srgbClr val="5151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08550" y="7646631"/>
              <a:ext cx="245745" cy="67945"/>
            </a:xfrm>
            <a:custGeom>
              <a:avLst/>
              <a:gdLst/>
              <a:ahLst/>
              <a:cxnLst/>
              <a:rect l="l" t="t" r="r" b="b"/>
              <a:pathLst>
                <a:path w="245745" h="67945">
                  <a:moveTo>
                    <a:pt x="245414" y="6426"/>
                  </a:moveTo>
                  <a:lnTo>
                    <a:pt x="406" y="0"/>
                  </a:lnTo>
                </a:path>
                <a:path w="245745" h="67945">
                  <a:moveTo>
                    <a:pt x="245414" y="67881"/>
                  </a:moveTo>
                  <a:lnTo>
                    <a:pt x="0" y="59042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613363" y="6734885"/>
              <a:ext cx="441959" cy="49530"/>
            </a:xfrm>
            <a:custGeom>
              <a:avLst/>
              <a:gdLst/>
              <a:ahLst/>
              <a:cxnLst/>
              <a:rect l="l" t="t" r="r" b="b"/>
              <a:pathLst>
                <a:path w="441960" h="49529">
                  <a:moveTo>
                    <a:pt x="8826" y="41363"/>
                  </a:moveTo>
                  <a:lnTo>
                    <a:pt x="6819" y="38976"/>
                  </a:lnTo>
                  <a:lnTo>
                    <a:pt x="2006" y="38976"/>
                  </a:lnTo>
                  <a:lnTo>
                    <a:pt x="0" y="41363"/>
                  </a:lnTo>
                  <a:lnTo>
                    <a:pt x="0" y="47002"/>
                  </a:lnTo>
                  <a:lnTo>
                    <a:pt x="2006" y="49415"/>
                  </a:lnTo>
                  <a:lnTo>
                    <a:pt x="4419" y="49415"/>
                  </a:lnTo>
                  <a:lnTo>
                    <a:pt x="6819" y="49415"/>
                  </a:lnTo>
                  <a:lnTo>
                    <a:pt x="8826" y="47002"/>
                  </a:lnTo>
                  <a:lnTo>
                    <a:pt x="8826" y="41363"/>
                  </a:lnTo>
                  <a:close/>
                </a:path>
                <a:path w="441960" h="49529">
                  <a:moveTo>
                    <a:pt x="70688" y="36144"/>
                  </a:moveTo>
                  <a:lnTo>
                    <a:pt x="68681" y="34150"/>
                  </a:lnTo>
                  <a:lnTo>
                    <a:pt x="63855" y="34150"/>
                  </a:lnTo>
                  <a:lnTo>
                    <a:pt x="61442" y="36144"/>
                  </a:lnTo>
                  <a:lnTo>
                    <a:pt x="61442" y="41783"/>
                  </a:lnTo>
                  <a:lnTo>
                    <a:pt x="63855" y="43802"/>
                  </a:lnTo>
                  <a:lnTo>
                    <a:pt x="65874" y="43802"/>
                  </a:lnTo>
                  <a:lnTo>
                    <a:pt x="68681" y="43802"/>
                  </a:lnTo>
                  <a:lnTo>
                    <a:pt x="70688" y="41783"/>
                  </a:lnTo>
                  <a:lnTo>
                    <a:pt x="70688" y="36144"/>
                  </a:lnTo>
                  <a:close/>
                </a:path>
                <a:path w="441960" h="49529">
                  <a:moveTo>
                    <a:pt x="129336" y="29324"/>
                  </a:moveTo>
                  <a:lnTo>
                    <a:pt x="127330" y="26898"/>
                  </a:lnTo>
                  <a:lnTo>
                    <a:pt x="122504" y="26898"/>
                  </a:lnTo>
                  <a:lnTo>
                    <a:pt x="120484" y="29324"/>
                  </a:lnTo>
                  <a:lnTo>
                    <a:pt x="120484" y="34950"/>
                  </a:lnTo>
                  <a:lnTo>
                    <a:pt x="122504" y="37350"/>
                  </a:lnTo>
                  <a:lnTo>
                    <a:pt x="124904" y="37350"/>
                  </a:lnTo>
                  <a:lnTo>
                    <a:pt x="127330" y="37350"/>
                  </a:lnTo>
                  <a:lnTo>
                    <a:pt x="129336" y="34950"/>
                  </a:lnTo>
                  <a:lnTo>
                    <a:pt x="129336" y="29324"/>
                  </a:lnTo>
                  <a:close/>
                </a:path>
                <a:path w="441960" h="49529">
                  <a:moveTo>
                    <a:pt x="304457" y="14465"/>
                  </a:moveTo>
                  <a:lnTo>
                    <a:pt x="302437" y="12052"/>
                  </a:lnTo>
                  <a:lnTo>
                    <a:pt x="297611" y="12052"/>
                  </a:lnTo>
                  <a:lnTo>
                    <a:pt x="295605" y="14465"/>
                  </a:lnTo>
                  <a:lnTo>
                    <a:pt x="295605" y="20091"/>
                  </a:lnTo>
                  <a:lnTo>
                    <a:pt x="297611" y="22491"/>
                  </a:lnTo>
                  <a:lnTo>
                    <a:pt x="300024" y="22491"/>
                  </a:lnTo>
                  <a:lnTo>
                    <a:pt x="302437" y="22491"/>
                  </a:lnTo>
                  <a:lnTo>
                    <a:pt x="304457" y="20091"/>
                  </a:lnTo>
                  <a:lnTo>
                    <a:pt x="304457" y="14465"/>
                  </a:lnTo>
                  <a:close/>
                </a:path>
                <a:path w="441960" h="49529">
                  <a:moveTo>
                    <a:pt x="380365" y="8026"/>
                  </a:moveTo>
                  <a:lnTo>
                    <a:pt x="377952" y="5638"/>
                  </a:lnTo>
                  <a:lnTo>
                    <a:pt x="373532" y="5638"/>
                  </a:lnTo>
                  <a:lnTo>
                    <a:pt x="371119" y="8026"/>
                  </a:lnTo>
                  <a:lnTo>
                    <a:pt x="371119" y="13271"/>
                  </a:lnTo>
                  <a:lnTo>
                    <a:pt x="373532" y="15684"/>
                  </a:lnTo>
                  <a:lnTo>
                    <a:pt x="375945" y="15684"/>
                  </a:lnTo>
                  <a:lnTo>
                    <a:pt x="377952" y="15684"/>
                  </a:lnTo>
                  <a:lnTo>
                    <a:pt x="380365" y="13271"/>
                  </a:lnTo>
                  <a:lnTo>
                    <a:pt x="380365" y="8026"/>
                  </a:lnTo>
                  <a:close/>
                </a:path>
                <a:path w="441960" h="49529">
                  <a:moveTo>
                    <a:pt x="441820" y="2006"/>
                  </a:moveTo>
                  <a:lnTo>
                    <a:pt x="439801" y="0"/>
                  </a:lnTo>
                  <a:lnTo>
                    <a:pt x="434987" y="0"/>
                  </a:lnTo>
                  <a:lnTo>
                    <a:pt x="432981" y="2006"/>
                  </a:lnTo>
                  <a:lnTo>
                    <a:pt x="432981" y="7632"/>
                  </a:lnTo>
                  <a:lnTo>
                    <a:pt x="434987" y="10033"/>
                  </a:lnTo>
                  <a:lnTo>
                    <a:pt x="437400" y="10033"/>
                  </a:lnTo>
                  <a:lnTo>
                    <a:pt x="439801" y="10033"/>
                  </a:lnTo>
                  <a:lnTo>
                    <a:pt x="441820" y="7632"/>
                  </a:lnTo>
                  <a:lnTo>
                    <a:pt x="441820" y="20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818595" y="7005612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h="23495">
                  <a:moveTo>
                    <a:pt x="0" y="0"/>
                  </a:moveTo>
                  <a:lnTo>
                    <a:pt x="0" y="22885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700130" y="6846950"/>
              <a:ext cx="254635" cy="1164590"/>
            </a:xfrm>
            <a:custGeom>
              <a:avLst/>
              <a:gdLst/>
              <a:ahLst/>
              <a:cxnLst/>
              <a:rect l="l" t="t" r="r" b="b"/>
              <a:pathLst>
                <a:path w="254635" h="1164590">
                  <a:moveTo>
                    <a:pt x="8013" y="0"/>
                  </a:moveTo>
                  <a:lnTo>
                    <a:pt x="8013" y="1144308"/>
                  </a:lnTo>
                  <a:lnTo>
                    <a:pt x="0" y="1147521"/>
                  </a:lnTo>
                  <a:lnTo>
                    <a:pt x="254635" y="1163993"/>
                  </a:lnTo>
                </a:path>
                <a:path w="254635" h="1164590">
                  <a:moveTo>
                    <a:pt x="8420" y="203631"/>
                  </a:moveTo>
                  <a:lnTo>
                    <a:pt x="254635" y="190779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708956" y="7095972"/>
              <a:ext cx="245110" cy="680085"/>
            </a:xfrm>
            <a:custGeom>
              <a:avLst/>
              <a:gdLst/>
              <a:ahLst/>
              <a:cxnLst/>
              <a:rect l="l" t="t" r="r" b="b"/>
              <a:pathLst>
                <a:path w="245110" h="680084">
                  <a:moveTo>
                    <a:pt x="244601" y="679602"/>
                  </a:moveTo>
                  <a:lnTo>
                    <a:pt x="0" y="669950"/>
                  </a:lnTo>
                </a:path>
                <a:path w="245110" h="680084">
                  <a:moveTo>
                    <a:pt x="69875" y="38163"/>
                  </a:moveTo>
                  <a:lnTo>
                    <a:pt x="69875" y="0"/>
                  </a:lnTo>
                  <a:lnTo>
                    <a:pt x="17272" y="2412"/>
                  </a:lnTo>
                  <a:lnTo>
                    <a:pt x="17272" y="40563"/>
                  </a:lnTo>
                  <a:lnTo>
                    <a:pt x="69875" y="38163"/>
                  </a:lnTo>
                  <a:close/>
                </a:path>
                <a:path w="245110" h="680084">
                  <a:moveTo>
                    <a:pt x="69875" y="38163"/>
                  </a:moveTo>
                  <a:lnTo>
                    <a:pt x="69875" y="0"/>
                  </a:lnTo>
                  <a:lnTo>
                    <a:pt x="73494" y="0"/>
                  </a:lnTo>
                  <a:lnTo>
                    <a:pt x="73494" y="38163"/>
                  </a:lnTo>
                  <a:lnTo>
                    <a:pt x="69875" y="38163"/>
                  </a:lnTo>
                  <a:close/>
                </a:path>
                <a:path w="245110" h="680084">
                  <a:moveTo>
                    <a:pt x="63055" y="31724"/>
                  </a:moveTo>
                  <a:lnTo>
                    <a:pt x="63055" y="7226"/>
                  </a:lnTo>
                  <a:lnTo>
                    <a:pt x="24091" y="9639"/>
                  </a:lnTo>
                  <a:lnTo>
                    <a:pt x="24091" y="33731"/>
                  </a:lnTo>
                  <a:lnTo>
                    <a:pt x="63055" y="31724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736668" y="7103198"/>
              <a:ext cx="35560" cy="26670"/>
            </a:xfrm>
            <a:custGeom>
              <a:avLst/>
              <a:gdLst/>
              <a:ahLst/>
              <a:cxnLst/>
              <a:rect l="l" t="t" r="r" b="b"/>
              <a:pathLst>
                <a:path w="35560" h="26670">
                  <a:moveTo>
                    <a:pt x="35344" y="0"/>
                  </a:moveTo>
                  <a:lnTo>
                    <a:pt x="0" y="2412"/>
                  </a:lnTo>
                  <a:lnTo>
                    <a:pt x="0" y="26504"/>
                  </a:lnTo>
                  <a:lnTo>
                    <a:pt x="35344" y="24498"/>
                  </a:lnTo>
                  <a:lnTo>
                    <a:pt x="35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736668" y="7103198"/>
              <a:ext cx="35560" cy="26670"/>
            </a:xfrm>
            <a:custGeom>
              <a:avLst/>
              <a:gdLst/>
              <a:ahLst/>
              <a:cxnLst/>
              <a:rect l="l" t="t" r="r" b="b"/>
              <a:pathLst>
                <a:path w="35560" h="26670">
                  <a:moveTo>
                    <a:pt x="35344" y="24498"/>
                  </a:moveTo>
                  <a:lnTo>
                    <a:pt x="35344" y="0"/>
                  </a:lnTo>
                  <a:lnTo>
                    <a:pt x="0" y="2412"/>
                  </a:lnTo>
                  <a:lnTo>
                    <a:pt x="0" y="26504"/>
                  </a:lnTo>
                  <a:lnTo>
                    <a:pt x="35344" y="2449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737061" y="7103605"/>
              <a:ext cx="7620" cy="24130"/>
            </a:xfrm>
            <a:custGeom>
              <a:avLst/>
              <a:gdLst/>
              <a:ahLst/>
              <a:cxnLst/>
              <a:rect l="l" t="t" r="r" b="b"/>
              <a:pathLst>
                <a:path w="7620" h="24129">
                  <a:moveTo>
                    <a:pt x="7238" y="0"/>
                  </a:moveTo>
                  <a:lnTo>
                    <a:pt x="0" y="406"/>
                  </a:lnTo>
                  <a:lnTo>
                    <a:pt x="0" y="24091"/>
                  </a:lnTo>
                  <a:lnTo>
                    <a:pt x="7238" y="23698"/>
                  </a:lnTo>
                  <a:lnTo>
                    <a:pt x="7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737061" y="7103605"/>
              <a:ext cx="7620" cy="24130"/>
            </a:xfrm>
            <a:custGeom>
              <a:avLst/>
              <a:gdLst/>
              <a:ahLst/>
              <a:cxnLst/>
              <a:rect l="l" t="t" r="r" b="b"/>
              <a:pathLst>
                <a:path w="7620" h="24129">
                  <a:moveTo>
                    <a:pt x="7238" y="23698"/>
                  </a:moveTo>
                  <a:lnTo>
                    <a:pt x="7238" y="0"/>
                  </a:lnTo>
                  <a:lnTo>
                    <a:pt x="0" y="406"/>
                  </a:lnTo>
                  <a:lnTo>
                    <a:pt x="0" y="24091"/>
                  </a:lnTo>
                  <a:lnTo>
                    <a:pt x="7238" y="2369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744300" y="7103605"/>
              <a:ext cx="11430" cy="25400"/>
            </a:xfrm>
            <a:custGeom>
              <a:avLst/>
              <a:gdLst/>
              <a:ahLst/>
              <a:cxnLst/>
              <a:rect l="l" t="t" r="r" b="b"/>
              <a:pathLst>
                <a:path w="11429" h="25400">
                  <a:moveTo>
                    <a:pt x="0" y="0"/>
                  </a:moveTo>
                  <a:lnTo>
                    <a:pt x="0" y="23698"/>
                  </a:lnTo>
                  <a:lnTo>
                    <a:pt x="10845" y="25311"/>
                  </a:lnTo>
                  <a:lnTo>
                    <a:pt x="10845" y="1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744300" y="7103605"/>
              <a:ext cx="11430" cy="25400"/>
            </a:xfrm>
            <a:custGeom>
              <a:avLst/>
              <a:gdLst/>
              <a:ahLst/>
              <a:cxnLst/>
              <a:rect l="l" t="t" r="r" b="b"/>
              <a:pathLst>
                <a:path w="11429" h="25400">
                  <a:moveTo>
                    <a:pt x="10845" y="25311"/>
                  </a:moveTo>
                  <a:lnTo>
                    <a:pt x="10845" y="1193"/>
                  </a:lnTo>
                  <a:lnTo>
                    <a:pt x="0" y="0"/>
                  </a:lnTo>
                  <a:lnTo>
                    <a:pt x="0" y="23698"/>
                  </a:lnTo>
                  <a:lnTo>
                    <a:pt x="10845" y="25311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743894" y="7103605"/>
              <a:ext cx="11430" cy="24130"/>
            </a:xfrm>
            <a:custGeom>
              <a:avLst/>
              <a:gdLst/>
              <a:ahLst/>
              <a:cxnLst/>
              <a:rect l="l" t="t" r="r" b="b"/>
              <a:pathLst>
                <a:path w="11429" h="24129">
                  <a:moveTo>
                    <a:pt x="0" y="0"/>
                  </a:moveTo>
                  <a:lnTo>
                    <a:pt x="0" y="23698"/>
                  </a:lnTo>
                </a:path>
                <a:path w="11429" h="24129">
                  <a:moveTo>
                    <a:pt x="11252" y="1193"/>
                  </a:moveTo>
                  <a:lnTo>
                    <a:pt x="11252" y="24091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753533" y="7232129"/>
              <a:ext cx="56515" cy="39370"/>
            </a:xfrm>
            <a:custGeom>
              <a:avLst/>
              <a:gdLst/>
              <a:ahLst/>
              <a:cxnLst/>
              <a:rect l="l" t="t" r="r" b="b"/>
              <a:pathLst>
                <a:path w="56514" h="39370">
                  <a:moveTo>
                    <a:pt x="52628" y="38163"/>
                  </a:moveTo>
                  <a:lnTo>
                    <a:pt x="52628" y="0"/>
                  </a:lnTo>
                  <a:lnTo>
                    <a:pt x="0" y="812"/>
                  </a:lnTo>
                  <a:lnTo>
                    <a:pt x="0" y="39357"/>
                  </a:lnTo>
                  <a:lnTo>
                    <a:pt x="52628" y="38163"/>
                  </a:lnTo>
                  <a:close/>
                </a:path>
                <a:path w="56514" h="39370">
                  <a:moveTo>
                    <a:pt x="52628" y="38163"/>
                  </a:moveTo>
                  <a:lnTo>
                    <a:pt x="52628" y="0"/>
                  </a:lnTo>
                  <a:lnTo>
                    <a:pt x="56222" y="0"/>
                  </a:lnTo>
                  <a:lnTo>
                    <a:pt x="56222" y="38163"/>
                  </a:lnTo>
                  <a:lnTo>
                    <a:pt x="52628" y="38163"/>
                  </a:lnTo>
                  <a:close/>
                </a:path>
                <a:path w="56514" h="39370">
                  <a:moveTo>
                    <a:pt x="45389" y="31330"/>
                  </a:moveTo>
                  <a:lnTo>
                    <a:pt x="45389" y="7226"/>
                  </a:lnTo>
                  <a:lnTo>
                    <a:pt x="6832" y="8039"/>
                  </a:lnTo>
                  <a:lnTo>
                    <a:pt x="6832" y="32537"/>
                  </a:lnTo>
                  <a:lnTo>
                    <a:pt x="45389" y="31330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764379" y="7239355"/>
              <a:ext cx="34925" cy="26034"/>
            </a:xfrm>
            <a:custGeom>
              <a:avLst/>
              <a:gdLst/>
              <a:ahLst/>
              <a:cxnLst/>
              <a:rect l="l" t="t" r="r" b="b"/>
              <a:pathLst>
                <a:path w="34925" h="26034">
                  <a:moveTo>
                    <a:pt x="34543" y="0"/>
                  </a:moveTo>
                  <a:lnTo>
                    <a:pt x="0" y="812"/>
                  </a:lnTo>
                  <a:lnTo>
                    <a:pt x="0" y="25717"/>
                  </a:lnTo>
                  <a:lnTo>
                    <a:pt x="34543" y="24104"/>
                  </a:lnTo>
                  <a:lnTo>
                    <a:pt x="34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764379" y="7239355"/>
              <a:ext cx="34925" cy="26034"/>
            </a:xfrm>
            <a:custGeom>
              <a:avLst/>
              <a:gdLst/>
              <a:ahLst/>
              <a:cxnLst/>
              <a:rect l="l" t="t" r="r" b="b"/>
              <a:pathLst>
                <a:path w="34925" h="26034">
                  <a:moveTo>
                    <a:pt x="34543" y="24104"/>
                  </a:moveTo>
                  <a:lnTo>
                    <a:pt x="34543" y="0"/>
                  </a:lnTo>
                  <a:lnTo>
                    <a:pt x="0" y="812"/>
                  </a:lnTo>
                  <a:lnTo>
                    <a:pt x="0" y="25717"/>
                  </a:lnTo>
                  <a:lnTo>
                    <a:pt x="34543" y="24104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791697" y="7238149"/>
              <a:ext cx="7620" cy="24130"/>
            </a:xfrm>
            <a:custGeom>
              <a:avLst/>
              <a:gdLst/>
              <a:ahLst/>
              <a:cxnLst/>
              <a:rect l="l" t="t" r="r" b="b"/>
              <a:pathLst>
                <a:path w="7620" h="24129">
                  <a:moveTo>
                    <a:pt x="7226" y="0"/>
                  </a:moveTo>
                  <a:lnTo>
                    <a:pt x="0" y="0"/>
                  </a:lnTo>
                  <a:lnTo>
                    <a:pt x="0" y="24104"/>
                  </a:lnTo>
                  <a:lnTo>
                    <a:pt x="7226" y="24104"/>
                  </a:lnTo>
                  <a:lnTo>
                    <a:pt x="72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791697" y="7238149"/>
              <a:ext cx="7620" cy="24130"/>
            </a:xfrm>
            <a:custGeom>
              <a:avLst/>
              <a:gdLst/>
              <a:ahLst/>
              <a:cxnLst/>
              <a:rect l="l" t="t" r="r" b="b"/>
              <a:pathLst>
                <a:path w="7620" h="24129">
                  <a:moveTo>
                    <a:pt x="7226" y="24104"/>
                  </a:moveTo>
                  <a:lnTo>
                    <a:pt x="7226" y="0"/>
                  </a:lnTo>
                  <a:lnTo>
                    <a:pt x="0" y="0"/>
                  </a:lnTo>
                  <a:lnTo>
                    <a:pt x="0" y="24104"/>
                  </a:lnTo>
                  <a:lnTo>
                    <a:pt x="7226" y="24104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782451" y="7238149"/>
              <a:ext cx="9525" cy="26670"/>
            </a:xfrm>
            <a:custGeom>
              <a:avLst/>
              <a:gdLst/>
              <a:ahLst/>
              <a:cxnLst/>
              <a:rect l="l" t="t" r="r" b="b"/>
              <a:pathLst>
                <a:path w="9525" h="26670">
                  <a:moveTo>
                    <a:pt x="9245" y="0"/>
                  </a:moveTo>
                  <a:lnTo>
                    <a:pt x="0" y="2019"/>
                  </a:lnTo>
                  <a:lnTo>
                    <a:pt x="0" y="26111"/>
                  </a:lnTo>
                  <a:lnTo>
                    <a:pt x="9245" y="24104"/>
                  </a:lnTo>
                  <a:lnTo>
                    <a:pt x="92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782451" y="7238149"/>
              <a:ext cx="9525" cy="26670"/>
            </a:xfrm>
            <a:custGeom>
              <a:avLst/>
              <a:gdLst/>
              <a:ahLst/>
              <a:cxnLst/>
              <a:rect l="l" t="t" r="r" b="b"/>
              <a:pathLst>
                <a:path w="9525" h="26670">
                  <a:moveTo>
                    <a:pt x="0" y="26111"/>
                  </a:moveTo>
                  <a:lnTo>
                    <a:pt x="0" y="2019"/>
                  </a:lnTo>
                  <a:lnTo>
                    <a:pt x="9245" y="0"/>
                  </a:lnTo>
                  <a:lnTo>
                    <a:pt x="9245" y="24104"/>
                  </a:lnTo>
                  <a:lnTo>
                    <a:pt x="0" y="26111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782451" y="7238149"/>
              <a:ext cx="9525" cy="26670"/>
            </a:xfrm>
            <a:custGeom>
              <a:avLst/>
              <a:gdLst/>
              <a:ahLst/>
              <a:cxnLst/>
              <a:rect l="l" t="t" r="r" b="b"/>
              <a:pathLst>
                <a:path w="9525" h="26670">
                  <a:moveTo>
                    <a:pt x="9245" y="0"/>
                  </a:moveTo>
                  <a:lnTo>
                    <a:pt x="9245" y="24104"/>
                  </a:lnTo>
                </a:path>
                <a:path w="9525" h="26670">
                  <a:moveTo>
                    <a:pt x="0" y="2019"/>
                  </a:moveTo>
                  <a:lnTo>
                    <a:pt x="0" y="26111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739081" y="7350213"/>
              <a:ext cx="45085" cy="25400"/>
            </a:xfrm>
            <a:custGeom>
              <a:avLst/>
              <a:gdLst/>
              <a:ahLst/>
              <a:cxnLst/>
              <a:rect l="l" t="t" r="r" b="b"/>
              <a:pathLst>
                <a:path w="45085" h="25400">
                  <a:moveTo>
                    <a:pt x="42176" y="24904"/>
                  </a:moveTo>
                  <a:lnTo>
                    <a:pt x="43370" y="24904"/>
                  </a:lnTo>
                  <a:lnTo>
                    <a:pt x="44983" y="23304"/>
                  </a:lnTo>
                  <a:lnTo>
                    <a:pt x="44983" y="21691"/>
                  </a:lnTo>
                  <a:lnTo>
                    <a:pt x="44576" y="3213"/>
                  </a:lnTo>
                  <a:lnTo>
                    <a:pt x="44576" y="1625"/>
                  </a:lnTo>
                  <a:lnTo>
                    <a:pt x="43370" y="0"/>
                  </a:lnTo>
                  <a:lnTo>
                    <a:pt x="41757" y="406"/>
                  </a:lnTo>
                  <a:lnTo>
                    <a:pt x="2400" y="406"/>
                  </a:lnTo>
                  <a:lnTo>
                    <a:pt x="800" y="406"/>
                  </a:lnTo>
                  <a:lnTo>
                    <a:pt x="0" y="2006"/>
                  </a:lnTo>
                  <a:lnTo>
                    <a:pt x="0" y="3632"/>
                  </a:lnTo>
                  <a:lnTo>
                    <a:pt x="0" y="22097"/>
                  </a:lnTo>
                  <a:lnTo>
                    <a:pt x="0" y="23710"/>
                  </a:lnTo>
                  <a:lnTo>
                    <a:pt x="1193" y="25311"/>
                  </a:lnTo>
                  <a:lnTo>
                    <a:pt x="2400" y="24904"/>
                  </a:lnTo>
                  <a:lnTo>
                    <a:pt x="42176" y="24904"/>
                  </a:lnTo>
                  <a:close/>
                </a:path>
                <a:path w="45085" h="25400">
                  <a:moveTo>
                    <a:pt x="40170" y="20878"/>
                  </a:moveTo>
                  <a:lnTo>
                    <a:pt x="40170" y="4825"/>
                  </a:lnTo>
                  <a:lnTo>
                    <a:pt x="4406" y="4825"/>
                  </a:lnTo>
                  <a:lnTo>
                    <a:pt x="4406" y="20878"/>
                  </a:lnTo>
                  <a:lnTo>
                    <a:pt x="40170" y="2087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752733" y="7359459"/>
              <a:ext cx="19050" cy="7620"/>
            </a:xfrm>
            <a:custGeom>
              <a:avLst/>
              <a:gdLst/>
              <a:ahLst/>
              <a:cxnLst/>
              <a:rect l="l" t="t" r="r" b="b"/>
              <a:pathLst>
                <a:path w="19050" h="7620">
                  <a:moveTo>
                    <a:pt x="18478" y="0"/>
                  </a:moveTo>
                  <a:lnTo>
                    <a:pt x="0" y="0"/>
                  </a:lnTo>
                  <a:lnTo>
                    <a:pt x="0" y="7226"/>
                  </a:lnTo>
                  <a:lnTo>
                    <a:pt x="18478" y="7226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756353" y="7358252"/>
              <a:ext cx="5715" cy="8890"/>
            </a:xfrm>
            <a:custGeom>
              <a:avLst/>
              <a:gdLst/>
              <a:ahLst/>
              <a:cxnLst/>
              <a:rect l="l" t="t" r="r" b="b"/>
              <a:pathLst>
                <a:path w="5714" h="8890">
                  <a:moveTo>
                    <a:pt x="0" y="0"/>
                  </a:moveTo>
                  <a:lnTo>
                    <a:pt x="0" y="8826"/>
                  </a:lnTo>
                </a:path>
                <a:path w="5714" h="8890">
                  <a:moveTo>
                    <a:pt x="5613" y="0"/>
                  </a:moveTo>
                  <a:lnTo>
                    <a:pt x="5613" y="8826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739081" y="7442593"/>
              <a:ext cx="45085" cy="24130"/>
            </a:xfrm>
            <a:custGeom>
              <a:avLst/>
              <a:gdLst/>
              <a:ahLst/>
              <a:cxnLst/>
              <a:rect l="l" t="t" r="r" b="b"/>
              <a:pathLst>
                <a:path w="45085" h="24129">
                  <a:moveTo>
                    <a:pt x="41376" y="24104"/>
                  </a:moveTo>
                  <a:lnTo>
                    <a:pt x="43370" y="24104"/>
                  </a:lnTo>
                  <a:lnTo>
                    <a:pt x="44576" y="22504"/>
                  </a:lnTo>
                  <a:lnTo>
                    <a:pt x="44576" y="20891"/>
                  </a:lnTo>
                  <a:lnTo>
                    <a:pt x="44576" y="3213"/>
                  </a:lnTo>
                  <a:lnTo>
                    <a:pt x="44576" y="1612"/>
                  </a:lnTo>
                  <a:lnTo>
                    <a:pt x="43370" y="0"/>
                  </a:lnTo>
                  <a:lnTo>
                    <a:pt x="41376" y="0"/>
                  </a:lnTo>
                  <a:lnTo>
                    <a:pt x="2400" y="0"/>
                  </a:lnTo>
                  <a:lnTo>
                    <a:pt x="800" y="0"/>
                  </a:lnTo>
                  <a:lnTo>
                    <a:pt x="0" y="1612"/>
                  </a:lnTo>
                  <a:lnTo>
                    <a:pt x="0" y="3213"/>
                  </a:lnTo>
                  <a:lnTo>
                    <a:pt x="0" y="20891"/>
                  </a:lnTo>
                  <a:lnTo>
                    <a:pt x="0" y="22504"/>
                  </a:lnTo>
                  <a:lnTo>
                    <a:pt x="800" y="24104"/>
                  </a:lnTo>
                  <a:lnTo>
                    <a:pt x="2400" y="24104"/>
                  </a:lnTo>
                  <a:lnTo>
                    <a:pt x="41376" y="24104"/>
                  </a:lnTo>
                  <a:close/>
                </a:path>
                <a:path w="45085" h="24129">
                  <a:moveTo>
                    <a:pt x="39750" y="20091"/>
                  </a:moveTo>
                  <a:lnTo>
                    <a:pt x="39750" y="4432"/>
                  </a:lnTo>
                  <a:lnTo>
                    <a:pt x="4406" y="4432"/>
                  </a:lnTo>
                  <a:lnTo>
                    <a:pt x="4406" y="20091"/>
                  </a:lnTo>
                  <a:lnTo>
                    <a:pt x="39750" y="20091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752733" y="7451026"/>
              <a:ext cx="19050" cy="7620"/>
            </a:xfrm>
            <a:custGeom>
              <a:avLst/>
              <a:gdLst/>
              <a:ahLst/>
              <a:cxnLst/>
              <a:rect l="l" t="t" r="r" b="b"/>
              <a:pathLst>
                <a:path w="19050" h="7620">
                  <a:moveTo>
                    <a:pt x="18478" y="0"/>
                  </a:moveTo>
                  <a:lnTo>
                    <a:pt x="0" y="0"/>
                  </a:lnTo>
                  <a:lnTo>
                    <a:pt x="0" y="7239"/>
                  </a:lnTo>
                  <a:lnTo>
                    <a:pt x="18478" y="723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756353" y="7449819"/>
              <a:ext cx="5715" cy="8890"/>
            </a:xfrm>
            <a:custGeom>
              <a:avLst/>
              <a:gdLst/>
              <a:ahLst/>
              <a:cxnLst/>
              <a:rect l="l" t="t" r="r" b="b"/>
              <a:pathLst>
                <a:path w="5714" h="8890">
                  <a:moveTo>
                    <a:pt x="0" y="0"/>
                  </a:moveTo>
                  <a:lnTo>
                    <a:pt x="0" y="8851"/>
                  </a:lnTo>
                </a:path>
                <a:path w="5714" h="8890">
                  <a:moveTo>
                    <a:pt x="5613" y="0"/>
                  </a:moveTo>
                  <a:lnTo>
                    <a:pt x="5613" y="8851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739081" y="7534186"/>
              <a:ext cx="45085" cy="25400"/>
            </a:xfrm>
            <a:custGeom>
              <a:avLst/>
              <a:gdLst/>
              <a:ahLst/>
              <a:cxnLst/>
              <a:rect l="l" t="t" r="r" b="b"/>
              <a:pathLst>
                <a:path w="45085" h="25400">
                  <a:moveTo>
                    <a:pt x="41757" y="24892"/>
                  </a:moveTo>
                  <a:lnTo>
                    <a:pt x="43370" y="24892"/>
                  </a:lnTo>
                  <a:lnTo>
                    <a:pt x="44576" y="23279"/>
                  </a:lnTo>
                  <a:lnTo>
                    <a:pt x="44576" y="21678"/>
                  </a:lnTo>
                  <a:lnTo>
                    <a:pt x="44983" y="3594"/>
                  </a:lnTo>
                  <a:lnTo>
                    <a:pt x="44983" y="1993"/>
                  </a:lnTo>
                  <a:lnTo>
                    <a:pt x="43370" y="393"/>
                  </a:lnTo>
                  <a:lnTo>
                    <a:pt x="42176" y="393"/>
                  </a:lnTo>
                  <a:lnTo>
                    <a:pt x="2400" y="0"/>
                  </a:lnTo>
                  <a:lnTo>
                    <a:pt x="1193" y="0"/>
                  </a:lnTo>
                  <a:lnTo>
                    <a:pt x="0" y="1587"/>
                  </a:lnTo>
                  <a:lnTo>
                    <a:pt x="0" y="3200"/>
                  </a:lnTo>
                  <a:lnTo>
                    <a:pt x="0" y="21272"/>
                  </a:lnTo>
                  <a:lnTo>
                    <a:pt x="0" y="22885"/>
                  </a:lnTo>
                  <a:lnTo>
                    <a:pt x="800" y="24485"/>
                  </a:lnTo>
                  <a:lnTo>
                    <a:pt x="2400" y="24485"/>
                  </a:lnTo>
                  <a:lnTo>
                    <a:pt x="41757" y="24892"/>
                  </a:lnTo>
                  <a:close/>
                </a:path>
                <a:path w="45085" h="25400">
                  <a:moveTo>
                    <a:pt x="40170" y="20878"/>
                  </a:moveTo>
                  <a:lnTo>
                    <a:pt x="40170" y="4419"/>
                  </a:lnTo>
                  <a:lnTo>
                    <a:pt x="4406" y="4419"/>
                  </a:lnTo>
                  <a:lnTo>
                    <a:pt x="4406" y="20472"/>
                  </a:lnTo>
                  <a:lnTo>
                    <a:pt x="40170" y="2087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752733" y="7542999"/>
              <a:ext cx="19050" cy="8255"/>
            </a:xfrm>
            <a:custGeom>
              <a:avLst/>
              <a:gdLst/>
              <a:ahLst/>
              <a:cxnLst/>
              <a:rect l="l" t="t" r="r" b="b"/>
              <a:pathLst>
                <a:path w="19050" h="8254">
                  <a:moveTo>
                    <a:pt x="0" y="0"/>
                  </a:moveTo>
                  <a:lnTo>
                    <a:pt x="0" y="7238"/>
                  </a:lnTo>
                  <a:lnTo>
                    <a:pt x="18478" y="7645"/>
                  </a:lnTo>
                  <a:lnTo>
                    <a:pt x="18478" y="4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754175" y="75464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4356" y="0"/>
                  </a:lnTo>
                </a:path>
                <a:path w="10160">
                  <a:moveTo>
                    <a:pt x="5613" y="0"/>
                  </a:moveTo>
                  <a:lnTo>
                    <a:pt x="9969" y="0"/>
                  </a:lnTo>
                </a:path>
              </a:pathLst>
            </a:custGeom>
            <a:ln w="84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876456" y="7349820"/>
              <a:ext cx="45085" cy="24765"/>
            </a:xfrm>
            <a:custGeom>
              <a:avLst/>
              <a:gdLst/>
              <a:ahLst/>
              <a:cxnLst/>
              <a:rect l="l" t="t" r="r" b="b"/>
              <a:pathLst>
                <a:path w="45085" h="24765">
                  <a:moveTo>
                    <a:pt x="2400" y="24485"/>
                  </a:moveTo>
                  <a:lnTo>
                    <a:pt x="787" y="24485"/>
                  </a:lnTo>
                  <a:lnTo>
                    <a:pt x="0" y="23291"/>
                  </a:lnTo>
                  <a:lnTo>
                    <a:pt x="0" y="21272"/>
                  </a:lnTo>
                  <a:lnTo>
                    <a:pt x="0" y="2806"/>
                  </a:lnTo>
                  <a:lnTo>
                    <a:pt x="0" y="1206"/>
                  </a:lnTo>
                  <a:lnTo>
                    <a:pt x="787" y="0"/>
                  </a:lnTo>
                  <a:lnTo>
                    <a:pt x="2400" y="0"/>
                  </a:lnTo>
                  <a:lnTo>
                    <a:pt x="41770" y="393"/>
                  </a:lnTo>
                  <a:lnTo>
                    <a:pt x="43764" y="393"/>
                  </a:lnTo>
                  <a:lnTo>
                    <a:pt x="44983" y="1600"/>
                  </a:lnTo>
                  <a:lnTo>
                    <a:pt x="44983" y="3213"/>
                  </a:lnTo>
                  <a:lnTo>
                    <a:pt x="44983" y="21272"/>
                  </a:lnTo>
                  <a:lnTo>
                    <a:pt x="44983" y="23291"/>
                  </a:lnTo>
                  <a:lnTo>
                    <a:pt x="43764" y="24485"/>
                  </a:lnTo>
                  <a:lnTo>
                    <a:pt x="41770" y="24485"/>
                  </a:lnTo>
                  <a:lnTo>
                    <a:pt x="2400" y="24485"/>
                  </a:lnTo>
                  <a:close/>
                </a:path>
                <a:path w="45085" h="24765">
                  <a:moveTo>
                    <a:pt x="4406" y="20485"/>
                  </a:moveTo>
                  <a:lnTo>
                    <a:pt x="4406" y="4419"/>
                  </a:lnTo>
                  <a:lnTo>
                    <a:pt x="40131" y="4419"/>
                  </a:lnTo>
                  <a:lnTo>
                    <a:pt x="40131" y="20485"/>
                  </a:lnTo>
                  <a:lnTo>
                    <a:pt x="4406" y="20485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889296" y="7358646"/>
              <a:ext cx="18415" cy="8255"/>
            </a:xfrm>
            <a:custGeom>
              <a:avLst/>
              <a:gdLst/>
              <a:ahLst/>
              <a:cxnLst/>
              <a:rect l="l" t="t" r="r" b="b"/>
              <a:pathLst>
                <a:path w="18414" h="8254">
                  <a:moveTo>
                    <a:pt x="18072" y="0"/>
                  </a:moveTo>
                  <a:lnTo>
                    <a:pt x="0" y="0"/>
                  </a:lnTo>
                  <a:lnTo>
                    <a:pt x="0" y="7632"/>
                  </a:lnTo>
                  <a:lnTo>
                    <a:pt x="18072" y="7632"/>
                  </a:lnTo>
                  <a:lnTo>
                    <a:pt x="180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898135" y="7357440"/>
              <a:ext cx="6350" cy="8890"/>
            </a:xfrm>
            <a:custGeom>
              <a:avLst/>
              <a:gdLst/>
              <a:ahLst/>
              <a:cxnLst/>
              <a:rect l="l" t="t" r="r" b="b"/>
              <a:pathLst>
                <a:path w="6350" h="8890">
                  <a:moveTo>
                    <a:pt x="6019" y="0"/>
                  </a:moveTo>
                  <a:lnTo>
                    <a:pt x="6019" y="8851"/>
                  </a:lnTo>
                </a:path>
                <a:path w="6350" h="8890">
                  <a:moveTo>
                    <a:pt x="0" y="0"/>
                  </a:moveTo>
                  <a:lnTo>
                    <a:pt x="0" y="8851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876456" y="7442199"/>
              <a:ext cx="45085" cy="25400"/>
            </a:xfrm>
            <a:custGeom>
              <a:avLst/>
              <a:gdLst/>
              <a:ahLst/>
              <a:cxnLst/>
              <a:rect l="l" t="t" r="r" b="b"/>
              <a:pathLst>
                <a:path w="45085" h="25400">
                  <a:moveTo>
                    <a:pt x="2400" y="24498"/>
                  </a:moveTo>
                  <a:lnTo>
                    <a:pt x="787" y="24498"/>
                  </a:lnTo>
                  <a:lnTo>
                    <a:pt x="0" y="22898"/>
                  </a:lnTo>
                  <a:lnTo>
                    <a:pt x="0" y="21285"/>
                  </a:lnTo>
                  <a:lnTo>
                    <a:pt x="0" y="3213"/>
                  </a:lnTo>
                  <a:lnTo>
                    <a:pt x="0" y="1600"/>
                  </a:lnTo>
                  <a:lnTo>
                    <a:pt x="787" y="0"/>
                  </a:lnTo>
                  <a:lnTo>
                    <a:pt x="2400" y="393"/>
                  </a:lnTo>
                  <a:lnTo>
                    <a:pt x="41770" y="812"/>
                  </a:lnTo>
                  <a:lnTo>
                    <a:pt x="43764" y="812"/>
                  </a:lnTo>
                  <a:lnTo>
                    <a:pt x="44983" y="2400"/>
                  </a:lnTo>
                  <a:lnTo>
                    <a:pt x="44983" y="4013"/>
                  </a:lnTo>
                  <a:lnTo>
                    <a:pt x="44983" y="22085"/>
                  </a:lnTo>
                  <a:lnTo>
                    <a:pt x="44983" y="23698"/>
                  </a:lnTo>
                  <a:lnTo>
                    <a:pt x="43764" y="25298"/>
                  </a:lnTo>
                  <a:lnTo>
                    <a:pt x="41770" y="25298"/>
                  </a:lnTo>
                  <a:lnTo>
                    <a:pt x="2400" y="24498"/>
                  </a:lnTo>
                  <a:close/>
                </a:path>
                <a:path w="45085" h="25400">
                  <a:moveTo>
                    <a:pt x="4406" y="20485"/>
                  </a:moveTo>
                  <a:lnTo>
                    <a:pt x="4406" y="4825"/>
                  </a:lnTo>
                  <a:lnTo>
                    <a:pt x="40131" y="4825"/>
                  </a:lnTo>
                  <a:lnTo>
                    <a:pt x="40131" y="20891"/>
                  </a:lnTo>
                  <a:lnTo>
                    <a:pt x="4406" y="20485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889296" y="7451026"/>
              <a:ext cx="18415" cy="8255"/>
            </a:xfrm>
            <a:custGeom>
              <a:avLst/>
              <a:gdLst/>
              <a:ahLst/>
              <a:cxnLst/>
              <a:rect l="l" t="t" r="r" b="b"/>
              <a:pathLst>
                <a:path w="18414" h="8254">
                  <a:moveTo>
                    <a:pt x="0" y="0"/>
                  </a:moveTo>
                  <a:lnTo>
                    <a:pt x="0" y="7645"/>
                  </a:lnTo>
                  <a:lnTo>
                    <a:pt x="18072" y="7645"/>
                  </a:lnTo>
                  <a:lnTo>
                    <a:pt x="18072" y="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898135" y="7450239"/>
              <a:ext cx="6350" cy="8890"/>
            </a:xfrm>
            <a:custGeom>
              <a:avLst/>
              <a:gdLst/>
              <a:ahLst/>
              <a:cxnLst/>
              <a:rect l="l" t="t" r="r" b="b"/>
              <a:pathLst>
                <a:path w="6350" h="8890">
                  <a:moveTo>
                    <a:pt x="6019" y="0"/>
                  </a:moveTo>
                  <a:lnTo>
                    <a:pt x="6019" y="8826"/>
                  </a:lnTo>
                </a:path>
                <a:path w="6350" h="8890">
                  <a:moveTo>
                    <a:pt x="0" y="0"/>
                  </a:moveTo>
                  <a:lnTo>
                    <a:pt x="0" y="8826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876456" y="7535773"/>
              <a:ext cx="45085" cy="25400"/>
            </a:xfrm>
            <a:custGeom>
              <a:avLst/>
              <a:gdLst/>
              <a:ahLst/>
              <a:cxnLst/>
              <a:rect l="l" t="t" r="r" b="b"/>
              <a:pathLst>
                <a:path w="45085" h="25400">
                  <a:moveTo>
                    <a:pt x="2400" y="24511"/>
                  </a:moveTo>
                  <a:lnTo>
                    <a:pt x="787" y="24511"/>
                  </a:lnTo>
                  <a:lnTo>
                    <a:pt x="0" y="22898"/>
                  </a:lnTo>
                  <a:lnTo>
                    <a:pt x="0" y="21297"/>
                  </a:lnTo>
                  <a:lnTo>
                    <a:pt x="0" y="2832"/>
                  </a:lnTo>
                  <a:lnTo>
                    <a:pt x="0" y="1206"/>
                  </a:lnTo>
                  <a:lnTo>
                    <a:pt x="787" y="0"/>
                  </a:lnTo>
                  <a:lnTo>
                    <a:pt x="2400" y="0"/>
                  </a:lnTo>
                  <a:lnTo>
                    <a:pt x="41770" y="812"/>
                  </a:lnTo>
                  <a:lnTo>
                    <a:pt x="43764" y="812"/>
                  </a:lnTo>
                  <a:lnTo>
                    <a:pt x="44983" y="2006"/>
                  </a:lnTo>
                  <a:lnTo>
                    <a:pt x="44983" y="3632"/>
                  </a:lnTo>
                  <a:lnTo>
                    <a:pt x="44983" y="22098"/>
                  </a:lnTo>
                  <a:lnTo>
                    <a:pt x="44983" y="23710"/>
                  </a:lnTo>
                  <a:lnTo>
                    <a:pt x="43764" y="24904"/>
                  </a:lnTo>
                  <a:lnTo>
                    <a:pt x="41770" y="24904"/>
                  </a:lnTo>
                  <a:lnTo>
                    <a:pt x="2400" y="24511"/>
                  </a:lnTo>
                  <a:close/>
                </a:path>
                <a:path w="45085" h="25400">
                  <a:moveTo>
                    <a:pt x="4406" y="20091"/>
                  </a:moveTo>
                  <a:lnTo>
                    <a:pt x="4406" y="4025"/>
                  </a:lnTo>
                  <a:lnTo>
                    <a:pt x="40131" y="4826"/>
                  </a:lnTo>
                  <a:lnTo>
                    <a:pt x="40131" y="20891"/>
                  </a:lnTo>
                  <a:lnTo>
                    <a:pt x="4406" y="20091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889296" y="7544625"/>
              <a:ext cx="18415" cy="8255"/>
            </a:xfrm>
            <a:custGeom>
              <a:avLst/>
              <a:gdLst/>
              <a:ahLst/>
              <a:cxnLst/>
              <a:rect l="l" t="t" r="r" b="b"/>
              <a:pathLst>
                <a:path w="18414" h="8254">
                  <a:moveTo>
                    <a:pt x="0" y="0"/>
                  </a:moveTo>
                  <a:lnTo>
                    <a:pt x="0" y="7619"/>
                  </a:lnTo>
                  <a:lnTo>
                    <a:pt x="18072" y="8026"/>
                  </a:lnTo>
                  <a:lnTo>
                    <a:pt x="18072" y="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898135" y="7543418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019" y="393"/>
                  </a:moveTo>
                  <a:lnTo>
                    <a:pt x="6019" y="9232"/>
                  </a:lnTo>
                </a:path>
                <a:path w="6350" h="9525">
                  <a:moveTo>
                    <a:pt x="0" y="0"/>
                  </a:moveTo>
                  <a:lnTo>
                    <a:pt x="0" y="9232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754740" y="7612913"/>
              <a:ext cx="32384" cy="13970"/>
            </a:xfrm>
            <a:custGeom>
              <a:avLst/>
              <a:gdLst/>
              <a:ahLst/>
              <a:cxnLst/>
              <a:rect l="l" t="t" r="r" b="b"/>
              <a:pathLst>
                <a:path w="32385" h="13970">
                  <a:moveTo>
                    <a:pt x="0" y="0"/>
                  </a:moveTo>
                  <a:lnTo>
                    <a:pt x="0" y="13233"/>
                  </a:lnTo>
                  <a:lnTo>
                    <a:pt x="32118" y="13639"/>
                  </a:lnTo>
                  <a:lnTo>
                    <a:pt x="32118" y="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761166" y="761130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252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770818" y="7611300"/>
              <a:ext cx="635" cy="15875"/>
            </a:xfrm>
            <a:custGeom>
              <a:avLst/>
              <a:gdLst/>
              <a:ahLst/>
              <a:cxnLst/>
              <a:rect l="l" t="t" r="r" b="b"/>
              <a:pathLst>
                <a:path w="635" h="15875">
                  <a:moveTo>
                    <a:pt x="196" y="-2178"/>
                  </a:moveTo>
                  <a:lnTo>
                    <a:pt x="196" y="17430"/>
                  </a:lnTo>
                </a:path>
              </a:pathLst>
            </a:custGeom>
            <a:ln w="47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754740" y="7671142"/>
              <a:ext cx="32384" cy="14604"/>
            </a:xfrm>
            <a:custGeom>
              <a:avLst/>
              <a:gdLst/>
              <a:ahLst/>
              <a:cxnLst/>
              <a:rect l="l" t="t" r="r" b="b"/>
              <a:pathLst>
                <a:path w="32385" h="14604">
                  <a:moveTo>
                    <a:pt x="0" y="0"/>
                  </a:moveTo>
                  <a:lnTo>
                    <a:pt x="0" y="12839"/>
                  </a:lnTo>
                  <a:lnTo>
                    <a:pt x="32118" y="14452"/>
                  </a:lnTo>
                  <a:lnTo>
                    <a:pt x="32118" y="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761166" y="7669529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265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770818" y="7669936"/>
              <a:ext cx="635" cy="15875"/>
            </a:xfrm>
            <a:custGeom>
              <a:avLst/>
              <a:gdLst/>
              <a:ahLst/>
              <a:cxnLst/>
              <a:rect l="l" t="t" r="r" b="b"/>
              <a:pathLst>
                <a:path w="635" h="15875">
                  <a:moveTo>
                    <a:pt x="196" y="-2178"/>
                  </a:moveTo>
                  <a:lnTo>
                    <a:pt x="196" y="17430"/>
                  </a:lnTo>
                </a:path>
              </a:pathLst>
            </a:custGeom>
            <a:ln w="47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754740" y="7731391"/>
              <a:ext cx="32384" cy="13970"/>
            </a:xfrm>
            <a:custGeom>
              <a:avLst/>
              <a:gdLst/>
              <a:ahLst/>
              <a:cxnLst/>
              <a:rect l="l" t="t" r="r" b="b"/>
              <a:pathLst>
                <a:path w="32385" h="13970">
                  <a:moveTo>
                    <a:pt x="0" y="0"/>
                  </a:moveTo>
                  <a:lnTo>
                    <a:pt x="0" y="12852"/>
                  </a:lnTo>
                  <a:lnTo>
                    <a:pt x="32118" y="13652"/>
                  </a:lnTo>
                  <a:lnTo>
                    <a:pt x="32118" y="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761166" y="7729372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671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770818" y="7729778"/>
              <a:ext cx="635" cy="15875"/>
            </a:xfrm>
            <a:custGeom>
              <a:avLst/>
              <a:gdLst/>
              <a:ahLst/>
              <a:cxnLst/>
              <a:rect l="l" t="t" r="r" b="b"/>
              <a:pathLst>
                <a:path w="635" h="15875">
                  <a:moveTo>
                    <a:pt x="196" y="-2178"/>
                  </a:moveTo>
                  <a:lnTo>
                    <a:pt x="196" y="17443"/>
                  </a:lnTo>
                </a:path>
              </a:pathLst>
            </a:custGeom>
            <a:ln w="47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874031" y="7615313"/>
              <a:ext cx="32384" cy="13335"/>
            </a:xfrm>
            <a:custGeom>
              <a:avLst/>
              <a:gdLst/>
              <a:ahLst/>
              <a:cxnLst/>
              <a:rect l="l" t="t" r="r" b="b"/>
              <a:pathLst>
                <a:path w="32385" h="13334">
                  <a:moveTo>
                    <a:pt x="32143" y="0"/>
                  </a:moveTo>
                  <a:lnTo>
                    <a:pt x="0" y="393"/>
                  </a:lnTo>
                  <a:lnTo>
                    <a:pt x="0" y="13258"/>
                  </a:lnTo>
                  <a:lnTo>
                    <a:pt x="32143" y="13258"/>
                  </a:lnTo>
                  <a:lnTo>
                    <a:pt x="32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890096" y="7613700"/>
              <a:ext cx="10160" cy="15875"/>
            </a:xfrm>
            <a:custGeom>
              <a:avLst/>
              <a:gdLst/>
              <a:ahLst/>
              <a:cxnLst/>
              <a:rect l="l" t="t" r="r" b="b"/>
              <a:pathLst>
                <a:path w="10160" h="15875">
                  <a:moveTo>
                    <a:pt x="9639" y="0"/>
                  </a:moveTo>
                  <a:lnTo>
                    <a:pt x="9639" y="15265"/>
                  </a:lnTo>
                </a:path>
                <a:path w="10160" h="15875">
                  <a:moveTo>
                    <a:pt x="0" y="0"/>
                  </a:moveTo>
                  <a:lnTo>
                    <a:pt x="0" y="15265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874031" y="7674355"/>
              <a:ext cx="32384" cy="13970"/>
            </a:xfrm>
            <a:custGeom>
              <a:avLst/>
              <a:gdLst/>
              <a:ahLst/>
              <a:cxnLst/>
              <a:rect l="l" t="t" r="r" b="b"/>
              <a:pathLst>
                <a:path w="32385" h="13970">
                  <a:moveTo>
                    <a:pt x="0" y="0"/>
                  </a:moveTo>
                  <a:lnTo>
                    <a:pt x="0" y="13258"/>
                  </a:lnTo>
                  <a:lnTo>
                    <a:pt x="32143" y="13652"/>
                  </a:lnTo>
                  <a:lnTo>
                    <a:pt x="32143" y="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890096" y="7672743"/>
              <a:ext cx="10160" cy="15875"/>
            </a:xfrm>
            <a:custGeom>
              <a:avLst/>
              <a:gdLst/>
              <a:ahLst/>
              <a:cxnLst/>
              <a:rect l="l" t="t" r="r" b="b"/>
              <a:pathLst>
                <a:path w="10160" h="15875">
                  <a:moveTo>
                    <a:pt x="9639" y="406"/>
                  </a:moveTo>
                  <a:lnTo>
                    <a:pt x="9639" y="15671"/>
                  </a:lnTo>
                </a:path>
                <a:path w="10160" h="15875">
                  <a:moveTo>
                    <a:pt x="0" y="0"/>
                  </a:moveTo>
                  <a:lnTo>
                    <a:pt x="0" y="15265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74031" y="7734998"/>
              <a:ext cx="32384" cy="14604"/>
            </a:xfrm>
            <a:custGeom>
              <a:avLst/>
              <a:gdLst/>
              <a:ahLst/>
              <a:cxnLst/>
              <a:rect l="l" t="t" r="r" b="b"/>
              <a:pathLst>
                <a:path w="32385" h="14604">
                  <a:moveTo>
                    <a:pt x="0" y="0"/>
                  </a:moveTo>
                  <a:lnTo>
                    <a:pt x="0" y="13258"/>
                  </a:lnTo>
                  <a:lnTo>
                    <a:pt x="32143" y="14452"/>
                  </a:lnTo>
                  <a:lnTo>
                    <a:pt x="32143" y="12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90096" y="7733791"/>
              <a:ext cx="10160" cy="16510"/>
            </a:xfrm>
            <a:custGeom>
              <a:avLst/>
              <a:gdLst/>
              <a:ahLst/>
              <a:cxnLst/>
              <a:rect l="l" t="t" r="r" b="b"/>
              <a:pathLst>
                <a:path w="10160" h="16509">
                  <a:moveTo>
                    <a:pt x="9639" y="419"/>
                  </a:moveTo>
                  <a:lnTo>
                    <a:pt x="9639" y="16065"/>
                  </a:lnTo>
                </a:path>
                <a:path w="10160" h="16509">
                  <a:moveTo>
                    <a:pt x="0" y="0"/>
                  </a:moveTo>
                  <a:lnTo>
                    <a:pt x="0" y="15659"/>
                  </a:lnTo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136248" y="7902143"/>
              <a:ext cx="24765" cy="83820"/>
            </a:xfrm>
            <a:custGeom>
              <a:avLst/>
              <a:gdLst/>
              <a:ahLst/>
              <a:cxnLst/>
              <a:rect l="l" t="t" r="r" b="b"/>
              <a:pathLst>
                <a:path w="24764" h="83820">
                  <a:moveTo>
                    <a:pt x="24511" y="0"/>
                  </a:moveTo>
                  <a:lnTo>
                    <a:pt x="0" y="1396"/>
                  </a:lnTo>
                  <a:lnTo>
                    <a:pt x="0" y="83312"/>
                  </a:lnTo>
                  <a:lnTo>
                    <a:pt x="24511" y="82372"/>
                  </a:lnTo>
                  <a:lnTo>
                    <a:pt x="245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141328" y="7910487"/>
              <a:ext cx="14604" cy="68580"/>
            </a:xfrm>
            <a:custGeom>
              <a:avLst/>
              <a:gdLst/>
              <a:ahLst/>
              <a:cxnLst/>
              <a:rect l="l" t="t" r="r" b="b"/>
              <a:pathLst>
                <a:path w="14604" h="68579">
                  <a:moveTo>
                    <a:pt x="14350" y="49034"/>
                  </a:moveTo>
                  <a:lnTo>
                    <a:pt x="14350" y="0"/>
                  </a:lnTo>
                  <a:lnTo>
                    <a:pt x="0" y="0"/>
                  </a:lnTo>
                  <a:lnTo>
                    <a:pt x="0" y="49504"/>
                  </a:lnTo>
                  <a:lnTo>
                    <a:pt x="14350" y="49034"/>
                  </a:lnTo>
                  <a:close/>
                </a:path>
                <a:path w="14604" h="68579">
                  <a:moveTo>
                    <a:pt x="6934" y="68491"/>
                  </a:moveTo>
                  <a:lnTo>
                    <a:pt x="10655" y="68008"/>
                  </a:lnTo>
                  <a:lnTo>
                    <a:pt x="12953" y="65252"/>
                  </a:lnTo>
                  <a:lnTo>
                    <a:pt x="12953" y="62001"/>
                  </a:lnTo>
                  <a:lnTo>
                    <a:pt x="12953" y="58762"/>
                  </a:lnTo>
                  <a:lnTo>
                    <a:pt x="10655" y="55994"/>
                  </a:lnTo>
                  <a:lnTo>
                    <a:pt x="6934" y="55994"/>
                  </a:lnTo>
                  <a:lnTo>
                    <a:pt x="3695" y="55994"/>
                  </a:lnTo>
                  <a:lnTo>
                    <a:pt x="927" y="59232"/>
                  </a:lnTo>
                  <a:lnTo>
                    <a:pt x="927" y="62458"/>
                  </a:lnTo>
                  <a:lnTo>
                    <a:pt x="927" y="66166"/>
                  </a:lnTo>
                  <a:lnTo>
                    <a:pt x="3695" y="68491"/>
                  </a:lnTo>
                  <a:lnTo>
                    <a:pt x="6934" y="68491"/>
                  </a:lnTo>
                  <a:close/>
                </a:path>
                <a:path w="14604" h="68579">
                  <a:moveTo>
                    <a:pt x="7874" y="60147"/>
                  </a:moveTo>
                  <a:lnTo>
                    <a:pt x="7874" y="57848"/>
                  </a:lnTo>
                  <a:lnTo>
                    <a:pt x="6019" y="57848"/>
                  </a:lnTo>
                  <a:lnTo>
                    <a:pt x="6019" y="60147"/>
                  </a:lnTo>
                  <a:lnTo>
                    <a:pt x="5549" y="60617"/>
                  </a:lnTo>
                  <a:lnTo>
                    <a:pt x="4635" y="62458"/>
                  </a:lnTo>
                  <a:lnTo>
                    <a:pt x="6934" y="64782"/>
                  </a:lnTo>
                  <a:lnTo>
                    <a:pt x="9258" y="62001"/>
                  </a:lnTo>
                  <a:lnTo>
                    <a:pt x="8801" y="60617"/>
                  </a:lnTo>
                  <a:lnTo>
                    <a:pt x="7874" y="60147"/>
                  </a:lnTo>
                  <a:close/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698047" y="6771207"/>
              <a:ext cx="85725" cy="59055"/>
            </a:xfrm>
            <a:custGeom>
              <a:avLst/>
              <a:gdLst/>
              <a:ahLst/>
              <a:cxnLst/>
              <a:rect l="l" t="t" r="r" b="b"/>
              <a:pathLst>
                <a:path w="85725" h="59054">
                  <a:moveTo>
                    <a:pt x="6045" y="51790"/>
                  </a:moveTo>
                  <a:lnTo>
                    <a:pt x="0" y="51790"/>
                  </a:lnTo>
                  <a:lnTo>
                    <a:pt x="0" y="58699"/>
                  </a:lnTo>
                  <a:lnTo>
                    <a:pt x="6045" y="58699"/>
                  </a:lnTo>
                  <a:lnTo>
                    <a:pt x="6045" y="51790"/>
                  </a:lnTo>
                  <a:close/>
                </a:path>
                <a:path w="85725" h="59054">
                  <a:moveTo>
                    <a:pt x="6045" y="42291"/>
                  </a:moveTo>
                  <a:lnTo>
                    <a:pt x="0" y="43154"/>
                  </a:lnTo>
                  <a:lnTo>
                    <a:pt x="0" y="50063"/>
                  </a:lnTo>
                  <a:lnTo>
                    <a:pt x="6045" y="49212"/>
                  </a:lnTo>
                  <a:lnTo>
                    <a:pt x="6045" y="42291"/>
                  </a:lnTo>
                  <a:close/>
                </a:path>
                <a:path w="85725" h="59054">
                  <a:moveTo>
                    <a:pt x="6045" y="33667"/>
                  </a:moveTo>
                  <a:lnTo>
                    <a:pt x="0" y="33667"/>
                  </a:lnTo>
                  <a:lnTo>
                    <a:pt x="0" y="41427"/>
                  </a:lnTo>
                  <a:lnTo>
                    <a:pt x="6045" y="40563"/>
                  </a:lnTo>
                  <a:lnTo>
                    <a:pt x="6045" y="33667"/>
                  </a:lnTo>
                  <a:close/>
                </a:path>
                <a:path w="85725" h="59054">
                  <a:moveTo>
                    <a:pt x="6045" y="24180"/>
                  </a:moveTo>
                  <a:lnTo>
                    <a:pt x="0" y="25031"/>
                  </a:lnTo>
                  <a:lnTo>
                    <a:pt x="0" y="31927"/>
                  </a:lnTo>
                  <a:lnTo>
                    <a:pt x="6045" y="31076"/>
                  </a:lnTo>
                  <a:lnTo>
                    <a:pt x="6045" y="24180"/>
                  </a:lnTo>
                  <a:close/>
                </a:path>
                <a:path w="85725" h="59054">
                  <a:moveTo>
                    <a:pt x="6045" y="15519"/>
                  </a:moveTo>
                  <a:lnTo>
                    <a:pt x="0" y="15519"/>
                  </a:lnTo>
                  <a:lnTo>
                    <a:pt x="0" y="23291"/>
                  </a:lnTo>
                  <a:lnTo>
                    <a:pt x="6045" y="22440"/>
                  </a:lnTo>
                  <a:lnTo>
                    <a:pt x="6045" y="15519"/>
                  </a:lnTo>
                  <a:close/>
                </a:path>
                <a:path w="85725" h="59054">
                  <a:moveTo>
                    <a:pt x="6045" y="6896"/>
                  </a:moveTo>
                  <a:lnTo>
                    <a:pt x="0" y="6896"/>
                  </a:lnTo>
                  <a:lnTo>
                    <a:pt x="0" y="13804"/>
                  </a:lnTo>
                  <a:lnTo>
                    <a:pt x="6045" y="12954"/>
                  </a:lnTo>
                  <a:lnTo>
                    <a:pt x="6045" y="6896"/>
                  </a:lnTo>
                  <a:close/>
                </a:path>
                <a:path w="85725" h="59054">
                  <a:moveTo>
                    <a:pt x="14693" y="50927"/>
                  </a:moveTo>
                  <a:lnTo>
                    <a:pt x="8648" y="51790"/>
                  </a:lnTo>
                  <a:lnTo>
                    <a:pt x="8648" y="57835"/>
                  </a:lnTo>
                  <a:lnTo>
                    <a:pt x="14693" y="57835"/>
                  </a:lnTo>
                  <a:lnTo>
                    <a:pt x="14693" y="50927"/>
                  </a:lnTo>
                  <a:close/>
                </a:path>
                <a:path w="85725" h="59054">
                  <a:moveTo>
                    <a:pt x="14693" y="41427"/>
                  </a:moveTo>
                  <a:lnTo>
                    <a:pt x="8648" y="42291"/>
                  </a:lnTo>
                  <a:lnTo>
                    <a:pt x="8648" y="49212"/>
                  </a:lnTo>
                  <a:lnTo>
                    <a:pt x="14693" y="49212"/>
                  </a:lnTo>
                  <a:lnTo>
                    <a:pt x="14693" y="41427"/>
                  </a:lnTo>
                  <a:close/>
                </a:path>
                <a:path w="85725" h="59054">
                  <a:moveTo>
                    <a:pt x="14693" y="32816"/>
                  </a:moveTo>
                  <a:lnTo>
                    <a:pt x="8648" y="33667"/>
                  </a:lnTo>
                  <a:lnTo>
                    <a:pt x="8648" y="40563"/>
                  </a:lnTo>
                  <a:lnTo>
                    <a:pt x="14693" y="39700"/>
                  </a:lnTo>
                  <a:lnTo>
                    <a:pt x="14693" y="32816"/>
                  </a:lnTo>
                  <a:close/>
                </a:path>
                <a:path w="85725" h="59054">
                  <a:moveTo>
                    <a:pt x="14693" y="23291"/>
                  </a:moveTo>
                  <a:lnTo>
                    <a:pt x="8648" y="24180"/>
                  </a:lnTo>
                  <a:lnTo>
                    <a:pt x="8648" y="31076"/>
                  </a:lnTo>
                  <a:lnTo>
                    <a:pt x="14693" y="31076"/>
                  </a:lnTo>
                  <a:lnTo>
                    <a:pt x="14693" y="23291"/>
                  </a:lnTo>
                  <a:close/>
                </a:path>
                <a:path w="85725" h="59054">
                  <a:moveTo>
                    <a:pt x="14693" y="14681"/>
                  </a:moveTo>
                  <a:lnTo>
                    <a:pt x="8648" y="15519"/>
                  </a:lnTo>
                  <a:lnTo>
                    <a:pt x="8648" y="22440"/>
                  </a:lnTo>
                  <a:lnTo>
                    <a:pt x="14693" y="21564"/>
                  </a:lnTo>
                  <a:lnTo>
                    <a:pt x="14693" y="14681"/>
                  </a:lnTo>
                  <a:close/>
                </a:path>
                <a:path w="85725" h="59054">
                  <a:moveTo>
                    <a:pt x="14693" y="6045"/>
                  </a:moveTo>
                  <a:lnTo>
                    <a:pt x="8648" y="6045"/>
                  </a:lnTo>
                  <a:lnTo>
                    <a:pt x="8648" y="12941"/>
                  </a:lnTo>
                  <a:lnTo>
                    <a:pt x="14693" y="12941"/>
                  </a:lnTo>
                  <a:lnTo>
                    <a:pt x="14693" y="6045"/>
                  </a:lnTo>
                  <a:close/>
                </a:path>
                <a:path w="85725" h="59054">
                  <a:moveTo>
                    <a:pt x="24168" y="50063"/>
                  </a:moveTo>
                  <a:lnTo>
                    <a:pt x="17272" y="50927"/>
                  </a:lnTo>
                  <a:lnTo>
                    <a:pt x="17272" y="57835"/>
                  </a:lnTo>
                  <a:lnTo>
                    <a:pt x="24168" y="56972"/>
                  </a:lnTo>
                  <a:lnTo>
                    <a:pt x="24168" y="50063"/>
                  </a:lnTo>
                  <a:close/>
                </a:path>
                <a:path w="85725" h="59054">
                  <a:moveTo>
                    <a:pt x="24168" y="41427"/>
                  </a:moveTo>
                  <a:lnTo>
                    <a:pt x="17272" y="41427"/>
                  </a:lnTo>
                  <a:lnTo>
                    <a:pt x="17272" y="49212"/>
                  </a:lnTo>
                  <a:lnTo>
                    <a:pt x="24168" y="48348"/>
                  </a:lnTo>
                  <a:lnTo>
                    <a:pt x="24168" y="41427"/>
                  </a:lnTo>
                  <a:close/>
                </a:path>
                <a:path w="85725" h="59054">
                  <a:moveTo>
                    <a:pt x="24168" y="31927"/>
                  </a:moveTo>
                  <a:lnTo>
                    <a:pt x="17272" y="32816"/>
                  </a:lnTo>
                  <a:lnTo>
                    <a:pt x="17272" y="39700"/>
                  </a:lnTo>
                  <a:lnTo>
                    <a:pt x="24168" y="38849"/>
                  </a:lnTo>
                  <a:lnTo>
                    <a:pt x="24168" y="31927"/>
                  </a:lnTo>
                  <a:close/>
                </a:path>
                <a:path w="85725" h="59054">
                  <a:moveTo>
                    <a:pt x="24168" y="23291"/>
                  </a:moveTo>
                  <a:lnTo>
                    <a:pt x="17272" y="23291"/>
                  </a:lnTo>
                  <a:lnTo>
                    <a:pt x="17272" y="31076"/>
                  </a:lnTo>
                  <a:lnTo>
                    <a:pt x="24168" y="30200"/>
                  </a:lnTo>
                  <a:lnTo>
                    <a:pt x="24168" y="23291"/>
                  </a:lnTo>
                  <a:close/>
                </a:path>
                <a:path w="85725" h="59054">
                  <a:moveTo>
                    <a:pt x="24168" y="14681"/>
                  </a:moveTo>
                  <a:lnTo>
                    <a:pt x="17272" y="14681"/>
                  </a:lnTo>
                  <a:lnTo>
                    <a:pt x="17272" y="21564"/>
                  </a:lnTo>
                  <a:lnTo>
                    <a:pt x="24168" y="20726"/>
                  </a:lnTo>
                  <a:lnTo>
                    <a:pt x="24168" y="14681"/>
                  </a:lnTo>
                  <a:close/>
                </a:path>
                <a:path w="85725" h="59054">
                  <a:moveTo>
                    <a:pt x="24168" y="5168"/>
                  </a:moveTo>
                  <a:lnTo>
                    <a:pt x="17272" y="6045"/>
                  </a:lnTo>
                  <a:lnTo>
                    <a:pt x="17272" y="12954"/>
                  </a:lnTo>
                  <a:lnTo>
                    <a:pt x="24168" y="12065"/>
                  </a:lnTo>
                  <a:lnTo>
                    <a:pt x="24168" y="5168"/>
                  </a:lnTo>
                  <a:close/>
                </a:path>
                <a:path w="85725" h="59054">
                  <a:moveTo>
                    <a:pt x="31953" y="49212"/>
                  </a:moveTo>
                  <a:lnTo>
                    <a:pt x="25908" y="50063"/>
                  </a:lnTo>
                  <a:lnTo>
                    <a:pt x="25908" y="56972"/>
                  </a:lnTo>
                  <a:lnTo>
                    <a:pt x="31953" y="56972"/>
                  </a:lnTo>
                  <a:lnTo>
                    <a:pt x="31953" y="49212"/>
                  </a:lnTo>
                  <a:close/>
                </a:path>
                <a:path w="85725" h="59054">
                  <a:moveTo>
                    <a:pt x="31953" y="40563"/>
                  </a:moveTo>
                  <a:lnTo>
                    <a:pt x="25908" y="41427"/>
                  </a:lnTo>
                  <a:lnTo>
                    <a:pt x="25908" y="48348"/>
                  </a:lnTo>
                  <a:lnTo>
                    <a:pt x="31953" y="47472"/>
                  </a:lnTo>
                  <a:lnTo>
                    <a:pt x="31953" y="40563"/>
                  </a:lnTo>
                  <a:close/>
                </a:path>
                <a:path w="85725" h="59054">
                  <a:moveTo>
                    <a:pt x="31953" y="31076"/>
                  </a:moveTo>
                  <a:lnTo>
                    <a:pt x="25908" y="31927"/>
                  </a:lnTo>
                  <a:lnTo>
                    <a:pt x="25908" y="38849"/>
                  </a:lnTo>
                  <a:lnTo>
                    <a:pt x="31953" y="38849"/>
                  </a:lnTo>
                  <a:lnTo>
                    <a:pt x="31953" y="31076"/>
                  </a:lnTo>
                  <a:close/>
                </a:path>
                <a:path w="85725" h="59054">
                  <a:moveTo>
                    <a:pt x="31953" y="22440"/>
                  </a:moveTo>
                  <a:lnTo>
                    <a:pt x="25908" y="23291"/>
                  </a:lnTo>
                  <a:lnTo>
                    <a:pt x="25908" y="30200"/>
                  </a:lnTo>
                  <a:lnTo>
                    <a:pt x="31953" y="29349"/>
                  </a:lnTo>
                  <a:lnTo>
                    <a:pt x="31953" y="22440"/>
                  </a:lnTo>
                  <a:close/>
                </a:path>
                <a:path w="85725" h="59054">
                  <a:moveTo>
                    <a:pt x="31953" y="13804"/>
                  </a:moveTo>
                  <a:lnTo>
                    <a:pt x="25908" y="13804"/>
                  </a:lnTo>
                  <a:lnTo>
                    <a:pt x="25908" y="20701"/>
                  </a:lnTo>
                  <a:lnTo>
                    <a:pt x="31953" y="20701"/>
                  </a:lnTo>
                  <a:lnTo>
                    <a:pt x="31953" y="13804"/>
                  </a:lnTo>
                  <a:close/>
                </a:path>
                <a:path w="85725" h="59054">
                  <a:moveTo>
                    <a:pt x="31953" y="5168"/>
                  </a:moveTo>
                  <a:lnTo>
                    <a:pt x="25908" y="5168"/>
                  </a:lnTo>
                  <a:lnTo>
                    <a:pt x="25908" y="12065"/>
                  </a:lnTo>
                  <a:lnTo>
                    <a:pt x="31953" y="11214"/>
                  </a:lnTo>
                  <a:lnTo>
                    <a:pt x="31953" y="5168"/>
                  </a:lnTo>
                  <a:close/>
                </a:path>
                <a:path w="85725" h="59054">
                  <a:moveTo>
                    <a:pt x="41440" y="49212"/>
                  </a:moveTo>
                  <a:lnTo>
                    <a:pt x="34544" y="49212"/>
                  </a:lnTo>
                  <a:lnTo>
                    <a:pt x="34544" y="56972"/>
                  </a:lnTo>
                  <a:lnTo>
                    <a:pt x="41440" y="56108"/>
                  </a:lnTo>
                  <a:lnTo>
                    <a:pt x="41440" y="49212"/>
                  </a:lnTo>
                  <a:close/>
                </a:path>
                <a:path w="85725" h="59054">
                  <a:moveTo>
                    <a:pt x="41440" y="39700"/>
                  </a:moveTo>
                  <a:lnTo>
                    <a:pt x="34544" y="40563"/>
                  </a:lnTo>
                  <a:lnTo>
                    <a:pt x="34544" y="47472"/>
                  </a:lnTo>
                  <a:lnTo>
                    <a:pt x="41440" y="46621"/>
                  </a:lnTo>
                  <a:lnTo>
                    <a:pt x="41440" y="39700"/>
                  </a:lnTo>
                  <a:close/>
                </a:path>
                <a:path w="85725" h="59054">
                  <a:moveTo>
                    <a:pt x="41440" y="31076"/>
                  </a:moveTo>
                  <a:lnTo>
                    <a:pt x="34544" y="31076"/>
                  </a:lnTo>
                  <a:lnTo>
                    <a:pt x="34544" y="38849"/>
                  </a:lnTo>
                  <a:lnTo>
                    <a:pt x="41440" y="37973"/>
                  </a:lnTo>
                  <a:lnTo>
                    <a:pt x="41440" y="31076"/>
                  </a:lnTo>
                  <a:close/>
                </a:path>
                <a:path w="85725" h="59054">
                  <a:moveTo>
                    <a:pt x="41440" y="21564"/>
                  </a:moveTo>
                  <a:lnTo>
                    <a:pt x="34544" y="22440"/>
                  </a:lnTo>
                  <a:lnTo>
                    <a:pt x="34544" y="29349"/>
                  </a:lnTo>
                  <a:lnTo>
                    <a:pt x="41440" y="28486"/>
                  </a:lnTo>
                  <a:lnTo>
                    <a:pt x="41440" y="21564"/>
                  </a:lnTo>
                  <a:close/>
                </a:path>
                <a:path w="85725" h="59054">
                  <a:moveTo>
                    <a:pt x="41440" y="12954"/>
                  </a:moveTo>
                  <a:lnTo>
                    <a:pt x="34544" y="12954"/>
                  </a:lnTo>
                  <a:lnTo>
                    <a:pt x="34544" y="20726"/>
                  </a:lnTo>
                  <a:lnTo>
                    <a:pt x="41440" y="19850"/>
                  </a:lnTo>
                  <a:lnTo>
                    <a:pt x="41440" y="12954"/>
                  </a:lnTo>
                  <a:close/>
                </a:path>
                <a:path w="85725" h="59054">
                  <a:moveTo>
                    <a:pt x="41440" y="3441"/>
                  </a:moveTo>
                  <a:lnTo>
                    <a:pt x="34544" y="4305"/>
                  </a:lnTo>
                  <a:lnTo>
                    <a:pt x="34544" y="11214"/>
                  </a:lnTo>
                  <a:lnTo>
                    <a:pt x="41440" y="10350"/>
                  </a:lnTo>
                  <a:lnTo>
                    <a:pt x="41440" y="3441"/>
                  </a:lnTo>
                  <a:close/>
                </a:path>
                <a:path w="85725" h="59054">
                  <a:moveTo>
                    <a:pt x="50076" y="48348"/>
                  </a:moveTo>
                  <a:lnTo>
                    <a:pt x="43180" y="49212"/>
                  </a:lnTo>
                  <a:lnTo>
                    <a:pt x="43180" y="56108"/>
                  </a:lnTo>
                  <a:lnTo>
                    <a:pt x="50076" y="55245"/>
                  </a:lnTo>
                  <a:lnTo>
                    <a:pt x="50076" y="48348"/>
                  </a:lnTo>
                  <a:close/>
                </a:path>
                <a:path w="85725" h="59054">
                  <a:moveTo>
                    <a:pt x="50076" y="38849"/>
                  </a:moveTo>
                  <a:lnTo>
                    <a:pt x="43180" y="39700"/>
                  </a:lnTo>
                  <a:lnTo>
                    <a:pt x="43180" y="46621"/>
                  </a:lnTo>
                  <a:lnTo>
                    <a:pt x="50076" y="46621"/>
                  </a:lnTo>
                  <a:lnTo>
                    <a:pt x="50076" y="38849"/>
                  </a:lnTo>
                  <a:close/>
                </a:path>
                <a:path w="85725" h="59054">
                  <a:moveTo>
                    <a:pt x="50076" y="30200"/>
                  </a:moveTo>
                  <a:lnTo>
                    <a:pt x="43180" y="31076"/>
                  </a:lnTo>
                  <a:lnTo>
                    <a:pt x="43180" y="37973"/>
                  </a:lnTo>
                  <a:lnTo>
                    <a:pt x="50076" y="37122"/>
                  </a:lnTo>
                  <a:lnTo>
                    <a:pt x="50076" y="30200"/>
                  </a:lnTo>
                  <a:close/>
                </a:path>
                <a:path w="85725" h="59054">
                  <a:moveTo>
                    <a:pt x="50076" y="20726"/>
                  </a:moveTo>
                  <a:lnTo>
                    <a:pt x="43180" y="21564"/>
                  </a:lnTo>
                  <a:lnTo>
                    <a:pt x="43180" y="28486"/>
                  </a:lnTo>
                  <a:lnTo>
                    <a:pt x="50076" y="28486"/>
                  </a:lnTo>
                  <a:lnTo>
                    <a:pt x="50076" y="20726"/>
                  </a:lnTo>
                  <a:close/>
                </a:path>
                <a:path w="85725" h="59054">
                  <a:moveTo>
                    <a:pt x="50076" y="12065"/>
                  </a:moveTo>
                  <a:lnTo>
                    <a:pt x="43180" y="12954"/>
                  </a:lnTo>
                  <a:lnTo>
                    <a:pt x="43180" y="19850"/>
                  </a:lnTo>
                  <a:lnTo>
                    <a:pt x="50076" y="18986"/>
                  </a:lnTo>
                  <a:lnTo>
                    <a:pt x="50076" y="12065"/>
                  </a:lnTo>
                  <a:close/>
                </a:path>
                <a:path w="85725" h="59054">
                  <a:moveTo>
                    <a:pt x="50076" y="2590"/>
                  </a:moveTo>
                  <a:lnTo>
                    <a:pt x="43180" y="3441"/>
                  </a:lnTo>
                  <a:lnTo>
                    <a:pt x="43180" y="10350"/>
                  </a:lnTo>
                  <a:lnTo>
                    <a:pt x="50076" y="10350"/>
                  </a:lnTo>
                  <a:lnTo>
                    <a:pt x="50076" y="2590"/>
                  </a:lnTo>
                  <a:close/>
                </a:path>
                <a:path w="85725" h="59054">
                  <a:moveTo>
                    <a:pt x="58712" y="47472"/>
                  </a:moveTo>
                  <a:lnTo>
                    <a:pt x="51816" y="48348"/>
                  </a:lnTo>
                  <a:lnTo>
                    <a:pt x="51816" y="55245"/>
                  </a:lnTo>
                  <a:lnTo>
                    <a:pt x="58712" y="54381"/>
                  </a:lnTo>
                  <a:lnTo>
                    <a:pt x="58712" y="47472"/>
                  </a:lnTo>
                  <a:close/>
                </a:path>
                <a:path w="85725" h="59054">
                  <a:moveTo>
                    <a:pt x="58712" y="38849"/>
                  </a:moveTo>
                  <a:lnTo>
                    <a:pt x="51816" y="38849"/>
                  </a:lnTo>
                  <a:lnTo>
                    <a:pt x="51816" y="46621"/>
                  </a:lnTo>
                  <a:lnTo>
                    <a:pt x="58712" y="45745"/>
                  </a:lnTo>
                  <a:lnTo>
                    <a:pt x="58712" y="38849"/>
                  </a:lnTo>
                  <a:close/>
                </a:path>
                <a:path w="85725" h="59054">
                  <a:moveTo>
                    <a:pt x="58712" y="29349"/>
                  </a:moveTo>
                  <a:lnTo>
                    <a:pt x="51816" y="30200"/>
                  </a:lnTo>
                  <a:lnTo>
                    <a:pt x="51816" y="37122"/>
                  </a:lnTo>
                  <a:lnTo>
                    <a:pt x="58712" y="36245"/>
                  </a:lnTo>
                  <a:lnTo>
                    <a:pt x="58712" y="29349"/>
                  </a:lnTo>
                  <a:close/>
                </a:path>
                <a:path w="85725" h="59054">
                  <a:moveTo>
                    <a:pt x="58712" y="20726"/>
                  </a:moveTo>
                  <a:lnTo>
                    <a:pt x="51816" y="20726"/>
                  </a:lnTo>
                  <a:lnTo>
                    <a:pt x="51816" y="28486"/>
                  </a:lnTo>
                  <a:lnTo>
                    <a:pt x="58712" y="27622"/>
                  </a:lnTo>
                  <a:lnTo>
                    <a:pt x="58712" y="20726"/>
                  </a:lnTo>
                  <a:close/>
                </a:path>
                <a:path w="85725" h="59054">
                  <a:moveTo>
                    <a:pt x="58712" y="11214"/>
                  </a:moveTo>
                  <a:lnTo>
                    <a:pt x="51816" y="12065"/>
                  </a:lnTo>
                  <a:lnTo>
                    <a:pt x="51816" y="18986"/>
                  </a:lnTo>
                  <a:lnTo>
                    <a:pt x="58712" y="18135"/>
                  </a:lnTo>
                  <a:lnTo>
                    <a:pt x="58712" y="11214"/>
                  </a:lnTo>
                  <a:close/>
                </a:path>
                <a:path w="85725" h="59054">
                  <a:moveTo>
                    <a:pt x="58712" y="2590"/>
                  </a:moveTo>
                  <a:lnTo>
                    <a:pt x="51816" y="2590"/>
                  </a:lnTo>
                  <a:lnTo>
                    <a:pt x="51816" y="10350"/>
                  </a:lnTo>
                  <a:lnTo>
                    <a:pt x="58712" y="9486"/>
                  </a:lnTo>
                  <a:lnTo>
                    <a:pt x="58712" y="2590"/>
                  </a:lnTo>
                  <a:close/>
                </a:path>
                <a:path w="85725" h="59054">
                  <a:moveTo>
                    <a:pt x="67348" y="46621"/>
                  </a:moveTo>
                  <a:lnTo>
                    <a:pt x="60439" y="47472"/>
                  </a:lnTo>
                  <a:lnTo>
                    <a:pt x="60439" y="54381"/>
                  </a:lnTo>
                  <a:lnTo>
                    <a:pt x="67348" y="54381"/>
                  </a:lnTo>
                  <a:lnTo>
                    <a:pt x="67348" y="46621"/>
                  </a:lnTo>
                  <a:close/>
                </a:path>
                <a:path w="85725" h="59054">
                  <a:moveTo>
                    <a:pt x="67348" y="37973"/>
                  </a:moveTo>
                  <a:lnTo>
                    <a:pt x="60439" y="38849"/>
                  </a:lnTo>
                  <a:lnTo>
                    <a:pt x="60439" y="45745"/>
                  </a:lnTo>
                  <a:lnTo>
                    <a:pt x="67348" y="44881"/>
                  </a:lnTo>
                  <a:lnTo>
                    <a:pt x="67348" y="37973"/>
                  </a:lnTo>
                  <a:close/>
                </a:path>
                <a:path w="85725" h="59054">
                  <a:moveTo>
                    <a:pt x="67348" y="28486"/>
                  </a:moveTo>
                  <a:lnTo>
                    <a:pt x="60439" y="29349"/>
                  </a:lnTo>
                  <a:lnTo>
                    <a:pt x="60439" y="36245"/>
                  </a:lnTo>
                  <a:lnTo>
                    <a:pt x="67348" y="36245"/>
                  </a:lnTo>
                  <a:lnTo>
                    <a:pt x="67348" y="28486"/>
                  </a:lnTo>
                  <a:close/>
                </a:path>
                <a:path w="85725" h="59054">
                  <a:moveTo>
                    <a:pt x="67348" y="19850"/>
                  </a:moveTo>
                  <a:lnTo>
                    <a:pt x="60439" y="20726"/>
                  </a:lnTo>
                  <a:lnTo>
                    <a:pt x="60439" y="27622"/>
                  </a:lnTo>
                  <a:lnTo>
                    <a:pt x="67348" y="26771"/>
                  </a:lnTo>
                  <a:lnTo>
                    <a:pt x="67348" y="19850"/>
                  </a:lnTo>
                  <a:close/>
                </a:path>
                <a:path w="85725" h="59054">
                  <a:moveTo>
                    <a:pt x="67348" y="10350"/>
                  </a:moveTo>
                  <a:lnTo>
                    <a:pt x="60439" y="11214"/>
                  </a:lnTo>
                  <a:lnTo>
                    <a:pt x="60439" y="18135"/>
                  </a:lnTo>
                  <a:lnTo>
                    <a:pt x="67348" y="18135"/>
                  </a:lnTo>
                  <a:lnTo>
                    <a:pt x="67348" y="10350"/>
                  </a:lnTo>
                  <a:close/>
                </a:path>
                <a:path w="85725" h="59054">
                  <a:moveTo>
                    <a:pt x="67348" y="1714"/>
                  </a:moveTo>
                  <a:lnTo>
                    <a:pt x="60439" y="2590"/>
                  </a:lnTo>
                  <a:lnTo>
                    <a:pt x="60439" y="9486"/>
                  </a:lnTo>
                  <a:lnTo>
                    <a:pt x="67348" y="8636"/>
                  </a:lnTo>
                  <a:lnTo>
                    <a:pt x="67348" y="1714"/>
                  </a:lnTo>
                  <a:close/>
                </a:path>
                <a:path w="85725" h="59054">
                  <a:moveTo>
                    <a:pt x="75984" y="46621"/>
                  </a:moveTo>
                  <a:lnTo>
                    <a:pt x="69926" y="46621"/>
                  </a:lnTo>
                  <a:lnTo>
                    <a:pt x="69926" y="54381"/>
                  </a:lnTo>
                  <a:lnTo>
                    <a:pt x="75984" y="53517"/>
                  </a:lnTo>
                  <a:lnTo>
                    <a:pt x="75984" y="46621"/>
                  </a:lnTo>
                  <a:close/>
                </a:path>
                <a:path w="85725" h="59054">
                  <a:moveTo>
                    <a:pt x="75984" y="37122"/>
                  </a:moveTo>
                  <a:lnTo>
                    <a:pt x="69926" y="37973"/>
                  </a:lnTo>
                  <a:lnTo>
                    <a:pt x="69926" y="44881"/>
                  </a:lnTo>
                  <a:lnTo>
                    <a:pt x="75984" y="44018"/>
                  </a:lnTo>
                  <a:lnTo>
                    <a:pt x="75984" y="37122"/>
                  </a:lnTo>
                  <a:close/>
                </a:path>
                <a:path w="85725" h="59054">
                  <a:moveTo>
                    <a:pt x="75984" y="28486"/>
                  </a:moveTo>
                  <a:lnTo>
                    <a:pt x="69926" y="28486"/>
                  </a:lnTo>
                  <a:lnTo>
                    <a:pt x="69926" y="36245"/>
                  </a:lnTo>
                  <a:lnTo>
                    <a:pt x="75984" y="35394"/>
                  </a:lnTo>
                  <a:lnTo>
                    <a:pt x="75984" y="28486"/>
                  </a:lnTo>
                  <a:close/>
                </a:path>
                <a:path w="85725" h="59054">
                  <a:moveTo>
                    <a:pt x="75984" y="18986"/>
                  </a:moveTo>
                  <a:lnTo>
                    <a:pt x="69926" y="19850"/>
                  </a:lnTo>
                  <a:lnTo>
                    <a:pt x="69926" y="26771"/>
                  </a:lnTo>
                  <a:lnTo>
                    <a:pt x="75984" y="25895"/>
                  </a:lnTo>
                  <a:lnTo>
                    <a:pt x="75984" y="18986"/>
                  </a:lnTo>
                  <a:close/>
                </a:path>
                <a:path w="85725" h="59054">
                  <a:moveTo>
                    <a:pt x="75984" y="10350"/>
                  </a:moveTo>
                  <a:lnTo>
                    <a:pt x="69926" y="10350"/>
                  </a:lnTo>
                  <a:lnTo>
                    <a:pt x="69926" y="18135"/>
                  </a:lnTo>
                  <a:lnTo>
                    <a:pt x="75984" y="17246"/>
                  </a:lnTo>
                  <a:lnTo>
                    <a:pt x="75984" y="10350"/>
                  </a:lnTo>
                  <a:close/>
                </a:path>
                <a:path w="85725" h="59054">
                  <a:moveTo>
                    <a:pt x="75984" y="863"/>
                  </a:moveTo>
                  <a:lnTo>
                    <a:pt x="69926" y="1714"/>
                  </a:lnTo>
                  <a:lnTo>
                    <a:pt x="69926" y="7759"/>
                  </a:lnTo>
                  <a:lnTo>
                    <a:pt x="75984" y="7759"/>
                  </a:lnTo>
                  <a:lnTo>
                    <a:pt x="75984" y="863"/>
                  </a:lnTo>
                  <a:close/>
                </a:path>
                <a:path w="85725" h="59054">
                  <a:moveTo>
                    <a:pt x="85496" y="36245"/>
                  </a:moveTo>
                  <a:lnTo>
                    <a:pt x="78574" y="37122"/>
                  </a:lnTo>
                  <a:lnTo>
                    <a:pt x="78574" y="44018"/>
                  </a:lnTo>
                  <a:lnTo>
                    <a:pt x="85496" y="44018"/>
                  </a:lnTo>
                  <a:lnTo>
                    <a:pt x="85496" y="36245"/>
                  </a:lnTo>
                  <a:close/>
                </a:path>
                <a:path w="85725" h="59054">
                  <a:moveTo>
                    <a:pt x="85496" y="27622"/>
                  </a:moveTo>
                  <a:lnTo>
                    <a:pt x="78574" y="28486"/>
                  </a:lnTo>
                  <a:lnTo>
                    <a:pt x="78574" y="35394"/>
                  </a:lnTo>
                  <a:lnTo>
                    <a:pt x="85496" y="34518"/>
                  </a:lnTo>
                  <a:lnTo>
                    <a:pt x="85496" y="27622"/>
                  </a:lnTo>
                  <a:close/>
                </a:path>
                <a:path w="85725" h="59054">
                  <a:moveTo>
                    <a:pt x="85496" y="18135"/>
                  </a:moveTo>
                  <a:lnTo>
                    <a:pt x="78574" y="18986"/>
                  </a:lnTo>
                  <a:lnTo>
                    <a:pt x="78574" y="25895"/>
                  </a:lnTo>
                  <a:lnTo>
                    <a:pt x="85496" y="25895"/>
                  </a:lnTo>
                  <a:lnTo>
                    <a:pt x="85496" y="18135"/>
                  </a:lnTo>
                  <a:close/>
                </a:path>
                <a:path w="85725" h="59054">
                  <a:moveTo>
                    <a:pt x="85496" y="9486"/>
                  </a:moveTo>
                  <a:lnTo>
                    <a:pt x="78574" y="10350"/>
                  </a:lnTo>
                  <a:lnTo>
                    <a:pt x="78574" y="16395"/>
                  </a:lnTo>
                  <a:lnTo>
                    <a:pt x="85496" y="16395"/>
                  </a:lnTo>
                  <a:lnTo>
                    <a:pt x="85496" y="9486"/>
                  </a:lnTo>
                  <a:close/>
                </a:path>
                <a:path w="85725" h="59054">
                  <a:moveTo>
                    <a:pt x="85496" y="0"/>
                  </a:moveTo>
                  <a:lnTo>
                    <a:pt x="78574" y="863"/>
                  </a:lnTo>
                  <a:lnTo>
                    <a:pt x="78574" y="7759"/>
                  </a:lnTo>
                  <a:lnTo>
                    <a:pt x="85496" y="7759"/>
                  </a:lnTo>
                  <a:lnTo>
                    <a:pt x="854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603953" y="6778967"/>
              <a:ext cx="179705" cy="57150"/>
            </a:xfrm>
            <a:custGeom>
              <a:avLst/>
              <a:gdLst/>
              <a:ahLst/>
              <a:cxnLst/>
              <a:rect l="l" t="t" r="r" b="b"/>
              <a:pathLst>
                <a:path w="179704" h="57150">
                  <a:moveTo>
                    <a:pt x="6032" y="50076"/>
                  </a:moveTo>
                  <a:lnTo>
                    <a:pt x="0" y="50939"/>
                  </a:lnTo>
                  <a:lnTo>
                    <a:pt x="0" y="56984"/>
                  </a:lnTo>
                  <a:lnTo>
                    <a:pt x="6032" y="56984"/>
                  </a:lnTo>
                  <a:lnTo>
                    <a:pt x="6032" y="50076"/>
                  </a:lnTo>
                  <a:close/>
                </a:path>
                <a:path w="179704" h="57150">
                  <a:moveTo>
                    <a:pt x="6032" y="41452"/>
                  </a:moveTo>
                  <a:lnTo>
                    <a:pt x="0" y="41452"/>
                  </a:lnTo>
                  <a:lnTo>
                    <a:pt x="0" y="49212"/>
                  </a:lnTo>
                  <a:lnTo>
                    <a:pt x="6032" y="48348"/>
                  </a:lnTo>
                  <a:lnTo>
                    <a:pt x="6032" y="41452"/>
                  </a:lnTo>
                  <a:close/>
                </a:path>
                <a:path w="179704" h="57150">
                  <a:moveTo>
                    <a:pt x="6032" y="32804"/>
                  </a:moveTo>
                  <a:lnTo>
                    <a:pt x="0" y="33667"/>
                  </a:lnTo>
                  <a:lnTo>
                    <a:pt x="0" y="39712"/>
                  </a:lnTo>
                  <a:lnTo>
                    <a:pt x="6032" y="38862"/>
                  </a:lnTo>
                  <a:lnTo>
                    <a:pt x="6032" y="32804"/>
                  </a:lnTo>
                  <a:close/>
                </a:path>
                <a:path w="179704" h="57150">
                  <a:moveTo>
                    <a:pt x="6032" y="23317"/>
                  </a:moveTo>
                  <a:lnTo>
                    <a:pt x="0" y="24168"/>
                  </a:lnTo>
                  <a:lnTo>
                    <a:pt x="0" y="31089"/>
                  </a:lnTo>
                  <a:lnTo>
                    <a:pt x="6032" y="31089"/>
                  </a:lnTo>
                  <a:lnTo>
                    <a:pt x="6032" y="23317"/>
                  </a:lnTo>
                  <a:close/>
                </a:path>
                <a:path w="179704" h="57150">
                  <a:moveTo>
                    <a:pt x="6032" y="15532"/>
                  </a:moveTo>
                  <a:lnTo>
                    <a:pt x="0" y="15532"/>
                  </a:lnTo>
                  <a:lnTo>
                    <a:pt x="0" y="22440"/>
                  </a:lnTo>
                  <a:lnTo>
                    <a:pt x="6032" y="21590"/>
                  </a:lnTo>
                  <a:lnTo>
                    <a:pt x="6032" y="15532"/>
                  </a:lnTo>
                  <a:close/>
                </a:path>
                <a:path w="179704" h="57150">
                  <a:moveTo>
                    <a:pt x="6032" y="6045"/>
                  </a:moveTo>
                  <a:lnTo>
                    <a:pt x="0" y="6921"/>
                  </a:lnTo>
                  <a:lnTo>
                    <a:pt x="0" y="12966"/>
                  </a:lnTo>
                  <a:lnTo>
                    <a:pt x="6032" y="12966"/>
                  </a:lnTo>
                  <a:lnTo>
                    <a:pt x="6032" y="6045"/>
                  </a:lnTo>
                  <a:close/>
                </a:path>
                <a:path w="179704" h="57150">
                  <a:moveTo>
                    <a:pt x="14681" y="49212"/>
                  </a:moveTo>
                  <a:lnTo>
                    <a:pt x="7759" y="50076"/>
                  </a:lnTo>
                  <a:lnTo>
                    <a:pt x="7759" y="56984"/>
                  </a:lnTo>
                  <a:lnTo>
                    <a:pt x="14681" y="56984"/>
                  </a:lnTo>
                  <a:lnTo>
                    <a:pt x="14681" y="49212"/>
                  </a:lnTo>
                  <a:close/>
                </a:path>
                <a:path w="179704" h="57150">
                  <a:moveTo>
                    <a:pt x="14681" y="41452"/>
                  </a:moveTo>
                  <a:lnTo>
                    <a:pt x="7759" y="41452"/>
                  </a:lnTo>
                  <a:lnTo>
                    <a:pt x="7759" y="48348"/>
                  </a:lnTo>
                  <a:lnTo>
                    <a:pt x="14681" y="47485"/>
                  </a:lnTo>
                  <a:lnTo>
                    <a:pt x="14681" y="41452"/>
                  </a:lnTo>
                  <a:close/>
                </a:path>
                <a:path w="179704" h="57150">
                  <a:moveTo>
                    <a:pt x="14681" y="31940"/>
                  </a:moveTo>
                  <a:lnTo>
                    <a:pt x="7759" y="32804"/>
                  </a:lnTo>
                  <a:lnTo>
                    <a:pt x="7759" y="38862"/>
                  </a:lnTo>
                  <a:lnTo>
                    <a:pt x="14681" y="38862"/>
                  </a:lnTo>
                  <a:lnTo>
                    <a:pt x="14681" y="31940"/>
                  </a:lnTo>
                  <a:close/>
                </a:path>
                <a:path w="179704" h="57150">
                  <a:moveTo>
                    <a:pt x="14681" y="23317"/>
                  </a:moveTo>
                  <a:lnTo>
                    <a:pt x="7759" y="23317"/>
                  </a:lnTo>
                  <a:lnTo>
                    <a:pt x="7759" y="31089"/>
                  </a:lnTo>
                  <a:lnTo>
                    <a:pt x="14681" y="30213"/>
                  </a:lnTo>
                  <a:lnTo>
                    <a:pt x="14681" y="23317"/>
                  </a:lnTo>
                  <a:close/>
                </a:path>
                <a:path w="179704" h="57150">
                  <a:moveTo>
                    <a:pt x="14681" y="14681"/>
                  </a:moveTo>
                  <a:lnTo>
                    <a:pt x="7759" y="15532"/>
                  </a:lnTo>
                  <a:lnTo>
                    <a:pt x="7759" y="21590"/>
                  </a:lnTo>
                  <a:lnTo>
                    <a:pt x="14681" y="20726"/>
                  </a:lnTo>
                  <a:lnTo>
                    <a:pt x="14681" y="14681"/>
                  </a:lnTo>
                  <a:close/>
                </a:path>
                <a:path w="179704" h="57150">
                  <a:moveTo>
                    <a:pt x="14681" y="5194"/>
                  </a:moveTo>
                  <a:lnTo>
                    <a:pt x="7759" y="6045"/>
                  </a:lnTo>
                  <a:lnTo>
                    <a:pt x="7759" y="12966"/>
                  </a:lnTo>
                  <a:lnTo>
                    <a:pt x="14681" y="12090"/>
                  </a:lnTo>
                  <a:lnTo>
                    <a:pt x="14681" y="5194"/>
                  </a:lnTo>
                  <a:close/>
                </a:path>
                <a:path w="179704" h="57150">
                  <a:moveTo>
                    <a:pt x="23291" y="49212"/>
                  </a:moveTo>
                  <a:lnTo>
                    <a:pt x="17246" y="49212"/>
                  </a:lnTo>
                  <a:lnTo>
                    <a:pt x="17246" y="56984"/>
                  </a:lnTo>
                  <a:lnTo>
                    <a:pt x="23291" y="56121"/>
                  </a:lnTo>
                  <a:lnTo>
                    <a:pt x="23291" y="49212"/>
                  </a:lnTo>
                  <a:close/>
                </a:path>
                <a:path w="179704" h="57150">
                  <a:moveTo>
                    <a:pt x="23291" y="40589"/>
                  </a:moveTo>
                  <a:lnTo>
                    <a:pt x="17246" y="41452"/>
                  </a:lnTo>
                  <a:lnTo>
                    <a:pt x="17246" y="47485"/>
                  </a:lnTo>
                  <a:lnTo>
                    <a:pt x="23291" y="46621"/>
                  </a:lnTo>
                  <a:lnTo>
                    <a:pt x="23291" y="40589"/>
                  </a:lnTo>
                  <a:close/>
                </a:path>
                <a:path w="179704" h="57150">
                  <a:moveTo>
                    <a:pt x="23291" y="31089"/>
                  </a:moveTo>
                  <a:lnTo>
                    <a:pt x="17246" y="31940"/>
                  </a:lnTo>
                  <a:lnTo>
                    <a:pt x="17246" y="38862"/>
                  </a:lnTo>
                  <a:lnTo>
                    <a:pt x="23291" y="38862"/>
                  </a:lnTo>
                  <a:lnTo>
                    <a:pt x="23291" y="31089"/>
                  </a:lnTo>
                  <a:close/>
                </a:path>
                <a:path w="179704" h="57150">
                  <a:moveTo>
                    <a:pt x="23291" y="23317"/>
                  </a:moveTo>
                  <a:lnTo>
                    <a:pt x="17246" y="23317"/>
                  </a:lnTo>
                  <a:lnTo>
                    <a:pt x="17246" y="30213"/>
                  </a:lnTo>
                  <a:lnTo>
                    <a:pt x="23291" y="29362"/>
                  </a:lnTo>
                  <a:lnTo>
                    <a:pt x="23291" y="23317"/>
                  </a:lnTo>
                  <a:close/>
                </a:path>
                <a:path w="179704" h="57150">
                  <a:moveTo>
                    <a:pt x="23291" y="13804"/>
                  </a:moveTo>
                  <a:lnTo>
                    <a:pt x="17246" y="14681"/>
                  </a:lnTo>
                  <a:lnTo>
                    <a:pt x="17246" y="20726"/>
                  </a:lnTo>
                  <a:lnTo>
                    <a:pt x="23291" y="20726"/>
                  </a:lnTo>
                  <a:lnTo>
                    <a:pt x="23291" y="13804"/>
                  </a:lnTo>
                  <a:close/>
                </a:path>
                <a:path w="179704" h="57150">
                  <a:moveTo>
                    <a:pt x="23291" y="5194"/>
                  </a:moveTo>
                  <a:lnTo>
                    <a:pt x="17246" y="5194"/>
                  </a:lnTo>
                  <a:lnTo>
                    <a:pt x="17246" y="12090"/>
                  </a:lnTo>
                  <a:lnTo>
                    <a:pt x="23291" y="12090"/>
                  </a:lnTo>
                  <a:lnTo>
                    <a:pt x="23291" y="5194"/>
                  </a:lnTo>
                  <a:close/>
                </a:path>
                <a:path w="179704" h="57150">
                  <a:moveTo>
                    <a:pt x="31940" y="49212"/>
                  </a:moveTo>
                  <a:lnTo>
                    <a:pt x="25895" y="49212"/>
                  </a:lnTo>
                  <a:lnTo>
                    <a:pt x="25895" y="56121"/>
                  </a:lnTo>
                  <a:lnTo>
                    <a:pt x="31940" y="55257"/>
                  </a:lnTo>
                  <a:lnTo>
                    <a:pt x="31940" y="49212"/>
                  </a:lnTo>
                  <a:close/>
                </a:path>
                <a:path w="179704" h="57150">
                  <a:moveTo>
                    <a:pt x="31940" y="39712"/>
                  </a:moveTo>
                  <a:lnTo>
                    <a:pt x="25895" y="40589"/>
                  </a:lnTo>
                  <a:lnTo>
                    <a:pt x="25895" y="46621"/>
                  </a:lnTo>
                  <a:lnTo>
                    <a:pt x="31940" y="46621"/>
                  </a:lnTo>
                  <a:lnTo>
                    <a:pt x="31940" y="39712"/>
                  </a:lnTo>
                  <a:close/>
                </a:path>
                <a:path w="179704" h="57150">
                  <a:moveTo>
                    <a:pt x="31940" y="31089"/>
                  </a:moveTo>
                  <a:lnTo>
                    <a:pt x="25882" y="31089"/>
                  </a:lnTo>
                  <a:lnTo>
                    <a:pt x="25882" y="37985"/>
                  </a:lnTo>
                  <a:lnTo>
                    <a:pt x="31940" y="37985"/>
                  </a:lnTo>
                  <a:lnTo>
                    <a:pt x="31940" y="31089"/>
                  </a:lnTo>
                  <a:close/>
                </a:path>
                <a:path w="179704" h="57150">
                  <a:moveTo>
                    <a:pt x="31940" y="22440"/>
                  </a:moveTo>
                  <a:lnTo>
                    <a:pt x="25895" y="22440"/>
                  </a:lnTo>
                  <a:lnTo>
                    <a:pt x="25895" y="29362"/>
                  </a:lnTo>
                  <a:lnTo>
                    <a:pt x="31940" y="28486"/>
                  </a:lnTo>
                  <a:lnTo>
                    <a:pt x="31940" y="22440"/>
                  </a:lnTo>
                  <a:close/>
                </a:path>
                <a:path w="179704" h="57150">
                  <a:moveTo>
                    <a:pt x="31940" y="12966"/>
                  </a:moveTo>
                  <a:lnTo>
                    <a:pt x="25895" y="13804"/>
                  </a:lnTo>
                  <a:lnTo>
                    <a:pt x="25895" y="20726"/>
                  </a:lnTo>
                  <a:lnTo>
                    <a:pt x="31940" y="19862"/>
                  </a:lnTo>
                  <a:lnTo>
                    <a:pt x="31940" y="12966"/>
                  </a:lnTo>
                  <a:close/>
                </a:path>
                <a:path w="179704" h="57150">
                  <a:moveTo>
                    <a:pt x="31940" y="4305"/>
                  </a:moveTo>
                  <a:lnTo>
                    <a:pt x="25895" y="5194"/>
                  </a:lnTo>
                  <a:lnTo>
                    <a:pt x="25895" y="11226"/>
                  </a:lnTo>
                  <a:lnTo>
                    <a:pt x="31940" y="11226"/>
                  </a:lnTo>
                  <a:lnTo>
                    <a:pt x="31940" y="4305"/>
                  </a:lnTo>
                  <a:close/>
                </a:path>
                <a:path w="179704" h="57150">
                  <a:moveTo>
                    <a:pt x="40576" y="48348"/>
                  </a:moveTo>
                  <a:lnTo>
                    <a:pt x="33667" y="48348"/>
                  </a:lnTo>
                  <a:lnTo>
                    <a:pt x="33667" y="55257"/>
                  </a:lnTo>
                  <a:lnTo>
                    <a:pt x="40576" y="54394"/>
                  </a:lnTo>
                  <a:lnTo>
                    <a:pt x="40576" y="48348"/>
                  </a:lnTo>
                  <a:close/>
                </a:path>
                <a:path w="179704" h="57150">
                  <a:moveTo>
                    <a:pt x="40576" y="38862"/>
                  </a:moveTo>
                  <a:lnTo>
                    <a:pt x="33667" y="39712"/>
                  </a:lnTo>
                  <a:lnTo>
                    <a:pt x="33667" y="46621"/>
                  </a:lnTo>
                  <a:lnTo>
                    <a:pt x="40576" y="45758"/>
                  </a:lnTo>
                  <a:lnTo>
                    <a:pt x="40576" y="38862"/>
                  </a:lnTo>
                  <a:close/>
                </a:path>
                <a:path w="179704" h="57150">
                  <a:moveTo>
                    <a:pt x="40576" y="30213"/>
                  </a:moveTo>
                  <a:lnTo>
                    <a:pt x="33667" y="31089"/>
                  </a:lnTo>
                  <a:lnTo>
                    <a:pt x="33667" y="37122"/>
                  </a:lnTo>
                  <a:lnTo>
                    <a:pt x="40576" y="37122"/>
                  </a:lnTo>
                  <a:lnTo>
                    <a:pt x="40576" y="30213"/>
                  </a:lnTo>
                  <a:close/>
                </a:path>
                <a:path w="179704" h="57150">
                  <a:moveTo>
                    <a:pt x="40576" y="21590"/>
                  </a:moveTo>
                  <a:lnTo>
                    <a:pt x="33680" y="21590"/>
                  </a:lnTo>
                  <a:lnTo>
                    <a:pt x="33680" y="28486"/>
                  </a:lnTo>
                  <a:lnTo>
                    <a:pt x="40576" y="28486"/>
                  </a:lnTo>
                  <a:lnTo>
                    <a:pt x="40576" y="21590"/>
                  </a:lnTo>
                  <a:close/>
                </a:path>
                <a:path w="179704" h="57150">
                  <a:moveTo>
                    <a:pt x="40576" y="12966"/>
                  </a:moveTo>
                  <a:lnTo>
                    <a:pt x="33667" y="12966"/>
                  </a:lnTo>
                  <a:lnTo>
                    <a:pt x="33667" y="19862"/>
                  </a:lnTo>
                  <a:lnTo>
                    <a:pt x="40576" y="19011"/>
                  </a:lnTo>
                  <a:lnTo>
                    <a:pt x="40576" y="12966"/>
                  </a:lnTo>
                  <a:close/>
                </a:path>
                <a:path w="179704" h="57150">
                  <a:moveTo>
                    <a:pt x="40576" y="3454"/>
                  </a:moveTo>
                  <a:lnTo>
                    <a:pt x="33667" y="4305"/>
                  </a:lnTo>
                  <a:lnTo>
                    <a:pt x="33667" y="10375"/>
                  </a:lnTo>
                  <a:lnTo>
                    <a:pt x="40576" y="10375"/>
                  </a:lnTo>
                  <a:lnTo>
                    <a:pt x="40576" y="3454"/>
                  </a:lnTo>
                  <a:close/>
                </a:path>
                <a:path w="179704" h="57150">
                  <a:moveTo>
                    <a:pt x="49199" y="47485"/>
                  </a:moveTo>
                  <a:lnTo>
                    <a:pt x="42291" y="47485"/>
                  </a:lnTo>
                  <a:lnTo>
                    <a:pt x="42291" y="54394"/>
                  </a:lnTo>
                  <a:lnTo>
                    <a:pt x="49199" y="54394"/>
                  </a:lnTo>
                  <a:lnTo>
                    <a:pt x="49199" y="47485"/>
                  </a:lnTo>
                  <a:close/>
                </a:path>
                <a:path w="179704" h="57150">
                  <a:moveTo>
                    <a:pt x="49199" y="38862"/>
                  </a:moveTo>
                  <a:lnTo>
                    <a:pt x="42291" y="38862"/>
                  </a:lnTo>
                  <a:lnTo>
                    <a:pt x="42291" y="45758"/>
                  </a:lnTo>
                  <a:lnTo>
                    <a:pt x="49199" y="44894"/>
                  </a:lnTo>
                  <a:lnTo>
                    <a:pt x="49199" y="38862"/>
                  </a:lnTo>
                  <a:close/>
                </a:path>
                <a:path w="179704" h="57150">
                  <a:moveTo>
                    <a:pt x="49199" y="29362"/>
                  </a:moveTo>
                  <a:lnTo>
                    <a:pt x="42291" y="30213"/>
                  </a:lnTo>
                  <a:lnTo>
                    <a:pt x="42291" y="36258"/>
                  </a:lnTo>
                  <a:lnTo>
                    <a:pt x="49199" y="36258"/>
                  </a:lnTo>
                  <a:lnTo>
                    <a:pt x="49199" y="29362"/>
                  </a:lnTo>
                  <a:close/>
                </a:path>
                <a:path w="179704" h="57150">
                  <a:moveTo>
                    <a:pt x="49199" y="20726"/>
                  </a:moveTo>
                  <a:lnTo>
                    <a:pt x="42291" y="20726"/>
                  </a:lnTo>
                  <a:lnTo>
                    <a:pt x="42291" y="28486"/>
                  </a:lnTo>
                  <a:lnTo>
                    <a:pt x="49199" y="27635"/>
                  </a:lnTo>
                  <a:lnTo>
                    <a:pt x="49199" y="20726"/>
                  </a:lnTo>
                  <a:close/>
                </a:path>
                <a:path w="179704" h="57150">
                  <a:moveTo>
                    <a:pt x="49199" y="12090"/>
                  </a:moveTo>
                  <a:lnTo>
                    <a:pt x="42291" y="12966"/>
                  </a:lnTo>
                  <a:lnTo>
                    <a:pt x="42291" y="19011"/>
                  </a:lnTo>
                  <a:lnTo>
                    <a:pt x="49199" y="18135"/>
                  </a:lnTo>
                  <a:lnTo>
                    <a:pt x="49199" y="12090"/>
                  </a:lnTo>
                  <a:close/>
                </a:path>
                <a:path w="179704" h="57150">
                  <a:moveTo>
                    <a:pt x="49199" y="2590"/>
                  </a:moveTo>
                  <a:lnTo>
                    <a:pt x="42291" y="3454"/>
                  </a:lnTo>
                  <a:lnTo>
                    <a:pt x="42291" y="10375"/>
                  </a:lnTo>
                  <a:lnTo>
                    <a:pt x="49199" y="9486"/>
                  </a:lnTo>
                  <a:lnTo>
                    <a:pt x="49199" y="2590"/>
                  </a:lnTo>
                  <a:close/>
                </a:path>
                <a:path w="179704" h="57150">
                  <a:moveTo>
                    <a:pt x="56984" y="46621"/>
                  </a:moveTo>
                  <a:lnTo>
                    <a:pt x="50927" y="46621"/>
                  </a:lnTo>
                  <a:lnTo>
                    <a:pt x="50927" y="54394"/>
                  </a:lnTo>
                  <a:lnTo>
                    <a:pt x="56984" y="53543"/>
                  </a:lnTo>
                  <a:lnTo>
                    <a:pt x="56984" y="46621"/>
                  </a:lnTo>
                  <a:close/>
                </a:path>
                <a:path w="179704" h="57150">
                  <a:moveTo>
                    <a:pt x="56984" y="37985"/>
                  </a:moveTo>
                  <a:lnTo>
                    <a:pt x="50927" y="38862"/>
                  </a:lnTo>
                  <a:lnTo>
                    <a:pt x="50927" y="44894"/>
                  </a:lnTo>
                  <a:lnTo>
                    <a:pt x="56984" y="44030"/>
                  </a:lnTo>
                  <a:lnTo>
                    <a:pt x="56984" y="37985"/>
                  </a:lnTo>
                  <a:close/>
                </a:path>
                <a:path w="179704" h="57150">
                  <a:moveTo>
                    <a:pt x="56984" y="28486"/>
                  </a:moveTo>
                  <a:lnTo>
                    <a:pt x="50927" y="29362"/>
                  </a:lnTo>
                  <a:lnTo>
                    <a:pt x="50927" y="36258"/>
                  </a:lnTo>
                  <a:lnTo>
                    <a:pt x="56984" y="36258"/>
                  </a:lnTo>
                  <a:lnTo>
                    <a:pt x="56984" y="28486"/>
                  </a:lnTo>
                  <a:close/>
                </a:path>
                <a:path w="179704" h="57150">
                  <a:moveTo>
                    <a:pt x="56984" y="19862"/>
                  </a:moveTo>
                  <a:lnTo>
                    <a:pt x="50927" y="20726"/>
                  </a:lnTo>
                  <a:lnTo>
                    <a:pt x="50927" y="27635"/>
                  </a:lnTo>
                  <a:lnTo>
                    <a:pt x="56984" y="26758"/>
                  </a:lnTo>
                  <a:lnTo>
                    <a:pt x="56984" y="19862"/>
                  </a:lnTo>
                  <a:close/>
                </a:path>
                <a:path w="179704" h="57150">
                  <a:moveTo>
                    <a:pt x="56984" y="11226"/>
                  </a:moveTo>
                  <a:lnTo>
                    <a:pt x="50927" y="12090"/>
                  </a:lnTo>
                  <a:lnTo>
                    <a:pt x="50927" y="18135"/>
                  </a:lnTo>
                  <a:lnTo>
                    <a:pt x="56984" y="18135"/>
                  </a:lnTo>
                  <a:lnTo>
                    <a:pt x="56984" y="11226"/>
                  </a:lnTo>
                  <a:close/>
                </a:path>
                <a:path w="179704" h="57150">
                  <a:moveTo>
                    <a:pt x="56984" y="2590"/>
                  </a:moveTo>
                  <a:lnTo>
                    <a:pt x="50927" y="2590"/>
                  </a:lnTo>
                  <a:lnTo>
                    <a:pt x="50927" y="9486"/>
                  </a:lnTo>
                  <a:lnTo>
                    <a:pt x="56984" y="8636"/>
                  </a:lnTo>
                  <a:lnTo>
                    <a:pt x="56984" y="2590"/>
                  </a:lnTo>
                  <a:close/>
                </a:path>
                <a:path w="179704" h="57150">
                  <a:moveTo>
                    <a:pt x="66471" y="37122"/>
                  </a:moveTo>
                  <a:lnTo>
                    <a:pt x="59550" y="37985"/>
                  </a:lnTo>
                  <a:lnTo>
                    <a:pt x="59550" y="44030"/>
                  </a:lnTo>
                  <a:lnTo>
                    <a:pt x="66471" y="44030"/>
                  </a:lnTo>
                  <a:lnTo>
                    <a:pt x="66471" y="37122"/>
                  </a:lnTo>
                  <a:close/>
                </a:path>
                <a:path w="179704" h="57150">
                  <a:moveTo>
                    <a:pt x="66471" y="28486"/>
                  </a:moveTo>
                  <a:lnTo>
                    <a:pt x="59563" y="28486"/>
                  </a:lnTo>
                  <a:lnTo>
                    <a:pt x="59563" y="35407"/>
                  </a:lnTo>
                  <a:lnTo>
                    <a:pt x="66471" y="35407"/>
                  </a:lnTo>
                  <a:lnTo>
                    <a:pt x="66471" y="28486"/>
                  </a:lnTo>
                  <a:close/>
                </a:path>
                <a:path w="179704" h="57150">
                  <a:moveTo>
                    <a:pt x="66471" y="19011"/>
                  </a:moveTo>
                  <a:lnTo>
                    <a:pt x="59550" y="19862"/>
                  </a:lnTo>
                  <a:lnTo>
                    <a:pt x="59550" y="26758"/>
                  </a:lnTo>
                  <a:lnTo>
                    <a:pt x="66471" y="25908"/>
                  </a:lnTo>
                  <a:lnTo>
                    <a:pt x="66471" y="19011"/>
                  </a:lnTo>
                  <a:close/>
                </a:path>
                <a:path w="179704" h="57150">
                  <a:moveTo>
                    <a:pt x="66471" y="10375"/>
                  </a:moveTo>
                  <a:lnTo>
                    <a:pt x="59550" y="10375"/>
                  </a:lnTo>
                  <a:lnTo>
                    <a:pt x="59550" y="18135"/>
                  </a:lnTo>
                  <a:lnTo>
                    <a:pt x="66471" y="17272"/>
                  </a:lnTo>
                  <a:lnTo>
                    <a:pt x="66471" y="10375"/>
                  </a:lnTo>
                  <a:close/>
                </a:path>
                <a:path w="179704" h="57150">
                  <a:moveTo>
                    <a:pt x="66471" y="1727"/>
                  </a:moveTo>
                  <a:lnTo>
                    <a:pt x="59550" y="2590"/>
                  </a:lnTo>
                  <a:lnTo>
                    <a:pt x="59550" y="8636"/>
                  </a:lnTo>
                  <a:lnTo>
                    <a:pt x="66471" y="7759"/>
                  </a:lnTo>
                  <a:lnTo>
                    <a:pt x="66471" y="1727"/>
                  </a:lnTo>
                  <a:close/>
                </a:path>
                <a:path w="179704" h="57150">
                  <a:moveTo>
                    <a:pt x="74244" y="36258"/>
                  </a:moveTo>
                  <a:lnTo>
                    <a:pt x="68199" y="37122"/>
                  </a:lnTo>
                  <a:lnTo>
                    <a:pt x="68199" y="44030"/>
                  </a:lnTo>
                  <a:lnTo>
                    <a:pt x="74244" y="43167"/>
                  </a:lnTo>
                  <a:lnTo>
                    <a:pt x="74244" y="36258"/>
                  </a:lnTo>
                  <a:close/>
                </a:path>
                <a:path w="179704" h="57150">
                  <a:moveTo>
                    <a:pt x="74244" y="27635"/>
                  </a:moveTo>
                  <a:lnTo>
                    <a:pt x="68199" y="28486"/>
                  </a:lnTo>
                  <a:lnTo>
                    <a:pt x="68199" y="34531"/>
                  </a:lnTo>
                  <a:lnTo>
                    <a:pt x="74244" y="34531"/>
                  </a:lnTo>
                  <a:lnTo>
                    <a:pt x="74244" y="27635"/>
                  </a:lnTo>
                  <a:close/>
                </a:path>
                <a:path w="179704" h="57150">
                  <a:moveTo>
                    <a:pt x="74244" y="18135"/>
                  </a:moveTo>
                  <a:lnTo>
                    <a:pt x="68199" y="19011"/>
                  </a:lnTo>
                  <a:lnTo>
                    <a:pt x="68199" y="25908"/>
                  </a:lnTo>
                  <a:lnTo>
                    <a:pt x="74244" y="25908"/>
                  </a:lnTo>
                  <a:lnTo>
                    <a:pt x="74244" y="18135"/>
                  </a:lnTo>
                  <a:close/>
                </a:path>
                <a:path w="179704" h="57150">
                  <a:moveTo>
                    <a:pt x="74244" y="10375"/>
                  </a:moveTo>
                  <a:lnTo>
                    <a:pt x="68199" y="10375"/>
                  </a:lnTo>
                  <a:lnTo>
                    <a:pt x="68199" y="17272"/>
                  </a:lnTo>
                  <a:lnTo>
                    <a:pt x="74244" y="16421"/>
                  </a:lnTo>
                  <a:lnTo>
                    <a:pt x="74244" y="10375"/>
                  </a:lnTo>
                  <a:close/>
                </a:path>
                <a:path w="179704" h="57150">
                  <a:moveTo>
                    <a:pt x="74244" y="876"/>
                  </a:moveTo>
                  <a:lnTo>
                    <a:pt x="68199" y="1727"/>
                  </a:lnTo>
                  <a:lnTo>
                    <a:pt x="68199" y="7759"/>
                  </a:lnTo>
                  <a:lnTo>
                    <a:pt x="74244" y="7759"/>
                  </a:lnTo>
                  <a:lnTo>
                    <a:pt x="74244" y="876"/>
                  </a:lnTo>
                  <a:close/>
                </a:path>
                <a:path w="179704" h="57150">
                  <a:moveTo>
                    <a:pt x="82880" y="36258"/>
                  </a:moveTo>
                  <a:lnTo>
                    <a:pt x="76847" y="36258"/>
                  </a:lnTo>
                  <a:lnTo>
                    <a:pt x="76847" y="43167"/>
                  </a:lnTo>
                  <a:lnTo>
                    <a:pt x="82880" y="42303"/>
                  </a:lnTo>
                  <a:lnTo>
                    <a:pt x="82880" y="36258"/>
                  </a:lnTo>
                  <a:close/>
                </a:path>
                <a:path w="179704" h="57150">
                  <a:moveTo>
                    <a:pt x="82880" y="26758"/>
                  </a:moveTo>
                  <a:lnTo>
                    <a:pt x="76847" y="27635"/>
                  </a:lnTo>
                  <a:lnTo>
                    <a:pt x="76847" y="33667"/>
                  </a:lnTo>
                  <a:lnTo>
                    <a:pt x="82880" y="33667"/>
                  </a:lnTo>
                  <a:lnTo>
                    <a:pt x="82880" y="26758"/>
                  </a:lnTo>
                  <a:close/>
                </a:path>
                <a:path w="179704" h="57150">
                  <a:moveTo>
                    <a:pt x="82880" y="18135"/>
                  </a:moveTo>
                  <a:lnTo>
                    <a:pt x="76847" y="18135"/>
                  </a:lnTo>
                  <a:lnTo>
                    <a:pt x="76847" y="25908"/>
                  </a:lnTo>
                  <a:lnTo>
                    <a:pt x="82880" y="25057"/>
                  </a:lnTo>
                  <a:lnTo>
                    <a:pt x="82880" y="18135"/>
                  </a:lnTo>
                  <a:close/>
                </a:path>
                <a:path w="179704" h="57150">
                  <a:moveTo>
                    <a:pt x="82880" y="8636"/>
                  </a:moveTo>
                  <a:lnTo>
                    <a:pt x="76847" y="9486"/>
                  </a:lnTo>
                  <a:lnTo>
                    <a:pt x="76847" y="16421"/>
                  </a:lnTo>
                  <a:lnTo>
                    <a:pt x="82880" y="15532"/>
                  </a:lnTo>
                  <a:lnTo>
                    <a:pt x="82880" y="8636"/>
                  </a:lnTo>
                  <a:close/>
                </a:path>
                <a:path w="179704" h="57150">
                  <a:moveTo>
                    <a:pt x="82880" y="0"/>
                  </a:moveTo>
                  <a:lnTo>
                    <a:pt x="76847" y="0"/>
                  </a:lnTo>
                  <a:lnTo>
                    <a:pt x="76847" y="7759"/>
                  </a:lnTo>
                  <a:lnTo>
                    <a:pt x="82880" y="6921"/>
                  </a:lnTo>
                  <a:lnTo>
                    <a:pt x="82880" y="0"/>
                  </a:lnTo>
                  <a:close/>
                </a:path>
                <a:path w="179704" h="57150">
                  <a:moveTo>
                    <a:pt x="170078" y="38862"/>
                  </a:moveTo>
                  <a:lnTo>
                    <a:pt x="164020" y="38862"/>
                  </a:lnTo>
                  <a:lnTo>
                    <a:pt x="164020" y="46621"/>
                  </a:lnTo>
                  <a:lnTo>
                    <a:pt x="170078" y="45758"/>
                  </a:lnTo>
                  <a:lnTo>
                    <a:pt x="170078" y="38862"/>
                  </a:lnTo>
                  <a:close/>
                </a:path>
                <a:path w="179704" h="57150">
                  <a:moveTo>
                    <a:pt x="179590" y="37985"/>
                  </a:moveTo>
                  <a:lnTo>
                    <a:pt x="172669" y="38862"/>
                  </a:lnTo>
                  <a:lnTo>
                    <a:pt x="172669" y="45758"/>
                  </a:lnTo>
                  <a:lnTo>
                    <a:pt x="179590" y="44894"/>
                  </a:lnTo>
                  <a:lnTo>
                    <a:pt x="179590" y="379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654880" y="6763422"/>
              <a:ext cx="224154" cy="70485"/>
            </a:xfrm>
            <a:custGeom>
              <a:avLst/>
              <a:gdLst/>
              <a:ahLst/>
              <a:cxnLst/>
              <a:rect l="l" t="t" r="r" b="b"/>
              <a:pathLst>
                <a:path w="224154" h="70484">
                  <a:moveTo>
                    <a:pt x="6057" y="62166"/>
                  </a:moveTo>
                  <a:lnTo>
                    <a:pt x="0" y="62166"/>
                  </a:lnTo>
                  <a:lnTo>
                    <a:pt x="0" y="69938"/>
                  </a:lnTo>
                  <a:lnTo>
                    <a:pt x="6057" y="69088"/>
                  </a:lnTo>
                  <a:lnTo>
                    <a:pt x="6057" y="62166"/>
                  </a:lnTo>
                  <a:close/>
                </a:path>
                <a:path w="224154" h="70484">
                  <a:moveTo>
                    <a:pt x="15544" y="62166"/>
                  </a:moveTo>
                  <a:lnTo>
                    <a:pt x="8623" y="62166"/>
                  </a:lnTo>
                  <a:lnTo>
                    <a:pt x="8623" y="69088"/>
                  </a:lnTo>
                  <a:lnTo>
                    <a:pt x="15544" y="68211"/>
                  </a:lnTo>
                  <a:lnTo>
                    <a:pt x="15544" y="62166"/>
                  </a:lnTo>
                  <a:close/>
                </a:path>
                <a:path w="224154" h="70484">
                  <a:moveTo>
                    <a:pt x="23317" y="61302"/>
                  </a:moveTo>
                  <a:lnTo>
                    <a:pt x="17272" y="61302"/>
                  </a:lnTo>
                  <a:lnTo>
                    <a:pt x="17272" y="68211"/>
                  </a:lnTo>
                  <a:lnTo>
                    <a:pt x="23317" y="67348"/>
                  </a:lnTo>
                  <a:lnTo>
                    <a:pt x="23317" y="61302"/>
                  </a:lnTo>
                  <a:close/>
                </a:path>
                <a:path w="224154" h="70484">
                  <a:moveTo>
                    <a:pt x="31953" y="60439"/>
                  </a:moveTo>
                  <a:lnTo>
                    <a:pt x="25908" y="60439"/>
                  </a:lnTo>
                  <a:lnTo>
                    <a:pt x="25908" y="67348"/>
                  </a:lnTo>
                  <a:lnTo>
                    <a:pt x="31953" y="67348"/>
                  </a:lnTo>
                  <a:lnTo>
                    <a:pt x="31953" y="60439"/>
                  </a:lnTo>
                  <a:close/>
                </a:path>
                <a:path w="224154" h="70484">
                  <a:moveTo>
                    <a:pt x="143319" y="52666"/>
                  </a:moveTo>
                  <a:lnTo>
                    <a:pt x="137274" y="52666"/>
                  </a:lnTo>
                  <a:lnTo>
                    <a:pt x="137274" y="59563"/>
                  </a:lnTo>
                  <a:lnTo>
                    <a:pt x="143319" y="59563"/>
                  </a:lnTo>
                  <a:lnTo>
                    <a:pt x="143319" y="52666"/>
                  </a:lnTo>
                  <a:close/>
                </a:path>
                <a:path w="224154" h="70484">
                  <a:moveTo>
                    <a:pt x="143319" y="43180"/>
                  </a:moveTo>
                  <a:lnTo>
                    <a:pt x="137274" y="44030"/>
                  </a:lnTo>
                  <a:lnTo>
                    <a:pt x="137274" y="50939"/>
                  </a:lnTo>
                  <a:lnTo>
                    <a:pt x="143319" y="50076"/>
                  </a:lnTo>
                  <a:lnTo>
                    <a:pt x="143319" y="43180"/>
                  </a:lnTo>
                  <a:close/>
                </a:path>
                <a:path w="224154" h="70484">
                  <a:moveTo>
                    <a:pt x="143319" y="33680"/>
                  </a:moveTo>
                  <a:lnTo>
                    <a:pt x="137274" y="34556"/>
                  </a:lnTo>
                  <a:lnTo>
                    <a:pt x="137274" y="41452"/>
                  </a:lnTo>
                  <a:lnTo>
                    <a:pt x="143319" y="41452"/>
                  </a:lnTo>
                  <a:lnTo>
                    <a:pt x="143319" y="33680"/>
                  </a:lnTo>
                  <a:close/>
                </a:path>
                <a:path w="224154" h="70484">
                  <a:moveTo>
                    <a:pt x="143319" y="25031"/>
                  </a:moveTo>
                  <a:lnTo>
                    <a:pt x="137274" y="25920"/>
                  </a:lnTo>
                  <a:lnTo>
                    <a:pt x="137274" y="32816"/>
                  </a:lnTo>
                  <a:lnTo>
                    <a:pt x="143319" y="31965"/>
                  </a:lnTo>
                  <a:lnTo>
                    <a:pt x="143319" y="25031"/>
                  </a:lnTo>
                  <a:close/>
                </a:path>
                <a:path w="224154" h="70484">
                  <a:moveTo>
                    <a:pt x="143319" y="15544"/>
                  </a:moveTo>
                  <a:lnTo>
                    <a:pt x="137274" y="16421"/>
                  </a:lnTo>
                  <a:lnTo>
                    <a:pt x="137274" y="23304"/>
                  </a:lnTo>
                  <a:lnTo>
                    <a:pt x="143319" y="23304"/>
                  </a:lnTo>
                  <a:lnTo>
                    <a:pt x="143319" y="15544"/>
                  </a:lnTo>
                  <a:close/>
                </a:path>
                <a:path w="224154" h="70484">
                  <a:moveTo>
                    <a:pt x="143319" y="6908"/>
                  </a:moveTo>
                  <a:lnTo>
                    <a:pt x="137274" y="7785"/>
                  </a:lnTo>
                  <a:lnTo>
                    <a:pt x="137274" y="13830"/>
                  </a:lnTo>
                  <a:lnTo>
                    <a:pt x="143319" y="12954"/>
                  </a:lnTo>
                  <a:lnTo>
                    <a:pt x="143319" y="6908"/>
                  </a:lnTo>
                  <a:close/>
                </a:path>
                <a:path w="224154" h="70484">
                  <a:moveTo>
                    <a:pt x="152831" y="51803"/>
                  </a:moveTo>
                  <a:lnTo>
                    <a:pt x="145059" y="51803"/>
                  </a:lnTo>
                  <a:lnTo>
                    <a:pt x="145059" y="59575"/>
                  </a:lnTo>
                  <a:lnTo>
                    <a:pt x="152831" y="58712"/>
                  </a:lnTo>
                  <a:lnTo>
                    <a:pt x="152831" y="51803"/>
                  </a:lnTo>
                  <a:close/>
                </a:path>
                <a:path w="224154" h="70484">
                  <a:moveTo>
                    <a:pt x="152831" y="42303"/>
                  </a:moveTo>
                  <a:lnTo>
                    <a:pt x="145059" y="43180"/>
                  </a:lnTo>
                  <a:lnTo>
                    <a:pt x="145059" y="50076"/>
                  </a:lnTo>
                  <a:lnTo>
                    <a:pt x="152831" y="49212"/>
                  </a:lnTo>
                  <a:lnTo>
                    <a:pt x="152831" y="42303"/>
                  </a:lnTo>
                  <a:close/>
                </a:path>
                <a:path w="224154" h="70484">
                  <a:moveTo>
                    <a:pt x="152831" y="33680"/>
                  </a:moveTo>
                  <a:lnTo>
                    <a:pt x="145059" y="33680"/>
                  </a:lnTo>
                  <a:lnTo>
                    <a:pt x="145059" y="41452"/>
                  </a:lnTo>
                  <a:lnTo>
                    <a:pt x="152831" y="40601"/>
                  </a:lnTo>
                  <a:lnTo>
                    <a:pt x="152831" y="33680"/>
                  </a:lnTo>
                  <a:close/>
                </a:path>
                <a:path w="224154" h="70484">
                  <a:moveTo>
                    <a:pt x="152831" y="24180"/>
                  </a:moveTo>
                  <a:lnTo>
                    <a:pt x="145059" y="25031"/>
                  </a:lnTo>
                  <a:lnTo>
                    <a:pt x="145059" y="31965"/>
                  </a:lnTo>
                  <a:lnTo>
                    <a:pt x="152831" y="31076"/>
                  </a:lnTo>
                  <a:lnTo>
                    <a:pt x="152831" y="24180"/>
                  </a:lnTo>
                  <a:close/>
                </a:path>
                <a:path w="224154" h="70484">
                  <a:moveTo>
                    <a:pt x="152831" y="15544"/>
                  </a:moveTo>
                  <a:lnTo>
                    <a:pt x="145059" y="15544"/>
                  </a:lnTo>
                  <a:lnTo>
                    <a:pt x="145059" y="22453"/>
                  </a:lnTo>
                  <a:lnTo>
                    <a:pt x="152831" y="22453"/>
                  </a:lnTo>
                  <a:lnTo>
                    <a:pt x="152831" y="15544"/>
                  </a:lnTo>
                  <a:close/>
                </a:path>
                <a:path w="224154" h="70484">
                  <a:moveTo>
                    <a:pt x="152831" y="6057"/>
                  </a:moveTo>
                  <a:lnTo>
                    <a:pt x="145059" y="6057"/>
                  </a:lnTo>
                  <a:lnTo>
                    <a:pt x="145059" y="12954"/>
                  </a:lnTo>
                  <a:lnTo>
                    <a:pt x="152831" y="12954"/>
                  </a:lnTo>
                  <a:lnTo>
                    <a:pt x="152831" y="6057"/>
                  </a:lnTo>
                  <a:close/>
                </a:path>
                <a:path w="224154" h="70484">
                  <a:moveTo>
                    <a:pt x="160591" y="51803"/>
                  </a:moveTo>
                  <a:lnTo>
                    <a:pt x="154559" y="51803"/>
                  </a:lnTo>
                  <a:lnTo>
                    <a:pt x="154559" y="58712"/>
                  </a:lnTo>
                  <a:lnTo>
                    <a:pt x="160591" y="57848"/>
                  </a:lnTo>
                  <a:lnTo>
                    <a:pt x="160591" y="51803"/>
                  </a:lnTo>
                  <a:close/>
                </a:path>
                <a:path w="224154" h="70484">
                  <a:moveTo>
                    <a:pt x="160591" y="42303"/>
                  </a:moveTo>
                  <a:lnTo>
                    <a:pt x="154546" y="42303"/>
                  </a:lnTo>
                  <a:lnTo>
                    <a:pt x="154546" y="49225"/>
                  </a:lnTo>
                  <a:lnTo>
                    <a:pt x="160591" y="49225"/>
                  </a:lnTo>
                  <a:lnTo>
                    <a:pt x="160591" y="42303"/>
                  </a:lnTo>
                  <a:close/>
                </a:path>
                <a:path w="224154" h="70484">
                  <a:moveTo>
                    <a:pt x="160591" y="32816"/>
                  </a:moveTo>
                  <a:lnTo>
                    <a:pt x="154559" y="33680"/>
                  </a:lnTo>
                  <a:lnTo>
                    <a:pt x="154559" y="40601"/>
                  </a:lnTo>
                  <a:lnTo>
                    <a:pt x="160591" y="39712"/>
                  </a:lnTo>
                  <a:lnTo>
                    <a:pt x="160591" y="32816"/>
                  </a:lnTo>
                  <a:close/>
                </a:path>
                <a:path w="224154" h="70484">
                  <a:moveTo>
                    <a:pt x="160591" y="23304"/>
                  </a:moveTo>
                  <a:lnTo>
                    <a:pt x="154559" y="24180"/>
                  </a:lnTo>
                  <a:lnTo>
                    <a:pt x="154559" y="31076"/>
                  </a:lnTo>
                  <a:lnTo>
                    <a:pt x="160591" y="31076"/>
                  </a:lnTo>
                  <a:lnTo>
                    <a:pt x="160591" y="23304"/>
                  </a:lnTo>
                  <a:close/>
                </a:path>
                <a:path w="224154" h="70484">
                  <a:moveTo>
                    <a:pt x="160591" y="14681"/>
                  </a:moveTo>
                  <a:lnTo>
                    <a:pt x="154559" y="15544"/>
                  </a:lnTo>
                  <a:lnTo>
                    <a:pt x="154559" y="21590"/>
                  </a:lnTo>
                  <a:lnTo>
                    <a:pt x="160591" y="21590"/>
                  </a:lnTo>
                  <a:lnTo>
                    <a:pt x="160591" y="14681"/>
                  </a:lnTo>
                  <a:close/>
                </a:path>
                <a:path w="224154" h="70484">
                  <a:moveTo>
                    <a:pt x="160591" y="5181"/>
                  </a:moveTo>
                  <a:lnTo>
                    <a:pt x="154559" y="6057"/>
                  </a:lnTo>
                  <a:lnTo>
                    <a:pt x="154559" y="12954"/>
                  </a:lnTo>
                  <a:lnTo>
                    <a:pt x="160591" y="12090"/>
                  </a:lnTo>
                  <a:lnTo>
                    <a:pt x="160591" y="5181"/>
                  </a:lnTo>
                  <a:close/>
                </a:path>
                <a:path w="224154" h="70484">
                  <a:moveTo>
                    <a:pt x="170078" y="50939"/>
                  </a:moveTo>
                  <a:lnTo>
                    <a:pt x="163182" y="50939"/>
                  </a:lnTo>
                  <a:lnTo>
                    <a:pt x="163182" y="57848"/>
                  </a:lnTo>
                  <a:lnTo>
                    <a:pt x="170078" y="56997"/>
                  </a:lnTo>
                  <a:lnTo>
                    <a:pt x="170078" y="50939"/>
                  </a:lnTo>
                  <a:close/>
                </a:path>
                <a:path w="224154" h="70484">
                  <a:moveTo>
                    <a:pt x="170078" y="41452"/>
                  </a:moveTo>
                  <a:lnTo>
                    <a:pt x="163182" y="41452"/>
                  </a:lnTo>
                  <a:lnTo>
                    <a:pt x="163182" y="49212"/>
                  </a:lnTo>
                  <a:lnTo>
                    <a:pt x="170078" y="48348"/>
                  </a:lnTo>
                  <a:lnTo>
                    <a:pt x="170078" y="41452"/>
                  </a:lnTo>
                  <a:close/>
                </a:path>
                <a:path w="224154" h="70484">
                  <a:moveTo>
                    <a:pt x="170078" y="31965"/>
                  </a:moveTo>
                  <a:lnTo>
                    <a:pt x="163182" y="32816"/>
                  </a:lnTo>
                  <a:lnTo>
                    <a:pt x="163182" y="39712"/>
                  </a:lnTo>
                  <a:lnTo>
                    <a:pt x="170078" y="38862"/>
                  </a:lnTo>
                  <a:lnTo>
                    <a:pt x="170078" y="31965"/>
                  </a:lnTo>
                  <a:close/>
                </a:path>
                <a:path w="224154" h="70484">
                  <a:moveTo>
                    <a:pt x="170078" y="23304"/>
                  </a:moveTo>
                  <a:lnTo>
                    <a:pt x="163182" y="23304"/>
                  </a:lnTo>
                  <a:lnTo>
                    <a:pt x="163182" y="31076"/>
                  </a:lnTo>
                  <a:lnTo>
                    <a:pt x="170078" y="30226"/>
                  </a:lnTo>
                  <a:lnTo>
                    <a:pt x="170078" y="23304"/>
                  </a:lnTo>
                  <a:close/>
                </a:path>
                <a:path w="224154" h="70484">
                  <a:moveTo>
                    <a:pt x="170078" y="13830"/>
                  </a:moveTo>
                  <a:lnTo>
                    <a:pt x="163182" y="14681"/>
                  </a:lnTo>
                  <a:lnTo>
                    <a:pt x="163182" y="20739"/>
                  </a:lnTo>
                  <a:lnTo>
                    <a:pt x="170078" y="20739"/>
                  </a:lnTo>
                  <a:lnTo>
                    <a:pt x="170078" y="13830"/>
                  </a:lnTo>
                  <a:close/>
                </a:path>
                <a:path w="224154" h="70484">
                  <a:moveTo>
                    <a:pt x="170078" y="5181"/>
                  </a:moveTo>
                  <a:lnTo>
                    <a:pt x="163182" y="5181"/>
                  </a:lnTo>
                  <a:lnTo>
                    <a:pt x="163182" y="12090"/>
                  </a:lnTo>
                  <a:lnTo>
                    <a:pt x="170078" y="11226"/>
                  </a:lnTo>
                  <a:lnTo>
                    <a:pt x="170078" y="5181"/>
                  </a:lnTo>
                  <a:close/>
                </a:path>
                <a:path w="224154" h="70484">
                  <a:moveTo>
                    <a:pt x="178739" y="50076"/>
                  </a:moveTo>
                  <a:lnTo>
                    <a:pt x="171831" y="50076"/>
                  </a:lnTo>
                  <a:lnTo>
                    <a:pt x="171831" y="56997"/>
                  </a:lnTo>
                  <a:lnTo>
                    <a:pt x="178739" y="56997"/>
                  </a:lnTo>
                  <a:lnTo>
                    <a:pt x="178739" y="50076"/>
                  </a:lnTo>
                  <a:close/>
                </a:path>
                <a:path w="224154" h="70484">
                  <a:moveTo>
                    <a:pt x="178739" y="40601"/>
                  </a:moveTo>
                  <a:lnTo>
                    <a:pt x="171818" y="41452"/>
                  </a:lnTo>
                  <a:lnTo>
                    <a:pt x="171818" y="48348"/>
                  </a:lnTo>
                  <a:lnTo>
                    <a:pt x="178739" y="47485"/>
                  </a:lnTo>
                  <a:lnTo>
                    <a:pt x="178739" y="40601"/>
                  </a:lnTo>
                  <a:close/>
                </a:path>
                <a:path w="224154" h="70484">
                  <a:moveTo>
                    <a:pt x="178739" y="31076"/>
                  </a:moveTo>
                  <a:lnTo>
                    <a:pt x="171818" y="31965"/>
                  </a:lnTo>
                  <a:lnTo>
                    <a:pt x="171818" y="38862"/>
                  </a:lnTo>
                  <a:lnTo>
                    <a:pt x="178739" y="38862"/>
                  </a:lnTo>
                  <a:lnTo>
                    <a:pt x="178739" y="31076"/>
                  </a:lnTo>
                  <a:close/>
                </a:path>
                <a:path w="224154" h="70484">
                  <a:moveTo>
                    <a:pt x="178739" y="22466"/>
                  </a:moveTo>
                  <a:lnTo>
                    <a:pt x="171818" y="23304"/>
                  </a:lnTo>
                  <a:lnTo>
                    <a:pt x="171818" y="30226"/>
                  </a:lnTo>
                  <a:lnTo>
                    <a:pt x="178739" y="29349"/>
                  </a:lnTo>
                  <a:lnTo>
                    <a:pt x="178739" y="22466"/>
                  </a:lnTo>
                  <a:close/>
                </a:path>
                <a:path w="224154" h="70484">
                  <a:moveTo>
                    <a:pt x="178739" y="12954"/>
                  </a:moveTo>
                  <a:lnTo>
                    <a:pt x="171818" y="13830"/>
                  </a:lnTo>
                  <a:lnTo>
                    <a:pt x="171818" y="20739"/>
                  </a:lnTo>
                  <a:lnTo>
                    <a:pt x="178739" y="20739"/>
                  </a:lnTo>
                  <a:lnTo>
                    <a:pt x="178739" y="12954"/>
                  </a:lnTo>
                  <a:close/>
                </a:path>
                <a:path w="224154" h="70484">
                  <a:moveTo>
                    <a:pt x="178739" y="3454"/>
                  </a:moveTo>
                  <a:lnTo>
                    <a:pt x="171818" y="4330"/>
                  </a:lnTo>
                  <a:lnTo>
                    <a:pt x="171818" y="11226"/>
                  </a:lnTo>
                  <a:lnTo>
                    <a:pt x="178739" y="10375"/>
                  </a:lnTo>
                  <a:lnTo>
                    <a:pt x="178739" y="3454"/>
                  </a:lnTo>
                  <a:close/>
                </a:path>
                <a:path w="224154" h="70484">
                  <a:moveTo>
                    <a:pt x="188214" y="39712"/>
                  </a:moveTo>
                  <a:lnTo>
                    <a:pt x="180454" y="40601"/>
                  </a:lnTo>
                  <a:lnTo>
                    <a:pt x="180454" y="47485"/>
                  </a:lnTo>
                  <a:lnTo>
                    <a:pt x="188214" y="46634"/>
                  </a:lnTo>
                  <a:lnTo>
                    <a:pt x="188214" y="39712"/>
                  </a:lnTo>
                  <a:close/>
                </a:path>
                <a:path w="224154" h="70484">
                  <a:moveTo>
                    <a:pt x="188214" y="31076"/>
                  </a:moveTo>
                  <a:lnTo>
                    <a:pt x="180454" y="31076"/>
                  </a:lnTo>
                  <a:lnTo>
                    <a:pt x="180454" y="38862"/>
                  </a:lnTo>
                  <a:lnTo>
                    <a:pt x="188214" y="37985"/>
                  </a:lnTo>
                  <a:lnTo>
                    <a:pt x="188214" y="31076"/>
                  </a:lnTo>
                  <a:close/>
                </a:path>
                <a:path w="224154" h="70484">
                  <a:moveTo>
                    <a:pt x="188214" y="21590"/>
                  </a:moveTo>
                  <a:lnTo>
                    <a:pt x="180454" y="22466"/>
                  </a:lnTo>
                  <a:lnTo>
                    <a:pt x="180454" y="28511"/>
                  </a:lnTo>
                  <a:lnTo>
                    <a:pt x="188214" y="28511"/>
                  </a:lnTo>
                  <a:lnTo>
                    <a:pt x="188214" y="21590"/>
                  </a:lnTo>
                  <a:close/>
                </a:path>
                <a:path w="224154" h="70484">
                  <a:moveTo>
                    <a:pt x="188214" y="12954"/>
                  </a:moveTo>
                  <a:lnTo>
                    <a:pt x="180454" y="12954"/>
                  </a:lnTo>
                  <a:lnTo>
                    <a:pt x="180454" y="19850"/>
                  </a:lnTo>
                  <a:lnTo>
                    <a:pt x="188214" y="18999"/>
                  </a:lnTo>
                  <a:lnTo>
                    <a:pt x="188214" y="12954"/>
                  </a:lnTo>
                  <a:close/>
                </a:path>
                <a:path w="224154" h="70484">
                  <a:moveTo>
                    <a:pt x="188214" y="2603"/>
                  </a:moveTo>
                  <a:lnTo>
                    <a:pt x="180454" y="3454"/>
                  </a:lnTo>
                  <a:lnTo>
                    <a:pt x="180454" y="10375"/>
                  </a:lnTo>
                  <a:lnTo>
                    <a:pt x="188214" y="10375"/>
                  </a:lnTo>
                  <a:lnTo>
                    <a:pt x="188214" y="2603"/>
                  </a:lnTo>
                  <a:close/>
                </a:path>
                <a:path w="224154" h="70484">
                  <a:moveTo>
                    <a:pt x="195986" y="38862"/>
                  </a:moveTo>
                  <a:lnTo>
                    <a:pt x="189953" y="39712"/>
                  </a:lnTo>
                  <a:lnTo>
                    <a:pt x="189953" y="46634"/>
                  </a:lnTo>
                  <a:lnTo>
                    <a:pt x="195986" y="46634"/>
                  </a:lnTo>
                  <a:lnTo>
                    <a:pt x="195986" y="38862"/>
                  </a:lnTo>
                  <a:close/>
                </a:path>
                <a:path w="224154" h="70484">
                  <a:moveTo>
                    <a:pt x="195986" y="30226"/>
                  </a:moveTo>
                  <a:lnTo>
                    <a:pt x="189953" y="31076"/>
                  </a:lnTo>
                  <a:lnTo>
                    <a:pt x="189953" y="37985"/>
                  </a:lnTo>
                  <a:lnTo>
                    <a:pt x="195986" y="37134"/>
                  </a:lnTo>
                  <a:lnTo>
                    <a:pt x="195986" y="30226"/>
                  </a:lnTo>
                  <a:close/>
                </a:path>
                <a:path w="224154" h="70484">
                  <a:moveTo>
                    <a:pt x="195986" y="20739"/>
                  </a:moveTo>
                  <a:lnTo>
                    <a:pt x="189953" y="21590"/>
                  </a:lnTo>
                  <a:lnTo>
                    <a:pt x="189953" y="28511"/>
                  </a:lnTo>
                  <a:lnTo>
                    <a:pt x="195986" y="28511"/>
                  </a:lnTo>
                  <a:lnTo>
                    <a:pt x="195986" y="20739"/>
                  </a:lnTo>
                  <a:close/>
                </a:path>
                <a:path w="224154" h="70484">
                  <a:moveTo>
                    <a:pt x="195986" y="12090"/>
                  </a:moveTo>
                  <a:lnTo>
                    <a:pt x="189953" y="12090"/>
                  </a:lnTo>
                  <a:lnTo>
                    <a:pt x="189953" y="18999"/>
                  </a:lnTo>
                  <a:lnTo>
                    <a:pt x="195986" y="18135"/>
                  </a:lnTo>
                  <a:lnTo>
                    <a:pt x="195986" y="12090"/>
                  </a:lnTo>
                  <a:close/>
                </a:path>
                <a:path w="224154" h="70484">
                  <a:moveTo>
                    <a:pt x="195986" y="2603"/>
                  </a:moveTo>
                  <a:lnTo>
                    <a:pt x="189953" y="2603"/>
                  </a:lnTo>
                  <a:lnTo>
                    <a:pt x="189953" y="10375"/>
                  </a:lnTo>
                  <a:lnTo>
                    <a:pt x="195986" y="9499"/>
                  </a:lnTo>
                  <a:lnTo>
                    <a:pt x="195986" y="2603"/>
                  </a:lnTo>
                  <a:close/>
                </a:path>
                <a:path w="224154" h="70484">
                  <a:moveTo>
                    <a:pt x="205486" y="38862"/>
                  </a:moveTo>
                  <a:lnTo>
                    <a:pt x="198589" y="38862"/>
                  </a:lnTo>
                  <a:lnTo>
                    <a:pt x="198589" y="46634"/>
                  </a:lnTo>
                  <a:lnTo>
                    <a:pt x="205486" y="45758"/>
                  </a:lnTo>
                  <a:lnTo>
                    <a:pt x="205486" y="38862"/>
                  </a:lnTo>
                  <a:close/>
                </a:path>
                <a:path w="224154" h="70484">
                  <a:moveTo>
                    <a:pt x="205486" y="29349"/>
                  </a:moveTo>
                  <a:lnTo>
                    <a:pt x="198589" y="30226"/>
                  </a:lnTo>
                  <a:lnTo>
                    <a:pt x="198589" y="37134"/>
                  </a:lnTo>
                  <a:lnTo>
                    <a:pt x="205486" y="36271"/>
                  </a:lnTo>
                  <a:lnTo>
                    <a:pt x="205486" y="29349"/>
                  </a:lnTo>
                  <a:close/>
                </a:path>
                <a:path w="224154" h="70484">
                  <a:moveTo>
                    <a:pt x="205486" y="20739"/>
                  </a:moveTo>
                  <a:lnTo>
                    <a:pt x="198589" y="20739"/>
                  </a:lnTo>
                  <a:lnTo>
                    <a:pt x="198589" y="27635"/>
                  </a:lnTo>
                  <a:lnTo>
                    <a:pt x="205486" y="27635"/>
                  </a:lnTo>
                  <a:lnTo>
                    <a:pt x="205486" y="20739"/>
                  </a:lnTo>
                  <a:close/>
                </a:path>
                <a:path w="224154" h="70484">
                  <a:moveTo>
                    <a:pt x="205486" y="10375"/>
                  </a:moveTo>
                  <a:lnTo>
                    <a:pt x="198589" y="11226"/>
                  </a:lnTo>
                  <a:lnTo>
                    <a:pt x="198589" y="18135"/>
                  </a:lnTo>
                  <a:lnTo>
                    <a:pt x="205486" y="18135"/>
                  </a:lnTo>
                  <a:lnTo>
                    <a:pt x="205486" y="10375"/>
                  </a:lnTo>
                  <a:close/>
                </a:path>
                <a:path w="224154" h="70484">
                  <a:moveTo>
                    <a:pt x="205486" y="1739"/>
                  </a:moveTo>
                  <a:lnTo>
                    <a:pt x="198589" y="2603"/>
                  </a:lnTo>
                  <a:lnTo>
                    <a:pt x="198589" y="9499"/>
                  </a:lnTo>
                  <a:lnTo>
                    <a:pt x="205486" y="8648"/>
                  </a:lnTo>
                  <a:lnTo>
                    <a:pt x="205486" y="1739"/>
                  </a:lnTo>
                  <a:close/>
                </a:path>
                <a:path w="224154" h="70484">
                  <a:moveTo>
                    <a:pt x="214122" y="37985"/>
                  </a:moveTo>
                  <a:lnTo>
                    <a:pt x="208076" y="38862"/>
                  </a:lnTo>
                  <a:lnTo>
                    <a:pt x="208076" y="45758"/>
                  </a:lnTo>
                  <a:lnTo>
                    <a:pt x="214122" y="44907"/>
                  </a:lnTo>
                  <a:lnTo>
                    <a:pt x="214122" y="37985"/>
                  </a:lnTo>
                  <a:close/>
                </a:path>
                <a:path w="224154" h="70484">
                  <a:moveTo>
                    <a:pt x="214122" y="28511"/>
                  </a:moveTo>
                  <a:lnTo>
                    <a:pt x="208076" y="29349"/>
                  </a:lnTo>
                  <a:lnTo>
                    <a:pt x="208076" y="36271"/>
                  </a:lnTo>
                  <a:lnTo>
                    <a:pt x="214122" y="36271"/>
                  </a:lnTo>
                  <a:lnTo>
                    <a:pt x="214122" y="28511"/>
                  </a:lnTo>
                  <a:close/>
                </a:path>
                <a:path w="224154" h="70484">
                  <a:moveTo>
                    <a:pt x="214122" y="19850"/>
                  </a:moveTo>
                  <a:lnTo>
                    <a:pt x="208076" y="19850"/>
                  </a:lnTo>
                  <a:lnTo>
                    <a:pt x="208076" y="26771"/>
                  </a:lnTo>
                  <a:lnTo>
                    <a:pt x="214122" y="25920"/>
                  </a:lnTo>
                  <a:lnTo>
                    <a:pt x="214122" y="19850"/>
                  </a:lnTo>
                  <a:close/>
                </a:path>
                <a:path w="224154" h="70484">
                  <a:moveTo>
                    <a:pt x="214122" y="10375"/>
                  </a:moveTo>
                  <a:lnTo>
                    <a:pt x="208076" y="10375"/>
                  </a:lnTo>
                  <a:lnTo>
                    <a:pt x="208076" y="18135"/>
                  </a:lnTo>
                  <a:lnTo>
                    <a:pt x="214122" y="17272"/>
                  </a:lnTo>
                  <a:lnTo>
                    <a:pt x="214122" y="10375"/>
                  </a:lnTo>
                  <a:close/>
                </a:path>
                <a:path w="224154" h="70484">
                  <a:moveTo>
                    <a:pt x="214122" y="863"/>
                  </a:moveTo>
                  <a:lnTo>
                    <a:pt x="208076" y="1739"/>
                  </a:lnTo>
                  <a:lnTo>
                    <a:pt x="208076" y="8648"/>
                  </a:lnTo>
                  <a:lnTo>
                    <a:pt x="214122" y="7785"/>
                  </a:lnTo>
                  <a:lnTo>
                    <a:pt x="214122" y="863"/>
                  </a:lnTo>
                  <a:close/>
                </a:path>
                <a:path w="224154" h="70484">
                  <a:moveTo>
                    <a:pt x="223621" y="37134"/>
                  </a:moveTo>
                  <a:lnTo>
                    <a:pt x="216712" y="37985"/>
                  </a:lnTo>
                  <a:lnTo>
                    <a:pt x="216712" y="44907"/>
                  </a:lnTo>
                  <a:lnTo>
                    <a:pt x="223621" y="44030"/>
                  </a:lnTo>
                  <a:lnTo>
                    <a:pt x="223621" y="37134"/>
                  </a:lnTo>
                  <a:close/>
                </a:path>
                <a:path w="224154" h="70484">
                  <a:moveTo>
                    <a:pt x="223621" y="28511"/>
                  </a:moveTo>
                  <a:lnTo>
                    <a:pt x="216712" y="28511"/>
                  </a:lnTo>
                  <a:lnTo>
                    <a:pt x="216712" y="36271"/>
                  </a:lnTo>
                  <a:lnTo>
                    <a:pt x="223621" y="35407"/>
                  </a:lnTo>
                  <a:lnTo>
                    <a:pt x="223621" y="28511"/>
                  </a:lnTo>
                  <a:close/>
                </a:path>
                <a:path w="224154" h="70484">
                  <a:moveTo>
                    <a:pt x="223621" y="18999"/>
                  </a:moveTo>
                  <a:lnTo>
                    <a:pt x="216712" y="18999"/>
                  </a:lnTo>
                  <a:lnTo>
                    <a:pt x="216712" y="25908"/>
                  </a:lnTo>
                  <a:lnTo>
                    <a:pt x="223621" y="25908"/>
                  </a:lnTo>
                  <a:lnTo>
                    <a:pt x="223621" y="18999"/>
                  </a:lnTo>
                  <a:close/>
                </a:path>
                <a:path w="224154" h="70484">
                  <a:moveTo>
                    <a:pt x="223621" y="9499"/>
                  </a:moveTo>
                  <a:lnTo>
                    <a:pt x="216712" y="10375"/>
                  </a:lnTo>
                  <a:lnTo>
                    <a:pt x="216712" y="17272"/>
                  </a:lnTo>
                  <a:lnTo>
                    <a:pt x="223621" y="16421"/>
                  </a:lnTo>
                  <a:lnTo>
                    <a:pt x="223621" y="9499"/>
                  </a:lnTo>
                  <a:close/>
                </a:path>
                <a:path w="224154" h="70484">
                  <a:moveTo>
                    <a:pt x="223621" y="0"/>
                  </a:moveTo>
                  <a:lnTo>
                    <a:pt x="216712" y="863"/>
                  </a:lnTo>
                  <a:lnTo>
                    <a:pt x="216712" y="7785"/>
                  </a:lnTo>
                  <a:lnTo>
                    <a:pt x="223621" y="7785"/>
                  </a:lnTo>
                  <a:lnTo>
                    <a:pt x="2236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799939" y="6755663"/>
              <a:ext cx="176530" cy="67945"/>
            </a:xfrm>
            <a:custGeom>
              <a:avLst/>
              <a:gdLst/>
              <a:ahLst/>
              <a:cxnLst/>
              <a:rect l="l" t="t" r="r" b="b"/>
              <a:pathLst>
                <a:path w="176529" h="67945">
                  <a:moveTo>
                    <a:pt x="7772" y="59563"/>
                  </a:moveTo>
                  <a:lnTo>
                    <a:pt x="0" y="59563"/>
                  </a:lnTo>
                  <a:lnTo>
                    <a:pt x="0" y="67335"/>
                  </a:lnTo>
                  <a:lnTo>
                    <a:pt x="7772" y="66471"/>
                  </a:lnTo>
                  <a:lnTo>
                    <a:pt x="7772" y="59563"/>
                  </a:lnTo>
                  <a:close/>
                </a:path>
                <a:path w="176529" h="67945">
                  <a:moveTo>
                    <a:pt x="43154" y="56972"/>
                  </a:moveTo>
                  <a:lnTo>
                    <a:pt x="35382" y="56972"/>
                  </a:lnTo>
                  <a:lnTo>
                    <a:pt x="35382" y="64757"/>
                  </a:lnTo>
                  <a:lnTo>
                    <a:pt x="43154" y="64757"/>
                  </a:lnTo>
                  <a:lnTo>
                    <a:pt x="43154" y="56972"/>
                  </a:lnTo>
                  <a:close/>
                </a:path>
                <a:path w="176529" h="67945">
                  <a:moveTo>
                    <a:pt x="50927" y="56972"/>
                  </a:moveTo>
                  <a:lnTo>
                    <a:pt x="44881" y="56972"/>
                  </a:lnTo>
                  <a:lnTo>
                    <a:pt x="44881" y="63881"/>
                  </a:lnTo>
                  <a:lnTo>
                    <a:pt x="50927" y="63881"/>
                  </a:lnTo>
                  <a:lnTo>
                    <a:pt x="50927" y="56972"/>
                  </a:lnTo>
                  <a:close/>
                </a:path>
                <a:path w="176529" h="67945">
                  <a:moveTo>
                    <a:pt x="60426" y="56108"/>
                  </a:moveTo>
                  <a:lnTo>
                    <a:pt x="53530" y="56108"/>
                  </a:lnTo>
                  <a:lnTo>
                    <a:pt x="53530" y="63030"/>
                  </a:lnTo>
                  <a:lnTo>
                    <a:pt x="60426" y="63030"/>
                  </a:lnTo>
                  <a:lnTo>
                    <a:pt x="60426" y="56108"/>
                  </a:lnTo>
                  <a:close/>
                </a:path>
                <a:path w="176529" h="67945">
                  <a:moveTo>
                    <a:pt x="69062" y="55245"/>
                  </a:moveTo>
                  <a:lnTo>
                    <a:pt x="63017" y="55245"/>
                  </a:lnTo>
                  <a:lnTo>
                    <a:pt x="63017" y="62153"/>
                  </a:lnTo>
                  <a:lnTo>
                    <a:pt x="69062" y="62153"/>
                  </a:lnTo>
                  <a:lnTo>
                    <a:pt x="69062" y="55245"/>
                  </a:lnTo>
                  <a:close/>
                </a:path>
                <a:path w="176529" h="67945">
                  <a:moveTo>
                    <a:pt x="78562" y="54394"/>
                  </a:moveTo>
                  <a:lnTo>
                    <a:pt x="71653" y="54394"/>
                  </a:lnTo>
                  <a:lnTo>
                    <a:pt x="71653" y="62166"/>
                  </a:lnTo>
                  <a:lnTo>
                    <a:pt x="78562" y="62166"/>
                  </a:lnTo>
                  <a:lnTo>
                    <a:pt x="78562" y="54394"/>
                  </a:lnTo>
                  <a:close/>
                </a:path>
                <a:path w="176529" h="67945">
                  <a:moveTo>
                    <a:pt x="94970" y="53517"/>
                  </a:moveTo>
                  <a:lnTo>
                    <a:pt x="87185" y="53517"/>
                  </a:lnTo>
                  <a:lnTo>
                    <a:pt x="87185" y="60439"/>
                  </a:lnTo>
                  <a:lnTo>
                    <a:pt x="94970" y="60439"/>
                  </a:lnTo>
                  <a:lnTo>
                    <a:pt x="94970" y="53517"/>
                  </a:lnTo>
                  <a:close/>
                </a:path>
                <a:path w="176529" h="67945">
                  <a:moveTo>
                    <a:pt x="94970" y="44030"/>
                  </a:moveTo>
                  <a:lnTo>
                    <a:pt x="87185" y="44030"/>
                  </a:lnTo>
                  <a:lnTo>
                    <a:pt x="87185" y="51790"/>
                  </a:lnTo>
                  <a:lnTo>
                    <a:pt x="94970" y="50939"/>
                  </a:lnTo>
                  <a:lnTo>
                    <a:pt x="94970" y="44030"/>
                  </a:lnTo>
                  <a:close/>
                </a:path>
                <a:path w="176529" h="67945">
                  <a:moveTo>
                    <a:pt x="94970" y="34531"/>
                  </a:moveTo>
                  <a:lnTo>
                    <a:pt x="87185" y="35394"/>
                  </a:lnTo>
                  <a:lnTo>
                    <a:pt x="87185" y="41440"/>
                  </a:lnTo>
                  <a:lnTo>
                    <a:pt x="94970" y="41440"/>
                  </a:lnTo>
                  <a:lnTo>
                    <a:pt x="94970" y="34531"/>
                  </a:lnTo>
                  <a:close/>
                </a:path>
                <a:path w="176529" h="67945">
                  <a:moveTo>
                    <a:pt x="94970" y="25031"/>
                  </a:moveTo>
                  <a:lnTo>
                    <a:pt x="87185" y="25895"/>
                  </a:lnTo>
                  <a:lnTo>
                    <a:pt x="87185" y="32791"/>
                  </a:lnTo>
                  <a:lnTo>
                    <a:pt x="94970" y="31940"/>
                  </a:lnTo>
                  <a:lnTo>
                    <a:pt x="94970" y="25031"/>
                  </a:lnTo>
                  <a:close/>
                </a:path>
                <a:path w="176529" h="67945">
                  <a:moveTo>
                    <a:pt x="94970" y="15544"/>
                  </a:moveTo>
                  <a:lnTo>
                    <a:pt x="87185" y="16408"/>
                  </a:lnTo>
                  <a:lnTo>
                    <a:pt x="87185" y="23304"/>
                  </a:lnTo>
                  <a:lnTo>
                    <a:pt x="94970" y="23304"/>
                  </a:lnTo>
                  <a:lnTo>
                    <a:pt x="94970" y="15544"/>
                  </a:lnTo>
                  <a:close/>
                </a:path>
                <a:path w="176529" h="67945">
                  <a:moveTo>
                    <a:pt x="94970" y="6045"/>
                  </a:moveTo>
                  <a:lnTo>
                    <a:pt x="87185" y="6896"/>
                  </a:lnTo>
                  <a:lnTo>
                    <a:pt x="87185" y="13817"/>
                  </a:lnTo>
                  <a:lnTo>
                    <a:pt x="94970" y="12941"/>
                  </a:lnTo>
                  <a:lnTo>
                    <a:pt x="94970" y="6045"/>
                  </a:lnTo>
                  <a:close/>
                </a:path>
                <a:path w="176529" h="67945">
                  <a:moveTo>
                    <a:pt x="102730" y="43167"/>
                  </a:moveTo>
                  <a:lnTo>
                    <a:pt x="96697" y="44030"/>
                  </a:lnTo>
                  <a:lnTo>
                    <a:pt x="96697" y="50939"/>
                  </a:lnTo>
                  <a:lnTo>
                    <a:pt x="102730" y="50063"/>
                  </a:lnTo>
                  <a:lnTo>
                    <a:pt x="102730" y="43167"/>
                  </a:lnTo>
                  <a:close/>
                </a:path>
                <a:path w="176529" h="67945">
                  <a:moveTo>
                    <a:pt x="102730" y="33680"/>
                  </a:moveTo>
                  <a:lnTo>
                    <a:pt x="96685" y="33680"/>
                  </a:lnTo>
                  <a:lnTo>
                    <a:pt x="96685" y="41452"/>
                  </a:lnTo>
                  <a:lnTo>
                    <a:pt x="102730" y="41452"/>
                  </a:lnTo>
                  <a:lnTo>
                    <a:pt x="102730" y="33680"/>
                  </a:lnTo>
                  <a:close/>
                </a:path>
                <a:path w="176529" h="67945">
                  <a:moveTo>
                    <a:pt x="102730" y="24180"/>
                  </a:moveTo>
                  <a:lnTo>
                    <a:pt x="96697" y="25031"/>
                  </a:lnTo>
                  <a:lnTo>
                    <a:pt x="96697" y="31940"/>
                  </a:lnTo>
                  <a:lnTo>
                    <a:pt x="102730" y="31064"/>
                  </a:lnTo>
                  <a:lnTo>
                    <a:pt x="102730" y="24180"/>
                  </a:lnTo>
                  <a:close/>
                </a:path>
                <a:path w="176529" h="67945">
                  <a:moveTo>
                    <a:pt x="102730" y="15544"/>
                  </a:moveTo>
                  <a:lnTo>
                    <a:pt x="96685" y="15544"/>
                  </a:lnTo>
                  <a:lnTo>
                    <a:pt x="96685" y="22440"/>
                  </a:lnTo>
                  <a:lnTo>
                    <a:pt x="102730" y="22440"/>
                  </a:lnTo>
                  <a:lnTo>
                    <a:pt x="102730" y="15544"/>
                  </a:lnTo>
                  <a:close/>
                </a:path>
                <a:path w="176529" h="67945">
                  <a:moveTo>
                    <a:pt x="102730" y="5168"/>
                  </a:moveTo>
                  <a:lnTo>
                    <a:pt x="96697" y="6045"/>
                  </a:lnTo>
                  <a:lnTo>
                    <a:pt x="96697" y="12941"/>
                  </a:lnTo>
                  <a:lnTo>
                    <a:pt x="102730" y="12941"/>
                  </a:lnTo>
                  <a:lnTo>
                    <a:pt x="102730" y="5168"/>
                  </a:lnTo>
                  <a:close/>
                </a:path>
                <a:path w="176529" h="67945">
                  <a:moveTo>
                    <a:pt x="112242" y="51790"/>
                  </a:moveTo>
                  <a:lnTo>
                    <a:pt x="105321" y="51790"/>
                  </a:lnTo>
                  <a:lnTo>
                    <a:pt x="105321" y="59563"/>
                  </a:lnTo>
                  <a:lnTo>
                    <a:pt x="112242" y="59563"/>
                  </a:lnTo>
                  <a:lnTo>
                    <a:pt x="112242" y="51790"/>
                  </a:lnTo>
                  <a:close/>
                </a:path>
                <a:path w="176529" h="67945">
                  <a:moveTo>
                    <a:pt x="112242" y="42316"/>
                  </a:moveTo>
                  <a:lnTo>
                    <a:pt x="105321" y="43167"/>
                  </a:lnTo>
                  <a:lnTo>
                    <a:pt x="105321" y="50063"/>
                  </a:lnTo>
                  <a:lnTo>
                    <a:pt x="112242" y="49212"/>
                  </a:lnTo>
                  <a:lnTo>
                    <a:pt x="112242" y="42316"/>
                  </a:lnTo>
                  <a:close/>
                </a:path>
                <a:path w="176529" h="67945">
                  <a:moveTo>
                    <a:pt x="112242" y="33680"/>
                  </a:moveTo>
                  <a:lnTo>
                    <a:pt x="105321" y="33680"/>
                  </a:lnTo>
                  <a:lnTo>
                    <a:pt x="105321" y="40576"/>
                  </a:lnTo>
                  <a:lnTo>
                    <a:pt x="112242" y="40576"/>
                  </a:lnTo>
                  <a:lnTo>
                    <a:pt x="112242" y="33680"/>
                  </a:lnTo>
                  <a:close/>
                </a:path>
                <a:path w="176529" h="67945">
                  <a:moveTo>
                    <a:pt x="112242" y="23304"/>
                  </a:moveTo>
                  <a:lnTo>
                    <a:pt x="105321" y="24180"/>
                  </a:lnTo>
                  <a:lnTo>
                    <a:pt x="105321" y="31064"/>
                  </a:lnTo>
                  <a:lnTo>
                    <a:pt x="112242" y="31064"/>
                  </a:lnTo>
                  <a:lnTo>
                    <a:pt x="112242" y="23304"/>
                  </a:lnTo>
                  <a:close/>
                </a:path>
                <a:path w="176529" h="67945">
                  <a:moveTo>
                    <a:pt x="112242" y="14668"/>
                  </a:moveTo>
                  <a:lnTo>
                    <a:pt x="105321" y="15544"/>
                  </a:lnTo>
                  <a:lnTo>
                    <a:pt x="105321" y="22440"/>
                  </a:lnTo>
                  <a:lnTo>
                    <a:pt x="112242" y="21590"/>
                  </a:lnTo>
                  <a:lnTo>
                    <a:pt x="112242" y="14668"/>
                  </a:lnTo>
                  <a:close/>
                </a:path>
                <a:path w="176529" h="67945">
                  <a:moveTo>
                    <a:pt x="112242" y="5168"/>
                  </a:moveTo>
                  <a:lnTo>
                    <a:pt x="105321" y="5168"/>
                  </a:lnTo>
                  <a:lnTo>
                    <a:pt x="105321" y="12941"/>
                  </a:lnTo>
                  <a:lnTo>
                    <a:pt x="112242" y="12090"/>
                  </a:lnTo>
                  <a:lnTo>
                    <a:pt x="112242" y="5168"/>
                  </a:lnTo>
                  <a:close/>
                </a:path>
                <a:path w="176529" h="67945">
                  <a:moveTo>
                    <a:pt x="120865" y="51790"/>
                  </a:moveTo>
                  <a:lnTo>
                    <a:pt x="114820" y="51790"/>
                  </a:lnTo>
                  <a:lnTo>
                    <a:pt x="114820" y="58712"/>
                  </a:lnTo>
                  <a:lnTo>
                    <a:pt x="120865" y="58712"/>
                  </a:lnTo>
                  <a:lnTo>
                    <a:pt x="120865" y="51790"/>
                  </a:lnTo>
                  <a:close/>
                </a:path>
                <a:path w="176529" h="67945">
                  <a:moveTo>
                    <a:pt x="120865" y="41440"/>
                  </a:moveTo>
                  <a:lnTo>
                    <a:pt x="114833" y="42316"/>
                  </a:lnTo>
                  <a:lnTo>
                    <a:pt x="114833" y="49212"/>
                  </a:lnTo>
                  <a:lnTo>
                    <a:pt x="120865" y="49212"/>
                  </a:lnTo>
                  <a:lnTo>
                    <a:pt x="120865" y="41440"/>
                  </a:lnTo>
                  <a:close/>
                </a:path>
                <a:path w="176529" h="67945">
                  <a:moveTo>
                    <a:pt x="120865" y="32791"/>
                  </a:moveTo>
                  <a:lnTo>
                    <a:pt x="114820" y="32791"/>
                  </a:lnTo>
                  <a:lnTo>
                    <a:pt x="114820" y="39700"/>
                  </a:lnTo>
                  <a:lnTo>
                    <a:pt x="120865" y="39700"/>
                  </a:lnTo>
                  <a:lnTo>
                    <a:pt x="120865" y="32791"/>
                  </a:lnTo>
                  <a:close/>
                </a:path>
                <a:path w="176529" h="67945">
                  <a:moveTo>
                    <a:pt x="120865" y="23304"/>
                  </a:moveTo>
                  <a:lnTo>
                    <a:pt x="114833" y="23304"/>
                  </a:lnTo>
                  <a:lnTo>
                    <a:pt x="114833" y="31064"/>
                  </a:lnTo>
                  <a:lnTo>
                    <a:pt x="120865" y="30226"/>
                  </a:lnTo>
                  <a:lnTo>
                    <a:pt x="120865" y="23304"/>
                  </a:lnTo>
                  <a:close/>
                </a:path>
                <a:path w="176529" h="67945">
                  <a:moveTo>
                    <a:pt x="120865" y="13817"/>
                  </a:moveTo>
                  <a:lnTo>
                    <a:pt x="114820" y="13817"/>
                  </a:lnTo>
                  <a:lnTo>
                    <a:pt x="114820" y="20713"/>
                  </a:lnTo>
                  <a:lnTo>
                    <a:pt x="120865" y="20713"/>
                  </a:lnTo>
                  <a:lnTo>
                    <a:pt x="120865" y="13817"/>
                  </a:lnTo>
                  <a:close/>
                </a:path>
                <a:path w="176529" h="67945">
                  <a:moveTo>
                    <a:pt x="120865" y="4318"/>
                  </a:moveTo>
                  <a:lnTo>
                    <a:pt x="114833" y="5168"/>
                  </a:lnTo>
                  <a:lnTo>
                    <a:pt x="114833" y="12090"/>
                  </a:lnTo>
                  <a:lnTo>
                    <a:pt x="120865" y="11214"/>
                  </a:lnTo>
                  <a:lnTo>
                    <a:pt x="120865" y="4318"/>
                  </a:lnTo>
                  <a:close/>
                </a:path>
                <a:path w="176529" h="67945">
                  <a:moveTo>
                    <a:pt x="130365" y="50939"/>
                  </a:moveTo>
                  <a:lnTo>
                    <a:pt x="123469" y="50939"/>
                  </a:lnTo>
                  <a:lnTo>
                    <a:pt x="123469" y="57835"/>
                  </a:lnTo>
                  <a:lnTo>
                    <a:pt x="130365" y="57835"/>
                  </a:lnTo>
                  <a:lnTo>
                    <a:pt x="130365" y="50939"/>
                  </a:lnTo>
                  <a:close/>
                </a:path>
                <a:path w="176529" h="67945">
                  <a:moveTo>
                    <a:pt x="130365" y="41440"/>
                  </a:moveTo>
                  <a:lnTo>
                    <a:pt x="123469" y="41440"/>
                  </a:lnTo>
                  <a:lnTo>
                    <a:pt x="123469" y="49212"/>
                  </a:lnTo>
                  <a:lnTo>
                    <a:pt x="130365" y="48361"/>
                  </a:lnTo>
                  <a:lnTo>
                    <a:pt x="130365" y="41440"/>
                  </a:lnTo>
                  <a:close/>
                </a:path>
                <a:path w="176529" h="67945">
                  <a:moveTo>
                    <a:pt x="130365" y="31940"/>
                  </a:moveTo>
                  <a:lnTo>
                    <a:pt x="123469" y="31940"/>
                  </a:lnTo>
                  <a:lnTo>
                    <a:pt x="123469" y="38836"/>
                  </a:lnTo>
                  <a:lnTo>
                    <a:pt x="130365" y="38836"/>
                  </a:lnTo>
                  <a:lnTo>
                    <a:pt x="130365" y="31940"/>
                  </a:lnTo>
                  <a:close/>
                </a:path>
                <a:path w="176529" h="67945">
                  <a:moveTo>
                    <a:pt x="130365" y="22440"/>
                  </a:moveTo>
                  <a:lnTo>
                    <a:pt x="123469" y="23304"/>
                  </a:lnTo>
                  <a:lnTo>
                    <a:pt x="123469" y="30226"/>
                  </a:lnTo>
                  <a:lnTo>
                    <a:pt x="130365" y="29349"/>
                  </a:lnTo>
                  <a:lnTo>
                    <a:pt x="130365" y="22440"/>
                  </a:lnTo>
                  <a:close/>
                </a:path>
                <a:path w="176529" h="67945">
                  <a:moveTo>
                    <a:pt x="130365" y="12941"/>
                  </a:moveTo>
                  <a:lnTo>
                    <a:pt x="123469" y="12941"/>
                  </a:lnTo>
                  <a:lnTo>
                    <a:pt x="123469" y="20726"/>
                  </a:lnTo>
                  <a:lnTo>
                    <a:pt x="130365" y="20726"/>
                  </a:lnTo>
                  <a:lnTo>
                    <a:pt x="130365" y="12941"/>
                  </a:lnTo>
                  <a:close/>
                </a:path>
                <a:path w="176529" h="67945">
                  <a:moveTo>
                    <a:pt x="130365" y="3454"/>
                  </a:moveTo>
                  <a:lnTo>
                    <a:pt x="123469" y="4318"/>
                  </a:lnTo>
                  <a:lnTo>
                    <a:pt x="123469" y="11214"/>
                  </a:lnTo>
                  <a:lnTo>
                    <a:pt x="130365" y="10363"/>
                  </a:lnTo>
                  <a:lnTo>
                    <a:pt x="130365" y="3454"/>
                  </a:lnTo>
                  <a:close/>
                </a:path>
                <a:path w="176529" h="67945">
                  <a:moveTo>
                    <a:pt x="139001" y="40576"/>
                  </a:moveTo>
                  <a:lnTo>
                    <a:pt x="132943" y="41440"/>
                  </a:lnTo>
                  <a:lnTo>
                    <a:pt x="132943" y="48361"/>
                  </a:lnTo>
                  <a:lnTo>
                    <a:pt x="139001" y="47472"/>
                  </a:lnTo>
                  <a:lnTo>
                    <a:pt x="139001" y="40576"/>
                  </a:lnTo>
                  <a:close/>
                </a:path>
                <a:path w="176529" h="67945">
                  <a:moveTo>
                    <a:pt x="139001" y="31064"/>
                  </a:moveTo>
                  <a:lnTo>
                    <a:pt x="132943" y="31064"/>
                  </a:lnTo>
                  <a:lnTo>
                    <a:pt x="132943" y="38836"/>
                  </a:lnTo>
                  <a:lnTo>
                    <a:pt x="139001" y="38836"/>
                  </a:lnTo>
                  <a:lnTo>
                    <a:pt x="139001" y="31064"/>
                  </a:lnTo>
                  <a:close/>
                </a:path>
                <a:path w="176529" h="67945">
                  <a:moveTo>
                    <a:pt x="139001" y="21590"/>
                  </a:moveTo>
                  <a:lnTo>
                    <a:pt x="132943" y="22440"/>
                  </a:lnTo>
                  <a:lnTo>
                    <a:pt x="132943" y="29349"/>
                  </a:lnTo>
                  <a:lnTo>
                    <a:pt x="139001" y="28498"/>
                  </a:lnTo>
                  <a:lnTo>
                    <a:pt x="139001" y="21590"/>
                  </a:lnTo>
                  <a:close/>
                </a:path>
                <a:path w="176529" h="67945">
                  <a:moveTo>
                    <a:pt x="139001" y="12090"/>
                  </a:moveTo>
                  <a:lnTo>
                    <a:pt x="132943" y="12941"/>
                  </a:lnTo>
                  <a:lnTo>
                    <a:pt x="132943" y="19850"/>
                  </a:lnTo>
                  <a:lnTo>
                    <a:pt x="139001" y="18986"/>
                  </a:lnTo>
                  <a:lnTo>
                    <a:pt x="139001" y="12090"/>
                  </a:lnTo>
                  <a:close/>
                </a:path>
                <a:path w="176529" h="67945">
                  <a:moveTo>
                    <a:pt x="139001" y="2603"/>
                  </a:moveTo>
                  <a:lnTo>
                    <a:pt x="132943" y="3454"/>
                  </a:lnTo>
                  <a:lnTo>
                    <a:pt x="132943" y="10363"/>
                  </a:lnTo>
                  <a:lnTo>
                    <a:pt x="139001" y="10363"/>
                  </a:lnTo>
                  <a:lnTo>
                    <a:pt x="139001" y="2603"/>
                  </a:lnTo>
                  <a:close/>
                </a:path>
                <a:path w="176529" h="67945">
                  <a:moveTo>
                    <a:pt x="148513" y="39725"/>
                  </a:moveTo>
                  <a:lnTo>
                    <a:pt x="141592" y="40576"/>
                  </a:lnTo>
                  <a:lnTo>
                    <a:pt x="141592" y="47472"/>
                  </a:lnTo>
                  <a:lnTo>
                    <a:pt x="148513" y="46621"/>
                  </a:lnTo>
                  <a:lnTo>
                    <a:pt x="148513" y="39725"/>
                  </a:lnTo>
                  <a:close/>
                </a:path>
                <a:path w="176529" h="67945">
                  <a:moveTo>
                    <a:pt x="148513" y="30226"/>
                  </a:moveTo>
                  <a:lnTo>
                    <a:pt x="141592" y="31064"/>
                  </a:lnTo>
                  <a:lnTo>
                    <a:pt x="141592" y="37985"/>
                  </a:lnTo>
                  <a:lnTo>
                    <a:pt x="148513" y="37109"/>
                  </a:lnTo>
                  <a:lnTo>
                    <a:pt x="148513" y="30226"/>
                  </a:lnTo>
                  <a:close/>
                </a:path>
                <a:path w="176529" h="67945">
                  <a:moveTo>
                    <a:pt x="148513" y="20713"/>
                  </a:moveTo>
                  <a:lnTo>
                    <a:pt x="141592" y="21590"/>
                  </a:lnTo>
                  <a:lnTo>
                    <a:pt x="141592" y="28498"/>
                  </a:lnTo>
                  <a:lnTo>
                    <a:pt x="148513" y="28498"/>
                  </a:lnTo>
                  <a:lnTo>
                    <a:pt x="148513" y="20713"/>
                  </a:lnTo>
                  <a:close/>
                </a:path>
                <a:path w="176529" h="67945">
                  <a:moveTo>
                    <a:pt x="148513" y="11214"/>
                  </a:moveTo>
                  <a:lnTo>
                    <a:pt x="141592" y="12090"/>
                  </a:lnTo>
                  <a:lnTo>
                    <a:pt x="141592" y="18986"/>
                  </a:lnTo>
                  <a:lnTo>
                    <a:pt x="148513" y="18135"/>
                  </a:lnTo>
                  <a:lnTo>
                    <a:pt x="148513" y="11214"/>
                  </a:lnTo>
                  <a:close/>
                </a:path>
                <a:path w="176529" h="67945">
                  <a:moveTo>
                    <a:pt x="148513" y="2603"/>
                  </a:moveTo>
                  <a:lnTo>
                    <a:pt x="141592" y="2603"/>
                  </a:lnTo>
                  <a:lnTo>
                    <a:pt x="141592" y="10363"/>
                  </a:lnTo>
                  <a:lnTo>
                    <a:pt x="148513" y="9499"/>
                  </a:lnTo>
                  <a:lnTo>
                    <a:pt x="148513" y="2603"/>
                  </a:lnTo>
                  <a:close/>
                </a:path>
                <a:path w="176529" h="67945">
                  <a:moveTo>
                    <a:pt x="157988" y="38836"/>
                  </a:moveTo>
                  <a:lnTo>
                    <a:pt x="151079" y="39725"/>
                  </a:lnTo>
                  <a:lnTo>
                    <a:pt x="151079" y="46621"/>
                  </a:lnTo>
                  <a:lnTo>
                    <a:pt x="157988" y="46621"/>
                  </a:lnTo>
                  <a:lnTo>
                    <a:pt x="157988" y="38836"/>
                  </a:lnTo>
                  <a:close/>
                </a:path>
                <a:path w="176529" h="67945">
                  <a:moveTo>
                    <a:pt x="157988" y="29349"/>
                  </a:moveTo>
                  <a:lnTo>
                    <a:pt x="151079" y="30226"/>
                  </a:lnTo>
                  <a:lnTo>
                    <a:pt x="151079" y="37109"/>
                  </a:lnTo>
                  <a:lnTo>
                    <a:pt x="157988" y="36271"/>
                  </a:lnTo>
                  <a:lnTo>
                    <a:pt x="157988" y="29349"/>
                  </a:lnTo>
                  <a:close/>
                </a:path>
                <a:path w="176529" h="67945">
                  <a:moveTo>
                    <a:pt x="157988" y="20713"/>
                  </a:moveTo>
                  <a:lnTo>
                    <a:pt x="151079" y="20713"/>
                  </a:lnTo>
                  <a:lnTo>
                    <a:pt x="151079" y="28498"/>
                  </a:lnTo>
                  <a:lnTo>
                    <a:pt x="157988" y="27609"/>
                  </a:lnTo>
                  <a:lnTo>
                    <a:pt x="157988" y="20713"/>
                  </a:lnTo>
                  <a:close/>
                </a:path>
                <a:path w="176529" h="67945">
                  <a:moveTo>
                    <a:pt x="157988" y="10363"/>
                  </a:moveTo>
                  <a:lnTo>
                    <a:pt x="151079" y="11214"/>
                  </a:lnTo>
                  <a:lnTo>
                    <a:pt x="151079" y="18135"/>
                  </a:lnTo>
                  <a:lnTo>
                    <a:pt x="157988" y="18135"/>
                  </a:lnTo>
                  <a:lnTo>
                    <a:pt x="157988" y="10363"/>
                  </a:lnTo>
                  <a:close/>
                </a:path>
                <a:path w="176529" h="67945">
                  <a:moveTo>
                    <a:pt x="157988" y="863"/>
                  </a:moveTo>
                  <a:lnTo>
                    <a:pt x="151079" y="1714"/>
                  </a:lnTo>
                  <a:lnTo>
                    <a:pt x="151079" y="8623"/>
                  </a:lnTo>
                  <a:lnTo>
                    <a:pt x="157988" y="8623"/>
                  </a:lnTo>
                  <a:lnTo>
                    <a:pt x="157988" y="863"/>
                  </a:lnTo>
                  <a:close/>
                </a:path>
                <a:path w="176529" h="67945">
                  <a:moveTo>
                    <a:pt x="167500" y="38836"/>
                  </a:moveTo>
                  <a:lnTo>
                    <a:pt x="159727" y="38836"/>
                  </a:lnTo>
                  <a:lnTo>
                    <a:pt x="159727" y="46621"/>
                  </a:lnTo>
                  <a:lnTo>
                    <a:pt x="167500" y="45745"/>
                  </a:lnTo>
                  <a:lnTo>
                    <a:pt x="167500" y="38836"/>
                  </a:lnTo>
                  <a:close/>
                </a:path>
                <a:path w="176529" h="67945">
                  <a:moveTo>
                    <a:pt x="167500" y="28498"/>
                  </a:moveTo>
                  <a:lnTo>
                    <a:pt x="159727" y="29349"/>
                  </a:lnTo>
                  <a:lnTo>
                    <a:pt x="159727" y="36271"/>
                  </a:lnTo>
                  <a:lnTo>
                    <a:pt x="167500" y="36271"/>
                  </a:lnTo>
                  <a:lnTo>
                    <a:pt x="167500" y="28498"/>
                  </a:lnTo>
                  <a:close/>
                </a:path>
                <a:path w="176529" h="67945">
                  <a:moveTo>
                    <a:pt x="167500" y="19850"/>
                  </a:moveTo>
                  <a:lnTo>
                    <a:pt x="159727" y="19850"/>
                  </a:lnTo>
                  <a:lnTo>
                    <a:pt x="159727" y="27609"/>
                  </a:lnTo>
                  <a:lnTo>
                    <a:pt x="167500" y="26758"/>
                  </a:lnTo>
                  <a:lnTo>
                    <a:pt x="167500" y="19850"/>
                  </a:lnTo>
                  <a:close/>
                </a:path>
                <a:path w="176529" h="67945">
                  <a:moveTo>
                    <a:pt x="167500" y="10363"/>
                  </a:moveTo>
                  <a:lnTo>
                    <a:pt x="159727" y="10363"/>
                  </a:lnTo>
                  <a:lnTo>
                    <a:pt x="159727" y="18135"/>
                  </a:lnTo>
                  <a:lnTo>
                    <a:pt x="167500" y="17259"/>
                  </a:lnTo>
                  <a:lnTo>
                    <a:pt x="167500" y="10363"/>
                  </a:lnTo>
                  <a:close/>
                </a:path>
                <a:path w="176529" h="67945">
                  <a:moveTo>
                    <a:pt x="167500" y="0"/>
                  </a:moveTo>
                  <a:lnTo>
                    <a:pt x="159727" y="863"/>
                  </a:lnTo>
                  <a:lnTo>
                    <a:pt x="159727" y="7759"/>
                  </a:lnTo>
                  <a:lnTo>
                    <a:pt x="167500" y="7759"/>
                  </a:lnTo>
                  <a:lnTo>
                    <a:pt x="167500" y="0"/>
                  </a:lnTo>
                  <a:close/>
                </a:path>
                <a:path w="176529" h="67945">
                  <a:moveTo>
                    <a:pt x="176123" y="37985"/>
                  </a:moveTo>
                  <a:lnTo>
                    <a:pt x="169214" y="38836"/>
                  </a:lnTo>
                  <a:lnTo>
                    <a:pt x="169214" y="45745"/>
                  </a:lnTo>
                  <a:lnTo>
                    <a:pt x="176123" y="44894"/>
                  </a:lnTo>
                  <a:lnTo>
                    <a:pt x="176123" y="37985"/>
                  </a:lnTo>
                  <a:close/>
                </a:path>
                <a:path w="176529" h="67945">
                  <a:moveTo>
                    <a:pt x="176123" y="28498"/>
                  </a:moveTo>
                  <a:lnTo>
                    <a:pt x="169214" y="28498"/>
                  </a:lnTo>
                  <a:lnTo>
                    <a:pt x="169214" y="36271"/>
                  </a:lnTo>
                  <a:lnTo>
                    <a:pt x="176123" y="35394"/>
                  </a:lnTo>
                  <a:lnTo>
                    <a:pt x="176123" y="28498"/>
                  </a:lnTo>
                  <a:close/>
                </a:path>
                <a:path w="176529" h="67945">
                  <a:moveTo>
                    <a:pt x="176123" y="18135"/>
                  </a:moveTo>
                  <a:lnTo>
                    <a:pt x="169214" y="18986"/>
                  </a:lnTo>
                  <a:lnTo>
                    <a:pt x="169214" y="25895"/>
                  </a:lnTo>
                  <a:lnTo>
                    <a:pt x="176123" y="25895"/>
                  </a:lnTo>
                  <a:lnTo>
                    <a:pt x="176123" y="18135"/>
                  </a:lnTo>
                  <a:close/>
                </a:path>
                <a:path w="176529" h="67945">
                  <a:moveTo>
                    <a:pt x="176123" y="9499"/>
                  </a:moveTo>
                  <a:lnTo>
                    <a:pt x="169214" y="10363"/>
                  </a:lnTo>
                  <a:lnTo>
                    <a:pt x="169214" y="17259"/>
                  </a:lnTo>
                  <a:lnTo>
                    <a:pt x="176123" y="16408"/>
                  </a:lnTo>
                  <a:lnTo>
                    <a:pt x="176123" y="9499"/>
                  </a:lnTo>
                  <a:close/>
                </a:path>
                <a:path w="176529" h="67945">
                  <a:moveTo>
                    <a:pt x="176123" y="0"/>
                  </a:moveTo>
                  <a:lnTo>
                    <a:pt x="169214" y="0"/>
                  </a:lnTo>
                  <a:lnTo>
                    <a:pt x="169214" y="7759"/>
                  </a:lnTo>
                  <a:lnTo>
                    <a:pt x="176123" y="6896"/>
                  </a:lnTo>
                  <a:lnTo>
                    <a:pt x="1761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887125" y="6747027"/>
              <a:ext cx="188595" cy="69215"/>
            </a:xfrm>
            <a:custGeom>
              <a:avLst/>
              <a:gdLst/>
              <a:ahLst/>
              <a:cxnLst/>
              <a:rect l="l" t="t" r="r" b="b"/>
              <a:pathLst>
                <a:path w="188595" h="69215">
                  <a:moveTo>
                    <a:pt x="7785" y="62153"/>
                  </a:moveTo>
                  <a:lnTo>
                    <a:pt x="0" y="62153"/>
                  </a:lnTo>
                  <a:lnTo>
                    <a:pt x="0" y="69075"/>
                  </a:lnTo>
                  <a:lnTo>
                    <a:pt x="7785" y="69075"/>
                  </a:lnTo>
                  <a:lnTo>
                    <a:pt x="7785" y="62153"/>
                  </a:lnTo>
                  <a:close/>
                </a:path>
                <a:path w="188595" h="69215">
                  <a:moveTo>
                    <a:pt x="15544" y="61302"/>
                  </a:moveTo>
                  <a:lnTo>
                    <a:pt x="9499" y="61302"/>
                  </a:lnTo>
                  <a:lnTo>
                    <a:pt x="9499" y="68199"/>
                  </a:lnTo>
                  <a:lnTo>
                    <a:pt x="15544" y="68199"/>
                  </a:lnTo>
                  <a:lnTo>
                    <a:pt x="15544" y="61302"/>
                  </a:lnTo>
                  <a:close/>
                </a:path>
                <a:path w="188595" h="69215">
                  <a:moveTo>
                    <a:pt x="51816" y="58699"/>
                  </a:moveTo>
                  <a:lnTo>
                    <a:pt x="45758" y="58699"/>
                  </a:lnTo>
                  <a:lnTo>
                    <a:pt x="45758" y="65620"/>
                  </a:lnTo>
                  <a:lnTo>
                    <a:pt x="51816" y="65620"/>
                  </a:lnTo>
                  <a:lnTo>
                    <a:pt x="51816" y="58699"/>
                  </a:lnTo>
                  <a:close/>
                </a:path>
                <a:path w="188595" h="69215">
                  <a:moveTo>
                    <a:pt x="61328" y="57848"/>
                  </a:moveTo>
                  <a:lnTo>
                    <a:pt x="54419" y="57848"/>
                  </a:lnTo>
                  <a:lnTo>
                    <a:pt x="54419" y="65620"/>
                  </a:lnTo>
                  <a:lnTo>
                    <a:pt x="61328" y="65620"/>
                  </a:lnTo>
                  <a:lnTo>
                    <a:pt x="61328" y="57848"/>
                  </a:lnTo>
                  <a:close/>
                </a:path>
                <a:path w="188595" h="69215">
                  <a:moveTo>
                    <a:pt x="70802" y="57848"/>
                  </a:moveTo>
                  <a:lnTo>
                    <a:pt x="63893" y="57848"/>
                  </a:lnTo>
                  <a:lnTo>
                    <a:pt x="63893" y="64744"/>
                  </a:lnTo>
                  <a:lnTo>
                    <a:pt x="70802" y="64744"/>
                  </a:lnTo>
                  <a:lnTo>
                    <a:pt x="70802" y="57848"/>
                  </a:lnTo>
                  <a:close/>
                </a:path>
                <a:path w="188595" h="69215">
                  <a:moveTo>
                    <a:pt x="80314" y="56997"/>
                  </a:moveTo>
                  <a:lnTo>
                    <a:pt x="72529" y="56997"/>
                  </a:lnTo>
                  <a:lnTo>
                    <a:pt x="72529" y="63893"/>
                  </a:lnTo>
                  <a:lnTo>
                    <a:pt x="80314" y="63893"/>
                  </a:lnTo>
                  <a:lnTo>
                    <a:pt x="80314" y="56997"/>
                  </a:lnTo>
                  <a:close/>
                </a:path>
                <a:path w="188595" h="69215">
                  <a:moveTo>
                    <a:pt x="88938" y="56108"/>
                  </a:moveTo>
                  <a:lnTo>
                    <a:pt x="82029" y="56108"/>
                  </a:lnTo>
                  <a:lnTo>
                    <a:pt x="82029" y="63030"/>
                  </a:lnTo>
                  <a:lnTo>
                    <a:pt x="88938" y="63030"/>
                  </a:lnTo>
                  <a:lnTo>
                    <a:pt x="88938" y="56108"/>
                  </a:lnTo>
                  <a:close/>
                </a:path>
                <a:path w="188595" h="69215">
                  <a:moveTo>
                    <a:pt x="104482" y="44907"/>
                  </a:moveTo>
                  <a:lnTo>
                    <a:pt x="97574" y="44907"/>
                  </a:lnTo>
                  <a:lnTo>
                    <a:pt x="97574" y="52679"/>
                  </a:lnTo>
                  <a:lnTo>
                    <a:pt x="104482" y="52679"/>
                  </a:lnTo>
                  <a:lnTo>
                    <a:pt x="104482" y="44907"/>
                  </a:lnTo>
                  <a:close/>
                </a:path>
                <a:path w="188595" h="69215">
                  <a:moveTo>
                    <a:pt x="104482" y="35394"/>
                  </a:moveTo>
                  <a:lnTo>
                    <a:pt x="97574" y="35394"/>
                  </a:lnTo>
                  <a:lnTo>
                    <a:pt x="97574" y="43167"/>
                  </a:lnTo>
                  <a:lnTo>
                    <a:pt x="104482" y="42316"/>
                  </a:lnTo>
                  <a:lnTo>
                    <a:pt x="104482" y="35394"/>
                  </a:lnTo>
                  <a:close/>
                </a:path>
                <a:path w="188595" h="69215">
                  <a:moveTo>
                    <a:pt x="104482" y="25895"/>
                  </a:moveTo>
                  <a:lnTo>
                    <a:pt x="97574" y="26771"/>
                  </a:lnTo>
                  <a:lnTo>
                    <a:pt x="97574" y="33667"/>
                  </a:lnTo>
                  <a:lnTo>
                    <a:pt x="104482" y="32816"/>
                  </a:lnTo>
                  <a:lnTo>
                    <a:pt x="104482" y="25895"/>
                  </a:lnTo>
                  <a:close/>
                </a:path>
                <a:path w="188595" h="69215">
                  <a:moveTo>
                    <a:pt x="104482" y="16395"/>
                  </a:moveTo>
                  <a:lnTo>
                    <a:pt x="97574" y="16395"/>
                  </a:lnTo>
                  <a:lnTo>
                    <a:pt x="97574" y="24180"/>
                  </a:lnTo>
                  <a:lnTo>
                    <a:pt x="104482" y="23304"/>
                  </a:lnTo>
                  <a:lnTo>
                    <a:pt x="104482" y="16395"/>
                  </a:lnTo>
                  <a:close/>
                </a:path>
                <a:path w="188595" h="69215">
                  <a:moveTo>
                    <a:pt x="104482" y="6045"/>
                  </a:moveTo>
                  <a:lnTo>
                    <a:pt x="97574" y="6908"/>
                  </a:lnTo>
                  <a:lnTo>
                    <a:pt x="97574" y="13804"/>
                  </a:lnTo>
                  <a:lnTo>
                    <a:pt x="104482" y="13804"/>
                  </a:lnTo>
                  <a:lnTo>
                    <a:pt x="104482" y="6045"/>
                  </a:lnTo>
                  <a:close/>
                </a:path>
                <a:path w="188595" h="69215">
                  <a:moveTo>
                    <a:pt x="113982" y="44030"/>
                  </a:moveTo>
                  <a:lnTo>
                    <a:pt x="107073" y="44907"/>
                  </a:lnTo>
                  <a:lnTo>
                    <a:pt x="107073" y="51803"/>
                  </a:lnTo>
                  <a:lnTo>
                    <a:pt x="113982" y="51803"/>
                  </a:lnTo>
                  <a:lnTo>
                    <a:pt x="113982" y="44030"/>
                  </a:lnTo>
                  <a:close/>
                </a:path>
                <a:path w="188595" h="69215">
                  <a:moveTo>
                    <a:pt x="113982" y="34531"/>
                  </a:moveTo>
                  <a:lnTo>
                    <a:pt x="107073" y="34531"/>
                  </a:lnTo>
                  <a:lnTo>
                    <a:pt x="107073" y="42316"/>
                  </a:lnTo>
                  <a:lnTo>
                    <a:pt x="113982" y="42316"/>
                  </a:lnTo>
                  <a:lnTo>
                    <a:pt x="113982" y="34531"/>
                  </a:lnTo>
                  <a:close/>
                </a:path>
                <a:path w="188595" h="69215">
                  <a:moveTo>
                    <a:pt x="113982" y="25044"/>
                  </a:moveTo>
                  <a:lnTo>
                    <a:pt x="107073" y="25895"/>
                  </a:lnTo>
                  <a:lnTo>
                    <a:pt x="107073" y="32816"/>
                  </a:lnTo>
                  <a:lnTo>
                    <a:pt x="113982" y="31940"/>
                  </a:lnTo>
                  <a:lnTo>
                    <a:pt x="113982" y="25044"/>
                  </a:lnTo>
                  <a:close/>
                </a:path>
                <a:path w="188595" h="69215">
                  <a:moveTo>
                    <a:pt x="113982" y="15532"/>
                  </a:moveTo>
                  <a:lnTo>
                    <a:pt x="107073" y="16395"/>
                  </a:lnTo>
                  <a:lnTo>
                    <a:pt x="107073" y="23304"/>
                  </a:lnTo>
                  <a:lnTo>
                    <a:pt x="113982" y="22453"/>
                  </a:lnTo>
                  <a:lnTo>
                    <a:pt x="113982" y="15532"/>
                  </a:lnTo>
                  <a:close/>
                </a:path>
                <a:path w="188595" h="69215">
                  <a:moveTo>
                    <a:pt x="113982" y="6045"/>
                  </a:moveTo>
                  <a:lnTo>
                    <a:pt x="107073" y="6045"/>
                  </a:lnTo>
                  <a:lnTo>
                    <a:pt x="107073" y="13804"/>
                  </a:lnTo>
                  <a:lnTo>
                    <a:pt x="113982" y="12954"/>
                  </a:lnTo>
                  <a:lnTo>
                    <a:pt x="113982" y="6045"/>
                  </a:lnTo>
                  <a:close/>
                </a:path>
                <a:path w="188595" h="69215">
                  <a:moveTo>
                    <a:pt x="123469" y="52666"/>
                  </a:moveTo>
                  <a:lnTo>
                    <a:pt x="115697" y="53530"/>
                  </a:lnTo>
                  <a:lnTo>
                    <a:pt x="115697" y="60426"/>
                  </a:lnTo>
                  <a:lnTo>
                    <a:pt x="123469" y="60426"/>
                  </a:lnTo>
                  <a:lnTo>
                    <a:pt x="123469" y="52666"/>
                  </a:lnTo>
                  <a:close/>
                </a:path>
                <a:path w="188595" h="69215">
                  <a:moveTo>
                    <a:pt x="123469" y="43167"/>
                  </a:moveTo>
                  <a:lnTo>
                    <a:pt x="115697" y="44030"/>
                  </a:lnTo>
                  <a:lnTo>
                    <a:pt x="115697" y="50952"/>
                  </a:lnTo>
                  <a:lnTo>
                    <a:pt x="123469" y="50952"/>
                  </a:lnTo>
                  <a:lnTo>
                    <a:pt x="123469" y="43167"/>
                  </a:lnTo>
                  <a:close/>
                </a:path>
                <a:path w="188595" h="69215">
                  <a:moveTo>
                    <a:pt x="123469" y="34531"/>
                  </a:moveTo>
                  <a:lnTo>
                    <a:pt x="115697" y="34531"/>
                  </a:lnTo>
                  <a:lnTo>
                    <a:pt x="115697" y="42316"/>
                  </a:lnTo>
                  <a:lnTo>
                    <a:pt x="123469" y="41427"/>
                  </a:lnTo>
                  <a:lnTo>
                    <a:pt x="123469" y="34531"/>
                  </a:lnTo>
                  <a:close/>
                </a:path>
                <a:path w="188595" h="69215">
                  <a:moveTo>
                    <a:pt x="123469" y="24180"/>
                  </a:moveTo>
                  <a:lnTo>
                    <a:pt x="115697" y="25044"/>
                  </a:lnTo>
                  <a:lnTo>
                    <a:pt x="115697" y="31940"/>
                  </a:lnTo>
                  <a:lnTo>
                    <a:pt x="123469" y="31940"/>
                  </a:lnTo>
                  <a:lnTo>
                    <a:pt x="123469" y="24180"/>
                  </a:lnTo>
                  <a:close/>
                </a:path>
                <a:path w="188595" h="69215">
                  <a:moveTo>
                    <a:pt x="123469" y="14681"/>
                  </a:moveTo>
                  <a:lnTo>
                    <a:pt x="115697" y="15532"/>
                  </a:lnTo>
                  <a:lnTo>
                    <a:pt x="115697" y="22453"/>
                  </a:lnTo>
                  <a:lnTo>
                    <a:pt x="123469" y="21577"/>
                  </a:lnTo>
                  <a:lnTo>
                    <a:pt x="123469" y="14681"/>
                  </a:lnTo>
                  <a:close/>
                </a:path>
                <a:path w="188595" h="69215">
                  <a:moveTo>
                    <a:pt x="123469" y="5194"/>
                  </a:moveTo>
                  <a:lnTo>
                    <a:pt x="115697" y="6045"/>
                  </a:lnTo>
                  <a:lnTo>
                    <a:pt x="115697" y="12954"/>
                  </a:lnTo>
                  <a:lnTo>
                    <a:pt x="123469" y="12090"/>
                  </a:lnTo>
                  <a:lnTo>
                    <a:pt x="123469" y="5194"/>
                  </a:lnTo>
                  <a:close/>
                </a:path>
                <a:path w="188595" h="69215">
                  <a:moveTo>
                    <a:pt x="132092" y="52666"/>
                  </a:moveTo>
                  <a:lnTo>
                    <a:pt x="125209" y="52666"/>
                  </a:lnTo>
                  <a:lnTo>
                    <a:pt x="125209" y="60426"/>
                  </a:lnTo>
                  <a:lnTo>
                    <a:pt x="132092" y="59575"/>
                  </a:lnTo>
                  <a:lnTo>
                    <a:pt x="132092" y="52666"/>
                  </a:lnTo>
                  <a:close/>
                </a:path>
                <a:path w="188595" h="69215">
                  <a:moveTo>
                    <a:pt x="132092" y="42316"/>
                  </a:moveTo>
                  <a:lnTo>
                    <a:pt x="125209" y="43167"/>
                  </a:lnTo>
                  <a:lnTo>
                    <a:pt x="125209" y="50076"/>
                  </a:lnTo>
                  <a:lnTo>
                    <a:pt x="132092" y="50076"/>
                  </a:lnTo>
                  <a:lnTo>
                    <a:pt x="132092" y="42316"/>
                  </a:lnTo>
                  <a:close/>
                </a:path>
                <a:path w="188595" h="69215">
                  <a:moveTo>
                    <a:pt x="132092" y="33667"/>
                  </a:moveTo>
                  <a:lnTo>
                    <a:pt x="125209" y="33667"/>
                  </a:lnTo>
                  <a:lnTo>
                    <a:pt x="125209" y="41427"/>
                  </a:lnTo>
                  <a:lnTo>
                    <a:pt x="132092" y="40576"/>
                  </a:lnTo>
                  <a:lnTo>
                    <a:pt x="132092" y="33667"/>
                  </a:lnTo>
                  <a:close/>
                </a:path>
                <a:path w="188595" h="69215">
                  <a:moveTo>
                    <a:pt x="132092" y="24180"/>
                  </a:moveTo>
                  <a:lnTo>
                    <a:pt x="125209" y="24180"/>
                  </a:lnTo>
                  <a:lnTo>
                    <a:pt x="125209" y="31940"/>
                  </a:lnTo>
                  <a:lnTo>
                    <a:pt x="132092" y="31076"/>
                  </a:lnTo>
                  <a:lnTo>
                    <a:pt x="132092" y="24180"/>
                  </a:lnTo>
                  <a:close/>
                </a:path>
                <a:path w="188595" h="69215">
                  <a:moveTo>
                    <a:pt x="132092" y="13804"/>
                  </a:moveTo>
                  <a:lnTo>
                    <a:pt x="125209" y="14681"/>
                  </a:lnTo>
                  <a:lnTo>
                    <a:pt x="125209" y="21577"/>
                  </a:lnTo>
                  <a:lnTo>
                    <a:pt x="132092" y="21577"/>
                  </a:lnTo>
                  <a:lnTo>
                    <a:pt x="132092" y="13804"/>
                  </a:lnTo>
                  <a:close/>
                </a:path>
                <a:path w="188595" h="69215">
                  <a:moveTo>
                    <a:pt x="132092" y="4305"/>
                  </a:moveTo>
                  <a:lnTo>
                    <a:pt x="125209" y="5194"/>
                  </a:lnTo>
                  <a:lnTo>
                    <a:pt x="125209" y="12090"/>
                  </a:lnTo>
                  <a:lnTo>
                    <a:pt x="132092" y="11239"/>
                  </a:lnTo>
                  <a:lnTo>
                    <a:pt x="132092" y="4305"/>
                  </a:lnTo>
                  <a:close/>
                </a:path>
                <a:path w="188595" h="69215">
                  <a:moveTo>
                    <a:pt x="141605" y="51803"/>
                  </a:moveTo>
                  <a:lnTo>
                    <a:pt x="134696" y="52666"/>
                  </a:lnTo>
                  <a:lnTo>
                    <a:pt x="134696" y="59575"/>
                  </a:lnTo>
                  <a:lnTo>
                    <a:pt x="141605" y="58699"/>
                  </a:lnTo>
                  <a:lnTo>
                    <a:pt x="141605" y="51803"/>
                  </a:lnTo>
                  <a:close/>
                </a:path>
                <a:path w="188595" h="69215">
                  <a:moveTo>
                    <a:pt x="141605" y="42316"/>
                  </a:moveTo>
                  <a:lnTo>
                    <a:pt x="134696" y="42316"/>
                  </a:lnTo>
                  <a:lnTo>
                    <a:pt x="134696" y="50076"/>
                  </a:lnTo>
                  <a:lnTo>
                    <a:pt x="141605" y="49212"/>
                  </a:lnTo>
                  <a:lnTo>
                    <a:pt x="141605" y="42316"/>
                  </a:lnTo>
                  <a:close/>
                </a:path>
                <a:path w="188595" h="69215">
                  <a:moveTo>
                    <a:pt x="141605" y="31940"/>
                  </a:moveTo>
                  <a:lnTo>
                    <a:pt x="134696" y="32816"/>
                  </a:lnTo>
                  <a:lnTo>
                    <a:pt x="134696" y="39700"/>
                  </a:lnTo>
                  <a:lnTo>
                    <a:pt x="141605" y="39700"/>
                  </a:lnTo>
                  <a:lnTo>
                    <a:pt x="141605" y="31940"/>
                  </a:lnTo>
                  <a:close/>
                </a:path>
                <a:path w="188595" h="69215">
                  <a:moveTo>
                    <a:pt x="141605" y="23304"/>
                  </a:moveTo>
                  <a:lnTo>
                    <a:pt x="134696" y="23304"/>
                  </a:lnTo>
                  <a:lnTo>
                    <a:pt x="134696" y="31076"/>
                  </a:lnTo>
                  <a:lnTo>
                    <a:pt x="141605" y="30226"/>
                  </a:lnTo>
                  <a:lnTo>
                    <a:pt x="141605" y="23304"/>
                  </a:lnTo>
                  <a:close/>
                </a:path>
                <a:path w="188595" h="69215">
                  <a:moveTo>
                    <a:pt x="141605" y="13804"/>
                  </a:moveTo>
                  <a:lnTo>
                    <a:pt x="134696" y="13804"/>
                  </a:lnTo>
                  <a:lnTo>
                    <a:pt x="134696" y="21577"/>
                  </a:lnTo>
                  <a:lnTo>
                    <a:pt x="141605" y="20726"/>
                  </a:lnTo>
                  <a:lnTo>
                    <a:pt x="141605" y="13804"/>
                  </a:lnTo>
                  <a:close/>
                </a:path>
                <a:path w="188595" h="69215">
                  <a:moveTo>
                    <a:pt x="141605" y="3454"/>
                  </a:moveTo>
                  <a:lnTo>
                    <a:pt x="134696" y="4305"/>
                  </a:lnTo>
                  <a:lnTo>
                    <a:pt x="134696" y="11239"/>
                  </a:lnTo>
                  <a:lnTo>
                    <a:pt x="141605" y="11239"/>
                  </a:lnTo>
                  <a:lnTo>
                    <a:pt x="141605" y="3454"/>
                  </a:lnTo>
                  <a:close/>
                </a:path>
                <a:path w="188595" h="69215">
                  <a:moveTo>
                    <a:pt x="151104" y="41427"/>
                  </a:moveTo>
                  <a:lnTo>
                    <a:pt x="144208" y="42316"/>
                  </a:lnTo>
                  <a:lnTo>
                    <a:pt x="144208" y="49212"/>
                  </a:lnTo>
                  <a:lnTo>
                    <a:pt x="151104" y="48361"/>
                  </a:lnTo>
                  <a:lnTo>
                    <a:pt x="151104" y="41427"/>
                  </a:lnTo>
                  <a:close/>
                </a:path>
                <a:path w="188595" h="69215">
                  <a:moveTo>
                    <a:pt x="151104" y="31940"/>
                  </a:moveTo>
                  <a:lnTo>
                    <a:pt x="144208" y="31940"/>
                  </a:lnTo>
                  <a:lnTo>
                    <a:pt x="144208" y="39712"/>
                  </a:lnTo>
                  <a:lnTo>
                    <a:pt x="151104" y="39712"/>
                  </a:lnTo>
                  <a:lnTo>
                    <a:pt x="151104" y="31940"/>
                  </a:lnTo>
                  <a:close/>
                </a:path>
                <a:path w="188595" h="69215">
                  <a:moveTo>
                    <a:pt x="151104" y="21577"/>
                  </a:moveTo>
                  <a:lnTo>
                    <a:pt x="144208" y="22453"/>
                  </a:lnTo>
                  <a:lnTo>
                    <a:pt x="144208" y="30226"/>
                  </a:lnTo>
                  <a:lnTo>
                    <a:pt x="151104" y="29349"/>
                  </a:lnTo>
                  <a:lnTo>
                    <a:pt x="151104" y="21577"/>
                  </a:lnTo>
                  <a:close/>
                </a:path>
                <a:path w="188595" h="69215">
                  <a:moveTo>
                    <a:pt x="151104" y="12954"/>
                  </a:moveTo>
                  <a:lnTo>
                    <a:pt x="144208" y="13804"/>
                  </a:lnTo>
                  <a:lnTo>
                    <a:pt x="144208" y="20726"/>
                  </a:lnTo>
                  <a:lnTo>
                    <a:pt x="151104" y="19850"/>
                  </a:lnTo>
                  <a:lnTo>
                    <a:pt x="151104" y="12954"/>
                  </a:lnTo>
                  <a:close/>
                </a:path>
                <a:path w="188595" h="69215">
                  <a:moveTo>
                    <a:pt x="151104" y="3454"/>
                  </a:moveTo>
                  <a:lnTo>
                    <a:pt x="144208" y="3454"/>
                  </a:lnTo>
                  <a:lnTo>
                    <a:pt x="144208" y="11239"/>
                  </a:lnTo>
                  <a:lnTo>
                    <a:pt x="151104" y="10350"/>
                  </a:lnTo>
                  <a:lnTo>
                    <a:pt x="151104" y="3454"/>
                  </a:lnTo>
                  <a:close/>
                </a:path>
                <a:path w="188595" h="69215">
                  <a:moveTo>
                    <a:pt x="159740" y="40576"/>
                  </a:moveTo>
                  <a:lnTo>
                    <a:pt x="152819" y="41427"/>
                  </a:lnTo>
                  <a:lnTo>
                    <a:pt x="152819" y="48361"/>
                  </a:lnTo>
                  <a:lnTo>
                    <a:pt x="159740" y="47472"/>
                  </a:lnTo>
                  <a:lnTo>
                    <a:pt x="159740" y="40576"/>
                  </a:lnTo>
                  <a:close/>
                </a:path>
                <a:path w="188595" h="69215">
                  <a:moveTo>
                    <a:pt x="159740" y="31076"/>
                  </a:moveTo>
                  <a:lnTo>
                    <a:pt x="152819" y="31940"/>
                  </a:lnTo>
                  <a:lnTo>
                    <a:pt x="152819" y="38862"/>
                  </a:lnTo>
                  <a:lnTo>
                    <a:pt x="159740" y="37985"/>
                  </a:lnTo>
                  <a:lnTo>
                    <a:pt x="159740" y="31076"/>
                  </a:lnTo>
                  <a:close/>
                </a:path>
                <a:path w="188595" h="69215">
                  <a:moveTo>
                    <a:pt x="159740" y="21577"/>
                  </a:moveTo>
                  <a:lnTo>
                    <a:pt x="152831" y="21577"/>
                  </a:lnTo>
                  <a:lnTo>
                    <a:pt x="152831" y="29362"/>
                  </a:lnTo>
                  <a:lnTo>
                    <a:pt x="159740" y="29362"/>
                  </a:lnTo>
                  <a:lnTo>
                    <a:pt x="159740" y="21577"/>
                  </a:lnTo>
                  <a:close/>
                </a:path>
                <a:path w="188595" h="69215">
                  <a:moveTo>
                    <a:pt x="159740" y="11239"/>
                  </a:moveTo>
                  <a:lnTo>
                    <a:pt x="152819" y="12090"/>
                  </a:lnTo>
                  <a:lnTo>
                    <a:pt x="152819" y="19850"/>
                  </a:lnTo>
                  <a:lnTo>
                    <a:pt x="159740" y="18999"/>
                  </a:lnTo>
                  <a:lnTo>
                    <a:pt x="159740" y="11239"/>
                  </a:lnTo>
                  <a:close/>
                </a:path>
                <a:path w="188595" h="69215">
                  <a:moveTo>
                    <a:pt x="159740" y="2590"/>
                  </a:moveTo>
                  <a:lnTo>
                    <a:pt x="152819" y="2590"/>
                  </a:lnTo>
                  <a:lnTo>
                    <a:pt x="152819" y="10350"/>
                  </a:lnTo>
                  <a:lnTo>
                    <a:pt x="159740" y="9499"/>
                  </a:lnTo>
                  <a:lnTo>
                    <a:pt x="159740" y="2590"/>
                  </a:lnTo>
                  <a:close/>
                </a:path>
                <a:path w="188595" h="69215">
                  <a:moveTo>
                    <a:pt x="169240" y="39700"/>
                  </a:moveTo>
                  <a:lnTo>
                    <a:pt x="162331" y="40576"/>
                  </a:lnTo>
                  <a:lnTo>
                    <a:pt x="162331" y="47472"/>
                  </a:lnTo>
                  <a:lnTo>
                    <a:pt x="169240" y="47472"/>
                  </a:lnTo>
                  <a:lnTo>
                    <a:pt x="169240" y="39700"/>
                  </a:lnTo>
                  <a:close/>
                </a:path>
                <a:path w="188595" h="69215">
                  <a:moveTo>
                    <a:pt x="169240" y="30226"/>
                  </a:moveTo>
                  <a:lnTo>
                    <a:pt x="162331" y="31076"/>
                  </a:lnTo>
                  <a:lnTo>
                    <a:pt x="162331" y="37985"/>
                  </a:lnTo>
                  <a:lnTo>
                    <a:pt x="169240" y="37134"/>
                  </a:lnTo>
                  <a:lnTo>
                    <a:pt x="169240" y="30226"/>
                  </a:lnTo>
                  <a:close/>
                </a:path>
                <a:path w="188595" h="69215">
                  <a:moveTo>
                    <a:pt x="169240" y="20726"/>
                  </a:moveTo>
                  <a:lnTo>
                    <a:pt x="162331" y="21577"/>
                  </a:lnTo>
                  <a:lnTo>
                    <a:pt x="162331" y="28486"/>
                  </a:lnTo>
                  <a:lnTo>
                    <a:pt x="169240" y="27622"/>
                  </a:lnTo>
                  <a:lnTo>
                    <a:pt x="169240" y="20726"/>
                  </a:lnTo>
                  <a:close/>
                </a:path>
                <a:path w="188595" h="69215">
                  <a:moveTo>
                    <a:pt x="169240" y="11239"/>
                  </a:moveTo>
                  <a:lnTo>
                    <a:pt x="162331" y="11239"/>
                  </a:lnTo>
                  <a:lnTo>
                    <a:pt x="162331" y="19011"/>
                  </a:lnTo>
                  <a:lnTo>
                    <a:pt x="169240" y="19011"/>
                  </a:lnTo>
                  <a:lnTo>
                    <a:pt x="169240" y="11239"/>
                  </a:lnTo>
                  <a:close/>
                </a:path>
                <a:path w="188595" h="69215">
                  <a:moveTo>
                    <a:pt x="169240" y="863"/>
                  </a:moveTo>
                  <a:lnTo>
                    <a:pt x="162331" y="1739"/>
                  </a:lnTo>
                  <a:lnTo>
                    <a:pt x="162331" y="9499"/>
                  </a:lnTo>
                  <a:lnTo>
                    <a:pt x="169240" y="8636"/>
                  </a:lnTo>
                  <a:lnTo>
                    <a:pt x="169240" y="863"/>
                  </a:lnTo>
                  <a:close/>
                </a:path>
                <a:path w="188595" h="69215">
                  <a:moveTo>
                    <a:pt x="178714" y="39700"/>
                  </a:moveTo>
                  <a:lnTo>
                    <a:pt x="171818" y="39700"/>
                  </a:lnTo>
                  <a:lnTo>
                    <a:pt x="171818" y="47472"/>
                  </a:lnTo>
                  <a:lnTo>
                    <a:pt x="178714" y="46621"/>
                  </a:lnTo>
                  <a:lnTo>
                    <a:pt x="178714" y="39700"/>
                  </a:lnTo>
                  <a:close/>
                </a:path>
                <a:path w="188595" h="69215">
                  <a:moveTo>
                    <a:pt x="178714" y="29349"/>
                  </a:moveTo>
                  <a:lnTo>
                    <a:pt x="171818" y="30226"/>
                  </a:lnTo>
                  <a:lnTo>
                    <a:pt x="171818" y="37134"/>
                  </a:lnTo>
                  <a:lnTo>
                    <a:pt x="178714" y="37134"/>
                  </a:lnTo>
                  <a:lnTo>
                    <a:pt x="178714" y="29349"/>
                  </a:lnTo>
                  <a:close/>
                </a:path>
                <a:path w="188595" h="69215">
                  <a:moveTo>
                    <a:pt x="178714" y="19850"/>
                  </a:moveTo>
                  <a:lnTo>
                    <a:pt x="171818" y="20726"/>
                  </a:lnTo>
                  <a:lnTo>
                    <a:pt x="171818" y="27622"/>
                  </a:lnTo>
                  <a:lnTo>
                    <a:pt x="178714" y="26771"/>
                  </a:lnTo>
                  <a:lnTo>
                    <a:pt x="178714" y="19850"/>
                  </a:lnTo>
                  <a:close/>
                </a:path>
                <a:path w="188595" h="69215">
                  <a:moveTo>
                    <a:pt x="178714" y="10350"/>
                  </a:moveTo>
                  <a:lnTo>
                    <a:pt x="171818" y="11239"/>
                  </a:lnTo>
                  <a:lnTo>
                    <a:pt x="171818" y="18135"/>
                  </a:lnTo>
                  <a:lnTo>
                    <a:pt x="178714" y="17259"/>
                  </a:lnTo>
                  <a:lnTo>
                    <a:pt x="178714" y="10350"/>
                  </a:lnTo>
                  <a:close/>
                </a:path>
                <a:path w="188595" h="69215">
                  <a:moveTo>
                    <a:pt x="178714" y="863"/>
                  </a:moveTo>
                  <a:lnTo>
                    <a:pt x="171818" y="863"/>
                  </a:lnTo>
                  <a:lnTo>
                    <a:pt x="171818" y="8636"/>
                  </a:lnTo>
                  <a:lnTo>
                    <a:pt x="178714" y="8636"/>
                  </a:lnTo>
                  <a:lnTo>
                    <a:pt x="178714" y="863"/>
                  </a:lnTo>
                  <a:close/>
                </a:path>
                <a:path w="188595" h="69215">
                  <a:moveTo>
                    <a:pt x="188226" y="38862"/>
                  </a:moveTo>
                  <a:lnTo>
                    <a:pt x="180454" y="39700"/>
                  </a:lnTo>
                  <a:lnTo>
                    <a:pt x="180454" y="46621"/>
                  </a:lnTo>
                  <a:lnTo>
                    <a:pt x="188226" y="45745"/>
                  </a:lnTo>
                  <a:lnTo>
                    <a:pt x="188226" y="38862"/>
                  </a:lnTo>
                  <a:close/>
                </a:path>
                <a:path w="188595" h="69215">
                  <a:moveTo>
                    <a:pt x="188226" y="29349"/>
                  </a:moveTo>
                  <a:lnTo>
                    <a:pt x="180454" y="29349"/>
                  </a:lnTo>
                  <a:lnTo>
                    <a:pt x="180454" y="37134"/>
                  </a:lnTo>
                  <a:lnTo>
                    <a:pt x="188226" y="36245"/>
                  </a:lnTo>
                  <a:lnTo>
                    <a:pt x="188226" y="29349"/>
                  </a:lnTo>
                  <a:close/>
                </a:path>
                <a:path w="188595" h="69215">
                  <a:moveTo>
                    <a:pt x="188226" y="18999"/>
                  </a:moveTo>
                  <a:lnTo>
                    <a:pt x="180454" y="19850"/>
                  </a:lnTo>
                  <a:lnTo>
                    <a:pt x="180454" y="26771"/>
                  </a:lnTo>
                  <a:lnTo>
                    <a:pt x="188226" y="26771"/>
                  </a:lnTo>
                  <a:lnTo>
                    <a:pt x="188226" y="18999"/>
                  </a:lnTo>
                  <a:close/>
                </a:path>
                <a:path w="188595" h="69215">
                  <a:moveTo>
                    <a:pt x="188226" y="9499"/>
                  </a:moveTo>
                  <a:lnTo>
                    <a:pt x="180454" y="10350"/>
                  </a:lnTo>
                  <a:lnTo>
                    <a:pt x="180454" y="17259"/>
                  </a:lnTo>
                  <a:lnTo>
                    <a:pt x="188226" y="16395"/>
                  </a:lnTo>
                  <a:lnTo>
                    <a:pt x="188226" y="9499"/>
                  </a:lnTo>
                  <a:close/>
                </a:path>
                <a:path w="188595" h="69215">
                  <a:moveTo>
                    <a:pt x="188226" y="0"/>
                  </a:moveTo>
                  <a:lnTo>
                    <a:pt x="180454" y="863"/>
                  </a:lnTo>
                  <a:lnTo>
                    <a:pt x="180454" y="7785"/>
                  </a:lnTo>
                  <a:lnTo>
                    <a:pt x="188226" y="6908"/>
                  </a:lnTo>
                  <a:lnTo>
                    <a:pt x="1882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984699" y="6791058"/>
              <a:ext cx="90805" cy="18415"/>
            </a:xfrm>
            <a:custGeom>
              <a:avLst/>
              <a:gdLst/>
              <a:ahLst/>
              <a:cxnLst/>
              <a:rect l="l" t="t" r="r" b="b"/>
              <a:pathLst>
                <a:path w="90804" h="18415">
                  <a:moveTo>
                    <a:pt x="6908" y="10350"/>
                  </a:moveTo>
                  <a:lnTo>
                    <a:pt x="0" y="11226"/>
                  </a:lnTo>
                  <a:lnTo>
                    <a:pt x="0" y="18122"/>
                  </a:lnTo>
                  <a:lnTo>
                    <a:pt x="6908" y="17272"/>
                  </a:lnTo>
                  <a:lnTo>
                    <a:pt x="6908" y="10350"/>
                  </a:lnTo>
                  <a:close/>
                </a:path>
                <a:path w="90804" h="18415">
                  <a:moveTo>
                    <a:pt x="16408" y="9499"/>
                  </a:moveTo>
                  <a:lnTo>
                    <a:pt x="9499" y="10350"/>
                  </a:lnTo>
                  <a:lnTo>
                    <a:pt x="9499" y="17272"/>
                  </a:lnTo>
                  <a:lnTo>
                    <a:pt x="16408" y="16395"/>
                  </a:lnTo>
                  <a:lnTo>
                    <a:pt x="16408" y="9499"/>
                  </a:lnTo>
                  <a:close/>
                </a:path>
                <a:path w="90804" h="18415">
                  <a:moveTo>
                    <a:pt x="16408" y="0"/>
                  </a:moveTo>
                  <a:lnTo>
                    <a:pt x="9499" y="876"/>
                  </a:lnTo>
                  <a:lnTo>
                    <a:pt x="9499" y="7772"/>
                  </a:lnTo>
                  <a:lnTo>
                    <a:pt x="16408" y="7772"/>
                  </a:lnTo>
                  <a:lnTo>
                    <a:pt x="16408" y="0"/>
                  </a:lnTo>
                  <a:close/>
                </a:path>
                <a:path w="90804" h="18415">
                  <a:moveTo>
                    <a:pt x="53530" y="6921"/>
                  </a:moveTo>
                  <a:lnTo>
                    <a:pt x="46634" y="7772"/>
                  </a:lnTo>
                  <a:lnTo>
                    <a:pt x="46634" y="14668"/>
                  </a:lnTo>
                  <a:lnTo>
                    <a:pt x="53530" y="13817"/>
                  </a:lnTo>
                  <a:lnTo>
                    <a:pt x="53530" y="6921"/>
                  </a:lnTo>
                  <a:close/>
                </a:path>
                <a:path w="90804" h="18415">
                  <a:moveTo>
                    <a:pt x="62166" y="6045"/>
                  </a:moveTo>
                  <a:lnTo>
                    <a:pt x="55245" y="6921"/>
                  </a:lnTo>
                  <a:lnTo>
                    <a:pt x="55245" y="13817"/>
                  </a:lnTo>
                  <a:lnTo>
                    <a:pt x="62166" y="13817"/>
                  </a:lnTo>
                  <a:lnTo>
                    <a:pt x="62166" y="6045"/>
                  </a:lnTo>
                  <a:close/>
                </a:path>
                <a:path w="90804" h="18415">
                  <a:moveTo>
                    <a:pt x="71666" y="6045"/>
                  </a:moveTo>
                  <a:lnTo>
                    <a:pt x="64757" y="6045"/>
                  </a:lnTo>
                  <a:lnTo>
                    <a:pt x="64757" y="13817"/>
                  </a:lnTo>
                  <a:lnTo>
                    <a:pt x="71666" y="12966"/>
                  </a:lnTo>
                  <a:lnTo>
                    <a:pt x="71666" y="6045"/>
                  </a:lnTo>
                  <a:close/>
                </a:path>
                <a:path w="90804" h="18415">
                  <a:moveTo>
                    <a:pt x="81140" y="5181"/>
                  </a:moveTo>
                  <a:lnTo>
                    <a:pt x="74244" y="6045"/>
                  </a:lnTo>
                  <a:lnTo>
                    <a:pt x="74244" y="12966"/>
                  </a:lnTo>
                  <a:lnTo>
                    <a:pt x="81140" y="12077"/>
                  </a:lnTo>
                  <a:lnTo>
                    <a:pt x="81140" y="5181"/>
                  </a:lnTo>
                  <a:close/>
                </a:path>
                <a:path w="90804" h="18415">
                  <a:moveTo>
                    <a:pt x="90652" y="4330"/>
                  </a:moveTo>
                  <a:lnTo>
                    <a:pt x="82880" y="5181"/>
                  </a:lnTo>
                  <a:lnTo>
                    <a:pt x="82880" y="12077"/>
                  </a:lnTo>
                  <a:lnTo>
                    <a:pt x="90652" y="11226"/>
                  </a:lnTo>
                  <a:lnTo>
                    <a:pt x="90652" y="4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589259" y="6771195"/>
              <a:ext cx="1033144" cy="81280"/>
            </a:xfrm>
            <a:custGeom>
              <a:avLst/>
              <a:gdLst/>
              <a:ahLst/>
              <a:cxnLst/>
              <a:rect l="l" t="t" r="r" b="b"/>
              <a:pathLst>
                <a:path w="1033145" h="81279">
                  <a:moveTo>
                    <a:pt x="0" y="81165"/>
                  </a:moveTo>
                  <a:lnTo>
                    <a:pt x="1032611" y="0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08308" y="6728027"/>
              <a:ext cx="89535" cy="64135"/>
            </a:xfrm>
            <a:custGeom>
              <a:avLst/>
              <a:gdLst/>
              <a:ahLst/>
              <a:cxnLst/>
              <a:rect l="l" t="t" r="r" b="b"/>
              <a:pathLst>
                <a:path w="89535" h="64134">
                  <a:moveTo>
                    <a:pt x="6921" y="56134"/>
                  </a:moveTo>
                  <a:lnTo>
                    <a:pt x="12" y="56134"/>
                  </a:lnTo>
                  <a:lnTo>
                    <a:pt x="12" y="63893"/>
                  </a:lnTo>
                  <a:lnTo>
                    <a:pt x="6921" y="63893"/>
                  </a:lnTo>
                  <a:lnTo>
                    <a:pt x="6921" y="56134"/>
                  </a:lnTo>
                  <a:close/>
                </a:path>
                <a:path w="89535" h="64134">
                  <a:moveTo>
                    <a:pt x="6921" y="45770"/>
                  </a:moveTo>
                  <a:lnTo>
                    <a:pt x="0" y="46621"/>
                  </a:lnTo>
                  <a:lnTo>
                    <a:pt x="0" y="53530"/>
                  </a:lnTo>
                  <a:lnTo>
                    <a:pt x="6921" y="53530"/>
                  </a:lnTo>
                  <a:lnTo>
                    <a:pt x="6921" y="45770"/>
                  </a:lnTo>
                  <a:close/>
                </a:path>
                <a:path w="89535" h="64134">
                  <a:moveTo>
                    <a:pt x="6921" y="36258"/>
                  </a:moveTo>
                  <a:lnTo>
                    <a:pt x="0" y="37134"/>
                  </a:lnTo>
                  <a:lnTo>
                    <a:pt x="0" y="44043"/>
                  </a:lnTo>
                  <a:lnTo>
                    <a:pt x="6921" y="44043"/>
                  </a:lnTo>
                  <a:lnTo>
                    <a:pt x="6921" y="36258"/>
                  </a:lnTo>
                  <a:close/>
                </a:path>
                <a:path w="89535" h="64134">
                  <a:moveTo>
                    <a:pt x="6921" y="26784"/>
                  </a:moveTo>
                  <a:lnTo>
                    <a:pt x="0" y="27635"/>
                  </a:lnTo>
                  <a:lnTo>
                    <a:pt x="0" y="34531"/>
                  </a:lnTo>
                  <a:lnTo>
                    <a:pt x="6921" y="33680"/>
                  </a:lnTo>
                  <a:lnTo>
                    <a:pt x="6921" y="26784"/>
                  </a:lnTo>
                  <a:close/>
                </a:path>
                <a:path w="89535" h="64134">
                  <a:moveTo>
                    <a:pt x="6921" y="17272"/>
                  </a:moveTo>
                  <a:lnTo>
                    <a:pt x="0" y="17272"/>
                  </a:lnTo>
                  <a:lnTo>
                    <a:pt x="0" y="25044"/>
                  </a:lnTo>
                  <a:lnTo>
                    <a:pt x="6921" y="24193"/>
                  </a:lnTo>
                  <a:lnTo>
                    <a:pt x="6921" y="17272"/>
                  </a:lnTo>
                  <a:close/>
                </a:path>
                <a:path w="89535" h="64134">
                  <a:moveTo>
                    <a:pt x="6921" y="6908"/>
                  </a:moveTo>
                  <a:lnTo>
                    <a:pt x="0" y="7772"/>
                  </a:lnTo>
                  <a:lnTo>
                    <a:pt x="0" y="14668"/>
                  </a:lnTo>
                  <a:lnTo>
                    <a:pt x="6921" y="14668"/>
                  </a:lnTo>
                  <a:lnTo>
                    <a:pt x="6921" y="6908"/>
                  </a:lnTo>
                  <a:close/>
                </a:path>
                <a:path w="89535" h="64134">
                  <a:moveTo>
                    <a:pt x="16408" y="55245"/>
                  </a:moveTo>
                  <a:lnTo>
                    <a:pt x="8648" y="56134"/>
                  </a:lnTo>
                  <a:lnTo>
                    <a:pt x="8648" y="63906"/>
                  </a:lnTo>
                  <a:lnTo>
                    <a:pt x="16408" y="63030"/>
                  </a:lnTo>
                  <a:lnTo>
                    <a:pt x="16408" y="55245"/>
                  </a:lnTo>
                  <a:close/>
                </a:path>
                <a:path w="89535" h="64134">
                  <a:moveTo>
                    <a:pt x="16408" y="45770"/>
                  </a:moveTo>
                  <a:lnTo>
                    <a:pt x="8648" y="45770"/>
                  </a:lnTo>
                  <a:lnTo>
                    <a:pt x="8648" y="53543"/>
                  </a:lnTo>
                  <a:lnTo>
                    <a:pt x="16408" y="53543"/>
                  </a:lnTo>
                  <a:lnTo>
                    <a:pt x="16408" y="45770"/>
                  </a:lnTo>
                  <a:close/>
                </a:path>
                <a:path w="89535" h="64134">
                  <a:moveTo>
                    <a:pt x="16408" y="35394"/>
                  </a:moveTo>
                  <a:lnTo>
                    <a:pt x="8648" y="36258"/>
                  </a:lnTo>
                  <a:lnTo>
                    <a:pt x="8648" y="43180"/>
                  </a:lnTo>
                  <a:lnTo>
                    <a:pt x="16408" y="43180"/>
                  </a:lnTo>
                  <a:lnTo>
                    <a:pt x="16408" y="35394"/>
                  </a:lnTo>
                  <a:close/>
                </a:path>
                <a:path w="89535" h="64134">
                  <a:moveTo>
                    <a:pt x="16408" y="25908"/>
                  </a:moveTo>
                  <a:lnTo>
                    <a:pt x="8648" y="26784"/>
                  </a:lnTo>
                  <a:lnTo>
                    <a:pt x="8648" y="33680"/>
                  </a:lnTo>
                  <a:lnTo>
                    <a:pt x="16408" y="32804"/>
                  </a:lnTo>
                  <a:lnTo>
                    <a:pt x="16408" y="25908"/>
                  </a:lnTo>
                  <a:close/>
                </a:path>
                <a:path w="89535" h="64134">
                  <a:moveTo>
                    <a:pt x="16408" y="16408"/>
                  </a:moveTo>
                  <a:lnTo>
                    <a:pt x="8648" y="16408"/>
                  </a:lnTo>
                  <a:lnTo>
                    <a:pt x="8648" y="24193"/>
                  </a:lnTo>
                  <a:lnTo>
                    <a:pt x="16408" y="23304"/>
                  </a:lnTo>
                  <a:lnTo>
                    <a:pt x="16408" y="16408"/>
                  </a:lnTo>
                  <a:close/>
                </a:path>
                <a:path w="89535" h="64134">
                  <a:moveTo>
                    <a:pt x="16408" y="6057"/>
                  </a:moveTo>
                  <a:lnTo>
                    <a:pt x="8648" y="6908"/>
                  </a:lnTo>
                  <a:lnTo>
                    <a:pt x="8648" y="14668"/>
                  </a:lnTo>
                  <a:lnTo>
                    <a:pt x="16408" y="13817"/>
                  </a:lnTo>
                  <a:lnTo>
                    <a:pt x="16408" y="6057"/>
                  </a:lnTo>
                  <a:close/>
                </a:path>
                <a:path w="89535" h="64134">
                  <a:moveTo>
                    <a:pt x="25044" y="54394"/>
                  </a:moveTo>
                  <a:lnTo>
                    <a:pt x="18148" y="55245"/>
                  </a:lnTo>
                  <a:lnTo>
                    <a:pt x="18148" y="63030"/>
                  </a:lnTo>
                  <a:lnTo>
                    <a:pt x="25044" y="62166"/>
                  </a:lnTo>
                  <a:lnTo>
                    <a:pt x="25044" y="54394"/>
                  </a:lnTo>
                  <a:close/>
                </a:path>
                <a:path w="89535" h="64134">
                  <a:moveTo>
                    <a:pt x="25044" y="44894"/>
                  </a:moveTo>
                  <a:lnTo>
                    <a:pt x="18148" y="45770"/>
                  </a:lnTo>
                  <a:lnTo>
                    <a:pt x="18148" y="52666"/>
                  </a:lnTo>
                  <a:lnTo>
                    <a:pt x="25044" y="52666"/>
                  </a:lnTo>
                  <a:lnTo>
                    <a:pt x="25044" y="44894"/>
                  </a:lnTo>
                  <a:close/>
                </a:path>
                <a:path w="89535" h="64134">
                  <a:moveTo>
                    <a:pt x="25044" y="35394"/>
                  </a:moveTo>
                  <a:lnTo>
                    <a:pt x="18148" y="35394"/>
                  </a:lnTo>
                  <a:lnTo>
                    <a:pt x="18148" y="43180"/>
                  </a:lnTo>
                  <a:lnTo>
                    <a:pt x="25044" y="42303"/>
                  </a:lnTo>
                  <a:lnTo>
                    <a:pt x="25044" y="35394"/>
                  </a:lnTo>
                  <a:close/>
                </a:path>
                <a:path w="89535" h="64134">
                  <a:moveTo>
                    <a:pt x="25044" y="25044"/>
                  </a:moveTo>
                  <a:lnTo>
                    <a:pt x="18148" y="25908"/>
                  </a:lnTo>
                  <a:lnTo>
                    <a:pt x="18148" y="32804"/>
                  </a:lnTo>
                  <a:lnTo>
                    <a:pt x="25044" y="32804"/>
                  </a:lnTo>
                  <a:lnTo>
                    <a:pt x="25044" y="25044"/>
                  </a:lnTo>
                  <a:close/>
                </a:path>
                <a:path w="89535" h="64134">
                  <a:moveTo>
                    <a:pt x="25044" y="15544"/>
                  </a:moveTo>
                  <a:lnTo>
                    <a:pt x="18148" y="16408"/>
                  </a:lnTo>
                  <a:lnTo>
                    <a:pt x="18148" y="23304"/>
                  </a:lnTo>
                  <a:lnTo>
                    <a:pt x="25044" y="22453"/>
                  </a:lnTo>
                  <a:lnTo>
                    <a:pt x="25044" y="15544"/>
                  </a:lnTo>
                  <a:close/>
                </a:path>
                <a:path w="89535" h="64134">
                  <a:moveTo>
                    <a:pt x="25044" y="6057"/>
                  </a:moveTo>
                  <a:lnTo>
                    <a:pt x="18148" y="6057"/>
                  </a:lnTo>
                  <a:lnTo>
                    <a:pt x="18148" y="13817"/>
                  </a:lnTo>
                  <a:lnTo>
                    <a:pt x="25044" y="12954"/>
                  </a:lnTo>
                  <a:lnTo>
                    <a:pt x="25044" y="6057"/>
                  </a:lnTo>
                  <a:close/>
                </a:path>
                <a:path w="89535" h="64134">
                  <a:moveTo>
                    <a:pt x="34544" y="53530"/>
                  </a:moveTo>
                  <a:lnTo>
                    <a:pt x="26771" y="54394"/>
                  </a:lnTo>
                  <a:lnTo>
                    <a:pt x="26771" y="61315"/>
                  </a:lnTo>
                  <a:lnTo>
                    <a:pt x="34544" y="61315"/>
                  </a:lnTo>
                  <a:lnTo>
                    <a:pt x="34544" y="53530"/>
                  </a:lnTo>
                  <a:close/>
                </a:path>
                <a:path w="89535" h="64134">
                  <a:moveTo>
                    <a:pt x="34544" y="44043"/>
                  </a:moveTo>
                  <a:lnTo>
                    <a:pt x="26771" y="44894"/>
                  </a:lnTo>
                  <a:lnTo>
                    <a:pt x="26771" y="51816"/>
                  </a:lnTo>
                  <a:lnTo>
                    <a:pt x="34544" y="51816"/>
                  </a:lnTo>
                  <a:lnTo>
                    <a:pt x="34544" y="44043"/>
                  </a:lnTo>
                  <a:close/>
                </a:path>
                <a:path w="89535" h="64134">
                  <a:moveTo>
                    <a:pt x="34544" y="34531"/>
                  </a:moveTo>
                  <a:lnTo>
                    <a:pt x="26771" y="35394"/>
                  </a:lnTo>
                  <a:lnTo>
                    <a:pt x="26771" y="42303"/>
                  </a:lnTo>
                  <a:lnTo>
                    <a:pt x="34544" y="41452"/>
                  </a:lnTo>
                  <a:lnTo>
                    <a:pt x="34544" y="34531"/>
                  </a:lnTo>
                  <a:close/>
                </a:path>
                <a:path w="89535" h="64134">
                  <a:moveTo>
                    <a:pt x="34544" y="25044"/>
                  </a:moveTo>
                  <a:lnTo>
                    <a:pt x="26771" y="25044"/>
                  </a:lnTo>
                  <a:lnTo>
                    <a:pt x="26771" y="32804"/>
                  </a:lnTo>
                  <a:lnTo>
                    <a:pt x="34544" y="31953"/>
                  </a:lnTo>
                  <a:lnTo>
                    <a:pt x="34544" y="25044"/>
                  </a:lnTo>
                  <a:close/>
                </a:path>
                <a:path w="89535" h="64134">
                  <a:moveTo>
                    <a:pt x="34544" y="14668"/>
                  </a:moveTo>
                  <a:lnTo>
                    <a:pt x="26758" y="14668"/>
                  </a:lnTo>
                  <a:lnTo>
                    <a:pt x="26758" y="22453"/>
                  </a:lnTo>
                  <a:lnTo>
                    <a:pt x="34544" y="22453"/>
                  </a:lnTo>
                  <a:lnTo>
                    <a:pt x="34544" y="14668"/>
                  </a:lnTo>
                  <a:close/>
                </a:path>
                <a:path w="89535" h="64134">
                  <a:moveTo>
                    <a:pt x="34544" y="4318"/>
                  </a:moveTo>
                  <a:lnTo>
                    <a:pt x="26771" y="5181"/>
                  </a:lnTo>
                  <a:lnTo>
                    <a:pt x="26771" y="12954"/>
                  </a:lnTo>
                  <a:lnTo>
                    <a:pt x="34544" y="12103"/>
                  </a:lnTo>
                  <a:lnTo>
                    <a:pt x="34544" y="4318"/>
                  </a:lnTo>
                  <a:close/>
                </a:path>
                <a:path w="89535" h="64134">
                  <a:moveTo>
                    <a:pt x="43180" y="53530"/>
                  </a:moveTo>
                  <a:lnTo>
                    <a:pt x="36245" y="53530"/>
                  </a:lnTo>
                  <a:lnTo>
                    <a:pt x="36245" y="61315"/>
                  </a:lnTo>
                  <a:lnTo>
                    <a:pt x="43180" y="61315"/>
                  </a:lnTo>
                  <a:lnTo>
                    <a:pt x="43180" y="53530"/>
                  </a:lnTo>
                  <a:close/>
                </a:path>
                <a:path w="89535" h="64134">
                  <a:moveTo>
                    <a:pt x="43180" y="43180"/>
                  </a:moveTo>
                  <a:lnTo>
                    <a:pt x="36258" y="44043"/>
                  </a:lnTo>
                  <a:lnTo>
                    <a:pt x="36258" y="50939"/>
                  </a:lnTo>
                  <a:lnTo>
                    <a:pt x="43180" y="50939"/>
                  </a:lnTo>
                  <a:lnTo>
                    <a:pt x="43180" y="43180"/>
                  </a:lnTo>
                  <a:close/>
                </a:path>
                <a:path w="89535" h="64134">
                  <a:moveTo>
                    <a:pt x="43180" y="33680"/>
                  </a:moveTo>
                  <a:lnTo>
                    <a:pt x="36258" y="34531"/>
                  </a:lnTo>
                  <a:lnTo>
                    <a:pt x="36258" y="41452"/>
                  </a:lnTo>
                  <a:lnTo>
                    <a:pt x="43180" y="40576"/>
                  </a:lnTo>
                  <a:lnTo>
                    <a:pt x="43180" y="33680"/>
                  </a:lnTo>
                  <a:close/>
                </a:path>
                <a:path w="89535" h="64134">
                  <a:moveTo>
                    <a:pt x="43180" y="24193"/>
                  </a:moveTo>
                  <a:lnTo>
                    <a:pt x="36258" y="24193"/>
                  </a:lnTo>
                  <a:lnTo>
                    <a:pt x="36258" y="31953"/>
                  </a:lnTo>
                  <a:lnTo>
                    <a:pt x="43180" y="31089"/>
                  </a:lnTo>
                  <a:lnTo>
                    <a:pt x="43180" y="24193"/>
                  </a:lnTo>
                  <a:close/>
                </a:path>
                <a:path w="89535" h="64134">
                  <a:moveTo>
                    <a:pt x="43180" y="13817"/>
                  </a:moveTo>
                  <a:lnTo>
                    <a:pt x="36258" y="14668"/>
                  </a:lnTo>
                  <a:lnTo>
                    <a:pt x="36258" y="22453"/>
                  </a:lnTo>
                  <a:lnTo>
                    <a:pt x="43180" y="21590"/>
                  </a:lnTo>
                  <a:lnTo>
                    <a:pt x="43180" y="13817"/>
                  </a:lnTo>
                  <a:close/>
                </a:path>
                <a:path w="89535" h="64134">
                  <a:moveTo>
                    <a:pt x="43180" y="4318"/>
                  </a:moveTo>
                  <a:lnTo>
                    <a:pt x="36245" y="4318"/>
                  </a:lnTo>
                  <a:lnTo>
                    <a:pt x="36245" y="12103"/>
                  </a:lnTo>
                  <a:lnTo>
                    <a:pt x="43180" y="12103"/>
                  </a:lnTo>
                  <a:lnTo>
                    <a:pt x="43180" y="4318"/>
                  </a:lnTo>
                  <a:close/>
                </a:path>
                <a:path w="89535" h="64134">
                  <a:moveTo>
                    <a:pt x="52666" y="52666"/>
                  </a:moveTo>
                  <a:lnTo>
                    <a:pt x="44907" y="53530"/>
                  </a:lnTo>
                  <a:lnTo>
                    <a:pt x="44907" y="60426"/>
                  </a:lnTo>
                  <a:lnTo>
                    <a:pt x="52666" y="60426"/>
                  </a:lnTo>
                  <a:lnTo>
                    <a:pt x="52666" y="52666"/>
                  </a:lnTo>
                  <a:close/>
                </a:path>
                <a:path w="89535" h="64134">
                  <a:moveTo>
                    <a:pt x="52666" y="43180"/>
                  </a:moveTo>
                  <a:lnTo>
                    <a:pt x="44907" y="43180"/>
                  </a:lnTo>
                  <a:lnTo>
                    <a:pt x="44907" y="50939"/>
                  </a:lnTo>
                  <a:lnTo>
                    <a:pt x="52666" y="50076"/>
                  </a:lnTo>
                  <a:lnTo>
                    <a:pt x="52666" y="43180"/>
                  </a:lnTo>
                  <a:close/>
                </a:path>
                <a:path w="89535" h="64134">
                  <a:moveTo>
                    <a:pt x="52666" y="32804"/>
                  </a:moveTo>
                  <a:lnTo>
                    <a:pt x="44907" y="32804"/>
                  </a:lnTo>
                  <a:lnTo>
                    <a:pt x="44907" y="40576"/>
                  </a:lnTo>
                  <a:lnTo>
                    <a:pt x="52666" y="40576"/>
                  </a:lnTo>
                  <a:lnTo>
                    <a:pt x="52666" y="32804"/>
                  </a:lnTo>
                  <a:close/>
                </a:path>
                <a:path w="89535" h="64134">
                  <a:moveTo>
                    <a:pt x="52666" y="22453"/>
                  </a:moveTo>
                  <a:lnTo>
                    <a:pt x="44907" y="23304"/>
                  </a:lnTo>
                  <a:lnTo>
                    <a:pt x="44907" y="31089"/>
                  </a:lnTo>
                  <a:lnTo>
                    <a:pt x="52666" y="30238"/>
                  </a:lnTo>
                  <a:lnTo>
                    <a:pt x="52666" y="22453"/>
                  </a:lnTo>
                  <a:close/>
                </a:path>
                <a:path w="89535" h="64134">
                  <a:moveTo>
                    <a:pt x="52666" y="12954"/>
                  </a:moveTo>
                  <a:lnTo>
                    <a:pt x="44907" y="13817"/>
                  </a:lnTo>
                  <a:lnTo>
                    <a:pt x="44907" y="21590"/>
                  </a:lnTo>
                  <a:lnTo>
                    <a:pt x="52666" y="20739"/>
                  </a:lnTo>
                  <a:lnTo>
                    <a:pt x="52666" y="12954"/>
                  </a:lnTo>
                  <a:close/>
                </a:path>
                <a:path w="89535" h="64134">
                  <a:moveTo>
                    <a:pt x="52666" y="3454"/>
                  </a:moveTo>
                  <a:lnTo>
                    <a:pt x="44907" y="4318"/>
                  </a:lnTo>
                  <a:lnTo>
                    <a:pt x="44907" y="11226"/>
                  </a:lnTo>
                  <a:lnTo>
                    <a:pt x="52666" y="10363"/>
                  </a:lnTo>
                  <a:lnTo>
                    <a:pt x="52666" y="3454"/>
                  </a:lnTo>
                  <a:close/>
                </a:path>
                <a:path w="89535" h="64134">
                  <a:moveTo>
                    <a:pt x="61302" y="51816"/>
                  </a:moveTo>
                  <a:lnTo>
                    <a:pt x="55257" y="52666"/>
                  </a:lnTo>
                  <a:lnTo>
                    <a:pt x="55257" y="59575"/>
                  </a:lnTo>
                  <a:lnTo>
                    <a:pt x="61302" y="59575"/>
                  </a:lnTo>
                  <a:lnTo>
                    <a:pt x="61302" y="51816"/>
                  </a:lnTo>
                  <a:close/>
                </a:path>
                <a:path w="89535" h="64134">
                  <a:moveTo>
                    <a:pt x="61302" y="42303"/>
                  </a:moveTo>
                  <a:lnTo>
                    <a:pt x="55257" y="43180"/>
                  </a:lnTo>
                  <a:lnTo>
                    <a:pt x="55257" y="50076"/>
                  </a:lnTo>
                  <a:lnTo>
                    <a:pt x="61302" y="49225"/>
                  </a:lnTo>
                  <a:lnTo>
                    <a:pt x="61302" y="42303"/>
                  </a:lnTo>
                  <a:close/>
                </a:path>
                <a:path w="89535" h="64134">
                  <a:moveTo>
                    <a:pt x="61302" y="31953"/>
                  </a:moveTo>
                  <a:lnTo>
                    <a:pt x="55257" y="32804"/>
                  </a:lnTo>
                  <a:lnTo>
                    <a:pt x="55257" y="40576"/>
                  </a:lnTo>
                  <a:lnTo>
                    <a:pt x="61302" y="39725"/>
                  </a:lnTo>
                  <a:lnTo>
                    <a:pt x="61302" y="31953"/>
                  </a:lnTo>
                  <a:close/>
                </a:path>
                <a:path w="89535" h="64134">
                  <a:moveTo>
                    <a:pt x="61302" y="22453"/>
                  </a:moveTo>
                  <a:lnTo>
                    <a:pt x="55257" y="22453"/>
                  </a:lnTo>
                  <a:lnTo>
                    <a:pt x="55257" y="30238"/>
                  </a:lnTo>
                  <a:lnTo>
                    <a:pt x="61302" y="30238"/>
                  </a:lnTo>
                  <a:lnTo>
                    <a:pt x="61302" y="22453"/>
                  </a:lnTo>
                  <a:close/>
                </a:path>
                <a:path w="89535" h="64134">
                  <a:moveTo>
                    <a:pt x="61302" y="12103"/>
                  </a:moveTo>
                  <a:lnTo>
                    <a:pt x="55257" y="12954"/>
                  </a:lnTo>
                  <a:lnTo>
                    <a:pt x="55257" y="19862"/>
                  </a:lnTo>
                  <a:lnTo>
                    <a:pt x="61302" y="19862"/>
                  </a:lnTo>
                  <a:lnTo>
                    <a:pt x="61302" y="12103"/>
                  </a:lnTo>
                  <a:close/>
                </a:path>
                <a:path w="89535" h="64134">
                  <a:moveTo>
                    <a:pt x="61302" y="2603"/>
                  </a:moveTo>
                  <a:lnTo>
                    <a:pt x="55257" y="3454"/>
                  </a:lnTo>
                  <a:lnTo>
                    <a:pt x="55257" y="10363"/>
                  </a:lnTo>
                  <a:lnTo>
                    <a:pt x="61302" y="9499"/>
                  </a:lnTo>
                  <a:lnTo>
                    <a:pt x="61302" y="2603"/>
                  </a:lnTo>
                  <a:close/>
                </a:path>
                <a:path w="89535" h="64134">
                  <a:moveTo>
                    <a:pt x="70802" y="50939"/>
                  </a:moveTo>
                  <a:lnTo>
                    <a:pt x="63906" y="51816"/>
                  </a:lnTo>
                  <a:lnTo>
                    <a:pt x="63906" y="58699"/>
                  </a:lnTo>
                  <a:lnTo>
                    <a:pt x="70802" y="58699"/>
                  </a:lnTo>
                  <a:lnTo>
                    <a:pt x="70802" y="50939"/>
                  </a:lnTo>
                  <a:close/>
                </a:path>
                <a:path w="89535" h="64134">
                  <a:moveTo>
                    <a:pt x="70802" y="41452"/>
                  </a:moveTo>
                  <a:lnTo>
                    <a:pt x="63906" y="41452"/>
                  </a:lnTo>
                  <a:lnTo>
                    <a:pt x="63906" y="49225"/>
                  </a:lnTo>
                  <a:lnTo>
                    <a:pt x="70802" y="48348"/>
                  </a:lnTo>
                  <a:lnTo>
                    <a:pt x="70802" y="41452"/>
                  </a:lnTo>
                  <a:close/>
                </a:path>
                <a:path w="89535" h="64134">
                  <a:moveTo>
                    <a:pt x="70802" y="31089"/>
                  </a:moveTo>
                  <a:lnTo>
                    <a:pt x="63906" y="31953"/>
                  </a:lnTo>
                  <a:lnTo>
                    <a:pt x="63906" y="39725"/>
                  </a:lnTo>
                  <a:lnTo>
                    <a:pt x="70802" y="38849"/>
                  </a:lnTo>
                  <a:lnTo>
                    <a:pt x="70802" y="31089"/>
                  </a:lnTo>
                  <a:close/>
                </a:path>
                <a:path w="89535" h="64134">
                  <a:moveTo>
                    <a:pt x="70802" y="21590"/>
                  </a:moveTo>
                  <a:lnTo>
                    <a:pt x="63906" y="22453"/>
                  </a:lnTo>
                  <a:lnTo>
                    <a:pt x="63906" y="29349"/>
                  </a:lnTo>
                  <a:lnTo>
                    <a:pt x="70802" y="29349"/>
                  </a:lnTo>
                  <a:lnTo>
                    <a:pt x="70802" y="21590"/>
                  </a:lnTo>
                  <a:close/>
                </a:path>
                <a:path w="89535" h="64134">
                  <a:moveTo>
                    <a:pt x="70802" y="12103"/>
                  </a:moveTo>
                  <a:lnTo>
                    <a:pt x="63906" y="12103"/>
                  </a:lnTo>
                  <a:lnTo>
                    <a:pt x="63906" y="19862"/>
                  </a:lnTo>
                  <a:lnTo>
                    <a:pt x="70802" y="18999"/>
                  </a:lnTo>
                  <a:lnTo>
                    <a:pt x="70802" y="12103"/>
                  </a:lnTo>
                  <a:close/>
                </a:path>
                <a:path w="89535" h="64134">
                  <a:moveTo>
                    <a:pt x="70802" y="1727"/>
                  </a:moveTo>
                  <a:lnTo>
                    <a:pt x="63906" y="1727"/>
                  </a:lnTo>
                  <a:lnTo>
                    <a:pt x="63906" y="9499"/>
                  </a:lnTo>
                  <a:lnTo>
                    <a:pt x="70802" y="9499"/>
                  </a:lnTo>
                  <a:lnTo>
                    <a:pt x="70802" y="1727"/>
                  </a:lnTo>
                  <a:close/>
                </a:path>
                <a:path w="89535" h="64134">
                  <a:moveTo>
                    <a:pt x="80302" y="50939"/>
                  </a:moveTo>
                  <a:lnTo>
                    <a:pt x="73393" y="50939"/>
                  </a:lnTo>
                  <a:lnTo>
                    <a:pt x="73393" y="58699"/>
                  </a:lnTo>
                  <a:lnTo>
                    <a:pt x="80302" y="57861"/>
                  </a:lnTo>
                  <a:lnTo>
                    <a:pt x="80302" y="50939"/>
                  </a:lnTo>
                  <a:close/>
                </a:path>
                <a:path w="89535" h="64134">
                  <a:moveTo>
                    <a:pt x="80302" y="40576"/>
                  </a:moveTo>
                  <a:lnTo>
                    <a:pt x="73393" y="40576"/>
                  </a:lnTo>
                  <a:lnTo>
                    <a:pt x="73393" y="48361"/>
                  </a:lnTo>
                  <a:lnTo>
                    <a:pt x="80302" y="48361"/>
                  </a:lnTo>
                  <a:lnTo>
                    <a:pt x="80302" y="40576"/>
                  </a:lnTo>
                  <a:close/>
                </a:path>
                <a:path w="89535" h="64134">
                  <a:moveTo>
                    <a:pt x="80302" y="30238"/>
                  </a:moveTo>
                  <a:lnTo>
                    <a:pt x="73393" y="31089"/>
                  </a:lnTo>
                  <a:lnTo>
                    <a:pt x="73393" y="38849"/>
                  </a:lnTo>
                  <a:lnTo>
                    <a:pt x="80302" y="37998"/>
                  </a:lnTo>
                  <a:lnTo>
                    <a:pt x="80302" y="30238"/>
                  </a:lnTo>
                  <a:close/>
                </a:path>
                <a:path w="89535" h="64134">
                  <a:moveTo>
                    <a:pt x="80302" y="20739"/>
                  </a:moveTo>
                  <a:lnTo>
                    <a:pt x="73393" y="21590"/>
                  </a:lnTo>
                  <a:lnTo>
                    <a:pt x="73393" y="28498"/>
                  </a:lnTo>
                  <a:lnTo>
                    <a:pt x="80302" y="27635"/>
                  </a:lnTo>
                  <a:lnTo>
                    <a:pt x="80302" y="20739"/>
                  </a:lnTo>
                  <a:close/>
                </a:path>
                <a:path w="89535" h="64134">
                  <a:moveTo>
                    <a:pt x="80302" y="11226"/>
                  </a:moveTo>
                  <a:lnTo>
                    <a:pt x="73393" y="11226"/>
                  </a:lnTo>
                  <a:lnTo>
                    <a:pt x="73393" y="18999"/>
                  </a:lnTo>
                  <a:lnTo>
                    <a:pt x="80302" y="18148"/>
                  </a:lnTo>
                  <a:lnTo>
                    <a:pt x="80302" y="11226"/>
                  </a:lnTo>
                  <a:close/>
                </a:path>
                <a:path w="89535" h="64134">
                  <a:moveTo>
                    <a:pt x="80302" y="876"/>
                  </a:moveTo>
                  <a:lnTo>
                    <a:pt x="73393" y="1727"/>
                  </a:lnTo>
                  <a:lnTo>
                    <a:pt x="73393" y="9499"/>
                  </a:lnTo>
                  <a:lnTo>
                    <a:pt x="80302" y="8648"/>
                  </a:lnTo>
                  <a:lnTo>
                    <a:pt x="80302" y="876"/>
                  </a:lnTo>
                  <a:close/>
                </a:path>
                <a:path w="89535" h="64134">
                  <a:moveTo>
                    <a:pt x="88938" y="39725"/>
                  </a:moveTo>
                  <a:lnTo>
                    <a:pt x="82042" y="40576"/>
                  </a:lnTo>
                  <a:lnTo>
                    <a:pt x="82042" y="48348"/>
                  </a:lnTo>
                  <a:lnTo>
                    <a:pt x="88938" y="47485"/>
                  </a:lnTo>
                  <a:lnTo>
                    <a:pt x="88938" y="39725"/>
                  </a:lnTo>
                  <a:close/>
                </a:path>
                <a:path w="89535" h="64134">
                  <a:moveTo>
                    <a:pt x="88938" y="30238"/>
                  </a:moveTo>
                  <a:lnTo>
                    <a:pt x="82042" y="30238"/>
                  </a:lnTo>
                  <a:lnTo>
                    <a:pt x="82042" y="38011"/>
                  </a:lnTo>
                  <a:lnTo>
                    <a:pt x="88938" y="38011"/>
                  </a:lnTo>
                  <a:lnTo>
                    <a:pt x="88938" y="30238"/>
                  </a:lnTo>
                  <a:close/>
                </a:path>
                <a:path w="89535" h="64134">
                  <a:moveTo>
                    <a:pt x="88938" y="19862"/>
                  </a:moveTo>
                  <a:lnTo>
                    <a:pt x="82042" y="20739"/>
                  </a:lnTo>
                  <a:lnTo>
                    <a:pt x="82042" y="27635"/>
                  </a:lnTo>
                  <a:lnTo>
                    <a:pt x="88938" y="27635"/>
                  </a:lnTo>
                  <a:lnTo>
                    <a:pt x="88938" y="19862"/>
                  </a:lnTo>
                  <a:close/>
                </a:path>
                <a:path w="89535" h="64134">
                  <a:moveTo>
                    <a:pt x="88938" y="9499"/>
                  </a:moveTo>
                  <a:lnTo>
                    <a:pt x="82042" y="10363"/>
                  </a:lnTo>
                  <a:lnTo>
                    <a:pt x="82042" y="18148"/>
                  </a:lnTo>
                  <a:lnTo>
                    <a:pt x="88938" y="17272"/>
                  </a:lnTo>
                  <a:lnTo>
                    <a:pt x="88938" y="9499"/>
                  </a:lnTo>
                  <a:close/>
                </a:path>
                <a:path w="89535" h="64134">
                  <a:moveTo>
                    <a:pt x="88938" y="0"/>
                  </a:moveTo>
                  <a:lnTo>
                    <a:pt x="82042" y="876"/>
                  </a:lnTo>
                  <a:lnTo>
                    <a:pt x="82042" y="8648"/>
                  </a:lnTo>
                  <a:lnTo>
                    <a:pt x="88938" y="7772"/>
                  </a:lnTo>
                  <a:lnTo>
                    <a:pt x="889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109883" y="6736676"/>
              <a:ext cx="187960" cy="62230"/>
            </a:xfrm>
            <a:custGeom>
              <a:avLst/>
              <a:gdLst/>
              <a:ahLst/>
              <a:cxnLst/>
              <a:rect l="l" t="t" r="r" b="b"/>
              <a:pathLst>
                <a:path w="187960" h="62229">
                  <a:moveTo>
                    <a:pt x="6921" y="54381"/>
                  </a:moveTo>
                  <a:lnTo>
                    <a:pt x="0" y="55257"/>
                  </a:lnTo>
                  <a:lnTo>
                    <a:pt x="0" y="62153"/>
                  </a:lnTo>
                  <a:lnTo>
                    <a:pt x="6921" y="62153"/>
                  </a:lnTo>
                  <a:lnTo>
                    <a:pt x="6921" y="54381"/>
                  </a:lnTo>
                  <a:close/>
                </a:path>
                <a:path w="187960" h="62229">
                  <a:moveTo>
                    <a:pt x="6921" y="44881"/>
                  </a:moveTo>
                  <a:lnTo>
                    <a:pt x="0" y="44881"/>
                  </a:lnTo>
                  <a:lnTo>
                    <a:pt x="0" y="52666"/>
                  </a:lnTo>
                  <a:lnTo>
                    <a:pt x="6921" y="52666"/>
                  </a:lnTo>
                  <a:lnTo>
                    <a:pt x="6921" y="44881"/>
                  </a:lnTo>
                  <a:close/>
                </a:path>
                <a:path w="187960" h="62229">
                  <a:moveTo>
                    <a:pt x="6921" y="35394"/>
                  </a:moveTo>
                  <a:lnTo>
                    <a:pt x="0" y="36245"/>
                  </a:lnTo>
                  <a:lnTo>
                    <a:pt x="0" y="43167"/>
                  </a:lnTo>
                  <a:lnTo>
                    <a:pt x="6921" y="42291"/>
                  </a:lnTo>
                  <a:lnTo>
                    <a:pt x="6921" y="35394"/>
                  </a:lnTo>
                  <a:close/>
                </a:path>
                <a:path w="187960" h="62229">
                  <a:moveTo>
                    <a:pt x="6921" y="25882"/>
                  </a:moveTo>
                  <a:lnTo>
                    <a:pt x="0" y="26746"/>
                  </a:lnTo>
                  <a:lnTo>
                    <a:pt x="0" y="33655"/>
                  </a:lnTo>
                  <a:lnTo>
                    <a:pt x="6921" y="32804"/>
                  </a:lnTo>
                  <a:lnTo>
                    <a:pt x="6921" y="25882"/>
                  </a:lnTo>
                  <a:close/>
                </a:path>
                <a:path w="187960" h="62229">
                  <a:moveTo>
                    <a:pt x="6921" y="16395"/>
                  </a:moveTo>
                  <a:lnTo>
                    <a:pt x="0" y="16395"/>
                  </a:lnTo>
                  <a:lnTo>
                    <a:pt x="0" y="24155"/>
                  </a:lnTo>
                  <a:lnTo>
                    <a:pt x="6921" y="23304"/>
                  </a:lnTo>
                  <a:lnTo>
                    <a:pt x="6921" y="16395"/>
                  </a:lnTo>
                  <a:close/>
                </a:path>
                <a:path w="187960" h="62229">
                  <a:moveTo>
                    <a:pt x="6921" y="6019"/>
                  </a:moveTo>
                  <a:lnTo>
                    <a:pt x="0" y="6896"/>
                  </a:lnTo>
                  <a:lnTo>
                    <a:pt x="0" y="13804"/>
                  </a:lnTo>
                  <a:lnTo>
                    <a:pt x="6921" y="13804"/>
                  </a:lnTo>
                  <a:lnTo>
                    <a:pt x="6921" y="6019"/>
                  </a:lnTo>
                  <a:close/>
                </a:path>
                <a:path w="187960" h="62229">
                  <a:moveTo>
                    <a:pt x="15557" y="53517"/>
                  </a:moveTo>
                  <a:lnTo>
                    <a:pt x="9499" y="54381"/>
                  </a:lnTo>
                  <a:lnTo>
                    <a:pt x="9499" y="61302"/>
                  </a:lnTo>
                  <a:lnTo>
                    <a:pt x="15557" y="61302"/>
                  </a:lnTo>
                  <a:lnTo>
                    <a:pt x="15557" y="53517"/>
                  </a:lnTo>
                  <a:close/>
                </a:path>
                <a:path w="187960" h="62229">
                  <a:moveTo>
                    <a:pt x="15557" y="44881"/>
                  </a:moveTo>
                  <a:lnTo>
                    <a:pt x="9499" y="44881"/>
                  </a:lnTo>
                  <a:lnTo>
                    <a:pt x="9499" y="52666"/>
                  </a:lnTo>
                  <a:lnTo>
                    <a:pt x="15557" y="51777"/>
                  </a:lnTo>
                  <a:lnTo>
                    <a:pt x="15557" y="44881"/>
                  </a:lnTo>
                  <a:close/>
                </a:path>
                <a:path w="187960" h="62229">
                  <a:moveTo>
                    <a:pt x="15557" y="34531"/>
                  </a:moveTo>
                  <a:lnTo>
                    <a:pt x="9499" y="34531"/>
                  </a:lnTo>
                  <a:lnTo>
                    <a:pt x="9499" y="42303"/>
                  </a:lnTo>
                  <a:lnTo>
                    <a:pt x="15557" y="42303"/>
                  </a:lnTo>
                  <a:lnTo>
                    <a:pt x="15557" y="34531"/>
                  </a:lnTo>
                  <a:close/>
                </a:path>
                <a:path w="187960" h="62229">
                  <a:moveTo>
                    <a:pt x="15557" y="25031"/>
                  </a:moveTo>
                  <a:lnTo>
                    <a:pt x="9499" y="25882"/>
                  </a:lnTo>
                  <a:lnTo>
                    <a:pt x="9499" y="32804"/>
                  </a:lnTo>
                  <a:lnTo>
                    <a:pt x="15557" y="31927"/>
                  </a:lnTo>
                  <a:lnTo>
                    <a:pt x="15557" y="25031"/>
                  </a:lnTo>
                  <a:close/>
                </a:path>
                <a:path w="187960" h="62229">
                  <a:moveTo>
                    <a:pt x="15557" y="15544"/>
                  </a:moveTo>
                  <a:lnTo>
                    <a:pt x="9499" y="16395"/>
                  </a:lnTo>
                  <a:lnTo>
                    <a:pt x="9499" y="23304"/>
                  </a:lnTo>
                  <a:lnTo>
                    <a:pt x="15557" y="22440"/>
                  </a:lnTo>
                  <a:lnTo>
                    <a:pt x="15557" y="15544"/>
                  </a:lnTo>
                  <a:close/>
                </a:path>
                <a:path w="187960" h="62229">
                  <a:moveTo>
                    <a:pt x="15557" y="6019"/>
                  </a:moveTo>
                  <a:lnTo>
                    <a:pt x="9499" y="6019"/>
                  </a:lnTo>
                  <a:lnTo>
                    <a:pt x="9499" y="13804"/>
                  </a:lnTo>
                  <a:lnTo>
                    <a:pt x="15557" y="12941"/>
                  </a:lnTo>
                  <a:lnTo>
                    <a:pt x="15557" y="6019"/>
                  </a:lnTo>
                  <a:close/>
                </a:path>
                <a:path w="187960" h="62229">
                  <a:moveTo>
                    <a:pt x="24180" y="52666"/>
                  </a:moveTo>
                  <a:lnTo>
                    <a:pt x="18135" y="53517"/>
                  </a:lnTo>
                  <a:lnTo>
                    <a:pt x="18135" y="60426"/>
                  </a:lnTo>
                  <a:lnTo>
                    <a:pt x="24180" y="60426"/>
                  </a:lnTo>
                  <a:lnTo>
                    <a:pt x="24180" y="52666"/>
                  </a:lnTo>
                  <a:close/>
                </a:path>
                <a:path w="187960" h="62229">
                  <a:moveTo>
                    <a:pt x="24180" y="44018"/>
                  </a:moveTo>
                  <a:lnTo>
                    <a:pt x="18135" y="44018"/>
                  </a:lnTo>
                  <a:lnTo>
                    <a:pt x="18135" y="51777"/>
                  </a:lnTo>
                  <a:lnTo>
                    <a:pt x="24180" y="50927"/>
                  </a:lnTo>
                  <a:lnTo>
                    <a:pt x="24180" y="44018"/>
                  </a:lnTo>
                  <a:close/>
                </a:path>
                <a:path w="187960" h="62229">
                  <a:moveTo>
                    <a:pt x="24180" y="34531"/>
                  </a:moveTo>
                  <a:lnTo>
                    <a:pt x="18135" y="34531"/>
                  </a:lnTo>
                  <a:lnTo>
                    <a:pt x="18135" y="42291"/>
                  </a:lnTo>
                  <a:lnTo>
                    <a:pt x="24180" y="41427"/>
                  </a:lnTo>
                  <a:lnTo>
                    <a:pt x="24180" y="34531"/>
                  </a:lnTo>
                  <a:close/>
                </a:path>
                <a:path w="187960" h="62229">
                  <a:moveTo>
                    <a:pt x="24180" y="24155"/>
                  </a:moveTo>
                  <a:lnTo>
                    <a:pt x="18135" y="25031"/>
                  </a:lnTo>
                  <a:lnTo>
                    <a:pt x="18135" y="31927"/>
                  </a:lnTo>
                  <a:lnTo>
                    <a:pt x="24180" y="31927"/>
                  </a:lnTo>
                  <a:lnTo>
                    <a:pt x="24180" y="24155"/>
                  </a:lnTo>
                  <a:close/>
                </a:path>
                <a:path w="187960" h="62229">
                  <a:moveTo>
                    <a:pt x="24180" y="14655"/>
                  </a:moveTo>
                  <a:lnTo>
                    <a:pt x="18135" y="15544"/>
                  </a:lnTo>
                  <a:lnTo>
                    <a:pt x="18135" y="22440"/>
                  </a:lnTo>
                  <a:lnTo>
                    <a:pt x="24180" y="21590"/>
                  </a:lnTo>
                  <a:lnTo>
                    <a:pt x="24180" y="14655"/>
                  </a:lnTo>
                  <a:close/>
                </a:path>
                <a:path w="187960" h="62229">
                  <a:moveTo>
                    <a:pt x="24180" y="5168"/>
                  </a:moveTo>
                  <a:lnTo>
                    <a:pt x="18135" y="6019"/>
                  </a:lnTo>
                  <a:lnTo>
                    <a:pt x="18135" y="12941"/>
                  </a:lnTo>
                  <a:lnTo>
                    <a:pt x="24180" y="12090"/>
                  </a:lnTo>
                  <a:lnTo>
                    <a:pt x="24180" y="5168"/>
                  </a:lnTo>
                  <a:close/>
                </a:path>
                <a:path w="187960" h="62229">
                  <a:moveTo>
                    <a:pt x="33667" y="52666"/>
                  </a:moveTo>
                  <a:lnTo>
                    <a:pt x="26771" y="52666"/>
                  </a:lnTo>
                  <a:lnTo>
                    <a:pt x="26771" y="60439"/>
                  </a:lnTo>
                  <a:lnTo>
                    <a:pt x="33667" y="60439"/>
                  </a:lnTo>
                  <a:lnTo>
                    <a:pt x="33667" y="52666"/>
                  </a:lnTo>
                  <a:close/>
                </a:path>
                <a:path w="187960" h="62229">
                  <a:moveTo>
                    <a:pt x="33667" y="42291"/>
                  </a:moveTo>
                  <a:lnTo>
                    <a:pt x="26771" y="43167"/>
                  </a:lnTo>
                  <a:lnTo>
                    <a:pt x="26771" y="50927"/>
                  </a:lnTo>
                  <a:lnTo>
                    <a:pt x="33667" y="50050"/>
                  </a:lnTo>
                  <a:lnTo>
                    <a:pt x="33667" y="42291"/>
                  </a:lnTo>
                  <a:close/>
                </a:path>
                <a:path w="187960" h="62229">
                  <a:moveTo>
                    <a:pt x="33667" y="33655"/>
                  </a:moveTo>
                  <a:lnTo>
                    <a:pt x="26771" y="33655"/>
                  </a:lnTo>
                  <a:lnTo>
                    <a:pt x="26771" y="41427"/>
                  </a:lnTo>
                  <a:lnTo>
                    <a:pt x="33667" y="40576"/>
                  </a:lnTo>
                  <a:lnTo>
                    <a:pt x="33667" y="33655"/>
                  </a:lnTo>
                  <a:close/>
                </a:path>
                <a:path w="187960" h="62229">
                  <a:moveTo>
                    <a:pt x="33667" y="24155"/>
                  </a:moveTo>
                  <a:lnTo>
                    <a:pt x="26771" y="24155"/>
                  </a:lnTo>
                  <a:lnTo>
                    <a:pt x="26771" y="31927"/>
                  </a:lnTo>
                  <a:lnTo>
                    <a:pt x="33667" y="31076"/>
                  </a:lnTo>
                  <a:lnTo>
                    <a:pt x="33667" y="24155"/>
                  </a:lnTo>
                  <a:close/>
                </a:path>
                <a:path w="187960" h="62229">
                  <a:moveTo>
                    <a:pt x="33667" y="13804"/>
                  </a:moveTo>
                  <a:lnTo>
                    <a:pt x="26771" y="14655"/>
                  </a:lnTo>
                  <a:lnTo>
                    <a:pt x="26771" y="21590"/>
                  </a:lnTo>
                  <a:lnTo>
                    <a:pt x="33667" y="21590"/>
                  </a:lnTo>
                  <a:lnTo>
                    <a:pt x="33667" y="13804"/>
                  </a:lnTo>
                  <a:close/>
                </a:path>
                <a:path w="187960" h="62229">
                  <a:moveTo>
                    <a:pt x="33667" y="4305"/>
                  </a:moveTo>
                  <a:lnTo>
                    <a:pt x="26771" y="5168"/>
                  </a:lnTo>
                  <a:lnTo>
                    <a:pt x="26771" y="12090"/>
                  </a:lnTo>
                  <a:lnTo>
                    <a:pt x="33667" y="11214"/>
                  </a:lnTo>
                  <a:lnTo>
                    <a:pt x="33667" y="4305"/>
                  </a:lnTo>
                  <a:close/>
                </a:path>
                <a:path w="187960" h="62229">
                  <a:moveTo>
                    <a:pt x="42303" y="51777"/>
                  </a:moveTo>
                  <a:lnTo>
                    <a:pt x="35407" y="52666"/>
                  </a:lnTo>
                  <a:lnTo>
                    <a:pt x="35407" y="59563"/>
                  </a:lnTo>
                  <a:lnTo>
                    <a:pt x="42303" y="59563"/>
                  </a:lnTo>
                  <a:lnTo>
                    <a:pt x="42303" y="51777"/>
                  </a:lnTo>
                  <a:close/>
                </a:path>
                <a:path w="187960" h="62229">
                  <a:moveTo>
                    <a:pt x="42303" y="42291"/>
                  </a:moveTo>
                  <a:lnTo>
                    <a:pt x="35420" y="42291"/>
                  </a:lnTo>
                  <a:lnTo>
                    <a:pt x="35420" y="50063"/>
                  </a:lnTo>
                  <a:lnTo>
                    <a:pt x="42303" y="50063"/>
                  </a:lnTo>
                  <a:lnTo>
                    <a:pt x="42303" y="42291"/>
                  </a:lnTo>
                  <a:close/>
                </a:path>
                <a:path w="187960" h="62229">
                  <a:moveTo>
                    <a:pt x="42303" y="32804"/>
                  </a:moveTo>
                  <a:lnTo>
                    <a:pt x="35407" y="32804"/>
                  </a:lnTo>
                  <a:lnTo>
                    <a:pt x="35407" y="40576"/>
                  </a:lnTo>
                  <a:lnTo>
                    <a:pt x="42303" y="39700"/>
                  </a:lnTo>
                  <a:lnTo>
                    <a:pt x="42303" y="32804"/>
                  </a:lnTo>
                  <a:close/>
                </a:path>
                <a:path w="187960" h="62229">
                  <a:moveTo>
                    <a:pt x="42303" y="23304"/>
                  </a:moveTo>
                  <a:lnTo>
                    <a:pt x="35407" y="23304"/>
                  </a:lnTo>
                  <a:lnTo>
                    <a:pt x="35407" y="31076"/>
                  </a:lnTo>
                  <a:lnTo>
                    <a:pt x="42303" y="30200"/>
                  </a:lnTo>
                  <a:lnTo>
                    <a:pt x="42303" y="23304"/>
                  </a:lnTo>
                  <a:close/>
                </a:path>
                <a:path w="187960" h="62229">
                  <a:moveTo>
                    <a:pt x="42303" y="13804"/>
                  </a:moveTo>
                  <a:lnTo>
                    <a:pt x="35407" y="13804"/>
                  </a:lnTo>
                  <a:lnTo>
                    <a:pt x="35407" y="21590"/>
                  </a:lnTo>
                  <a:lnTo>
                    <a:pt x="42303" y="20701"/>
                  </a:lnTo>
                  <a:lnTo>
                    <a:pt x="42303" y="13804"/>
                  </a:lnTo>
                  <a:close/>
                </a:path>
                <a:path w="187960" h="62229">
                  <a:moveTo>
                    <a:pt x="42303" y="3454"/>
                  </a:moveTo>
                  <a:lnTo>
                    <a:pt x="35407" y="4305"/>
                  </a:lnTo>
                  <a:lnTo>
                    <a:pt x="35407" y="11214"/>
                  </a:lnTo>
                  <a:lnTo>
                    <a:pt x="42303" y="11214"/>
                  </a:lnTo>
                  <a:lnTo>
                    <a:pt x="42303" y="3454"/>
                  </a:lnTo>
                  <a:close/>
                </a:path>
                <a:path w="187960" h="62229">
                  <a:moveTo>
                    <a:pt x="50939" y="50927"/>
                  </a:moveTo>
                  <a:lnTo>
                    <a:pt x="44894" y="51777"/>
                  </a:lnTo>
                  <a:lnTo>
                    <a:pt x="44894" y="58712"/>
                  </a:lnTo>
                  <a:lnTo>
                    <a:pt x="50939" y="58712"/>
                  </a:lnTo>
                  <a:lnTo>
                    <a:pt x="50939" y="50927"/>
                  </a:lnTo>
                  <a:close/>
                </a:path>
                <a:path w="187960" h="62229">
                  <a:moveTo>
                    <a:pt x="50939" y="41427"/>
                  </a:moveTo>
                  <a:lnTo>
                    <a:pt x="44894" y="42291"/>
                  </a:lnTo>
                  <a:lnTo>
                    <a:pt x="44894" y="49212"/>
                  </a:lnTo>
                  <a:lnTo>
                    <a:pt x="50939" y="49212"/>
                  </a:lnTo>
                  <a:lnTo>
                    <a:pt x="50939" y="41427"/>
                  </a:lnTo>
                  <a:close/>
                </a:path>
                <a:path w="187960" h="62229">
                  <a:moveTo>
                    <a:pt x="50939" y="31927"/>
                  </a:moveTo>
                  <a:lnTo>
                    <a:pt x="44894" y="31927"/>
                  </a:lnTo>
                  <a:lnTo>
                    <a:pt x="44894" y="39712"/>
                  </a:lnTo>
                  <a:lnTo>
                    <a:pt x="50939" y="39712"/>
                  </a:lnTo>
                  <a:lnTo>
                    <a:pt x="50939" y="31927"/>
                  </a:lnTo>
                  <a:close/>
                </a:path>
                <a:path w="187960" h="62229">
                  <a:moveTo>
                    <a:pt x="50939" y="21590"/>
                  </a:moveTo>
                  <a:lnTo>
                    <a:pt x="44894" y="22440"/>
                  </a:lnTo>
                  <a:lnTo>
                    <a:pt x="44894" y="30200"/>
                  </a:lnTo>
                  <a:lnTo>
                    <a:pt x="50939" y="29349"/>
                  </a:lnTo>
                  <a:lnTo>
                    <a:pt x="50939" y="21590"/>
                  </a:lnTo>
                  <a:close/>
                </a:path>
                <a:path w="187960" h="62229">
                  <a:moveTo>
                    <a:pt x="50939" y="12941"/>
                  </a:moveTo>
                  <a:lnTo>
                    <a:pt x="44894" y="12941"/>
                  </a:lnTo>
                  <a:lnTo>
                    <a:pt x="44894" y="20701"/>
                  </a:lnTo>
                  <a:lnTo>
                    <a:pt x="50939" y="19850"/>
                  </a:lnTo>
                  <a:lnTo>
                    <a:pt x="50939" y="12941"/>
                  </a:lnTo>
                  <a:close/>
                </a:path>
                <a:path w="187960" h="62229">
                  <a:moveTo>
                    <a:pt x="50939" y="3454"/>
                  </a:moveTo>
                  <a:lnTo>
                    <a:pt x="44894" y="3454"/>
                  </a:lnTo>
                  <a:lnTo>
                    <a:pt x="44894" y="11214"/>
                  </a:lnTo>
                  <a:lnTo>
                    <a:pt x="50939" y="10350"/>
                  </a:lnTo>
                  <a:lnTo>
                    <a:pt x="50939" y="3454"/>
                  </a:lnTo>
                  <a:close/>
                </a:path>
                <a:path w="187960" h="62229">
                  <a:moveTo>
                    <a:pt x="60452" y="50050"/>
                  </a:moveTo>
                  <a:lnTo>
                    <a:pt x="53543" y="50927"/>
                  </a:lnTo>
                  <a:lnTo>
                    <a:pt x="53543" y="57823"/>
                  </a:lnTo>
                  <a:lnTo>
                    <a:pt x="60452" y="57823"/>
                  </a:lnTo>
                  <a:lnTo>
                    <a:pt x="60452" y="50050"/>
                  </a:lnTo>
                  <a:close/>
                </a:path>
                <a:path w="187960" h="62229">
                  <a:moveTo>
                    <a:pt x="60452" y="40576"/>
                  </a:moveTo>
                  <a:lnTo>
                    <a:pt x="53543" y="41427"/>
                  </a:lnTo>
                  <a:lnTo>
                    <a:pt x="53543" y="48336"/>
                  </a:lnTo>
                  <a:lnTo>
                    <a:pt x="60452" y="48336"/>
                  </a:lnTo>
                  <a:lnTo>
                    <a:pt x="60452" y="40576"/>
                  </a:lnTo>
                  <a:close/>
                </a:path>
                <a:path w="187960" h="62229">
                  <a:moveTo>
                    <a:pt x="60452" y="31076"/>
                  </a:moveTo>
                  <a:lnTo>
                    <a:pt x="53543" y="31927"/>
                  </a:lnTo>
                  <a:lnTo>
                    <a:pt x="53543" y="38836"/>
                  </a:lnTo>
                  <a:lnTo>
                    <a:pt x="60452" y="38836"/>
                  </a:lnTo>
                  <a:lnTo>
                    <a:pt x="60452" y="31076"/>
                  </a:lnTo>
                  <a:close/>
                </a:path>
                <a:path w="187960" h="62229">
                  <a:moveTo>
                    <a:pt x="60452" y="21590"/>
                  </a:moveTo>
                  <a:lnTo>
                    <a:pt x="53543" y="21590"/>
                  </a:lnTo>
                  <a:lnTo>
                    <a:pt x="53543" y="29362"/>
                  </a:lnTo>
                  <a:lnTo>
                    <a:pt x="60452" y="29362"/>
                  </a:lnTo>
                  <a:lnTo>
                    <a:pt x="60452" y="21590"/>
                  </a:lnTo>
                  <a:close/>
                </a:path>
                <a:path w="187960" h="62229">
                  <a:moveTo>
                    <a:pt x="60452" y="11214"/>
                  </a:moveTo>
                  <a:lnTo>
                    <a:pt x="53543" y="12090"/>
                  </a:lnTo>
                  <a:lnTo>
                    <a:pt x="53543" y="19850"/>
                  </a:lnTo>
                  <a:lnTo>
                    <a:pt x="60452" y="18986"/>
                  </a:lnTo>
                  <a:lnTo>
                    <a:pt x="60452" y="11214"/>
                  </a:lnTo>
                  <a:close/>
                </a:path>
                <a:path w="187960" h="62229">
                  <a:moveTo>
                    <a:pt x="60452" y="1714"/>
                  </a:moveTo>
                  <a:lnTo>
                    <a:pt x="53543" y="2578"/>
                  </a:lnTo>
                  <a:lnTo>
                    <a:pt x="53543" y="10350"/>
                  </a:lnTo>
                  <a:lnTo>
                    <a:pt x="60452" y="9499"/>
                  </a:lnTo>
                  <a:lnTo>
                    <a:pt x="60452" y="1714"/>
                  </a:lnTo>
                  <a:close/>
                </a:path>
                <a:path w="187960" h="62229">
                  <a:moveTo>
                    <a:pt x="69062" y="39700"/>
                  </a:moveTo>
                  <a:lnTo>
                    <a:pt x="63030" y="40576"/>
                  </a:lnTo>
                  <a:lnTo>
                    <a:pt x="63030" y="47485"/>
                  </a:lnTo>
                  <a:lnTo>
                    <a:pt x="69062" y="47485"/>
                  </a:lnTo>
                  <a:lnTo>
                    <a:pt x="69062" y="39700"/>
                  </a:lnTo>
                  <a:close/>
                </a:path>
                <a:path w="187960" h="62229">
                  <a:moveTo>
                    <a:pt x="69062" y="30200"/>
                  </a:moveTo>
                  <a:lnTo>
                    <a:pt x="63030" y="31076"/>
                  </a:lnTo>
                  <a:lnTo>
                    <a:pt x="63030" y="37973"/>
                  </a:lnTo>
                  <a:lnTo>
                    <a:pt x="69062" y="37973"/>
                  </a:lnTo>
                  <a:lnTo>
                    <a:pt x="69062" y="30200"/>
                  </a:lnTo>
                  <a:close/>
                </a:path>
                <a:path w="187960" h="62229">
                  <a:moveTo>
                    <a:pt x="69062" y="20701"/>
                  </a:moveTo>
                  <a:lnTo>
                    <a:pt x="63030" y="21590"/>
                  </a:lnTo>
                  <a:lnTo>
                    <a:pt x="63030" y="28486"/>
                  </a:lnTo>
                  <a:lnTo>
                    <a:pt x="69062" y="28486"/>
                  </a:lnTo>
                  <a:lnTo>
                    <a:pt x="69062" y="20701"/>
                  </a:lnTo>
                  <a:close/>
                </a:path>
                <a:path w="187960" h="62229">
                  <a:moveTo>
                    <a:pt x="69062" y="11214"/>
                  </a:moveTo>
                  <a:lnTo>
                    <a:pt x="63030" y="11214"/>
                  </a:lnTo>
                  <a:lnTo>
                    <a:pt x="63030" y="18986"/>
                  </a:lnTo>
                  <a:lnTo>
                    <a:pt x="69062" y="18986"/>
                  </a:lnTo>
                  <a:lnTo>
                    <a:pt x="69062" y="11214"/>
                  </a:lnTo>
                  <a:close/>
                </a:path>
                <a:path w="187960" h="62229">
                  <a:moveTo>
                    <a:pt x="69062" y="850"/>
                  </a:moveTo>
                  <a:lnTo>
                    <a:pt x="63030" y="1714"/>
                  </a:lnTo>
                  <a:lnTo>
                    <a:pt x="63030" y="8623"/>
                  </a:lnTo>
                  <a:lnTo>
                    <a:pt x="69062" y="8623"/>
                  </a:lnTo>
                  <a:lnTo>
                    <a:pt x="69062" y="850"/>
                  </a:lnTo>
                  <a:close/>
                </a:path>
                <a:path w="187960" h="62229">
                  <a:moveTo>
                    <a:pt x="78574" y="39700"/>
                  </a:moveTo>
                  <a:lnTo>
                    <a:pt x="71678" y="39700"/>
                  </a:lnTo>
                  <a:lnTo>
                    <a:pt x="71678" y="47485"/>
                  </a:lnTo>
                  <a:lnTo>
                    <a:pt x="78574" y="46596"/>
                  </a:lnTo>
                  <a:lnTo>
                    <a:pt x="78574" y="39700"/>
                  </a:lnTo>
                  <a:close/>
                </a:path>
                <a:path w="187960" h="62229">
                  <a:moveTo>
                    <a:pt x="78574" y="29349"/>
                  </a:moveTo>
                  <a:lnTo>
                    <a:pt x="71678" y="30200"/>
                  </a:lnTo>
                  <a:lnTo>
                    <a:pt x="71678" y="37122"/>
                  </a:lnTo>
                  <a:lnTo>
                    <a:pt x="78574" y="37122"/>
                  </a:lnTo>
                  <a:lnTo>
                    <a:pt x="78574" y="29349"/>
                  </a:lnTo>
                  <a:close/>
                </a:path>
                <a:path w="187960" h="62229">
                  <a:moveTo>
                    <a:pt x="78574" y="19850"/>
                  </a:moveTo>
                  <a:lnTo>
                    <a:pt x="71678" y="20701"/>
                  </a:lnTo>
                  <a:lnTo>
                    <a:pt x="71678" y="27609"/>
                  </a:lnTo>
                  <a:lnTo>
                    <a:pt x="78574" y="26746"/>
                  </a:lnTo>
                  <a:lnTo>
                    <a:pt x="78574" y="19850"/>
                  </a:lnTo>
                  <a:close/>
                </a:path>
                <a:path w="187960" h="62229">
                  <a:moveTo>
                    <a:pt x="78574" y="10350"/>
                  </a:moveTo>
                  <a:lnTo>
                    <a:pt x="71678" y="11214"/>
                  </a:lnTo>
                  <a:lnTo>
                    <a:pt x="71678" y="18135"/>
                  </a:lnTo>
                  <a:lnTo>
                    <a:pt x="78574" y="17259"/>
                  </a:lnTo>
                  <a:lnTo>
                    <a:pt x="78574" y="10350"/>
                  </a:lnTo>
                  <a:close/>
                </a:path>
                <a:path w="187960" h="62229">
                  <a:moveTo>
                    <a:pt x="78574" y="850"/>
                  </a:moveTo>
                  <a:lnTo>
                    <a:pt x="71678" y="850"/>
                  </a:lnTo>
                  <a:lnTo>
                    <a:pt x="71678" y="8623"/>
                  </a:lnTo>
                  <a:lnTo>
                    <a:pt x="78574" y="7759"/>
                  </a:lnTo>
                  <a:lnTo>
                    <a:pt x="78574" y="850"/>
                  </a:lnTo>
                  <a:close/>
                </a:path>
                <a:path w="187960" h="62229">
                  <a:moveTo>
                    <a:pt x="87198" y="38836"/>
                  </a:moveTo>
                  <a:lnTo>
                    <a:pt x="81165" y="39700"/>
                  </a:lnTo>
                  <a:lnTo>
                    <a:pt x="81165" y="46596"/>
                  </a:lnTo>
                  <a:lnTo>
                    <a:pt x="87198" y="45745"/>
                  </a:lnTo>
                  <a:lnTo>
                    <a:pt x="87198" y="38836"/>
                  </a:lnTo>
                  <a:close/>
                </a:path>
                <a:path w="187960" h="62229">
                  <a:moveTo>
                    <a:pt x="87198" y="29349"/>
                  </a:moveTo>
                  <a:lnTo>
                    <a:pt x="81165" y="29349"/>
                  </a:lnTo>
                  <a:lnTo>
                    <a:pt x="81165" y="37122"/>
                  </a:lnTo>
                  <a:lnTo>
                    <a:pt x="87198" y="36245"/>
                  </a:lnTo>
                  <a:lnTo>
                    <a:pt x="87198" y="29349"/>
                  </a:lnTo>
                  <a:close/>
                </a:path>
                <a:path w="187960" h="62229">
                  <a:moveTo>
                    <a:pt x="87198" y="18986"/>
                  </a:moveTo>
                  <a:lnTo>
                    <a:pt x="81165" y="19850"/>
                  </a:lnTo>
                  <a:lnTo>
                    <a:pt x="81165" y="26746"/>
                  </a:lnTo>
                  <a:lnTo>
                    <a:pt x="87198" y="26746"/>
                  </a:lnTo>
                  <a:lnTo>
                    <a:pt x="87198" y="18986"/>
                  </a:lnTo>
                  <a:close/>
                </a:path>
                <a:path w="187960" h="62229">
                  <a:moveTo>
                    <a:pt x="87198" y="9499"/>
                  </a:moveTo>
                  <a:lnTo>
                    <a:pt x="81165" y="10350"/>
                  </a:lnTo>
                  <a:lnTo>
                    <a:pt x="81165" y="17259"/>
                  </a:lnTo>
                  <a:lnTo>
                    <a:pt x="87198" y="16395"/>
                  </a:lnTo>
                  <a:lnTo>
                    <a:pt x="87198" y="9499"/>
                  </a:lnTo>
                  <a:close/>
                </a:path>
                <a:path w="187960" h="62229">
                  <a:moveTo>
                    <a:pt x="87198" y="0"/>
                  </a:moveTo>
                  <a:lnTo>
                    <a:pt x="81165" y="850"/>
                  </a:lnTo>
                  <a:lnTo>
                    <a:pt x="81165" y="7759"/>
                  </a:lnTo>
                  <a:lnTo>
                    <a:pt x="87198" y="6896"/>
                  </a:lnTo>
                  <a:lnTo>
                    <a:pt x="87198" y="0"/>
                  </a:lnTo>
                  <a:close/>
                </a:path>
                <a:path w="187960" h="62229">
                  <a:moveTo>
                    <a:pt x="178727" y="42291"/>
                  </a:moveTo>
                  <a:lnTo>
                    <a:pt x="171818" y="42291"/>
                  </a:lnTo>
                  <a:lnTo>
                    <a:pt x="171818" y="50050"/>
                  </a:lnTo>
                  <a:lnTo>
                    <a:pt x="178727" y="49212"/>
                  </a:lnTo>
                  <a:lnTo>
                    <a:pt x="178727" y="42291"/>
                  </a:lnTo>
                  <a:close/>
                </a:path>
                <a:path w="187960" h="62229">
                  <a:moveTo>
                    <a:pt x="187363" y="41427"/>
                  </a:moveTo>
                  <a:lnTo>
                    <a:pt x="180467" y="42291"/>
                  </a:lnTo>
                  <a:lnTo>
                    <a:pt x="180467" y="49212"/>
                  </a:lnTo>
                  <a:lnTo>
                    <a:pt x="187363" y="48336"/>
                  </a:lnTo>
                  <a:lnTo>
                    <a:pt x="187363" y="414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163426" y="6720255"/>
              <a:ext cx="234315" cy="74295"/>
            </a:xfrm>
            <a:custGeom>
              <a:avLst/>
              <a:gdLst/>
              <a:ahLst/>
              <a:cxnLst/>
              <a:rect l="l" t="t" r="r" b="b"/>
              <a:pathLst>
                <a:path w="234314" h="74295">
                  <a:moveTo>
                    <a:pt x="6908" y="66471"/>
                  </a:moveTo>
                  <a:lnTo>
                    <a:pt x="0" y="67348"/>
                  </a:lnTo>
                  <a:lnTo>
                    <a:pt x="0" y="74244"/>
                  </a:lnTo>
                  <a:lnTo>
                    <a:pt x="6908" y="74244"/>
                  </a:lnTo>
                  <a:lnTo>
                    <a:pt x="6908" y="66471"/>
                  </a:lnTo>
                  <a:close/>
                </a:path>
                <a:path w="234314" h="74295">
                  <a:moveTo>
                    <a:pt x="15519" y="66471"/>
                  </a:moveTo>
                  <a:lnTo>
                    <a:pt x="9486" y="66471"/>
                  </a:lnTo>
                  <a:lnTo>
                    <a:pt x="9486" y="74244"/>
                  </a:lnTo>
                  <a:lnTo>
                    <a:pt x="15519" y="73393"/>
                  </a:lnTo>
                  <a:lnTo>
                    <a:pt x="15519" y="66471"/>
                  </a:lnTo>
                  <a:close/>
                </a:path>
                <a:path w="234314" h="74295">
                  <a:moveTo>
                    <a:pt x="25031" y="65633"/>
                  </a:moveTo>
                  <a:lnTo>
                    <a:pt x="18135" y="66471"/>
                  </a:lnTo>
                  <a:lnTo>
                    <a:pt x="18135" y="73393"/>
                  </a:lnTo>
                  <a:lnTo>
                    <a:pt x="25031" y="72517"/>
                  </a:lnTo>
                  <a:lnTo>
                    <a:pt x="25031" y="65633"/>
                  </a:lnTo>
                  <a:close/>
                </a:path>
                <a:path w="234314" h="74295">
                  <a:moveTo>
                    <a:pt x="33655" y="64757"/>
                  </a:moveTo>
                  <a:lnTo>
                    <a:pt x="27622" y="65633"/>
                  </a:lnTo>
                  <a:lnTo>
                    <a:pt x="27622" y="72517"/>
                  </a:lnTo>
                  <a:lnTo>
                    <a:pt x="33655" y="71678"/>
                  </a:lnTo>
                  <a:lnTo>
                    <a:pt x="33655" y="64757"/>
                  </a:lnTo>
                  <a:close/>
                </a:path>
                <a:path w="234314" h="74295">
                  <a:moveTo>
                    <a:pt x="150215" y="56121"/>
                  </a:moveTo>
                  <a:lnTo>
                    <a:pt x="143306" y="56997"/>
                  </a:lnTo>
                  <a:lnTo>
                    <a:pt x="143306" y="63906"/>
                  </a:lnTo>
                  <a:lnTo>
                    <a:pt x="150215" y="63906"/>
                  </a:lnTo>
                  <a:lnTo>
                    <a:pt x="150215" y="56121"/>
                  </a:lnTo>
                  <a:close/>
                </a:path>
                <a:path w="234314" h="74295">
                  <a:moveTo>
                    <a:pt x="150215" y="45770"/>
                  </a:moveTo>
                  <a:lnTo>
                    <a:pt x="143306" y="46621"/>
                  </a:lnTo>
                  <a:lnTo>
                    <a:pt x="143306" y="54394"/>
                  </a:lnTo>
                  <a:lnTo>
                    <a:pt x="150215" y="53543"/>
                  </a:lnTo>
                  <a:lnTo>
                    <a:pt x="150215" y="45770"/>
                  </a:lnTo>
                  <a:close/>
                </a:path>
                <a:path w="234314" h="74295">
                  <a:moveTo>
                    <a:pt x="150215" y="36271"/>
                  </a:moveTo>
                  <a:lnTo>
                    <a:pt x="143306" y="37122"/>
                  </a:lnTo>
                  <a:lnTo>
                    <a:pt x="143306" y="44907"/>
                  </a:lnTo>
                  <a:lnTo>
                    <a:pt x="150215" y="44030"/>
                  </a:lnTo>
                  <a:lnTo>
                    <a:pt x="150215" y="36271"/>
                  </a:lnTo>
                  <a:close/>
                </a:path>
                <a:path w="234314" h="74295">
                  <a:moveTo>
                    <a:pt x="150215" y="26771"/>
                  </a:moveTo>
                  <a:lnTo>
                    <a:pt x="143306" y="26771"/>
                  </a:lnTo>
                  <a:lnTo>
                    <a:pt x="143306" y="34556"/>
                  </a:lnTo>
                  <a:lnTo>
                    <a:pt x="150215" y="33680"/>
                  </a:lnTo>
                  <a:lnTo>
                    <a:pt x="150215" y="26771"/>
                  </a:lnTo>
                  <a:close/>
                </a:path>
                <a:path w="234314" h="74295">
                  <a:moveTo>
                    <a:pt x="150215" y="16421"/>
                  </a:moveTo>
                  <a:lnTo>
                    <a:pt x="143306" y="17272"/>
                  </a:lnTo>
                  <a:lnTo>
                    <a:pt x="143306" y="25044"/>
                  </a:lnTo>
                  <a:lnTo>
                    <a:pt x="150215" y="24180"/>
                  </a:lnTo>
                  <a:lnTo>
                    <a:pt x="150215" y="16421"/>
                  </a:lnTo>
                  <a:close/>
                </a:path>
                <a:path w="234314" h="74295">
                  <a:moveTo>
                    <a:pt x="150215" y="6908"/>
                  </a:moveTo>
                  <a:lnTo>
                    <a:pt x="143306" y="6908"/>
                  </a:lnTo>
                  <a:lnTo>
                    <a:pt x="143306" y="14681"/>
                  </a:lnTo>
                  <a:lnTo>
                    <a:pt x="150215" y="13830"/>
                  </a:lnTo>
                  <a:lnTo>
                    <a:pt x="150215" y="6908"/>
                  </a:lnTo>
                  <a:close/>
                </a:path>
                <a:path w="234314" h="74295">
                  <a:moveTo>
                    <a:pt x="158864" y="56121"/>
                  </a:moveTo>
                  <a:lnTo>
                    <a:pt x="151955" y="56121"/>
                  </a:lnTo>
                  <a:lnTo>
                    <a:pt x="151955" y="63906"/>
                  </a:lnTo>
                  <a:lnTo>
                    <a:pt x="158864" y="63906"/>
                  </a:lnTo>
                  <a:lnTo>
                    <a:pt x="158864" y="56121"/>
                  </a:lnTo>
                  <a:close/>
                </a:path>
                <a:path w="234314" h="74295">
                  <a:moveTo>
                    <a:pt x="158864" y="45770"/>
                  </a:moveTo>
                  <a:lnTo>
                    <a:pt x="151955" y="45770"/>
                  </a:lnTo>
                  <a:lnTo>
                    <a:pt x="151955" y="53543"/>
                  </a:lnTo>
                  <a:lnTo>
                    <a:pt x="158864" y="53543"/>
                  </a:lnTo>
                  <a:lnTo>
                    <a:pt x="158864" y="45770"/>
                  </a:lnTo>
                  <a:close/>
                </a:path>
                <a:path w="234314" h="74295">
                  <a:moveTo>
                    <a:pt x="158864" y="35407"/>
                  </a:moveTo>
                  <a:lnTo>
                    <a:pt x="151955" y="36271"/>
                  </a:lnTo>
                  <a:lnTo>
                    <a:pt x="151955" y="43167"/>
                  </a:lnTo>
                  <a:lnTo>
                    <a:pt x="158864" y="43167"/>
                  </a:lnTo>
                  <a:lnTo>
                    <a:pt x="158864" y="35407"/>
                  </a:lnTo>
                  <a:close/>
                </a:path>
                <a:path w="234314" h="74295">
                  <a:moveTo>
                    <a:pt x="158864" y="25044"/>
                  </a:moveTo>
                  <a:lnTo>
                    <a:pt x="151955" y="25920"/>
                  </a:lnTo>
                  <a:lnTo>
                    <a:pt x="151955" y="33680"/>
                  </a:lnTo>
                  <a:lnTo>
                    <a:pt x="158864" y="32816"/>
                  </a:lnTo>
                  <a:lnTo>
                    <a:pt x="158864" y="25044"/>
                  </a:lnTo>
                  <a:close/>
                </a:path>
                <a:path w="234314" h="74295">
                  <a:moveTo>
                    <a:pt x="158864" y="15544"/>
                  </a:moveTo>
                  <a:lnTo>
                    <a:pt x="151955" y="16421"/>
                  </a:lnTo>
                  <a:lnTo>
                    <a:pt x="151955" y="23317"/>
                  </a:lnTo>
                  <a:lnTo>
                    <a:pt x="158864" y="23317"/>
                  </a:lnTo>
                  <a:lnTo>
                    <a:pt x="158864" y="15544"/>
                  </a:lnTo>
                  <a:close/>
                </a:path>
                <a:path w="234314" h="74295">
                  <a:moveTo>
                    <a:pt x="158864" y="5181"/>
                  </a:moveTo>
                  <a:lnTo>
                    <a:pt x="151955" y="6045"/>
                  </a:lnTo>
                  <a:lnTo>
                    <a:pt x="151955" y="13830"/>
                  </a:lnTo>
                  <a:lnTo>
                    <a:pt x="158864" y="12954"/>
                  </a:lnTo>
                  <a:lnTo>
                    <a:pt x="158864" y="5181"/>
                  </a:lnTo>
                  <a:close/>
                </a:path>
                <a:path w="234314" h="74295">
                  <a:moveTo>
                    <a:pt x="168351" y="55257"/>
                  </a:moveTo>
                  <a:lnTo>
                    <a:pt x="161442" y="56121"/>
                  </a:lnTo>
                  <a:lnTo>
                    <a:pt x="161442" y="63017"/>
                  </a:lnTo>
                  <a:lnTo>
                    <a:pt x="168351" y="62166"/>
                  </a:lnTo>
                  <a:lnTo>
                    <a:pt x="168351" y="55257"/>
                  </a:lnTo>
                  <a:close/>
                </a:path>
                <a:path w="234314" h="74295">
                  <a:moveTo>
                    <a:pt x="168351" y="44907"/>
                  </a:moveTo>
                  <a:lnTo>
                    <a:pt x="161442" y="45770"/>
                  </a:lnTo>
                  <a:lnTo>
                    <a:pt x="161442" y="53543"/>
                  </a:lnTo>
                  <a:lnTo>
                    <a:pt x="168351" y="52666"/>
                  </a:lnTo>
                  <a:lnTo>
                    <a:pt x="168351" y="44907"/>
                  </a:lnTo>
                  <a:close/>
                </a:path>
                <a:path w="234314" h="74295">
                  <a:moveTo>
                    <a:pt x="168351" y="35407"/>
                  </a:moveTo>
                  <a:lnTo>
                    <a:pt x="161455" y="35407"/>
                  </a:lnTo>
                  <a:lnTo>
                    <a:pt x="161455" y="43167"/>
                  </a:lnTo>
                  <a:lnTo>
                    <a:pt x="168351" y="43167"/>
                  </a:lnTo>
                  <a:lnTo>
                    <a:pt x="168351" y="35407"/>
                  </a:lnTo>
                  <a:close/>
                </a:path>
                <a:path w="234314" h="74295">
                  <a:moveTo>
                    <a:pt x="168351" y="25044"/>
                  </a:moveTo>
                  <a:lnTo>
                    <a:pt x="161455" y="25044"/>
                  </a:lnTo>
                  <a:lnTo>
                    <a:pt x="161455" y="32816"/>
                  </a:lnTo>
                  <a:lnTo>
                    <a:pt x="168351" y="32816"/>
                  </a:lnTo>
                  <a:lnTo>
                    <a:pt x="168351" y="25044"/>
                  </a:lnTo>
                  <a:close/>
                </a:path>
                <a:path w="234314" h="74295">
                  <a:moveTo>
                    <a:pt x="168351" y="14681"/>
                  </a:moveTo>
                  <a:lnTo>
                    <a:pt x="161442" y="15544"/>
                  </a:lnTo>
                  <a:lnTo>
                    <a:pt x="161442" y="23317"/>
                  </a:lnTo>
                  <a:lnTo>
                    <a:pt x="168351" y="22440"/>
                  </a:lnTo>
                  <a:lnTo>
                    <a:pt x="168351" y="14681"/>
                  </a:lnTo>
                  <a:close/>
                </a:path>
                <a:path w="234314" h="74295">
                  <a:moveTo>
                    <a:pt x="168351" y="5181"/>
                  </a:moveTo>
                  <a:lnTo>
                    <a:pt x="161442" y="5181"/>
                  </a:lnTo>
                  <a:lnTo>
                    <a:pt x="161442" y="12954"/>
                  </a:lnTo>
                  <a:lnTo>
                    <a:pt x="168351" y="12090"/>
                  </a:lnTo>
                  <a:lnTo>
                    <a:pt x="168351" y="5181"/>
                  </a:lnTo>
                  <a:close/>
                </a:path>
                <a:path w="234314" h="74295">
                  <a:moveTo>
                    <a:pt x="177850" y="54394"/>
                  </a:moveTo>
                  <a:lnTo>
                    <a:pt x="170942" y="55257"/>
                  </a:lnTo>
                  <a:lnTo>
                    <a:pt x="170942" y="62166"/>
                  </a:lnTo>
                  <a:lnTo>
                    <a:pt x="177850" y="61302"/>
                  </a:lnTo>
                  <a:lnTo>
                    <a:pt x="177850" y="54394"/>
                  </a:lnTo>
                  <a:close/>
                </a:path>
                <a:path w="234314" h="74295">
                  <a:moveTo>
                    <a:pt x="177850" y="44030"/>
                  </a:moveTo>
                  <a:lnTo>
                    <a:pt x="170942" y="44907"/>
                  </a:lnTo>
                  <a:lnTo>
                    <a:pt x="170942" y="52666"/>
                  </a:lnTo>
                  <a:lnTo>
                    <a:pt x="177850" y="51816"/>
                  </a:lnTo>
                  <a:lnTo>
                    <a:pt x="177850" y="44030"/>
                  </a:lnTo>
                  <a:close/>
                </a:path>
                <a:path w="234314" h="74295">
                  <a:moveTo>
                    <a:pt x="177850" y="34556"/>
                  </a:moveTo>
                  <a:lnTo>
                    <a:pt x="170942" y="35407"/>
                  </a:lnTo>
                  <a:lnTo>
                    <a:pt x="170942" y="42303"/>
                  </a:lnTo>
                  <a:lnTo>
                    <a:pt x="177850" y="41452"/>
                  </a:lnTo>
                  <a:lnTo>
                    <a:pt x="177850" y="34556"/>
                  </a:lnTo>
                  <a:close/>
                </a:path>
                <a:path w="234314" h="74295">
                  <a:moveTo>
                    <a:pt x="177850" y="24180"/>
                  </a:moveTo>
                  <a:lnTo>
                    <a:pt x="170942" y="25044"/>
                  </a:lnTo>
                  <a:lnTo>
                    <a:pt x="170942" y="32816"/>
                  </a:lnTo>
                  <a:lnTo>
                    <a:pt x="177850" y="31965"/>
                  </a:lnTo>
                  <a:lnTo>
                    <a:pt x="177850" y="24180"/>
                  </a:lnTo>
                  <a:close/>
                </a:path>
                <a:path w="234314" h="74295">
                  <a:moveTo>
                    <a:pt x="177850" y="14681"/>
                  </a:moveTo>
                  <a:lnTo>
                    <a:pt x="170942" y="14681"/>
                  </a:lnTo>
                  <a:lnTo>
                    <a:pt x="170942" y="22440"/>
                  </a:lnTo>
                  <a:lnTo>
                    <a:pt x="177850" y="21590"/>
                  </a:lnTo>
                  <a:lnTo>
                    <a:pt x="177850" y="14681"/>
                  </a:lnTo>
                  <a:close/>
                </a:path>
                <a:path w="234314" h="74295">
                  <a:moveTo>
                    <a:pt x="177850" y="4318"/>
                  </a:moveTo>
                  <a:lnTo>
                    <a:pt x="170942" y="5181"/>
                  </a:lnTo>
                  <a:lnTo>
                    <a:pt x="170942" y="12090"/>
                  </a:lnTo>
                  <a:lnTo>
                    <a:pt x="177850" y="12090"/>
                  </a:lnTo>
                  <a:lnTo>
                    <a:pt x="177850" y="4318"/>
                  </a:lnTo>
                  <a:close/>
                </a:path>
                <a:path w="234314" h="74295">
                  <a:moveTo>
                    <a:pt x="187337" y="53543"/>
                  </a:moveTo>
                  <a:lnTo>
                    <a:pt x="179552" y="53543"/>
                  </a:lnTo>
                  <a:lnTo>
                    <a:pt x="179552" y="61315"/>
                  </a:lnTo>
                  <a:lnTo>
                    <a:pt x="187337" y="61315"/>
                  </a:lnTo>
                  <a:lnTo>
                    <a:pt x="187337" y="53543"/>
                  </a:lnTo>
                  <a:close/>
                </a:path>
                <a:path w="234314" h="74295">
                  <a:moveTo>
                    <a:pt x="187337" y="43167"/>
                  </a:moveTo>
                  <a:lnTo>
                    <a:pt x="179578" y="44030"/>
                  </a:lnTo>
                  <a:lnTo>
                    <a:pt x="179578" y="51816"/>
                  </a:lnTo>
                  <a:lnTo>
                    <a:pt x="187337" y="50952"/>
                  </a:lnTo>
                  <a:lnTo>
                    <a:pt x="187337" y="43167"/>
                  </a:lnTo>
                  <a:close/>
                </a:path>
                <a:path w="234314" h="74295">
                  <a:moveTo>
                    <a:pt x="187337" y="33680"/>
                  </a:moveTo>
                  <a:lnTo>
                    <a:pt x="179578" y="33680"/>
                  </a:lnTo>
                  <a:lnTo>
                    <a:pt x="179578" y="41452"/>
                  </a:lnTo>
                  <a:lnTo>
                    <a:pt x="187337" y="40576"/>
                  </a:lnTo>
                  <a:lnTo>
                    <a:pt x="187337" y="33680"/>
                  </a:lnTo>
                  <a:close/>
                </a:path>
                <a:path w="234314" h="74295">
                  <a:moveTo>
                    <a:pt x="187337" y="23317"/>
                  </a:moveTo>
                  <a:lnTo>
                    <a:pt x="179578" y="24180"/>
                  </a:lnTo>
                  <a:lnTo>
                    <a:pt x="179578" y="31965"/>
                  </a:lnTo>
                  <a:lnTo>
                    <a:pt x="187337" y="31076"/>
                  </a:lnTo>
                  <a:lnTo>
                    <a:pt x="187337" y="23317"/>
                  </a:lnTo>
                  <a:close/>
                </a:path>
                <a:path w="234314" h="74295">
                  <a:moveTo>
                    <a:pt x="187337" y="13830"/>
                  </a:moveTo>
                  <a:lnTo>
                    <a:pt x="179578" y="13830"/>
                  </a:lnTo>
                  <a:lnTo>
                    <a:pt x="179578" y="21590"/>
                  </a:lnTo>
                  <a:lnTo>
                    <a:pt x="187337" y="20726"/>
                  </a:lnTo>
                  <a:lnTo>
                    <a:pt x="187337" y="13830"/>
                  </a:lnTo>
                  <a:close/>
                </a:path>
                <a:path w="234314" h="74295">
                  <a:moveTo>
                    <a:pt x="187337" y="3454"/>
                  </a:moveTo>
                  <a:lnTo>
                    <a:pt x="179578" y="4318"/>
                  </a:lnTo>
                  <a:lnTo>
                    <a:pt x="179578" y="12090"/>
                  </a:lnTo>
                  <a:lnTo>
                    <a:pt x="187337" y="11226"/>
                  </a:lnTo>
                  <a:lnTo>
                    <a:pt x="187337" y="3454"/>
                  </a:lnTo>
                  <a:close/>
                </a:path>
                <a:path w="234314" h="74295">
                  <a:moveTo>
                    <a:pt x="195986" y="43167"/>
                  </a:moveTo>
                  <a:lnTo>
                    <a:pt x="189077" y="43167"/>
                  </a:lnTo>
                  <a:lnTo>
                    <a:pt x="189077" y="50952"/>
                  </a:lnTo>
                  <a:lnTo>
                    <a:pt x="195986" y="50952"/>
                  </a:lnTo>
                  <a:lnTo>
                    <a:pt x="195986" y="43167"/>
                  </a:lnTo>
                  <a:close/>
                </a:path>
                <a:path w="234314" h="74295">
                  <a:moveTo>
                    <a:pt x="195986" y="32816"/>
                  </a:moveTo>
                  <a:lnTo>
                    <a:pt x="189077" y="32816"/>
                  </a:lnTo>
                  <a:lnTo>
                    <a:pt x="189077" y="40589"/>
                  </a:lnTo>
                  <a:lnTo>
                    <a:pt x="195986" y="40589"/>
                  </a:lnTo>
                  <a:lnTo>
                    <a:pt x="195986" y="32816"/>
                  </a:lnTo>
                  <a:close/>
                </a:path>
                <a:path w="234314" h="74295">
                  <a:moveTo>
                    <a:pt x="195986" y="22440"/>
                  </a:moveTo>
                  <a:lnTo>
                    <a:pt x="189077" y="23317"/>
                  </a:lnTo>
                  <a:lnTo>
                    <a:pt x="189077" y="31076"/>
                  </a:lnTo>
                  <a:lnTo>
                    <a:pt x="195986" y="30226"/>
                  </a:lnTo>
                  <a:lnTo>
                    <a:pt x="195986" y="22440"/>
                  </a:lnTo>
                  <a:close/>
                </a:path>
                <a:path w="234314" h="74295">
                  <a:moveTo>
                    <a:pt x="195986" y="12090"/>
                  </a:moveTo>
                  <a:lnTo>
                    <a:pt x="189077" y="12954"/>
                  </a:lnTo>
                  <a:lnTo>
                    <a:pt x="189077" y="20726"/>
                  </a:lnTo>
                  <a:lnTo>
                    <a:pt x="195986" y="19875"/>
                  </a:lnTo>
                  <a:lnTo>
                    <a:pt x="195986" y="12090"/>
                  </a:lnTo>
                  <a:close/>
                </a:path>
                <a:path w="234314" h="74295">
                  <a:moveTo>
                    <a:pt x="195986" y="2590"/>
                  </a:moveTo>
                  <a:lnTo>
                    <a:pt x="189077" y="3454"/>
                  </a:lnTo>
                  <a:lnTo>
                    <a:pt x="189077" y="10375"/>
                  </a:lnTo>
                  <a:lnTo>
                    <a:pt x="195986" y="10375"/>
                  </a:lnTo>
                  <a:lnTo>
                    <a:pt x="195986" y="2590"/>
                  </a:lnTo>
                  <a:close/>
                </a:path>
                <a:path w="234314" h="74295">
                  <a:moveTo>
                    <a:pt x="205486" y="42303"/>
                  </a:moveTo>
                  <a:lnTo>
                    <a:pt x="198564" y="43167"/>
                  </a:lnTo>
                  <a:lnTo>
                    <a:pt x="198564" y="50076"/>
                  </a:lnTo>
                  <a:lnTo>
                    <a:pt x="205486" y="50076"/>
                  </a:lnTo>
                  <a:lnTo>
                    <a:pt x="205486" y="42303"/>
                  </a:lnTo>
                  <a:close/>
                </a:path>
                <a:path w="234314" h="74295">
                  <a:moveTo>
                    <a:pt x="205486" y="31965"/>
                  </a:moveTo>
                  <a:lnTo>
                    <a:pt x="198564" y="32816"/>
                  </a:lnTo>
                  <a:lnTo>
                    <a:pt x="198564" y="40576"/>
                  </a:lnTo>
                  <a:lnTo>
                    <a:pt x="205486" y="39725"/>
                  </a:lnTo>
                  <a:lnTo>
                    <a:pt x="205486" y="31965"/>
                  </a:lnTo>
                  <a:close/>
                </a:path>
                <a:path w="234314" h="74295">
                  <a:moveTo>
                    <a:pt x="205486" y="22440"/>
                  </a:moveTo>
                  <a:lnTo>
                    <a:pt x="198564" y="22440"/>
                  </a:lnTo>
                  <a:lnTo>
                    <a:pt x="198564" y="30226"/>
                  </a:lnTo>
                  <a:lnTo>
                    <a:pt x="205486" y="29362"/>
                  </a:lnTo>
                  <a:lnTo>
                    <a:pt x="205486" y="22440"/>
                  </a:lnTo>
                  <a:close/>
                </a:path>
                <a:path w="234314" h="74295">
                  <a:moveTo>
                    <a:pt x="205486" y="12090"/>
                  </a:moveTo>
                  <a:lnTo>
                    <a:pt x="198577" y="12090"/>
                  </a:lnTo>
                  <a:lnTo>
                    <a:pt x="198577" y="19875"/>
                  </a:lnTo>
                  <a:lnTo>
                    <a:pt x="205486" y="19875"/>
                  </a:lnTo>
                  <a:lnTo>
                    <a:pt x="205486" y="12090"/>
                  </a:lnTo>
                  <a:close/>
                </a:path>
                <a:path w="234314" h="74295">
                  <a:moveTo>
                    <a:pt x="205486" y="2590"/>
                  </a:moveTo>
                  <a:lnTo>
                    <a:pt x="198577" y="2590"/>
                  </a:lnTo>
                  <a:lnTo>
                    <a:pt x="198577" y="9499"/>
                  </a:lnTo>
                  <a:lnTo>
                    <a:pt x="205486" y="9499"/>
                  </a:lnTo>
                  <a:lnTo>
                    <a:pt x="205486" y="2590"/>
                  </a:lnTo>
                  <a:close/>
                </a:path>
                <a:path w="234314" h="74295">
                  <a:moveTo>
                    <a:pt x="214972" y="41452"/>
                  </a:moveTo>
                  <a:lnTo>
                    <a:pt x="208064" y="42303"/>
                  </a:lnTo>
                  <a:lnTo>
                    <a:pt x="208064" y="49225"/>
                  </a:lnTo>
                  <a:lnTo>
                    <a:pt x="214972" y="49225"/>
                  </a:lnTo>
                  <a:lnTo>
                    <a:pt x="214972" y="41452"/>
                  </a:lnTo>
                  <a:close/>
                </a:path>
                <a:path w="234314" h="74295">
                  <a:moveTo>
                    <a:pt x="214972" y="31076"/>
                  </a:moveTo>
                  <a:lnTo>
                    <a:pt x="208064" y="31965"/>
                  </a:lnTo>
                  <a:lnTo>
                    <a:pt x="208064" y="39725"/>
                  </a:lnTo>
                  <a:lnTo>
                    <a:pt x="214972" y="38862"/>
                  </a:lnTo>
                  <a:lnTo>
                    <a:pt x="214972" y="31076"/>
                  </a:lnTo>
                  <a:close/>
                </a:path>
                <a:path w="234314" h="74295">
                  <a:moveTo>
                    <a:pt x="214972" y="21590"/>
                  </a:moveTo>
                  <a:lnTo>
                    <a:pt x="208064" y="21590"/>
                  </a:lnTo>
                  <a:lnTo>
                    <a:pt x="208064" y="29362"/>
                  </a:lnTo>
                  <a:lnTo>
                    <a:pt x="214972" y="28511"/>
                  </a:lnTo>
                  <a:lnTo>
                    <a:pt x="214972" y="21590"/>
                  </a:lnTo>
                  <a:close/>
                </a:path>
                <a:path w="234314" h="74295">
                  <a:moveTo>
                    <a:pt x="214972" y="11226"/>
                  </a:moveTo>
                  <a:lnTo>
                    <a:pt x="208064" y="12090"/>
                  </a:lnTo>
                  <a:lnTo>
                    <a:pt x="208064" y="19875"/>
                  </a:lnTo>
                  <a:lnTo>
                    <a:pt x="214972" y="18999"/>
                  </a:lnTo>
                  <a:lnTo>
                    <a:pt x="214972" y="11226"/>
                  </a:lnTo>
                  <a:close/>
                </a:path>
                <a:path w="234314" h="74295">
                  <a:moveTo>
                    <a:pt x="214972" y="876"/>
                  </a:moveTo>
                  <a:lnTo>
                    <a:pt x="208064" y="1727"/>
                  </a:lnTo>
                  <a:lnTo>
                    <a:pt x="208064" y="9499"/>
                  </a:lnTo>
                  <a:lnTo>
                    <a:pt x="214972" y="8648"/>
                  </a:lnTo>
                  <a:lnTo>
                    <a:pt x="214972" y="876"/>
                  </a:lnTo>
                  <a:close/>
                </a:path>
                <a:path w="234314" h="74295">
                  <a:moveTo>
                    <a:pt x="224472" y="40576"/>
                  </a:moveTo>
                  <a:lnTo>
                    <a:pt x="217563" y="40576"/>
                  </a:lnTo>
                  <a:lnTo>
                    <a:pt x="217563" y="48348"/>
                  </a:lnTo>
                  <a:lnTo>
                    <a:pt x="224472" y="48348"/>
                  </a:lnTo>
                  <a:lnTo>
                    <a:pt x="224472" y="40576"/>
                  </a:lnTo>
                  <a:close/>
                </a:path>
                <a:path w="234314" h="74295">
                  <a:moveTo>
                    <a:pt x="224472" y="30226"/>
                  </a:moveTo>
                  <a:lnTo>
                    <a:pt x="217563" y="31076"/>
                  </a:lnTo>
                  <a:lnTo>
                    <a:pt x="217563" y="38862"/>
                  </a:lnTo>
                  <a:lnTo>
                    <a:pt x="224472" y="38011"/>
                  </a:lnTo>
                  <a:lnTo>
                    <a:pt x="224472" y="30226"/>
                  </a:lnTo>
                  <a:close/>
                </a:path>
                <a:path w="234314" h="74295">
                  <a:moveTo>
                    <a:pt x="224472" y="19875"/>
                  </a:moveTo>
                  <a:lnTo>
                    <a:pt x="217563" y="20726"/>
                  </a:lnTo>
                  <a:lnTo>
                    <a:pt x="217563" y="28511"/>
                  </a:lnTo>
                  <a:lnTo>
                    <a:pt x="224472" y="27635"/>
                  </a:lnTo>
                  <a:lnTo>
                    <a:pt x="224472" y="19875"/>
                  </a:lnTo>
                  <a:close/>
                </a:path>
                <a:path w="234314" h="74295">
                  <a:moveTo>
                    <a:pt x="224472" y="10375"/>
                  </a:moveTo>
                  <a:lnTo>
                    <a:pt x="217563" y="11226"/>
                  </a:lnTo>
                  <a:lnTo>
                    <a:pt x="217563" y="18135"/>
                  </a:lnTo>
                  <a:lnTo>
                    <a:pt x="224472" y="18135"/>
                  </a:lnTo>
                  <a:lnTo>
                    <a:pt x="224472" y="10375"/>
                  </a:lnTo>
                  <a:close/>
                </a:path>
                <a:path w="234314" h="74295">
                  <a:moveTo>
                    <a:pt x="224472" y="0"/>
                  </a:moveTo>
                  <a:lnTo>
                    <a:pt x="217563" y="876"/>
                  </a:lnTo>
                  <a:lnTo>
                    <a:pt x="217563" y="8648"/>
                  </a:lnTo>
                  <a:lnTo>
                    <a:pt x="224472" y="7772"/>
                  </a:lnTo>
                  <a:lnTo>
                    <a:pt x="224472" y="0"/>
                  </a:lnTo>
                  <a:close/>
                </a:path>
                <a:path w="234314" h="74295">
                  <a:moveTo>
                    <a:pt x="233959" y="39725"/>
                  </a:moveTo>
                  <a:lnTo>
                    <a:pt x="226187" y="40576"/>
                  </a:lnTo>
                  <a:lnTo>
                    <a:pt x="226187" y="48348"/>
                  </a:lnTo>
                  <a:lnTo>
                    <a:pt x="233959" y="47498"/>
                  </a:lnTo>
                  <a:lnTo>
                    <a:pt x="233959" y="39725"/>
                  </a:lnTo>
                  <a:close/>
                </a:path>
                <a:path w="234314" h="74295">
                  <a:moveTo>
                    <a:pt x="233959" y="30226"/>
                  </a:moveTo>
                  <a:lnTo>
                    <a:pt x="226174" y="30226"/>
                  </a:lnTo>
                  <a:lnTo>
                    <a:pt x="226174" y="38011"/>
                  </a:lnTo>
                  <a:lnTo>
                    <a:pt x="233959" y="38011"/>
                  </a:lnTo>
                  <a:lnTo>
                    <a:pt x="233959" y="30226"/>
                  </a:lnTo>
                  <a:close/>
                </a:path>
                <a:path w="234314" h="74295">
                  <a:moveTo>
                    <a:pt x="233959" y="19875"/>
                  </a:moveTo>
                  <a:lnTo>
                    <a:pt x="226174" y="19875"/>
                  </a:lnTo>
                  <a:lnTo>
                    <a:pt x="226174" y="27647"/>
                  </a:lnTo>
                  <a:lnTo>
                    <a:pt x="233959" y="27647"/>
                  </a:lnTo>
                  <a:lnTo>
                    <a:pt x="233959" y="19875"/>
                  </a:lnTo>
                  <a:close/>
                </a:path>
                <a:path w="234314" h="74295">
                  <a:moveTo>
                    <a:pt x="233959" y="9499"/>
                  </a:moveTo>
                  <a:lnTo>
                    <a:pt x="226174" y="9499"/>
                  </a:lnTo>
                  <a:lnTo>
                    <a:pt x="226174" y="17272"/>
                  </a:lnTo>
                  <a:lnTo>
                    <a:pt x="233959" y="17272"/>
                  </a:lnTo>
                  <a:lnTo>
                    <a:pt x="233959" y="9499"/>
                  </a:lnTo>
                  <a:close/>
                </a:path>
                <a:path w="234314" h="74295">
                  <a:moveTo>
                    <a:pt x="233959" y="0"/>
                  </a:moveTo>
                  <a:lnTo>
                    <a:pt x="226187" y="0"/>
                  </a:lnTo>
                  <a:lnTo>
                    <a:pt x="226187" y="7772"/>
                  </a:lnTo>
                  <a:lnTo>
                    <a:pt x="233959" y="6908"/>
                  </a:lnTo>
                  <a:lnTo>
                    <a:pt x="2339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315381" y="6710755"/>
              <a:ext cx="184150" cy="73660"/>
            </a:xfrm>
            <a:custGeom>
              <a:avLst/>
              <a:gdLst/>
              <a:ahLst/>
              <a:cxnLst/>
              <a:rect l="l" t="t" r="r" b="b"/>
              <a:pathLst>
                <a:path w="184150" h="73659">
                  <a:moveTo>
                    <a:pt x="6908" y="65620"/>
                  </a:moveTo>
                  <a:lnTo>
                    <a:pt x="0" y="65620"/>
                  </a:lnTo>
                  <a:lnTo>
                    <a:pt x="0" y="73406"/>
                  </a:lnTo>
                  <a:lnTo>
                    <a:pt x="6908" y="73406"/>
                  </a:lnTo>
                  <a:lnTo>
                    <a:pt x="6908" y="65620"/>
                  </a:lnTo>
                  <a:close/>
                </a:path>
                <a:path w="184150" h="73659">
                  <a:moveTo>
                    <a:pt x="44030" y="63042"/>
                  </a:moveTo>
                  <a:lnTo>
                    <a:pt x="37122" y="63042"/>
                  </a:lnTo>
                  <a:lnTo>
                    <a:pt x="37122" y="70802"/>
                  </a:lnTo>
                  <a:lnTo>
                    <a:pt x="44030" y="69938"/>
                  </a:lnTo>
                  <a:lnTo>
                    <a:pt x="44030" y="63042"/>
                  </a:lnTo>
                  <a:close/>
                </a:path>
                <a:path w="184150" h="73659">
                  <a:moveTo>
                    <a:pt x="53530" y="61315"/>
                  </a:moveTo>
                  <a:lnTo>
                    <a:pt x="46609" y="62166"/>
                  </a:lnTo>
                  <a:lnTo>
                    <a:pt x="46609" y="69938"/>
                  </a:lnTo>
                  <a:lnTo>
                    <a:pt x="53530" y="69088"/>
                  </a:lnTo>
                  <a:lnTo>
                    <a:pt x="53530" y="61315"/>
                  </a:lnTo>
                  <a:close/>
                </a:path>
                <a:path w="184150" h="73659">
                  <a:moveTo>
                    <a:pt x="63017" y="60452"/>
                  </a:moveTo>
                  <a:lnTo>
                    <a:pt x="56108" y="61315"/>
                  </a:lnTo>
                  <a:lnTo>
                    <a:pt x="56108" y="69088"/>
                  </a:lnTo>
                  <a:lnTo>
                    <a:pt x="63017" y="68211"/>
                  </a:lnTo>
                  <a:lnTo>
                    <a:pt x="63017" y="60452"/>
                  </a:lnTo>
                  <a:close/>
                </a:path>
                <a:path w="184150" h="73659">
                  <a:moveTo>
                    <a:pt x="72517" y="60452"/>
                  </a:moveTo>
                  <a:lnTo>
                    <a:pt x="65608" y="60452"/>
                  </a:lnTo>
                  <a:lnTo>
                    <a:pt x="65608" y="68224"/>
                  </a:lnTo>
                  <a:lnTo>
                    <a:pt x="72517" y="68224"/>
                  </a:lnTo>
                  <a:lnTo>
                    <a:pt x="72517" y="60452"/>
                  </a:lnTo>
                  <a:close/>
                </a:path>
                <a:path w="184150" h="73659">
                  <a:moveTo>
                    <a:pt x="82003" y="59575"/>
                  </a:moveTo>
                  <a:lnTo>
                    <a:pt x="74231" y="60452"/>
                  </a:lnTo>
                  <a:lnTo>
                    <a:pt x="74231" y="68211"/>
                  </a:lnTo>
                  <a:lnTo>
                    <a:pt x="82003" y="67348"/>
                  </a:lnTo>
                  <a:lnTo>
                    <a:pt x="82003" y="59575"/>
                  </a:lnTo>
                  <a:close/>
                </a:path>
                <a:path w="184150" h="73659">
                  <a:moveTo>
                    <a:pt x="98412" y="57848"/>
                  </a:moveTo>
                  <a:lnTo>
                    <a:pt x="91516" y="58724"/>
                  </a:lnTo>
                  <a:lnTo>
                    <a:pt x="91516" y="66497"/>
                  </a:lnTo>
                  <a:lnTo>
                    <a:pt x="98412" y="65620"/>
                  </a:lnTo>
                  <a:lnTo>
                    <a:pt x="98412" y="57848"/>
                  </a:lnTo>
                  <a:close/>
                </a:path>
                <a:path w="184150" h="73659">
                  <a:moveTo>
                    <a:pt x="98412" y="47510"/>
                  </a:moveTo>
                  <a:lnTo>
                    <a:pt x="91516" y="48361"/>
                  </a:lnTo>
                  <a:lnTo>
                    <a:pt x="91516" y="56121"/>
                  </a:lnTo>
                  <a:lnTo>
                    <a:pt x="98412" y="55270"/>
                  </a:lnTo>
                  <a:lnTo>
                    <a:pt x="98412" y="47510"/>
                  </a:lnTo>
                  <a:close/>
                </a:path>
                <a:path w="184150" h="73659">
                  <a:moveTo>
                    <a:pt x="98412" y="37134"/>
                  </a:moveTo>
                  <a:lnTo>
                    <a:pt x="91516" y="38011"/>
                  </a:lnTo>
                  <a:lnTo>
                    <a:pt x="91516" y="45770"/>
                  </a:lnTo>
                  <a:lnTo>
                    <a:pt x="98412" y="44907"/>
                  </a:lnTo>
                  <a:lnTo>
                    <a:pt x="98412" y="37134"/>
                  </a:lnTo>
                  <a:close/>
                </a:path>
                <a:path w="184150" h="73659">
                  <a:moveTo>
                    <a:pt x="98412" y="27635"/>
                  </a:moveTo>
                  <a:lnTo>
                    <a:pt x="91516" y="28498"/>
                  </a:lnTo>
                  <a:lnTo>
                    <a:pt x="91516" y="35420"/>
                  </a:lnTo>
                  <a:lnTo>
                    <a:pt x="98412" y="35420"/>
                  </a:lnTo>
                  <a:lnTo>
                    <a:pt x="98412" y="27635"/>
                  </a:lnTo>
                  <a:close/>
                </a:path>
                <a:path w="184150" h="73659">
                  <a:moveTo>
                    <a:pt x="98412" y="17272"/>
                  </a:moveTo>
                  <a:lnTo>
                    <a:pt x="91516" y="18148"/>
                  </a:lnTo>
                  <a:lnTo>
                    <a:pt x="91516" y="25920"/>
                  </a:lnTo>
                  <a:lnTo>
                    <a:pt x="98412" y="25044"/>
                  </a:lnTo>
                  <a:lnTo>
                    <a:pt x="98412" y="17272"/>
                  </a:lnTo>
                  <a:close/>
                </a:path>
                <a:path w="184150" h="73659">
                  <a:moveTo>
                    <a:pt x="98412" y="6921"/>
                  </a:moveTo>
                  <a:lnTo>
                    <a:pt x="91516" y="7772"/>
                  </a:lnTo>
                  <a:lnTo>
                    <a:pt x="91516" y="15544"/>
                  </a:lnTo>
                  <a:lnTo>
                    <a:pt x="98412" y="14681"/>
                  </a:lnTo>
                  <a:lnTo>
                    <a:pt x="98412" y="6921"/>
                  </a:lnTo>
                  <a:close/>
                </a:path>
                <a:path w="184150" h="73659">
                  <a:moveTo>
                    <a:pt x="107911" y="47510"/>
                  </a:moveTo>
                  <a:lnTo>
                    <a:pt x="101003" y="47510"/>
                  </a:lnTo>
                  <a:lnTo>
                    <a:pt x="101003" y="55283"/>
                  </a:lnTo>
                  <a:lnTo>
                    <a:pt x="107911" y="55283"/>
                  </a:lnTo>
                  <a:lnTo>
                    <a:pt x="107911" y="47510"/>
                  </a:lnTo>
                  <a:close/>
                </a:path>
                <a:path w="184150" h="73659">
                  <a:moveTo>
                    <a:pt x="107911" y="37134"/>
                  </a:moveTo>
                  <a:lnTo>
                    <a:pt x="101003" y="37134"/>
                  </a:lnTo>
                  <a:lnTo>
                    <a:pt x="101003" y="44907"/>
                  </a:lnTo>
                  <a:lnTo>
                    <a:pt x="107911" y="44907"/>
                  </a:lnTo>
                  <a:lnTo>
                    <a:pt x="107911" y="37134"/>
                  </a:lnTo>
                  <a:close/>
                </a:path>
                <a:path w="184150" h="73659">
                  <a:moveTo>
                    <a:pt x="107911" y="26771"/>
                  </a:moveTo>
                  <a:lnTo>
                    <a:pt x="101003" y="26771"/>
                  </a:lnTo>
                  <a:lnTo>
                    <a:pt x="101003" y="34556"/>
                  </a:lnTo>
                  <a:lnTo>
                    <a:pt x="107911" y="34556"/>
                  </a:lnTo>
                  <a:lnTo>
                    <a:pt x="107911" y="26771"/>
                  </a:lnTo>
                  <a:close/>
                </a:path>
                <a:path w="184150" h="73659">
                  <a:moveTo>
                    <a:pt x="107911" y="16408"/>
                  </a:moveTo>
                  <a:lnTo>
                    <a:pt x="101003" y="17272"/>
                  </a:lnTo>
                  <a:lnTo>
                    <a:pt x="101003" y="24180"/>
                  </a:lnTo>
                  <a:lnTo>
                    <a:pt x="107911" y="24180"/>
                  </a:lnTo>
                  <a:lnTo>
                    <a:pt x="107911" y="16408"/>
                  </a:lnTo>
                  <a:close/>
                </a:path>
                <a:path w="184150" h="73659">
                  <a:moveTo>
                    <a:pt x="107911" y="6921"/>
                  </a:moveTo>
                  <a:lnTo>
                    <a:pt x="101003" y="6921"/>
                  </a:lnTo>
                  <a:lnTo>
                    <a:pt x="101003" y="14706"/>
                  </a:lnTo>
                  <a:lnTo>
                    <a:pt x="107911" y="14706"/>
                  </a:lnTo>
                  <a:lnTo>
                    <a:pt x="107911" y="6921"/>
                  </a:lnTo>
                  <a:close/>
                </a:path>
                <a:path w="184150" h="73659">
                  <a:moveTo>
                    <a:pt x="117411" y="56997"/>
                  </a:moveTo>
                  <a:lnTo>
                    <a:pt x="110502" y="57848"/>
                  </a:lnTo>
                  <a:lnTo>
                    <a:pt x="110502" y="64757"/>
                  </a:lnTo>
                  <a:lnTo>
                    <a:pt x="117411" y="64757"/>
                  </a:lnTo>
                  <a:lnTo>
                    <a:pt x="117411" y="56997"/>
                  </a:lnTo>
                  <a:close/>
                </a:path>
                <a:path w="184150" h="73659">
                  <a:moveTo>
                    <a:pt x="117411" y="46621"/>
                  </a:moveTo>
                  <a:lnTo>
                    <a:pt x="110502" y="47510"/>
                  </a:lnTo>
                  <a:lnTo>
                    <a:pt x="110502" y="55270"/>
                  </a:lnTo>
                  <a:lnTo>
                    <a:pt x="117411" y="54406"/>
                  </a:lnTo>
                  <a:lnTo>
                    <a:pt x="117411" y="46621"/>
                  </a:lnTo>
                  <a:close/>
                </a:path>
                <a:path w="184150" h="73659">
                  <a:moveTo>
                    <a:pt x="117411" y="36271"/>
                  </a:moveTo>
                  <a:lnTo>
                    <a:pt x="110502" y="37134"/>
                  </a:lnTo>
                  <a:lnTo>
                    <a:pt x="110502" y="44907"/>
                  </a:lnTo>
                  <a:lnTo>
                    <a:pt x="117411" y="44056"/>
                  </a:lnTo>
                  <a:lnTo>
                    <a:pt x="117411" y="36271"/>
                  </a:lnTo>
                  <a:close/>
                </a:path>
                <a:path w="184150" h="73659">
                  <a:moveTo>
                    <a:pt x="117411" y="25920"/>
                  </a:moveTo>
                  <a:lnTo>
                    <a:pt x="110502" y="26771"/>
                  </a:lnTo>
                  <a:lnTo>
                    <a:pt x="110502" y="34544"/>
                  </a:lnTo>
                  <a:lnTo>
                    <a:pt x="117411" y="33680"/>
                  </a:lnTo>
                  <a:lnTo>
                    <a:pt x="117411" y="25920"/>
                  </a:lnTo>
                  <a:close/>
                </a:path>
                <a:path w="184150" h="73659">
                  <a:moveTo>
                    <a:pt x="117411" y="16408"/>
                  </a:moveTo>
                  <a:lnTo>
                    <a:pt x="110502" y="16408"/>
                  </a:lnTo>
                  <a:lnTo>
                    <a:pt x="110502" y="24168"/>
                  </a:lnTo>
                  <a:lnTo>
                    <a:pt x="117411" y="24168"/>
                  </a:lnTo>
                  <a:lnTo>
                    <a:pt x="117411" y="16408"/>
                  </a:lnTo>
                  <a:close/>
                </a:path>
                <a:path w="184150" h="73659">
                  <a:moveTo>
                    <a:pt x="117411" y="6045"/>
                  </a:moveTo>
                  <a:lnTo>
                    <a:pt x="110502" y="6921"/>
                  </a:lnTo>
                  <a:lnTo>
                    <a:pt x="110502" y="14681"/>
                  </a:lnTo>
                  <a:lnTo>
                    <a:pt x="117411" y="13817"/>
                  </a:lnTo>
                  <a:lnTo>
                    <a:pt x="117411" y="6045"/>
                  </a:lnTo>
                  <a:close/>
                </a:path>
                <a:path w="184150" h="73659">
                  <a:moveTo>
                    <a:pt x="126911" y="56121"/>
                  </a:moveTo>
                  <a:lnTo>
                    <a:pt x="120002" y="56121"/>
                  </a:lnTo>
                  <a:lnTo>
                    <a:pt x="120002" y="63893"/>
                  </a:lnTo>
                  <a:lnTo>
                    <a:pt x="126911" y="63893"/>
                  </a:lnTo>
                  <a:lnTo>
                    <a:pt x="126911" y="56121"/>
                  </a:lnTo>
                  <a:close/>
                </a:path>
                <a:path w="184150" h="73659">
                  <a:moveTo>
                    <a:pt x="126911" y="45770"/>
                  </a:moveTo>
                  <a:lnTo>
                    <a:pt x="120002" y="46621"/>
                  </a:lnTo>
                  <a:lnTo>
                    <a:pt x="120002" y="54406"/>
                  </a:lnTo>
                  <a:lnTo>
                    <a:pt x="126911" y="53530"/>
                  </a:lnTo>
                  <a:lnTo>
                    <a:pt x="126911" y="45770"/>
                  </a:lnTo>
                  <a:close/>
                </a:path>
                <a:path w="184150" h="73659">
                  <a:moveTo>
                    <a:pt x="126911" y="35420"/>
                  </a:moveTo>
                  <a:lnTo>
                    <a:pt x="120002" y="36271"/>
                  </a:lnTo>
                  <a:lnTo>
                    <a:pt x="120002" y="44056"/>
                  </a:lnTo>
                  <a:lnTo>
                    <a:pt x="126911" y="43180"/>
                  </a:lnTo>
                  <a:lnTo>
                    <a:pt x="126911" y="35420"/>
                  </a:lnTo>
                  <a:close/>
                </a:path>
                <a:path w="184150" h="73659">
                  <a:moveTo>
                    <a:pt x="126911" y="25044"/>
                  </a:moveTo>
                  <a:lnTo>
                    <a:pt x="120002" y="25920"/>
                  </a:lnTo>
                  <a:lnTo>
                    <a:pt x="120002" y="33680"/>
                  </a:lnTo>
                  <a:lnTo>
                    <a:pt x="126911" y="32816"/>
                  </a:lnTo>
                  <a:lnTo>
                    <a:pt x="126911" y="25044"/>
                  </a:lnTo>
                  <a:close/>
                </a:path>
                <a:path w="184150" h="73659">
                  <a:moveTo>
                    <a:pt x="126911" y="14681"/>
                  </a:moveTo>
                  <a:lnTo>
                    <a:pt x="120002" y="15544"/>
                  </a:lnTo>
                  <a:lnTo>
                    <a:pt x="120002" y="23329"/>
                  </a:lnTo>
                  <a:lnTo>
                    <a:pt x="126911" y="22453"/>
                  </a:lnTo>
                  <a:lnTo>
                    <a:pt x="126911" y="14681"/>
                  </a:lnTo>
                  <a:close/>
                </a:path>
                <a:path w="184150" h="73659">
                  <a:moveTo>
                    <a:pt x="126911" y="5194"/>
                  </a:moveTo>
                  <a:lnTo>
                    <a:pt x="120002" y="6045"/>
                  </a:lnTo>
                  <a:lnTo>
                    <a:pt x="120002" y="13817"/>
                  </a:lnTo>
                  <a:lnTo>
                    <a:pt x="126911" y="12954"/>
                  </a:lnTo>
                  <a:lnTo>
                    <a:pt x="126911" y="5194"/>
                  </a:lnTo>
                  <a:close/>
                </a:path>
                <a:path w="184150" h="73659">
                  <a:moveTo>
                    <a:pt x="135534" y="55270"/>
                  </a:moveTo>
                  <a:lnTo>
                    <a:pt x="128651" y="55270"/>
                  </a:lnTo>
                  <a:lnTo>
                    <a:pt x="128651" y="63042"/>
                  </a:lnTo>
                  <a:lnTo>
                    <a:pt x="135534" y="63042"/>
                  </a:lnTo>
                  <a:lnTo>
                    <a:pt x="135534" y="55270"/>
                  </a:lnTo>
                  <a:close/>
                </a:path>
                <a:path w="184150" h="73659">
                  <a:moveTo>
                    <a:pt x="135534" y="44907"/>
                  </a:moveTo>
                  <a:lnTo>
                    <a:pt x="128651" y="45770"/>
                  </a:lnTo>
                  <a:lnTo>
                    <a:pt x="128651" y="53530"/>
                  </a:lnTo>
                  <a:lnTo>
                    <a:pt x="135534" y="52666"/>
                  </a:lnTo>
                  <a:lnTo>
                    <a:pt x="135534" y="44907"/>
                  </a:lnTo>
                  <a:close/>
                </a:path>
                <a:path w="184150" h="73659">
                  <a:moveTo>
                    <a:pt x="135534" y="34544"/>
                  </a:moveTo>
                  <a:lnTo>
                    <a:pt x="128651" y="35420"/>
                  </a:lnTo>
                  <a:lnTo>
                    <a:pt x="128651" y="43180"/>
                  </a:lnTo>
                  <a:lnTo>
                    <a:pt x="135534" y="42316"/>
                  </a:lnTo>
                  <a:lnTo>
                    <a:pt x="135534" y="34544"/>
                  </a:lnTo>
                  <a:close/>
                </a:path>
                <a:path w="184150" h="73659">
                  <a:moveTo>
                    <a:pt x="135534" y="24180"/>
                  </a:moveTo>
                  <a:lnTo>
                    <a:pt x="128651" y="25044"/>
                  </a:lnTo>
                  <a:lnTo>
                    <a:pt x="128651" y="32816"/>
                  </a:lnTo>
                  <a:lnTo>
                    <a:pt x="135534" y="31940"/>
                  </a:lnTo>
                  <a:lnTo>
                    <a:pt x="135534" y="24180"/>
                  </a:lnTo>
                  <a:close/>
                </a:path>
                <a:path w="184150" h="73659">
                  <a:moveTo>
                    <a:pt x="135534" y="14681"/>
                  </a:moveTo>
                  <a:lnTo>
                    <a:pt x="128651" y="14681"/>
                  </a:lnTo>
                  <a:lnTo>
                    <a:pt x="128651" y="22453"/>
                  </a:lnTo>
                  <a:lnTo>
                    <a:pt x="135534" y="21590"/>
                  </a:lnTo>
                  <a:lnTo>
                    <a:pt x="135534" y="14681"/>
                  </a:lnTo>
                  <a:close/>
                </a:path>
                <a:path w="184150" h="73659">
                  <a:moveTo>
                    <a:pt x="135534" y="4318"/>
                  </a:moveTo>
                  <a:lnTo>
                    <a:pt x="128651" y="4318"/>
                  </a:lnTo>
                  <a:lnTo>
                    <a:pt x="128651" y="12090"/>
                  </a:lnTo>
                  <a:lnTo>
                    <a:pt x="135534" y="12090"/>
                  </a:lnTo>
                  <a:lnTo>
                    <a:pt x="135534" y="4318"/>
                  </a:lnTo>
                  <a:close/>
                </a:path>
                <a:path w="184150" h="73659">
                  <a:moveTo>
                    <a:pt x="145910" y="44907"/>
                  </a:moveTo>
                  <a:lnTo>
                    <a:pt x="138125" y="44907"/>
                  </a:lnTo>
                  <a:lnTo>
                    <a:pt x="138125" y="52666"/>
                  </a:lnTo>
                  <a:lnTo>
                    <a:pt x="145910" y="52666"/>
                  </a:lnTo>
                  <a:lnTo>
                    <a:pt x="145910" y="44907"/>
                  </a:lnTo>
                  <a:close/>
                </a:path>
                <a:path w="184150" h="73659">
                  <a:moveTo>
                    <a:pt x="145910" y="34544"/>
                  </a:moveTo>
                  <a:lnTo>
                    <a:pt x="138125" y="34544"/>
                  </a:lnTo>
                  <a:lnTo>
                    <a:pt x="138125" y="42316"/>
                  </a:lnTo>
                  <a:lnTo>
                    <a:pt x="145910" y="42316"/>
                  </a:lnTo>
                  <a:lnTo>
                    <a:pt x="145910" y="34544"/>
                  </a:lnTo>
                  <a:close/>
                </a:path>
                <a:path w="184150" h="73659">
                  <a:moveTo>
                    <a:pt x="145910" y="24180"/>
                  </a:moveTo>
                  <a:lnTo>
                    <a:pt x="138125" y="24180"/>
                  </a:lnTo>
                  <a:lnTo>
                    <a:pt x="138125" y="31953"/>
                  </a:lnTo>
                  <a:lnTo>
                    <a:pt x="145910" y="31953"/>
                  </a:lnTo>
                  <a:lnTo>
                    <a:pt x="145910" y="24180"/>
                  </a:lnTo>
                  <a:close/>
                </a:path>
                <a:path w="184150" h="73659">
                  <a:moveTo>
                    <a:pt x="145910" y="13817"/>
                  </a:moveTo>
                  <a:lnTo>
                    <a:pt x="138125" y="14681"/>
                  </a:lnTo>
                  <a:lnTo>
                    <a:pt x="138125" y="21590"/>
                  </a:lnTo>
                  <a:lnTo>
                    <a:pt x="145910" y="21590"/>
                  </a:lnTo>
                  <a:lnTo>
                    <a:pt x="145910" y="13817"/>
                  </a:lnTo>
                  <a:close/>
                </a:path>
                <a:path w="184150" h="73659">
                  <a:moveTo>
                    <a:pt x="145910" y="3454"/>
                  </a:moveTo>
                  <a:lnTo>
                    <a:pt x="138125" y="4318"/>
                  </a:lnTo>
                  <a:lnTo>
                    <a:pt x="138125" y="12090"/>
                  </a:lnTo>
                  <a:lnTo>
                    <a:pt x="145910" y="11226"/>
                  </a:lnTo>
                  <a:lnTo>
                    <a:pt x="145910" y="3454"/>
                  </a:lnTo>
                  <a:close/>
                </a:path>
                <a:path w="184150" h="73659">
                  <a:moveTo>
                    <a:pt x="155409" y="43180"/>
                  </a:moveTo>
                  <a:lnTo>
                    <a:pt x="148488" y="44056"/>
                  </a:lnTo>
                  <a:lnTo>
                    <a:pt x="148488" y="51803"/>
                  </a:lnTo>
                  <a:lnTo>
                    <a:pt x="155409" y="50952"/>
                  </a:lnTo>
                  <a:lnTo>
                    <a:pt x="155409" y="43180"/>
                  </a:lnTo>
                  <a:close/>
                </a:path>
                <a:path w="184150" h="73659">
                  <a:moveTo>
                    <a:pt x="155409" y="33680"/>
                  </a:moveTo>
                  <a:lnTo>
                    <a:pt x="148501" y="33680"/>
                  </a:lnTo>
                  <a:lnTo>
                    <a:pt x="148501" y="41465"/>
                  </a:lnTo>
                  <a:lnTo>
                    <a:pt x="155409" y="41465"/>
                  </a:lnTo>
                  <a:lnTo>
                    <a:pt x="155409" y="33680"/>
                  </a:lnTo>
                  <a:close/>
                </a:path>
                <a:path w="184150" h="73659">
                  <a:moveTo>
                    <a:pt x="155409" y="23329"/>
                  </a:moveTo>
                  <a:lnTo>
                    <a:pt x="148488" y="24180"/>
                  </a:lnTo>
                  <a:lnTo>
                    <a:pt x="148488" y="31940"/>
                  </a:lnTo>
                  <a:lnTo>
                    <a:pt x="155409" y="31089"/>
                  </a:lnTo>
                  <a:lnTo>
                    <a:pt x="155409" y="23329"/>
                  </a:lnTo>
                  <a:close/>
                </a:path>
                <a:path w="184150" h="73659">
                  <a:moveTo>
                    <a:pt x="155409" y="12954"/>
                  </a:moveTo>
                  <a:lnTo>
                    <a:pt x="148488" y="13817"/>
                  </a:lnTo>
                  <a:lnTo>
                    <a:pt x="148488" y="21590"/>
                  </a:lnTo>
                  <a:lnTo>
                    <a:pt x="155409" y="20726"/>
                  </a:lnTo>
                  <a:lnTo>
                    <a:pt x="155409" y="12954"/>
                  </a:lnTo>
                  <a:close/>
                </a:path>
                <a:path w="184150" h="73659">
                  <a:moveTo>
                    <a:pt x="155409" y="2590"/>
                  </a:moveTo>
                  <a:lnTo>
                    <a:pt x="148488" y="3454"/>
                  </a:lnTo>
                  <a:lnTo>
                    <a:pt x="148488" y="11226"/>
                  </a:lnTo>
                  <a:lnTo>
                    <a:pt x="155409" y="10375"/>
                  </a:lnTo>
                  <a:lnTo>
                    <a:pt x="155409" y="2590"/>
                  </a:lnTo>
                  <a:close/>
                </a:path>
                <a:path w="184150" h="73659">
                  <a:moveTo>
                    <a:pt x="164896" y="42316"/>
                  </a:moveTo>
                  <a:lnTo>
                    <a:pt x="157124" y="43180"/>
                  </a:lnTo>
                  <a:lnTo>
                    <a:pt x="157124" y="50952"/>
                  </a:lnTo>
                  <a:lnTo>
                    <a:pt x="164896" y="50076"/>
                  </a:lnTo>
                  <a:lnTo>
                    <a:pt x="164896" y="42316"/>
                  </a:lnTo>
                  <a:close/>
                </a:path>
                <a:path w="184150" h="73659">
                  <a:moveTo>
                    <a:pt x="164896" y="31940"/>
                  </a:moveTo>
                  <a:lnTo>
                    <a:pt x="157124" y="32816"/>
                  </a:lnTo>
                  <a:lnTo>
                    <a:pt x="157124" y="40576"/>
                  </a:lnTo>
                  <a:lnTo>
                    <a:pt x="164896" y="39725"/>
                  </a:lnTo>
                  <a:lnTo>
                    <a:pt x="164896" y="31940"/>
                  </a:lnTo>
                  <a:close/>
                </a:path>
                <a:path w="184150" h="73659">
                  <a:moveTo>
                    <a:pt x="164896" y="21590"/>
                  </a:moveTo>
                  <a:lnTo>
                    <a:pt x="157124" y="22453"/>
                  </a:lnTo>
                  <a:lnTo>
                    <a:pt x="157124" y="30226"/>
                  </a:lnTo>
                  <a:lnTo>
                    <a:pt x="164896" y="29375"/>
                  </a:lnTo>
                  <a:lnTo>
                    <a:pt x="164896" y="21590"/>
                  </a:lnTo>
                  <a:close/>
                </a:path>
                <a:path w="184150" h="73659">
                  <a:moveTo>
                    <a:pt x="164896" y="12090"/>
                  </a:moveTo>
                  <a:lnTo>
                    <a:pt x="157124" y="12954"/>
                  </a:lnTo>
                  <a:lnTo>
                    <a:pt x="157124" y="20726"/>
                  </a:lnTo>
                  <a:lnTo>
                    <a:pt x="164896" y="19875"/>
                  </a:lnTo>
                  <a:lnTo>
                    <a:pt x="164896" y="12090"/>
                  </a:lnTo>
                  <a:close/>
                </a:path>
                <a:path w="184150" h="73659">
                  <a:moveTo>
                    <a:pt x="164896" y="1727"/>
                  </a:moveTo>
                  <a:lnTo>
                    <a:pt x="157124" y="2590"/>
                  </a:lnTo>
                  <a:lnTo>
                    <a:pt x="157124" y="10375"/>
                  </a:lnTo>
                  <a:lnTo>
                    <a:pt x="164896" y="9499"/>
                  </a:lnTo>
                  <a:lnTo>
                    <a:pt x="164896" y="1727"/>
                  </a:lnTo>
                  <a:close/>
                </a:path>
                <a:path w="184150" h="73659">
                  <a:moveTo>
                    <a:pt x="174396" y="42316"/>
                  </a:moveTo>
                  <a:lnTo>
                    <a:pt x="166624" y="42316"/>
                  </a:lnTo>
                  <a:lnTo>
                    <a:pt x="166624" y="50088"/>
                  </a:lnTo>
                  <a:lnTo>
                    <a:pt x="174396" y="50088"/>
                  </a:lnTo>
                  <a:lnTo>
                    <a:pt x="174396" y="42316"/>
                  </a:lnTo>
                  <a:close/>
                </a:path>
                <a:path w="184150" h="73659">
                  <a:moveTo>
                    <a:pt x="174396" y="31940"/>
                  </a:moveTo>
                  <a:lnTo>
                    <a:pt x="166624" y="31940"/>
                  </a:lnTo>
                  <a:lnTo>
                    <a:pt x="166624" y="39725"/>
                  </a:lnTo>
                  <a:lnTo>
                    <a:pt x="174396" y="39725"/>
                  </a:lnTo>
                  <a:lnTo>
                    <a:pt x="174396" y="31940"/>
                  </a:lnTo>
                  <a:close/>
                </a:path>
                <a:path w="184150" h="73659">
                  <a:moveTo>
                    <a:pt x="174396" y="21590"/>
                  </a:moveTo>
                  <a:lnTo>
                    <a:pt x="166624" y="21590"/>
                  </a:lnTo>
                  <a:lnTo>
                    <a:pt x="166624" y="29375"/>
                  </a:lnTo>
                  <a:lnTo>
                    <a:pt x="174396" y="29375"/>
                  </a:lnTo>
                  <a:lnTo>
                    <a:pt x="174396" y="21590"/>
                  </a:lnTo>
                  <a:close/>
                </a:path>
                <a:path w="184150" h="73659">
                  <a:moveTo>
                    <a:pt x="174396" y="11226"/>
                  </a:moveTo>
                  <a:lnTo>
                    <a:pt x="166636" y="12090"/>
                  </a:lnTo>
                  <a:lnTo>
                    <a:pt x="166636" y="18999"/>
                  </a:lnTo>
                  <a:lnTo>
                    <a:pt x="174396" y="18999"/>
                  </a:lnTo>
                  <a:lnTo>
                    <a:pt x="174396" y="11226"/>
                  </a:lnTo>
                  <a:close/>
                </a:path>
                <a:path w="184150" h="73659">
                  <a:moveTo>
                    <a:pt x="174396" y="876"/>
                  </a:moveTo>
                  <a:lnTo>
                    <a:pt x="166636" y="1727"/>
                  </a:lnTo>
                  <a:lnTo>
                    <a:pt x="166636" y="9499"/>
                  </a:lnTo>
                  <a:lnTo>
                    <a:pt x="174396" y="8648"/>
                  </a:lnTo>
                  <a:lnTo>
                    <a:pt x="174396" y="876"/>
                  </a:lnTo>
                  <a:close/>
                </a:path>
                <a:path w="184150" h="73659">
                  <a:moveTo>
                    <a:pt x="183896" y="41465"/>
                  </a:moveTo>
                  <a:lnTo>
                    <a:pt x="176987" y="42316"/>
                  </a:lnTo>
                  <a:lnTo>
                    <a:pt x="176987" y="50076"/>
                  </a:lnTo>
                  <a:lnTo>
                    <a:pt x="183896" y="49225"/>
                  </a:lnTo>
                  <a:lnTo>
                    <a:pt x="183896" y="41465"/>
                  </a:lnTo>
                  <a:close/>
                </a:path>
                <a:path w="184150" h="73659">
                  <a:moveTo>
                    <a:pt x="183896" y="31089"/>
                  </a:moveTo>
                  <a:lnTo>
                    <a:pt x="176987" y="31940"/>
                  </a:lnTo>
                  <a:lnTo>
                    <a:pt x="176987" y="39725"/>
                  </a:lnTo>
                  <a:lnTo>
                    <a:pt x="183896" y="38862"/>
                  </a:lnTo>
                  <a:lnTo>
                    <a:pt x="183896" y="31089"/>
                  </a:lnTo>
                  <a:close/>
                </a:path>
                <a:path w="184150" h="73659">
                  <a:moveTo>
                    <a:pt x="183896" y="20726"/>
                  </a:moveTo>
                  <a:lnTo>
                    <a:pt x="176987" y="21590"/>
                  </a:lnTo>
                  <a:lnTo>
                    <a:pt x="176987" y="29375"/>
                  </a:lnTo>
                  <a:lnTo>
                    <a:pt x="183896" y="28498"/>
                  </a:lnTo>
                  <a:lnTo>
                    <a:pt x="183896" y="20726"/>
                  </a:lnTo>
                  <a:close/>
                </a:path>
                <a:path w="184150" h="73659">
                  <a:moveTo>
                    <a:pt x="183896" y="10375"/>
                  </a:moveTo>
                  <a:lnTo>
                    <a:pt x="176987" y="11226"/>
                  </a:lnTo>
                  <a:lnTo>
                    <a:pt x="176987" y="18999"/>
                  </a:lnTo>
                  <a:lnTo>
                    <a:pt x="183896" y="18148"/>
                  </a:lnTo>
                  <a:lnTo>
                    <a:pt x="183896" y="10375"/>
                  </a:lnTo>
                  <a:close/>
                </a:path>
                <a:path w="184150" h="73659">
                  <a:moveTo>
                    <a:pt x="183896" y="0"/>
                  </a:moveTo>
                  <a:lnTo>
                    <a:pt x="176987" y="876"/>
                  </a:lnTo>
                  <a:lnTo>
                    <a:pt x="176987" y="8648"/>
                  </a:lnTo>
                  <a:lnTo>
                    <a:pt x="183896" y="7772"/>
                  </a:lnTo>
                  <a:lnTo>
                    <a:pt x="183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406898" y="6702119"/>
              <a:ext cx="196215" cy="75565"/>
            </a:xfrm>
            <a:custGeom>
              <a:avLst/>
              <a:gdLst/>
              <a:ahLst/>
              <a:cxnLst/>
              <a:rect l="l" t="t" r="r" b="b"/>
              <a:pathLst>
                <a:path w="196214" h="75565">
                  <a:moveTo>
                    <a:pt x="6896" y="66484"/>
                  </a:moveTo>
                  <a:lnTo>
                    <a:pt x="0" y="67360"/>
                  </a:lnTo>
                  <a:lnTo>
                    <a:pt x="0" y="75133"/>
                  </a:lnTo>
                  <a:lnTo>
                    <a:pt x="6896" y="74256"/>
                  </a:lnTo>
                  <a:lnTo>
                    <a:pt x="6896" y="66484"/>
                  </a:lnTo>
                  <a:close/>
                </a:path>
                <a:path w="196214" h="75565">
                  <a:moveTo>
                    <a:pt x="16395" y="66484"/>
                  </a:moveTo>
                  <a:lnTo>
                    <a:pt x="9486" y="66484"/>
                  </a:lnTo>
                  <a:lnTo>
                    <a:pt x="9486" y="74269"/>
                  </a:lnTo>
                  <a:lnTo>
                    <a:pt x="16395" y="74269"/>
                  </a:lnTo>
                  <a:lnTo>
                    <a:pt x="16395" y="66484"/>
                  </a:lnTo>
                  <a:close/>
                </a:path>
                <a:path w="196214" h="75565">
                  <a:moveTo>
                    <a:pt x="54394" y="63042"/>
                  </a:moveTo>
                  <a:lnTo>
                    <a:pt x="46609" y="63906"/>
                  </a:lnTo>
                  <a:lnTo>
                    <a:pt x="46609" y="71678"/>
                  </a:lnTo>
                  <a:lnTo>
                    <a:pt x="54394" y="70802"/>
                  </a:lnTo>
                  <a:lnTo>
                    <a:pt x="54394" y="63042"/>
                  </a:lnTo>
                  <a:close/>
                </a:path>
                <a:path w="196214" h="75565">
                  <a:moveTo>
                    <a:pt x="63893" y="62166"/>
                  </a:moveTo>
                  <a:lnTo>
                    <a:pt x="56972" y="63042"/>
                  </a:lnTo>
                  <a:lnTo>
                    <a:pt x="56972" y="70802"/>
                  </a:lnTo>
                  <a:lnTo>
                    <a:pt x="63893" y="69951"/>
                  </a:lnTo>
                  <a:lnTo>
                    <a:pt x="63893" y="62166"/>
                  </a:lnTo>
                  <a:close/>
                </a:path>
                <a:path w="196214" h="75565">
                  <a:moveTo>
                    <a:pt x="73380" y="61302"/>
                  </a:moveTo>
                  <a:lnTo>
                    <a:pt x="65608" y="62166"/>
                  </a:lnTo>
                  <a:lnTo>
                    <a:pt x="65608" y="69951"/>
                  </a:lnTo>
                  <a:lnTo>
                    <a:pt x="73380" y="69088"/>
                  </a:lnTo>
                  <a:lnTo>
                    <a:pt x="73380" y="61302"/>
                  </a:lnTo>
                  <a:close/>
                </a:path>
                <a:path w="196214" h="75565">
                  <a:moveTo>
                    <a:pt x="82880" y="61302"/>
                  </a:moveTo>
                  <a:lnTo>
                    <a:pt x="75107" y="61302"/>
                  </a:lnTo>
                  <a:lnTo>
                    <a:pt x="75107" y="69088"/>
                  </a:lnTo>
                  <a:lnTo>
                    <a:pt x="82880" y="69088"/>
                  </a:lnTo>
                  <a:lnTo>
                    <a:pt x="82880" y="61302"/>
                  </a:lnTo>
                  <a:close/>
                </a:path>
                <a:path w="196214" h="75565">
                  <a:moveTo>
                    <a:pt x="92379" y="60439"/>
                  </a:moveTo>
                  <a:lnTo>
                    <a:pt x="85471" y="61302"/>
                  </a:lnTo>
                  <a:lnTo>
                    <a:pt x="85471" y="69088"/>
                  </a:lnTo>
                  <a:lnTo>
                    <a:pt x="92379" y="68211"/>
                  </a:lnTo>
                  <a:lnTo>
                    <a:pt x="92379" y="60439"/>
                  </a:lnTo>
                  <a:close/>
                </a:path>
                <a:path w="196214" h="75565">
                  <a:moveTo>
                    <a:pt x="108762" y="48361"/>
                  </a:moveTo>
                  <a:lnTo>
                    <a:pt x="101879" y="48361"/>
                  </a:lnTo>
                  <a:lnTo>
                    <a:pt x="101879" y="56146"/>
                  </a:lnTo>
                  <a:lnTo>
                    <a:pt x="108762" y="56146"/>
                  </a:lnTo>
                  <a:lnTo>
                    <a:pt x="108762" y="48361"/>
                  </a:lnTo>
                  <a:close/>
                </a:path>
                <a:path w="196214" h="75565">
                  <a:moveTo>
                    <a:pt x="108762" y="38011"/>
                  </a:moveTo>
                  <a:lnTo>
                    <a:pt x="101879" y="38011"/>
                  </a:lnTo>
                  <a:lnTo>
                    <a:pt x="101879" y="45783"/>
                  </a:lnTo>
                  <a:lnTo>
                    <a:pt x="108762" y="45783"/>
                  </a:lnTo>
                  <a:lnTo>
                    <a:pt x="108762" y="38011"/>
                  </a:lnTo>
                  <a:close/>
                </a:path>
                <a:path w="196214" h="75565">
                  <a:moveTo>
                    <a:pt x="108762" y="27635"/>
                  </a:moveTo>
                  <a:lnTo>
                    <a:pt x="101879" y="27635"/>
                  </a:lnTo>
                  <a:lnTo>
                    <a:pt x="101879" y="35407"/>
                  </a:lnTo>
                  <a:lnTo>
                    <a:pt x="108762" y="35407"/>
                  </a:lnTo>
                  <a:lnTo>
                    <a:pt x="108762" y="27635"/>
                  </a:lnTo>
                  <a:close/>
                </a:path>
                <a:path w="196214" h="75565">
                  <a:moveTo>
                    <a:pt x="108762" y="17284"/>
                  </a:moveTo>
                  <a:lnTo>
                    <a:pt x="101879" y="18135"/>
                  </a:lnTo>
                  <a:lnTo>
                    <a:pt x="101879" y="25044"/>
                  </a:lnTo>
                  <a:lnTo>
                    <a:pt x="108762" y="25044"/>
                  </a:lnTo>
                  <a:lnTo>
                    <a:pt x="108762" y="17284"/>
                  </a:lnTo>
                  <a:close/>
                </a:path>
                <a:path w="196214" h="75565">
                  <a:moveTo>
                    <a:pt x="108762" y="6908"/>
                  </a:moveTo>
                  <a:lnTo>
                    <a:pt x="101879" y="7785"/>
                  </a:lnTo>
                  <a:lnTo>
                    <a:pt x="101879" y="15557"/>
                  </a:lnTo>
                  <a:lnTo>
                    <a:pt x="108762" y="14681"/>
                  </a:lnTo>
                  <a:lnTo>
                    <a:pt x="108762" y="6908"/>
                  </a:lnTo>
                  <a:close/>
                </a:path>
                <a:path w="196214" h="75565">
                  <a:moveTo>
                    <a:pt x="119151" y="47498"/>
                  </a:moveTo>
                  <a:lnTo>
                    <a:pt x="111366" y="48361"/>
                  </a:lnTo>
                  <a:lnTo>
                    <a:pt x="111366" y="56146"/>
                  </a:lnTo>
                  <a:lnTo>
                    <a:pt x="119151" y="55257"/>
                  </a:lnTo>
                  <a:lnTo>
                    <a:pt x="119151" y="47498"/>
                  </a:lnTo>
                  <a:close/>
                </a:path>
                <a:path w="196214" h="75565">
                  <a:moveTo>
                    <a:pt x="119151" y="37134"/>
                  </a:moveTo>
                  <a:lnTo>
                    <a:pt x="111366" y="38011"/>
                  </a:lnTo>
                  <a:lnTo>
                    <a:pt x="111366" y="45770"/>
                  </a:lnTo>
                  <a:lnTo>
                    <a:pt x="119151" y="44907"/>
                  </a:lnTo>
                  <a:lnTo>
                    <a:pt x="119151" y="37134"/>
                  </a:lnTo>
                  <a:close/>
                </a:path>
                <a:path w="196214" h="75565">
                  <a:moveTo>
                    <a:pt x="119151" y="26784"/>
                  </a:moveTo>
                  <a:lnTo>
                    <a:pt x="111366" y="27635"/>
                  </a:lnTo>
                  <a:lnTo>
                    <a:pt x="111366" y="35407"/>
                  </a:lnTo>
                  <a:lnTo>
                    <a:pt x="119151" y="34556"/>
                  </a:lnTo>
                  <a:lnTo>
                    <a:pt x="119151" y="26784"/>
                  </a:lnTo>
                  <a:close/>
                </a:path>
                <a:path w="196214" h="75565">
                  <a:moveTo>
                    <a:pt x="119151" y="16408"/>
                  </a:moveTo>
                  <a:lnTo>
                    <a:pt x="111366" y="17284"/>
                  </a:lnTo>
                  <a:lnTo>
                    <a:pt x="111366" y="25044"/>
                  </a:lnTo>
                  <a:lnTo>
                    <a:pt x="119151" y="24180"/>
                  </a:lnTo>
                  <a:lnTo>
                    <a:pt x="119151" y="16408"/>
                  </a:lnTo>
                  <a:close/>
                </a:path>
                <a:path w="196214" h="75565">
                  <a:moveTo>
                    <a:pt x="119151" y="6057"/>
                  </a:moveTo>
                  <a:lnTo>
                    <a:pt x="111366" y="6908"/>
                  </a:lnTo>
                  <a:lnTo>
                    <a:pt x="111366" y="14681"/>
                  </a:lnTo>
                  <a:lnTo>
                    <a:pt x="119151" y="13830"/>
                  </a:lnTo>
                  <a:lnTo>
                    <a:pt x="119151" y="6057"/>
                  </a:lnTo>
                  <a:close/>
                </a:path>
                <a:path w="196214" h="75565">
                  <a:moveTo>
                    <a:pt x="128638" y="56997"/>
                  </a:moveTo>
                  <a:lnTo>
                    <a:pt x="120865" y="57861"/>
                  </a:lnTo>
                  <a:lnTo>
                    <a:pt x="120865" y="65633"/>
                  </a:lnTo>
                  <a:lnTo>
                    <a:pt x="128638" y="64757"/>
                  </a:lnTo>
                  <a:lnTo>
                    <a:pt x="128638" y="56997"/>
                  </a:lnTo>
                  <a:close/>
                </a:path>
                <a:path w="196214" h="75565">
                  <a:moveTo>
                    <a:pt x="128638" y="46647"/>
                  </a:moveTo>
                  <a:lnTo>
                    <a:pt x="120865" y="47498"/>
                  </a:lnTo>
                  <a:lnTo>
                    <a:pt x="120865" y="55257"/>
                  </a:lnTo>
                  <a:lnTo>
                    <a:pt x="128638" y="54406"/>
                  </a:lnTo>
                  <a:lnTo>
                    <a:pt x="128638" y="46647"/>
                  </a:lnTo>
                  <a:close/>
                </a:path>
                <a:path w="196214" h="75565">
                  <a:moveTo>
                    <a:pt x="128638" y="36271"/>
                  </a:moveTo>
                  <a:lnTo>
                    <a:pt x="120865" y="37134"/>
                  </a:lnTo>
                  <a:lnTo>
                    <a:pt x="120865" y="44907"/>
                  </a:lnTo>
                  <a:lnTo>
                    <a:pt x="128638" y="44056"/>
                  </a:lnTo>
                  <a:lnTo>
                    <a:pt x="128638" y="36271"/>
                  </a:lnTo>
                  <a:close/>
                </a:path>
                <a:path w="196214" h="75565">
                  <a:moveTo>
                    <a:pt x="128638" y="25908"/>
                  </a:moveTo>
                  <a:lnTo>
                    <a:pt x="120865" y="26784"/>
                  </a:lnTo>
                  <a:lnTo>
                    <a:pt x="120865" y="34556"/>
                  </a:lnTo>
                  <a:lnTo>
                    <a:pt x="128638" y="33680"/>
                  </a:lnTo>
                  <a:lnTo>
                    <a:pt x="128638" y="25908"/>
                  </a:lnTo>
                  <a:close/>
                </a:path>
                <a:path w="196214" h="75565">
                  <a:moveTo>
                    <a:pt x="128638" y="15557"/>
                  </a:moveTo>
                  <a:lnTo>
                    <a:pt x="120865" y="16408"/>
                  </a:lnTo>
                  <a:lnTo>
                    <a:pt x="120865" y="24180"/>
                  </a:lnTo>
                  <a:lnTo>
                    <a:pt x="128638" y="23317"/>
                  </a:lnTo>
                  <a:lnTo>
                    <a:pt x="128638" y="15557"/>
                  </a:lnTo>
                  <a:close/>
                </a:path>
                <a:path w="196214" h="75565">
                  <a:moveTo>
                    <a:pt x="128638" y="5181"/>
                  </a:moveTo>
                  <a:lnTo>
                    <a:pt x="120865" y="6057"/>
                  </a:lnTo>
                  <a:lnTo>
                    <a:pt x="120865" y="13830"/>
                  </a:lnTo>
                  <a:lnTo>
                    <a:pt x="128638" y="12954"/>
                  </a:lnTo>
                  <a:lnTo>
                    <a:pt x="128638" y="5181"/>
                  </a:lnTo>
                  <a:close/>
                </a:path>
                <a:path w="196214" h="75565">
                  <a:moveTo>
                    <a:pt x="137274" y="56146"/>
                  </a:moveTo>
                  <a:lnTo>
                    <a:pt x="130378" y="56997"/>
                  </a:lnTo>
                  <a:lnTo>
                    <a:pt x="130378" y="64757"/>
                  </a:lnTo>
                  <a:lnTo>
                    <a:pt x="137274" y="63906"/>
                  </a:lnTo>
                  <a:lnTo>
                    <a:pt x="137274" y="56146"/>
                  </a:lnTo>
                  <a:close/>
                </a:path>
                <a:path w="196214" h="75565">
                  <a:moveTo>
                    <a:pt x="137274" y="45770"/>
                  </a:moveTo>
                  <a:lnTo>
                    <a:pt x="130378" y="46647"/>
                  </a:lnTo>
                  <a:lnTo>
                    <a:pt x="130378" y="54406"/>
                  </a:lnTo>
                  <a:lnTo>
                    <a:pt x="137274" y="53543"/>
                  </a:lnTo>
                  <a:lnTo>
                    <a:pt x="137274" y="45770"/>
                  </a:lnTo>
                  <a:close/>
                </a:path>
                <a:path w="196214" h="75565">
                  <a:moveTo>
                    <a:pt x="137274" y="35407"/>
                  </a:moveTo>
                  <a:lnTo>
                    <a:pt x="130378" y="36271"/>
                  </a:lnTo>
                  <a:lnTo>
                    <a:pt x="130378" y="44056"/>
                  </a:lnTo>
                  <a:lnTo>
                    <a:pt x="137274" y="43180"/>
                  </a:lnTo>
                  <a:lnTo>
                    <a:pt x="137274" y="35407"/>
                  </a:lnTo>
                  <a:close/>
                </a:path>
                <a:path w="196214" h="75565">
                  <a:moveTo>
                    <a:pt x="137274" y="25044"/>
                  </a:moveTo>
                  <a:lnTo>
                    <a:pt x="130378" y="25908"/>
                  </a:lnTo>
                  <a:lnTo>
                    <a:pt x="130378" y="33680"/>
                  </a:lnTo>
                  <a:lnTo>
                    <a:pt x="137274" y="32816"/>
                  </a:lnTo>
                  <a:lnTo>
                    <a:pt x="137274" y="25044"/>
                  </a:lnTo>
                  <a:close/>
                </a:path>
                <a:path w="196214" h="75565">
                  <a:moveTo>
                    <a:pt x="137274" y="15557"/>
                  </a:moveTo>
                  <a:lnTo>
                    <a:pt x="130378" y="15557"/>
                  </a:lnTo>
                  <a:lnTo>
                    <a:pt x="130378" y="23342"/>
                  </a:lnTo>
                  <a:lnTo>
                    <a:pt x="137274" y="23342"/>
                  </a:lnTo>
                  <a:lnTo>
                    <a:pt x="137274" y="15557"/>
                  </a:lnTo>
                  <a:close/>
                </a:path>
                <a:path w="196214" h="75565">
                  <a:moveTo>
                    <a:pt x="137274" y="5181"/>
                  </a:moveTo>
                  <a:lnTo>
                    <a:pt x="130378" y="5181"/>
                  </a:lnTo>
                  <a:lnTo>
                    <a:pt x="130378" y="12966"/>
                  </a:lnTo>
                  <a:lnTo>
                    <a:pt x="137274" y="12966"/>
                  </a:lnTo>
                  <a:lnTo>
                    <a:pt x="137274" y="5181"/>
                  </a:lnTo>
                  <a:close/>
                </a:path>
                <a:path w="196214" h="75565">
                  <a:moveTo>
                    <a:pt x="147624" y="56146"/>
                  </a:moveTo>
                  <a:lnTo>
                    <a:pt x="139839" y="56146"/>
                  </a:lnTo>
                  <a:lnTo>
                    <a:pt x="139839" y="63919"/>
                  </a:lnTo>
                  <a:lnTo>
                    <a:pt x="147624" y="63919"/>
                  </a:lnTo>
                  <a:lnTo>
                    <a:pt x="147624" y="56146"/>
                  </a:lnTo>
                  <a:close/>
                </a:path>
                <a:path w="196214" h="75565">
                  <a:moveTo>
                    <a:pt x="147624" y="45770"/>
                  </a:moveTo>
                  <a:lnTo>
                    <a:pt x="139839" y="45770"/>
                  </a:lnTo>
                  <a:lnTo>
                    <a:pt x="139839" y="53543"/>
                  </a:lnTo>
                  <a:lnTo>
                    <a:pt x="147624" y="53543"/>
                  </a:lnTo>
                  <a:lnTo>
                    <a:pt x="147624" y="45770"/>
                  </a:lnTo>
                  <a:close/>
                </a:path>
                <a:path w="196214" h="75565">
                  <a:moveTo>
                    <a:pt x="147624" y="35407"/>
                  </a:moveTo>
                  <a:lnTo>
                    <a:pt x="139839" y="35407"/>
                  </a:lnTo>
                  <a:lnTo>
                    <a:pt x="139839" y="43192"/>
                  </a:lnTo>
                  <a:lnTo>
                    <a:pt x="147624" y="43192"/>
                  </a:lnTo>
                  <a:lnTo>
                    <a:pt x="147624" y="35407"/>
                  </a:lnTo>
                  <a:close/>
                </a:path>
                <a:path w="196214" h="75565">
                  <a:moveTo>
                    <a:pt x="147624" y="25044"/>
                  </a:moveTo>
                  <a:lnTo>
                    <a:pt x="139839" y="25044"/>
                  </a:lnTo>
                  <a:lnTo>
                    <a:pt x="139839" y="32804"/>
                  </a:lnTo>
                  <a:lnTo>
                    <a:pt x="147624" y="32804"/>
                  </a:lnTo>
                  <a:lnTo>
                    <a:pt x="147624" y="25044"/>
                  </a:lnTo>
                  <a:close/>
                </a:path>
                <a:path w="196214" h="75565">
                  <a:moveTo>
                    <a:pt x="147624" y="13830"/>
                  </a:moveTo>
                  <a:lnTo>
                    <a:pt x="139865" y="14681"/>
                  </a:lnTo>
                  <a:lnTo>
                    <a:pt x="139865" y="23317"/>
                  </a:lnTo>
                  <a:lnTo>
                    <a:pt x="147624" y="22453"/>
                  </a:lnTo>
                  <a:lnTo>
                    <a:pt x="147624" y="13830"/>
                  </a:lnTo>
                  <a:close/>
                </a:path>
                <a:path w="196214" h="75565">
                  <a:moveTo>
                    <a:pt x="147624" y="3454"/>
                  </a:moveTo>
                  <a:lnTo>
                    <a:pt x="139865" y="4330"/>
                  </a:lnTo>
                  <a:lnTo>
                    <a:pt x="139865" y="12090"/>
                  </a:lnTo>
                  <a:lnTo>
                    <a:pt x="147624" y="11226"/>
                  </a:lnTo>
                  <a:lnTo>
                    <a:pt x="147624" y="3454"/>
                  </a:lnTo>
                  <a:close/>
                </a:path>
                <a:path w="196214" h="75565">
                  <a:moveTo>
                    <a:pt x="157137" y="44907"/>
                  </a:moveTo>
                  <a:lnTo>
                    <a:pt x="150228" y="45770"/>
                  </a:lnTo>
                  <a:lnTo>
                    <a:pt x="150228" y="53543"/>
                  </a:lnTo>
                  <a:lnTo>
                    <a:pt x="157137" y="52692"/>
                  </a:lnTo>
                  <a:lnTo>
                    <a:pt x="157137" y="44907"/>
                  </a:lnTo>
                  <a:close/>
                </a:path>
                <a:path w="196214" h="75565">
                  <a:moveTo>
                    <a:pt x="157137" y="33680"/>
                  </a:moveTo>
                  <a:lnTo>
                    <a:pt x="150228" y="34556"/>
                  </a:lnTo>
                  <a:lnTo>
                    <a:pt x="150228" y="43180"/>
                  </a:lnTo>
                  <a:lnTo>
                    <a:pt x="157137" y="42316"/>
                  </a:lnTo>
                  <a:lnTo>
                    <a:pt x="157137" y="33680"/>
                  </a:lnTo>
                  <a:close/>
                </a:path>
                <a:path w="196214" h="75565">
                  <a:moveTo>
                    <a:pt x="157137" y="23317"/>
                  </a:moveTo>
                  <a:lnTo>
                    <a:pt x="150228" y="24180"/>
                  </a:lnTo>
                  <a:lnTo>
                    <a:pt x="150228" y="31965"/>
                  </a:lnTo>
                  <a:lnTo>
                    <a:pt x="157137" y="31965"/>
                  </a:lnTo>
                  <a:lnTo>
                    <a:pt x="157137" y="23317"/>
                  </a:lnTo>
                  <a:close/>
                </a:path>
                <a:path w="196214" h="75565">
                  <a:moveTo>
                    <a:pt x="157137" y="12954"/>
                  </a:moveTo>
                  <a:lnTo>
                    <a:pt x="150228" y="13830"/>
                  </a:lnTo>
                  <a:lnTo>
                    <a:pt x="150228" y="21590"/>
                  </a:lnTo>
                  <a:lnTo>
                    <a:pt x="157137" y="20726"/>
                  </a:lnTo>
                  <a:lnTo>
                    <a:pt x="157137" y="12954"/>
                  </a:lnTo>
                  <a:close/>
                </a:path>
                <a:path w="196214" h="75565">
                  <a:moveTo>
                    <a:pt x="157137" y="2603"/>
                  </a:moveTo>
                  <a:lnTo>
                    <a:pt x="150228" y="3454"/>
                  </a:lnTo>
                  <a:lnTo>
                    <a:pt x="150228" y="11226"/>
                  </a:lnTo>
                  <a:lnTo>
                    <a:pt x="157137" y="10363"/>
                  </a:lnTo>
                  <a:lnTo>
                    <a:pt x="157137" y="2603"/>
                  </a:lnTo>
                  <a:close/>
                </a:path>
                <a:path w="196214" h="75565">
                  <a:moveTo>
                    <a:pt x="166624" y="43180"/>
                  </a:moveTo>
                  <a:lnTo>
                    <a:pt x="159715" y="44056"/>
                  </a:lnTo>
                  <a:lnTo>
                    <a:pt x="159715" y="52692"/>
                  </a:lnTo>
                  <a:lnTo>
                    <a:pt x="166624" y="51816"/>
                  </a:lnTo>
                  <a:lnTo>
                    <a:pt x="166624" y="43180"/>
                  </a:lnTo>
                  <a:close/>
                </a:path>
                <a:path w="196214" h="75565">
                  <a:moveTo>
                    <a:pt x="166624" y="32816"/>
                  </a:moveTo>
                  <a:lnTo>
                    <a:pt x="159715" y="33680"/>
                  </a:lnTo>
                  <a:lnTo>
                    <a:pt x="159715" y="41452"/>
                  </a:lnTo>
                  <a:lnTo>
                    <a:pt x="166624" y="41452"/>
                  </a:lnTo>
                  <a:lnTo>
                    <a:pt x="166624" y="32816"/>
                  </a:lnTo>
                  <a:close/>
                </a:path>
                <a:path w="196214" h="75565">
                  <a:moveTo>
                    <a:pt x="166624" y="23317"/>
                  </a:moveTo>
                  <a:lnTo>
                    <a:pt x="159715" y="23317"/>
                  </a:lnTo>
                  <a:lnTo>
                    <a:pt x="159715" y="31089"/>
                  </a:lnTo>
                  <a:lnTo>
                    <a:pt x="166624" y="30226"/>
                  </a:lnTo>
                  <a:lnTo>
                    <a:pt x="166624" y="23317"/>
                  </a:lnTo>
                  <a:close/>
                </a:path>
                <a:path w="196214" h="75565">
                  <a:moveTo>
                    <a:pt x="166624" y="12954"/>
                  </a:moveTo>
                  <a:lnTo>
                    <a:pt x="159715" y="12954"/>
                  </a:lnTo>
                  <a:lnTo>
                    <a:pt x="159715" y="20726"/>
                  </a:lnTo>
                  <a:lnTo>
                    <a:pt x="166624" y="20726"/>
                  </a:lnTo>
                  <a:lnTo>
                    <a:pt x="166624" y="12954"/>
                  </a:lnTo>
                  <a:close/>
                </a:path>
                <a:path w="196214" h="75565">
                  <a:moveTo>
                    <a:pt x="166624" y="2603"/>
                  </a:moveTo>
                  <a:lnTo>
                    <a:pt x="159715" y="2603"/>
                  </a:lnTo>
                  <a:lnTo>
                    <a:pt x="159715" y="10375"/>
                  </a:lnTo>
                  <a:lnTo>
                    <a:pt x="166624" y="10375"/>
                  </a:lnTo>
                  <a:lnTo>
                    <a:pt x="166624" y="2603"/>
                  </a:lnTo>
                  <a:close/>
                </a:path>
                <a:path w="196214" h="75565">
                  <a:moveTo>
                    <a:pt x="176136" y="43180"/>
                  </a:moveTo>
                  <a:lnTo>
                    <a:pt x="169227" y="43180"/>
                  </a:lnTo>
                  <a:lnTo>
                    <a:pt x="169227" y="50952"/>
                  </a:lnTo>
                  <a:lnTo>
                    <a:pt x="176136" y="50952"/>
                  </a:lnTo>
                  <a:lnTo>
                    <a:pt x="176136" y="43180"/>
                  </a:lnTo>
                  <a:close/>
                </a:path>
                <a:path w="196214" h="75565">
                  <a:moveTo>
                    <a:pt x="176136" y="32816"/>
                  </a:moveTo>
                  <a:lnTo>
                    <a:pt x="169227" y="32816"/>
                  </a:lnTo>
                  <a:lnTo>
                    <a:pt x="169227" y="40589"/>
                  </a:lnTo>
                  <a:lnTo>
                    <a:pt x="176136" y="40589"/>
                  </a:lnTo>
                  <a:lnTo>
                    <a:pt x="176136" y="32816"/>
                  </a:lnTo>
                  <a:close/>
                </a:path>
                <a:path w="196214" h="75565">
                  <a:moveTo>
                    <a:pt x="176136" y="22453"/>
                  </a:moveTo>
                  <a:lnTo>
                    <a:pt x="169227" y="23317"/>
                  </a:lnTo>
                  <a:lnTo>
                    <a:pt x="169227" y="30226"/>
                  </a:lnTo>
                  <a:lnTo>
                    <a:pt x="176136" y="30226"/>
                  </a:lnTo>
                  <a:lnTo>
                    <a:pt x="176136" y="22453"/>
                  </a:lnTo>
                  <a:close/>
                </a:path>
                <a:path w="196214" h="75565">
                  <a:moveTo>
                    <a:pt x="176136" y="12090"/>
                  </a:moveTo>
                  <a:lnTo>
                    <a:pt x="169227" y="12954"/>
                  </a:lnTo>
                  <a:lnTo>
                    <a:pt x="169227" y="20726"/>
                  </a:lnTo>
                  <a:lnTo>
                    <a:pt x="176136" y="19862"/>
                  </a:lnTo>
                  <a:lnTo>
                    <a:pt x="176136" y="12090"/>
                  </a:lnTo>
                  <a:close/>
                </a:path>
                <a:path w="196214" h="75565">
                  <a:moveTo>
                    <a:pt x="176136" y="876"/>
                  </a:moveTo>
                  <a:lnTo>
                    <a:pt x="169227" y="1739"/>
                  </a:lnTo>
                  <a:lnTo>
                    <a:pt x="169227" y="10363"/>
                  </a:lnTo>
                  <a:lnTo>
                    <a:pt x="176136" y="9512"/>
                  </a:lnTo>
                  <a:lnTo>
                    <a:pt x="176136" y="876"/>
                  </a:lnTo>
                  <a:close/>
                </a:path>
                <a:path w="196214" h="75565">
                  <a:moveTo>
                    <a:pt x="186486" y="42316"/>
                  </a:moveTo>
                  <a:lnTo>
                    <a:pt x="178714" y="43180"/>
                  </a:lnTo>
                  <a:lnTo>
                    <a:pt x="178714" y="50952"/>
                  </a:lnTo>
                  <a:lnTo>
                    <a:pt x="186486" y="50101"/>
                  </a:lnTo>
                  <a:lnTo>
                    <a:pt x="186486" y="42316"/>
                  </a:lnTo>
                  <a:close/>
                </a:path>
                <a:path w="196214" h="75565">
                  <a:moveTo>
                    <a:pt x="186486" y="31965"/>
                  </a:moveTo>
                  <a:lnTo>
                    <a:pt x="178714" y="32816"/>
                  </a:lnTo>
                  <a:lnTo>
                    <a:pt x="178714" y="40576"/>
                  </a:lnTo>
                  <a:lnTo>
                    <a:pt x="186486" y="39725"/>
                  </a:lnTo>
                  <a:lnTo>
                    <a:pt x="186486" y="31965"/>
                  </a:lnTo>
                  <a:close/>
                </a:path>
                <a:path w="196214" h="75565">
                  <a:moveTo>
                    <a:pt x="186486" y="21590"/>
                  </a:moveTo>
                  <a:lnTo>
                    <a:pt x="178714" y="22453"/>
                  </a:lnTo>
                  <a:lnTo>
                    <a:pt x="178714" y="30226"/>
                  </a:lnTo>
                  <a:lnTo>
                    <a:pt x="186486" y="29362"/>
                  </a:lnTo>
                  <a:lnTo>
                    <a:pt x="186486" y="21590"/>
                  </a:lnTo>
                  <a:close/>
                </a:path>
                <a:path w="196214" h="75565">
                  <a:moveTo>
                    <a:pt x="186486" y="10363"/>
                  </a:moveTo>
                  <a:lnTo>
                    <a:pt x="178714" y="11226"/>
                  </a:lnTo>
                  <a:lnTo>
                    <a:pt x="178714" y="19862"/>
                  </a:lnTo>
                  <a:lnTo>
                    <a:pt x="186486" y="19011"/>
                  </a:lnTo>
                  <a:lnTo>
                    <a:pt x="186486" y="10363"/>
                  </a:lnTo>
                  <a:close/>
                </a:path>
                <a:path w="196214" h="75565">
                  <a:moveTo>
                    <a:pt x="186486" y="0"/>
                  </a:moveTo>
                  <a:lnTo>
                    <a:pt x="178714" y="876"/>
                  </a:lnTo>
                  <a:lnTo>
                    <a:pt x="178714" y="8636"/>
                  </a:lnTo>
                  <a:lnTo>
                    <a:pt x="186486" y="7785"/>
                  </a:lnTo>
                  <a:lnTo>
                    <a:pt x="186486" y="0"/>
                  </a:lnTo>
                  <a:close/>
                </a:path>
                <a:path w="196214" h="75565">
                  <a:moveTo>
                    <a:pt x="195973" y="41452"/>
                  </a:moveTo>
                  <a:lnTo>
                    <a:pt x="188214" y="42316"/>
                  </a:lnTo>
                  <a:lnTo>
                    <a:pt x="188214" y="50101"/>
                  </a:lnTo>
                  <a:lnTo>
                    <a:pt x="195973" y="49212"/>
                  </a:lnTo>
                  <a:lnTo>
                    <a:pt x="195973" y="41452"/>
                  </a:lnTo>
                  <a:close/>
                </a:path>
                <a:path w="196214" h="75565">
                  <a:moveTo>
                    <a:pt x="195973" y="31089"/>
                  </a:moveTo>
                  <a:lnTo>
                    <a:pt x="188214" y="31965"/>
                  </a:lnTo>
                  <a:lnTo>
                    <a:pt x="188214" y="39725"/>
                  </a:lnTo>
                  <a:lnTo>
                    <a:pt x="195973" y="38862"/>
                  </a:lnTo>
                  <a:lnTo>
                    <a:pt x="195973" y="31089"/>
                  </a:lnTo>
                  <a:close/>
                </a:path>
                <a:path w="196214" h="75565">
                  <a:moveTo>
                    <a:pt x="195973" y="20726"/>
                  </a:moveTo>
                  <a:lnTo>
                    <a:pt x="188214" y="20726"/>
                  </a:lnTo>
                  <a:lnTo>
                    <a:pt x="188214" y="29362"/>
                  </a:lnTo>
                  <a:lnTo>
                    <a:pt x="195973" y="28511"/>
                  </a:lnTo>
                  <a:lnTo>
                    <a:pt x="195973" y="20726"/>
                  </a:lnTo>
                  <a:close/>
                </a:path>
                <a:path w="196214" h="75565">
                  <a:moveTo>
                    <a:pt x="195973" y="10363"/>
                  </a:moveTo>
                  <a:lnTo>
                    <a:pt x="188214" y="10363"/>
                  </a:lnTo>
                  <a:lnTo>
                    <a:pt x="188214" y="18135"/>
                  </a:lnTo>
                  <a:lnTo>
                    <a:pt x="195973" y="18135"/>
                  </a:lnTo>
                  <a:lnTo>
                    <a:pt x="195973" y="10363"/>
                  </a:lnTo>
                  <a:close/>
                </a:path>
                <a:path w="196214" h="75565">
                  <a:moveTo>
                    <a:pt x="195973" y="0"/>
                  </a:moveTo>
                  <a:lnTo>
                    <a:pt x="188214" y="0"/>
                  </a:lnTo>
                  <a:lnTo>
                    <a:pt x="188214" y="7785"/>
                  </a:lnTo>
                  <a:lnTo>
                    <a:pt x="195973" y="7785"/>
                  </a:lnTo>
                  <a:lnTo>
                    <a:pt x="1959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695469" y="6749617"/>
              <a:ext cx="907415" cy="1316355"/>
            </a:xfrm>
            <a:custGeom>
              <a:avLst/>
              <a:gdLst/>
              <a:ahLst/>
              <a:cxnLst/>
              <a:rect l="l" t="t" r="r" b="b"/>
              <a:pathLst>
                <a:path w="907414" h="1316354">
                  <a:moveTo>
                    <a:pt x="6045" y="1302842"/>
                  </a:moveTo>
                  <a:lnTo>
                    <a:pt x="0" y="1301965"/>
                  </a:lnTo>
                  <a:lnTo>
                    <a:pt x="0" y="1308887"/>
                  </a:lnTo>
                  <a:lnTo>
                    <a:pt x="6045" y="1308887"/>
                  </a:lnTo>
                  <a:lnTo>
                    <a:pt x="6045" y="1302842"/>
                  </a:lnTo>
                  <a:close/>
                </a:path>
                <a:path w="907414" h="1316354">
                  <a:moveTo>
                    <a:pt x="6045" y="1293342"/>
                  </a:moveTo>
                  <a:lnTo>
                    <a:pt x="0" y="1293342"/>
                  </a:lnTo>
                  <a:lnTo>
                    <a:pt x="0" y="1300251"/>
                  </a:lnTo>
                  <a:lnTo>
                    <a:pt x="6045" y="1300251"/>
                  </a:lnTo>
                  <a:lnTo>
                    <a:pt x="6045" y="1293342"/>
                  </a:lnTo>
                  <a:close/>
                </a:path>
                <a:path w="907414" h="1316354">
                  <a:moveTo>
                    <a:pt x="6045" y="1284719"/>
                  </a:moveTo>
                  <a:lnTo>
                    <a:pt x="0" y="1283843"/>
                  </a:lnTo>
                  <a:lnTo>
                    <a:pt x="0" y="1290764"/>
                  </a:lnTo>
                  <a:lnTo>
                    <a:pt x="6045" y="1291615"/>
                  </a:lnTo>
                  <a:lnTo>
                    <a:pt x="6045" y="1284719"/>
                  </a:lnTo>
                  <a:close/>
                </a:path>
                <a:path w="907414" h="1316354">
                  <a:moveTo>
                    <a:pt x="6045" y="1275207"/>
                  </a:moveTo>
                  <a:lnTo>
                    <a:pt x="0" y="1275207"/>
                  </a:lnTo>
                  <a:lnTo>
                    <a:pt x="0" y="1282128"/>
                  </a:lnTo>
                  <a:lnTo>
                    <a:pt x="6045" y="1283004"/>
                  </a:lnTo>
                  <a:lnTo>
                    <a:pt x="6045" y="1275207"/>
                  </a:lnTo>
                  <a:close/>
                </a:path>
                <a:path w="907414" h="1316354">
                  <a:moveTo>
                    <a:pt x="15532" y="1303705"/>
                  </a:moveTo>
                  <a:lnTo>
                    <a:pt x="8623" y="1302842"/>
                  </a:lnTo>
                  <a:lnTo>
                    <a:pt x="8623" y="1309738"/>
                  </a:lnTo>
                  <a:lnTo>
                    <a:pt x="15532" y="1309738"/>
                  </a:lnTo>
                  <a:lnTo>
                    <a:pt x="15532" y="1303705"/>
                  </a:lnTo>
                  <a:close/>
                </a:path>
                <a:path w="907414" h="1316354">
                  <a:moveTo>
                    <a:pt x="15532" y="1294218"/>
                  </a:moveTo>
                  <a:lnTo>
                    <a:pt x="8623" y="1293329"/>
                  </a:lnTo>
                  <a:lnTo>
                    <a:pt x="8623" y="1301127"/>
                  </a:lnTo>
                  <a:lnTo>
                    <a:pt x="15532" y="1301127"/>
                  </a:lnTo>
                  <a:lnTo>
                    <a:pt x="15532" y="1294218"/>
                  </a:lnTo>
                  <a:close/>
                </a:path>
                <a:path w="907414" h="1316354">
                  <a:moveTo>
                    <a:pt x="15532" y="1285570"/>
                  </a:moveTo>
                  <a:lnTo>
                    <a:pt x="8623" y="1284719"/>
                  </a:lnTo>
                  <a:lnTo>
                    <a:pt x="8623" y="1291615"/>
                  </a:lnTo>
                  <a:lnTo>
                    <a:pt x="15532" y="1292491"/>
                  </a:lnTo>
                  <a:lnTo>
                    <a:pt x="15532" y="1285570"/>
                  </a:lnTo>
                  <a:close/>
                </a:path>
                <a:path w="907414" h="1316354">
                  <a:moveTo>
                    <a:pt x="15532" y="1276070"/>
                  </a:moveTo>
                  <a:lnTo>
                    <a:pt x="8623" y="1275207"/>
                  </a:lnTo>
                  <a:lnTo>
                    <a:pt x="8623" y="1283004"/>
                  </a:lnTo>
                  <a:lnTo>
                    <a:pt x="15532" y="1283004"/>
                  </a:lnTo>
                  <a:lnTo>
                    <a:pt x="15532" y="1276070"/>
                  </a:lnTo>
                  <a:close/>
                </a:path>
                <a:path w="907414" h="1316354">
                  <a:moveTo>
                    <a:pt x="24168" y="1303705"/>
                  </a:moveTo>
                  <a:lnTo>
                    <a:pt x="17272" y="1303705"/>
                  </a:lnTo>
                  <a:lnTo>
                    <a:pt x="17272" y="1309738"/>
                  </a:lnTo>
                  <a:lnTo>
                    <a:pt x="24168" y="1310614"/>
                  </a:lnTo>
                  <a:lnTo>
                    <a:pt x="24168" y="1303705"/>
                  </a:lnTo>
                  <a:close/>
                </a:path>
                <a:path w="907414" h="1316354">
                  <a:moveTo>
                    <a:pt x="24168" y="1295082"/>
                  </a:moveTo>
                  <a:lnTo>
                    <a:pt x="17272" y="1294218"/>
                  </a:lnTo>
                  <a:lnTo>
                    <a:pt x="17272" y="1301127"/>
                  </a:lnTo>
                  <a:lnTo>
                    <a:pt x="24168" y="1301127"/>
                  </a:lnTo>
                  <a:lnTo>
                    <a:pt x="24168" y="1295082"/>
                  </a:lnTo>
                  <a:close/>
                </a:path>
                <a:path w="907414" h="1316354">
                  <a:moveTo>
                    <a:pt x="24168" y="1285582"/>
                  </a:moveTo>
                  <a:lnTo>
                    <a:pt x="17272" y="1285582"/>
                  </a:lnTo>
                  <a:lnTo>
                    <a:pt x="17272" y="1292491"/>
                  </a:lnTo>
                  <a:lnTo>
                    <a:pt x="24168" y="1292491"/>
                  </a:lnTo>
                  <a:lnTo>
                    <a:pt x="24168" y="1285582"/>
                  </a:lnTo>
                  <a:close/>
                </a:path>
                <a:path w="907414" h="1316354">
                  <a:moveTo>
                    <a:pt x="24168" y="1276934"/>
                  </a:moveTo>
                  <a:lnTo>
                    <a:pt x="17272" y="1276070"/>
                  </a:lnTo>
                  <a:lnTo>
                    <a:pt x="17272" y="1283004"/>
                  </a:lnTo>
                  <a:lnTo>
                    <a:pt x="24168" y="1283004"/>
                  </a:lnTo>
                  <a:lnTo>
                    <a:pt x="24168" y="1276934"/>
                  </a:lnTo>
                  <a:close/>
                </a:path>
                <a:path w="907414" h="1316354">
                  <a:moveTo>
                    <a:pt x="24168" y="1267447"/>
                  </a:moveTo>
                  <a:lnTo>
                    <a:pt x="17272" y="1267447"/>
                  </a:lnTo>
                  <a:lnTo>
                    <a:pt x="17272" y="1274343"/>
                  </a:lnTo>
                  <a:lnTo>
                    <a:pt x="24168" y="1275207"/>
                  </a:lnTo>
                  <a:lnTo>
                    <a:pt x="24168" y="1267447"/>
                  </a:lnTo>
                  <a:close/>
                </a:path>
                <a:path w="907414" h="1316354">
                  <a:moveTo>
                    <a:pt x="24168" y="1258811"/>
                  </a:moveTo>
                  <a:lnTo>
                    <a:pt x="17272" y="1257947"/>
                  </a:lnTo>
                  <a:lnTo>
                    <a:pt x="17272" y="1264856"/>
                  </a:lnTo>
                  <a:lnTo>
                    <a:pt x="24168" y="1265707"/>
                  </a:lnTo>
                  <a:lnTo>
                    <a:pt x="24168" y="1258811"/>
                  </a:lnTo>
                  <a:close/>
                </a:path>
                <a:path w="907414" h="1316354">
                  <a:moveTo>
                    <a:pt x="32804" y="1304569"/>
                  </a:moveTo>
                  <a:lnTo>
                    <a:pt x="26746" y="1303705"/>
                  </a:lnTo>
                  <a:lnTo>
                    <a:pt x="26746" y="1310614"/>
                  </a:lnTo>
                  <a:lnTo>
                    <a:pt x="32804" y="1311452"/>
                  </a:lnTo>
                  <a:lnTo>
                    <a:pt x="32804" y="1304569"/>
                  </a:lnTo>
                  <a:close/>
                </a:path>
                <a:path w="907414" h="1316354">
                  <a:moveTo>
                    <a:pt x="32804" y="1295933"/>
                  </a:moveTo>
                  <a:lnTo>
                    <a:pt x="26746" y="1295082"/>
                  </a:lnTo>
                  <a:lnTo>
                    <a:pt x="26746" y="1301965"/>
                  </a:lnTo>
                  <a:lnTo>
                    <a:pt x="32804" y="1301965"/>
                  </a:lnTo>
                  <a:lnTo>
                    <a:pt x="32804" y="1295933"/>
                  </a:lnTo>
                  <a:close/>
                </a:path>
                <a:path w="907414" h="1316354">
                  <a:moveTo>
                    <a:pt x="32804" y="1286433"/>
                  </a:moveTo>
                  <a:lnTo>
                    <a:pt x="26746" y="1285570"/>
                  </a:lnTo>
                  <a:lnTo>
                    <a:pt x="26746" y="1293329"/>
                  </a:lnTo>
                  <a:lnTo>
                    <a:pt x="32804" y="1293329"/>
                  </a:lnTo>
                  <a:lnTo>
                    <a:pt x="32804" y="1286433"/>
                  </a:lnTo>
                  <a:close/>
                </a:path>
                <a:path w="907414" h="1316354">
                  <a:moveTo>
                    <a:pt x="32804" y="1277797"/>
                  </a:moveTo>
                  <a:lnTo>
                    <a:pt x="26746" y="1276934"/>
                  </a:lnTo>
                  <a:lnTo>
                    <a:pt x="26746" y="1283843"/>
                  </a:lnTo>
                  <a:lnTo>
                    <a:pt x="32804" y="1283843"/>
                  </a:lnTo>
                  <a:lnTo>
                    <a:pt x="32804" y="1277797"/>
                  </a:lnTo>
                  <a:close/>
                </a:path>
                <a:path w="907414" h="1316354">
                  <a:moveTo>
                    <a:pt x="32804" y="1268310"/>
                  </a:moveTo>
                  <a:lnTo>
                    <a:pt x="26746" y="1267447"/>
                  </a:lnTo>
                  <a:lnTo>
                    <a:pt x="26746" y="1275207"/>
                  </a:lnTo>
                  <a:lnTo>
                    <a:pt x="32804" y="1275207"/>
                  </a:lnTo>
                  <a:lnTo>
                    <a:pt x="32804" y="1268310"/>
                  </a:lnTo>
                  <a:close/>
                </a:path>
                <a:path w="907414" h="1316354">
                  <a:moveTo>
                    <a:pt x="32804" y="1259674"/>
                  </a:moveTo>
                  <a:lnTo>
                    <a:pt x="26746" y="1258811"/>
                  </a:lnTo>
                  <a:lnTo>
                    <a:pt x="26746" y="1265707"/>
                  </a:lnTo>
                  <a:lnTo>
                    <a:pt x="32804" y="1266583"/>
                  </a:lnTo>
                  <a:lnTo>
                    <a:pt x="32804" y="1259674"/>
                  </a:lnTo>
                  <a:close/>
                </a:path>
                <a:path w="907414" h="1316354">
                  <a:moveTo>
                    <a:pt x="41440" y="1305420"/>
                  </a:moveTo>
                  <a:lnTo>
                    <a:pt x="34531" y="1304569"/>
                  </a:lnTo>
                  <a:lnTo>
                    <a:pt x="34531" y="1311452"/>
                  </a:lnTo>
                  <a:lnTo>
                    <a:pt x="41440" y="1311452"/>
                  </a:lnTo>
                  <a:lnTo>
                    <a:pt x="41440" y="1305420"/>
                  </a:lnTo>
                  <a:close/>
                </a:path>
                <a:path w="907414" h="1316354">
                  <a:moveTo>
                    <a:pt x="41440" y="1295933"/>
                  </a:moveTo>
                  <a:lnTo>
                    <a:pt x="34531" y="1295933"/>
                  </a:lnTo>
                  <a:lnTo>
                    <a:pt x="34531" y="1302842"/>
                  </a:lnTo>
                  <a:lnTo>
                    <a:pt x="41440" y="1302842"/>
                  </a:lnTo>
                  <a:lnTo>
                    <a:pt x="41440" y="1295933"/>
                  </a:lnTo>
                  <a:close/>
                </a:path>
                <a:path w="907414" h="1316354">
                  <a:moveTo>
                    <a:pt x="41440" y="1287310"/>
                  </a:moveTo>
                  <a:lnTo>
                    <a:pt x="34531" y="1286433"/>
                  </a:lnTo>
                  <a:lnTo>
                    <a:pt x="34531" y="1293329"/>
                  </a:lnTo>
                  <a:lnTo>
                    <a:pt x="41440" y="1293329"/>
                  </a:lnTo>
                  <a:lnTo>
                    <a:pt x="41440" y="1287310"/>
                  </a:lnTo>
                  <a:close/>
                </a:path>
                <a:path w="907414" h="1316354">
                  <a:moveTo>
                    <a:pt x="41440" y="1277797"/>
                  </a:moveTo>
                  <a:lnTo>
                    <a:pt x="34531" y="1277797"/>
                  </a:lnTo>
                  <a:lnTo>
                    <a:pt x="34531" y="1284719"/>
                  </a:lnTo>
                  <a:lnTo>
                    <a:pt x="41440" y="1284719"/>
                  </a:lnTo>
                  <a:lnTo>
                    <a:pt x="41440" y="1277797"/>
                  </a:lnTo>
                  <a:close/>
                </a:path>
                <a:path w="907414" h="1316354">
                  <a:moveTo>
                    <a:pt x="41440" y="1269161"/>
                  </a:moveTo>
                  <a:lnTo>
                    <a:pt x="34531" y="1268310"/>
                  </a:lnTo>
                  <a:lnTo>
                    <a:pt x="34531" y="1275207"/>
                  </a:lnTo>
                  <a:lnTo>
                    <a:pt x="41440" y="1275207"/>
                  </a:lnTo>
                  <a:lnTo>
                    <a:pt x="41440" y="1269161"/>
                  </a:lnTo>
                  <a:close/>
                </a:path>
                <a:path w="907414" h="1316354">
                  <a:moveTo>
                    <a:pt x="41440" y="1259674"/>
                  </a:moveTo>
                  <a:lnTo>
                    <a:pt x="34531" y="1259674"/>
                  </a:lnTo>
                  <a:lnTo>
                    <a:pt x="34531" y="1266583"/>
                  </a:lnTo>
                  <a:lnTo>
                    <a:pt x="41440" y="1266583"/>
                  </a:lnTo>
                  <a:lnTo>
                    <a:pt x="41440" y="1259674"/>
                  </a:lnTo>
                  <a:close/>
                </a:path>
                <a:path w="907414" h="1316354">
                  <a:moveTo>
                    <a:pt x="50076" y="1306296"/>
                  </a:moveTo>
                  <a:lnTo>
                    <a:pt x="43167" y="1305420"/>
                  </a:lnTo>
                  <a:lnTo>
                    <a:pt x="43167" y="1312354"/>
                  </a:lnTo>
                  <a:lnTo>
                    <a:pt x="50076" y="1312354"/>
                  </a:lnTo>
                  <a:lnTo>
                    <a:pt x="50076" y="1306296"/>
                  </a:lnTo>
                  <a:close/>
                </a:path>
                <a:path w="907414" h="1316354">
                  <a:moveTo>
                    <a:pt x="50076" y="1296797"/>
                  </a:moveTo>
                  <a:lnTo>
                    <a:pt x="43167" y="1295933"/>
                  </a:lnTo>
                  <a:lnTo>
                    <a:pt x="43167" y="1303705"/>
                  </a:lnTo>
                  <a:lnTo>
                    <a:pt x="50076" y="1303705"/>
                  </a:lnTo>
                  <a:lnTo>
                    <a:pt x="50076" y="1296797"/>
                  </a:lnTo>
                  <a:close/>
                </a:path>
                <a:path w="907414" h="1316354">
                  <a:moveTo>
                    <a:pt x="50076" y="1288173"/>
                  </a:moveTo>
                  <a:lnTo>
                    <a:pt x="43167" y="1287310"/>
                  </a:lnTo>
                  <a:lnTo>
                    <a:pt x="43167" y="1294218"/>
                  </a:lnTo>
                  <a:lnTo>
                    <a:pt x="50076" y="1294218"/>
                  </a:lnTo>
                  <a:lnTo>
                    <a:pt x="50076" y="1288173"/>
                  </a:lnTo>
                  <a:close/>
                </a:path>
                <a:path w="907414" h="1316354">
                  <a:moveTo>
                    <a:pt x="50076" y="1278686"/>
                  </a:moveTo>
                  <a:lnTo>
                    <a:pt x="43167" y="1277797"/>
                  </a:lnTo>
                  <a:lnTo>
                    <a:pt x="43167" y="1285570"/>
                  </a:lnTo>
                  <a:lnTo>
                    <a:pt x="50076" y="1285570"/>
                  </a:lnTo>
                  <a:lnTo>
                    <a:pt x="50076" y="1278686"/>
                  </a:lnTo>
                  <a:close/>
                </a:path>
                <a:path w="907414" h="1316354">
                  <a:moveTo>
                    <a:pt x="50076" y="1270025"/>
                  </a:moveTo>
                  <a:lnTo>
                    <a:pt x="43167" y="1269161"/>
                  </a:lnTo>
                  <a:lnTo>
                    <a:pt x="43167" y="1276070"/>
                  </a:lnTo>
                  <a:lnTo>
                    <a:pt x="50076" y="1276070"/>
                  </a:lnTo>
                  <a:lnTo>
                    <a:pt x="50076" y="1270025"/>
                  </a:lnTo>
                  <a:close/>
                </a:path>
                <a:path w="907414" h="1316354">
                  <a:moveTo>
                    <a:pt x="58699" y="1306296"/>
                  </a:moveTo>
                  <a:lnTo>
                    <a:pt x="52654" y="1306296"/>
                  </a:lnTo>
                  <a:lnTo>
                    <a:pt x="52654" y="1313205"/>
                  </a:lnTo>
                  <a:lnTo>
                    <a:pt x="58699" y="1313205"/>
                  </a:lnTo>
                  <a:lnTo>
                    <a:pt x="58699" y="1306296"/>
                  </a:lnTo>
                  <a:close/>
                </a:path>
                <a:path w="907414" h="1316354">
                  <a:moveTo>
                    <a:pt x="58699" y="1297660"/>
                  </a:moveTo>
                  <a:lnTo>
                    <a:pt x="52654" y="1296797"/>
                  </a:lnTo>
                  <a:lnTo>
                    <a:pt x="52654" y="1303705"/>
                  </a:lnTo>
                  <a:lnTo>
                    <a:pt x="58699" y="1303705"/>
                  </a:lnTo>
                  <a:lnTo>
                    <a:pt x="58699" y="1297660"/>
                  </a:lnTo>
                  <a:close/>
                </a:path>
                <a:path w="907414" h="1316354">
                  <a:moveTo>
                    <a:pt x="58699" y="1288173"/>
                  </a:moveTo>
                  <a:lnTo>
                    <a:pt x="52654" y="1288173"/>
                  </a:lnTo>
                  <a:lnTo>
                    <a:pt x="52654" y="1295082"/>
                  </a:lnTo>
                  <a:lnTo>
                    <a:pt x="58699" y="1295082"/>
                  </a:lnTo>
                  <a:lnTo>
                    <a:pt x="58699" y="1288173"/>
                  </a:lnTo>
                  <a:close/>
                </a:path>
                <a:path w="907414" h="1316354">
                  <a:moveTo>
                    <a:pt x="58699" y="1279550"/>
                  </a:moveTo>
                  <a:lnTo>
                    <a:pt x="52654" y="1278686"/>
                  </a:lnTo>
                  <a:lnTo>
                    <a:pt x="52654" y="1285570"/>
                  </a:lnTo>
                  <a:lnTo>
                    <a:pt x="58699" y="1285570"/>
                  </a:lnTo>
                  <a:lnTo>
                    <a:pt x="58699" y="1279550"/>
                  </a:lnTo>
                  <a:close/>
                </a:path>
                <a:path w="907414" h="1316354">
                  <a:moveTo>
                    <a:pt x="58699" y="1270025"/>
                  </a:moveTo>
                  <a:lnTo>
                    <a:pt x="52654" y="1270025"/>
                  </a:lnTo>
                  <a:lnTo>
                    <a:pt x="52654" y="1276934"/>
                  </a:lnTo>
                  <a:lnTo>
                    <a:pt x="58699" y="1276934"/>
                  </a:lnTo>
                  <a:lnTo>
                    <a:pt x="58699" y="1270025"/>
                  </a:lnTo>
                  <a:close/>
                </a:path>
                <a:path w="907414" h="1316354">
                  <a:moveTo>
                    <a:pt x="68199" y="1307172"/>
                  </a:moveTo>
                  <a:lnTo>
                    <a:pt x="60426" y="1306296"/>
                  </a:lnTo>
                  <a:lnTo>
                    <a:pt x="60426" y="1314056"/>
                  </a:lnTo>
                  <a:lnTo>
                    <a:pt x="68199" y="1314056"/>
                  </a:lnTo>
                  <a:lnTo>
                    <a:pt x="68199" y="1307172"/>
                  </a:lnTo>
                  <a:close/>
                </a:path>
                <a:path w="907414" h="1316354">
                  <a:moveTo>
                    <a:pt x="68199" y="1298524"/>
                  </a:moveTo>
                  <a:lnTo>
                    <a:pt x="60426" y="1297660"/>
                  </a:lnTo>
                  <a:lnTo>
                    <a:pt x="60426" y="1304569"/>
                  </a:lnTo>
                  <a:lnTo>
                    <a:pt x="68199" y="1305420"/>
                  </a:lnTo>
                  <a:lnTo>
                    <a:pt x="68199" y="1298524"/>
                  </a:lnTo>
                  <a:close/>
                </a:path>
                <a:path w="907414" h="1316354">
                  <a:moveTo>
                    <a:pt x="68199" y="1289024"/>
                  </a:moveTo>
                  <a:lnTo>
                    <a:pt x="60426" y="1288173"/>
                  </a:lnTo>
                  <a:lnTo>
                    <a:pt x="60426" y="1295933"/>
                  </a:lnTo>
                  <a:lnTo>
                    <a:pt x="68199" y="1295933"/>
                  </a:lnTo>
                  <a:lnTo>
                    <a:pt x="68199" y="1289024"/>
                  </a:lnTo>
                  <a:close/>
                </a:path>
                <a:path w="907414" h="1316354">
                  <a:moveTo>
                    <a:pt x="68199" y="1280375"/>
                  </a:moveTo>
                  <a:lnTo>
                    <a:pt x="60426" y="1279550"/>
                  </a:lnTo>
                  <a:lnTo>
                    <a:pt x="60426" y="1286433"/>
                  </a:lnTo>
                  <a:lnTo>
                    <a:pt x="68199" y="1286433"/>
                  </a:lnTo>
                  <a:lnTo>
                    <a:pt x="68199" y="1280375"/>
                  </a:lnTo>
                  <a:close/>
                </a:path>
                <a:path w="907414" h="1316354">
                  <a:moveTo>
                    <a:pt x="68199" y="1270901"/>
                  </a:moveTo>
                  <a:lnTo>
                    <a:pt x="60426" y="1270025"/>
                  </a:lnTo>
                  <a:lnTo>
                    <a:pt x="60426" y="1277797"/>
                  </a:lnTo>
                  <a:lnTo>
                    <a:pt x="68199" y="1277797"/>
                  </a:lnTo>
                  <a:lnTo>
                    <a:pt x="68199" y="1270901"/>
                  </a:lnTo>
                  <a:close/>
                </a:path>
                <a:path w="907414" h="1316354">
                  <a:moveTo>
                    <a:pt x="75971" y="1308011"/>
                  </a:moveTo>
                  <a:lnTo>
                    <a:pt x="69926" y="1307172"/>
                  </a:lnTo>
                  <a:lnTo>
                    <a:pt x="69926" y="1314056"/>
                  </a:lnTo>
                  <a:lnTo>
                    <a:pt x="75971" y="1314932"/>
                  </a:lnTo>
                  <a:lnTo>
                    <a:pt x="75971" y="1308011"/>
                  </a:lnTo>
                  <a:close/>
                </a:path>
                <a:path w="907414" h="1316354">
                  <a:moveTo>
                    <a:pt x="75971" y="1298524"/>
                  </a:moveTo>
                  <a:lnTo>
                    <a:pt x="69926" y="1298524"/>
                  </a:lnTo>
                  <a:lnTo>
                    <a:pt x="69926" y="1305420"/>
                  </a:lnTo>
                  <a:lnTo>
                    <a:pt x="75971" y="1306296"/>
                  </a:lnTo>
                  <a:lnTo>
                    <a:pt x="75971" y="1298524"/>
                  </a:lnTo>
                  <a:close/>
                </a:path>
                <a:path w="907414" h="1316354">
                  <a:moveTo>
                    <a:pt x="75971" y="1289888"/>
                  </a:moveTo>
                  <a:lnTo>
                    <a:pt x="69926" y="1289024"/>
                  </a:lnTo>
                  <a:lnTo>
                    <a:pt x="69926" y="1295933"/>
                  </a:lnTo>
                  <a:lnTo>
                    <a:pt x="75971" y="1296797"/>
                  </a:lnTo>
                  <a:lnTo>
                    <a:pt x="75971" y="1289888"/>
                  </a:lnTo>
                  <a:close/>
                </a:path>
                <a:path w="907414" h="1316354">
                  <a:moveTo>
                    <a:pt x="75971" y="1280388"/>
                  </a:moveTo>
                  <a:lnTo>
                    <a:pt x="69926" y="1280388"/>
                  </a:lnTo>
                  <a:lnTo>
                    <a:pt x="69926" y="1287310"/>
                  </a:lnTo>
                  <a:lnTo>
                    <a:pt x="75971" y="1287310"/>
                  </a:lnTo>
                  <a:lnTo>
                    <a:pt x="75971" y="1280388"/>
                  </a:lnTo>
                  <a:close/>
                </a:path>
                <a:path w="907414" h="1316354">
                  <a:moveTo>
                    <a:pt x="75971" y="1271765"/>
                  </a:moveTo>
                  <a:lnTo>
                    <a:pt x="69926" y="1270901"/>
                  </a:lnTo>
                  <a:lnTo>
                    <a:pt x="69926" y="1277797"/>
                  </a:lnTo>
                  <a:lnTo>
                    <a:pt x="75971" y="1277797"/>
                  </a:lnTo>
                  <a:lnTo>
                    <a:pt x="75971" y="1271765"/>
                  </a:lnTo>
                  <a:close/>
                </a:path>
                <a:path w="907414" h="1316354">
                  <a:moveTo>
                    <a:pt x="85471" y="1308887"/>
                  </a:moveTo>
                  <a:lnTo>
                    <a:pt x="78562" y="1308011"/>
                  </a:lnTo>
                  <a:lnTo>
                    <a:pt x="78562" y="1314932"/>
                  </a:lnTo>
                  <a:lnTo>
                    <a:pt x="85471" y="1315796"/>
                  </a:lnTo>
                  <a:lnTo>
                    <a:pt x="85471" y="1308887"/>
                  </a:lnTo>
                  <a:close/>
                </a:path>
                <a:path w="907414" h="1316354">
                  <a:moveTo>
                    <a:pt x="85471" y="1299375"/>
                  </a:moveTo>
                  <a:lnTo>
                    <a:pt x="78562" y="1298524"/>
                  </a:lnTo>
                  <a:lnTo>
                    <a:pt x="78562" y="1306296"/>
                  </a:lnTo>
                  <a:lnTo>
                    <a:pt x="85471" y="1306296"/>
                  </a:lnTo>
                  <a:lnTo>
                    <a:pt x="85471" y="1299375"/>
                  </a:lnTo>
                  <a:close/>
                </a:path>
                <a:path w="907414" h="1316354">
                  <a:moveTo>
                    <a:pt x="85471" y="1290764"/>
                  </a:moveTo>
                  <a:lnTo>
                    <a:pt x="78562" y="1289888"/>
                  </a:lnTo>
                  <a:lnTo>
                    <a:pt x="78562" y="1296797"/>
                  </a:lnTo>
                  <a:lnTo>
                    <a:pt x="85471" y="1297660"/>
                  </a:lnTo>
                  <a:lnTo>
                    <a:pt x="85471" y="1290764"/>
                  </a:lnTo>
                  <a:close/>
                </a:path>
                <a:path w="907414" h="1316354">
                  <a:moveTo>
                    <a:pt x="85471" y="1281252"/>
                  </a:moveTo>
                  <a:lnTo>
                    <a:pt x="78562" y="1280375"/>
                  </a:lnTo>
                  <a:lnTo>
                    <a:pt x="78562" y="1288173"/>
                  </a:lnTo>
                  <a:lnTo>
                    <a:pt x="85471" y="1288173"/>
                  </a:lnTo>
                  <a:lnTo>
                    <a:pt x="85471" y="1281252"/>
                  </a:lnTo>
                  <a:close/>
                </a:path>
                <a:path w="907414" h="1316354">
                  <a:moveTo>
                    <a:pt x="85471" y="1272616"/>
                  </a:moveTo>
                  <a:lnTo>
                    <a:pt x="78562" y="1271765"/>
                  </a:lnTo>
                  <a:lnTo>
                    <a:pt x="78562" y="1278686"/>
                  </a:lnTo>
                  <a:lnTo>
                    <a:pt x="85471" y="1278686"/>
                  </a:lnTo>
                  <a:lnTo>
                    <a:pt x="85471" y="1272616"/>
                  </a:lnTo>
                  <a:close/>
                </a:path>
                <a:path w="907414" h="1316354">
                  <a:moveTo>
                    <a:pt x="820191" y="11214"/>
                  </a:moveTo>
                  <a:lnTo>
                    <a:pt x="813308" y="11214"/>
                  </a:lnTo>
                  <a:lnTo>
                    <a:pt x="813308" y="18986"/>
                  </a:lnTo>
                  <a:lnTo>
                    <a:pt x="820191" y="18986"/>
                  </a:lnTo>
                  <a:lnTo>
                    <a:pt x="820191" y="11214"/>
                  </a:lnTo>
                  <a:close/>
                </a:path>
                <a:path w="907414" h="1316354">
                  <a:moveTo>
                    <a:pt x="830580" y="10363"/>
                  </a:moveTo>
                  <a:lnTo>
                    <a:pt x="822794" y="11214"/>
                  </a:lnTo>
                  <a:lnTo>
                    <a:pt x="822794" y="18986"/>
                  </a:lnTo>
                  <a:lnTo>
                    <a:pt x="830580" y="18135"/>
                  </a:lnTo>
                  <a:lnTo>
                    <a:pt x="830580" y="10363"/>
                  </a:lnTo>
                  <a:close/>
                </a:path>
                <a:path w="907414" h="1316354">
                  <a:moveTo>
                    <a:pt x="830580" y="0"/>
                  </a:moveTo>
                  <a:lnTo>
                    <a:pt x="822794" y="863"/>
                  </a:lnTo>
                  <a:lnTo>
                    <a:pt x="822794" y="8648"/>
                  </a:lnTo>
                  <a:lnTo>
                    <a:pt x="830580" y="7759"/>
                  </a:lnTo>
                  <a:lnTo>
                    <a:pt x="830580" y="0"/>
                  </a:lnTo>
                  <a:close/>
                </a:path>
                <a:path w="907414" h="1316354">
                  <a:moveTo>
                    <a:pt x="868565" y="7759"/>
                  </a:moveTo>
                  <a:lnTo>
                    <a:pt x="861656" y="8648"/>
                  </a:lnTo>
                  <a:lnTo>
                    <a:pt x="861656" y="16408"/>
                  </a:lnTo>
                  <a:lnTo>
                    <a:pt x="868565" y="15544"/>
                  </a:lnTo>
                  <a:lnTo>
                    <a:pt x="868565" y="7759"/>
                  </a:lnTo>
                  <a:close/>
                </a:path>
                <a:path w="907414" h="1316354">
                  <a:moveTo>
                    <a:pt x="878052" y="6908"/>
                  </a:moveTo>
                  <a:lnTo>
                    <a:pt x="871143" y="7759"/>
                  </a:lnTo>
                  <a:lnTo>
                    <a:pt x="871143" y="15544"/>
                  </a:lnTo>
                  <a:lnTo>
                    <a:pt x="878052" y="14668"/>
                  </a:lnTo>
                  <a:lnTo>
                    <a:pt x="878052" y="6908"/>
                  </a:lnTo>
                  <a:close/>
                </a:path>
                <a:path w="907414" h="1316354">
                  <a:moveTo>
                    <a:pt x="887564" y="6045"/>
                  </a:moveTo>
                  <a:lnTo>
                    <a:pt x="880656" y="6045"/>
                  </a:lnTo>
                  <a:lnTo>
                    <a:pt x="880656" y="14668"/>
                  </a:lnTo>
                  <a:lnTo>
                    <a:pt x="887564" y="13804"/>
                  </a:lnTo>
                  <a:lnTo>
                    <a:pt x="887564" y="6045"/>
                  </a:lnTo>
                  <a:close/>
                </a:path>
                <a:path w="907414" h="1316354">
                  <a:moveTo>
                    <a:pt x="897915" y="5194"/>
                  </a:moveTo>
                  <a:lnTo>
                    <a:pt x="890143" y="6045"/>
                  </a:lnTo>
                  <a:lnTo>
                    <a:pt x="890143" y="13804"/>
                  </a:lnTo>
                  <a:lnTo>
                    <a:pt x="897915" y="13804"/>
                  </a:lnTo>
                  <a:lnTo>
                    <a:pt x="897915" y="5194"/>
                  </a:lnTo>
                  <a:close/>
                </a:path>
                <a:path w="907414" h="1316354">
                  <a:moveTo>
                    <a:pt x="907402" y="4318"/>
                  </a:moveTo>
                  <a:lnTo>
                    <a:pt x="899642" y="5194"/>
                  </a:lnTo>
                  <a:lnTo>
                    <a:pt x="899642" y="12941"/>
                  </a:lnTo>
                  <a:lnTo>
                    <a:pt x="907402" y="12941"/>
                  </a:lnTo>
                  <a:lnTo>
                    <a:pt x="907402" y="43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601349" y="8001533"/>
              <a:ext cx="179705" cy="56515"/>
            </a:xfrm>
            <a:custGeom>
              <a:avLst/>
              <a:gdLst/>
              <a:ahLst/>
              <a:cxnLst/>
              <a:rect l="l" t="t" r="r" b="b"/>
              <a:pathLst>
                <a:path w="179704" h="56515">
                  <a:moveTo>
                    <a:pt x="6908" y="44018"/>
                  </a:moveTo>
                  <a:lnTo>
                    <a:pt x="0" y="43167"/>
                  </a:lnTo>
                  <a:lnTo>
                    <a:pt x="0" y="49212"/>
                  </a:lnTo>
                  <a:lnTo>
                    <a:pt x="6908" y="50050"/>
                  </a:lnTo>
                  <a:lnTo>
                    <a:pt x="6908" y="44018"/>
                  </a:lnTo>
                  <a:close/>
                </a:path>
                <a:path w="179704" h="56515">
                  <a:moveTo>
                    <a:pt x="6908" y="34518"/>
                  </a:moveTo>
                  <a:lnTo>
                    <a:pt x="0" y="33655"/>
                  </a:lnTo>
                  <a:lnTo>
                    <a:pt x="0" y="41414"/>
                  </a:lnTo>
                  <a:lnTo>
                    <a:pt x="6908" y="41414"/>
                  </a:lnTo>
                  <a:lnTo>
                    <a:pt x="6908" y="34518"/>
                  </a:lnTo>
                  <a:close/>
                </a:path>
                <a:path w="179704" h="56515">
                  <a:moveTo>
                    <a:pt x="6908" y="25882"/>
                  </a:moveTo>
                  <a:lnTo>
                    <a:pt x="0" y="25882"/>
                  </a:lnTo>
                  <a:lnTo>
                    <a:pt x="0" y="31927"/>
                  </a:lnTo>
                  <a:lnTo>
                    <a:pt x="6908" y="32804"/>
                  </a:lnTo>
                  <a:lnTo>
                    <a:pt x="6908" y="25882"/>
                  </a:lnTo>
                  <a:close/>
                </a:path>
                <a:path w="179704" h="56515">
                  <a:moveTo>
                    <a:pt x="6908" y="17246"/>
                  </a:moveTo>
                  <a:lnTo>
                    <a:pt x="0" y="16395"/>
                  </a:lnTo>
                  <a:lnTo>
                    <a:pt x="0" y="23291"/>
                  </a:lnTo>
                  <a:lnTo>
                    <a:pt x="6908" y="23291"/>
                  </a:lnTo>
                  <a:lnTo>
                    <a:pt x="6908" y="17246"/>
                  </a:lnTo>
                  <a:close/>
                </a:path>
                <a:path w="179704" h="56515">
                  <a:moveTo>
                    <a:pt x="15557" y="44018"/>
                  </a:moveTo>
                  <a:lnTo>
                    <a:pt x="8636" y="44018"/>
                  </a:lnTo>
                  <a:lnTo>
                    <a:pt x="8636" y="50050"/>
                  </a:lnTo>
                  <a:lnTo>
                    <a:pt x="15557" y="50927"/>
                  </a:lnTo>
                  <a:lnTo>
                    <a:pt x="15557" y="44018"/>
                  </a:lnTo>
                  <a:close/>
                </a:path>
                <a:path w="179704" h="56515">
                  <a:moveTo>
                    <a:pt x="15557" y="35394"/>
                  </a:moveTo>
                  <a:lnTo>
                    <a:pt x="8636" y="34518"/>
                  </a:lnTo>
                  <a:lnTo>
                    <a:pt x="8636" y="41414"/>
                  </a:lnTo>
                  <a:lnTo>
                    <a:pt x="15557" y="42303"/>
                  </a:lnTo>
                  <a:lnTo>
                    <a:pt x="15557" y="35394"/>
                  </a:lnTo>
                  <a:close/>
                </a:path>
                <a:path w="179704" h="56515">
                  <a:moveTo>
                    <a:pt x="15557" y="26771"/>
                  </a:moveTo>
                  <a:lnTo>
                    <a:pt x="8636" y="25882"/>
                  </a:lnTo>
                  <a:lnTo>
                    <a:pt x="8636" y="32804"/>
                  </a:lnTo>
                  <a:lnTo>
                    <a:pt x="15557" y="33655"/>
                  </a:lnTo>
                  <a:lnTo>
                    <a:pt x="15557" y="26771"/>
                  </a:lnTo>
                  <a:close/>
                </a:path>
                <a:path w="179704" h="56515">
                  <a:moveTo>
                    <a:pt x="23329" y="44881"/>
                  </a:moveTo>
                  <a:lnTo>
                    <a:pt x="17284" y="44018"/>
                  </a:lnTo>
                  <a:lnTo>
                    <a:pt x="17284" y="50927"/>
                  </a:lnTo>
                  <a:lnTo>
                    <a:pt x="23329" y="51790"/>
                  </a:lnTo>
                  <a:lnTo>
                    <a:pt x="23329" y="44881"/>
                  </a:lnTo>
                  <a:close/>
                </a:path>
                <a:path w="179704" h="56515">
                  <a:moveTo>
                    <a:pt x="23329" y="36258"/>
                  </a:moveTo>
                  <a:lnTo>
                    <a:pt x="17284" y="35394"/>
                  </a:lnTo>
                  <a:lnTo>
                    <a:pt x="17284" y="42303"/>
                  </a:lnTo>
                  <a:lnTo>
                    <a:pt x="23329" y="42303"/>
                  </a:lnTo>
                  <a:lnTo>
                    <a:pt x="23329" y="36258"/>
                  </a:lnTo>
                  <a:close/>
                </a:path>
                <a:path w="179704" h="56515">
                  <a:moveTo>
                    <a:pt x="23329" y="26771"/>
                  </a:moveTo>
                  <a:lnTo>
                    <a:pt x="17272" y="26771"/>
                  </a:lnTo>
                  <a:lnTo>
                    <a:pt x="17272" y="33655"/>
                  </a:lnTo>
                  <a:lnTo>
                    <a:pt x="23329" y="33655"/>
                  </a:lnTo>
                  <a:lnTo>
                    <a:pt x="23329" y="26771"/>
                  </a:lnTo>
                  <a:close/>
                </a:path>
                <a:path w="179704" h="56515">
                  <a:moveTo>
                    <a:pt x="23329" y="18110"/>
                  </a:moveTo>
                  <a:lnTo>
                    <a:pt x="17284" y="18110"/>
                  </a:lnTo>
                  <a:lnTo>
                    <a:pt x="17284" y="24155"/>
                  </a:lnTo>
                  <a:lnTo>
                    <a:pt x="23329" y="25019"/>
                  </a:lnTo>
                  <a:lnTo>
                    <a:pt x="23329" y="18110"/>
                  </a:lnTo>
                  <a:close/>
                </a:path>
                <a:path w="179704" h="56515">
                  <a:moveTo>
                    <a:pt x="23329" y="9486"/>
                  </a:moveTo>
                  <a:lnTo>
                    <a:pt x="17284" y="8623"/>
                  </a:lnTo>
                  <a:lnTo>
                    <a:pt x="17284" y="15532"/>
                  </a:lnTo>
                  <a:lnTo>
                    <a:pt x="23329" y="15532"/>
                  </a:lnTo>
                  <a:lnTo>
                    <a:pt x="23329" y="9486"/>
                  </a:lnTo>
                  <a:close/>
                </a:path>
                <a:path w="179704" h="56515">
                  <a:moveTo>
                    <a:pt x="23329" y="0"/>
                  </a:moveTo>
                  <a:lnTo>
                    <a:pt x="17284" y="0"/>
                  </a:lnTo>
                  <a:lnTo>
                    <a:pt x="17284" y="6896"/>
                  </a:lnTo>
                  <a:lnTo>
                    <a:pt x="23329" y="7759"/>
                  </a:lnTo>
                  <a:lnTo>
                    <a:pt x="23329" y="0"/>
                  </a:lnTo>
                  <a:close/>
                </a:path>
                <a:path w="179704" h="56515">
                  <a:moveTo>
                    <a:pt x="31940" y="45745"/>
                  </a:moveTo>
                  <a:lnTo>
                    <a:pt x="25895" y="44881"/>
                  </a:lnTo>
                  <a:lnTo>
                    <a:pt x="25895" y="51790"/>
                  </a:lnTo>
                  <a:lnTo>
                    <a:pt x="31940" y="51790"/>
                  </a:lnTo>
                  <a:lnTo>
                    <a:pt x="31940" y="45745"/>
                  </a:lnTo>
                  <a:close/>
                </a:path>
                <a:path w="179704" h="56515">
                  <a:moveTo>
                    <a:pt x="31940" y="36258"/>
                  </a:moveTo>
                  <a:lnTo>
                    <a:pt x="25895" y="36258"/>
                  </a:lnTo>
                  <a:lnTo>
                    <a:pt x="25895" y="43167"/>
                  </a:lnTo>
                  <a:lnTo>
                    <a:pt x="31940" y="43167"/>
                  </a:lnTo>
                  <a:lnTo>
                    <a:pt x="31940" y="36258"/>
                  </a:lnTo>
                  <a:close/>
                </a:path>
                <a:path w="179704" h="56515">
                  <a:moveTo>
                    <a:pt x="31940" y="27635"/>
                  </a:moveTo>
                  <a:lnTo>
                    <a:pt x="25895" y="27635"/>
                  </a:lnTo>
                  <a:lnTo>
                    <a:pt x="25895" y="33655"/>
                  </a:lnTo>
                  <a:lnTo>
                    <a:pt x="31940" y="34518"/>
                  </a:lnTo>
                  <a:lnTo>
                    <a:pt x="31940" y="27635"/>
                  </a:lnTo>
                  <a:close/>
                </a:path>
                <a:path w="179704" h="56515">
                  <a:moveTo>
                    <a:pt x="31940" y="18986"/>
                  </a:moveTo>
                  <a:lnTo>
                    <a:pt x="25895" y="18110"/>
                  </a:lnTo>
                  <a:lnTo>
                    <a:pt x="25895" y="25019"/>
                  </a:lnTo>
                  <a:lnTo>
                    <a:pt x="31940" y="25882"/>
                  </a:lnTo>
                  <a:lnTo>
                    <a:pt x="31940" y="18986"/>
                  </a:lnTo>
                  <a:close/>
                </a:path>
                <a:path w="179704" h="56515">
                  <a:moveTo>
                    <a:pt x="31940" y="10337"/>
                  </a:moveTo>
                  <a:lnTo>
                    <a:pt x="25895" y="9486"/>
                  </a:lnTo>
                  <a:lnTo>
                    <a:pt x="25895" y="16395"/>
                  </a:lnTo>
                  <a:lnTo>
                    <a:pt x="31940" y="16395"/>
                  </a:lnTo>
                  <a:lnTo>
                    <a:pt x="31940" y="10337"/>
                  </a:lnTo>
                  <a:close/>
                </a:path>
                <a:path w="179704" h="56515">
                  <a:moveTo>
                    <a:pt x="31940" y="850"/>
                  </a:moveTo>
                  <a:lnTo>
                    <a:pt x="25895" y="850"/>
                  </a:lnTo>
                  <a:lnTo>
                    <a:pt x="25895" y="7759"/>
                  </a:lnTo>
                  <a:lnTo>
                    <a:pt x="31940" y="7759"/>
                  </a:lnTo>
                  <a:lnTo>
                    <a:pt x="31940" y="850"/>
                  </a:lnTo>
                  <a:close/>
                </a:path>
                <a:path w="179704" h="56515">
                  <a:moveTo>
                    <a:pt x="40589" y="46609"/>
                  </a:moveTo>
                  <a:lnTo>
                    <a:pt x="33680" y="45745"/>
                  </a:lnTo>
                  <a:lnTo>
                    <a:pt x="33680" y="51790"/>
                  </a:lnTo>
                  <a:lnTo>
                    <a:pt x="40589" y="52654"/>
                  </a:lnTo>
                  <a:lnTo>
                    <a:pt x="40589" y="46609"/>
                  </a:lnTo>
                  <a:close/>
                </a:path>
                <a:path w="179704" h="56515">
                  <a:moveTo>
                    <a:pt x="40589" y="37109"/>
                  </a:moveTo>
                  <a:lnTo>
                    <a:pt x="33680" y="36258"/>
                  </a:lnTo>
                  <a:lnTo>
                    <a:pt x="33680" y="44018"/>
                  </a:lnTo>
                  <a:lnTo>
                    <a:pt x="40589" y="44018"/>
                  </a:lnTo>
                  <a:lnTo>
                    <a:pt x="40589" y="37109"/>
                  </a:lnTo>
                  <a:close/>
                </a:path>
                <a:path w="179704" h="56515">
                  <a:moveTo>
                    <a:pt x="40589" y="28460"/>
                  </a:moveTo>
                  <a:lnTo>
                    <a:pt x="33680" y="28460"/>
                  </a:lnTo>
                  <a:lnTo>
                    <a:pt x="33680" y="34518"/>
                  </a:lnTo>
                  <a:lnTo>
                    <a:pt x="40589" y="35394"/>
                  </a:lnTo>
                  <a:lnTo>
                    <a:pt x="40589" y="28460"/>
                  </a:lnTo>
                  <a:close/>
                </a:path>
                <a:path w="179704" h="56515">
                  <a:moveTo>
                    <a:pt x="40589" y="19850"/>
                  </a:moveTo>
                  <a:lnTo>
                    <a:pt x="33680" y="18986"/>
                  </a:lnTo>
                  <a:lnTo>
                    <a:pt x="33680" y="25882"/>
                  </a:lnTo>
                  <a:lnTo>
                    <a:pt x="40589" y="25882"/>
                  </a:lnTo>
                  <a:lnTo>
                    <a:pt x="40589" y="19850"/>
                  </a:lnTo>
                  <a:close/>
                </a:path>
                <a:path w="179704" h="56515">
                  <a:moveTo>
                    <a:pt x="40589" y="10337"/>
                  </a:moveTo>
                  <a:lnTo>
                    <a:pt x="33680" y="10337"/>
                  </a:lnTo>
                  <a:lnTo>
                    <a:pt x="33680" y="17246"/>
                  </a:lnTo>
                  <a:lnTo>
                    <a:pt x="40589" y="17246"/>
                  </a:lnTo>
                  <a:lnTo>
                    <a:pt x="40589" y="10337"/>
                  </a:lnTo>
                  <a:close/>
                </a:path>
                <a:path w="179704" h="56515">
                  <a:moveTo>
                    <a:pt x="40589" y="1727"/>
                  </a:moveTo>
                  <a:lnTo>
                    <a:pt x="33680" y="1727"/>
                  </a:lnTo>
                  <a:lnTo>
                    <a:pt x="33680" y="7759"/>
                  </a:lnTo>
                  <a:lnTo>
                    <a:pt x="40589" y="8623"/>
                  </a:lnTo>
                  <a:lnTo>
                    <a:pt x="40589" y="1727"/>
                  </a:lnTo>
                  <a:close/>
                </a:path>
                <a:path w="179704" h="56515">
                  <a:moveTo>
                    <a:pt x="49212" y="46609"/>
                  </a:moveTo>
                  <a:lnTo>
                    <a:pt x="43180" y="46609"/>
                  </a:lnTo>
                  <a:lnTo>
                    <a:pt x="43180" y="52654"/>
                  </a:lnTo>
                  <a:lnTo>
                    <a:pt x="49212" y="53505"/>
                  </a:lnTo>
                  <a:lnTo>
                    <a:pt x="49212" y="46609"/>
                  </a:lnTo>
                  <a:close/>
                </a:path>
                <a:path w="179704" h="56515">
                  <a:moveTo>
                    <a:pt x="49212" y="37973"/>
                  </a:moveTo>
                  <a:lnTo>
                    <a:pt x="43180" y="37109"/>
                  </a:lnTo>
                  <a:lnTo>
                    <a:pt x="43180" y="44018"/>
                  </a:lnTo>
                  <a:lnTo>
                    <a:pt x="49212" y="44018"/>
                  </a:lnTo>
                  <a:lnTo>
                    <a:pt x="49212" y="37973"/>
                  </a:lnTo>
                  <a:close/>
                </a:path>
                <a:path w="179704" h="56515">
                  <a:moveTo>
                    <a:pt x="49212" y="28460"/>
                  </a:moveTo>
                  <a:lnTo>
                    <a:pt x="43180" y="28460"/>
                  </a:lnTo>
                  <a:lnTo>
                    <a:pt x="43180" y="35394"/>
                  </a:lnTo>
                  <a:lnTo>
                    <a:pt x="49212" y="36258"/>
                  </a:lnTo>
                  <a:lnTo>
                    <a:pt x="49212" y="28460"/>
                  </a:lnTo>
                  <a:close/>
                </a:path>
                <a:path w="179704" h="56515">
                  <a:moveTo>
                    <a:pt x="49212" y="20701"/>
                  </a:moveTo>
                  <a:lnTo>
                    <a:pt x="43180" y="19850"/>
                  </a:lnTo>
                  <a:lnTo>
                    <a:pt x="43180" y="25882"/>
                  </a:lnTo>
                  <a:lnTo>
                    <a:pt x="49212" y="26771"/>
                  </a:lnTo>
                  <a:lnTo>
                    <a:pt x="49212" y="20701"/>
                  </a:lnTo>
                  <a:close/>
                </a:path>
                <a:path w="179704" h="56515">
                  <a:moveTo>
                    <a:pt x="49212" y="11201"/>
                  </a:moveTo>
                  <a:lnTo>
                    <a:pt x="43180" y="10337"/>
                  </a:lnTo>
                  <a:lnTo>
                    <a:pt x="43180" y="18110"/>
                  </a:lnTo>
                  <a:lnTo>
                    <a:pt x="49212" y="18110"/>
                  </a:lnTo>
                  <a:lnTo>
                    <a:pt x="49212" y="11201"/>
                  </a:lnTo>
                  <a:close/>
                </a:path>
                <a:path w="179704" h="56515">
                  <a:moveTo>
                    <a:pt x="57848" y="47459"/>
                  </a:moveTo>
                  <a:lnTo>
                    <a:pt x="51803" y="46609"/>
                  </a:lnTo>
                  <a:lnTo>
                    <a:pt x="51803" y="53505"/>
                  </a:lnTo>
                  <a:lnTo>
                    <a:pt x="57848" y="54381"/>
                  </a:lnTo>
                  <a:lnTo>
                    <a:pt x="57848" y="47459"/>
                  </a:lnTo>
                  <a:close/>
                </a:path>
                <a:path w="179704" h="56515">
                  <a:moveTo>
                    <a:pt x="57848" y="38849"/>
                  </a:moveTo>
                  <a:lnTo>
                    <a:pt x="51803" y="37973"/>
                  </a:lnTo>
                  <a:lnTo>
                    <a:pt x="51803" y="44881"/>
                  </a:lnTo>
                  <a:lnTo>
                    <a:pt x="57848" y="44881"/>
                  </a:lnTo>
                  <a:lnTo>
                    <a:pt x="57848" y="38849"/>
                  </a:lnTo>
                  <a:close/>
                </a:path>
                <a:path w="179704" h="56515">
                  <a:moveTo>
                    <a:pt x="57848" y="29337"/>
                  </a:moveTo>
                  <a:lnTo>
                    <a:pt x="51803" y="29337"/>
                  </a:lnTo>
                  <a:lnTo>
                    <a:pt x="51803" y="36258"/>
                  </a:lnTo>
                  <a:lnTo>
                    <a:pt x="57848" y="36258"/>
                  </a:lnTo>
                  <a:lnTo>
                    <a:pt x="57848" y="29337"/>
                  </a:lnTo>
                  <a:close/>
                </a:path>
                <a:path w="179704" h="56515">
                  <a:moveTo>
                    <a:pt x="57848" y="20701"/>
                  </a:moveTo>
                  <a:lnTo>
                    <a:pt x="51803" y="20701"/>
                  </a:lnTo>
                  <a:lnTo>
                    <a:pt x="51803" y="26771"/>
                  </a:lnTo>
                  <a:lnTo>
                    <a:pt x="57848" y="27635"/>
                  </a:lnTo>
                  <a:lnTo>
                    <a:pt x="57848" y="20701"/>
                  </a:lnTo>
                  <a:close/>
                </a:path>
                <a:path w="179704" h="56515">
                  <a:moveTo>
                    <a:pt x="57848" y="12090"/>
                  </a:moveTo>
                  <a:lnTo>
                    <a:pt x="51803" y="11201"/>
                  </a:lnTo>
                  <a:lnTo>
                    <a:pt x="51803" y="18110"/>
                  </a:lnTo>
                  <a:lnTo>
                    <a:pt x="57848" y="18110"/>
                  </a:lnTo>
                  <a:lnTo>
                    <a:pt x="57848" y="12090"/>
                  </a:lnTo>
                  <a:close/>
                </a:path>
                <a:path w="179704" h="56515">
                  <a:moveTo>
                    <a:pt x="66484" y="48336"/>
                  </a:moveTo>
                  <a:lnTo>
                    <a:pt x="59588" y="47459"/>
                  </a:lnTo>
                  <a:lnTo>
                    <a:pt x="59588" y="54381"/>
                  </a:lnTo>
                  <a:lnTo>
                    <a:pt x="66484" y="54381"/>
                  </a:lnTo>
                  <a:lnTo>
                    <a:pt x="66484" y="48336"/>
                  </a:lnTo>
                  <a:close/>
                </a:path>
                <a:path w="179704" h="56515">
                  <a:moveTo>
                    <a:pt x="66484" y="38862"/>
                  </a:moveTo>
                  <a:lnTo>
                    <a:pt x="59588" y="38862"/>
                  </a:lnTo>
                  <a:lnTo>
                    <a:pt x="59588" y="45745"/>
                  </a:lnTo>
                  <a:lnTo>
                    <a:pt x="66484" y="45745"/>
                  </a:lnTo>
                  <a:lnTo>
                    <a:pt x="66484" y="38862"/>
                  </a:lnTo>
                  <a:close/>
                </a:path>
                <a:path w="179704" h="56515">
                  <a:moveTo>
                    <a:pt x="66484" y="30213"/>
                  </a:moveTo>
                  <a:lnTo>
                    <a:pt x="59588" y="30213"/>
                  </a:lnTo>
                  <a:lnTo>
                    <a:pt x="59588" y="36258"/>
                  </a:lnTo>
                  <a:lnTo>
                    <a:pt x="66484" y="37109"/>
                  </a:lnTo>
                  <a:lnTo>
                    <a:pt x="66484" y="30213"/>
                  </a:lnTo>
                  <a:close/>
                </a:path>
                <a:path w="179704" h="56515">
                  <a:moveTo>
                    <a:pt x="66484" y="21577"/>
                  </a:moveTo>
                  <a:lnTo>
                    <a:pt x="59588" y="20701"/>
                  </a:lnTo>
                  <a:lnTo>
                    <a:pt x="59588" y="27635"/>
                  </a:lnTo>
                  <a:lnTo>
                    <a:pt x="66484" y="28460"/>
                  </a:lnTo>
                  <a:lnTo>
                    <a:pt x="66484" y="21577"/>
                  </a:lnTo>
                  <a:close/>
                </a:path>
                <a:path w="179704" h="56515">
                  <a:moveTo>
                    <a:pt x="66484" y="12941"/>
                  </a:moveTo>
                  <a:lnTo>
                    <a:pt x="59588" y="12090"/>
                  </a:lnTo>
                  <a:lnTo>
                    <a:pt x="59588" y="18110"/>
                  </a:lnTo>
                  <a:lnTo>
                    <a:pt x="66484" y="18986"/>
                  </a:lnTo>
                  <a:lnTo>
                    <a:pt x="66484" y="12941"/>
                  </a:lnTo>
                  <a:close/>
                </a:path>
                <a:path w="179704" h="56515">
                  <a:moveTo>
                    <a:pt x="75120" y="49212"/>
                  </a:moveTo>
                  <a:lnTo>
                    <a:pt x="68199" y="48336"/>
                  </a:lnTo>
                  <a:lnTo>
                    <a:pt x="68199" y="54381"/>
                  </a:lnTo>
                  <a:lnTo>
                    <a:pt x="75120" y="55257"/>
                  </a:lnTo>
                  <a:lnTo>
                    <a:pt x="75120" y="49212"/>
                  </a:lnTo>
                  <a:close/>
                </a:path>
                <a:path w="179704" h="56515">
                  <a:moveTo>
                    <a:pt x="75120" y="39700"/>
                  </a:moveTo>
                  <a:lnTo>
                    <a:pt x="68199" y="38849"/>
                  </a:lnTo>
                  <a:lnTo>
                    <a:pt x="68199" y="46609"/>
                  </a:lnTo>
                  <a:lnTo>
                    <a:pt x="75120" y="46609"/>
                  </a:lnTo>
                  <a:lnTo>
                    <a:pt x="75120" y="39700"/>
                  </a:lnTo>
                  <a:close/>
                </a:path>
                <a:path w="179704" h="56515">
                  <a:moveTo>
                    <a:pt x="75120" y="31089"/>
                  </a:moveTo>
                  <a:lnTo>
                    <a:pt x="68199" y="31089"/>
                  </a:lnTo>
                  <a:lnTo>
                    <a:pt x="68199" y="37109"/>
                  </a:lnTo>
                  <a:lnTo>
                    <a:pt x="75120" y="37973"/>
                  </a:lnTo>
                  <a:lnTo>
                    <a:pt x="75120" y="31089"/>
                  </a:lnTo>
                  <a:close/>
                </a:path>
                <a:path w="179704" h="56515">
                  <a:moveTo>
                    <a:pt x="75120" y="21577"/>
                  </a:moveTo>
                  <a:lnTo>
                    <a:pt x="68199" y="21577"/>
                  </a:lnTo>
                  <a:lnTo>
                    <a:pt x="68199" y="28460"/>
                  </a:lnTo>
                  <a:lnTo>
                    <a:pt x="75120" y="28460"/>
                  </a:lnTo>
                  <a:lnTo>
                    <a:pt x="75120" y="21577"/>
                  </a:lnTo>
                  <a:close/>
                </a:path>
                <a:path w="179704" h="56515">
                  <a:moveTo>
                    <a:pt x="75120" y="12941"/>
                  </a:moveTo>
                  <a:lnTo>
                    <a:pt x="68199" y="12941"/>
                  </a:lnTo>
                  <a:lnTo>
                    <a:pt x="68199" y="18986"/>
                  </a:lnTo>
                  <a:lnTo>
                    <a:pt x="75120" y="19850"/>
                  </a:lnTo>
                  <a:lnTo>
                    <a:pt x="75120" y="12941"/>
                  </a:lnTo>
                  <a:close/>
                </a:path>
                <a:path w="179704" h="56515">
                  <a:moveTo>
                    <a:pt x="83756" y="49212"/>
                  </a:moveTo>
                  <a:lnTo>
                    <a:pt x="76847" y="49212"/>
                  </a:lnTo>
                  <a:lnTo>
                    <a:pt x="76847" y="56095"/>
                  </a:lnTo>
                  <a:lnTo>
                    <a:pt x="83756" y="56095"/>
                  </a:lnTo>
                  <a:lnTo>
                    <a:pt x="83756" y="49212"/>
                  </a:lnTo>
                  <a:close/>
                </a:path>
                <a:path w="179704" h="56515">
                  <a:moveTo>
                    <a:pt x="83756" y="40576"/>
                  </a:moveTo>
                  <a:lnTo>
                    <a:pt x="76847" y="39700"/>
                  </a:lnTo>
                  <a:lnTo>
                    <a:pt x="76847" y="46609"/>
                  </a:lnTo>
                  <a:lnTo>
                    <a:pt x="83756" y="47459"/>
                  </a:lnTo>
                  <a:lnTo>
                    <a:pt x="83756" y="40576"/>
                  </a:lnTo>
                  <a:close/>
                </a:path>
                <a:path w="179704" h="56515">
                  <a:moveTo>
                    <a:pt x="83756" y="31089"/>
                  </a:moveTo>
                  <a:lnTo>
                    <a:pt x="76847" y="31089"/>
                  </a:lnTo>
                  <a:lnTo>
                    <a:pt x="76847" y="37973"/>
                  </a:lnTo>
                  <a:lnTo>
                    <a:pt x="83756" y="38849"/>
                  </a:lnTo>
                  <a:lnTo>
                    <a:pt x="83756" y="31089"/>
                  </a:lnTo>
                  <a:close/>
                </a:path>
                <a:path w="179704" h="56515">
                  <a:moveTo>
                    <a:pt x="83756" y="22428"/>
                  </a:moveTo>
                  <a:lnTo>
                    <a:pt x="76847" y="22428"/>
                  </a:lnTo>
                  <a:lnTo>
                    <a:pt x="76847" y="28460"/>
                  </a:lnTo>
                  <a:lnTo>
                    <a:pt x="83756" y="29337"/>
                  </a:lnTo>
                  <a:lnTo>
                    <a:pt x="83756" y="22428"/>
                  </a:lnTo>
                  <a:close/>
                </a:path>
                <a:path w="179704" h="56515">
                  <a:moveTo>
                    <a:pt x="83756" y="13792"/>
                  </a:moveTo>
                  <a:lnTo>
                    <a:pt x="76847" y="12941"/>
                  </a:lnTo>
                  <a:lnTo>
                    <a:pt x="76847" y="19850"/>
                  </a:lnTo>
                  <a:lnTo>
                    <a:pt x="83756" y="20701"/>
                  </a:lnTo>
                  <a:lnTo>
                    <a:pt x="83756" y="13792"/>
                  </a:lnTo>
                  <a:close/>
                </a:path>
                <a:path w="179704" h="56515">
                  <a:moveTo>
                    <a:pt x="100164" y="14668"/>
                  </a:moveTo>
                  <a:lnTo>
                    <a:pt x="94119" y="13792"/>
                  </a:lnTo>
                  <a:lnTo>
                    <a:pt x="94119" y="20701"/>
                  </a:lnTo>
                  <a:lnTo>
                    <a:pt x="100164" y="21577"/>
                  </a:lnTo>
                  <a:lnTo>
                    <a:pt x="100164" y="14668"/>
                  </a:lnTo>
                  <a:close/>
                </a:path>
                <a:path w="179704" h="56515">
                  <a:moveTo>
                    <a:pt x="100164" y="5168"/>
                  </a:moveTo>
                  <a:lnTo>
                    <a:pt x="94119" y="5168"/>
                  </a:lnTo>
                  <a:lnTo>
                    <a:pt x="94119" y="12090"/>
                  </a:lnTo>
                  <a:lnTo>
                    <a:pt x="100164" y="12941"/>
                  </a:lnTo>
                  <a:lnTo>
                    <a:pt x="100164" y="5168"/>
                  </a:lnTo>
                  <a:close/>
                </a:path>
                <a:path w="179704" h="56515">
                  <a:moveTo>
                    <a:pt x="109651" y="24155"/>
                  </a:moveTo>
                  <a:lnTo>
                    <a:pt x="102743" y="23291"/>
                  </a:lnTo>
                  <a:lnTo>
                    <a:pt x="102743" y="31089"/>
                  </a:lnTo>
                  <a:lnTo>
                    <a:pt x="109651" y="31089"/>
                  </a:lnTo>
                  <a:lnTo>
                    <a:pt x="109651" y="24155"/>
                  </a:lnTo>
                  <a:close/>
                </a:path>
                <a:path w="179704" h="56515">
                  <a:moveTo>
                    <a:pt x="109651" y="15532"/>
                  </a:moveTo>
                  <a:lnTo>
                    <a:pt x="102743" y="14668"/>
                  </a:lnTo>
                  <a:lnTo>
                    <a:pt x="102743" y="21577"/>
                  </a:lnTo>
                  <a:lnTo>
                    <a:pt x="109651" y="22428"/>
                  </a:lnTo>
                  <a:lnTo>
                    <a:pt x="109651" y="15532"/>
                  </a:lnTo>
                  <a:close/>
                </a:path>
                <a:path w="179704" h="56515">
                  <a:moveTo>
                    <a:pt x="109651" y="6032"/>
                  </a:moveTo>
                  <a:lnTo>
                    <a:pt x="102743" y="5168"/>
                  </a:lnTo>
                  <a:lnTo>
                    <a:pt x="102743" y="12941"/>
                  </a:lnTo>
                  <a:lnTo>
                    <a:pt x="109651" y="12941"/>
                  </a:lnTo>
                  <a:lnTo>
                    <a:pt x="109651" y="6032"/>
                  </a:lnTo>
                  <a:close/>
                </a:path>
                <a:path w="179704" h="56515">
                  <a:moveTo>
                    <a:pt x="144195" y="8623"/>
                  </a:moveTo>
                  <a:lnTo>
                    <a:pt x="137287" y="7759"/>
                  </a:lnTo>
                  <a:lnTo>
                    <a:pt x="137287" y="15532"/>
                  </a:lnTo>
                  <a:lnTo>
                    <a:pt x="144195" y="15532"/>
                  </a:lnTo>
                  <a:lnTo>
                    <a:pt x="144195" y="8623"/>
                  </a:lnTo>
                  <a:close/>
                </a:path>
                <a:path w="179704" h="56515">
                  <a:moveTo>
                    <a:pt x="152819" y="9486"/>
                  </a:moveTo>
                  <a:lnTo>
                    <a:pt x="146773" y="8623"/>
                  </a:lnTo>
                  <a:lnTo>
                    <a:pt x="146773" y="15532"/>
                  </a:lnTo>
                  <a:lnTo>
                    <a:pt x="152819" y="15532"/>
                  </a:lnTo>
                  <a:lnTo>
                    <a:pt x="152819" y="9486"/>
                  </a:lnTo>
                  <a:close/>
                </a:path>
                <a:path w="179704" h="56515">
                  <a:moveTo>
                    <a:pt x="162318" y="10337"/>
                  </a:moveTo>
                  <a:lnTo>
                    <a:pt x="154546" y="9486"/>
                  </a:lnTo>
                  <a:lnTo>
                    <a:pt x="154546" y="16395"/>
                  </a:lnTo>
                  <a:lnTo>
                    <a:pt x="162318" y="16395"/>
                  </a:lnTo>
                  <a:lnTo>
                    <a:pt x="162318" y="10337"/>
                  </a:lnTo>
                  <a:close/>
                </a:path>
                <a:path w="179704" h="56515">
                  <a:moveTo>
                    <a:pt x="170091" y="10337"/>
                  </a:moveTo>
                  <a:lnTo>
                    <a:pt x="164045" y="10337"/>
                  </a:lnTo>
                  <a:lnTo>
                    <a:pt x="164045" y="17246"/>
                  </a:lnTo>
                  <a:lnTo>
                    <a:pt x="170091" y="17246"/>
                  </a:lnTo>
                  <a:lnTo>
                    <a:pt x="170091" y="10337"/>
                  </a:lnTo>
                  <a:close/>
                </a:path>
                <a:path w="179704" h="56515">
                  <a:moveTo>
                    <a:pt x="179590" y="11201"/>
                  </a:moveTo>
                  <a:lnTo>
                    <a:pt x="172681" y="10337"/>
                  </a:lnTo>
                  <a:lnTo>
                    <a:pt x="172681" y="18110"/>
                  </a:lnTo>
                  <a:lnTo>
                    <a:pt x="179590" y="18110"/>
                  </a:lnTo>
                  <a:lnTo>
                    <a:pt x="179590" y="112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601349" y="8000644"/>
              <a:ext cx="275590" cy="73025"/>
            </a:xfrm>
            <a:custGeom>
              <a:avLst/>
              <a:gdLst/>
              <a:ahLst/>
              <a:cxnLst/>
              <a:rect l="l" t="t" r="r" b="b"/>
              <a:pathLst>
                <a:path w="275589" h="73025">
                  <a:moveTo>
                    <a:pt x="6908" y="18135"/>
                  </a:moveTo>
                  <a:lnTo>
                    <a:pt x="0" y="17284"/>
                  </a:lnTo>
                  <a:lnTo>
                    <a:pt x="0" y="24180"/>
                  </a:lnTo>
                  <a:lnTo>
                    <a:pt x="6908" y="24180"/>
                  </a:lnTo>
                  <a:lnTo>
                    <a:pt x="6908" y="18135"/>
                  </a:lnTo>
                  <a:close/>
                </a:path>
                <a:path w="275589" h="73025">
                  <a:moveTo>
                    <a:pt x="6908" y="8648"/>
                  </a:moveTo>
                  <a:lnTo>
                    <a:pt x="0" y="8648"/>
                  </a:lnTo>
                  <a:lnTo>
                    <a:pt x="0" y="15557"/>
                  </a:lnTo>
                  <a:lnTo>
                    <a:pt x="6908" y="16421"/>
                  </a:lnTo>
                  <a:lnTo>
                    <a:pt x="6908" y="8648"/>
                  </a:lnTo>
                  <a:close/>
                </a:path>
                <a:path w="275589" h="73025">
                  <a:moveTo>
                    <a:pt x="6908" y="889"/>
                  </a:moveTo>
                  <a:lnTo>
                    <a:pt x="0" y="0"/>
                  </a:lnTo>
                  <a:lnTo>
                    <a:pt x="0" y="6057"/>
                  </a:lnTo>
                  <a:lnTo>
                    <a:pt x="6908" y="6921"/>
                  </a:lnTo>
                  <a:lnTo>
                    <a:pt x="6908" y="889"/>
                  </a:lnTo>
                  <a:close/>
                </a:path>
                <a:path w="275589" h="73025">
                  <a:moveTo>
                    <a:pt x="15557" y="18999"/>
                  </a:moveTo>
                  <a:lnTo>
                    <a:pt x="8636" y="18135"/>
                  </a:lnTo>
                  <a:lnTo>
                    <a:pt x="8636" y="24180"/>
                  </a:lnTo>
                  <a:lnTo>
                    <a:pt x="15557" y="25044"/>
                  </a:lnTo>
                  <a:lnTo>
                    <a:pt x="15557" y="18999"/>
                  </a:lnTo>
                  <a:close/>
                </a:path>
                <a:path w="275589" h="73025">
                  <a:moveTo>
                    <a:pt x="15557" y="9512"/>
                  </a:moveTo>
                  <a:lnTo>
                    <a:pt x="8636" y="8648"/>
                  </a:lnTo>
                  <a:lnTo>
                    <a:pt x="8636" y="16421"/>
                  </a:lnTo>
                  <a:lnTo>
                    <a:pt x="15557" y="16421"/>
                  </a:lnTo>
                  <a:lnTo>
                    <a:pt x="15557" y="9512"/>
                  </a:lnTo>
                  <a:close/>
                </a:path>
                <a:path w="275589" h="73025">
                  <a:moveTo>
                    <a:pt x="15557" y="889"/>
                  </a:moveTo>
                  <a:lnTo>
                    <a:pt x="8636" y="889"/>
                  </a:lnTo>
                  <a:lnTo>
                    <a:pt x="8636" y="6921"/>
                  </a:lnTo>
                  <a:lnTo>
                    <a:pt x="15557" y="7785"/>
                  </a:lnTo>
                  <a:lnTo>
                    <a:pt x="15557" y="889"/>
                  </a:lnTo>
                  <a:close/>
                </a:path>
                <a:path w="275589" h="73025">
                  <a:moveTo>
                    <a:pt x="49212" y="3467"/>
                  </a:moveTo>
                  <a:lnTo>
                    <a:pt x="43180" y="2616"/>
                  </a:lnTo>
                  <a:lnTo>
                    <a:pt x="43180" y="9512"/>
                  </a:lnTo>
                  <a:lnTo>
                    <a:pt x="49212" y="10375"/>
                  </a:lnTo>
                  <a:lnTo>
                    <a:pt x="49212" y="3467"/>
                  </a:lnTo>
                  <a:close/>
                </a:path>
                <a:path w="275589" h="73025">
                  <a:moveTo>
                    <a:pt x="57848" y="3467"/>
                  </a:moveTo>
                  <a:lnTo>
                    <a:pt x="51803" y="3467"/>
                  </a:lnTo>
                  <a:lnTo>
                    <a:pt x="51803" y="10375"/>
                  </a:lnTo>
                  <a:lnTo>
                    <a:pt x="57848" y="10375"/>
                  </a:lnTo>
                  <a:lnTo>
                    <a:pt x="57848" y="3467"/>
                  </a:lnTo>
                  <a:close/>
                </a:path>
                <a:path w="275589" h="73025">
                  <a:moveTo>
                    <a:pt x="66484" y="4343"/>
                  </a:moveTo>
                  <a:lnTo>
                    <a:pt x="59588" y="3467"/>
                  </a:lnTo>
                  <a:lnTo>
                    <a:pt x="59588" y="11226"/>
                  </a:lnTo>
                  <a:lnTo>
                    <a:pt x="66484" y="11226"/>
                  </a:lnTo>
                  <a:lnTo>
                    <a:pt x="66484" y="4343"/>
                  </a:lnTo>
                  <a:close/>
                </a:path>
                <a:path w="275589" h="73025">
                  <a:moveTo>
                    <a:pt x="75120" y="5181"/>
                  </a:moveTo>
                  <a:lnTo>
                    <a:pt x="68199" y="4343"/>
                  </a:lnTo>
                  <a:lnTo>
                    <a:pt x="68199" y="11226"/>
                  </a:lnTo>
                  <a:lnTo>
                    <a:pt x="75120" y="11226"/>
                  </a:lnTo>
                  <a:lnTo>
                    <a:pt x="75120" y="5181"/>
                  </a:lnTo>
                  <a:close/>
                </a:path>
                <a:path w="275589" h="73025">
                  <a:moveTo>
                    <a:pt x="83756" y="6057"/>
                  </a:moveTo>
                  <a:lnTo>
                    <a:pt x="76847" y="5181"/>
                  </a:lnTo>
                  <a:lnTo>
                    <a:pt x="76847" y="12090"/>
                  </a:lnTo>
                  <a:lnTo>
                    <a:pt x="83756" y="12090"/>
                  </a:lnTo>
                  <a:lnTo>
                    <a:pt x="83756" y="6057"/>
                  </a:lnTo>
                  <a:close/>
                </a:path>
                <a:path w="275589" h="73025">
                  <a:moveTo>
                    <a:pt x="194271" y="58712"/>
                  </a:moveTo>
                  <a:lnTo>
                    <a:pt x="188226" y="57861"/>
                  </a:lnTo>
                  <a:lnTo>
                    <a:pt x="188226" y="65633"/>
                  </a:lnTo>
                  <a:lnTo>
                    <a:pt x="194271" y="65633"/>
                  </a:lnTo>
                  <a:lnTo>
                    <a:pt x="194271" y="58712"/>
                  </a:lnTo>
                  <a:close/>
                </a:path>
                <a:path w="275589" h="73025">
                  <a:moveTo>
                    <a:pt x="194271" y="50101"/>
                  </a:moveTo>
                  <a:lnTo>
                    <a:pt x="188226" y="49225"/>
                  </a:lnTo>
                  <a:lnTo>
                    <a:pt x="188226" y="56146"/>
                  </a:lnTo>
                  <a:lnTo>
                    <a:pt x="194271" y="56984"/>
                  </a:lnTo>
                  <a:lnTo>
                    <a:pt x="194271" y="50101"/>
                  </a:lnTo>
                  <a:close/>
                </a:path>
                <a:path w="275589" h="73025">
                  <a:moveTo>
                    <a:pt x="194271" y="40589"/>
                  </a:moveTo>
                  <a:lnTo>
                    <a:pt x="188226" y="39738"/>
                  </a:lnTo>
                  <a:lnTo>
                    <a:pt x="188226" y="47498"/>
                  </a:lnTo>
                  <a:lnTo>
                    <a:pt x="194271" y="47498"/>
                  </a:lnTo>
                  <a:lnTo>
                    <a:pt x="194271" y="40589"/>
                  </a:lnTo>
                  <a:close/>
                </a:path>
                <a:path w="275589" h="73025">
                  <a:moveTo>
                    <a:pt x="203758" y="59588"/>
                  </a:moveTo>
                  <a:lnTo>
                    <a:pt x="196850" y="58712"/>
                  </a:lnTo>
                  <a:lnTo>
                    <a:pt x="196850" y="65633"/>
                  </a:lnTo>
                  <a:lnTo>
                    <a:pt x="203758" y="66497"/>
                  </a:lnTo>
                  <a:lnTo>
                    <a:pt x="203758" y="59588"/>
                  </a:lnTo>
                  <a:close/>
                </a:path>
                <a:path w="275589" h="73025">
                  <a:moveTo>
                    <a:pt x="203758" y="50101"/>
                  </a:moveTo>
                  <a:lnTo>
                    <a:pt x="196850" y="50101"/>
                  </a:lnTo>
                  <a:lnTo>
                    <a:pt x="196850" y="56984"/>
                  </a:lnTo>
                  <a:lnTo>
                    <a:pt x="203758" y="57861"/>
                  </a:lnTo>
                  <a:lnTo>
                    <a:pt x="203758" y="50101"/>
                  </a:lnTo>
                  <a:close/>
                </a:path>
                <a:path w="275589" h="73025">
                  <a:moveTo>
                    <a:pt x="203758" y="41465"/>
                  </a:moveTo>
                  <a:lnTo>
                    <a:pt x="196850" y="40589"/>
                  </a:lnTo>
                  <a:lnTo>
                    <a:pt x="196850" y="47498"/>
                  </a:lnTo>
                  <a:lnTo>
                    <a:pt x="203758" y="48348"/>
                  </a:lnTo>
                  <a:lnTo>
                    <a:pt x="203758" y="41465"/>
                  </a:lnTo>
                  <a:close/>
                </a:path>
                <a:path w="275589" h="73025">
                  <a:moveTo>
                    <a:pt x="212407" y="60426"/>
                  </a:moveTo>
                  <a:lnTo>
                    <a:pt x="206362" y="59588"/>
                  </a:lnTo>
                  <a:lnTo>
                    <a:pt x="206362" y="66497"/>
                  </a:lnTo>
                  <a:lnTo>
                    <a:pt x="212407" y="67373"/>
                  </a:lnTo>
                  <a:lnTo>
                    <a:pt x="212407" y="60426"/>
                  </a:lnTo>
                  <a:close/>
                </a:path>
                <a:path w="275589" h="73025">
                  <a:moveTo>
                    <a:pt x="212407" y="50939"/>
                  </a:moveTo>
                  <a:lnTo>
                    <a:pt x="206362" y="50101"/>
                  </a:lnTo>
                  <a:lnTo>
                    <a:pt x="206362" y="57861"/>
                  </a:lnTo>
                  <a:lnTo>
                    <a:pt x="212407" y="57861"/>
                  </a:lnTo>
                  <a:lnTo>
                    <a:pt x="212407" y="50939"/>
                  </a:lnTo>
                  <a:close/>
                </a:path>
                <a:path w="275589" h="73025">
                  <a:moveTo>
                    <a:pt x="212407" y="42303"/>
                  </a:moveTo>
                  <a:lnTo>
                    <a:pt x="206362" y="41465"/>
                  </a:lnTo>
                  <a:lnTo>
                    <a:pt x="206362" y="48348"/>
                  </a:lnTo>
                  <a:lnTo>
                    <a:pt x="212407" y="48348"/>
                  </a:lnTo>
                  <a:lnTo>
                    <a:pt x="212407" y="42303"/>
                  </a:lnTo>
                  <a:close/>
                </a:path>
                <a:path w="275589" h="73025">
                  <a:moveTo>
                    <a:pt x="212407" y="31978"/>
                  </a:moveTo>
                  <a:lnTo>
                    <a:pt x="206362" y="31978"/>
                  </a:lnTo>
                  <a:lnTo>
                    <a:pt x="206362" y="38862"/>
                  </a:lnTo>
                  <a:lnTo>
                    <a:pt x="212407" y="39738"/>
                  </a:lnTo>
                  <a:lnTo>
                    <a:pt x="212407" y="31978"/>
                  </a:lnTo>
                  <a:close/>
                </a:path>
                <a:path w="275589" h="73025">
                  <a:moveTo>
                    <a:pt x="212407" y="23317"/>
                  </a:moveTo>
                  <a:lnTo>
                    <a:pt x="206362" y="23317"/>
                  </a:lnTo>
                  <a:lnTo>
                    <a:pt x="206362" y="29349"/>
                  </a:lnTo>
                  <a:lnTo>
                    <a:pt x="212407" y="30226"/>
                  </a:lnTo>
                  <a:lnTo>
                    <a:pt x="212407" y="23317"/>
                  </a:lnTo>
                  <a:close/>
                </a:path>
                <a:path w="275589" h="73025">
                  <a:moveTo>
                    <a:pt x="212407" y="13830"/>
                  </a:moveTo>
                  <a:lnTo>
                    <a:pt x="206362" y="13830"/>
                  </a:lnTo>
                  <a:lnTo>
                    <a:pt x="206362" y="20739"/>
                  </a:lnTo>
                  <a:lnTo>
                    <a:pt x="212407" y="21590"/>
                  </a:lnTo>
                  <a:lnTo>
                    <a:pt x="212407" y="13830"/>
                  </a:lnTo>
                  <a:close/>
                </a:path>
                <a:path w="275589" h="73025">
                  <a:moveTo>
                    <a:pt x="221043" y="60426"/>
                  </a:moveTo>
                  <a:lnTo>
                    <a:pt x="214122" y="60426"/>
                  </a:lnTo>
                  <a:lnTo>
                    <a:pt x="214122" y="67373"/>
                  </a:lnTo>
                  <a:lnTo>
                    <a:pt x="221043" y="68224"/>
                  </a:lnTo>
                  <a:lnTo>
                    <a:pt x="221043" y="60426"/>
                  </a:lnTo>
                  <a:close/>
                </a:path>
                <a:path w="275589" h="73025">
                  <a:moveTo>
                    <a:pt x="221043" y="51816"/>
                  </a:moveTo>
                  <a:lnTo>
                    <a:pt x="214122" y="50939"/>
                  </a:lnTo>
                  <a:lnTo>
                    <a:pt x="214122" y="57861"/>
                  </a:lnTo>
                  <a:lnTo>
                    <a:pt x="221043" y="58712"/>
                  </a:lnTo>
                  <a:lnTo>
                    <a:pt x="221043" y="51816"/>
                  </a:lnTo>
                  <a:close/>
                </a:path>
                <a:path w="275589" h="73025">
                  <a:moveTo>
                    <a:pt x="221043" y="42316"/>
                  </a:moveTo>
                  <a:lnTo>
                    <a:pt x="214134" y="42316"/>
                  </a:lnTo>
                  <a:lnTo>
                    <a:pt x="214134" y="49225"/>
                  </a:lnTo>
                  <a:lnTo>
                    <a:pt x="221043" y="49225"/>
                  </a:lnTo>
                  <a:lnTo>
                    <a:pt x="221043" y="42316"/>
                  </a:lnTo>
                  <a:close/>
                </a:path>
                <a:path w="275589" h="73025">
                  <a:moveTo>
                    <a:pt x="221043" y="32816"/>
                  </a:moveTo>
                  <a:lnTo>
                    <a:pt x="214134" y="32816"/>
                  </a:lnTo>
                  <a:lnTo>
                    <a:pt x="214134" y="39738"/>
                  </a:lnTo>
                  <a:lnTo>
                    <a:pt x="221043" y="39738"/>
                  </a:lnTo>
                  <a:lnTo>
                    <a:pt x="221043" y="32816"/>
                  </a:lnTo>
                  <a:close/>
                </a:path>
                <a:path w="275589" h="73025">
                  <a:moveTo>
                    <a:pt x="221043" y="24180"/>
                  </a:moveTo>
                  <a:lnTo>
                    <a:pt x="214122" y="24180"/>
                  </a:lnTo>
                  <a:lnTo>
                    <a:pt x="214122" y="30226"/>
                  </a:lnTo>
                  <a:lnTo>
                    <a:pt x="221043" y="31102"/>
                  </a:lnTo>
                  <a:lnTo>
                    <a:pt x="221043" y="24180"/>
                  </a:lnTo>
                  <a:close/>
                </a:path>
                <a:path w="275589" h="73025">
                  <a:moveTo>
                    <a:pt x="221043" y="14681"/>
                  </a:moveTo>
                  <a:lnTo>
                    <a:pt x="214122" y="13830"/>
                  </a:lnTo>
                  <a:lnTo>
                    <a:pt x="214122" y="21590"/>
                  </a:lnTo>
                  <a:lnTo>
                    <a:pt x="221043" y="21590"/>
                  </a:lnTo>
                  <a:lnTo>
                    <a:pt x="221043" y="14681"/>
                  </a:lnTo>
                  <a:close/>
                </a:path>
                <a:path w="275589" h="73025">
                  <a:moveTo>
                    <a:pt x="229654" y="61328"/>
                  </a:moveTo>
                  <a:lnTo>
                    <a:pt x="223608" y="60426"/>
                  </a:lnTo>
                  <a:lnTo>
                    <a:pt x="223608" y="68224"/>
                  </a:lnTo>
                  <a:lnTo>
                    <a:pt x="229654" y="68224"/>
                  </a:lnTo>
                  <a:lnTo>
                    <a:pt x="229654" y="61328"/>
                  </a:lnTo>
                  <a:close/>
                </a:path>
                <a:path w="275589" h="73025">
                  <a:moveTo>
                    <a:pt x="229654" y="52679"/>
                  </a:moveTo>
                  <a:lnTo>
                    <a:pt x="223608" y="51816"/>
                  </a:lnTo>
                  <a:lnTo>
                    <a:pt x="223608" y="58712"/>
                  </a:lnTo>
                  <a:lnTo>
                    <a:pt x="229654" y="59588"/>
                  </a:lnTo>
                  <a:lnTo>
                    <a:pt x="229654" y="52679"/>
                  </a:lnTo>
                  <a:close/>
                </a:path>
                <a:path w="275589" h="73025">
                  <a:moveTo>
                    <a:pt x="229654" y="43192"/>
                  </a:moveTo>
                  <a:lnTo>
                    <a:pt x="223608" y="42303"/>
                  </a:lnTo>
                  <a:lnTo>
                    <a:pt x="223608" y="50101"/>
                  </a:lnTo>
                  <a:lnTo>
                    <a:pt x="229654" y="50101"/>
                  </a:lnTo>
                  <a:lnTo>
                    <a:pt x="229654" y="43192"/>
                  </a:lnTo>
                  <a:close/>
                </a:path>
                <a:path w="275589" h="73025">
                  <a:moveTo>
                    <a:pt x="229654" y="33693"/>
                  </a:moveTo>
                  <a:lnTo>
                    <a:pt x="223608" y="33693"/>
                  </a:lnTo>
                  <a:lnTo>
                    <a:pt x="223608" y="39738"/>
                  </a:lnTo>
                  <a:lnTo>
                    <a:pt x="229654" y="40589"/>
                  </a:lnTo>
                  <a:lnTo>
                    <a:pt x="229654" y="33693"/>
                  </a:lnTo>
                  <a:close/>
                </a:path>
                <a:path w="275589" h="73025">
                  <a:moveTo>
                    <a:pt x="229654" y="24180"/>
                  </a:moveTo>
                  <a:lnTo>
                    <a:pt x="223608" y="24180"/>
                  </a:lnTo>
                  <a:lnTo>
                    <a:pt x="223608" y="31102"/>
                  </a:lnTo>
                  <a:lnTo>
                    <a:pt x="229654" y="31978"/>
                  </a:lnTo>
                  <a:lnTo>
                    <a:pt x="229654" y="24180"/>
                  </a:lnTo>
                  <a:close/>
                </a:path>
                <a:path w="275589" h="73025">
                  <a:moveTo>
                    <a:pt x="229654" y="15557"/>
                  </a:moveTo>
                  <a:lnTo>
                    <a:pt x="223608" y="14681"/>
                  </a:lnTo>
                  <a:lnTo>
                    <a:pt x="223608" y="21590"/>
                  </a:lnTo>
                  <a:lnTo>
                    <a:pt x="229654" y="22466"/>
                  </a:lnTo>
                  <a:lnTo>
                    <a:pt x="229654" y="15557"/>
                  </a:lnTo>
                  <a:close/>
                </a:path>
                <a:path w="275589" h="73025">
                  <a:moveTo>
                    <a:pt x="239166" y="62179"/>
                  </a:moveTo>
                  <a:lnTo>
                    <a:pt x="232270" y="61328"/>
                  </a:lnTo>
                  <a:lnTo>
                    <a:pt x="232270" y="68224"/>
                  </a:lnTo>
                  <a:lnTo>
                    <a:pt x="239166" y="69088"/>
                  </a:lnTo>
                  <a:lnTo>
                    <a:pt x="239166" y="62179"/>
                  </a:lnTo>
                  <a:close/>
                </a:path>
                <a:path w="275589" h="73025">
                  <a:moveTo>
                    <a:pt x="239166" y="52679"/>
                  </a:moveTo>
                  <a:lnTo>
                    <a:pt x="232270" y="52679"/>
                  </a:lnTo>
                  <a:lnTo>
                    <a:pt x="232270" y="59588"/>
                  </a:lnTo>
                  <a:lnTo>
                    <a:pt x="239166" y="60426"/>
                  </a:lnTo>
                  <a:lnTo>
                    <a:pt x="239166" y="52679"/>
                  </a:lnTo>
                  <a:close/>
                </a:path>
                <a:path w="275589" h="73025">
                  <a:moveTo>
                    <a:pt x="239166" y="44056"/>
                  </a:moveTo>
                  <a:lnTo>
                    <a:pt x="232270" y="43192"/>
                  </a:lnTo>
                  <a:lnTo>
                    <a:pt x="232270" y="50101"/>
                  </a:lnTo>
                  <a:lnTo>
                    <a:pt x="239166" y="50939"/>
                  </a:lnTo>
                  <a:lnTo>
                    <a:pt x="239166" y="44056"/>
                  </a:lnTo>
                  <a:close/>
                </a:path>
                <a:path w="275589" h="73025">
                  <a:moveTo>
                    <a:pt x="239166" y="34544"/>
                  </a:moveTo>
                  <a:lnTo>
                    <a:pt x="232270" y="34544"/>
                  </a:lnTo>
                  <a:lnTo>
                    <a:pt x="232270" y="40589"/>
                  </a:lnTo>
                  <a:lnTo>
                    <a:pt x="239166" y="41465"/>
                  </a:lnTo>
                  <a:lnTo>
                    <a:pt x="239166" y="34544"/>
                  </a:lnTo>
                  <a:close/>
                </a:path>
                <a:path w="275589" h="73025">
                  <a:moveTo>
                    <a:pt x="239166" y="25044"/>
                  </a:moveTo>
                  <a:lnTo>
                    <a:pt x="232270" y="24180"/>
                  </a:lnTo>
                  <a:lnTo>
                    <a:pt x="232270" y="31978"/>
                  </a:lnTo>
                  <a:lnTo>
                    <a:pt x="239166" y="31978"/>
                  </a:lnTo>
                  <a:lnTo>
                    <a:pt x="239166" y="25044"/>
                  </a:lnTo>
                  <a:close/>
                </a:path>
                <a:path w="275589" h="73025">
                  <a:moveTo>
                    <a:pt x="247777" y="63030"/>
                  </a:moveTo>
                  <a:lnTo>
                    <a:pt x="240893" y="63030"/>
                  </a:lnTo>
                  <a:lnTo>
                    <a:pt x="240893" y="69088"/>
                  </a:lnTo>
                  <a:lnTo>
                    <a:pt x="247777" y="69938"/>
                  </a:lnTo>
                  <a:lnTo>
                    <a:pt x="247777" y="63030"/>
                  </a:lnTo>
                  <a:close/>
                </a:path>
                <a:path w="275589" h="73025">
                  <a:moveTo>
                    <a:pt x="247777" y="53543"/>
                  </a:moveTo>
                  <a:lnTo>
                    <a:pt x="240893" y="52679"/>
                  </a:lnTo>
                  <a:lnTo>
                    <a:pt x="240893" y="60426"/>
                  </a:lnTo>
                  <a:lnTo>
                    <a:pt x="247777" y="60426"/>
                  </a:lnTo>
                  <a:lnTo>
                    <a:pt x="247777" y="53543"/>
                  </a:lnTo>
                  <a:close/>
                </a:path>
                <a:path w="275589" h="73025">
                  <a:moveTo>
                    <a:pt x="247777" y="44907"/>
                  </a:moveTo>
                  <a:lnTo>
                    <a:pt x="240893" y="44056"/>
                  </a:lnTo>
                  <a:lnTo>
                    <a:pt x="240893" y="50939"/>
                  </a:lnTo>
                  <a:lnTo>
                    <a:pt x="247777" y="51816"/>
                  </a:lnTo>
                  <a:lnTo>
                    <a:pt x="247777" y="44907"/>
                  </a:lnTo>
                  <a:close/>
                </a:path>
                <a:path w="275589" h="73025">
                  <a:moveTo>
                    <a:pt x="247777" y="34544"/>
                  </a:moveTo>
                  <a:lnTo>
                    <a:pt x="240893" y="34544"/>
                  </a:lnTo>
                  <a:lnTo>
                    <a:pt x="240893" y="42303"/>
                  </a:lnTo>
                  <a:lnTo>
                    <a:pt x="247777" y="42303"/>
                  </a:lnTo>
                  <a:lnTo>
                    <a:pt x="247777" y="34544"/>
                  </a:lnTo>
                  <a:close/>
                </a:path>
                <a:path w="275589" h="73025">
                  <a:moveTo>
                    <a:pt x="247777" y="25908"/>
                  </a:moveTo>
                  <a:lnTo>
                    <a:pt x="240893" y="25044"/>
                  </a:lnTo>
                  <a:lnTo>
                    <a:pt x="240893" y="31978"/>
                  </a:lnTo>
                  <a:lnTo>
                    <a:pt x="247777" y="32816"/>
                  </a:lnTo>
                  <a:lnTo>
                    <a:pt x="247777" y="25908"/>
                  </a:lnTo>
                  <a:close/>
                </a:path>
                <a:path w="275589" h="73025">
                  <a:moveTo>
                    <a:pt x="257302" y="63030"/>
                  </a:moveTo>
                  <a:lnTo>
                    <a:pt x="249516" y="63030"/>
                  </a:lnTo>
                  <a:lnTo>
                    <a:pt x="249516" y="69938"/>
                  </a:lnTo>
                  <a:lnTo>
                    <a:pt x="257302" y="70802"/>
                  </a:lnTo>
                  <a:lnTo>
                    <a:pt x="257302" y="63030"/>
                  </a:lnTo>
                  <a:close/>
                </a:path>
                <a:path w="275589" h="73025">
                  <a:moveTo>
                    <a:pt x="257302" y="54394"/>
                  </a:moveTo>
                  <a:lnTo>
                    <a:pt x="249516" y="53543"/>
                  </a:lnTo>
                  <a:lnTo>
                    <a:pt x="249516" y="60426"/>
                  </a:lnTo>
                  <a:lnTo>
                    <a:pt x="257302" y="61328"/>
                  </a:lnTo>
                  <a:lnTo>
                    <a:pt x="257302" y="54394"/>
                  </a:lnTo>
                  <a:close/>
                </a:path>
                <a:path w="275589" h="73025">
                  <a:moveTo>
                    <a:pt x="257302" y="44907"/>
                  </a:moveTo>
                  <a:lnTo>
                    <a:pt x="249516" y="44907"/>
                  </a:lnTo>
                  <a:lnTo>
                    <a:pt x="249516" y="51816"/>
                  </a:lnTo>
                  <a:lnTo>
                    <a:pt x="257302" y="52679"/>
                  </a:lnTo>
                  <a:lnTo>
                    <a:pt x="257302" y="44907"/>
                  </a:lnTo>
                  <a:close/>
                </a:path>
                <a:path w="275589" h="73025">
                  <a:moveTo>
                    <a:pt x="257302" y="35407"/>
                  </a:moveTo>
                  <a:lnTo>
                    <a:pt x="249516" y="35407"/>
                  </a:lnTo>
                  <a:lnTo>
                    <a:pt x="249516" y="42303"/>
                  </a:lnTo>
                  <a:lnTo>
                    <a:pt x="257302" y="42303"/>
                  </a:lnTo>
                  <a:lnTo>
                    <a:pt x="257302" y="35407"/>
                  </a:lnTo>
                  <a:close/>
                </a:path>
                <a:path w="275589" h="73025">
                  <a:moveTo>
                    <a:pt x="257302" y="26771"/>
                  </a:moveTo>
                  <a:lnTo>
                    <a:pt x="249516" y="25908"/>
                  </a:lnTo>
                  <a:lnTo>
                    <a:pt x="249516" y="32816"/>
                  </a:lnTo>
                  <a:lnTo>
                    <a:pt x="257302" y="33693"/>
                  </a:lnTo>
                  <a:lnTo>
                    <a:pt x="257302" y="26771"/>
                  </a:lnTo>
                  <a:close/>
                </a:path>
                <a:path w="275589" h="73025">
                  <a:moveTo>
                    <a:pt x="265925" y="64770"/>
                  </a:moveTo>
                  <a:lnTo>
                    <a:pt x="259016" y="63906"/>
                  </a:lnTo>
                  <a:lnTo>
                    <a:pt x="259016" y="70802"/>
                  </a:lnTo>
                  <a:lnTo>
                    <a:pt x="265925" y="70802"/>
                  </a:lnTo>
                  <a:lnTo>
                    <a:pt x="265925" y="64770"/>
                  </a:lnTo>
                  <a:close/>
                </a:path>
                <a:path w="275589" h="73025">
                  <a:moveTo>
                    <a:pt x="265925" y="55270"/>
                  </a:moveTo>
                  <a:lnTo>
                    <a:pt x="259016" y="54394"/>
                  </a:lnTo>
                  <a:lnTo>
                    <a:pt x="259016" y="61328"/>
                  </a:lnTo>
                  <a:lnTo>
                    <a:pt x="265925" y="62179"/>
                  </a:lnTo>
                  <a:lnTo>
                    <a:pt x="265925" y="55270"/>
                  </a:lnTo>
                  <a:close/>
                </a:path>
                <a:path w="275589" h="73025">
                  <a:moveTo>
                    <a:pt x="265925" y="45770"/>
                  </a:moveTo>
                  <a:lnTo>
                    <a:pt x="259016" y="44907"/>
                  </a:lnTo>
                  <a:lnTo>
                    <a:pt x="259016" y="52679"/>
                  </a:lnTo>
                  <a:lnTo>
                    <a:pt x="265925" y="52679"/>
                  </a:lnTo>
                  <a:lnTo>
                    <a:pt x="265925" y="45770"/>
                  </a:lnTo>
                  <a:close/>
                </a:path>
                <a:path w="275589" h="73025">
                  <a:moveTo>
                    <a:pt x="265925" y="37147"/>
                  </a:moveTo>
                  <a:lnTo>
                    <a:pt x="259016" y="36283"/>
                  </a:lnTo>
                  <a:lnTo>
                    <a:pt x="259016" y="43192"/>
                  </a:lnTo>
                  <a:lnTo>
                    <a:pt x="265925" y="43192"/>
                  </a:lnTo>
                  <a:lnTo>
                    <a:pt x="265925" y="37147"/>
                  </a:lnTo>
                  <a:close/>
                </a:path>
                <a:path w="275589" h="73025">
                  <a:moveTo>
                    <a:pt x="265925" y="26771"/>
                  </a:moveTo>
                  <a:lnTo>
                    <a:pt x="259016" y="26771"/>
                  </a:lnTo>
                  <a:lnTo>
                    <a:pt x="259016" y="33693"/>
                  </a:lnTo>
                  <a:lnTo>
                    <a:pt x="265925" y="34544"/>
                  </a:lnTo>
                  <a:lnTo>
                    <a:pt x="265925" y="26771"/>
                  </a:lnTo>
                  <a:close/>
                </a:path>
                <a:path w="275589" h="73025">
                  <a:moveTo>
                    <a:pt x="275424" y="65633"/>
                  </a:moveTo>
                  <a:lnTo>
                    <a:pt x="267652" y="64770"/>
                  </a:lnTo>
                  <a:lnTo>
                    <a:pt x="267652" y="71666"/>
                  </a:lnTo>
                  <a:lnTo>
                    <a:pt x="275424" y="72542"/>
                  </a:lnTo>
                  <a:lnTo>
                    <a:pt x="275424" y="65633"/>
                  </a:lnTo>
                  <a:close/>
                </a:path>
                <a:path w="275589" h="73025">
                  <a:moveTo>
                    <a:pt x="275424" y="55270"/>
                  </a:moveTo>
                  <a:lnTo>
                    <a:pt x="267652" y="55270"/>
                  </a:lnTo>
                  <a:lnTo>
                    <a:pt x="267652" y="62179"/>
                  </a:lnTo>
                  <a:lnTo>
                    <a:pt x="275424" y="63030"/>
                  </a:lnTo>
                  <a:lnTo>
                    <a:pt x="275424" y="55270"/>
                  </a:lnTo>
                  <a:close/>
                </a:path>
                <a:path w="275589" h="73025">
                  <a:moveTo>
                    <a:pt x="275424" y="46634"/>
                  </a:moveTo>
                  <a:lnTo>
                    <a:pt x="267652" y="45770"/>
                  </a:lnTo>
                  <a:lnTo>
                    <a:pt x="267652" y="52679"/>
                  </a:lnTo>
                  <a:lnTo>
                    <a:pt x="275424" y="53543"/>
                  </a:lnTo>
                  <a:lnTo>
                    <a:pt x="275424" y="46634"/>
                  </a:lnTo>
                  <a:close/>
                </a:path>
                <a:path w="275589" h="73025">
                  <a:moveTo>
                    <a:pt x="275424" y="37147"/>
                  </a:moveTo>
                  <a:lnTo>
                    <a:pt x="267639" y="37147"/>
                  </a:lnTo>
                  <a:lnTo>
                    <a:pt x="267639" y="44056"/>
                  </a:lnTo>
                  <a:lnTo>
                    <a:pt x="275424" y="44056"/>
                  </a:lnTo>
                  <a:lnTo>
                    <a:pt x="275424" y="37147"/>
                  </a:lnTo>
                  <a:close/>
                </a:path>
                <a:path w="275589" h="73025">
                  <a:moveTo>
                    <a:pt x="275424" y="27660"/>
                  </a:moveTo>
                  <a:lnTo>
                    <a:pt x="267652" y="26771"/>
                  </a:lnTo>
                  <a:lnTo>
                    <a:pt x="267652" y="34544"/>
                  </a:lnTo>
                  <a:lnTo>
                    <a:pt x="275424" y="34544"/>
                  </a:lnTo>
                  <a:lnTo>
                    <a:pt x="275424" y="27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789576" y="8013623"/>
              <a:ext cx="184785" cy="67945"/>
            </a:xfrm>
            <a:custGeom>
              <a:avLst/>
              <a:gdLst/>
              <a:ahLst/>
              <a:cxnLst/>
              <a:rect l="l" t="t" r="r" b="b"/>
              <a:pathLst>
                <a:path w="184785" h="67945">
                  <a:moveTo>
                    <a:pt x="6045" y="18999"/>
                  </a:moveTo>
                  <a:lnTo>
                    <a:pt x="0" y="18122"/>
                  </a:lnTo>
                  <a:lnTo>
                    <a:pt x="0" y="25019"/>
                  </a:lnTo>
                  <a:lnTo>
                    <a:pt x="6045" y="25019"/>
                  </a:lnTo>
                  <a:lnTo>
                    <a:pt x="6045" y="18999"/>
                  </a:lnTo>
                  <a:close/>
                </a:path>
                <a:path w="184785" h="67945">
                  <a:moveTo>
                    <a:pt x="6045" y="8610"/>
                  </a:moveTo>
                  <a:lnTo>
                    <a:pt x="0" y="8610"/>
                  </a:lnTo>
                  <a:lnTo>
                    <a:pt x="0" y="15544"/>
                  </a:lnTo>
                  <a:lnTo>
                    <a:pt x="6045" y="16370"/>
                  </a:lnTo>
                  <a:lnTo>
                    <a:pt x="6045" y="8610"/>
                  </a:lnTo>
                  <a:close/>
                </a:path>
                <a:path w="184785" h="67945">
                  <a:moveTo>
                    <a:pt x="6045" y="0"/>
                  </a:moveTo>
                  <a:lnTo>
                    <a:pt x="0" y="0"/>
                  </a:lnTo>
                  <a:lnTo>
                    <a:pt x="0" y="6019"/>
                  </a:lnTo>
                  <a:lnTo>
                    <a:pt x="6045" y="6896"/>
                  </a:lnTo>
                  <a:lnTo>
                    <a:pt x="6045" y="0"/>
                  </a:lnTo>
                  <a:close/>
                </a:path>
                <a:path w="184785" h="67945">
                  <a:moveTo>
                    <a:pt x="15532" y="28486"/>
                  </a:moveTo>
                  <a:lnTo>
                    <a:pt x="8623" y="27609"/>
                  </a:lnTo>
                  <a:lnTo>
                    <a:pt x="8623" y="34518"/>
                  </a:lnTo>
                  <a:lnTo>
                    <a:pt x="15532" y="35369"/>
                  </a:lnTo>
                  <a:lnTo>
                    <a:pt x="15532" y="28486"/>
                  </a:lnTo>
                  <a:close/>
                </a:path>
                <a:path w="184785" h="67945">
                  <a:moveTo>
                    <a:pt x="15532" y="18999"/>
                  </a:moveTo>
                  <a:lnTo>
                    <a:pt x="8623" y="18999"/>
                  </a:lnTo>
                  <a:lnTo>
                    <a:pt x="8623" y="25882"/>
                  </a:lnTo>
                  <a:lnTo>
                    <a:pt x="15532" y="25882"/>
                  </a:lnTo>
                  <a:lnTo>
                    <a:pt x="15532" y="18999"/>
                  </a:lnTo>
                  <a:close/>
                </a:path>
                <a:path w="184785" h="67945">
                  <a:moveTo>
                    <a:pt x="15532" y="9486"/>
                  </a:moveTo>
                  <a:lnTo>
                    <a:pt x="8623" y="9486"/>
                  </a:lnTo>
                  <a:lnTo>
                    <a:pt x="8623" y="16370"/>
                  </a:lnTo>
                  <a:lnTo>
                    <a:pt x="15532" y="16370"/>
                  </a:lnTo>
                  <a:lnTo>
                    <a:pt x="15532" y="9486"/>
                  </a:lnTo>
                  <a:close/>
                </a:path>
                <a:path w="184785" h="67945">
                  <a:moveTo>
                    <a:pt x="15532" y="850"/>
                  </a:moveTo>
                  <a:lnTo>
                    <a:pt x="8623" y="0"/>
                  </a:lnTo>
                  <a:lnTo>
                    <a:pt x="8623" y="6896"/>
                  </a:lnTo>
                  <a:lnTo>
                    <a:pt x="15532" y="7759"/>
                  </a:lnTo>
                  <a:lnTo>
                    <a:pt x="15532" y="850"/>
                  </a:lnTo>
                  <a:close/>
                </a:path>
                <a:path w="184785" h="67945">
                  <a:moveTo>
                    <a:pt x="50939" y="3441"/>
                  </a:moveTo>
                  <a:lnTo>
                    <a:pt x="44043" y="2578"/>
                  </a:lnTo>
                  <a:lnTo>
                    <a:pt x="44043" y="9486"/>
                  </a:lnTo>
                  <a:lnTo>
                    <a:pt x="50939" y="10337"/>
                  </a:lnTo>
                  <a:lnTo>
                    <a:pt x="50939" y="3441"/>
                  </a:lnTo>
                  <a:close/>
                </a:path>
                <a:path w="184785" h="67945">
                  <a:moveTo>
                    <a:pt x="59550" y="3441"/>
                  </a:moveTo>
                  <a:lnTo>
                    <a:pt x="52666" y="3441"/>
                  </a:lnTo>
                  <a:lnTo>
                    <a:pt x="52666" y="10337"/>
                  </a:lnTo>
                  <a:lnTo>
                    <a:pt x="59550" y="11201"/>
                  </a:lnTo>
                  <a:lnTo>
                    <a:pt x="59550" y="3441"/>
                  </a:lnTo>
                  <a:close/>
                </a:path>
                <a:path w="184785" h="67945">
                  <a:moveTo>
                    <a:pt x="69075" y="4305"/>
                  </a:moveTo>
                  <a:lnTo>
                    <a:pt x="61290" y="3441"/>
                  </a:lnTo>
                  <a:lnTo>
                    <a:pt x="61290" y="11201"/>
                  </a:lnTo>
                  <a:lnTo>
                    <a:pt x="69075" y="11201"/>
                  </a:lnTo>
                  <a:lnTo>
                    <a:pt x="69075" y="4305"/>
                  </a:lnTo>
                  <a:close/>
                </a:path>
                <a:path w="184785" h="67945">
                  <a:moveTo>
                    <a:pt x="77698" y="5156"/>
                  </a:moveTo>
                  <a:lnTo>
                    <a:pt x="70789" y="4305"/>
                  </a:lnTo>
                  <a:lnTo>
                    <a:pt x="70789" y="11201"/>
                  </a:lnTo>
                  <a:lnTo>
                    <a:pt x="77698" y="12065"/>
                  </a:lnTo>
                  <a:lnTo>
                    <a:pt x="77698" y="5156"/>
                  </a:lnTo>
                  <a:close/>
                </a:path>
                <a:path w="184785" h="67945">
                  <a:moveTo>
                    <a:pt x="87198" y="6019"/>
                  </a:moveTo>
                  <a:lnTo>
                    <a:pt x="79425" y="5156"/>
                  </a:lnTo>
                  <a:lnTo>
                    <a:pt x="79425" y="12065"/>
                  </a:lnTo>
                  <a:lnTo>
                    <a:pt x="87198" y="12928"/>
                  </a:lnTo>
                  <a:lnTo>
                    <a:pt x="87198" y="6019"/>
                  </a:lnTo>
                  <a:close/>
                </a:path>
                <a:path w="184785" h="67945">
                  <a:moveTo>
                    <a:pt x="102743" y="53517"/>
                  </a:moveTo>
                  <a:lnTo>
                    <a:pt x="95834" y="52654"/>
                  </a:lnTo>
                  <a:lnTo>
                    <a:pt x="95834" y="60413"/>
                  </a:lnTo>
                  <a:lnTo>
                    <a:pt x="102743" y="60413"/>
                  </a:lnTo>
                  <a:lnTo>
                    <a:pt x="102743" y="53517"/>
                  </a:lnTo>
                  <a:close/>
                </a:path>
                <a:path w="184785" h="67945">
                  <a:moveTo>
                    <a:pt x="102743" y="44881"/>
                  </a:moveTo>
                  <a:lnTo>
                    <a:pt x="95834" y="44005"/>
                  </a:lnTo>
                  <a:lnTo>
                    <a:pt x="95834" y="50927"/>
                  </a:lnTo>
                  <a:lnTo>
                    <a:pt x="102743" y="50927"/>
                  </a:lnTo>
                  <a:lnTo>
                    <a:pt x="102743" y="44881"/>
                  </a:lnTo>
                  <a:close/>
                </a:path>
                <a:path w="184785" h="67945">
                  <a:moveTo>
                    <a:pt x="111353" y="54394"/>
                  </a:moveTo>
                  <a:lnTo>
                    <a:pt x="104457" y="53517"/>
                  </a:lnTo>
                  <a:lnTo>
                    <a:pt x="104457" y="60413"/>
                  </a:lnTo>
                  <a:lnTo>
                    <a:pt x="111353" y="61290"/>
                  </a:lnTo>
                  <a:lnTo>
                    <a:pt x="111353" y="54394"/>
                  </a:lnTo>
                  <a:close/>
                </a:path>
                <a:path w="184785" h="67945">
                  <a:moveTo>
                    <a:pt x="111353" y="44881"/>
                  </a:moveTo>
                  <a:lnTo>
                    <a:pt x="104457" y="44881"/>
                  </a:lnTo>
                  <a:lnTo>
                    <a:pt x="104457" y="51790"/>
                  </a:lnTo>
                  <a:lnTo>
                    <a:pt x="111353" y="52654"/>
                  </a:lnTo>
                  <a:lnTo>
                    <a:pt x="111353" y="44881"/>
                  </a:lnTo>
                  <a:close/>
                </a:path>
                <a:path w="184785" h="67945">
                  <a:moveTo>
                    <a:pt x="120878" y="55245"/>
                  </a:moveTo>
                  <a:lnTo>
                    <a:pt x="113093" y="54394"/>
                  </a:lnTo>
                  <a:lnTo>
                    <a:pt x="113093" y="61290"/>
                  </a:lnTo>
                  <a:lnTo>
                    <a:pt x="120878" y="62128"/>
                  </a:lnTo>
                  <a:lnTo>
                    <a:pt x="120878" y="55245"/>
                  </a:lnTo>
                  <a:close/>
                </a:path>
                <a:path w="184785" h="67945">
                  <a:moveTo>
                    <a:pt x="120878" y="44881"/>
                  </a:moveTo>
                  <a:lnTo>
                    <a:pt x="113093" y="44881"/>
                  </a:lnTo>
                  <a:lnTo>
                    <a:pt x="113093" y="52654"/>
                  </a:lnTo>
                  <a:lnTo>
                    <a:pt x="120878" y="52654"/>
                  </a:lnTo>
                  <a:lnTo>
                    <a:pt x="120878" y="44881"/>
                  </a:lnTo>
                  <a:close/>
                </a:path>
                <a:path w="184785" h="67945">
                  <a:moveTo>
                    <a:pt x="120878" y="36245"/>
                  </a:moveTo>
                  <a:lnTo>
                    <a:pt x="113093" y="35369"/>
                  </a:lnTo>
                  <a:lnTo>
                    <a:pt x="113093" y="42291"/>
                  </a:lnTo>
                  <a:lnTo>
                    <a:pt x="120878" y="43167"/>
                  </a:lnTo>
                  <a:lnTo>
                    <a:pt x="120878" y="36245"/>
                  </a:lnTo>
                  <a:close/>
                </a:path>
                <a:path w="184785" h="67945">
                  <a:moveTo>
                    <a:pt x="120878" y="26771"/>
                  </a:moveTo>
                  <a:lnTo>
                    <a:pt x="113093" y="26771"/>
                  </a:lnTo>
                  <a:lnTo>
                    <a:pt x="113093" y="33655"/>
                  </a:lnTo>
                  <a:lnTo>
                    <a:pt x="120878" y="33655"/>
                  </a:lnTo>
                  <a:lnTo>
                    <a:pt x="120878" y="26771"/>
                  </a:lnTo>
                  <a:close/>
                </a:path>
                <a:path w="184785" h="67945">
                  <a:moveTo>
                    <a:pt x="120878" y="17246"/>
                  </a:moveTo>
                  <a:lnTo>
                    <a:pt x="113093" y="16370"/>
                  </a:lnTo>
                  <a:lnTo>
                    <a:pt x="113093" y="24168"/>
                  </a:lnTo>
                  <a:lnTo>
                    <a:pt x="120878" y="24168"/>
                  </a:lnTo>
                  <a:lnTo>
                    <a:pt x="120878" y="17246"/>
                  </a:lnTo>
                  <a:close/>
                </a:path>
                <a:path w="184785" h="67945">
                  <a:moveTo>
                    <a:pt x="120878" y="8610"/>
                  </a:moveTo>
                  <a:lnTo>
                    <a:pt x="113093" y="7759"/>
                  </a:lnTo>
                  <a:lnTo>
                    <a:pt x="113093" y="14681"/>
                  </a:lnTo>
                  <a:lnTo>
                    <a:pt x="120878" y="14681"/>
                  </a:lnTo>
                  <a:lnTo>
                    <a:pt x="120878" y="8610"/>
                  </a:lnTo>
                  <a:close/>
                </a:path>
                <a:path w="184785" h="67945">
                  <a:moveTo>
                    <a:pt x="129501" y="55245"/>
                  </a:moveTo>
                  <a:lnTo>
                    <a:pt x="122605" y="55245"/>
                  </a:lnTo>
                  <a:lnTo>
                    <a:pt x="122605" y="62128"/>
                  </a:lnTo>
                  <a:lnTo>
                    <a:pt x="129501" y="63017"/>
                  </a:lnTo>
                  <a:lnTo>
                    <a:pt x="129501" y="55245"/>
                  </a:lnTo>
                  <a:close/>
                </a:path>
                <a:path w="184785" h="67945">
                  <a:moveTo>
                    <a:pt x="129501" y="46609"/>
                  </a:moveTo>
                  <a:lnTo>
                    <a:pt x="122605" y="45732"/>
                  </a:lnTo>
                  <a:lnTo>
                    <a:pt x="122605" y="52654"/>
                  </a:lnTo>
                  <a:lnTo>
                    <a:pt x="129501" y="52654"/>
                  </a:lnTo>
                  <a:lnTo>
                    <a:pt x="129501" y="46609"/>
                  </a:lnTo>
                  <a:close/>
                </a:path>
                <a:path w="184785" h="67945">
                  <a:moveTo>
                    <a:pt x="129501" y="37122"/>
                  </a:moveTo>
                  <a:lnTo>
                    <a:pt x="122605" y="36245"/>
                  </a:lnTo>
                  <a:lnTo>
                    <a:pt x="122605" y="43167"/>
                  </a:lnTo>
                  <a:lnTo>
                    <a:pt x="129501" y="44005"/>
                  </a:lnTo>
                  <a:lnTo>
                    <a:pt x="129501" y="37122"/>
                  </a:lnTo>
                  <a:close/>
                </a:path>
                <a:path w="184785" h="67945">
                  <a:moveTo>
                    <a:pt x="129501" y="27609"/>
                  </a:moveTo>
                  <a:lnTo>
                    <a:pt x="122605" y="26758"/>
                  </a:lnTo>
                  <a:lnTo>
                    <a:pt x="122605" y="34518"/>
                  </a:lnTo>
                  <a:lnTo>
                    <a:pt x="129501" y="34518"/>
                  </a:lnTo>
                  <a:lnTo>
                    <a:pt x="129501" y="27609"/>
                  </a:lnTo>
                  <a:close/>
                </a:path>
                <a:path w="184785" h="67945">
                  <a:moveTo>
                    <a:pt x="129501" y="18122"/>
                  </a:moveTo>
                  <a:lnTo>
                    <a:pt x="122605" y="17246"/>
                  </a:lnTo>
                  <a:lnTo>
                    <a:pt x="122605" y="24168"/>
                  </a:lnTo>
                  <a:lnTo>
                    <a:pt x="129501" y="25019"/>
                  </a:lnTo>
                  <a:lnTo>
                    <a:pt x="129501" y="18122"/>
                  </a:lnTo>
                  <a:close/>
                </a:path>
                <a:path w="184785" h="67945">
                  <a:moveTo>
                    <a:pt x="129501" y="8623"/>
                  </a:moveTo>
                  <a:lnTo>
                    <a:pt x="122618" y="8623"/>
                  </a:lnTo>
                  <a:lnTo>
                    <a:pt x="122618" y="15544"/>
                  </a:lnTo>
                  <a:lnTo>
                    <a:pt x="129501" y="15544"/>
                  </a:lnTo>
                  <a:lnTo>
                    <a:pt x="129501" y="8623"/>
                  </a:lnTo>
                  <a:close/>
                </a:path>
                <a:path w="184785" h="67945">
                  <a:moveTo>
                    <a:pt x="139001" y="56108"/>
                  </a:moveTo>
                  <a:lnTo>
                    <a:pt x="131229" y="55245"/>
                  </a:lnTo>
                  <a:lnTo>
                    <a:pt x="131229" y="63017"/>
                  </a:lnTo>
                  <a:lnTo>
                    <a:pt x="139001" y="63017"/>
                  </a:lnTo>
                  <a:lnTo>
                    <a:pt x="139001" y="56108"/>
                  </a:lnTo>
                  <a:close/>
                </a:path>
                <a:path w="184785" h="67945">
                  <a:moveTo>
                    <a:pt x="139001" y="47447"/>
                  </a:moveTo>
                  <a:lnTo>
                    <a:pt x="131229" y="46609"/>
                  </a:lnTo>
                  <a:lnTo>
                    <a:pt x="131229" y="53517"/>
                  </a:lnTo>
                  <a:lnTo>
                    <a:pt x="139001" y="54394"/>
                  </a:lnTo>
                  <a:lnTo>
                    <a:pt x="139001" y="47447"/>
                  </a:lnTo>
                  <a:close/>
                </a:path>
                <a:path w="184785" h="67945">
                  <a:moveTo>
                    <a:pt x="139001" y="37122"/>
                  </a:moveTo>
                  <a:lnTo>
                    <a:pt x="131229" y="37122"/>
                  </a:lnTo>
                  <a:lnTo>
                    <a:pt x="131229" y="44005"/>
                  </a:lnTo>
                  <a:lnTo>
                    <a:pt x="139001" y="44881"/>
                  </a:lnTo>
                  <a:lnTo>
                    <a:pt x="139001" y="37122"/>
                  </a:lnTo>
                  <a:close/>
                </a:path>
                <a:path w="184785" h="67945">
                  <a:moveTo>
                    <a:pt x="139001" y="28486"/>
                  </a:moveTo>
                  <a:lnTo>
                    <a:pt x="131229" y="27609"/>
                  </a:lnTo>
                  <a:lnTo>
                    <a:pt x="131229" y="34518"/>
                  </a:lnTo>
                  <a:lnTo>
                    <a:pt x="139001" y="35369"/>
                  </a:lnTo>
                  <a:lnTo>
                    <a:pt x="139001" y="28486"/>
                  </a:lnTo>
                  <a:close/>
                </a:path>
                <a:path w="184785" h="67945">
                  <a:moveTo>
                    <a:pt x="139001" y="18999"/>
                  </a:moveTo>
                  <a:lnTo>
                    <a:pt x="131229" y="18122"/>
                  </a:lnTo>
                  <a:lnTo>
                    <a:pt x="131229" y="25019"/>
                  </a:lnTo>
                  <a:lnTo>
                    <a:pt x="139001" y="25882"/>
                  </a:lnTo>
                  <a:lnTo>
                    <a:pt x="139001" y="18999"/>
                  </a:lnTo>
                  <a:close/>
                </a:path>
                <a:path w="184785" h="67945">
                  <a:moveTo>
                    <a:pt x="139001" y="8610"/>
                  </a:moveTo>
                  <a:lnTo>
                    <a:pt x="131216" y="8610"/>
                  </a:lnTo>
                  <a:lnTo>
                    <a:pt x="131216" y="16370"/>
                  </a:lnTo>
                  <a:lnTo>
                    <a:pt x="139001" y="16370"/>
                  </a:lnTo>
                  <a:lnTo>
                    <a:pt x="139001" y="8610"/>
                  </a:lnTo>
                  <a:close/>
                </a:path>
                <a:path w="184785" h="67945">
                  <a:moveTo>
                    <a:pt x="147637" y="56959"/>
                  </a:moveTo>
                  <a:lnTo>
                    <a:pt x="140728" y="56108"/>
                  </a:lnTo>
                  <a:lnTo>
                    <a:pt x="140728" y="63017"/>
                  </a:lnTo>
                  <a:lnTo>
                    <a:pt x="147637" y="63868"/>
                  </a:lnTo>
                  <a:lnTo>
                    <a:pt x="147637" y="56959"/>
                  </a:lnTo>
                  <a:close/>
                </a:path>
                <a:path w="184785" h="67945">
                  <a:moveTo>
                    <a:pt x="147637" y="47447"/>
                  </a:moveTo>
                  <a:lnTo>
                    <a:pt x="140728" y="47447"/>
                  </a:lnTo>
                  <a:lnTo>
                    <a:pt x="140728" y="54394"/>
                  </a:lnTo>
                  <a:lnTo>
                    <a:pt x="147637" y="55245"/>
                  </a:lnTo>
                  <a:lnTo>
                    <a:pt x="147637" y="47447"/>
                  </a:lnTo>
                  <a:close/>
                </a:path>
                <a:path w="184785" h="67945">
                  <a:moveTo>
                    <a:pt x="147637" y="37960"/>
                  </a:moveTo>
                  <a:lnTo>
                    <a:pt x="140728" y="37122"/>
                  </a:lnTo>
                  <a:lnTo>
                    <a:pt x="140728" y="44881"/>
                  </a:lnTo>
                  <a:lnTo>
                    <a:pt x="147637" y="44881"/>
                  </a:lnTo>
                  <a:lnTo>
                    <a:pt x="147637" y="37960"/>
                  </a:lnTo>
                  <a:close/>
                </a:path>
                <a:path w="184785" h="67945">
                  <a:moveTo>
                    <a:pt x="147637" y="29324"/>
                  </a:moveTo>
                  <a:lnTo>
                    <a:pt x="140728" y="28486"/>
                  </a:lnTo>
                  <a:lnTo>
                    <a:pt x="140728" y="35369"/>
                  </a:lnTo>
                  <a:lnTo>
                    <a:pt x="147637" y="36245"/>
                  </a:lnTo>
                  <a:lnTo>
                    <a:pt x="147637" y="29324"/>
                  </a:lnTo>
                  <a:close/>
                </a:path>
                <a:path w="184785" h="67945">
                  <a:moveTo>
                    <a:pt x="147637" y="18999"/>
                  </a:moveTo>
                  <a:lnTo>
                    <a:pt x="140728" y="18999"/>
                  </a:lnTo>
                  <a:lnTo>
                    <a:pt x="140728" y="25882"/>
                  </a:lnTo>
                  <a:lnTo>
                    <a:pt x="147637" y="26758"/>
                  </a:lnTo>
                  <a:lnTo>
                    <a:pt x="147637" y="18999"/>
                  </a:lnTo>
                  <a:close/>
                </a:path>
                <a:path w="184785" h="67945">
                  <a:moveTo>
                    <a:pt x="157137" y="57823"/>
                  </a:moveTo>
                  <a:lnTo>
                    <a:pt x="149364" y="57823"/>
                  </a:lnTo>
                  <a:lnTo>
                    <a:pt x="149364" y="64731"/>
                  </a:lnTo>
                  <a:lnTo>
                    <a:pt x="157137" y="64731"/>
                  </a:lnTo>
                  <a:lnTo>
                    <a:pt x="157137" y="57823"/>
                  </a:lnTo>
                  <a:close/>
                </a:path>
                <a:path w="184785" h="67945">
                  <a:moveTo>
                    <a:pt x="157137" y="48348"/>
                  </a:moveTo>
                  <a:lnTo>
                    <a:pt x="149364" y="47447"/>
                  </a:lnTo>
                  <a:lnTo>
                    <a:pt x="149364" y="55245"/>
                  </a:lnTo>
                  <a:lnTo>
                    <a:pt x="157137" y="55245"/>
                  </a:lnTo>
                  <a:lnTo>
                    <a:pt x="157137" y="48348"/>
                  </a:lnTo>
                  <a:close/>
                </a:path>
                <a:path w="184785" h="67945">
                  <a:moveTo>
                    <a:pt x="157137" y="38836"/>
                  </a:moveTo>
                  <a:lnTo>
                    <a:pt x="149364" y="37960"/>
                  </a:lnTo>
                  <a:lnTo>
                    <a:pt x="149364" y="44881"/>
                  </a:lnTo>
                  <a:lnTo>
                    <a:pt x="157137" y="45732"/>
                  </a:lnTo>
                  <a:lnTo>
                    <a:pt x="157137" y="38836"/>
                  </a:lnTo>
                  <a:close/>
                </a:path>
                <a:path w="184785" h="67945">
                  <a:moveTo>
                    <a:pt x="157137" y="29324"/>
                  </a:moveTo>
                  <a:lnTo>
                    <a:pt x="149364" y="29324"/>
                  </a:lnTo>
                  <a:lnTo>
                    <a:pt x="149364" y="36245"/>
                  </a:lnTo>
                  <a:lnTo>
                    <a:pt x="157137" y="37122"/>
                  </a:lnTo>
                  <a:lnTo>
                    <a:pt x="157137" y="29324"/>
                  </a:lnTo>
                  <a:close/>
                </a:path>
                <a:path w="184785" h="67945">
                  <a:moveTo>
                    <a:pt x="157137" y="19837"/>
                  </a:moveTo>
                  <a:lnTo>
                    <a:pt x="149364" y="18999"/>
                  </a:lnTo>
                  <a:lnTo>
                    <a:pt x="149364" y="26758"/>
                  </a:lnTo>
                  <a:lnTo>
                    <a:pt x="157137" y="26758"/>
                  </a:lnTo>
                  <a:lnTo>
                    <a:pt x="157137" y="19837"/>
                  </a:lnTo>
                  <a:close/>
                </a:path>
                <a:path w="184785" h="67945">
                  <a:moveTo>
                    <a:pt x="165760" y="57823"/>
                  </a:moveTo>
                  <a:lnTo>
                    <a:pt x="158877" y="57823"/>
                  </a:lnTo>
                  <a:lnTo>
                    <a:pt x="158877" y="65608"/>
                  </a:lnTo>
                  <a:lnTo>
                    <a:pt x="165760" y="65608"/>
                  </a:lnTo>
                  <a:lnTo>
                    <a:pt x="165760" y="57823"/>
                  </a:lnTo>
                  <a:close/>
                </a:path>
                <a:path w="184785" h="67945">
                  <a:moveTo>
                    <a:pt x="165760" y="49199"/>
                  </a:moveTo>
                  <a:lnTo>
                    <a:pt x="158877" y="48348"/>
                  </a:lnTo>
                  <a:lnTo>
                    <a:pt x="158877" y="55245"/>
                  </a:lnTo>
                  <a:lnTo>
                    <a:pt x="165760" y="56108"/>
                  </a:lnTo>
                  <a:lnTo>
                    <a:pt x="165760" y="49199"/>
                  </a:lnTo>
                  <a:close/>
                </a:path>
                <a:path w="184785" h="67945">
                  <a:moveTo>
                    <a:pt x="165760" y="39700"/>
                  </a:moveTo>
                  <a:lnTo>
                    <a:pt x="158877" y="38836"/>
                  </a:lnTo>
                  <a:lnTo>
                    <a:pt x="158877" y="45732"/>
                  </a:lnTo>
                  <a:lnTo>
                    <a:pt x="165760" y="46609"/>
                  </a:lnTo>
                  <a:lnTo>
                    <a:pt x="165760" y="39700"/>
                  </a:lnTo>
                  <a:close/>
                </a:path>
                <a:path w="184785" h="67945">
                  <a:moveTo>
                    <a:pt x="165760" y="30213"/>
                  </a:moveTo>
                  <a:lnTo>
                    <a:pt x="158877" y="29324"/>
                  </a:lnTo>
                  <a:lnTo>
                    <a:pt x="158877" y="37122"/>
                  </a:lnTo>
                  <a:lnTo>
                    <a:pt x="165760" y="37122"/>
                  </a:lnTo>
                  <a:lnTo>
                    <a:pt x="165760" y="30213"/>
                  </a:lnTo>
                  <a:close/>
                </a:path>
                <a:path w="184785" h="67945">
                  <a:moveTo>
                    <a:pt x="165760" y="20713"/>
                  </a:moveTo>
                  <a:lnTo>
                    <a:pt x="158877" y="19837"/>
                  </a:lnTo>
                  <a:lnTo>
                    <a:pt x="158877" y="26758"/>
                  </a:lnTo>
                  <a:lnTo>
                    <a:pt x="165760" y="27609"/>
                  </a:lnTo>
                  <a:lnTo>
                    <a:pt x="165760" y="20713"/>
                  </a:lnTo>
                  <a:close/>
                </a:path>
                <a:path w="184785" h="67945">
                  <a:moveTo>
                    <a:pt x="175260" y="59563"/>
                  </a:moveTo>
                  <a:lnTo>
                    <a:pt x="168351" y="58686"/>
                  </a:lnTo>
                  <a:lnTo>
                    <a:pt x="168351" y="65608"/>
                  </a:lnTo>
                  <a:lnTo>
                    <a:pt x="175260" y="66459"/>
                  </a:lnTo>
                  <a:lnTo>
                    <a:pt x="175260" y="59563"/>
                  </a:lnTo>
                  <a:close/>
                </a:path>
                <a:path w="184785" h="67945">
                  <a:moveTo>
                    <a:pt x="175260" y="50050"/>
                  </a:moveTo>
                  <a:lnTo>
                    <a:pt x="168351" y="49199"/>
                  </a:lnTo>
                  <a:lnTo>
                    <a:pt x="168351" y="56108"/>
                  </a:lnTo>
                  <a:lnTo>
                    <a:pt x="175260" y="56959"/>
                  </a:lnTo>
                  <a:lnTo>
                    <a:pt x="175260" y="50050"/>
                  </a:lnTo>
                  <a:close/>
                </a:path>
                <a:path w="184785" h="67945">
                  <a:moveTo>
                    <a:pt x="175260" y="39687"/>
                  </a:moveTo>
                  <a:lnTo>
                    <a:pt x="168351" y="39687"/>
                  </a:lnTo>
                  <a:lnTo>
                    <a:pt x="168351" y="47447"/>
                  </a:lnTo>
                  <a:lnTo>
                    <a:pt x="175260" y="47447"/>
                  </a:lnTo>
                  <a:lnTo>
                    <a:pt x="175260" y="39687"/>
                  </a:lnTo>
                  <a:close/>
                </a:path>
                <a:path w="184785" h="67945">
                  <a:moveTo>
                    <a:pt x="175260" y="31076"/>
                  </a:moveTo>
                  <a:lnTo>
                    <a:pt x="168351" y="30213"/>
                  </a:lnTo>
                  <a:lnTo>
                    <a:pt x="168351" y="37122"/>
                  </a:lnTo>
                  <a:lnTo>
                    <a:pt x="175260" y="37960"/>
                  </a:lnTo>
                  <a:lnTo>
                    <a:pt x="175260" y="31076"/>
                  </a:lnTo>
                  <a:close/>
                </a:path>
                <a:path w="184785" h="67945">
                  <a:moveTo>
                    <a:pt x="175260" y="21564"/>
                  </a:moveTo>
                  <a:lnTo>
                    <a:pt x="168351" y="20713"/>
                  </a:lnTo>
                  <a:lnTo>
                    <a:pt x="168351" y="27609"/>
                  </a:lnTo>
                  <a:lnTo>
                    <a:pt x="175260" y="28486"/>
                  </a:lnTo>
                  <a:lnTo>
                    <a:pt x="175260" y="21564"/>
                  </a:lnTo>
                  <a:close/>
                </a:path>
                <a:path w="184785" h="67945">
                  <a:moveTo>
                    <a:pt x="184759" y="60413"/>
                  </a:moveTo>
                  <a:lnTo>
                    <a:pt x="177863" y="59563"/>
                  </a:lnTo>
                  <a:lnTo>
                    <a:pt x="177863" y="66459"/>
                  </a:lnTo>
                  <a:lnTo>
                    <a:pt x="184759" y="67335"/>
                  </a:lnTo>
                  <a:lnTo>
                    <a:pt x="184759" y="60413"/>
                  </a:lnTo>
                  <a:close/>
                </a:path>
                <a:path w="184785" h="67945">
                  <a:moveTo>
                    <a:pt x="184759" y="50050"/>
                  </a:moveTo>
                  <a:lnTo>
                    <a:pt x="177863" y="50050"/>
                  </a:lnTo>
                  <a:lnTo>
                    <a:pt x="177863" y="56959"/>
                  </a:lnTo>
                  <a:lnTo>
                    <a:pt x="184759" y="57823"/>
                  </a:lnTo>
                  <a:lnTo>
                    <a:pt x="184759" y="50050"/>
                  </a:lnTo>
                  <a:close/>
                </a:path>
                <a:path w="184785" h="67945">
                  <a:moveTo>
                    <a:pt x="184759" y="40563"/>
                  </a:moveTo>
                  <a:lnTo>
                    <a:pt x="177876" y="40563"/>
                  </a:lnTo>
                  <a:lnTo>
                    <a:pt x="177876" y="47447"/>
                  </a:lnTo>
                  <a:lnTo>
                    <a:pt x="184759" y="47447"/>
                  </a:lnTo>
                  <a:lnTo>
                    <a:pt x="184759" y="40563"/>
                  </a:lnTo>
                  <a:close/>
                </a:path>
                <a:path w="184785" h="67945">
                  <a:moveTo>
                    <a:pt x="184759" y="31927"/>
                  </a:moveTo>
                  <a:lnTo>
                    <a:pt x="177863" y="31076"/>
                  </a:lnTo>
                  <a:lnTo>
                    <a:pt x="177863" y="37960"/>
                  </a:lnTo>
                  <a:lnTo>
                    <a:pt x="184759" y="38836"/>
                  </a:lnTo>
                  <a:lnTo>
                    <a:pt x="184759" y="31927"/>
                  </a:lnTo>
                  <a:close/>
                </a:path>
                <a:path w="184785" h="67945">
                  <a:moveTo>
                    <a:pt x="184759" y="21564"/>
                  </a:moveTo>
                  <a:lnTo>
                    <a:pt x="177863" y="21564"/>
                  </a:lnTo>
                  <a:lnTo>
                    <a:pt x="177863" y="28486"/>
                  </a:lnTo>
                  <a:lnTo>
                    <a:pt x="184759" y="29324"/>
                  </a:lnTo>
                  <a:lnTo>
                    <a:pt x="184759" y="215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885410" y="8019643"/>
              <a:ext cx="187960" cy="70485"/>
            </a:xfrm>
            <a:custGeom>
              <a:avLst/>
              <a:gdLst/>
              <a:ahLst/>
              <a:cxnLst/>
              <a:rect l="l" t="t" r="r" b="b"/>
              <a:pathLst>
                <a:path w="187960" h="70484">
                  <a:moveTo>
                    <a:pt x="6908" y="28498"/>
                  </a:moveTo>
                  <a:lnTo>
                    <a:pt x="0" y="28498"/>
                  </a:lnTo>
                  <a:lnTo>
                    <a:pt x="0" y="35394"/>
                  </a:lnTo>
                  <a:lnTo>
                    <a:pt x="6908" y="36271"/>
                  </a:lnTo>
                  <a:lnTo>
                    <a:pt x="6908" y="28498"/>
                  </a:lnTo>
                  <a:close/>
                </a:path>
                <a:path w="187960" h="70484">
                  <a:moveTo>
                    <a:pt x="6908" y="19862"/>
                  </a:moveTo>
                  <a:lnTo>
                    <a:pt x="0" y="18999"/>
                  </a:lnTo>
                  <a:lnTo>
                    <a:pt x="0" y="25908"/>
                  </a:lnTo>
                  <a:lnTo>
                    <a:pt x="6908" y="26771"/>
                  </a:lnTo>
                  <a:lnTo>
                    <a:pt x="6908" y="19862"/>
                  </a:lnTo>
                  <a:close/>
                </a:path>
                <a:path w="187960" h="70484">
                  <a:moveTo>
                    <a:pt x="6908" y="10350"/>
                  </a:moveTo>
                  <a:lnTo>
                    <a:pt x="0" y="9525"/>
                  </a:lnTo>
                  <a:lnTo>
                    <a:pt x="0" y="16408"/>
                  </a:lnTo>
                  <a:lnTo>
                    <a:pt x="6908" y="17284"/>
                  </a:lnTo>
                  <a:lnTo>
                    <a:pt x="6908" y="10350"/>
                  </a:lnTo>
                  <a:close/>
                </a:path>
                <a:path w="187960" h="70484">
                  <a:moveTo>
                    <a:pt x="6908" y="876"/>
                  </a:moveTo>
                  <a:lnTo>
                    <a:pt x="0" y="0"/>
                  </a:lnTo>
                  <a:lnTo>
                    <a:pt x="0" y="7772"/>
                  </a:lnTo>
                  <a:lnTo>
                    <a:pt x="6908" y="7772"/>
                  </a:lnTo>
                  <a:lnTo>
                    <a:pt x="6908" y="876"/>
                  </a:lnTo>
                  <a:close/>
                </a:path>
                <a:path w="187960" h="70484">
                  <a:moveTo>
                    <a:pt x="15519" y="38862"/>
                  </a:moveTo>
                  <a:lnTo>
                    <a:pt x="8623" y="38862"/>
                  </a:lnTo>
                  <a:lnTo>
                    <a:pt x="8623" y="45770"/>
                  </a:lnTo>
                  <a:lnTo>
                    <a:pt x="15519" y="46634"/>
                  </a:lnTo>
                  <a:lnTo>
                    <a:pt x="15519" y="38862"/>
                  </a:lnTo>
                  <a:close/>
                </a:path>
                <a:path w="187960" h="70484">
                  <a:moveTo>
                    <a:pt x="15519" y="29349"/>
                  </a:moveTo>
                  <a:lnTo>
                    <a:pt x="8623" y="28498"/>
                  </a:lnTo>
                  <a:lnTo>
                    <a:pt x="8623" y="36271"/>
                  </a:lnTo>
                  <a:lnTo>
                    <a:pt x="15519" y="36271"/>
                  </a:lnTo>
                  <a:lnTo>
                    <a:pt x="15519" y="29349"/>
                  </a:lnTo>
                  <a:close/>
                </a:path>
                <a:path w="187960" h="70484">
                  <a:moveTo>
                    <a:pt x="15519" y="20739"/>
                  </a:moveTo>
                  <a:lnTo>
                    <a:pt x="8623" y="19862"/>
                  </a:lnTo>
                  <a:lnTo>
                    <a:pt x="8623" y="26771"/>
                  </a:lnTo>
                  <a:lnTo>
                    <a:pt x="15519" y="27635"/>
                  </a:lnTo>
                  <a:lnTo>
                    <a:pt x="15519" y="20739"/>
                  </a:lnTo>
                  <a:close/>
                </a:path>
                <a:path w="187960" h="70484">
                  <a:moveTo>
                    <a:pt x="15519" y="10350"/>
                  </a:moveTo>
                  <a:lnTo>
                    <a:pt x="8623" y="10350"/>
                  </a:lnTo>
                  <a:lnTo>
                    <a:pt x="8623" y="17284"/>
                  </a:lnTo>
                  <a:lnTo>
                    <a:pt x="15519" y="18148"/>
                  </a:lnTo>
                  <a:lnTo>
                    <a:pt x="15519" y="10350"/>
                  </a:lnTo>
                  <a:close/>
                </a:path>
                <a:path w="187960" h="70484">
                  <a:moveTo>
                    <a:pt x="15519" y="1739"/>
                  </a:moveTo>
                  <a:lnTo>
                    <a:pt x="8623" y="876"/>
                  </a:lnTo>
                  <a:lnTo>
                    <a:pt x="8623" y="7772"/>
                  </a:lnTo>
                  <a:lnTo>
                    <a:pt x="15519" y="8661"/>
                  </a:lnTo>
                  <a:lnTo>
                    <a:pt x="15519" y="1739"/>
                  </a:lnTo>
                  <a:close/>
                </a:path>
                <a:path w="187960" h="70484">
                  <a:moveTo>
                    <a:pt x="51803" y="3467"/>
                  </a:moveTo>
                  <a:lnTo>
                    <a:pt x="44907" y="3467"/>
                  </a:lnTo>
                  <a:lnTo>
                    <a:pt x="44907" y="10350"/>
                  </a:lnTo>
                  <a:lnTo>
                    <a:pt x="51803" y="10350"/>
                  </a:lnTo>
                  <a:lnTo>
                    <a:pt x="51803" y="3467"/>
                  </a:lnTo>
                  <a:close/>
                </a:path>
                <a:path w="187960" h="70484">
                  <a:moveTo>
                    <a:pt x="61302" y="4330"/>
                  </a:moveTo>
                  <a:lnTo>
                    <a:pt x="53530" y="4330"/>
                  </a:lnTo>
                  <a:lnTo>
                    <a:pt x="53530" y="11226"/>
                  </a:lnTo>
                  <a:lnTo>
                    <a:pt x="61302" y="11226"/>
                  </a:lnTo>
                  <a:lnTo>
                    <a:pt x="61302" y="4330"/>
                  </a:lnTo>
                  <a:close/>
                </a:path>
                <a:path w="187960" h="70484">
                  <a:moveTo>
                    <a:pt x="69926" y="5181"/>
                  </a:moveTo>
                  <a:lnTo>
                    <a:pt x="63042" y="5181"/>
                  </a:lnTo>
                  <a:lnTo>
                    <a:pt x="63042" y="12103"/>
                  </a:lnTo>
                  <a:lnTo>
                    <a:pt x="69926" y="12103"/>
                  </a:lnTo>
                  <a:lnTo>
                    <a:pt x="69926" y="5181"/>
                  </a:lnTo>
                  <a:close/>
                </a:path>
                <a:path w="187960" h="70484">
                  <a:moveTo>
                    <a:pt x="79425" y="5181"/>
                  </a:moveTo>
                  <a:lnTo>
                    <a:pt x="72517" y="5181"/>
                  </a:lnTo>
                  <a:lnTo>
                    <a:pt x="72517" y="12979"/>
                  </a:lnTo>
                  <a:lnTo>
                    <a:pt x="79425" y="12979"/>
                  </a:lnTo>
                  <a:lnTo>
                    <a:pt x="79425" y="5181"/>
                  </a:lnTo>
                  <a:close/>
                </a:path>
                <a:path w="187960" h="70484">
                  <a:moveTo>
                    <a:pt x="88925" y="6070"/>
                  </a:moveTo>
                  <a:lnTo>
                    <a:pt x="82042" y="6070"/>
                  </a:lnTo>
                  <a:lnTo>
                    <a:pt x="82042" y="12979"/>
                  </a:lnTo>
                  <a:lnTo>
                    <a:pt x="88925" y="12979"/>
                  </a:lnTo>
                  <a:lnTo>
                    <a:pt x="88925" y="6070"/>
                  </a:lnTo>
                  <a:close/>
                </a:path>
                <a:path w="187960" h="70484">
                  <a:moveTo>
                    <a:pt x="104457" y="55270"/>
                  </a:moveTo>
                  <a:lnTo>
                    <a:pt x="96697" y="55270"/>
                  </a:lnTo>
                  <a:lnTo>
                    <a:pt x="96697" y="62166"/>
                  </a:lnTo>
                  <a:lnTo>
                    <a:pt x="104457" y="63042"/>
                  </a:lnTo>
                  <a:lnTo>
                    <a:pt x="104457" y="55270"/>
                  </a:lnTo>
                  <a:close/>
                </a:path>
                <a:path w="187960" h="70484">
                  <a:moveTo>
                    <a:pt x="104457" y="46634"/>
                  </a:moveTo>
                  <a:lnTo>
                    <a:pt x="96697" y="45770"/>
                  </a:lnTo>
                  <a:lnTo>
                    <a:pt x="96697" y="52666"/>
                  </a:lnTo>
                  <a:lnTo>
                    <a:pt x="104457" y="53543"/>
                  </a:lnTo>
                  <a:lnTo>
                    <a:pt x="104457" y="46634"/>
                  </a:lnTo>
                  <a:close/>
                </a:path>
                <a:path w="187960" h="70484">
                  <a:moveTo>
                    <a:pt x="113106" y="56108"/>
                  </a:moveTo>
                  <a:lnTo>
                    <a:pt x="106197" y="56108"/>
                  </a:lnTo>
                  <a:lnTo>
                    <a:pt x="106197" y="63042"/>
                  </a:lnTo>
                  <a:lnTo>
                    <a:pt x="113106" y="63893"/>
                  </a:lnTo>
                  <a:lnTo>
                    <a:pt x="113106" y="56108"/>
                  </a:lnTo>
                  <a:close/>
                </a:path>
                <a:path w="187960" h="70484">
                  <a:moveTo>
                    <a:pt x="122593" y="56997"/>
                  </a:moveTo>
                  <a:lnTo>
                    <a:pt x="115697" y="56108"/>
                  </a:lnTo>
                  <a:lnTo>
                    <a:pt x="115697" y="63893"/>
                  </a:lnTo>
                  <a:lnTo>
                    <a:pt x="122593" y="63893"/>
                  </a:lnTo>
                  <a:lnTo>
                    <a:pt x="122593" y="56997"/>
                  </a:lnTo>
                  <a:close/>
                </a:path>
                <a:path w="187960" h="70484">
                  <a:moveTo>
                    <a:pt x="122593" y="47498"/>
                  </a:moveTo>
                  <a:lnTo>
                    <a:pt x="115697" y="46634"/>
                  </a:lnTo>
                  <a:lnTo>
                    <a:pt x="115697" y="54394"/>
                  </a:lnTo>
                  <a:lnTo>
                    <a:pt x="122593" y="54394"/>
                  </a:lnTo>
                  <a:lnTo>
                    <a:pt x="122593" y="47498"/>
                  </a:lnTo>
                  <a:close/>
                </a:path>
                <a:path w="187960" h="70484">
                  <a:moveTo>
                    <a:pt x="122593" y="37985"/>
                  </a:moveTo>
                  <a:lnTo>
                    <a:pt x="115697" y="37147"/>
                  </a:lnTo>
                  <a:lnTo>
                    <a:pt x="115697" y="44030"/>
                  </a:lnTo>
                  <a:lnTo>
                    <a:pt x="122593" y="44907"/>
                  </a:lnTo>
                  <a:lnTo>
                    <a:pt x="122593" y="37985"/>
                  </a:lnTo>
                  <a:close/>
                </a:path>
                <a:path w="187960" h="70484">
                  <a:moveTo>
                    <a:pt x="122593" y="28498"/>
                  </a:moveTo>
                  <a:lnTo>
                    <a:pt x="115697" y="27635"/>
                  </a:lnTo>
                  <a:lnTo>
                    <a:pt x="115697" y="34544"/>
                  </a:lnTo>
                  <a:lnTo>
                    <a:pt x="122593" y="35394"/>
                  </a:lnTo>
                  <a:lnTo>
                    <a:pt x="122593" y="28498"/>
                  </a:lnTo>
                  <a:close/>
                </a:path>
                <a:path w="187960" h="70484">
                  <a:moveTo>
                    <a:pt x="122593" y="18161"/>
                  </a:moveTo>
                  <a:lnTo>
                    <a:pt x="115697" y="18161"/>
                  </a:lnTo>
                  <a:lnTo>
                    <a:pt x="115697" y="25908"/>
                  </a:lnTo>
                  <a:lnTo>
                    <a:pt x="122593" y="25908"/>
                  </a:lnTo>
                  <a:lnTo>
                    <a:pt x="122593" y="18161"/>
                  </a:lnTo>
                  <a:close/>
                </a:path>
                <a:path w="187960" h="70484">
                  <a:moveTo>
                    <a:pt x="122593" y="8661"/>
                  </a:moveTo>
                  <a:lnTo>
                    <a:pt x="115697" y="8661"/>
                  </a:lnTo>
                  <a:lnTo>
                    <a:pt x="115697" y="15544"/>
                  </a:lnTo>
                  <a:lnTo>
                    <a:pt x="122593" y="16408"/>
                  </a:lnTo>
                  <a:lnTo>
                    <a:pt x="122593" y="8661"/>
                  </a:lnTo>
                  <a:close/>
                </a:path>
                <a:path w="187960" h="70484">
                  <a:moveTo>
                    <a:pt x="132092" y="57010"/>
                  </a:moveTo>
                  <a:lnTo>
                    <a:pt x="125183" y="57010"/>
                  </a:lnTo>
                  <a:lnTo>
                    <a:pt x="125183" y="64770"/>
                  </a:lnTo>
                  <a:lnTo>
                    <a:pt x="132092" y="64770"/>
                  </a:lnTo>
                  <a:lnTo>
                    <a:pt x="132092" y="57010"/>
                  </a:lnTo>
                  <a:close/>
                </a:path>
                <a:path w="187960" h="70484">
                  <a:moveTo>
                    <a:pt x="132092" y="48374"/>
                  </a:moveTo>
                  <a:lnTo>
                    <a:pt x="125183" y="47498"/>
                  </a:lnTo>
                  <a:lnTo>
                    <a:pt x="125183" y="54394"/>
                  </a:lnTo>
                  <a:lnTo>
                    <a:pt x="132092" y="55270"/>
                  </a:lnTo>
                  <a:lnTo>
                    <a:pt x="132092" y="48374"/>
                  </a:lnTo>
                  <a:close/>
                </a:path>
                <a:path w="187960" h="70484">
                  <a:moveTo>
                    <a:pt x="132092" y="38862"/>
                  </a:moveTo>
                  <a:lnTo>
                    <a:pt x="125183" y="37985"/>
                  </a:lnTo>
                  <a:lnTo>
                    <a:pt x="125183" y="44907"/>
                  </a:lnTo>
                  <a:lnTo>
                    <a:pt x="132092" y="45770"/>
                  </a:lnTo>
                  <a:lnTo>
                    <a:pt x="132092" y="38862"/>
                  </a:lnTo>
                  <a:close/>
                </a:path>
                <a:path w="187960" h="70484">
                  <a:moveTo>
                    <a:pt x="132092" y="28498"/>
                  </a:moveTo>
                  <a:lnTo>
                    <a:pt x="125183" y="28498"/>
                  </a:lnTo>
                  <a:lnTo>
                    <a:pt x="125183" y="35394"/>
                  </a:lnTo>
                  <a:lnTo>
                    <a:pt x="132092" y="36271"/>
                  </a:lnTo>
                  <a:lnTo>
                    <a:pt x="132092" y="28498"/>
                  </a:lnTo>
                  <a:close/>
                </a:path>
                <a:path w="187960" h="70484">
                  <a:moveTo>
                    <a:pt x="132092" y="19011"/>
                  </a:moveTo>
                  <a:lnTo>
                    <a:pt x="125183" y="19011"/>
                  </a:lnTo>
                  <a:lnTo>
                    <a:pt x="125183" y="25908"/>
                  </a:lnTo>
                  <a:lnTo>
                    <a:pt x="132092" y="25908"/>
                  </a:lnTo>
                  <a:lnTo>
                    <a:pt x="132092" y="19011"/>
                  </a:lnTo>
                  <a:close/>
                </a:path>
                <a:path w="187960" h="70484">
                  <a:moveTo>
                    <a:pt x="132092" y="9525"/>
                  </a:moveTo>
                  <a:lnTo>
                    <a:pt x="125183" y="9525"/>
                  </a:lnTo>
                  <a:lnTo>
                    <a:pt x="125183" y="16408"/>
                  </a:lnTo>
                  <a:lnTo>
                    <a:pt x="132092" y="17284"/>
                  </a:lnTo>
                  <a:lnTo>
                    <a:pt x="132092" y="9525"/>
                  </a:lnTo>
                  <a:close/>
                </a:path>
                <a:path w="187960" h="70484">
                  <a:moveTo>
                    <a:pt x="140728" y="58712"/>
                  </a:moveTo>
                  <a:lnTo>
                    <a:pt x="133807" y="57848"/>
                  </a:lnTo>
                  <a:lnTo>
                    <a:pt x="133807" y="64770"/>
                  </a:lnTo>
                  <a:lnTo>
                    <a:pt x="140728" y="65620"/>
                  </a:lnTo>
                  <a:lnTo>
                    <a:pt x="140728" y="58712"/>
                  </a:lnTo>
                  <a:close/>
                </a:path>
                <a:path w="187960" h="70484">
                  <a:moveTo>
                    <a:pt x="140728" y="49225"/>
                  </a:moveTo>
                  <a:lnTo>
                    <a:pt x="133807" y="48374"/>
                  </a:lnTo>
                  <a:lnTo>
                    <a:pt x="133807" y="55270"/>
                  </a:lnTo>
                  <a:lnTo>
                    <a:pt x="140728" y="56108"/>
                  </a:lnTo>
                  <a:lnTo>
                    <a:pt x="140728" y="49225"/>
                  </a:lnTo>
                  <a:close/>
                </a:path>
                <a:path w="187960" h="70484">
                  <a:moveTo>
                    <a:pt x="140728" y="38862"/>
                  </a:moveTo>
                  <a:lnTo>
                    <a:pt x="133807" y="38862"/>
                  </a:lnTo>
                  <a:lnTo>
                    <a:pt x="133807" y="45770"/>
                  </a:lnTo>
                  <a:lnTo>
                    <a:pt x="140728" y="46634"/>
                  </a:lnTo>
                  <a:lnTo>
                    <a:pt x="140728" y="38862"/>
                  </a:lnTo>
                  <a:close/>
                </a:path>
                <a:path w="187960" h="70484">
                  <a:moveTo>
                    <a:pt x="140728" y="29349"/>
                  </a:moveTo>
                  <a:lnTo>
                    <a:pt x="133807" y="28498"/>
                  </a:lnTo>
                  <a:lnTo>
                    <a:pt x="133807" y="36271"/>
                  </a:lnTo>
                  <a:lnTo>
                    <a:pt x="140728" y="36271"/>
                  </a:lnTo>
                  <a:lnTo>
                    <a:pt x="140728" y="29349"/>
                  </a:lnTo>
                  <a:close/>
                </a:path>
                <a:path w="187960" h="70484">
                  <a:moveTo>
                    <a:pt x="140728" y="19862"/>
                  </a:moveTo>
                  <a:lnTo>
                    <a:pt x="133819" y="19862"/>
                  </a:lnTo>
                  <a:lnTo>
                    <a:pt x="133819" y="26771"/>
                  </a:lnTo>
                  <a:lnTo>
                    <a:pt x="140728" y="26771"/>
                  </a:lnTo>
                  <a:lnTo>
                    <a:pt x="140728" y="19862"/>
                  </a:lnTo>
                  <a:close/>
                </a:path>
                <a:path w="187960" h="70484">
                  <a:moveTo>
                    <a:pt x="140728" y="10350"/>
                  </a:moveTo>
                  <a:lnTo>
                    <a:pt x="133807" y="10350"/>
                  </a:lnTo>
                  <a:lnTo>
                    <a:pt x="133807" y="17284"/>
                  </a:lnTo>
                  <a:lnTo>
                    <a:pt x="140728" y="18148"/>
                  </a:lnTo>
                  <a:lnTo>
                    <a:pt x="140728" y="10350"/>
                  </a:lnTo>
                  <a:close/>
                </a:path>
                <a:path w="187960" h="70484">
                  <a:moveTo>
                    <a:pt x="150228" y="59588"/>
                  </a:moveTo>
                  <a:lnTo>
                    <a:pt x="143319" y="58712"/>
                  </a:lnTo>
                  <a:lnTo>
                    <a:pt x="143319" y="65620"/>
                  </a:lnTo>
                  <a:lnTo>
                    <a:pt x="150228" y="66497"/>
                  </a:lnTo>
                  <a:lnTo>
                    <a:pt x="150228" y="59588"/>
                  </a:lnTo>
                  <a:close/>
                </a:path>
                <a:path w="187960" h="70484">
                  <a:moveTo>
                    <a:pt x="150228" y="49225"/>
                  </a:moveTo>
                  <a:lnTo>
                    <a:pt x="143319" y="49225"/>
                  </a:lnTo>
                  <a:lnTo>
                    <a:pt x="143319" y="56108"/>
                  </a:lnTo>
                  <a:lnTo>
                    <a:pt x="150228" y="56997"/>
                  </a:lnTo>
                  <a:lnTo>
                    <a:pt x="150228" y="49225"/>
                  </a:lnTo>
                  <a:close/>
                </a:path>
                <a:path w="187960" h="70484">
                  <a:moveTo>
                    <a:pt x="150228" y="39712"/>
                  </a:moveTo>
                  <a:lnTo>
                    <a:pt x="143319" y="38862"/>
                  </a:lnTo>
                  <a:lnTo>
                    <a:pt x="143319" y="46634"/>
                  </a:lnTo>
                  <a:lnTo>
                    <a:pt x="150228" y="46634"/>
                  </a:lnTo>
                  <a:lnTo>
                    <a:pt x="150228" y="39712"/>
                  </a:lnTo>
                  <a:close/>
                </a:path>
                <a:path w="187960" h="70484">
                  <a:moveTo>
                    <a:pt x="150228" y="30226"/>
                  </a:moveTo>
                  <a:lnTo>
                    <a:pt x="143319" y="29349"/>
                  </a:lnTo>
                  <a:lnTo>
                    <a:pt x="143319" y="37147"/>
                  </a:lnTo>
                  <a:lnTo>
                    <a:pt x="150228" y="37147"/>
                  </a:lnTo>
                  <a:lnTo>
                    <a:pt x="150228" y="30226"/>
                  </a:lnTo>
                  <a:close/>
                </a:path>
                <a:path w="187960" h="70484">
                  <a:moveTo>
                    <a:pt x="150228" y="20739"/>
                  </a:moveTo>
                  <a:lnTo>
                    <a:pt x="143319" y="20739"/>
                  </a:lnTo>
                  <a:lnTo>
                    <a:pt x="143319" y="27635"/>
                  </a:lnTo>
                  <a:lnTo>
                    <a:pt x="150228" y="28498"/>
                  </a:lnTo>
                  <a:lnTo>
                    <a:pt x="150228" y="20739"/>
                  </a:lnTo>
                  <a:close/>
                </a:path>
                <a:path w="187960" h="70484">
                  <a:moveTo>
                    <a:pt x="158864" y="59588"/>
                  </a:moveTo>
                  <a:lnTo>
                    <a:pt x="152819" y="59588"/>
                  </a:lnTo>
                  <a:lnTo>
                    <a:pt x="152819" y="66497"/>
                  </a:lnTo>
                  <a:lnTo>
                    <a:pt x="158864" y="67348"/>
                  </a:lnTo>
                  <a:lnTo>
                    <a:pt x="158864" y="59588"/>
                  </a:lnTo>
                  <a:close/>
                </a:path>
                <a:path w="187960" h="70484">
                  <a:moveTo>
                    <a:pt x="158864" y="50088"/>
                  </a:moveTo>
                  <a:lnTo>
                    <a:pt x="152819" y="49225"/>
                  </a:lnTo>
                  <a:lnTo>
                    <a:pt x="152819" y="56997"/>
                  </a:lnTo>
                  <a:lnTo>
                    <a:pt x="158864" y="56997"/>
                  </a:lnTo>
                  <a:lnTo>
                    <a:pt x="158864" y="50088"/>
                  </a:lnTo>
                  <a:close/>
                </a:path>
                <a:path w="187960" h="70484">
                  <a:moveTo>
                    <a:pt x="158864" y="40589"/>
                  </a:moveTo>
                  <a:lnTo>
                    <a:pt x="152819" y="39712"/>
                  </a:lnTo>
                  <a:lnTo>
                    <a:pt x="152819" y="46634"/>
                  </a:lnTo>
                  <a:lnTo>
                    <a:pt x="158864" y="47498"/>
                  </a:lnTo>
                  <a:lnTo>
                    <a:pt x="158864" y="40589"/>
                  </a:lnTo>
                  <a:close/>
                </a:path>
                <a:path w="187960" h="70484">
                  <a:moveTo>
                    <a:pt x="158864" y="31102"/>
                  </a:moveTo>
                  <a:lnTo>
                    <a:pt x="152819" y="30226"/>
                  </a:lnTo>
                  <a:lnTo>
                    <a:pt x="152819" y="37985"/>
                  </a:lnTo>
                  <a:lnTo>
                    <a:pt x="158864" y="37985"/>
                  </a:lnTo>
                  <a:lnTo>
                    <a:pt x="158864" y="31102"/>
                  </a:lnTo>
                  <a:close/>
                </a:path>
                <a:path w="187960" h="70484">
                  <a:moveTo>
                    <a:pt x="158864" y="20739"/>
                  </a:moveTo>
                  <a:lnTo>
                    <a:pt x="152819" y="20739"/>
                  </a:lnTo>
                  <a:lnTo>
                    <a:pt x="152819" y="28498"/>
                  </a:lnTo>
                  <a:lnTo>
                    <a:pt x="158864" y="28498"/>
                  </a:lnTo>
                  <a:lnTo>
                    <a:pt x="158864" y="20739"/>
                  </a:lnTo>
                  <a:close/>
                </a:path>
                <a:path w="187960" h="70484">
                  <a:moveTo>
                    <a:pt x="169214" y="60439"/>
                  </a:moveTo>
                  <a:lnTo>
                    <a:pt x="161455" y="59588"/>
                  </a:lnTo>
                  <a:lnTo>
                    <a:pt x="161455" y="67348"/>
                  </a:lnTo>
                  <a:lnTo>
                    <a:pt x="169214" y="67348"/>
                  </a:lnTo>
                  <a:lnTo>
                    <a:pt x="169214" y="60439"/>
                  </a:lnTo>
                  <a:close/>
                </a:path>
                <a:path w="187960" h="70484">
                  <a:moveTo>
                    <a:pt x="169214" y="50939"/>
                  </a:moveTo>
                  <a:lnTo>
                    <a:pt x="161455" y="50088"/>
                  </a:lnTo>
                  <a:lnTo>
                    <a:pt x="161455" y="56997"/>
                  </a:lnTo>
                  <a:lnTo>
                    <a:pt x="169214" y="57848"/>
                  </a:lnTo>
                  <a:lnTo>
                    <a:pt x="169214" y="50939"/>
                  </a:lnTo>
                  <a:close/>
                </a:path>
                <a:path w="187960" h="70484">
                  <a:moveTo>
                    <a:pt x="169214" y="41427"/>
                  </a:moveTo>
                  <a:lnTo>
                    <a:pt x="161455" y="40589"/>
                  </a:lnTo>
                  <a:lnTo>
                    <a:pt x="161455" y="48374"/>
                  </a:lnTo>
                  <a:lnTo>
                    <a:pt x="169214" y="48374"/>
                  </a:lnTo>
                  <a:lnTo>
                    <a:pt x="169214" y="41427"/>
                  </a:lnTo>
                  <a:close/>
                </a:path>
                <a:path w="187960" h="70484">
                  <a:moveTo>
                    <a:pt x="169214" y="31102"/>
                  </a:moveTo>
                  <a:lnTo>
                    <a:pt x="161442" y="31102"/>
                  </a:lnTo>
                  <a:lnTo>
                    <a:pt x="161442" y="38862"/>
                  </a:lnTo>
                  <a:lnTo>
                    <a:pt x="169214" y="38862"/>
                  </a:lnTo>
                  <a:lnTo>
                    <a:pt x="169214" y="31102"/>
                  </a:lnTo>
                  <a:close/>
                </a:path>
                <a:path w="187960" h="70484">
                  <a:moveTo>
                    <a:pt x="169214" y="21590"/>
                  </a:moveTo>
                  <a:lnTo>
                    <a:pt x="161455" y="21590"/>
                  </a:lnTo>
                  <a:lnTo>
                    <a:pt x="161455" y="28498"/>
                  </a:lnTo>
                  <a:lnTo>
                    <a:pt x="169214" y="29349"/>
                  </a:lnTo>
                  <a:lnTo>
                    <a:pt x="169214" y="21590"/>
                  </a:lnTo>
                  <a:close/>
                </a:path>
                <a:path w="187960" h="70484">
                  <a:moveTo>
                    <a:pt x="177863" y="61315"/>
                  </a:moveTo>
                  <a:lnTo>
                    <a:pt x="170954" y="60439"/>
                  </a:lnTo>
                  <a:lnTo>
                    <a:pt x="170954" y="68211"/>
                  </a:lnTo>
                  <a:lnTo>
                    <a:pt x="177863" y="68211"/>
                  </a:lnTo>
                  <a:lnTo>
                    <a:pt x="177863" y="61315"/>
                  </a:lnTo>
                  <a:close/>
                </a:path>
                <a:path w="187960" h="70484">
                  <a:moveTo>
                    <a:pt x="177863" y="51803"/>
                  </a:moveTo>
                  <a:lnTo>
                    <a:pt x="170954" y="50939"/>
                  </a:lnTo>
                  <a:lnTo>
                    <a:pt x="170954" y="58712"/>
                  </a:lnTo>
                  <a:lnTo>
                    <a:pt x="177863" y="58712"/>
                  </a:lnTo>
                  <a:lnTo>
                    <a:pt x="177863" y="51803"/>
                  </a:lnTo>
                  <a:close/>
                </a:path>
                <a:path w="187960" h="70484">
                  <a:moveTo>
                    <a:pt x="177863" y="41427"/>
                  </a:moveTo>
                  <a:lnTo>
                    <a:pt x="170967" y="41427"/>
                  </a:lnTo>
                  <a:lnTo>
                    <a:pt x="170967" y="49225"/>
                  </a:lnTo>
                  <a:lnTo>
                    <a:pt x="177863" y="49225"/>
                  </a:lnTo>
                  <a:lnTo>
                    <a:pt x="177863" y="41427"/>
                  </a:lnTo>
                  <a:close/>
                </a:path>
                <a:path w="187960" h="70484">
                  <a:moveTo>
                    <a:pt x="177863" y="31940"/>
                  </a:moveTo>
                  <a:lnTo>
                    <a:pt x="170954" y="31102"/>
                  </a:lnTo>
                  <a:lnTo>
                    <a:pt x="170954" y="38862"/>
                  </a:lnTo>
                  <a:lnTo>
                    <a:pt x="177863" y="39712"/>
                  </a:lnTo>
                  <a:lnTo>
                    <a:pt x="177863" y="31940"/>
                  </a:lnTo>
                  <a:close/>
                </a:path>
                <a:path w="187960" h="70484">
                  <a:moveTo>
                    <a:pt x="177863" y="22466"/>
                  </a:moveTo>
                  <a:lnTo>
                    <a:pt x="170954" y="22466"/>
                  </a:lnTo>
                  <a:lnTo>
                    <a:pt x="170954" y="29349"/>
                  </a:lnTo>
                  <a:lnTo>
                    <a:pt x="177863" y="30226"/>
                  </a:lnTo>
                  <a:lnTo>
                    <a:pt x="177863" y="22466"/>
                  </a:lnTo>
                  <a:close/>
                </a:path>
                <a:path w="187960" h="70484">
                  <a:moveTo>
                    <a:pt x="187350" y="62166"/>
                  </a:moveTo>
                  <a:lnTo>
                    <a:pt x="180428" y="61315"/>
                  </a:lnTo>
                  <a:lnTo>
                    <a:pt x="180428" y="69075"/>
                  </a:lnTo>
                  <a:lnTo>
                    <a:pt x="187350" y="69926"/>
                  </a:lnTo>
                  <a:lnTo>
                    <a:pt x="187350" y="62166"/>
                  </a:lnTo>
                  <a:close/>
                </a:path>
                <a:path w="187960" h="70484">
                  <a:moveTo>
                    <a:pt x="187350" y="51803"/>
                  </a:moveTo>
                  <a:lnTo>
                    <a:pt x="180441" y="51803"/>
                  </a:lnTo>
                  <a:lnTo>
                    <a:pt x="180441" y="59588"/>
                  </a:lnTo>
                  <a:lnTo>
                    <a:pt x="187350" y="59588"/>
                  </a:lnTo>
                  <a:lnTo>
                    <a:pt x="187350" y="51803"/>
                  </a:lnTo>
                  <a:close/>
                </a:path>
                <a:path w="187960" h="70484">
                  <a:moveTo>
                    <a:pt x="187350" y="42329"/>
                  </a:moveTo>
                  <a:lnTo>
                    <a:pt x="180428" y="41427"/>
                  </a:lnTo>
                  <a:lnTo>
                    <a:pt x="180428" y="49225"/>
                  </a:lnTo>
                  <a:lnTo>
                    <a:pt x="187350" y="50088"/>
                  </a:lnTo>
                  <a:lnTo>
                    <a:pt x="187350" y="42329"/>
                  </a:lnTo>
                  <a:close/>
                </a:path>
                <a:path w="187960" h="70484">
                  <a:moveTo>
                    <a:pt x="187350" y="32816"/>
                  </a:moveTo>
                  <a:lnTo>
                    <a:pt x="180428" y="32816"/>
                  </a:lnTo>
                  <a:lnTo>
                    <a:pt x="180428" y="39712"/>
                  </a:lnTo>
                  <a:lnTo>
                    <a:pt x="187350" y="40589"/>
                  </a:lnTo>
                  <a:lnTo>
                    <a:pt x="187350" y="32816"/>
                  </a:lnTo>
                  <a:close/>
                </a:path>
                <a:path w="187960" h="70484">
                  <a:moveTo>
                    <a:pt x="187350" y="23304"/>
                  </a:moveTo>
                  <a:lnTo>
                    <a:pt x="180428" y="23304"/>
                  </a:lnTo>
                  <a:lnTo>
                    <a:pt x="180428" y="30226"/>
                  </a:lnTo>
                  <a:lnTo>
                    <a:pt x="187350" y="31102"/>
                  </a:lnTo>
                  <a:lnTo>
                    <a:pt x="187350" y="233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982108" y="8027415"/>
              <a:ext cx="90805" cy="46990"/>
            </a:xfrm>
            <a:custGeom>
              <a:avLst/>
              <a:gdLst/>
              <a:ahLst/>
              <a:cxnLst/>
              <a:rect l="l" t="t" r="r" b="b"/>
              <a:pathLst>
                <a:path w="90804" h="46990">
                  <a:moveTo>
                    <a:pt x="7759" y="38862"/>
                  </a:moveTo>
                  <a:lnTo>
                    <a:pt x="0" y="37998"/>
                  </a:lnTo>
                  <a:lnTo>
                    <a:pt x="0" y="44894"/>
                  </a:lnTo>
                  <a:lnTo>
                    <a:pt x="7759" y="45770"/>
                  </a:lnTo>
                  <a:lnTo>
                    <a:pt x="7759" y="38862"/>
                  </a:lnTo>
                  <a:close/>
                </a:path>
                <a:path w="90804" h="46990">
                  <a:moveTo>
                    <a:pt x="7759" y="28498"/>
                  </a:moveTo>
                  <a:lnTo>
                    <a:pt x="0" y="28498"/>
                  </a:lnTo>
                  <a:lnTo>
                    <a:pt x="0" y="35407"/>
                  </a:lnTo>
                  <a:lnTo>
                    <a:pt x="7759" y="36258"/>
                  </a:lnTo>
                  <a:lnTo>
                    <a:pt x="7759" y="28498"/>
                  </a:lnTo>
                  <a:close/>
                </a:path>
                <a:path w="90804" h="46990">
                  <a:moveTo>
                    <a:pt x="7759" y="18999"/>
                  </a:moveTo>
                  <a:lnTo>
                    <a:pt x="0" y="18135"/>
                  </a:lnTo>
                  <a:lnTo>
                    <a:pt x="0" y="25908"/>
                  </a:lnTo>
                  <a:lnTo>
                    <a:pt x="7759" y="25908"/>
                  </a:lnTo>
                  <a:lnTo>
                    <a:pt x="7759" y="18999"/>
                  </a:lnTo>
                  <a:close/>
                </a:path>
                <a:path w="90804" h="46990">
                  <a:moveTo>
                    <a:pt x="7759" y="9525"/>
                  </a:moveTo>
                  <a:lnTo>
                    <a:pt x="0" y="9525"/>
                  </a:lnTo>
                  <a:lnTo>
                    <a:pt x="0" y="16421"/>
                  </a:lnTo>
                  <a:lnTo>
                    <a:pt x="7759" y="16421"/>
                  </a:lnTo>
                  <a:lnTo>
                    <a:pt x="7759" y="9525"/>
                  </a:lnTo>
                  <a:close/>
                </a:path>
                <a:path w="90804" h="46990">
                  <a:moveTo>
                    <a:pt x="7759" y="0"/>
                  </a:moveTo>
                  <a:lnTo>
                    <a:pt x="0" y="0"/>
                  </a:lnTo>
                  <a:lnTo>
                    <a:pt x="0" y="6921"/>
                  </a:lnTo>
                  <a:lnTo>
                    <a:pt x="7759" y="7772"/>
                  </a:lnTo>
                  <a:lnTo>
                    <a:pt x="7759" y="0"/>
                  </a:lnTo>
                  <a:close/>
                </a:path>
                <a:path w="90804" h="46990">
                  <a:moveTo>
                    <a:pt x="16408" y="38862"/>
                  </a:moveTo>
                  <a:lnTo>
                    <a:pt x="9499" y="38862"/>
                  </a:lnTo>
                  <a:lnTo>
                    <a:pt x="9499" y="45770"/>
                  </a:lnTo>
                  <a:lnTo>
                    <a:pt x="16408" y="46621"/>
                  </a:lnTo>
                  <a:lnTo>
                    <a:pt x="16408" y="38862"/>
                  </a:lnTo>
                  <a:close/>
                </a:path>
                <a:path w="90804" h="46990">
                  <a:moveTo>
                    <a:pt x="16408" y="29375"/>
                  </a:moveTo>
                  <a:lnTo>
                    <a:pt x="9499" y="28498"/>
                  </a:lnTo>
                  <a:lnTo>
                    <a:pt x="9499" y="36258"/>
                  </a:lnTo>
                  <a:lnTo>
                    <a:pt x="16408" y="36258"/>
                  </a:lnTo>
                  <a:lnTo>
                    <a:pt x="16408" y="29375"/>
                  </a:lnTo>
                  <a:close/>
                </a:path>
                <a:path w="90804" h="46990">
                  <a:moveTo>
                    <a:pt x="16408" y="19862"/>
                  </a:moveTo>
                  <a:lnTo>
                    <a:pt x="9499" y="18999"/>
                  </a:lnTo>
                  <a:lnTo>
                    <a:pt x="9499" y="25908"/>
                  </a:lnTo>
                  <a:lnTo>
                    <a:pt x="16408" y="26771"/>
                  </a:lnTo>
                  <a:lnTo>
                    <a:pt x="16408" y="19862"/>
                  </a:lnTo>
                  <a:close/>
                </a:path>
                <a:path w="90804" h="46990">
                  <a:moveTo>
                    <a:pt x="16408" y="10375"/>
                  </a:moveTo>
                  <a:lnTo>
                    <a:pt x="9512" y="10375"/>
                  </a:lnTo>
                  <a:lnTo>
                    <a:pt x="9512" y="17284"/>
                  </a:lnTo>
                  <a:lnTo>
                    <a:pt x="16408" y="17284"/>
                  </a:lnTo>
                  <a:lnTo>
                    <a:pt x="16408" y="10375"/>
                  </a:lnTo>
                  <a:close/>
                </a:path>
                <a:path w="90804" h="46990">
                  <a:moveTo>
                    <a:pt x="16408" y="889"/>
                  </a:moveTo>
                  <a:lnTo>
                    <a:pt x="9499" y="0"/>
                  </a:lnTo>
                  <a:lnTo>
                    <a:pt x="9499" y="7772"/>
                  </a:lnTo>
                  <a:lnTo>
                    <a:pt x="16408" y="7772"/>
                  </a:lnTo>
                  <a:lnTo>
                    <a:pt x="16408" y="889"/>
                  </a:lnTo>
                  <a:close/>
                </a:path>
                <a:path w="90804" h="46990">
                  <a:moveTo>
                    <a:pt x="53530" y="2578"/>
                  </a:moveTo>
                  <a:lnTo>
                    <a:pt x="46634" y="2578"/>
                  </a:lnTo>
                  <a:lnTo>
                    <a:pt x="46634" y="10375"/>
                  </a:lnTo>
                  <a:lnTo>
                    <a:pt x="53530" y="10375"/>
                  </a:lnTo>
                  <a:lnTo>
                    <a:pt x="53530" y="2578"/>
                  </a:lnTo>
                  <a:close/>
                </a:path>
                <a:path w="90804" h="46990">
                  <a:moveTo>
                    <a:pt x="62166" y="3454"/>
                  </a:moveTo>
                  <a:lnTo>
                    <a:pt x="56121" y="3454"/>
                  </a:lnTo>
                  <a:lnTo>
                    <a:pt x="56121" y="10375"/>
                  </a:lnTo>
                  <a:lnTo>
                    <a:pt x="62166" y="11226"/>
                  </a:lnTo>
                  <a:lnTo>
                    <a:pt x="62166" y="3454"/>
                  </a:lnTo>
                  <a:close/>
                </a:path>
                <a:path w="90804" h="46990">
                  <a:moveTo>
                    <a:pt x="72517" y="4330"/>
                  </a:moveTo>
                  <a:lnTo>
                    <a:pt x="64757" y="4330"/>
                  </a:lnTo>
                  <a:lnTo>
                    <a:pt x="64757" y="11226"/>
                  </a:lnTo>
                  <a:lnTo>
                    <a:pt x="72517" y="12090"/>
                  </a:lnTo>
                  <a:lnTo>
                    <a:pt x="72517" y="4330"/>
                  </a:lnTo>
                  <a:close/>
                </a:path>
                <a:path w="90804" h="46990">
                  <a:moveTo>
                    <a:pt x="81165" y="5207"/>
                  </a:moveTo>
                  <a:lnTo>
                    <a:pt x="74256" y="5207"/>
                  </a:lnTo>
                  <a:lnTo>
                    <a:pt x="74256" y="12090"/>
                  </a:lnTo>
                  <a:lnTo>
                    <a:pt x="81165" y="12966"/>
                  </a:lnTo>
                  <a:lnTo>
                    <a:pt x="81165" y="5207"/>
                  </a:lnTo>
                  <a:close/>
                </a:path>
                <a:path w="90804" h="46990">
                  <a:moveTo>
                    <a:pt x="90652" y="5194"/>
                  </a:moveTo>
                  <a:lnTo>
                    <a:pt x="83743" y="5194"/>
                  </a:lnTo>
                  <a:lnTo>
                    <a:pt x="83743" y="12966"/>
                  </a:lnTo>
                  <a:lnTo>
                    <a:pt x="90652" y="12966"/>
                  </a:lnTo>
                  <a:lnTo>
                    <a:pt x="90652" y="51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589259" y="7988553"/>
              <a:ext cx="1033144" cy="67945"/>
            </a:xfrm>
            <a:custGeom>
              <a:avLst/>
              <a:gdLst/>
              <a:ahLst/>
              <a:cxnLst/>
              <a:rect l="l" t="t" r="r" b="b"/>
              <a:pathLst>
                <a:path w="1033145" h="67945">
                  <a:moveTo>
                    <a:pt x="0" y="0"/>
                  </a:moveTo>
                  <a:lnTo>
                    <a:pt x="499910" y="32829"/>
                  </a:lnTo>
                </a:path>
                <a:path w="1033145" h="67945">
                  <a:moveTo>
                    <a:pt x="501624" y="33680"/>
                  </a:moveTo>
                  <a:lnTo>
                    <a:pt x="1032611" y="67360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414657" y="8055038"/>
              <a:ext cx="89535" cy="64769"/>
            </a:xfrm>
            <a:custGeom>
              <a:avLst/>
              <a:gdLst/>
              <a:ahLst/>
              <a:cxnLst/>
              <a:rect l="l" t="t" r="r" b="b"/>
              <a:pathLst>
                <a:path w="89535" h="64770">
                  <a:moveTo>
                    <a:pt x="6908" y="40601"/>
                  </a:moveTo>
                  <a:lnTo>
                    <a:pt x="0" y="39725"/>
                  </a:lnTo>
                  <a:lnTo>
                    <a:pt x="0" y="47485"/>
                  </a:lnTo>
                  <a:lnTo>
                    <a:pt x="6908" y="48361"/>
                  </a:lnTo>
                  <a:lnTo>
                    <a:pt x="6908" y="40601"/>
                  </a:lnTo>
                  <a:close/>
                </a:path>
                <a:path w="89535" h="64770">
                  <a:moveTo>
                    <a:pt x="6908" y="31102"/>
                  </a:moveTo>
                  <a:lnTo>
                    <a:pt x="0" y="30226"/>
                  </a:lnTo>
                  <a:lnTo>
                    <a:pt x="0" y="38011"/>
                  </a:lnTo>
                  <a:lnTo>
                    <a:pt x="6908" y="38011"/>
                  </a:lnTo>
                  <a:lnTo>
                    <a:pt x="6908" y="31102"/>
                  </a:lnTo>
                  <a:close/>
                </a:path>
                <a:path w="89535" h="64770">
                  <a:moveTo>
                    <a:pt x="6908" y="20713"/>
                  </a:moveTo>
                  <a:lnTo>
                    <a:pt x="0" y="19875"/>
                  </a:lnTo>
                  <a:lnTo>
                    <a:pt x="0" y="27647"/>
                  </a:lnTo>
                  <a:lnTo>
                    <a:pt x="6908" y="28498"/>
                  </a:lnTo>
                  <a:lnTo>
                    <a:pt x="6908" y="20713"/>
                  </a:lnTo>
                  <a:close/>
                </a:path>
                <a:path w="89535" h="64770">
                  <a:moveTo>
                    <a:pt x="6908" y="10375"/>
                  </a:moveTo>
                  <a:lnTo>
                    <a:pt x="0" y="10375"/>
                  </a:lnTo>
                  <a:lnTo>
                    <a:pt x="0" y="17272"/>
                  </a:lnTo>
                  <a:lnTo>
                    <a:pt x="6908" y="18148"/>
                  </a:lnTo>
                  <a:lnTo>
                    <a:pt x="6908" y="10375"/>
                  </a:lnTo>
                  <a:close/>
                </a:path>
                <a:path w="89535" h="64770">
                  <a:moveTo>
                    <a:pt x="6908" y="876"/>
                  </a:moveTo>
                  <a:lnTo>
                    <a:pt x="0" y="0"/>
                  </a:lnTo>
                  <a:lnTo>
                    <a:pt x="0" y="7785"/>
                  </a:lnTo>
                  <a:lnTo>
                    <a:pt x="6908" y="8636"/>
                  </a:lnTo>
                  <a:lnTo>
                    <a:pt x="6908" y="876"/>
                  </a:lnTo>
                  <a:close/>
                </a:path>
                <a:path w="89535" h="64770">
                  <a:moveTo>
                    <a:pt x="16421" y="51816"/>
                  </a:moveTo>
                  <a:lnTo>
                    <a:pt x="9512" y="50952"/>
                  </a:lnTo>
                  <a:lnTo>
                    <a:pt x="9512" y="58724"/>
                  </a:lnTo>
                  <a:lnTo>
                    <a:pt x="16421" y="59588"/>
                  </a:lnTo>
                  <a:lnTo>
                    <a:pt x="16421" y="51816"/>
                  </a:lnTo>
                  <a:close/>
                </a:path>
                <a:path w="89535" h="64770">
                  <a:moveTo>
                    <a:pt x="16421" y="41440"/>
                  </a:moveTo>
                  <a:lnTo>
                    <a:pt x="9512" y="40601"/>
                  </a:lnTo>
                  <a:lnTo>
                    <a:pt x="9512" y="48361"/>
                  </a:lnTo>
                  <a:lnTo>
                    <a:pt x="16421" y="49225"/>
                  </a:lnTo>
                  <a:lnTo>
                    <a:pt x="16421" y="41440"/>
                  </a:lnTo>
                  <a:close/>
                </a:path>
                <a:path w="89535" h="64770">
                  <a:moveTo>
                    <a:pt x="16421" y="31953"/>
                  </a:moveTo>
                  <a:lnTo>
                    <a:pt x="9512" y="31102"/>
                  </a:lnTo>
                  <a:lnTo>
                    <a:pt x="9512" y="38874"/>
                  </a:lnTo>
                  <a:lnTo>
                    <a:pt x="16421" y="38874"/>
                  </a:lnTo>
                  <a:lnTo>
                    <a:pt x="16421" y="31953"/>
                  </a:lnTo>
                  <a:close/>
                </a:path>
                <a:path w="89535" h="64770">
                  <a:moveTo>
                    <a:pt x="16421" y="21602"/>
                  </a:moveTo>
                  <a:lnTo>
                    <a:pt x="9512" y="20713"/>
                  </a:lnTo>
                  <a:lnTo>
                    <a:pt x="9512" y="28498"/>
                  </a:lnTo>
                  <a:lnTo>
                    <a:pt x="16421" y="29375"/>
                  </a:lnTo>
                  <a:lnTo>
                    <a:pt x="16421" y="21602"/>
                  </a:lnTo>
                  <a:close/>
                </a:path>
                <a:path w="89535" h="64770">
                  <a:moveTo>
                    <a:pt x="16421" y="11239"/>
                  </a:moveTo>
                  <a:lnTo>
                    <a:pt x="9512" y="11239"/>
                  </a:lnTo>
                  <a:lnTo>
                    <a:pt x="9512" y="18148"/>
                  </a:lnTo>
                  <a:lnTo>
                    <a:pt x="16421" y="18999"/>
                  </a:lnTo>
                  <a:lnTo>
                    <a:pt x="16421" y="11239"/>
                  </a:lnTo>
                  <a:close/>
                </a:path>
                <a:path w="89535" h="64770">
                  <a:moveTo>
                    <a:pt x="16421" y="876"/>
                  </a:moveTo>
                  <a:lnTo>
                    <a:pt x="9512" y="876"/>
                  </a:lnTo>
                  <a:lnTo>
                    <a:pt x="9512" y="8636"/>
                  </a:lnTo>
                  <a:lnTo>
                    <a:pt x="16421" y="8636"/>
                  </a:lnTo>
                  <a:lnTo>
                    <a:pt x="16421" y="876"/>
                  </a:lnTo>
                  <a:close/>
                </a:path>
                <a:path w="89535" h="64770">
                  <a:moveTo>
                    <a:pt x="25895" y="31953"/>
                  </a:moveTo>
                  <a:lnTo>
                    <a:pt x="18999" y="31953"/>
                  </a:lnTo>
                  <a:lnTo>
                    <a:pt x="18999" y="39725"/>
                  </a:lnTo>
                  <a:lnTo>
                    <a:pt x="25895" y="39725"/>
                  </a:lnTo>
                  <a:lnTo>
                    <a:pt x="25895" y="31953"/>
                  </a:lnTo>
                  <a:close/>
                </a:path>
                <a:path w="89535" h="64770">
                  <a:moveTo>
                    <a:pt x="25895" y="21602"/>
                  </a:moveTo>
                  <a:lnTo>
                    <a:pt x="18999" y="21602"/>
                  </a:lnTo>
                  <a:lnTo>
                    <a:pt x="18999" y="29375"/>
                  </a:lnTo>
                  <a:lnTo>
                    <a:pt x="25895" y="29375"/>
                  </a:lnTo>
                  <a:lnTo>
                    <a:pt x="25895" y="21602"/>
                  </a:lnTo>
                  <a:close/>
                </a:path>
                <a:path w="89535" h="64770">
                  <a:moveTo>
                    <a:pt x="25895" y="11239"/>
                  </a:moveTo>
                  <a:lnTo>
                    <a:pt x="18999" y="11239"/>
                  </a:lnTo>
                  <a:lnTo>
                    <a:pt x="18999" y="19011"/>
                  </a:lnTo>
                  <a:lnTo>
                    <a:pt x="25895" y="19011"/>
                  </a:lnTo>
                  <a:lnTo>
                    <a:pt x="25895" y="11239"/>
                  </a:lnTo>
                  <a:close/>
                </a:path>
                <a:path w="89535" h="64770">
                  <a:moveTo>
                    <a:pt x="25908" y="52679"/>
                  </a:moveTo>
                  <a:lnTo>
                    <a:pt x="18999" y="51816"/>
                  </a:lnTo>
                  <a:lnTo>
                    <a:pt x="18999" y="59588"/>
                  </a:lnTo>
                  <a:lnTo>
                    <a:pt x="25908" y="60439"/>
                  </a:lnTo>
                  <a:lnTo>
                    <a:pt x="25908" y="52679"/>
                  </a:lnTo>
                  <a:close/>
                </a:path>
                <a:path w="89535" h="64770">
                  <a:moveTo>
                    <a:pt x="25908" y="42316"/>
                  </a:moveTo>
                  <a:lnTo>
                    <a:pt x="18999" y="42316"/>
                  </a:lnTo>
                  <a:lnTo>
                    <a:pt x="18999" y="49225"/>
                  </a:lnTo>
                  <a:lnTo>
                    <a:pt x="25908" y="50088"/>
                  </a:lnTo>
                  <a:lnTo>
                    <a:pt x="25908" y="42316"/>
                  </a:lnTo>
                  <a:close/>
                </a:path>
                <a:path w="89535" h="64770">
                  <a:moveTo>
                    <a:pt x="25908" y="1752"/>
                  </a:moveTo>
                  <a:lnTo>
                    <a:pt x="18999" y="876"/>
                  </a:lnTo>
                  <a:lnTo>
                    <a:pt x="18999" y="8636"/>
                  </a:lnTo>
                  <a:lnTo>
                    <a:pt x="25908" y="9512"/>
                  </a:lnTo>
                  <a:lnTo>
                    <a:pt x="25908" y="1752"/>
                  </a:lnTo>
                  <a:close/>
                </a:path>
                <a:path w="89535" h="64770">
                  <a:moveTo>
                    <a:pt x="34531" y="52679"/>
                  </a:moveTo>
                  <a:lnTo>
                    <a:pt x="27635" y="52679"/>
                  </a:lnTo>
                  <a:lnTo>
                    <a:pt x="27635" y="60439"/>
                  </a:lnTo>
                  <a:lnTo>
                    <a:pt x="34531" y="60439"/>
                  </a:lnTo>
                  <a:lnTo>
                    <a:pt x="34531" y="52679"/>
                  </a:lnTo>
                  <a:close/>
                </a:path>
                <a:path w="89535" h="64770">
                  <a:moveTo>
                    <a:pt x="34531" y="42316"/>
                  </a:moveTo>
                  <a:lnTo>
                    <a:pt x="27635" y="42316"/>
                  </a:lnTo>
                  <a:lnTo>
                    <a:pt x="27635" y="50088"/>
                  </a:lnTo>
                  <a:lnTo>
                    <a:pt x="34531" y="50088"/>
                  </a:lnTo>
                  <a:lnTo>
                    <a:pt x="34531" y="42316"/>
                  </a:lnTo>
                  <a:close/>
                </a:path>
                <a:path w="89535" h="64770">
                  <a:moveTo>
                    <a:pt x="34544" y="32816"/>
                  </a:moveTo>
                  <a:lnTo>
                    <a:pt x="27635" y="31953"/>
                  </a:lnTo>
                  <a:lnTo>
                    <a:pt x="27635" y="39725"/>
                  </a:lnTo>
                  <a:lnTo>
                    <a:pt x="34544" y="40601"/>
                  </a:lnTo>
                  <a:lnTo>
                    <a:pt x="34544" y="32816"/>
                  </a:lnTo>
                  <a:close/>
                </a:path>
                <a:path w="89535" h="64770">
                  <a:moveTo>
                    <a:pt x="34544" y="22453"/>
                  </a:moveTo>
                  <a:lnTo>
                    <a:pt x="27635" y="21602"/>
                  </a:lnTo>
                  <a:lnTo>
                    <a:pt x="27635" y="29375"/>
                  </a:lnTo>
                  <a:lnTo>
                    <a:pt x="34544" y="30226"/>
                  </a:lnTo>
                  <a:lnTo>
                    <a:pt x="34544" y="22453"/>
                  </a:lnTo>
                  <a:close/>
                </a:path>
                <a:path w="89535" h="64770">
                  <a:moveTo>
                    <a:pt x="34544" y="12103"/>
                  </a:moveTo>
                  <a:lnTo>
                    <a:pt x="27635" y="12103"/>
                  </a:lnTo>
                  <a:lnTo>
                    <a:pt x="27635" y="18999"/>
                  </a:lnTo>
                  <a:lnTo>
                    <a:pt x="34544" y="19875"/>
                  </a:lnTo>
                  <a:lnTo>
                    <a:pt x="34544" y="12103"/>
                  </a:lnTo>
                  <a:close/>
                </a:path>
                <a:path w="89535" h="64770">
                  <a:moveTo>
                    <a:pt x="34544" y="2590"/>
                  </a:moveTo>
                  <a:lnTo>
                    <a:pt x="27635" y="1752"/>
                  </a:lnTo>
                  <a:lnTo>
                    <a:pt x="27635" y="9512"/>
                  </a:lnTo>
                  <a:lnTo>
                    <a:pt x="34544" y="10375"/>
                  </a:lnTo>
                  <a:lnTo>
                    <a:pt x="34544" y="2590"/>
                  </a:lnTo>
                  <a:close/>
                </a:path>
                <a:path w="89535" h="64770">
                  <a:moveTo>
                    <a:pt x="44030" y="53530"/>
                  </a:moveTo>
                  <a:lnTo>
                    <a:pt x="36258" y="52679"/>
                  </a:lnTo>
                  <a:lnTo>
                    <a:pt x="36258" y="60439"/>
                  </a:lnTo>
                  <a:lnTo>
                    <a:pt x="44030" y="61315"/>
                  </a:lnTo>
                  <a:lnTo>
                    <a:pt x="44030" y="53530"/>
                  </a:lnTo>
                  <a:close/>
                </a:path>
                <a:path w="89535" h="64770">
                  <a:moveTo>
                    <a:pt x="44030" y="44056"/>
                  </a:moveTo>
                  <a:lnTo>
                    <a:pt x="36258" y="43192"/>
                  </a:lnTo>
                  <a:lnTo>
                    <a:pt x="36258" y="50952"/>
                  </a:lnTo>
                  <a:lnTo>
                    <a:pt x="44030" y="50952"/>
                  </a:lnTo>
                  <a:lnTo>
                    <a:pt x="44030" y="44056"/>
                  </a:lnTo>
                  <a:close/>
                </a:path>
                <a:path w="89535" h="64770">
                  <a:moveTo>
                    <a:pt x="44030" y="33680"/>
                  </a:moveTo>
                  <a:lnTo>
                    <a:pt x="36258" y="32816"/>
                  </a:lnTo>
                  <a:lnTo>
                    <a:pt x="36258" y="40601"/>
                  </a:lnTo>
                  <a:lnTo>
                    <a:pt x="44030" y="41440"/>
                  </a:lnTo>
                  <a:lnTo>
                    <a:pt x="44030" y="33680"/>
                  </a:lnTo>
                  <a:close/>
                </a:path>
                <a:path w="89535" h="64770">
                  <a:moveTo>
                    <a:pt x="44030" y="23317"/>
                  </a:moveTo>
                  <a:lnTo>
                    <a:pt x="36258" y="22453"/>
                  </a:lnTo>
                  <a:lnTo>
                    <a:pt x="36258" y="30226"/>
                  </a:lnTo>
                  <a:lnTo>
                    <a:pt x="44030" y="31102"/>
                  </a:lnTo>
                  <a:lnTo>
                    <a:pt x="44030" y="23317"/>
                  </a:lnTo>
                  <a:close/>
                </a:path>
                <a:path w="89535" h="64770">
                  <a:moveTo>
                    <a:pt x="44030" y="12979"/>
                  </a:moveTo>
                  <a:lnTo>
                    <a:pt x="36258" y="12979"/>
                  </a:lnTo>
                  <a:lnTo>
                    <a:pt x="36258" y="20726"/>
                  </a:lnTo>
                  <a:lnTo>
                    <a:pt x="44030" y="20726"/>
                  </a:lnTo>
                  <a:lnTo>
                    <a:pt x="44030" y="12979"/>
                  </a:lnTo>
                  <a:close/>
                </a:path>
                <a:path w="89535" h="64770">
                  <a:moveTo>
                    <a:pt x="44030" y="3467"/>
                  </a:moveTo>
                  <a:lnTo>
                    <a:pt x="36258" y="2590"/>
                  </a:lnTo>
                  <a:lnTo>
                    <a:pt x="36258" y="10375"/>
                  </a:lnTo>
                  <a:lnTo>
                    <a:pt x="44030" y="11239"/>
                  </a:lnTo>
                  <a:lnTo>
                    <a:pt x="44030" y="3467"/>
                  </a:lnTo>
                  <a:close/>
                </a:path>
                <a:path w="89535" h="64770">
                  <a:moveTo>
                    <a:pt x="52679" y="54406"/>
                  </a:moveTo>
                  <a:lnTo>
                    <a:pt x="46634" y="54406"/>
                  </a:lnTo>
                  <a:lnTo>
                    <a:pt x="46634" y="61315"/>
                  </a:lnTo>
                  <a:lnTo>
                    <a:pt x="52679" y="62179"/>
                  </a:lnTo>
                  <a:lnTo>
                    <a:pt x="52679" y="54406"/>
                  </a:lnTo>
                  <a:close/>
                </a:path>
                <a:path w="89535" h="64770">
                  <a:moveTo>
                    <a:pt x="52679" y="44907"/>
                  </a:moveTo>
                  <a:lnTo>
                    <a:pt x="46634" y="44056"/>
                  </a:lnTo>
                  <a:lnTo>
                    <a:pt x="46634" y="51816"/>
                  </a:lnTo>
                  <a:lnTo>
                    <a:pt x="52679" y="52679"/>
                  </a:lnTo>
                  <a:lnTo>
                    <a:pt x="52679" y="44907"/>
                  </a:lnTo>
                  <a:close/>
                </a:path>
                <a:path w="89535" h="64770">
                  <a:moveTo>
                    <a:pt x="52679" y="34531"/>
                  </a:moveTo>
                  <a:lnTo>
                    <a:pt x="46634" y="33680"/>
                  </a:lnTo>
                  <a:lnTo>
                    <a:pt x="46634" y="41440"/>
                  </a:lnTo>
                  <a:lnTo>
                    <a:pt x="52679" y="42316"/>
                  </a:lnTo>
                  <a:lnTo>
                    <a:pt x="52679" y="34531"/>
                  </a:lnTo>
                  <a:close/>
                </a:path>
                <a:path w="89535" h="64770">
                  <a:moveTo>
                    <a:pt x="52679" y="24193"/>
                  </a:moveTo>
                  <a:lnTo>
                    <a:pt x="46634" y="23317"/>
                  </a:lnTo>
                  <a:lnTo>
                    <a:pt x="46634" y="31102"/>
                  </a:lnTo>
                  <a:lnTo>
                    <a:pt x="52679" y="31953"/>
                  </a:lnTo>
                  <a:lnTo>
                    <a:pt x="52679" y="24193"/>
                  </a:lnTo>
                  <a:close/>
                </a:path>
                <a:path w="89535" h="64770">
                  <a:moveTo>
                    <a:pt x="52679" y="13830"/>
                  </a:moveTo>
                  <a:lnTo>
                    <a:pt x="46634" y="13830"/>
                  </a:lnTo>
                  <a:lnTo>
                    <a:pt x="46634" y="21602"/>
                  </a:lnTo>
                  <a:lnTo>
                    <a:pt x="52679" y="21602"/>
                  </a:lnTo>
                  <a:lnTo>
                    <a:pt x="52679" y="13830"/>
                  </a:lnTo>
                  <a:close/>
                </a:path>
                <a:path w="89535" h="64770">
                  <a:moveTo>
                    <a:pt x="52679" y="3467"/>
                  </a:moveTo>
                  <a:lnTo>
                    <a:pt x="46634" y="3467"/>
                  </a:lnTo>
                  <a:lnTo>
                    <a:pt x="46634" y="11239"/>
                  </a:lnTo>
                  <a:lnTo>
                    <a:pt x="52679" y="11239"/>
                  </a:lnTo>
                  <a:lnTo>
                    <a:pt x="52679" y="3467"/>
                  </a:lnTo>
                  <a:close/>
                </a:path>
                <a:path w="89535" h="64770">
                  <a:moveTo>
                    <a:pt x="62166" y="55283"/>
                  </a:moveTo>
                  <a:lnTo>
                    <a:pt x="55257" y="55283"/>
                  </a:lnTo>
                  <a:lnTo>
                    <a:pt x="55257" y="63042"/>
                  </a:lnTo>
                  <a:lnTo>
                    <a:pt x="62166" y="63042"/>
                  </a:lnTo>
                  <a:lnTo>
                    <a:pt x="62166" y="55283"/>
                  </a:lnTo>
                  <a:close/>
                </a:path>
                <a:path w="89535" h="64770">
                  <a:moveTo>
                    <a:pt x="62166" y="44907"/>
                  </a:moveTo>
                  <a:lnTo>
                    <a:pt x="55257" y="44907"/>
                  </a:lnTo>
                  <a:lnTo>
                    <a:pt x="55257" y="52679"/>
                  </a:lnTo>
                  <a:lnTo>
                    <a:pt x="62166" y="52679"/>
                  </a:lnTo>
                  <a:lnTo>
                    <a:pt x="62166" y="44907"/>
                  </a:lnTo>
                  <a:close/>
                </a:path>
                <a:path w="89535" h="64770">
                  <a:moveTo>
                    <a:pt x="62166" y="34531"/>
                  </a:moveTo>
                  <a:lnTo>
                    <a:pt x="55257" y="34531"/>
                  </a:lnTo>
                  <a:lnTo>
                    <a:pt x="55257" y="42316"/>
                  </a:lnTo>
                  <a:lnTo>
                    <a:pt x="62166" y="42316"/>
                  </a:lnTo>
                  <a:lnTo>
                    <a:pt x="62166" y="34531"/>
                  </a:lnTo>
                  <a:close/>
                </a:path>
                <a:path w="89535" h="64770">
                  <a:moveTo>
                    <a:pt x="62166" y="24193"/>
                  </a:moveTo>
                  <a:lnTo>
                    <a:pt x="55257" y="24193"/>
                  </a:lnTo>
                  <a:lnTo>
                    <a:pt x="55257" y="31965"/>
                  </a:lnTo>
                  <a:lnTo>
                    <a:pt x="62166" y="31965"/>
                  </a:lnTo>
                  <a:lnTo>
                    <a:pt x="62166" y="24193"/>
                  </a:lnTo>
                  <a:close/>
                </a:path>
                <a:path w="89535" h="64770">
                  <a:moveTo>
                    <a:pt x="62166" y="13830"/>
                  </a:moveTo>
                  <a:lnTo>
                    <a:pt x="55257" y="13830"/>
                  </a:lnTo>
                  <a:lnTo>
                    <a:pt x="55257" y="21602"/>
                  </a:lnTo>
                  <a:lnTo>
                    <a:pt x="62166" y="21602"/>
                  </a:lnTo>
                  <a:lnTo>
                    <a:pt x="62166" y="13830"/>
                  </a:lnTo>
                  <a:close/>
                </a:path>
                <a:path w="89535" h="64770">
                  <a:moveTo>
                    <a:pt x="62166" y="4318"/>
                  </a:moveTo>
                  <a:lnTo>
                    <a:pt x="55257" y="3467"/>
                  </a:lnTo>
                  <a:lnTo>
                    <a:pt x="55257" y="11239"/>
                  </a:lnTo>
                  <a:lnTo>
                    <a:pt x="62166" y="12103"/>
                  </a:lnTo>
                  <a:lnTo>
                    <a:pt x="62166" y="4318"/>
                  </a:lnTo>
                  <a:close/>
                </a:path>
                <a:path w="89535" h="64770">
                  <a:moveTo>
                    <a:pt x="70802" y="56134"/>
                  </a:moveTo>
                  <a:lnTo>
                    <a:pt x="64757" y="55283"/>
                  </a:lnTo>
                  <a:lnTo>
                    <a:pt x="64757" y="63042"/>
                  </a:lnTo>
                  <a:lnTo>
                    <a:pt x="70802" y="63906"/>
                  </a:lnTo>
                  <a:lnTo>
                    <a:pt x="70802" y="56134"/>
                  </a:lnTo>
                  <a:close/>
                </a:path>
                <a:path w="89535" h="64770">
                  <a:moveTo>
                    <a:pt x="70802" y="45770"/>
                  </a:moveTo>
                  <a:lnTo>
                    <a:pt x="64757" y="44907"/>
                  </a:lnTo>
                  <a:lnTo>
                    <a:pt x="64757" y="52679"/>
                  </a:lnTo>
                  <a:lnTo>
                    <a:pt x="70802" y="53530"/>
                  </a:lnTo>
                  <a:lnTo>
                    <a:pt x="70802" y="45770"/>
                  </a:lnTo>
                  <a:close/>
                </a:path>
                <a:path w="89535" h="64770">
                  <a:moveTo>
                    <a:pt x="70802" y="35407"/>
                  </a:moveTo>
                  <a:lnTo>
                    <a:pt x="64757" y="34531"/>
                  </a:lnTo>
                  <a:lnTo>
                    <a:pt x="64757" y="42316"/>
                  </a:lnTo>
                  <a:lnTo>
                    <a:pt x="70802" y="43192"/>
                  </a:lnTo>
                  <a:lnTo>
                    <a:pt x="70802" y="35407"/>
                  </a:lnTo>
                  <a:close/>
                </a:path>
                <a:path w="89535" h="64770">
                  <a:moveTo>
                    <a:pt x="70802" y="25044"/>
                  </a:moveTo>
                  <a:lnTo>
                    <a:pt x="64757" y="25044"/>
                  </a:lnTo>
                  <a:lnTo>
                    <a:pt x="64757" y="31953"/>
                  </a:lnTo>
                  <a:lnTo>
                    <a:pt x="70802" y="32816"/>
                  </a:lnTo>
                  <a:lnTo>
                    <a:pt x="70802" y="25044"/>
                  </a:lnTo>
                  <a:close/>
                </a:path>
                <a:path w="89535" h="64770">
                  <a:moveTo>
                    <a:pt x="70802" y="15544"/>
                  </a:moveTo>
                  <a:lnTo>
                    <a:pt x="64757" y="14693"/>
                  </a:lnTo>
                  <a:lnTo>
                    <a:pt x="64757" y="22453"/>
                  </a:lnTo>
                  <a:lnTo>
                    <a:pt x="70802" y="22453"/>
                  </a:lnTo>
                  <a:lnTo>
                    <a:pt x="70802" y="15544"/>
                  </a:lnTo>
                  <a:close/>
                </a:path>
                <a:path w="89535" h="64770">
                  <a:moveTo>
                    <a:pt x="70802" y="5194"/>
                  </a:moveTo>
                  <a:lnTo>
                    <a:pt x="64757" y="4318"/>
                  </a:lnTo>
                  <a:lnTo>
                    <a:pt x="64757" y="12103"/>
                  </a:lnTo>
                  <a:lnTo>
                    <a:pt x="70802" y="12979"/>
                  </a:lnTo>
                  <a:lnTo>
                    <a:pt x="70802" y="5194"/>
                  </a:lnTo>
                  <a:close/>
                </a:path>
                <a:path w="89535" h="64770">
                  <a:moveTo>
                    <a:pt x="80289" y="5194"/>
                  </a:moveTo>
                  <a:lnTo>
                    <a:pt x="73393" y="5194"/>
                  </a:lnTo>
                  <a:lnTo>
                    <a:pt x="73393" y="12979"/>
                  </a:lnTo>
                  <a:lnTo>
                    <a:pt x="80289" y="12979"/>
                  </a:lnTo>
                  <a:lnTo>
                    <a:pt x="80289" y="5194"/>
                  </a:lnTo>
                  <a:close/>
                </a:path>
                <a:path w="89535" h="64770">
                  <a:moveTo>
                    <a:pt x="80302" y="56997"/>
                  </a:moveTo>
                  <a:lnTo>
                    <a:pt x="73393" y="56134"/>
                  </a:lnTo>
                  <a:lnTo>
                    <a:pt x="73393" y="63906"/>
                  </a:lnTo>
                  <a:lnTo>
                    <a:pt x="80302" y="64770"/>
                  </a:lnTo>
                  <a:lnTo>
                    <a:pt x="80302" y="56997"/>
                  </a:lnTo>
                  <a:close/>
                </a:path>
                <a:path w="89535" h="64770">
                  <a:moveTo>
                    <a:pt x="80302" y="46634"/>
                  </a:moveTo>
                  <a:lnTo>
                    <a:pt x="73393" y="45770"/>
                  </a:lnTo>
                  <a:lnTo>
                    <a:pt x="73393" y="53530"/>
                  </a:lnTo>
                  <a:lnTo>
                    <a:pt x="80302" y="54406"/>
                  </a:lnTo>
                  <a:lnTo>
                    <a:pt x="80302" y="46634"/>
                  </a:lnTo>
                  <a:close/>
                </a:path>
                <a:path w="89535" h="64770">
                  <a:moveTo>
                    <a:pt x="80302" y="36271"/>
                  </a:moveTo>
                  <a:lnTo>
                    <a:pt x="73393" y="35407"/>
                  </a:lnTo>
                  <a:lnTo>
                    <a:pt x="73393" y="43192"/>
                  </a:lnTo>
                  <a:lnTo>
                    <a:pt x="80302" y="44056"/>
                  </a:lnTo>
                  <a:lnTo>
                    <a:pt x="80302" y="36271"/>
                  </a:lnTo>
                  <a:close/>
                </a:path>
                <a:path w="89535" h="64770">
                  <a:moveTo>
                    <a:pt x="80302" y="25920"/>
                  </a:moveTo>
                  <a:lnTo>
                    <a:pt x="73393" y="25044"/>
                  </a:lnTo>
                  <a:lnTo>
                    <a:pt x="73393" y="32816"/>
                  </a:lnTo>
                  <a:lnTo>
                    <a:pt x="80302" y="33680"/>
                  </a:lnTo>
                  <a:lnTo>
                    <a:pt x="80302" y="25920"/>
                  </a:lnTo>
                  <a:close/>
                </a:path>
                <a:path w="89535" h="64770">
                  <a:moveTo>
                    <a:pt x="80302" y="15544"/>
                  </a:moveTo>
                  <a:lnTo>
                    <a:pt x="73393" y="14693"/>
                  </a:lnTo>
                  <a:lnTo>
                    <a:pt x="73393" y="22453"/>
                  </a:lnTo>
                  <a:lnTo>
                    <a:pt x="80302" y="23317"/>
                  </a:lnTo>
                  <a:lnTo>
                    <a:pt x="80302" y="15544"/>
                  </a:lnTo>
                  <a:close/>
                </a:path>
                <a:path w="89535" h="64770">
                  <a:moveTo>
                    <a:pt x="88925" y="57861"/>
                  </a:moveTo>
                  <a:lnTo>
                    <a:pt x="82880" y="56997"/>
                  </a:lnTo>
                  <a:lnTo>
                    <a:pt x="82880" y="64770"/>
                  </a:lnTo>
                  <a:lnTo>
                    <a:pt x="88925" y="64770"/>
                  </a:lnTo>
                  <a:lnTo>
                    <a:pt x="88925" y="57861"/>
                  </a:lnTo>
                  <a:close/>
                </a:path>
                <a:path w="89535" h="64770">
                  <a:moveTo>
                    <a:pt x="88925" y="47485"/>
                  </a:moveTo>
                  <a:lnTo>
                    <a:pt x="82880" y="46634"/>
                  </a:lnTo>
                  <a:lnTo>
                    <a:pt x="82880" y="54406"/>
                  </a:lnTo>
                  <a:lnTo>
                    <a:pt x="88925" y="55283"/>
                  </a:lnTo>
                  <a:lnTo>
                    <a:pt x="88925" y="47485"/>
                  </a:lnTo>
                  <a:close/>
                </a:path>
                <a:path w="89535" h="64770">
                  <a:moveTo>
                    <a:pt x="88925" y="37147"/>
                  </a:moveTo>
                  <a:lnTo>
                    <a:pt x="82880" y="36271"/>
                  </a:lnTo>
                  <a:lnTo>
                    <a:pt x="82880" y="44056"/>
                  </a:lnTo>
                  <a:lnTo>
                    <a:pt x="88925" y="44907"/>
                  </a:lnTo>
                  <a:lnTo>
                    <a:pt x="88925" y="37147"/>
                  </a:lnTo>
                  <a:close/>
                </a:path>
                <a:path w="89535" h="64770">
                  <a:moveTo>
                    <a:pt x="88925" y="26771"/>
                  </a:moveTo>
                  <a:lnTo>
                    <a:pt x="82880" y="25920"/>
                  </a:lnTo>
                  <a:lnTo>
                    <a:pt x="82880" y="33680"/>
                  </a:lnTo>
                  <a:lnTo>
                    <a:pt x="88925" y="34531"/>
                  </a:lnTo>
                  <a:lnTo>
                    <a:pt x="88925" y="26771"/>
                  </a:lnTo>
                  <a:close/>
                </a:path>
                <a:path w="89535" h="64770">
                  <a:moveTo>
                    <a:pt x="88925" y="16408"/>
                  </a:moveTo>
                  <a:lnTo>
                    <a:pt x="82880" y="16408"/>
                  </a:lnTo>
                  <a:lnTo>
                    <a:pt x="82880" y="24193"/>
                  </a:lnTo>
                  <a:lnTo>
                    <a:pt x="88925" y="24193"/>
                  </a:lnTo>
                  <a:lnTo>
                    <a:pt x="88925" y="16408"/>
                  </a:lnTo>
                  <a:close/>
                </a:path>
                <a:path w="89535" h="64770">
                  <a:moveTo>
                    <a:pt x="88925" y="6032"/>
                  </a:moveTo>
                  <a:lnTo>
                    <a:pt x="82880" y="6032"/>
                  </a:lnTo>
                  <a:lnTo>
                    <a:pt x="82880" y="13830"/>
                  </a:lnTo>
                  <a:lnTo>
                    <a:pt x="88925" y="13830"/>
                  </a:lnTo>
                  <a:lnTo>
                    <a:pt x="88925" y="60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414657" y="8061972"/>
              <a:ext cx="187960" cy="66040"/>
            </a:xfrm>
            <a:custGeom>
              <a:avLst/>
              <a:gdLst/>
              <a:ahLst/>
              <a:cxnLst/>
              <a:rect l="l" t="t" r="r" b="b"/>
              <a:pathLst>
                <a:path w="187960" h="66040">
                  <a:moveTo>
                    <a:pt x="6908" y="44018"/>
                  </a:moveTo>
                  <a:lnTo>
                    <a:pt x="0" y="43154"/>
                  </a:lnTo>
                  <a:lnTo>
                    <a:pt x="0" y="50927"/>
                  </a:lnTo>
                  <a:lnTo>
                    <a:pt x="6908" y="51790"/>
                  </a:lnTo>
                  <a:lnTo>
                    <a:pt x="6908" y="44018"/>
                  </a:lnTo>
                  <a:close/>
                </a:path>
                <a:path w="187960" h="66040">
                  <a:moveTo>
                    <a:pt x="16421" y="44881"/>
                  </a:moveTo>
                  <a:lnTo>
                    <a:pt x="9512" y="44018"/>
                  </a:lnTo>
                  <a:lnTo>
                    <a:pt x="9512" y="51790"/>
                  </a:lnTo>
                  <a:lnTo>
                    <a:pt x="16421" y="52654"/>
                  </a:lnTo>
                  <a:lnTo>
                    <a:pt x="16421" y="44881"/>
                  </a:lnTo>
                  <a:close/>
                </a:path>
                <a:path w="187960" h="66040">
                  <a:moveTo>
                    <a:pt x="107048" y="41427"/>
                  </a:moveTo>
                  <a:lnTo>
                    <a:pt x="100164" y="40551"/>
                  </a:lnTo>
                  <a:lnTo>
                    <a:pt x="100164" y="48348"/>
                  </a:lnTo>
                  <a:lnTo>
                    <a:pt x="107048" y="49199"/>
                  </a:lnTo>
                  <a:lnTo>
                    <a:pt x="107048" y="41427"/>
                  </a:lnTo>
                  <a:close/>
                </a:path>
                <a:path w="187960" h="66040">
                  <a:moveTo>
                    <a:pt x="107048" y="31076"/>
                  </a:moveTo>
                  <a:lnTo>
                    <a:pt x="100164" y="30213"/>
                  </a:lnTo>
                  <a:lnTo>
                    <a:pt x="100164" y="37973"/>
                  </a:lnTo>
                  <a:lnTo>
                    <a:pt x="107048" y="38836"/>
                  </a:lnTo>
                  <a:lnTo>
                    <a:pt x="107048" y="31076"/>
                  </a:lnTo>
                  <a:close/>
                </a:path>
                <a:path w="187960" h="66040">
                  <a:moveTo>
                    <a:pt x="107048" y="20713"/>
                  </a:moveTo>
                  <a:lnTo>
                    <a:pt x="100164" y="19837"/>
                  </a:lnTo>
                  <a:lnTo>
                    <a:pt x="100164" y="27597"/>
                  </a:lnTo>
                  <a:lnTo>
                    <a:pt x="107048" y="28473"/>
                  </a:lnTo>
                  <a:lnTo>
                    <a:pt x="107048" y="20713"/>
                  </a:lnTo>
                  <a:close/>
                </a:path>
                <a:path w="187960" h="66040">
                  <a:moveTo>
                    <a:pt x="107048" y="10337"/>
                  </a:moveTo>
                  <a:lnTo>
                    <a:pt x="100164" y="9474"/>
                  </a:lnTo>
                  <a:lnTo>
                    <a:pt x="100164" y="17259"/>
                  </a:lnTo>
                  <a:lnTo>
                    <a:pt x="107048" y="18110"/>
                  </a:lnTo>
                  <a:lnTo>
                    <a:pt x="107048" y="10337"/>
                  </a:lnTo>
                  <a:close/>
                </a:path>
                <a:path w="187960" h="66040">
                  <a:moveTo>
                    <a:pt x="107048" y="0"/>
                  </a:moveTo>
                  <a:lnTo>
                    <a:pt x="100164" y="0"/>
                  </a:lnTo>
                  <a:lnTo>
                    <a:pt x="100164" y="7759"/>
                  </a:lnTo>
                  <a:lnTo>
                    <a:pt x="107048" y="7759"/>
                  </a:lnTo>
                  <a:lnTo>
                    <a:pt x="107048" y="0"/>
                  </a:lnTo>
                  <a:close/>
                </a:path>
                <a:path w="187960" h="66040">
                  <a:moveTo>
                    <a:pt x="116573" y="42291"/>
                  </a:moveTo>
                  <a:lnTo>
                    <a:pt x="108788" y="41427"/>
                  </a:lnTo>
                  <a:lnTo>
                    <a:pt x="108788" y="49199"/>
                  </a:lnTo>
                  <a:lnTo>
                    <a:pt x="116573" y="50063"/>
                  </a:lnTo>
                  <a:lnTo>
                    <a:pt x="116573" y="42291"/>
                  </a:lnTo>
                  <a:close/>
                </a:path>
                <a:path w="187960" h="66040">
                  <a:moveTo>
                    <a:pt x="116573" y="31940"/>
                  </a:moveTo>
                  <a:lnTo>
                    <a:pt x="108788" y="31076"/>
                  </a:lnTo>
                  <a:lnTo>
                    <a:pt x="108788" y="38836"/>
                  </a:lnTo>
                  <a:lnTo>
                    <a:pt x="116573" y="39700"/>
                  </a:lnTo>
                  <a:lnTo>
                    <a:pt x="116573" y="31940"/>
                  </a:lnTo>
                  <a:close/>
                </a:path>
                <a:path w="187960" h="66040">
                  <a:moveTo>
                    <a:pt x="116573" y="21564"/>
                  </a:moveTo>
                  <a:lnTo>
                    <a:pt x="108788" y="20713"/>
                  </a:lnTo>
                  <a:lnTo>
                    <a:pt x="108788" y="28473"/>
                  </a:lnTo>
                  <a:lnTo>
                    <a:pt x="116573" y="29337"/>
                  </a:lnTo>
                  <a:lnTo>
                    <a:pt x="116573" y="21564"/>
                  </a:lnTo>
                  <a:close/>
                </a:path>
                <a:path w="187960" h="66040">
                  <a:moveTo>
                    <a:pt x="116573" y="11214"/>
                  </a:moveTo>
                  <a:lnTo>
                    <a:pt x="108788" y="10337"/>
                  </a:lnTo>
                  <a:lnTo>
                    <a:pt x="108788" y="18110"/>
                  </a:lnTo>
                  <a:lnTo>
                    <a:pt x="116573" y="18986"/>
                  </a:lnTo>
                  <a:lnTo>
                    <a:pt x="116573" y="11214"/>
                  </a:lnTo>
                  <a:close/>
                </a:path>
                <a:path w="187960" h="66040">
                  <a:moveTo>
                    <a:pt x="116573" y="850"/>
                  </a:moveTo>
                  <a:lnTo>
                    <a:pt x="108788" y="850"/>
                  </a:lnTo>
                  <a:lnTo>
                    <a:pt x="108788" y="8610"/>
                  </a:lnTo>
                  <a:lnTo>
                    <a:pt x="116573" y="8610"/>
                  </a:lnTo>
                  <a:lnTo>
                    <a:pt x="116573" y="850"/>
                  </a:lnTo>
                  <a:close/>
                </a:path>
                <a:path w="187960" h="66040">
                  <a:moveTo>
                    <a:pt x="125183" y="43154"/>
                  </a:moveTo>
                  <a:lnTo>
                    <a:pt x="118287" y="42291"/>
                  </a:lnTo>
                  <a:lnTo>
                    <a:pt x="118287" y="50063"/>
                  </a:lnTo>
                  <a:lnTo>
                    <a:pt x="125183" y="50927"/>
                  </a:lnTo>
                  <a:lnTo>
                    <a:pt x="125183" y="43154"/>
                  </a:lnTo>
                  <a:close/>
                </a:path>
                <a:path w="187960" h="66040">
                  <a:moveTo>
                    <a:pt x="125183" y="32791"/>
                  </a:moveTo>
                  <a:lnTo>
                    <a:pt x="118287" y="31940"/>
                  </a:lnTo>
                  <a:lnTo>
                    <a:pt x="118287" y="39700"/>
                  </a:lnTo>
                  <a:lnTo>
                    <a:pt x="125183" y="40551"/>
                  </a:lnTo>
                  <a:lnTo>
                    <a:pt x="125183" y="32791"/>
                  </a:lnTo>
                  <a:close/>
                </a:path>
                <a:path w="187960" h="66040">
                  <a:moveTo>
                    <a:pt x="125183" y="22440"/>
                  </a:moveTo>
                  <a:lnTo>
                    <a:pt x="118287" y="21564"/>
                  </a:lnTo>
                  <a:lnTo>
                    <a:pt x="118287" y="29337"/>
                  </a:lnTo>
                  <a:lnTo>
                    <a:pt x="125183" y="30213"/>
                  </a:lnTo>
                  <a:lnTo>
                    <a:pt x="125183" y="22440"/>
                  </a:lnTo>
                  <a:close/>
                </a:path>
                <a:path w="187960" h="66040">
                  <a:moveTo>
                    <a:pt x="125183" y="12065"/>
                  </a:moveTo>
                  <a:lnTo>
                    <a:pt x="118287" y="12065"/>
                  </a:lnTo>
                  <a:lnTo>
                    <a:pt x="118287" y="19837"/>
                  </a:lnTo>
                  <a:lnTo>
                    <a:pt x="125183" y="19837"/>
                  </a:lnTo>
                  <a:lnTo>
                    <a:pt x="125183" y="12065"/>
                  </a:lnTo>
                  <a:close/>
                </a:path>
                <a:path w="187960" h="66040">
                  <a:moveTo>
                    <a:pt x="125183" y="1701"/>
                  </a:moveTo>
                  <a:lnTo>
                    <a:pt x="118287" y="1701"/>
                  </a:lnTo>
                  <a:lnTo>
                    <a:pt x="118287" y="9474"/>
                  </a:lnTo>
                  <a:lnTo>
                    <a:pt x="125183" y="9474"/>
                  </a:lnTo>
                  <a:lnTo>
                    <a:pt x="125183" y="1701"/>
                  </a:lnTo>
                  <a:close/>
                </a:path>
                <a:path w="187960" h="66040">
                  <a:moveTo>
                    <a:pt x="134696" y="53505"/>
                  </a:moveTo>
                  <a:lnTo>
                    <a:pt x="126911" y="53505"/>
                  </a:lnTo>
                  <a:lnTo>
                    <a:pt x="126911" y="60426"/>
                  </a:lnTo>
                  <a:lnTo>
                    <a:pt x="134696" y="61277"/>
                  </a:lnTo>
                  <a:lnTo>
                    <a:pt x="134696" y="53505"/>
                  </a:lnTo>
                  <a:close/>
                </a:path>
                <a:path w="187960" h="66040">
                  <a:moveTo>
                    <a:pt x="134696" y="43154"/>
                  </a:moveTo>
                  <a:lnTo>
                    <a:pt x="126911" y="43154"/>
                  </a:lnTo>
                  <a:lnTo>
                    <a:pt x="126911" y="50939"/>
                  </a:lnTo>
                  <a:lnTo>
                    <a:pt x="134696" y="50939"/>
                  </a:lnTo>
                  <a:lnTo>
                    <a:pt x="134696" y="43154"/>
                  </a:lnTo>
                  <a:close/>
                </a:path>
                <a:path w="187960" h="66040">
                  <a:moveTo>
                    <a:pt x="134696" y="32791"/>
                  </a:moveTo>
                  <a:lnTo>
                    <a:pt x="126911" y="32791"/>
                  </a:lnTo>
                  <a:lnTo>
                    <a:pt x="126911" y="40551"/>
                  </a:lnTo>
                  <a:lnTo>
                    <a:pt x="134696" y="40551"/>
                  </a:lnTo>
                  <a:lnTo>
                    <a:pt x="134696" y="32791"/>
                  </a:lnTo>
                  <a:close/>
                </a:path>
                <a:path w="187960" h="66040">
                  <a:moveTo>
                    <a:pt x="134696" y="22440"/>
                  </a:moveTo>
                  <a:lnTo>
                    <a:pt x="126911" y="22440"/>
                  </a:lnTo>
                  <a:lnTo>
                    <a:pt x="126911" y="30213"/>
                  </a:lnTo>
                  <a:lnTo>
                    <a:pt x="134696" y="30213"/>
                  </a:lnTo>
                  <a:lnTo>
                    <a:pt x="134696" y="22440"/>
                  </a:lnTo>
                  <a:close/>
                </a:path>
                <a:path w="187960" h="66040">
                  <a:moveTo>
                    <a:pt x="134696" y="12065"/>
                  </a:moveTo>
                  <a:lnTo>
                    <a:pt x="126911" y="12065"/>
                  </a:lnTo>
                  <a:lnTo>
                    <a:pt x="126911" y="19837"/>
                  </a:lnTo>
                  <a:lnTo>
                    <a:pt x="134696" y="20713"/>
                  </a:lnTo>
                  <a:lnTo>
                    <a:pt x="134696" y="12065"/>
                  </a:lnTo>
                  <a:close/>
                </a:path>
                <a:path w="187960" h="66040">
                  <a:moveTo>
                    <a:pt x="134696" y="2578"/>
                  </a:moveTo>
                  <a:lnTo>
                    <a:pt x="126911" y="1701"/>
                  </a:lnTo>
                  <a:lnTo>
                    <a:pt x="126911" y="9474"/>
                  </a:lnTo>
                  <a:lnTo>
                    <a:pt x="134696" y="10337"/>
                  </a:lnTo>
                  <a:lnTo>
                    <a:pt x="134696" y="2578"/>
                  </a:lnTo>
                  <a:close/>
                </a:path>
                <a:path w="187960" h="66040">
                  <a:moveTo>
                    <a:pt x="143319" y="54381"/>
                  </a:moveTo>
                  <a:lnTo>
                    <a:pt x="136423" y="54381"/>
                  </a:lnTo>
                  <a:lnTo>
                    <a:pt x="136423" y="62153"/>
                  </a:lnTo>
                  <a:lnTo>
                    <a:pt x="143319" y="62153"/>
                  </a:lnTo>
                  <a:lnTo>
                    <a:pt x="143319" y="54381"/>
                  </a:lnTo>
                  <a:close/>
                </a:path>
                <a:path w="187960" h="66040">
                  <a:moveTo>
                    <a:pt x="143319" y="44018"/>
                  </a:moveTo>
                  <a:lnTo>
                    <a:pt x="136423" y="44018"/>
                  </a:lnTo>
                  <a:lnTo>
                    <a:pt x="136423" y="51790"/>
                  </a:lnTo>
                  <a:lnTo>
                    <a:pt x="143319" y="51790"/>
                  </a:lnTo>
                  <a:lnTo>
                    <a:pt x="143319" y="44018"/>
                  </a:lnTo>
                  <a:close/>
                </a:path>
                <a:path w="187960" h="66040">
                  <a:moveTo>
                    <a:pt x="143332" y="33667"/>
                  </a:moveTo>
                  <a:lnTo>
                    <a:pt x="136423" y="33667"/>
                  </a:lnTo>
                  <a:lnTo>
                    <a:pt x="136423" y="41427"/>
                  </a:lnTo>
                  <a:lnTo>
                    <a:pt x="143332" y="42291"/>
                  </a:lnTo>
                  <a:lnTo>
                    <a:pt x="143332" y="33667"/>
                  </a:lnTo>
                  <a:close/>
                </a:path>
                <a:path w="187960" h="66040">
                  <a:moveTo>
                    <a:pt x="143332" y="24168"/>
                  </a:moveTo>
                  <a:lnTo>
                    <a:pt x="136423" y="23291"/>
                  </a:lnTo>
                  <a:lnTo>
                    <a:pt x="136423" y="31076"/>
                  </a:lnTo>
                  <a:lnTo>
                    <a:pt x="143332" y="31940"/>
                  </a:lnTo>
                  <a:lnTo>
                    <a:pt x="143332" y="24168"/>
                  </a:lnTo>
                  <a:close/>
                </a:path>
                <a:path w="187960" h="66040">
                  <a:moveTo>
                    <a:pt x="143332" y="13779"/>
                  </a:moveTo>
                  <a:lnTo>
                    <a:pt x="136423" y="12941"/>
                  </a:lnTo>
                  <a:lnTo>
                    <a:pt x="136423" y="20713"/>
                  </a:lnTo>
                  <a:lnTo>
                    <a:pt x="143332" y="21564"/>
                  </a:lnTo>
                  <a:lnTo>
                    <a:pt x="143332" y="13779"/>
                  </a:lnTo>
                  <a:close/>
                </a:path>
                <a:path w="187960" h="66040">
                  <a:moveTo>
                    <a:pt x="143332" y="3441"/>
                  </a:moveTo>
                  <a:lnTo>
                    <a:pt x="136423" y="2578"/>
                  </a:lnTo>
                  <a:lnTo>
                    <a:pt x="136423" y="10337"/>
                  </a:lnTo>
                  <a:lnTo>
                    <a:pt x="143332" y="11214"/>
                  </a:lnTo>
                  <a:lnTo>
                    <a:pt x="143332" y="3441"/>
                  </a:lnTo>
                  <a:close/>
                </a:path>
                <a:path w="187960" h="66040">
                  <a:moveTo>
                    <a:pt x="151955" y="56108"/>
                  </a:moveTo>
                  <a:lnTo>
                    <a:pt x="145059" y="55245"/>
                  </a:lnTo>
                  <a:lnTo>
                    <a:pt x="145059" y="63017"/>
                  </a:lnTo>
                  <a:lnTo>
                    <a:pt x="151955" y="63017"/>
                  </a:lnTo>
                  <a:lnTo>
                    <a:pt x="151955" y="56108"/>
                  </a:lnTo>
                  <a:close/>
                </a:path>
                <a:path w="187960" h="66040">
                  <a:moveTo>
                    <a:pt x="151955" y="45745"/>
                  </a:moveTo>
                  <a:lnTo>
                    <a:pt x="145059" y="44881"/>
                  </a:lnTo>
                  <a:lnTo>
                    <a:pt x="145059" y="52654"/>
                  </a:lnTo>
                  <a:lnTo>
                    <a:pt x="151955" y="53505"/>
                  </a:lnTo>
                  <a:lnTo>
                    <a:pt x="151955" y="45745"/>
                  </a:lnTo>
                  <a:close/>
                </a:path>
                <a:path w="187960" h="66040">
                  <a:moveTo>
                    <a:pt x="151955" y="35382"/>
                  </a:moveTo>
                  <a:lnTo>
                    <a:pt x="145059" y="34505"/>
                  </a:lnTo>
                  <a:lnTo>
                    <a:pt x="145059" y="42291"/>
                  </a:lnTo>
                  <a:lnTo>
                    <a:pt x="151955" y="43154"/>
                  </a:lnTo>
                  <a:lnTo>
                    <a:pt x="151955" y="35382"/>
                  </a:lnTo>
                  <a:close/>
                </a:path>
                <a:path w="187960" h="66040">
                  <a:moveTo>
                    <a:pt x="151955" y="25019"/>
                  </a:moveTo>
                  <a:lnTo>
                    <a:pt x="145059" y="24168"/>
                  </a:lnTo>
                  <a:lnTo>
                    <a:pt x="145059" y="31940"/>
                  </a:lnTo>
                  <a:lnTo>
                    <a:pt x="151955" y="32791"/>
                  </a:lnTo>
                  <a:lnTo>
                    <a:pt x="151955" y="25019"/>
                  </a:lnTo>
                  <a:close/>
                </a:path>
                <a:path w="187960" h="66040">
                  <a:moveTo>
                    <a:pt x="151955" y="14668"/>
                  </a:moveTo>
                  <a:lnTo>
                    <a:pt x="145059" y="13779"/>
                  </a:lnTo>
                  <a:lnTo>
                    <a:pt x="145059" y="21564"/>
                  </a:lnTo>
                  <a:lnTo>
                    <a:pt x="151955" y="22440"/>
                  </a:lnTo>
                  <a:lnTo>
                    <a:pt x="151955" y="14668"/>
                  </a:lnTo>
                  <a:close/>
                </a:path>
                <a:path w="187960" h="66040">
                  <a:moveTo>
                    <a:pt x="151955" y="4305"/>
                  </a:moveTo>
                  <a:lnTo>
                    <a:pt x="145059" y="3441"/>
                  </a:lnTo>
                  <a:lnTo>
                    <a:pt x="145059" y="11214"/>
                  </a:lnTo>
                  <a:lnTo>
                    <a:pt x="151955" y="12065"/>
                  </a:lnTo>
                  <a:lnTo>
                    <a:pt x="151955" y="4305"/>
                  </a:lnTo>
                  <a:close/>
                </a:path>
                <a:path w="187960" h="66040">
                  <a:moveTo>
                    <a:pt x="160591" y="56108"/>
                  </a:moveTo>
                  <a:lnTo>
                    <a:pt x="154559" y="56108"/>
                  </a:lnTo>
                  <a:lnTo>
                    <a:pt x="154559" y="63017"/>
                  </a:lnTo>
                  <a:lnTo>
                    <a:pt x="160591" y="63868"/>
                  </a:lnTo>
                  <a:lnTo>
                    <a:pt x="160591" y="56108"/>
                  </a:lnTo>
                  <a:close/>
                </a:path>
                <a:path w="187960" h="66040">
                  <a:moveTo>
                    <a:pt x="160604" y="45745"/>
                  </a:moveTo>
                  <a:lnTo>
                    <a:pt x="154559" y="45745"/>
                  </a:lnTo>
                  <a:lnTo>
                    <a:pt x="154559" y="53505"/>
                  </a:lnTo>
                  <a:lnTo>
                    <a:pt x="160604" y="53505"/>
                  </a:lnTo>
                  <a:lnTo>
                    <a:pt x="160604" y="45745"/>
                  </a:lnTo>
                  <a:close/>
                </a:path>
                <a:path w="187960" h="66040">
                  <a:moveTo>
                    <a:pt x="160604" y="35382"/>
                  </a:moveTo>
                  <a:lnTo>
                    <a:pt x="154559" y="35382"/>
                  </a:lnTo>
                  <a:lnTo>
                    <a:pt x="154559" y="43154"/>
                  </a:lnTo>
                  <a:lnTo>
                    <a:pt x="160604" y="43154"/>
                  </a:lnTo>
                  <a:lnTo>
                    <a:pt x="160604" y="35382"/>
                  </a:lnTo>
                  <a:close/>
                </a:path>
                <a:path w="187960" h="66040">
                  <a:moveTo>
                    <a:pt x="160604" y="25019"/>
                  </a:moveTo>
                  <a:lnTo>
                    <a:pt x="154559" y="25019"/>
                  </a:lnTo>
                  <a:lnTo>
                    <a:pt x="154559" y="32791"/>
                  </a:lnTo>
                  <a:lnTo>
                    <a:pt x="160604" y="32791"/>
                  </a:lnTo>
                  <a:lnTo>
                    <a:pt x="160604" y="25019"/>
                  </a:lnTo>
                  <a:close/>
                </a:path>
                <a:path w="187960" h="66040">
                  <a:moveTo>
                    <a:pt x="160604" y="14668"/>
                  </a:moveTo>
                  <a:lnTo>
                    <a:pt x="154559" y="14668"/>
                  </a:lnTo>
                  <a:lnTo>
                    <a:pt x="154559" y="22440"/>
                  </a:lnTo>
                  <a:lnTo>
                    <a:pt x="160604" y="22440"/>
                  </a:lnTo>
                  <a:lnTo>
                    <a:pt x="160604" y="14668"/>
                  </a:lnTo>
                  <a:close/>
                </a:path>
                <a:path w="187960" h="66040">
                  <a:moveTo>
                    <a:pt x="160604" y="4305"/>
                  </a:moveTo>
                  <a:lnTo>
                    <a:pt x="154559" y="4305"/>
                  </a:lnTo>
                  <a:lnTo>
                    <a:pt x="154559" y="12077"/>
                  </a:lnTo>
                  <a:lnTo>
                    <a:pt x="160604" y="12077"/>
                  </a:lnTo>
                  <a:lnTo>
                    <a:pt x="160604" y="4305"/>
                  </a:lnTo>
                  <a:close/>
                </a:path>
                <a:path w="187960" h="66040">
                  <a:moveTo>
                    <a:pt x="170091" y="56972"/>
                  </a:moveTo>
                  <a:lnTo>
                    <a:pt x="163195" y="56108"/>
                  </a:lnTo>
                  <a:lnTo>
                    <a:pt x="163195" y="63868"/>
                  </a:lnTo>
                  <a:lnTo>
                    <a:pt x="170091" y="64744"/>
                  </a:lnTo>
                  <a:lnTo>
                    <a:pt x="170091" y="56972"/>
                  </a:lnTo>
                  <a:close/>
                </a:path>
                <a:path w="187960" h="66040">
                  <a:moveTo>
                    <a:pt x="170091" y="46596"/>
                  </a:moveTo>
                  <a:lnTo>
                    <a:pt x="163195" y="45745"/>
                  </a:lnTo>
                  <a:lnTo>
                    <a:pt x="163195" y="53505"/>
                  </a:lnTo>
                  <a:lnTo>
                    <a:pt x="170091" y="54381"/>
                  </a:lnTo>
                  <a:lnTo>
                    <a:pt x="170091" y="46596"/>
                  </a:lnTo>
                  <a:close/>
                </a:path>
                <a:path w="187960" h="66040">
                  <a:moveTo>
                    <a:pt x="170091" y="36258"/>
                  </a:moveTo>
                  <a:lnTo>
                    <a:pt x="163195" y="35382"/>
                  </a:lnTo>
                  <a:lnTo>
                    <a:pt x="163195" y="43154"/>
                  </a:lnTo>
                  <a:lnTo>
                    <a:pt x="170091" y="44018"/>
                  </a:lnTo>
                  <a:lnTo>
                    <a:pt x="170091" y="36258"/>
                  </a:lnTo>
                  <a:close/>
                </a:path>
                <a:path w="187960" h="66040">
                  <a:moveTo>
                    <a:pt x="170091" y="25882"/>
                  </a:moveTo>
                  <a:lnTo>
                    <a:pt x="163195" y="25019"/>
                  </a:lnTo>
                  <a:lnTo>
                    <a:pt x="163195" y="32791"/>
                  </a:lnTo>
                  <a:lnTo>
                    <a:pt x="170091" y="33667"/>
                  </a:lnTo>
                  <a:lnTo>
                    <a:pt x="170091" y="25882"/>
                  </a:lnTo>
                  <a:close/>
                </a:path>
                <a:path w="187960" h="66040">
                  <a:moveTo>
                    <a:pt x="170091" y="15519"/>
                  </a:moveTo>
                  <a:lnTo>
                    <a:pt x="163195" y="14668"/>
                  </a:lnTo>
                  <a:lnTo>
                    <a:pt x="163195" y="22440"/>
                  </a:lnTo>
                  <a:lnTo>
                    <a:pt x="170091" y="23291"/>
                  </a:lnTo>
                  <a:lnTo>
                    <a:pt x="170091" y="15519"/>
                  </a:lnTo>
                  <a:close/>
                </a:path>
                <a:path w="187960" h="66040">
                  <a:moveTo>
                    <a:pt x="170091" y="5168"/>
                  </a:moveTo>
                  <a:lnTo>
                    <a:pt x="163195" y="4305"/>
                  </a:lnTo>
                  <a:lnTo>
                    <a:pt x="163195" y="12065"/>
                  </a:lnTo>
                  <a:lnTo>
                    <a:pt x="170091" y="12941"/>
                  </a:lnTo>
                  <a:lnTo>
                    <a:pt x="170091" y="5168"/>
                  </a:lnTo>
                  <a:close/>
                </a:path>
                <a:path w="187960" h="66040">
                  <a:moveTo>
                    <a:pt x="178727" y="57835"/>
                  </a:moveTo>
                  <a:lnTo>
                    <a:pt x="171818" y="56972"/>
                  </a:lnTo>
                  <a:lnTo>
                    <a:pt x="171818" y="64744"/>
                  </a:lnTo>
                  <a:lnTo>
                    <a:pt x="178727" y="65582"/>
                  </a:lnTo>
                  <a:lnTo>
                    <a:pt x="178727" y="57835"/>
                  </a:lnTo>
                  <a:close/>
                </a:path>
                <a:path w="187960" h="66040">
                  <a:moveTo>
                    <a:pt x="178727" y="47472"/>
                  </a:moveTo>
                  <a:lnTo>
                    <a:pt x="171818" y="46596"/>
                  </a:lnTo>
                  <a:lnTo>
                    <a:pt x="171818" y="54381"/>
                  </a:lnTo>
                  <a:lnTo>
                    <a:pt x="178727" y="55245"/>
                  </a:lnTo>
                  <a:lnTo>
                    <a:pt x="178727" y="47472"/>
                  </a:lnTo>
                  <a:close/>
                </a:path>
                <a:path w="187960" h="66040">
                  <a:moveTo>
                    <a:pt x="178727" y="37122"/>
                  </a:moveTo>
                  <a:lnTo>
                    <a:pt x="171818" y="36258"/>
                  </a:lnTo>
                  <a:lnTo>
                    <a:pt x="171818" y="44018"/>
                  </a:lnTo>
                  <a:lnTo>
                    <a:pt x="178727" y="44881"/>
                  </a:lnTo>
                  <a:lnTo>
                    <a:pt x="178727" y="37122"/>
                  </a:lnTo>
                  <a:close/>
                </a:path>
                <a:path w="187960" h="66040">
                  <a:moveTo>
                    <a:pt x="178727" y="26746"/>
                  </a:moveTo>
                  <a:lnTo>
                    <a:pt x="171818" y="25882"/>
                  </a:lnTo>
                  <a:lnTo>
                    <a:pt x="171818" y="33667"/>
                  </a:lnTo>
                  <a:lnTo>
                    <a:pt x="178727" y="34505"/>
                  </a:lnTo>
                  <a:lnTo>
                    <a:pt x="178727" y="26746"/>
                  </a:lnTo>
                  <a:close/>
                </a:path>
                <a:path w="187960" h="66040">
                  <a:moveTo>
                    <a:pt x="178727" y="16383"/>
                  </a:moveTo>
                  <a:lnTo>
                    <a:pt x="171818" y="15519"/>
                  </a:lnTo>
                  <a:lnTo>
                    <a:pt x="171818" y="23291"/>
                  </a:lnTo>
                  <a:lnTo>
                    <a:pt x="178727" y="24168"/>
                  </a:lnTo>
                  <a:lnTo>
                    <a:pt x="178727" y="16383"/>
                  </a:lnTo>
                  <a:close/>
                </a:path>
                <a:path w="187960" h="66040">
                  <a:moveTo>
                    <a:pt x="178727" y="6045"/>
                  </a:moveTo>
                  <a:lnTo>
                    <a:pt x="171818" y="5168"/>
                  </a:lnTo>
                  <a:lnTo>
                    <a:pt x="171818" y="12941"/>
                  </a:lnTo>
                  <a:lnTo>
                    <a:pt x="178727" y="13779"/>
                  </a:lnTo>
                  <a:lnTo>
                    <a:pt x="178727" y="6045"/>
                  </a:lnTo>
                  <a:close/>
                </a:path>
                <a:path w="187960" h="66040">
                  <a:moveTo>
                    <a:pt x="187363" y="57835"/>
                  </a:moveTo>
                  <a:lnTo>
                    <a:pt x="180454" y="57835"/>
                  </a:lnTo>
                  <a:lnTo>
                    <a:pt x="180454" y="65595"/>
                  </a:lnTo>
                  <a:lnTo>
                    <a:pt x="187363" y="65595"/>
                  </a:lnTo>
                  <a:lnTo>
                    <a:pt x="187363" y="57835"/>
                  </a:lnTo>
                  <a:close/>
                </a:path>
                <a:path w="187960" h="66040">
                  <a:moveTo>
                    <a:pt x="187375" y="48348"/>
                  </a:moveTo>
                  <a:lnTo>
                    <a:pt x="180454" y="47472"/>
                  </a:lnTo>
                  <a:lnTo>
                    <a:pt x="180454" y="55245"/>
                  </a:lnTo>
                  <a:lnTo>
                    <a:pt x="187375" y="56108"/>
                  </a:lnTo>
                  <a:lnTo>
                    <a:pt x="187375" y="48348"/>
                  </a:lnTo>
                  <a:close/>
                </a:path>
                <a:path w="187960" h="66040">
                  <a:moveTo>
                    <a:pt x="187375" y="37973"/>
                  </a:moveTo>
                  <a:lnTo>
                    <a:pt x="180454" y="37122"/>
                  </a:lnTo>
                  <a:lnTo>
                    <a:pt x="180454" y="44881"/>
                  </a:lnTo>
                  <a:lnTo>
                    <a:pt x="187375" y="45745"/>
                  </a:lnTo>
                  <a:lnTo>
                    <a:pt x="187375" y="37973"/>
                  </a:lnTo>
                  <a:close/>
                </a:path>
                <a:path w="187960" h="66040">
                  <a:moveTo>
                    <a:pt x="187375" y="27597"/>
                  </a:moveTo>
                  <a:lnTo>
                    <a:pt x="180454" y="26746"/>
                  </a:lnTo>
                  <a:lnTo>
                    <a:pt x="180454" y="34505"/>
                  </a:lnTo>
                  <a:lnTo>
                    <a:pt x="187375" y="35382"/>
                  </a:lnTo>
                  <a:lnTo>
                    <a:pt x="187375" y="27597"/>
                  </a:lnTo>
                  <a:close/>
                </a:path>
                <a:path w="187960" h="66040">
                  <a:moveTo>
                    <a:pt x="187375" y="17259"/>
                  </a:moveTo>
                  <a:lnTo>
                    <a:pt x="180454" y="16383"/>
                  </a:lnTo>
                  <a:lnTo>
                    <a:pt x="180454" y="24168"/>
                  </a:lnTo>
                  <a:lnTo>
                    <a:pt x="187375" y="25019"/>
                  </a:lnTo>
                  <a:lnTo>
                    <a:pt x="187375" y="17259"/>
                  </a:lnTo>
                  <a:close/>
                </a:path>
                <a:path w="187960" h="66040">
                  <a:moveTo>
                    <a:pt x="187375" y="6896"/>
                  </a:moveTo>
                  <a:lnTo>
                    <a:pt x="180454" y="6045"/>
                  </a:lnTo>
                  <a:lnTo>
                    <a:pt x="180454" y="13779"/>
                  </a:lnTo>
                  <a:lnTo>
                    <a:pt x="187375" y="14668"/>
                  </a:lnTo>
                  <a:lnTo>
                    <a:pt x="187375" y="68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314518" y="8048142"/>
              <a:ext cx="234950" cy="75565"/>
            </a:xfrm>
            <a:custGeom>
              <a:avLst/>
              <a:gdLst/>
              <a:ahLst/>
              <a:cxnLst/>
              <a:rect l="l" t="t" r="r" b="b"/>
              <a:pathLst>
                <a:path w="234950" h="75565">
                  <a:moveTo>
                    <a:pt x="7772" y="40576"/>
                  </a:moveTo>
                  <a:lnTo>
                    <a:pt x="0" y="39712"/>
                  </a:lnTo>
                  <a:lnTo>
                    <a:pt x="0" y="47498"/>
                  </a:lnTo>
                  <a:lnTo>
                    <a:pt x="7772" y="48336"/>
                  </a:lnTo>
                  <a:lnTo>
                    <a:pt x="7772" y="40576"/>
                  </a:lnTo>
                  <a:close/>
                </a:path>
                <a:path w="234950" h="75565">
                  <a:moveTo>
                    <a:pt x="7772" y="31089"/>
                  </a:moveTo>
                  <a:lnTo>
                    <a:pt x="0" y="30213"/>
                  </a:lnTo>
                  <a:lnTo>
                    <a:pt x="0" y="37122"/>
                  </a:lnTo>
                  <a:lnTo>
                    <a:pt x="7772" y="37998"/>
                  </a:lnTo>
                  <a:lnTo>
                    <a:pt x="7772" y="31089"/>
                  </a:lnTo>
                  <a:close/>
                </a:path>
                <a:path w="234950" h="75565">
                  <a:moveTo>
                    <a:pt x="7772" y="20726"/>
                  </a:moveTo>
                  <a:lnTo>
                    <a:pt x="0" y="20726"/>
                  </a:lnTo>
                  <a:lnTo>
                    <a:pt x="0" y="27609"/>
                  </a:lnTo>
                  <a:lnTo>
                    <a:pt x="7772" y="28498"/>
                  </a:lnTo>
                  <a:lnTo>
                    <a:pt x="7772" y="20726"/>
                  </a:lnTo>
                  <a:close/>
                </a:path>
                <a:path w="234950" h="75565">
                  <a:moveTo>
                    <a:pt x="7772" y="10363"/>
                  </a:moveTo>
                  <a:lnTo>
                    <a:pt x="0" y="10363"/>
                  </a:lnTo>
                  <a:lnTo>
                    <a:pt x="0" y="18135"/>
                  </a:lnTo>
                  <a:lnTo>
                    <a:pt x="7772" y="18135"/>
                  </a:lnTo>
                  <a:lnTo>
                    <a:pt x="7772" y="10363"/>
                  </a:lnTo>
                  <a:close/>
                </a:path>
                <a:path w="234950" h="75565">
                  <a:moveTo>
                    <a:pt x="7772" y="850"/>
                  </a:moveTo>
                  <a:lnTo>
                    <a:pt x="0" y="0"/>
                  </a:lnTo>
                  <a:lnTo>
                    <a:pt x="0" y="7772"/>
                  </a:lnTo>
                  <a:lnTo>
                    <a:pt x="7772" y="7772"/>
                  </a:lnTo>
                  <a:lnTo>
                    <a:pt x="7772" y="850"/>
                  </a:lnTo>
                  <a:close/>
                </a:path>
                <a:path w="234950" h="75565">
                  <a:moveTo>
                    <a:pt x="17246" y="31089"/>
                  </a:moveTo>
                  <a:lnTo>
                    <a:pt x="10350" y="31089"/>
                  </a:lnTo>
                  <a:lnTo>
                    <a:pt x="10350" y="38862"/>
                  </a:lnTo>
                  <a:lnTo>
                    <a:pt x="17246" y="38862"/>
                  </a:lnTo>
                  <a:lnTo>
                    <a:pt x="17246" y="31089"/>
                  </a:lnTo>
                  <a:close/>
                </a:path>
                <a:path w="234950" h="75565">
                  <a:moveTo>
                    <a:pt x="17246" y="20726"/>
                  </a:moveTo>
                  <a:lnTo>
                    <a:pt x="10350" y="20726"/>
                  </a:lnTo>
                  <a:lnTo>
                    <a:pt x="10350" y="28498"/>
                  </a:lnTo>
                  <a:lnTo>
                    <a:pt x="17246" y="28498"/>
                  </a:lnTo>
                  <a:lnTo>
                    <a:pt x="17246" y="20726"/>
                  </a:lnTo>
                  <a:close/>
                </a:path>
                <a:path w="234950" h="75565">
                  <a:moveTo>
                    <a:pt x="17259" y="41427"/>
                  </a:moveTo>
                  <a:lnTo>
                    <a:pt x="10350" y="40576"/>
                  </a:lnTo>
                  <a:lnTo>
                    <a:pt x="10350" y="48336"/>
                  </a:lnTo>
                  <a:lnTo>
                    <a:pt x="17259" y="49212"/>
                  </a:lnTo>
                  <a:lnTo>
                    <a:pt x="17259" y="41427"/>
                  </a:lnTo>
                  <a:close/>
                </a:path>
                <a:path w="234950" h="75565">
                  <a:moveTo>
                    <a:pt x="17259" y="11214"/>
                  </a:moveTo>
                  <a:lnTo>
                    <a:pt x="10350" y="10363"/>
                  </a:lnTo>
                  <a:lnTo>
                    <a:pt x="10350" y="18135"/>
                  </a:lnTo>
                  <a:lnTo>
                    <a:pt x="17259" y="18135"/>
                  </a:lnTo>
                  <a:lnTo>
                    <a:pt x="17259" y="11214"/>
                  </a:lnTo>
                  <a:close/>
                </a:path>
                <a:path w="234950" h="75565">
                  <a:moveTo>
                    <a:pt x="17259" y="850"/>
                  </a:moveTo>
                  <a:lnTo>
                    <a:pt x="10350" y="850"/>
                  </a:lnTo>
                  <a:lnTo>
                    <a:pt x="10350" y="7772"/>
                  </a:lnTo>
                  <a:lnTo>
                    <a:pt x="17259" y="8648"/>
                  </a:lnTo>
                  <a:lnTo>
                    <a:pt x="17259" y="850"/>
                  </a:lnTo>
                  <a:close/>
                </a:path>
                <a:path w="234950" h="75565">
                  <a:moveTo>
                    <a:pt x="25895" y="41427"/>
                  </a:moveTo>
                  <a:lnTo>
                    <a:pt x="18986" y="41427"/>
                  </a:lnTo>
                  <a:lnTo>
                    <a:pt x="18986" y="49212"/>
                  </a:lnTo>
                  <a:lnTo>
                    <a:pt x="25895" y="49212"/>
                  </a:lnTo>
                  <a:lnTo>
                    <a:pt x="25895" y="41427"/>
                  </a:lnTo>
                  <a:close/>
                </a:path>
                <a:path w="234950" h="75565">
                  <a:moveTo>
                    <a:pt x="25895" y="31940"/>
                  </a:moveTo>
                  <a:lnTo>
                    <a:pt x="18986" y="31089"/>
                  </a:lnTo>
                  <a:lnTo>
                    <a:pt x="18986" y="38849"/>
                  </a:lnTo>
                  <a:lnTo>
                    <a:pt x="25895" y="38849"/>
                  </a:lnTo>
                  <a:lnTo>
                    <a:pt x="25895" y="31940"/>
                  </a:lnTo>
                  <a:close/>
                </a:path>
                <a:path w="234950" h="75565">
                  <a:moveTo>
                    <a:pt x="25895" y="21590"/>
                  </a:moveTo>
                  <a:lnTo>
                    <a:pt x="18986" y="20726"/>
                  </a:lnTo>
                  <a:lnTo>
                    <a:pt x="18986" y="28498"/>
                  </a:lnTo>
                  <a:lnTo>
                    <a:pt x="25895" y="29349"/>
                  </a:lnTo>
                  <a:lnTo>
                    <a:pt x="25895" y="21590"/>
                  </a:lnTo>
                  <a:close/>
                </a:path>
                <a:path w="234950" h="75565">
                  <a:moveTo>
                    <a:pt x="25895" y="12090"/>
                  </a:moveTo>
                  <a:lnTo>
                    <a:pt x="18986" y="11214"/>
                  </a:lnTo>
                  <a:lnTo>
                    <a:pt x="18986" y="18999"/>
                  </a:lnTo>
                  <a:lnTo>
                    <a:pt x="25895" y="18999"/>
                  </a:lnTo>
                  <a:lnTo>
                    <a:pt x="25895" y="12090"/>
                  </a:lnTo>
                  <a:close/>
                </a:path>
                <a:path w="234950" h="75565">
                  <a:moveTo>
                    <a:pt x="25895" y="1727"/>
                  </a:moveTo>
                  <a:lnTo>
                    <a:pt x="18986" y="1727"/>
                  </a:lnTo>
                  <a:lnTo>
                    <a:pt x="18986" y="8648"/>
                  </a:lnTo>
                  <a:lnTo>
                    <a:pt x="25895" y="9486"/>
                  </a:lnTo>
                  <a:lnTo>
                    <a:pt x="25895" y="1727"/>
                  </a:lnTo>
                  <a:close/>
                </a:path>
                <a:path w="234950" h="75565">
                  <a:moveTo>
                    <a:pt x="36245" y="42303"/>
                  </a:moveTo>
                  <a:lnTo>
                    <a:pt x="28486" y="41427"/>
                  </a:lnTo>
                  <a:lnTo>
                    <a:pt x="28486" y="49212"/>
                  </a:lnTo>
                  <a:lnTo>
                    <a:pt x="36245" y="50088"/>
                  </a:lnTo>
                  <a:lnTo>
                    <a:pt x="36245" y="42303"/>
                  </a:lnTo>
                  <a:close/>
                </a:path>
                <a:path w="234950" h="75565">
                  <a:moveTo>
                    <a:pt x="36245" y="32816"/>
                  </a:moveTo>
                  <a:lnTo>
                    <a:pt x="28486" y="31940"/>
                  </a:lnTo>
                  <a:lnTo>
                    <a:pt x="28486" y="39712"/>
                  </a:lnTo>
                  <a:lnTo>
                    <a:pt x="36245" y="39712"/>
                  </a:lnTo>
                  <a:lnTo>
                    <a:pt x="36245" y="32816"/>
                  </a:lnTo>
                  <a:close/>
                </a:path>
                <a:path w="234950" h="75565">
                  <a:moveTo>
                    <a:pt x="36245" y="22440"/>
                  </a:moveTo>
                  <a:lnTo>
                    <a:pt x="28486" y="21590"/>
                  </a:lnTo>
                  <a:lnTo>
                    <a:pt x="28486" y="29349"/>
                  </a:lnTo>
                  <a:lnTo>
                    <a:pt x="36245" y="30213"/>
                  </a:lnTo>
                  <a:lnTo>
                    <a:pt x="36245" y="22440"/>
                  </a:lnTo>
                  <a:close/>
                </a:path>
                <a:path w="234950" h="75565">
                  <a:moveTo>
                    <a:pt x="36245" y="12928"/>
                  </a:moveTo>
                  <a:lnTo>
                    <a:pt x="28486" y="12090"/>
                  </a:lnTo>
                  <a:lnTo>
                    <a:pt x="28486" y="19875"/>
                  </a:lnTo>
                  <a:lnTo>
                    <a:pt x="36245" y="19875"/>
                  </a:lnTo>
                  <a:lnTo>
                    <a:pt x="36245" y="12928"/>
                  </a:lnTo>
                  <a:close/>
                </a:path>
                <a:path w="234950" h="75565">
                  <a:moveTo>
                    <a:pt x="36245" y="2603"/>
                  </a:moveTo>
                  <a:lnTo>
                    <a:pt x="28486" y="2603"/>
                  </a:lnTo>
                  <a:lnTo>
                    <a:pt x="28486" y="9486"/>
                  </a:lnTo>
                  <a:lnTo>
                    <a:pt x="36245" y="10363"/>
                  </a:lnTo>
                  <a:lnTo>
                    <a:pt x="36245" y="2603"/>
                  </a:lnTo>
                  <a:close/>
                </a:path>
                <a:path w="234950" h="75565">
                  <a:moveTo>
                    <a:pt x="44894" y="43167"/>
                  </a:moveTo>
                  <a:lnTo>
                    <a:pt x="37985" y="42303"/>
                  </a:lnTo>
                  <a:lnTo>
                    <a:pt x="37985" y="50088"/>
                  </a:lnTo>
                  <a:lnTo>
                    <a:pt x="44894" y="50952"/>
                  </a:lnTo>
                  <a:lnTo>
                    <a:pt x="44894" y="43167"/>
                  </a:lnTo>
                  <a:close/>
                </a:path>
                <a:path w="234950" h="75565">
                  <a:moveTo>
                    <a:pt x="44894" y="33667"/>
                  </a:moveTo>
                  <a:lnTo>
                    <a:pt x="37985" y="32816"/>
                  </a:lnTo>
                  <a:lnTo>
                    <a:pt x="37985" y="40576"/>
                  </a:lnTo>
                  <a:lnTo>
                    <a:pt x="44894" y="40576"/>
                  </a:lnTo>
                  <a:lnTo>
                    <a:pt x="44894" y="33667"/>
                  </a:lnTo>
                  <a:close/>
                </a:path>
                <a:path w="234950" h="75565">
                  <a:moveTo>
                    <a:pt x="44894" y="23304"/>
                  </a:moveTo>
                  <a:lnTo>
                    <a:pt x="37985" y="22440"/>
                  </a:lnTo>
                  <a:lnTo>
                    <a:pt x="37985" y="30213"/>
                  </a:lnTo>
                  <a:lnTo>
                    <a:pt x="44894" y="31089"/>
                  </a:lnTo>
                  <a:lnTo>
                    <a:pt x="44894" y="23304"/>
                  </a:lnTo>
                  <a:close/>
                </a:path>
                <a:path w="234950" h="75565">
                  <a:moveTo>
                    <a:pt x="44894" y="12928"/>
                  </a:moveTo>
                  <a:lnTo>
                    <a:pt x="37985" y="12928"/>
                  </a:lnTo>
                  <a:lnTo>
                    <a:pt x="37985" y="20726"/>
                  </a:lnTo>
                  <a:lnTo>
                    <a:pt x="44894" y="20726"/>
                  </a:lnTo>
                  <a:lnTo>
                    <a:pt x="44894" y="12928"/>
                  </a:lnTo>
                  <a:close/>
                </a:path>
                <a:path w="234950" h="75565">
                  <a:moveTo>
                    <a:pt x="44894" y="2603"/>
                  </a:moveTo>
                  <a:lnTo>
                    <a:pt x="37985" y="2603"/>
                  </a:lnTo>
                  <a:lnTo>
                    <a:pt x="37985" y="10363"/>
                  </a:lnTo>
                  <a:lnTo>
                    <a:pt x="44894" y="10363"/>
                  </a:lnTo>
                  <a:lnTo>
                    <a:pt x="44894" y="2603"/>
                  </a:lnTo>
                  <a:close/>
                </a:path>
                <a:path w="234950" h="75565">
                  <a:moveTo>
                    <a:pt x="54381" y="33667"/>
                  </a:moveTo>
                  <a:lnTo>
                    <a:pt x="47472" y="33667"/>
                  </a:lnTo>
                  <a:lnTo>
                    <a:pt x="47472" y="41427"/>
                  </a:lnTo>
                  <a:lnTo>
                    <a:pt x="54381" y="41427"/>
                  </a:lnTo>
                  <a:lnTo>
                    <a:pt x="54381" y="33667"/>
                  </a:lnTo>
                  <a:close/>
                </a:path>
                <a:path w="234950" h="75565">
                  <a:moveTo>
                    <a:pt x="54381" y="23304"/>
                  </a:moveTo>
                  <a:lnTo>
                    <a:pt x="47472" y="23304"/>
                  </a:lnTo>
                  <a:lnTo>
                    <a:pt x="47472" y="31089"/>
                  </a:lnTo>
                  <a:lnTo>
                    <a:pt x="54381" y="31089"/>
                  </a:lnTo>
                  <a:lnTo>
                    <a:pt x="54381" y="23304"/>
                  </a:lnTo>
                  <a:close/>
                </a:path>
                <a:path w="234950" h="75565">
                  <a:moveTo>
                    <a:pt x="54394" y="54381"/>
                  </a:moveTo>
                  <a:lnTo>
                    <a:pt x="47472" y="53530"/>
                  </a:lnTo>
                  <a:lnTo>
                    <a:pt x="47472" y="61302"/>
                  </a:lnTo>
                  <a:lnTo>
                    <a:pt x="54394" y="61302"/>
                  </a:lnTo>
                  <a:lnTo>
                    <a:pt x="54394" y="54381"/>
                  </a:lnTo>
                  <a:close/>
                </a:path>
                <a:path w="234950" h="75565">
                  <a:moveTo>
                    <a:pt x="54394" y="44043"/>
                  </a:moveTo>
                  <a:lnTo>
                    <a:pt x="47472" y="43167"/>
                  </a:lnTo>
                  <a:lnTo>
                    <a:pt x="47472" y="50952"/>
                  </a:lnTo>
                  <a:lnTo>
                    <a:pt x="54394" y="51803"/>
                  </a:lnTo>
                  <a:lnTo>
                    <a:pt x="54394" y="44043"/>
                  </a:lnTo>
                  <a:close/>
                </a:path>
                <a:path w="234950" h="75565">
                  <a:moveTo>
                    <a:pt x="54394" y="13830"/>
                  </a:moveTo>
                  <a:lnTo>
                    <a:pt x="47472" y="12928"/>
                  </a:lnTo>
                  <a:lnTo>
                    <a:pt x="47472" y="20726"/>
                  </a:lnTo>
                  <a:lnTo>
                    <a:pt x="54394" y="20726"/>
                  </a:lnTo>
                  <a:lnTo>
                    <a:pt x="54394" y="13830"/>
                  </a:lnTo>
                  <a:close/>
                </a:path>
                <a:path w="234950" h="75565">
                  <a:moveTo>
                    <a:pt x="54394" y="3441"/>
                  </a:moveTo>
                  <a:lnTo>
                    <a:pt x="47472" y="3441"/>
                  </a:lnTo>
                  <a:lnTo>
                    <a:pt x="47472" y="10363"/>
                  </a:lnTo>
                  <a:lnTo>
                    <a:pt x="54394" y="11214"/>
                  </a:lnTo>
                  <a:lnTo>
                    <a:pt x="54394" y="3441"/>
                  </a:lnTo>
                  <a:close/>
                </a:path>
                <a:path w="234950" h="75565">
                  <a:moveTo>
                    <a:pt x="63868" y="54381"/>
                  </a:moveTo>
                  <a:lnTo>
                    <a:pt x="56972" y="54381"/>
                  </a:lnTo>
                  <a:lnTo>
                    <a:pt x="56972" y="62179"/>
                  </a:lnTo>
                  <a:lnTo>
                    <a:pt x="63868" y="62179"/>
                  </a:lnTo>
                  <a:lnTo>
                    <a:pt x="63868" y="54381"/>
                  </a:lnTo>
                  <a:close/>
                </a:path>
                <a:path w="234950" h="75565">
                  <a:moveTo>
                    <a:pt x="63868" y="44043"/>
                  </a:moveTo>
                  <a:lnTo>
                    <a:pt x="56972" y="44043"/>
                  </a:lnTo>
                  <a:lnTo>
                    <a:pt x="56972" y="51816"/>
                  </a:lnTo>
                  <a:lnTo>
                    <a:pt x="63868" y="51816"/>
                  </a:lnTo>
                  <a:lnTo>
                    <a:pt x="63868" y="44043"/>
                  </a:lnTo>
                  <a:close/>
                </a:path>
                <a:path w="234950" h="75565">
                  <a:moveTo>
                    <a:pt x="63881" y="34544"/>
                  </a:moveTo>
                  <a:lnTo>
                    <a:pt x="56972" y="33667"/>
                  </a:lnTo>
                  <a:lnTo>
                    <a:pt x="56972" y="41427"/>
                  </a:lnTo>
                  <a:lnTo>
                    <a:pt x="63881" y="41427"/>
                  </a:lnTo>
                  <a:lnTo>
                    <a:pt x="63881" y="34544"/>
                  </a:lnTo>
                  <a:close/>
                </a:path>
                <a:path w="234950" h="75565">
                  <a:moveTo>
                    <a:pt x="63881" y="24168"/>
                  </a:moveTo>
                  <a:lnTo>
                    <a:pt x="56972" y="23304"/>
                  </a:lnTo>
                  <a:lnTo>
                    <a:pt x="56972" y="31089"/>
                  </a:lnTo>
                  <a:lnTo>
                    <a:pt x="63881" y="31940"/>
                  </a:lnTo>
                  <a:lnTo>
                    <a:pt x="63881" y="24168"/>
                  </a:lnTo>
                  <a:close/>
                </a:path>
                <a:path w="234950" h="75565">
                  <a:moveTo>
                    <a:pt x="63881" y="14681"/>
                  </a:moveTo>
                  <a:lnTo>
                    <a:pt x="56972" y="13830"/>
                  </a:lnTo>
                  <a:lnTo>
                    <a:pt x="56972" y="21590"/>
                  </a:lnTo>
                  <a:lnTo>
                    <a:pt x="63881" y="21590"/>
                  </a:lnTo>
                  <a:lnTo>
                    <a:pt x="63881" y="14681"/>
                  </a:lnTo>
                  <a:close/>
                </a:path>
                <a:path w="234950" h="75565">
                  <a:moveTo>
                    <a:pt x="63881" y="4318"/>
                  </a:moveTo>
                  <a:lnTo>
                    <a:pt x="56972" y="3441"/>
                  </a:lnTo>
                  <a:lnTo>
                    <a:pt x="56972" y="11214"/>
                  </a:lnTo>
                  <a:lnTo>
                    <a:pt x="63881" y="12090"/>
                  </a:lnTo>
                  <a:lnTo>
                    <a:pt x="63881" y="4318"/>
                  </a:lnTo>
                  <a:close/>
                </a:path>
                <a:path w="234950" h="75565">
                  <a:moveTo>
                    <a:pt x="72517" y="55257"/>
                  </a:moveTo>
                  <a:lnTo>
                    <a:pt x="65620" y="54381"/>
                  </a:lnTo>
                  <a:lnTo>
                    <a:pt x="65620" y="62179"/>
                  </a:lnTo>
                  <a:lnTo>
                    <a:pt x="72517" y="63030"/>
                  </a:lnTo>
                  <a:lnTo>
                    <a:pt x="72517" y="55257"/>
                  </a:lnTo>
                  <a:close/>
                </a:path>
                <a:path w="234950" h="75565">
                  <a:moveTo>
                    <a:pt x="72517" y="44907"/>
                  </a:moveTo>
                  <a:lnTo>
                    <a:pt x="65620" y="44043"/>
                  </a:lnTo>
                  <a:lnTo>
                    <a:pt x="65620" y="51803"/>
                  </a:lnTo>
                  <a:lnTo>
                    <a:pt x="72517" y="52666"/>
                  </a:lnTo>
                  <a:lnTo>
                    <a:pt x="72517" y="44907"/>
                  </a:lnTo>
                  <a:close/>
                </a:path>
                <a:path w="234950" h="75565">
                  <a:moveTo>
                    <a:pt x="72517" y="35394"/>
                  </a:moveTo>
                  <a:lnTo>
                    <a:pt x="65620" y="34544"/>
                  </a:lnTo>
                  <a:lnTo>
                    <a:pt x="65620" y="42303"/>
                  </a:lnTo>
                  <a:lnTo>
                    <a:pt x="72517" y="42303"/>
                  </a:lnTo>
                  <a:lnTo>
                    <a:pt x="72517" y="35394"/>
                  </a:lnTo>
                  <a:close/>
                </a:path>
                <a:path w="234950" h="75565">
                  <a:moveTo>
                    <a:pt x="72517" y="25044"/>
                  </a:moveTo>
                  <a:lnTo>
                    <a:pt x="65620" y="24168"/>
                  </a:lnTo>
                  <a:lnTo>
                    <a:pt x="65620" y="31940"/>
                  </a:lnTo>
                  <a:lnTo>
                    <a:pt x="72517" y="32816"/>
                  </a:lnTo>
                  <a:lnTo>
                    <a:pt x="72517" y="25044"/>
                  </a:lnTo>
                  <a:close/>
                </a:path>
                <a:path w="234950" h="75565">
                  <a:moveTo>
                    <a:pt x="72517" y="15532"/>
                  </a:moveTo>
                  <a:lnTo>
                    <a:pt x="65620" y="14681"/>
                  </a:lnTo>
                  <a:lnTo>
                    <a:pt x="65620" y="22440"/>
                  </a:lnTo>
                  <a:lnTo>
                    <a:pt x="72517" y="22440"/>
                  </a:lnTo>
                  <a:lnTo>
                    <a:pt x="72517" y="15532"/>
                  </a:lnTo>
                  <a:close/>
                </a:path>
                <a:path w="234950" h="75565">
                  <a:moveTo>
                    <a:pt x="72517" y="5181"/>
                  </a:moveTo>
                  <a:lnTo>
                    <a:pt x="65620" y="4318"/>
                  </a:lnTo>
                  <a:lnTo>
                    <a:pt x="65620" y="12090"/>
                  </a:lnTo>
                  <a:lnTo>
                    <a:pt x="72517" y="12928"/>
                  </a:lnTo>
                  <a:lnTo>
                    <a:pt x="72517" y="5181"/>
                  </a:lnTo>
                  <a:close/>
                </a:path>
                <a:path w="234950" h="75565">
                  <a:moveTo>
                    <a:pt x="82003" y="5181"/>
                  </a:moveTo>
                  <a:lnTo>
                    <a:pt x="75095" y="5181"/>
                  </a:lnTo>
                  <a:lnTo>
                    <a:pt x="75095" y="12941"/>
                  </a:lnTo>
                  <a:lnTo>
                    <a:pt x="82003" y="12941"/>
                  </a:lnTo>
                  <a:lnTo>
                    <a:pt x="82003" y="5181"/>
                  </a:lnTo>
                  <a:close/>
                </a:path>
                <a:path w="234950" h="75565">
                  <a:moveTo>
                    <a:pt x="82016" y="56121"/>
                  </a:moveTo>
                  <a:lnTo>
                    <a:pt x="75095" y="55257"/>
                  </a:lnTo>
                  <a:lnTo>
                    <a:pt x="75095" y="63030"/>
                  </a:lnTo>
                  <a:lnTo>
                    <a:pt x="82016" y="63893"/>
                  </a:lnTo>
                  <a:lnTo>
                    <a:pt x="82016" y="56121"/>
                  </a:lnTo>
                  <a:close/>
                </a:path>
                <a:path w="234950" h="75565">
                  <a:moveTo>
                    <a:pt x="82016" y="45770"/>
                  </a:moveTo>
                  <a:lnTo>
                    <a:pt x="75095" y="44907"/>
                  </a:lnTo>
                  <a:lnTo>
                    <a:pt x="75095" y="52666"/>
                  </a:lnTo>
                  <a:lnTo>
                    <a:pt x="82016" y="53530"/>
                  </a:lnTo>
                  <a:lnTo>
                    <a:pt x="82016" y="45770"/>
                  </a:lnTo>
                  <a:close/>
                </a:path>
                <a:path w="234950" h="75565">
                  <a:moveTo>
                    <a:pt x="82016" y="36271"/>
                  </a:moveTo>
                  <a:lnTo>
                    <a:pt x="75095" y="35394"/>
                  </a:lnTo>
                  <a:lnTo>
                    <a:pt x="75095" y="43167"/>
                  </a:lnTo>
                  <a:lnTo>
                    <a:pt x="82016" y="43167"/>
                  </a:lnTo>
                  <a:lnTo>
                    <a:pt x="82016" y="36271"/>
                  </a:lnTo>
                  <a:close/>
                </a:path>
                <a:path w="234950" h="75565">
                  <a:moveTo>
                    <a:pt x="82016" y="25895"/>
                  </a:moveTo>
                  <a:lnTo>
                    <a:pt x="75095" y="25044"/>
                  </a:lnTo>
                  <a:lnTo>
                    <a:pt x="75095" y="32816"/>
                  </a:lnTo>
                  <a:lnTo>
                    <a:pt x="82016" y="33667"/>
                  </a:lnTo>
                  <a:lnTo>
                    <a:pt x="82016" y="25895"/>
                  </a:lnTo>
                  <a:close/>
                </a:path>
                <a:path w="234950" h="75565">
                  <a:moveTo>
                    <a:pt x="82016" y="15532"/>
                  </a:moveTo>
                  <a:lnTo>
                    <a:pt x="75095" y="15532"/>
                  </a:lnTo>
                  <a:lnTo>
                    <a:pt x="75095" y="22440"/>
                  </a:lnTo>
                  <a:lnTo>
                    <a:pt x="82016" y="23304"/>
                  </a:lnTo>
                  <a:lnTo>
                    <a:pt x="82016" y="15532"/>
                  </a:lnTo>
                  <a:close/>
                </a:path>
                <a:path w="234950" h="75565">
                  <a:moveTo>
                    <a:pt x="91503" y="36271"/>
                  </a:moveTo>
                  <a:lnTo>
                    <a:pt x="84607" y="36271"/>
                  </a:lnTo>
                  <a:lnTo>
                    <a:pt x="84607" y="44043"/>
                  </a:lnTo>
                  <a:lnTo>
                    <a:pt x="91503" y="44043"/>
                  </a:lnTo>
                  <a:lnTo>
                    <a:pt x="91503" y="36271"/>
                  </a:lnTo>
                  <a:close/>
                </a:path>
                <a:path w="234950" h="75565">
                  <a:moveTo>
                    <a:pt x="91503" y="25895"/>
                  </a:moveTo>
                  <a:lnTo>
                    <a:pt x="84607" y="25895"/>
                  </a:lnTo>
                  <a:lnTo>
                    <a:pt x="84607" y="33667"/>
                  </a:lnTo>
                  <a:lnTo>
                    <a:pt x="91503" y="33667"/>
                  </a:lnTo>
                  <a:lnTo>
                    <a:pt x="91503" y="25895"/>
                  </a:lnTo>
                  <a:close/>
                </a:path>
                <a:path w="234950" h="75565">
                  <a:moveTo>
                    <a:pt x="91503" y="15532"/>
                  </a:moveTo>
                  <a:lnTo>
                    <a:pt x="84607" y="15532"/>
                  </a:lnTo>
                  <a:lnTo>
                    <a:pt x="84607" y="23304"/>
                  </a:lnTo>
                  <a:lnTo>
                    <a:pt x="91503" y="23304"/>
                  </a:lnTo>
                  <a:lnTo>
                    <a:pt x="91503" y="15532"/>
                  </a:lnTo>
                  <a:close/>
                </a:path>
                <a:path w="234950" h="75565">
                  <a:moveTo>
                    <a:pt x="91516" y="56984"/>
                  </a:moveTo>
                  <a:lnTo>
                    <a:pt x="84607" y="56121"/>
                  </a:lnTo>
                  <a:lnTo>
                    <a:pt x="84607" y="63893"/>
                  </a:lnTo>
                  <a:lnTo>
                    <a:pt x="91516" y="64757"/>
                  </a:lnTo>
                  <a:lnTo>
                    <a:pt x="91516" y="56984"/>
                  </a:lnTo>
                  <a:close/>
                </a:path>
                <a:path w="234950" h="75565">
                  <a:moveTo>
                    <a:pt x="91516" y="46621"/>
                  </a:moveTo>
                  <a:lnTo>
                    <a:pt x="84607" y="45770"/>
                  </a:lnTo>
                  <a:lnTo>
                    <a:pt x="84607" y="53530"/>
                  </a:lnTo>
                  <a:lnTo>
                    <a:pt x="91516" y="54381"/>
                  </a:lnTo>
                  <a:lnTo>
                    <a:pt x="91516" y="46621"/>
                  </a:lnTo>
                  <a:close/>
                </a:path>
                <a:path w="234950" h="75565">
                  <a:moveTo>
                    <a:pt x="91516" y="6045"/>
                  </a:moveTo>
                  <a:lnTo>
                    <a:pt x="84607" y="5181"/>
                  </a:lnTo>
                  <a:lnTo>
                    <a:pt x="84607" y="12928"/>
                  </a:lnTo>
                  <a:lnTo>
                    <a:pt x="91516" y="13830"/>
                  </a:lnTo>
                  <a:lnTo>
                    <a:pt x="91516" y="6045"/>
                  </a:lnTo>
                  <a:close/>
                </a:path>
                <a:path w="234950" h="75565">
                  <a:moveTo>
                    <a:pt x="207187" y="65620"/>
                  </a:moveTo>
                  <a:lnTo>
                    <a:pt x="200304" y="64757"/>
                  </a:lnTo>
                  <a:lnTo>
                    <a:pt x="200304" y="72529"/>
                  </a:lnTo>
                  <a:lnTo>
                    <a:pt x="207187" y="73393"/>
                  </a:lnTo>
                  <a:lnTo>
                    <a:pt x="207187" y="65620"/>
                  </a:lnTo>
                  <a:close/>
                </a:path>
                <a:path w="234950" h="75565">
                  <a:moveTo>
                    <a:pt x="216712" y="66484"/>
                  </a:moveTo>
                  <a:lnTo>
                    <a:pt x="208927" y="65620"/>
                  </a:lnTo>
                  <a:lnTo>
                    <a:pt x="208927" y="73393"/>
                  </a:lnTo>
                  <a:lnTo>
                    <a:pt x="216712" y="74256"/>
                  </a:lnTo>
                  <a:lnTo>
                    <a:pt x="216712" y="66484"/>
                  </a:lnTo>
                  <a:close/>
                </a:path>
                <a:path w="234950" h="75565">
                  <a:moveTo>
                    <a:pt x="225323" y="67335"/>
                  </a:moveTo>
                  <a:lnTo>
                    <a:pt x="218427" y="66484"/>
                  </a:lnTo>
                  <a:lnTo>
                    <a:pt x="218427" y="74256"/>
                  </a:lnTo>
                  <a:lnTo>
                    <a:pt x="225323" y="74256"/>
                  </a:lnTo>
                  <a:lnTo>
                    <a:pt x="225323" y="67335"/>
                  </a:lnTo>
                  <a:close/>
                </a:path>
                <a:path w="234950" h="75565">
                  <a:moveTo>
                    <a:pt x="234835" y="67335"/>
                  </a:moveTo>
                  <a:lnTo>
                    <a:pt x="227050" y="67335"/>
                  </a:lnTo>
                  <a:lnTo>
                    <a:pt x="227050" y="74256"/>
                  </a:lnTo>
                  <a:lnTo>
                    <a:pt x="234835" y="75107"/>
                  </a:lnTo>
                  <a:lnTo>
                    <a:pt x="234835" y="673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212626" y="8042109"/>
              <a:ext cx="184150" cy="70485"/>
            </a:xfrm>
            <a:custGeom>
              <a:avLst/>
              <a:gdLst/>
              <a:ahLst/>
              <a:cxnLst/>
              <a:rect l="l" t="t" r="r" b="b"/>
              <a:pathLst>
                <a:path w="184150" h="70484">
                  <a:moveTo>
                    <a:pt x="6896" y="29337"/>
                  </a:moveTo>
                  <a:lnTo>
                    <a:pt x="0" y="29337"/>
                  </a:lnTo>
                  <a:lnTo>
                    <a:pt x="0" y="37122"/>
                  </a:lnTo>
                  <a:lnTo>
                    <a:pt x="6896" y="37122"/>
                  </a:lnTo>
                  <a:lnTo>
                    <a:pt x="6896" y="29337"/>
                  </a:lnTo>
                  <a:close/>
                </a:path>
                <a:path w="184150" h="70484">
                  <a:moveTo>
                    <a:pt x="6908" y="39700"/>
                  </a:moveTo>
                  <a:lnTo>
                    <a:pt x="0" y="38849"/>
                  </a:lnTo>
                  <a:lnTo>
                    <a:pt x="0" y="46609"/>
                  </a:lnTo>
                  <a:lnTo>
                    <a:pt x="6908" y="47459"/>
                  </a:lnTo>
                  <a:lnTo>
                    <a:pt x="6908" y="39700"/>
                  </a:lnTo>
                  <a:close/>
                </a:path>
                <a:path w="184150" h="70484">
                  <a:moveTo>
                    <a:pt x="6908" y="19862"/>
                  </a:moveTo>
                  <a:lnTo>
                    <a:pt x="0" y="18961"/>
                  </a:lnTo>
                  <a:lnTo>
                    <a:pt x="0" y="26758"/>
                  </a:lnTo>
                  <a:lnTo>
                    <a:pt x="6908" y="26758"/>
                  </a:lnTo>
                  <a:lnTo>
                    <a:pt x="6908" y="19862"/>
                  </a:lnTo>
                  <a:close/>
                </a:path>
                <a:path w="184150" h="70484">
                  <a:moveTo>
                    <a:pt x="6908" y="10350"/>
                  </a:moveTo>
                  <a:lnTo>
                    <a:pt x="0" y="9474"/>
                  </a:lnTo>
                  <a:lnTo>
                    <a:pt x="0" y="17246"/>
                  </a:lnTo>
                  <a:lnTo>
                    <a:pt x="6908" y="17246"/>
                  </a:lnTo>
                  <a:lnTo>
                    <a:pt x="6908" y="10350"/>
                  </a:lnTo>
                  <a:close/>
                </a:path>
                <a:path w="184150" h="70484">
                  <a:moveTo>
                    <a:pt x="6908" y="838"/>
                  </a:moveTo>
                  <a:lnTo>
                    <a:pt x="0" y="0"/>
                  </a:lnTo>
                  <a:lnTo>
                    <a:pt x="0" y="7759"/>
                  </a:lnTo>
                  <a:lnTo>
                    <a:pt x="6908" y="7759"/>
                  </a:lnTo>
                  <a:lnTo>
                    <a:pt x="6908" y="838"/>
                  </a:lnTo>
                  <a:close/>
                </a:path>
                <a:path w="184150" h="70484">
                  <a:moveTo>
                    <a:pt x="17272" y="39700"/>
                  </a:moveTo>
                  <a:lnTo>
                    <a:pt x="9499" y="39700"/>
                  </a:lnTo>
                  <a:lnTo>
                    <a:pt x="9499" y="47459"/>
                  </a:lnTo>
                  <a:lnTo>
                    <a:pt x="17272" y="47459"/>
                  </a:lnTo>
                  <a:lnTo>
                    <a:pt x="17272" y="39700"/>
                  </a:lnTo>
                  <a:close/>
                </a:path>
                <a:path w="184150" h="70484">
                  <a:moveTo>
                    <a:pt x="17272" y="30200"/>
                  </a:moveTo>
                  <a:lnTo>
                    <a:pt x="9499" y="29337"/>
                  </a:lnTo>
                  <a:lnTo>
                    <a:pt x="9499" y="37122"/>
                  </a:lnTo>
                  <a:lnTo>
                    <a:pt x="17272" y="37122"/>
                  </a:lnTo>
                  <a:lnTo>
                    <a:pt x="17272" y="30200"/>
                  </a:lnTo>
                  <a:close/>
                </a:path>
                <a:path w="184150" h="70484">
                  <a:moveTo>
                    <a:pt x="17272" y="20713"/>
                  </a:moveTo>
                  <a:lnTo>
                    <a:pt x="9499" y="19862"/>
                  </a:lnTo>
                  <a:lnTo>
                    <a:pt x="9499" y="27622"/>
                  </a:lnTo>
                  <a:lnTo>
                    <a:pt x="17272" y="27622"/>
                  </a:lnTo>
                  <a:lnTo>
                    <a:pt x="17272" y="20713"/>
                  </a:lnTo>
                  <a:close/>
                </a:path>
                <a:path w="184150" h="70484">
                  <a:moveTo>
                    <a:pt x="17272" y="11214"/>
                  </a:moveTo>
                  <a:lnTo>
                    <a:pt x="9499" y="10350"/>
                  </a:lnTo>
                  <a:lnTo>
                    <a:pt x="9499" y="18122"/>
                  </a:lnTo>
                  <a:lnTo>
                    <a:pt x="17272" y="18122"/>
                  </a:lnTo>
                  <a:lnTo>
                    <a:pt x="17272" y="11214"/>
                  </a:lnTo>
                  <a:close/>
                </a:path>
                <a:path w="184150" h="70484">
                  <a:moveTo>
                    <a:pt x="17272" y="838"/>
                  </a:moveTo>
                  <a:lnTo>
                    <a:pt x="9499" y="838"/>
                  </a:lnTo>
                  <a:lnTo>
                    <a:pt x="9499" y="7759"/>
                  </a:lnTo>
                  <a:lnTo>
                    <a:pt x="17272" y="8636"/>
                  </a:lnTo>
                  <a:lnTo>
                    <a:pt x="17272" y="838"/>
                  </a:lnTo>
                  <a:close/>
                </a:path>
                <a:path w="184150" h="70484">
                  <a:moveTo>
                    <a:pt x="26784" y="40576"/>
                  </a:moveTo>
                  <a:lnTo>
                    <a:pt x="19862" y="39700"/>
                  </a:lnTo>
                  <a:lnTo>
                    <a:pt x="19862" y="47459"/>
                  </a:lnTo>
                  <a:lnTo>
                    <a:pt x="26784" y="48336"/>
                  </a:lnTo>
                  <a:lnTo>
                    <a:pt x="26784" y="40576"/>
                  </a:lnTo>
                  <a:close/>
                </a:path>
                <a:path w="184150" h="70484">
                  <a:moveTo>
                    <a:pt x="26784" y="31076"/>
                  </a:moveTo>
                  <a:lnTo>
                    <a:pt x="19862" y="30200"/>
                  </a:lnTo>
                  <a:lnTo>
                    <a:pt x="19862" y="37973"/>
                  </a:lnTo>
                  <a:lnTo>
                    <a:pt x="26784" y="37973"/>
                  </a:lnTo>
                  <a:lnTo>
                    <a:pt x="26784" y="31076"/>
                  </a:lnTo>
                  <a:close/>
                </a:path>
                <a:path w="184150" h="70484">
                  <a:moveTo>
                    <a:pt x="26784" y="21564"/>
                  </a:moveTo>
                  <a:lnTo>
                    <a:pt x="19862" y="20713"/>
                  </a:lnTo>
                  <a:lnTo>
                    <a:pt x="19862" y="28473"/>
                  </a:lnTo>
                  <a:lnTo>
                    <a:pt x="26784" y="28473"/>
                  </a:lnTo>
                  <a:lnTo>
                    <a:pt x="26784" y="21564"/>
                  </a:lnTo>
                  <a:close/>
                </a:path>
                <a:path w="184150" h="70484">
                  <a:moveTo>
                    <a:pt x="26784" y="11214"/>
                  </a:moveTo>
                  <a:lnTo>
                    <a:pt x="19862" y="11214"/>
                  </a:lnTo>
                  <a:lnTo>
                    <a:pt x="19862" y="18122"/>
                  </a:lnTo>
                  <a:lnTo>
                    <a:pt x="26784" y="18961"/>
                  </a:lnTo>
                  <a:lnTo>
                    <a:pt x="26784" y="11214"/>
                  </a:lnTo>
                  <a:close/>
                </a:path>
                <a:path w="184150" h="70484">
                  <a:moveTo>
                    <a:pt x="26784" y="1727"/>
                  </a:moveTo>
                  <a:lnTo>
                    <a:pt x="19862" y="838"/>
                  </a:lnTo>
                  <a:lnTo>
                    <a:pt x="19862" y="8636"/>
                  </a:lnTo>
                  <a:lnTo>
                    <a:pt x="26784" y="8636"/>
                  </a:lnTo>
                  <a:lnTo>
                    <a:pt x="26784" y="1727"/>
                  </a:lnTo>
                  <a:close/>
                </a:path>
                <a:path w="184150" h="70484">
                  <a:moveTo>
                    <a:pt x="36245" y="41427"/>
                  </a:moveTo>
                  <a:lnTo>
                    <a:pt x="29362" y="40576"/>
                  </a:lnTo>
                  <a:lnTo>
                    <a:pt x="29362" y="48336"/>
                  </a:lnTo>
                  <a:lnTo>
                    <a:pt x="36245" y="49199"/>
                  </a:lnTo>
                  <a:lnTo>
                    <a:pt x="36245" y="41427"/>
                  </a:lnTo>
                  <a:close/>
                </a:path>
                <a:path w="184150" h="70484">
                  <a:moveTo>
                    <a:pt x="36245" y="31927"/>
                  </a:moveTo>
                  <a:lnTo>
                    <a:pt x="29362" y="31076"/>
                  </a:lnTo>
                  <a:lnTo>
                    <a:pt x="29362" y="38849"/>
                  </a:lnTo>
                  <a:lnTo>
                    <a:pt x="36245" y="38849"/>
                  </a:lnTo>
                  <a:lnTo>
                    <a:pt x="36245" y="31927"/>
                  </a:lnTo>
                  <a:close/>
                </a:path>
                <a:path w="184150" h="70484">
                  <a:moveTo>
                    <a:pt x="36245" y="21564"/>
                  </a:moveTo>
                  <a:lnTo>
                    <a:pt x="29362" y="21564"/>
                  </a:lnTo>
                  <a:lnTo>
                    <a:pt x="29362" y="28473"/>
                  </a:lnTo>
                  <a:lnTo>
                    <a:pt x="36245" y="29337"/>
                  </a:lnTo>
                  <a:lnTo>
                    <a:pt x="36245" y="21564"/>
                  </a:lnTo>
                  <a:close/>
                </a:path>
                <a:path w="184150" h="70484">
                  <a:moveTo>
                    <a:pt x="36245" y="12077"/>
                  </a:moveTo>
                  <a:lnTo>
                    <a:pt x="29362" y="11214"/>
                  </a:lnTo>
                  <a:lnTo>
                    <a:pt x="29362" y="18961"/>
                  </a:lnTo>
                  <a:lnTo>
                    <a:pt x="36245" y="18961"/>
                  </a:lnTo>
                  <a:lnTo>
                    <a:pt x="36245" y="12077"/>
                  </a:lnTo>
                  <a:close/>
                </a:path>
                <a:path w="184150" h="70484">
                  <a:moveTo>
                    <a:pt x="36245" y="1727"/>
                  </a:moveTo>
                  <a:lnTo>
                    <a:pt x="29362" y="1727"/>
                  </a:lnTo>
                  <a:lnTo>
                    <a:pt x="29362" y="8636"/>
                  </a:lnTo>
                  <a:lnTo>
                    <a:pt x="36245" y="9474"/>
                  </a:lnTo>
                  <a:lnTo>
                    <a:pt x="36245" y="1727"/>
                  </a:lnTo>
                  <a:close/>
                </a:path>
                <a:path w="184150" h="70484">
                  <a:moveTo>
                    <a:pt x="45770" y="42303"/>
                  </a:moveTo>
                  <a:lnTo>
                    <a:pt x="37998" y="41427"/>
                  </a:lnTo>
                  <a:lnTo>
                    <a:pt x="37998" y="49199"/>
                  </a:lnTo>
                  <a:lnTo>
                    <a:pt x="45770" y="50076"/>
                  </a:lnTo>
                  <a:lnTo>
                    <a:pt x="45770" y="42303"/>
                  </a:lnTo>
                  <a:close/>
                </a:path>
                <a:path w="184150" h="70484">
                  <a:moveTo>
                    <a:pt x="45770" y="22440"/>
                  </a:moveTo>
                  <a:lnTo>
                    <a:pt x="37998" y="21564"/>
                  </a:lnTo>
                  <a:lnTo>
                    <a:pt x="37998" y="29337"/>
                  </a:lnTo>
                  <a:lnTo>
                    <a:pt x="45770" y="29337"/>
                  </a:lnTo>
                  <a:lnTo>
                    <a:pt x="45770" y="22440"/>
                  </a:lnTo>
                  <a:close/>
                </a:path>
                <a:path w="184150" h="70484">
                  <a:moveTo>
                    <a:pt x="45770" y="12077"/>
                  </a:moveTo>
                  <a:lnTo>
                    <a:pt x="37998" y="12077"/>
                  </a:lnTo>
                  <a:lnTo>
                    <a:pt x="37998" y="18961"/>
                  </a:lnTo>
                  <a:lnTo>
                    <a:pt x="45770" y="19862"/>
                  </a:lnTo>
                  <a:lnTo>
                    <a:pt x="45770" y="12077"/>
                  </a:lnTo>
                  <a:close/>
                </a:path>
                <a:path w="184150" h="70484">
                  <a:moveTo>
                    <a:pt x="45770" y="2590"/>
                  </a:moveTo>
                  <a:lnTo>
                    <a:pt x="37998" y="2590"/>
                  </a:lnTo>
                  <a:lnTo>
                    <a:pt x="37998" y="9474"/>
                  </a:lnTo>
                  <a:lnTo>
                    <a:pt x="45770" y="10350"/>
                  </a:lnTo>
                  <a:lnTo>
                    <a:pt x="45770" y="2590"/>
                  </a:lnTo>
                  <a:close/>
                </a:path>
                <a:path w="184150" h="70484">
                  <a:moveTo>
                    <a:pt x="45783" y="31927"/>
                  </a:moveTo>
                  <a:lnTo>
                    <a:pt x="37998" y="31927"/>
                  </a:lnTo>
                  <a:lnTo>
                    <a:pt x="37998" y="39700"/>
                  </a:lnTo>
                  <a:lnTo>
                    <a:pt x="45783" y="39700"/>
                  </a:lnTo>
                  <a:lnTo>
                    <a:pt x="45783" y="31927"/>
                  </a:lnTo>
                  <a:close/>
                </a:path>
                <a:path w="184150" h="70484">
                  <a:moveTo>
                    <a:pt x="55257" y="52654"/>
                  </a:moveTo>
                  <a:lnTo>
                    <a:pt x="48348" y="51803"/>
                  </a:lnTo>
                  <a:lnTo>
                    <a:pt x="48348" y="59563"/>
                  </a:lnTo>
                  <a:lnTo>
                    <a:pt x="55257" y="60413"/>
                  </a:lnTo>
                  <a:lnTo>
                    <a:pt x="55257" y="52654"/>
                  </a:lnTo>
                  <a:close/>
                </a:path>
                <a:path w="184150" h="70484">
                  <a:moveTo>
                    <a:pt x="55257" y="42303"/>
                  </a:moveTo>
                  <a:lnTo>
                    <a:pt x="48348" y="42303"/>
                  </a:lnTo>
                  <a:lnTo>
                    <a:pt x="48348" y="50076"/>
                  </a:lnTo>
                  <a:lnTo>
                    <a:pt x="55257" y="50076"/>
                  </a:lnTo>
                  <a:lnTo>
                    <a:pt x="55257" y="42303"/>
                  </a:lnTo>
                  <a:close/>
                </a:path>
                <a:path w="184150" h="70484">
                  <a:moveTo>
                    <a:pt x="55257" y="32804"/>
                  </a:moveTo>
                  <a:lnTo>
                    <a:pt x="48348" y="31927"/>
                  </a:lnTo>
                  <a:lnTo>
                    <a:pt x="48348" y="39700"/>
                  </a:lnTo>
                  <a:lnTo>
                    <a:pt x="55257" y="39700"/>
                  </a:lnTo>
                  <a:lnTo>
                    <a:pt x="55257" y="32804"/>
                  </a:lnTo>
                  <a:close/>
                </a:path>
                <a:path w="184150" h="70484">
                  <a:moveTo>
                    <a:pt x="55257" y="23304"/>
                  </a:moveTo>
                  <a:lnTo>
                    <a:pt x="48348" y="22440"/>
                  </a:lnTo>
                  <a:lnTo>
                    <a:pt x="48348" y="29337"/>
                  </a:lnTo>
                  <a:lnTo>
                    <a:pt x="55257" y="30200"/>
                  </a:lnTo>
                  <a:lnTo>
                    <a:pt x="55257" y="23304"/>
                  </a:lnTo>
                  <a:close/>
                </a:path>
                <a:path w="184150" h="70484">
                  <a:moveTo>
                    <a:pt x="55257" y="12928"/>
                  </a:moveTo>
                  <a:lnTo>
                    <a:pt x="48348" y="12928"/>
                  </a:lnTo>
                  <a:lnTo>
                    <a:pt x="48348" y="19862"/>
                  </a:lnTo>
                  <a:lnTo>
                    <a:pt x="55257" y="20713"/>
                  </a:lnTo>
                  <a:lnTo>
                    <a:pt x="55257" y="12928"/>
                  </a:lnTo>
                  <a:close/>
                </a:path>
                <a:path w="184150" h="70484">
                  <a:moveTo>
                    <a:pt x="55257" y="3441"/>
                  </a:moveTo>
                  <a:lnTo>
                    <a:pt x="48348" y="3441"/>
                  </a:lnTo>
                  <a:lnTo>
                    <a:pt x="48348" y="10350"/>
                  </a:lnTo>
                  <a:lnTo>
                    <a:pt x="55257" y="11214"/>
                  </a:lnTo>
                  <a:lnTo>
                    <a:pt x="55257" y="3441"/>
                  </a:lnTo>
                  <a:close/>
                </a:path>
                <a:path w="184150" h="70484">
                  <a:moveTo>
                    <a:pt x="64757" y="52654"/>
                  </a:moveTo>
                  <a:lnTo>
                    <a:pt x="57848" y="52654"/>
                  </a:lnTo>
                  <a:lnTo>
                    <a:pt x="57848" y="60413"/>
                  </a:lnTo>
                  <a:lnTo>
                    <a:pt x="64757" y="60413"/>
                  </a:lnTo>
                  <a:lnTo>
                    <a:pt x="64757" y="52654"/>
                  </a:lnTo>
                  <a:close/>
                </a:path>
                <a:path w="184150" h="70484">
                  <a:moveTo>
                    <a:pt x="64757" y="43154"/>
                  </a:moveTo>
                  <a:lnTo>
                    <a:pt x="57848" y="42303"/>
                  </a:lnTo>
                  <a:lnTo>
                    <a:pt x="57848" y="50076"/>
                  </a:lnTo>
                  <a:lnTo>
                    <a:pt x="64757" y="50939"/>
                  </a:lnTo>
                  <a:lnTo>
                    <a:pt x="64757" y="43154"/>
                  </a:lnTo>
                  <a:close/>
                </a:path>
                <a:path w="184150" h="70484">
                  <a:moveTo>
                    <a:pt x="64757" y="33642"/>
                  </a:moveTo>
                  <a:lnTo>
                    <a:pt x="57848" y="32804"/>
                  </a:lnTo>
                  <a:lnTo>
                    <a:pt x="57848" y="40576"/>
                  </a:lnTo>
                  <a:lnTo>
                    <a:pt x="64757" y="40576"/>
                  </a:lnTo>
                  <a:lnTo>
                    <a:pt x="64757" y="33642"/>
                  </a:lnTo>
                  <a:close/>
                </a:path>
                <a:path w="184150" h="70484">
                  <a:moveTo>
                    <a:pt x="64757" y="24168"/>
                  </a:moveTo>
                  <a:lnTo>
                    <a:pt x="57848" y="23304"/>
                  </a:lnTo>
                  <a:lnTo>
                    <a:pt x="57848" y="30200"/>
                  </a:lnTo>
                  <a:lnTo>
                    <a:pt x="64757" y="31076"/>
                  </a:lnTo>
                  <a:lnTo>
                    <a:pt x="64757" y="24168"/>
                  </a:lnTo>
                  <a:close/>
                </a:path>
                <a:path w="184150" h="70484">
                  <a:moveTo>
                    <a:pt x="64757" y="13804"/>
                  </a:moveTo>
                  <a:lnTo>
                    <a:pt x="57848" y="13804"/>
                  </a:lnTo>
                  <a:lnTo>
                    <a:pt x="57848" y="20713"/>
                  </a:lnTo>
                  <a:lnTo>
                    <a:pt x="64757" y="21564"/>
                  </a:lnTo>
                  <a:lnTo>
                    <a:pt x="64757" y="13804"/>
                  </a:lnTo>
                  <a:close/>
                </a:path>
                <a:path w="184150" h="70484">
                  <a:moveTo>
                    <a:pt x="64757" y="3441"/>
                  </a:moveTo>
                  <a:lnTo>
                    <a:pt x="57848" y="3441"/>
                  </a:lnTo>
                  <a:lnTo>
                    <a:pt x="57848" y="11214"/>
                  </a:lnTo>
                  <a:lnTo>
                    <a:pt x="64757" y="11214"/>
                  </a:lnTo>
                  <a:lnTo>
                    <a:pt x="64757" y="3441"/>
                  </a:lnTo>
                  <a:close/>
                </a:path>
                <a:path w="184150" h="70484">
                  <a:moveTo>
                    <a:pt x="73380" y="53530"/>
                  </a:moveTo>
                  <a:lnTo>
                    <a:pt x="66484" y="52654"/>
                  </a:lnTo>
                  <a:lnTo>
                    <a:pt x="66484" y="60413"/>
                  </a:lnTo>
                  <a:lnTo>
                    <a:pt x="73380" y="61290"/>
                  </a:lnTo>
                  <a:lnTo>
                    <a:pt x="73380" y="53530"/>
                  </a:lnTo>
                  <a:close/>
                </a:path>
                <a:path w="184150" h="70484">
                  <a:moveTo>
                    <a:pt x="73380" y="44030"/>
                  </a:moveTo>
                  <a:lnTo>
                    <a:pt x="66484" y="43154"/>
                  </a:lnTo>
                  <a:lnTo>
                    <a:pt x="66484" y="50939"/>
                  </a:lnTo>
                  <a:lnTo>
                    <a:pt x="73380" y="51803"/>
                  </a:lnTo>
                  <a:lnTo>
                    <a:pt x="73380" y="44030"/>
                  </a:lnTo>
                  <a:close/>
                </a:path>
                <a:path w="184150" h="70484">
                  <a:moveTo>
                    <a:pt x="73380" y="34531"/>
                  </a:moveTo>
                  <a:lnTo>
                    <a:pt x="66484" y="33642"/>
                  </a:lnTo>
                  <a:lnTo>
                    <a:pt x="66484" y="41427"/>
                  </a:lnTo>
                  <a:lnTo>
                    <a:pt x="73380" y="41427"/>
                  </a:lnTo>
                  <a:lnTo>
                    <a:pt x="73380" y="34531"/>
                  </a:lnTo>
                  <a:close/>
                </a:path>
                <a:path w="184150" h="70484">
                  <a:moveTo>
                    <a:pt x="73380" y="24168"/>
                  </a:moveTo>
                  <a:lnTo>
                    <a:pt x="66484" y="24168"/>
                  </a:lnTo>
                  <a:lnTo>
                    <a:pt x="66484" y="31076"/>
                  </a:lnTo>
                  <a:lnTo>
                    <a:pt x="73380" y="31927"/>
                  </a:lnTo>
                  <a:lnTo>
                    <a:pt x="73380" y="24168"/>
                  </a:lnTo>
                  <a:close/>
                </a:path>
                <a:path w="184150" h="70484">
                  <a:moveTo>
                    <a:pt x="73380" y="13804"/>
                  </a:moveTo>
                  <a:lnTo>
                    <a:pt x="66484" y="13804"/>
                  </a:lnTo>
                  <a:lnTo>
                    <a:pt x="66484" y="21564"/>
                  </a:lnTo>
                  <a:lnTo>
                    <a:pt x="73380" y="21564"/>
                  </a:lnTo>
                  <a:lnTo>
                    <a:pt x="73380" y="13804"/>
                  </a:lnTo>
                  <a:close/>
                </a:path>
                <a:path w="184150" h="70484">
                  <a:moveTo>
                    <a:pt x="73380" y="4305"/>
                  </a:moveTo>
                  <a:lnTo>
                    <a:pt x="66484" y="3441"/>
                  </a:lnTo>
                  <a:lnTo>
                    <a:pt x="66484" y="11214"/>
                  </a:lnTo>
                  <a:lnTo>
                    <a:pt x="73380" y="11214"/>
                  </a:lnTo>
                  <a:lnTo>
                    <a:pt x="73380" y="4305"/>
                  </a:lnTo>
                  <a:close/>
                </a:path>
                <a:path w="184150" h="70484">
                  <a:moveTo>
                    <a:pt x="83769" y="44881"/>
                  </a:moveTo>
                  <a:lnTo>
                    <a:pt x="75984" y="44030"/>
                  </a:lnTo>
                  <a:lnTo>
                    <a:pt x="75984" y="51803"/>
                  </a:lnTo>
                  <a:lnTo>
                    <a:pt x="83769" y="51803"/>
                  </a:lnTo>
                  <a:lnTo>
                    <a:pt x="83769" y="44881"/>
                  </a:lnTo>
                  <a:close/>
                </a:path>
                <a:path w="184150" h="70484">
                  <a:moveTo>
                    <a:pt x="83769" y="34531"/>
                  </a:moveTo>
                  <a:lnTo>
                    <a:pt x="75984" y="34531"/>
                  </a:lnTo>
                  <a:lnTo>
                    <a:pt x="75984" y="41427"/>
                  </a:lnTo>
                  <a:lnTo>
                    <a:pt x="83769" y="42303"/>
                  </a:lnTo>
                  <a:lnTo>
                    <a:pt x="83769" y="34531"/>
                  </a:lnTo>
                  <a:close/>
                </a:path>
                <a:path w="184150" h="70484">
                  <a:moveTo>
                    <a:pt x="83769" y="24168"/>
                  </a:moveTo>
                  <a:lnTo>
                    <a:pt x="75984" y="24168"/>
                  </a:lnTo>
                  <a:lnTo>
                    <a:pt x="75984" y="31940"/>
                  </a:lnTo>
                  <a:lnTo>
                    <a:pt x="83769" y="31940"/>
                  </a:lnTo>
                  <a:lnTo>
                    <a:pt x="83769" y="24168"/>
                  </a:lnTo>
                  <a:close/>
                </a:path>
                <a:path w="184150" h="70484">
                  <a:moveTo>
                    <a:pt x="83769" y="14681"/>
                  </a:moveTo>
                  <a:lnTo>
                    <a:pt x="75984" y="13804"/>
                  </a:lnTo>
                  <a:lnTo>
                    <a:pt x="75984" y="21564"/>
                  </a:lnTo>
                  <a:lnTo>
                    <a:pt x="83769" y="21564"/>
                  </a:lnTo>
                  <a:lnTo>
                    <a:pt x="83769" y="14681"/>
                  </a:lnTo>
                  <a:close/>
                </a:path>
                <a:path w="184150" h="70484">
                  <a:moveTo>
                    <a:pt x="83769" y="5168"/>
                  </a:moveTo>
                  <a:lnTo>
                    <a:pt x="75984" y="4305"/>
                  </a:lnTo>
                  <a:lnTo>
                    <a:pt x="75984" y="11214"/>
                  </a:lnTo>
                  <a:lnTo>
                    <a:pt x="83769" y="12077"/>
                  </a:lnTo>
                  <a:lnTo>
                    <a:pt x="83769" y="5168"/>
                  </a:lnTo>
                  <a:close/>
                </a:path>
                <a:path w="184150" h="70484">
                  <a:moveTo>
                    <a:pt x="92379" y="55245"/>
                  </a:moveTo>
                  <a:lnTo>
                    <a:pt x="86347" y="55245"/>
                  </a:lnTo>
                  <a:lnTo>
                    <a:pt x="86347" y="62153"/>
                  </a:lnTo>
                  <a:lnTo>
                    <a:pt x="92379" y="63017"/>
                  </a:lnTo>
                  <a:lnTo>
                    <a:pt x="92379" y="55245"/>
                  </a:lnTo>
                  <a:close/>
                </a:path>
                <a:path w="184150" h="70484">
                  <a:moveTo>
                    <a:pt x="92379" y="44881"/>
                  </a:moveTo>
                  <a:lnTo>
                    <a:pt x="86347" y="44881"/>
                  </a:lnTo>
                  <a:lnTo>
                    <a:pt x="86347" y="52654"/>
                  </a:lnTo>
                  <a:lnTo>
                    <a:pt x="92379" y="52654"/>
                  </a:lnTo>
                  <a:lnTo>
                    <a:pt x="92379" y="44881"/>
                  </a:lnTo>
                  <a:close/>
                </a:path>
                <a:path w="184150" h="70484">
                  <a:moveTo>
                    <a:pt x="92379" y="35382"/>
                  </a:moveTo>
                  <a:lnTo>
                    <a:pt x="86347" y="34531"/>
                  </a:lnTo>
                  <a:lnTo>
                    <a:pt x="86347" y="42303"/>
                  </a:lnTo>
                  <a:lnTo>
                    <a:pt x="92379" y="42303"/>
                  </a:lnTo>
                  <a:lnTo>
                    <a:pt x="92379" y="35382"/>
                  </a:lnTo>
                  <a:close/>
                </a:path>
                <a:path w="184150" h="70484">
                  <a:moveTo>
                    <a:pt x="92379" y="25031"/>
                  </a:moveTo>
                  <a:lnTo>
                    <a:pt x="86347" y="24168"/>
                  </a:lnTo>
                  <a:lnTo>
                    <a:pt x="86347" y="31927"/>
                  </a:lnTo>
                  <a:lnTo>
                    <a:pt x="92379" y="32804"/>
                  </a:lnTo>
                  <a:lnTo>
                    <a:pt x="92379" y="25031"/>
                  </a:lnTo>
                  <a:close/>
                </a:path>
                <a:path w="184150" h="70484">
                  <a:moveTo>
                    <a:pt x="92379" y="15519"/>
                  </a:moveTo>
                  <a:lnTo>
                    <a:pt x="86347" y="14681"/>
                  </a:lnTo>
                  <a:lnTo>
                    <a:pt x="86347" y="22440"/>
                  </a:lnTo>
                  <a:lnTo>
                    <a:pt x="92379" y="22440"/>
                  </a:lnTo>
                  <a:lnTo>
                    <a:pt x="92379" y="15519"/>
                  </a:lnTo>
                  <a:close/>
                </a:path>
                <a:path w="184150" h="70484">
                  <a:moveTo>
                    <a:pt x="92379" y="5168"/>
                  </a:moveTo>
                  <a:lnTo>
                    <a:pt x="86347" y="5168"/>
                  </a:lnTo>
                  <a:lnTo>
                    <a:pt x="86347" y="12077"/>
                  </a:lnTo>
                  <a:lnTo>
                    <a:pt x="92379" y="12928"/>
                  </a:lnTo>
                  <a:lnTo>
                    <a:pt x="92379" y="5168"/>
                  </a:lnTo>
                  <a:close/>
                </a:path>
                <a:path w="184150" h="70484">
                  <a:moveTo>
                    <a:pt x="109664" y="56121"/>
                  </a:moveTo>
                  <a:lnTo>
                    <a:pt x="101892" y="56121"/>
                  </a:lnTo>
                  <a:lnTo>
                    <a:pt x="101892" y="63017"/>
                  </a:lnTo>
                  <a:lnTo>
                    <a:pt x="109664" y="63881"/>
                  </a:lnTo>
                  <a:lnTo>
                    <a:pt x="109664" y="56121"/>
                  </a:lnTo>
                  <a:close/>
                </a:path>
                <a:path w="184150" h="70484">
                  <a:moveTo>
                    <a:pt x="119151" y="56984"/>
                  </a:moveTo>
                  <a:lnTo>
                    <a:pt x="112242" y="56984"/>
                  </a:lnTo>
                  <a:lnTo>
                    <a:pt x="112242" y="63881"/>
                  </a:lnTo>
                  <a:lnTo>
                    <a:pt x="119151" y="64744"/>
                  </a:lnTo>
                  <a:lnTo>
                    <a:pt x="119151" y="56984"/>
                  </a:lnTo>
                  <a:close/>
                </a:path>
                <a:path w="184150" h="70484">
                  <a:moveTo>
                    <a:pt x="127787" y="57835"/>
                  </a:moveTo>
                  <a:lnTo>
                    <a:pt x="120878" y="57835"/>
                  </a:lnTo>
                  <a:lnTo>
                    <a:pt x="120878" y="64744"/>
                  </a:lnTo>
                  <a:lnTo>
                    <a:pt x="127787" y="65608"/>
                  </a:lnTo>
                  <a:lnTo>
                    <a:pt x="127787" y="57835"/>
                  </a:lnTo>
                  <a:close/>
                </a:path>
                <a:path w="184150" h="70484">
                  <a:moveTo>
                    <a:pt x="138137" y="58699"/>
                  </a:moveTo>
                  <a:lnTo>
                    <a:pt x="130378" y="57835"/>
                  </a:lnTo>
                  <a:lnTo>
                    <a:pt x="130378" y="65608"/>
                  </a:lnTo>
                  <a:lnTo>
                    <a:pt x="138137" y="65608"/>
                  </a:lnTo>
                  <a:lnTo>
                    <a:pt x="138137" y="58699"/>
                  </a:lnTo>
                  <a:close/>
                </a:path>
                <a:path w="184150" h="70484">
                  <a:moveTo>
                    <a:pt x="146786" y="59563"/>
                  </a:moveTo>
                  <a:lnTo>
                    <a:pt x="139877" y="58699"/>
                  </a:lnTo>
                  <a:lnTo>
                    <a:pt x="139877" y="65608"/>
                  </a:lnTo>
                  <a:lnTo>
                    <a:pt x="146786" y="66459"/>
                  </a:lnTo>
                  <a:lnTo>
                    <a:pt x="146786" y="59563"/>
                  </a:lnTo>
                  <a:close/>
                </a:path>
                <a:path w="184150" h="70484">
                  <a:moveTo>
                    <a:pt x="183908" y="62153"/>
                  </a:moveTo>
                  <a:lnTo>
                    <a:pt x="176987" y="61290"/>
                  </a:lnTo>
                  <a:lnTo>
                    <a:pt x="176987" y="69062"/>
                  </a:lnTo>
                  <a:lnTo>
                    <a:pt x="183908" y="69926"/>
                  </a:lnTo>
                  <a:lnTo>
                    <a:pt x="183908" y="621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109032" y="8036051"/>
              <a:ext cx="196215" cy="69215"/>
            </a:xfrm>
            <a:custGeom>
              <a:avLst/>
              <a:gdLst/>
              <a:ahLst/>
              <a:cxnLst/>
              <a:rect l="l" t="t" r="r" b="b"/>
              <a:pathLst>
                <a:path w="196214" h="69215">
                  <a:moveTo>
                    <a:pt x="7772" y="38862"/>
                  </a:moveTo>
                  <a:lnTo>
                    <a:pt x="0" y="37985"/>
                  </a:lnTo>
                  <a:lnTo>
                    <a:pt x="0" y="45758"/>
                  </a:lnTo>
                  <a:lnTo>
                    <a:pt x="7772" y="45758"/>
                  </a:lnTo>
                  <a:lnTo>
                    <a:pt x="7772" y="38862"/>
                  </a:lnTo>
                  <a:close/>
                </a:path>
                <a:path w="196214" h="69215">
                  <a:moveTo>
                    <a:pt x="7772" y="29362"/>
                  </a:moveTo>
                  <a:lnTo>
                    <a:pt x="0" y="28498"/>
                  </a:lnTo>
                  <a:lnTo>
                    <a:pt x="0" y="35394"/>
                  </a:lnTo>
                  <a:lnTo>
                    <a:pt x="7772" y="36258"/>
                  </a:lnTo>
                  <a:lnTo>
                    <a:pt x="7772" y="29362"/>
                  </a:lnTo>
                  <a:close/>
                </a:path>
                <a:path w="196214" h="69215">
                  <a:moveTo>
                    <a:pt x="7772" y="19862"/>
                  </a:moveTo>
                  <a:lnTo>
                    <a:pt x="0" y="19862"/>
                  </a:lnTo>
                  <a:lnTo>
                    <a:pt x="0" y="26784"/>
                  </a:lnTo>
                  <a:lnTo>
                    <a:pt x="7772" y="26784"/>
                  </a:lnTo>
                  <a:lnTo>
                    <a:pt x="7772" y="19862"/>
                  </a:lnTo>
                  <a:close/>
                </a:path>
                <a:path w="196214" h="69215">
                  <a:moveTo>
                    <a:pt x="7772" y="9499"/>
                  </a:moveTo>
                  <a:lnTo>
                    <a:pt x="0" y="9499"/>
                  </a:lnTo>
                  <a:lnTo>
                    <a:pt x="0" y="17272"/>
                  </a:lnTo>
                  <a:lnTo>
                    <a:pt x="7772" y="17272"/>
                  </a:lnTo>
                  <a:lnTo>
                    <a:pt x="7772" y="9499"/>
                  </a:lnTo>
                  <a:close/>
                </a:path>
                <a:path w="196214" h="69215">
                  <a:moveTo>
                    <a:pt x="7772" y="876"/>
                  </a:moveTo>
                  <a:lnTo>
                    <a:pt x="0" y="0"/>
                  </a:lnTo>
                  <a:lnTo>
                    <a:pt x="0" y="6896"/>
                  </a:lnTo>
                  <a:lnTo>
                    <a:pt x="7772" y="7785"/>
                  </a:lnTo>
                  <a:lnTo>
                    <a:pt x="7772" y="876"/>
                  </a:lnTo>
                  <a:close/>
                </a:path>
                <a:path w="196214" h="69215">
                  <a:moveTo>
                    <a:pt x="17259" y="19862"/>
                  </a:moveTo>
                  <a:lnTo>
                    <a:pt x="10350" y="19862"/>
                  </a:lnTo>
                  <a:lnTo>
                    <a:pt x="10350" y="27622"/>
                  </a:lnTo>
                  <a:lnTo>
                    <a:pt x="17259" y="27622"/>
                  </a:lnTo>
                  <a:lnTo>
                    <a:pt x="17259" y="19862"/>
                  </a:lnTo>
                  <a:close/>
                </a:path>
                <a:path w="196214" h="69215">
                  <a:moveTo>
                    <a:pt x="17259" y="10363"/>
                  </a:moveTo>
                  <a:lnTo>
                    <a:pt x="10350" y="10363"/>
                  </a:lnTo>
                  <a:lnTo>
                    <a:pt x="10350" y="17259"/>
                  </a:lnTo>
                  <a:lnTo>
                    <a:pt x="17259" y="17259"/>
                  </a:lnTo>
                  <a:lnTo>
                    <a:pt x="17259" y="10363"/>
                  </a:lnTo>
                  <a:close/>
                </a:path>
                <a:path w="196214" h="69215">
                  <a:moveTo>
                    <a:pt x="17272" y="39700"/>
                  </a:moveTo>
                  <a:lnTo>
                    <a:pt x="10350" y="38862"/>
                  </a:lnTo>
                  <a:lnTo>
                    <a:pt x="10350" y="45758"/>
                  </a:lnTo>
                  <a:lnTo>
                    <a:pt x="17272" y="46634"/>
                  </a:lnTo>
                  <a:lnTo>
                    <a:pt x="17272" y="39700"/>
                  </a:lnTo>
                  <a:close/>
                </a:path>
                <a:path w="196214" h="69215">
                  <a:moveTo>
                    <a:pt x="17272" y="30226"/>
                  </a:moveTo>
                  <a:lnTo>
                    <a:pt x="10350" y="29362"/>
                  </a:lnTo>
                  <a:lnTo>
                    <a:pt x="10350" y="36258"/>
                  </a:lnTo>
                  <a:lnTo>
                    <a:pt x="17272" y="37134"/>
                  </a:lnTo>
                  <a:lnTo>
                    <a:pt x="17272" y="30226"/>
                  </a:lnTo>
                  <a:close/>
                </a:path>
                <a:path w="196214" h="69215">
                  <a:moveTo>
                    <a:pt x="17272" y="876"/>
                  </a:moveTo>
                  <a:lnTo>
                    <a:pt x="10350" y="876"/>
                  </a:lnTo>
                  <a:lnTo>
                    <a:pt x="10350" y="7785"/>
                  </a:lnTo>
                  <a:lnTo>
                    <a:pt x="17272" y="8648"/>
                  </a:lnTo>
                  <a:lnTo>
                    <a:pt x="17272" y="876"/>
                  </a:lnTo>
                  <a:close/>
                </a:path>
                <a:path w="196214" h="69215">
                  <a:moveTo>
                    <a:pt x="26733" y="1739"/>
                  </a:moveTo>
                  <a:lnTo>
                    <a:pt x="19837" y="1739"/>
                  </a:lnTo>
                  <a:lnTo>
                    <a:pt x="19837" y="8648"/>
                  </a:lnTo>
                  <a:lnTo>
                    <a:pt x="26733" y="8648"/>
                  </a:lnTo>
                  <a:lnTo>
                    <a:pt x="26733" y="1739"/>
                  </a:lnTo>
                  <a:close/>
                </a:path>
                <a:path w="196214" h="69215">
                  <a:moveTo>
                    <a:pt x="26746" y="39700"/>
                  </a:moveTo>
                  <a:lnTo>
                    <a:pt x="19837" y="39700"/>
                  </a:lnTo>
                  <a:lnTo>
                    <a:pt x="19837" y="46634"/>
                  </a:lnTo>
                  <a:lnTo>
                    <a:pt x="26746" y="47485"/>
                  </a:lnTo>
                  <a:lnTo>
                    <a:pt x="26746" y="39700"/>
                  </a:lnTo>
                  <a:close/>
                </a:path>
                <a:path w="196214" h="69215">
                  <a:moveTo>
                    <a:pt x="26746" y="30226"/>
                  </a:moveTo>
                  <a:lnTo>
                    <a:pt x="19837" y="30226"/>
                  </a:lnTo>
                  <a:lnTo>
                    <a:pt x="19837" y="37134"/>
                  </a:lnTo>
                  <a:lnTo>
                    <a:pt x="26746" y="37985"/>
                  </a:lnTo>
                  <a:lnTo>
                    <a:pt x="26746" y="30226"/>
                  </a:lnTo>
                  <a:close/>
                </a:path>
                <a:path w="196214" h="69215">
                  <a:moveTo>
                    <a:pt x="26746" y="20739"/>
                  </a:moveTo>
                  <a:lnTo>
                    <a:pt x="19837" y="19862"/>
                  </a:lnTo>
                  <a:lnTo>
                    <a:pt x="19837" y="27622"/>
                  </a:lnTo>
                  <a:lnTo>
                    <a:pt x="26746" y="27622"/>
                  </a:lnTo>
                  <a:lnTo>
                    <a:pt x="26746" y="20739"/>
                  </a:lnTo>
                  <a:close/>
                </a:path>
                <a:path w="196214" h="69215">
                  <a:moveTo>
                    <a:pt x="26746" y="11226"/>
                  </a:moveTo>
                  <a:lnTo>
                    <a:pt x="19837" y="10363"/>
                  </a:lnTo>
                  <a:lnTo>
                    <a:pt x="19837" y="18135"/>
                  </a:lnTo>
                  <a:lnTo>
                    <a:pt x="26746" y="18135"/>
                  </a:lnTo>
                  <a:lnTo>
                    <a:pt x="26746" y="11226"/>
                  </a:lnTo>
                  <a:close/>
                </a:path>
                <a:path w="196214" h="69215">
                  <a:moveTo>
                    <a:pt x="36245" y="1739"/>
                  </a:moveTo>
                  <a:lnTo>
                    <a:pt x="29349" y="1739"/>
                  </a:lnTo>
                  <a:lnTo>
                    <a:pt x="29349" y="9499"/>
                  </a:lnTo>
                  <a:lnTo>
                    <a:pt x="36245" y="9499"/>
                  </a:lnTo>
                  <a:lnTo>
                    <a:pt x="36245" y="1739"/>
                  </a:lnTo>
                  <a:close/>
                </a:path>
                <a:path w="196214" h="69215">
                  <a:moveTo>
                    <a:pt x="36258" y="40589"/>
                  </a:moveTo>
                  <a:lnTo>
                    <a:pt x="29349" y="40589"/>
                  </a:lnTo>
                  <a:lnTo>
                    <a:pt x="29349" y="47485"/>
                  </a:lnTo>
                  <a:lnTo>
                    <a:pt x="36258" y="48361"/>
                  </a:lnTo>
                  <a:lnTo>
                    <a:pt x="36258" y="40589"/>
                  </a:lnTo>
                  <a:close/>
                </a:path>
                <a:path w="196214" h="69215">
                  <a:moveTo>
                    <a:pt x="36258" y="31089"/>
                  </a:moveTo>
                  <a:lnTo>
                    <a:pt x="29349" y="30226"/>
                  </a:lnTo>
                  <a:lnTo>
                    <a:pt x="29349" y="37985"/>
                  </a:lnTo>
                  <a:lnTo>
                    <a:pt x="36258" y="37985"/>
                  </a:lnTo>
                  <a:lnTo>
                    <a:pt x="36258" y="31089"/>
                  </a:lnTo>
                  <a:close/>
                </a:path>
                <a:path w="196214" h="69215">
                  <a:moveTo>
                    <a:pt x="36258" y="21577"/>
                  </a:moveTo>
                  <a:lnTo>
                    <a:pt x="29349" y="20739"/>
                  </a:lnTo>
                  <a:lnTo>
                    <a:pt x="29349" y="27622"/>
                  </a:lnTo>
                  <a:lnTo>
                    <a:pt x="36258" y="28498"/>
                  </a:lnTo>
                  <a:lnTo>
                    <a:pt x="36258" y="21577"/>
                  </a:lnTo>
                  <a:close/>
                </a:path>
                <a:path w="196214" h="69215">
                  <a:moveTo>
                    <a:pt x="36258" y="12090"/>
                  </a:moveTo>
                  <a:lnTo>
                    <a:pt x="29349" y="11226"/>
                  </a:lnTo>
                  <a:lnTo>
                    <a:pt x="29349" y="18135"/>
                  </a:lnTo>
                  <a:lnTo>
                    <a:pt x="36258" y="18986"/>
                  </a:lnTo>
                  <a:lnTo>
                    <a:pt x="36258" y="12090"/>
                  </a:lnTo>
                  <a:close/>
                </a:path>
                <a:path w="196214" h="69215">
                  <a:moveTo>
                    <a:pt x="45745" y="40589"/>
                  </a:moveTo>
                  <a:lnTo>
                    <a:pt x="38836" y="40589"/>
                  </a:lnTo>
                  <a:lnTo>
                    <a:pt x="38836" y="48361"/>
                  </a:lnTo>
                  <a:lnTo>
                    <a:pt x="45745" y="48361"/>
                  </a:lnTo>
                  <a:lnTo>
                    <a:pt x="45745" y="40589"/>
                  </a:lnTo>
                  <a:close/>
                </a:path>
                <a:path w="196214" h="69215">
                  <a:moveTo>
                    <a:pt x="45745" y="31089"/>
                  </a:moveTo>
                  <a:lnTo>
                    <a:pt x="38836" y="31089"/>
                  </a:lnTo>
                  <a:lnTo>
                    <a:pt x="38836" y="37985"/>
                  </a:lnTo>
                  <a:lnTo>
                    <a:pt x="45745" y="38862"/>
                  </a:lnTo>
                  <a:lnTo>
                    <a:pt x="45745" y="31089"/>
                  </a:lnTo>
                  <a:close/>
                </a:path>
                <a:path w="196214" h="69215">
                  <a:moveTo>
                    <a:pt x="45745" y="22453"/>
                  </a:moveTo>
                  <a:lnTo>
                    <a:pt x="38836" y="21577"/>
                  </a:lnTo>
                  <a:lnTo>
                    <a:pt x="38836" y="28498"/>
                  </a:lnTo>
                  <a:lnTo>
                    <a:pt x="45745" y="29362"/>
                  </a:lnTo>
                  <a:lnTo>
                    <a:pt x="45745" y="22453"/>
                  </a:lnTo>
                  <a:close/>
                </a:path>
                <a:path w="196214" h="69215">
                  <a:moveTo>
                    <a:pt x="45745" y="12090"/>
                  </a:moveTo>
                  <a:lnTo>
                    <a:pt x="38836" y="12090"/>
                  </a:lnTo>
                  <a:lnTo>
                    <a:pt x="38836" y="18986"/>
                  </a:lnTo>
                  <a:lnTo>
                    <a:pt x="45745" y="19862"/>
                  </a:lnTo>
                  <a:lnTo>
                    <a:pt x="45745" y="12090"/>
                  </a:lnTo>
                  <a:close/>
                </a:path>
                <a:path w="196214" h="69215">
                  <a:moveTo>
                    <a:pt x="45745" y="2590"/>
                  </a:moveTo>
                  <a:lnTo>
                    <a:pt x="38836" y="1739"/>
                  </a:lnTo>
                  <a:lnTo>
                    <a:pt x="38836" y="9499"/>
                  </a:lnTo>
                  <a:lnTo>
                    <a:pt x="45745" y="9499"/>
                  </a:lnTo>
                  <a:lnTo>
                    <a:pt x="45745" y="2590"/>
                  </a:lnTo>
                  <a:close/>
                </a:path>
                <a:path w="196214" h="69215">
                  <a:moveTo>
                    <a:pt x="56121" y="50939"/>
                  </a:moveTo>
                  <a:lnTo>
                    <a:pt x="48361" y="50939"/>
                  </a:lnTo>
                  <a:lnTo>
                    <a:pt x="48361" y="58712"/>
                  </a:lnTo>
                  <a:lnTo>
                    <a:pt x="56121" y="58712"/>
                  </a:lnTo>
                  <a:lnTo>
                    <a:pt x="56121" y="50939"/>
                  </a:lnTo>
                  <a:close/>
                </a:path>
                <a:path w="196214" h="69215">
                  <a:moveTo>
                    <a:pt x="56121" y="41440"/>
                  </a:moveTo>
                  <a:lnTo>
                    <a:pt x="48361" y="41440"/>
                  </a:lnTo>
                  <a:lnTo>
                    <a:pt x="48361" y="48348"/>
                  </a:lnTo>
                  <a:lnTo>
                    <a:pt x="56121" y="48348"/>
                  </a:lnTo>
                  <a:lnTo>
                    <a:pt x="56121" y="41440"/>
                  </a:lnTo>
                  <a:close/>
                </a:path>
                <a:path w="196214" h="69215">
                  <a:moveTo>
                    <a:pt x="56121" y="31965"/>
                  </a:moveTo>
                  <a:lnTo>
                    <a:pt x="48361" y="31965"/>
                  </a:lnTo>
                  <a:lnTo>
                    <a:pt x="48361" y="38862"/>
                  </a:lnTo>
                  <a:lnTo>
                    <a:pt x="56121" y="39700"/>
                  </a:lnTo>
                  <a:lnTo>
                    <a:pt x="56121" y="31965"/>
                  </a:lnTo>
                  <a:close/>
                </a:path>
                <a:path w="196214" h="69215">
                  <a:moveTo>
                    <a:pt x="56121" y="22453"/>
                  </a:moveTo>
                  <a:lnTo>
                    <a:pt x="48361" y="22453"/>
                  </a:lnTo>
                  <a:lnTo>
                    <a:pt x="48361" y="29362"/>
                  </a:lnTo>
                  <a:lnTo>
                    <a:pt x="56121" y="30226"/>
                  </a:lnTo>
                  <a:lnTo>
                    <a:pt x="56121" y="22453"/>
                  </a:lnTo>
                  <a:close/>
                </a:path>
                <a:path w="196214" h="69215">
                  <a:moveTo>
                    <a:pt x="56121" y="12941"/>
                  </a:moveTo>
                  <a:lnTo>
                    <a:pt x="48361" y="12090"/>
                  </a:lnTo>
                  <a:lnTo>
                    <a:pt x="48361" y="19862"/>
                  </a:lnTo>
                  <a:lnTo>
                    <a:pt x="56121" y="19862"/>
                  </a:lnTo>
                  <a:lnTo>
                    <a:pt x="56121" y="12941"/>
                  </a:lnTo>
                  <a:close/>
                </a:path>
                <a:path w="196214" h="69215">
                  <a:moveTo>
                    <a:pt x="56121" y="3454"/>
                  </a:moveTo>
                  <a:lnTo>
                    <a:pt x="48361" y="2590"/>
                  </a:lnTo>
                  <a:lnTo>
                    <a:pt x="48361" y="9499"/>
                  </a:lnTo>
                  <a:lnTo>
                    <a:pt x="56121" y="10363"/>
                  </a:lnTo>
                  <a:lnTo>
                    <a:pt x="56121" y="3454"/>
                  </a:lnTo>
                  <a:close/>
                </a:path>
                <a:path w="196214" h="69215">
                  <a:moveTo>
                    <a:pt x="65595" y="22453"/>
                  </a:moveTo>
                  <a:lnTo>
                    <a:pt x="58699" y="22453"/>
                  </a:lnTo>
                  <a:lnTo>
                    <a:pt x="58699" y="30226"/>
                  </a:lnTo>
                  <a:lnTo>
                    <a:pt x="65595" y="30226"/>
                  </a:lnTo>
                  <a:lnTo>
                    <a:pt x="65595" y="22453"/>
                  </a:lnTo>
                  <a:close/>
                </a:path>
                <a:path w="196214" h="69215">
                  <a:moveTo>
                    <a:pt x="65608" y="51803"/>
                  </a:moveTo>
                  <a:lnTo>
                    <a:pt x="58699" y="50939"/>
                  </a:lnTo>
                  <a:lnTo>
                    <a:pt x="58699" y="58712"/>
                  </a:lnTo>
                  <a:lnTo>
                    <a:pt x="65608" y="58712"/>
                  </a:lnTo>
                  <a:lnTo>
                    <a:pt x="65608" y="51803"/>
                  </a:lnTo>
                  <a:close/>
                </a:path>
                <a:path w="196214" h="69215">
                  <a:moveTo>
                    <a:pt x="65608" y="42303"/>
                  </a:moveTo>
                  <a:lnTo>
                    <a:pt x="58699" y="41440"/>
                  </a:lnTo>
                  <a:lnTo>
                    <a:pt x="58699" y="49212"/>
                  </a:lnTo>
                  <a:lnTo>
                    <a:pt x="65608" y="49212"/>
                  </a:lnTo>
                  <a:lnTo>
                    <a:pt x="65608" y="42303"/>
                  </a:lnTo>
                  <a:close/>
                </a:path>
                <a:path w="196214" h="69215">
                  <a:moveTo>
                    <a:pt x="65608" y="32816"/>
                  </a:moveTo>
                  <a:lnTo>
                    <a:pt x="58699" y="32816"/>
                  </a:lnTo>
                  <a:lnTo>
                    <a:pt x="58699" y="39700"/>
                  </a:lnTo>
                  <a:lnTo>
                    <a:pt x="65608" y="40589"/>
                  </a:lnTo>
                  <a:lnTo>
                    <a:pt x="65608" y="32816"/>
                  </a:lnTo>
                  <a:close/>
                </a:path>
                <a:path w="196214" h="69215">
                  <a:moveTo>
                    <a:pt x="65608" y="12941"/>
                  </a:moveTo>
                  <a:lnTo>
                    <a:pt x="58699" y="12941"/>
                  </a:lnTo>
                  <a:lnTo>
                    <a:pt x="58699" y="19862"/>
                  </a:lnTo>
                  <a:lnTo>
                    <a:pt x="65608" y="20739"/>
                  </a:lnTo>
                  <a:lnTo>
                    <a:pt x="65608" y="12941"/>
                  </a:lnTo>
                  <a:close/>
                </a:path>
                <a:path w="196214" h="69215">
                  <a:moveTo>
                    <a:pt x="65608" y="3454"/>
                  </a:moveTo>
                  <a:lnTo>
                    <a:pt x="58699" y="3454"/>
                  </a:lnTo>
                  <a:lnTo>
                    <a:pt x="58699" y="10363"/>
                  </a:lnTo>
                  <a:lnTo>
                    <a:pt x="65608" y="11226"/>
                  </a:lnTo>
                  <a:lnTo>
                    <a:pt x="65608" y="3454"/>
                  </a:lnTo>
                  <a:close/>
                </a:path>
                <a:path w="196214" h="69215">
                  <a:moveTo>
                    <a:pt x="75095" y="52666"/>
                  </a:moveTo>
                  <a:lnTo>
                    <a:pt x="68199" y="51803"/>
                  </a:lnTo>
                  <a:lnTo>
                    <a:pt x="68199" y="59588"/>
                  </a:lnTo>
                  <a:lnTo>
                    <a:pt x="75095" y="59588"/>
                  </a:lnTo>
                  <a:lnTo>
                    <a:pt x="75095" y="52666"/>
                  </a:lnTo>
                  <a:close/>
                </a:path>
                <a:path w="196214" h="69215">
                  <a:moveTo>
                    <a:pt x="75095" y="43180"/>
                  </a:moveTo>
                  <a:lnTo>
                    <a:pt x="68199" y="42303"/>
                  </a:lnTo>
                  <a:lnTo>
                    <a:pt x="68199" y="50088"/>
                  </a:lnTo>
                  <a:lnTo>
                    <a:pt x="75095" y="50088"/>
                  </a:lnTo>
                  <a:lnTo>
                    <a:pt x="75095" y="43180"/>
                  </a:lnTo>
                  <a:close/>
                </a:path>
                <a:path w="196214" h="69215">
                  <a:moveTo>
                    <a:pt x="75095" y="32816"/>
                  </a:moveTo>
                  <a:lnTo>
                    <a:pt x="68199" y="32816"/>
                  </a:lnTo>
                  <a:lnTo>
                    <a:pt x="68199" y="40589"/>
                  </a:lnTo>
                  <a:lnTo>
                    <a:pt x="75095" y="40589"/>
                  </a:lnTo>
                  <a:lnTo>
                    <a:pt x="75095" y="32816"/>
                  </a:lnTo>
                  <a:close/>
                </a:path>
                <a:path w="196214" h="69215">
                  <a:moveTo>
                    <a:pt x="75095" y="23304"/>
                  </a:moveTo>
                  <a:lnTo>
                    <a:pt x="68199" y="23304"/>
                  </a:lnTo>
                  <a:lnTo>
                    <a:pt x="68199" y="30213"/>
                  </a:lnTo>
                  <a:lnTo>
                    <a:pt x="75095" y="30213"/>
                  </a:lnTo>
                  <a:lnTo>
                    <a:pt x="75095" y="23304"/>
                  </a:lnTo>
                  <a:close/>
                </a:path>
                <a:path w="196214" h="69215">
                  <a:moveTo>
                    <a:pt x="75095" y="13817"/>
                  </a:moveTo>
                  <a:lnTo>
                    <a:pt x="68199" y="13817"/>
                  </a:lnTo>
                  <a:lnTo>
                    <a:pt x="68199" y="20739"/>
                  </a:lnTo>
                  <a:lnTo>
                    <a:pt x="75095" y="21577"/>
                  </a:lnTo>
                  <a:lnTo>
                    <a:pt x="75095" y="13817"/>
                  </a:lnTo>
                  <a:close/>
                </a:path>
                <a:path w="196214" h="69215">
                  <a:moveTo>
                    <a:pt x="75095" y="4330"/>
                  </a:moveTo>
                  <a:lnTo>
                    <a:pt x="68199" y="4330"/>
                  </a:lnTo>
                  <a:lnTo>
                    <a:pt x="68199" y="11226"/>
                  </a:lnTo>
                  <a:lnTo>
                    <a:pt x="75095" y="12090"/>
                  </a:lnTo>
                  <a:lnTo>
                    <a:pt x="75095" y="4330"/>
                  </a:lnTo>
                  <a:close/>
                </a:path>
                <a:path w="196214" h="69215">
                  <a:moveTo>
                    <a:pt x="84607" y="43180"/>
                  </a:moveTo>
                  <a:lnTo>
                    <a:pt x="77698" y="43180"/>
                  </a:lnTo>
                  <a:lnTo>
                    <a:pt x="77698" y="50952"/>
                  </a:lnTo>
                  <a:lnTo>
                    <a:pt x="84607" y="50952"/>
                  </a:lnTo>
                  <a:lnTo>
                    <a:pt x="84607" y="43180"/>
                  </a:lnTo>
                  <a:close/>
                </a:path>
                <a:path w="196214" h="69215">
                  <a:moveTo>
                    <a:pt x="84607" y="33680"/>
                  </a:moveTo>
                  <a:lnTo>
                    <a:pt x="77698" y="32816"/>
                  </a:lnTo>
                  <a:lnTo>
                    <a:pt x="77698" y="40589"/>
                  </a:lnTo>
                  <a:lnTo>
                    <a:pt x="84607" y="40589"/>
                  </a:lnTo>
                  <a:lnTo>
                    <a:pt x="84607" y="33680"/>
                  </a:lnTo>
                  <a:close/>
                </a:path>
                <a:path w="196214" h="69215">
                  <a:moveTo>
                    <a:pt x="84607" y="24180"/>
                  </a:moveTo>
                  <a:lnTo>
                    <a:pt x="77698" y="23304"/>
                  </a:lnTo>
                  <a:lnTo>
                    <a:pt x="77698" y="31089"/>
                  </a:lnTo>
                  <a:lnTo>
                    <a:pt x="84607" y="31089"/>
                  </a:lnTo>
                  <a:lnTo>
                    <a:pt x="84607" y="24180"/>
                  </a:lnTo>
                  <a:close/>
                </a:path>
                <a:path w="196214" h="69215">
                  <a:moveTo>
                    <a:pt x="84607" y="14693"/>
                  </a:moveTo>
                  <a:lnTo>
                    <a:pt x="77698" y="13817"/>
                  </a:lnTo>
                  <a:lnTo>
                    <a:pt x="77698" y="21577"/>
                  </a:lnTo>
                  <a:lnTo>
                    <a:pt x="84607" y="21577"/>
                  </a:lnTo>
                  <a:lnTo>
                    <a:pt x="84607" y="14693"/>
                  </a:lnTo>
                  <a:close/>
                </a:path>
                <a:path w="196214" h="69215">
                  <a:moveTo>
                    <a:pt x="84607" y="4330"/>
                  </a:moveTo>
                  <a:lnTo>
                    <a:pt x="77698" y="4330"/>
                  </a:lnTo>
                  <a:lnTo>
                    <a:pt x="77698" y="11226"/>
                  </a:lnTo>
                  <a:lnTo>
                    <a:pt x="84607" y="12090"/>
                  </a:lnTo>
                  <a:lnTo>
                    <a:pt x="84607" y="4330"/>
                  </a:lnTo>
                  <a:close/>
                </a:path>
                <a:path w="196214" h="69215">
                  <a:moveTo>
                    <a:pt x="94970" y="44030"/>
                  </a:moveTo>
                  <a:lnTo>
                    <a:pt x="87198" y="43180"/>
                  </a:lnTo>
                  <a:lnTo>
                    <a:pt x="87198" y="50939"/>
                  </a:lnTo>
                  <a:lnTo>
                    <a:pt x="94970" y="50939"/>
                  </a:lnTo>
                  <a:lnTo>
                    <a:pt x="94970" y="44030"/>
                  </a:lnTo>
                  <a:close/>
                </a:path>
                <a:path w="196214" h="69215">
                  <a:moveTo>
                    <a:pt x="94970" y="34531"/>
                  </a:moveTo>
                  <a:lnTo>
                    <a:pt x="87198" y="33680"/>
                  </a:lnTo>
                  <a:lnTo>
                    <a:pt x="87198" y="40589"/>
                  </a:lnTo>
                  <a:lnTo>
                    <a:pt x="94970" y="41440"/>
                  </a:lnTo>
                  <a:lnTo>
                    <a:pt x="94970" y="34531"/>
                  </a:lnTo>
                  <a:close/>
                </a:path>
                <a:path w="196214" h="69215">
                  <a:moveTo>
                    <a:pt x="94970" y="25019"/>
                  </a:moveTo>
                  <a:lnTo>
                    <a:pt x="87198" y="24180"/>
                  </a:lnTo>
                  <a:lnTo>
                    <a:pt x="87198" y="31089"/>
                  </a:lnTo>
                  <a:lnTo>
                    <a:pt x="94970" y="31965"/>
                  </a:lnTo>
                  <a:lnTo>
                    <a:pt x="94970" y="25019"/>
                  </a:lnTo>
                  <a:close/>
                </a:path>
                <a:path w="196214" h="69215">
                  <a:moveTo>
                    <a:pt x="94970" y="14693"/>
                  </a:moveTo>
                  <a:lnTo>
                    <a:pt x="87198" y="14693"/>
                  </a:lnTo>
                  <a:lnTo>
                    <a:pt x="87198" y="21577"/>
                  </a:lnTo>
                  <a:lnTo>
                    <a:pt x="94970" y="22453"/>
                  </a:lnTo>
                  <a:lnTo>
                    <a:pt x="94970" y="14693"/>
                  </a:lnTo>
                  <a:close/>
                </a:path>
                <a:path w="196214" h="69215">
                  <a:moveTo>
                    <a:pt x="94970" y="5181"/>
                  </a:moveTo>
                  <a:lnTo>
                    <a:pt x="87198" y="4330"/>
                  </a:lnTo>
                  <a:lnTo>
                    <a:pt x="87198" y="12090"/>
                  </a:lnTo>
                  <a:lnTo>
                    <a:pt x="94970" y="12090"/>
                  </a:lnTo>
                  <a:lnTo>
                    <a:pt x="94970" y="5181"/>
                  </a:lnTo>
                  <a:close/>
                </a:path>
                <a:path w="196214" h="69215">
                  <a:moveTo>
                    <a:pt x="110502" y="55257"/>
                  </a:moveTo>
                  <a:lnTo>
                    <a:pt x="103593" y="54394"/>
                  </a:lnTo>
                  <a:lnTo>
                    <a:pt x="103593" y="62179"/>
                  </a:lnTo>
                  <a:lnTo>
                    <a:pt x="110502" y="63042"/>
                  </a:lnTo>
                  <a:lnTo>
                    <a:pt x="110502" y="55257"/>
                  </a:lnTo>
                  <a:close/>
                </a:path>
                <a:path w="196214" h="69215">
                  <a:moveTo>
                    <a:pt x="120865" y="56134"/>
                  </a:moveTo>
                  <a:lnTo>
                    <a:pt x="113093" y="55257"/>
                  </a:lnTo>
                  <a:lnTo>
                    <a:pt x="113093" y="63042"/>
                  </a:lnTo>
                  <a:lnTo>
                    <a:pt x="120865" y="63893"/>
                  </a:lnTo>
                  <a:lnTo>
                    <a:pt x="120865" y="56134"/>
                  </a:lnTo>
                  <a:close/>
                </a:path>
                <a:path w="196214" h="69215">
                  <a:moveTo>
                    <a:pt x="130365" y="56134"/>
                  </a:moveTo>
                  <a:lnTo>
                    <a:pt x="123456" y="56134"/>
                  </a:lnTo>
                  <a:lnTo>
                    <a:pt x="123456" y="63906"/>
                  </a:lnTo>
                  <a:lnTo>
                    <a:pt x="130365" y="63906"/>
                  </a:lnTo>
                  <a:lnTo>
                    <a:pt x="130365" y="56134"/>
                  </a:lnTo>
                  <a:close/>
                </a:path>
                <a:path w="196214" h="69215">
                  <a:moveTo>
                    <a:pt x="139839" y="56997"/>
                  </a:moveTo>
                  <a:lnTo>
                    <a:pt x="132956" y="56134"/>
                  </a:lnTo>
                  <a:lnTo>
                    <a:pt x="132956" y="63893"/>
                  </a:lnTo>
                  <a:lnTo>
                    <a:pt x="139839" y="64757"/>
                  </a:lnTo>
                  <a:lnTo>
                    <a:pt x="139839" y="56997"/>
                  </a:lnTo>
                  <a:close/>
                </a:path>
                <a:path w="196214" h="69215">
                  <a:moveTo>
                    <a:pt x="149364" y="57861"/>
                  </a:moveTo>
                  <a:lnTo>
                    <a:pt x="141592" y="56997"/>
                  </a:lnTo>
                  <a:lnTo>
                    <a:pt x="141592" y="64757"/>
                  </a:lnTo>
                  <a:lnTo>
                    <a:pt x="149364" y="65620"/>
                  </a:lnTo>
                  <a:lnTo>
                    <a:pt x="149364" y="57861"/>
                  </a:lnTo>
                  <a:close/>
                </a:path>
                <a:path w="196214" h="69215">
                  <a:moveTo>
                    <a:pt x="187363" y="60426"/>
                  </a:moveTo>
                  <a:lnTo>
                    <a:pt x="179578" y="59588"/>
                  </a:lnTo>
                  <a:lnTo>
                    <a:pt x="179578" y="67348"/>
                  </a:lnTo>
                  <a:lnTo>
                    <a:pt x="187363" y="68211"/>
                  </a:lnTo>
                  <a:lnTo>
                    <a:pt x="187363" y="60426"/>
                  </a:lnTo>
                  <a:close/>
                </a:path>
                <a:path w="196214" h="69215">
                  <a:moveTo>
                    <a:pt x="195973" y="61302"/>
                  </a:moveTo>
                  <a:lnTo>
                    <a:pt x="189941" y="61302"/>
                  </a:lnTo>
                  <a:lnTo>
                    <a:pt x="189941" y="68211"/>
                  </a:lnTo>
                  <a:lnTo>
                    <a:pt x="195973" y="69075"/>
                  </a:lnTo>
                  <a:lnTo>
                    <a:pt x="195973" y="613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109032" y="8079231"/>
              <a:ext cx="95250" cy="18415"/>
            </a:xfrm>
            <a:custGeom>
              <a:avLst/>
              <a:gdLst/>
              <a:ahLst/>
              <a:cxnLst/>
              <a:rect l="l" t="t" r="r" b="b"/>
              <a:pathLst>
                <a:path w="95250" h="18415">
                  <a:moveTo>
                    <a:pt x="7772" y="5181"/>
                  </a:moveTo>
                  <a:lnTo>
                    <a:pt x="0" y="5181"/>
                  </a:lnTo>
                  <a:lnTo>
                    <a:pt x="0" y="12077"/>
                  </a:lnTo>
                  <a:lnTo>
                    <a:pt x="7772" y="12954"/>
                  </a:lnTo>
                  <a:lnTo>
                    <a:pt x="7772" y="5181"/>
                  </a:lnTo>
                  <a:close/>
                </a:path>
                <a:path w="95250" h="18415">
                  <a:moveTo>
                    <a:pt x="17259" y="5181"/>
                  </a:moveTo>
                  <a:lnTo>
                    <a:pt x="10350" y="5181"/>
                  </a:lnTo>
                  <a:lnTo>
                    <a:pt x="10350" y="12954"/>
                  </a:lnTo>
                  <a:lnTo>
                    <a:pt x="17259" y="12954"/>
                  </a:lnTo>
                  <a:lnTo>
                    <a:pt x="17259" y="5181"/>
                  </a:lnTo>
                  <a:close/>
                </a:path>
                <a:path w="95250" h="18415">
                  <a:moveTo>
                    <a:pt x="26733" y="6032"/>
                  </a:moveTo>
                  <a:lnTo>
                    <a:pt x="19837" y="6032"/>
                  </a:lnTo>
                  <a:lnTo>
                    <a:pt x="19837" y="12941"/>
                  </a:lnTo>
                  <a:lnTo>
                    <a:pt x="26733" y="12941"/>
                  </a:lnTo>
                  <a:lnTo>
                    <a:pt x="26733" y="6032"/>
                  </a:lnTo>
                  <a:close/>
                </a:path>
                <a:path w="95250" h="18415">
                  <a:moveTo>
                    <a:pt x="36245" y="6908"/>
                  </a:moveTo>
                  <a:lnTo>
                    <a:pt x="29349" y="6908"/>
                  </a:lnTo>
                  <a:lnTo>
                    <a:pt x="29349" y="13830"/>
                  </a:lnTo>
                  <a:lnTo>
                    <a:pt x="36245" y="13830"/>
                  </a:lnTo>
                  <a:lnTo>
                    <a:pt x="36245" y="6908"/>
                  </a:lnTo>
                  <a:close/>
                </a:path>
                <a:path w="95250" h="18415">
                  <a:moveTo>
                    <a:pt x="45745" y="7759"/>
                  </a:moveTo>
                  <a:lnTo>
                    <a:pt x="38836" y="6908"/>
                  </a:lnTo>
                  <a:lnTo>
                    <a:pt x="38836" y="14681"/>
                  </a:lnTo>
                  <a:lnTo>
                    <a:pt x="45745" y="14681"/>
                  </a:lnTo>
                  <a:lnTo>
                    <a:pt x="45745" y="7759"/>
                  </a:lnTo>
                  <a:close/>
                </a:path>
                <a:path w="95250" h="18415">
                  <a:moveTo>
                    <a:pt x="84607" y="10337"/>
                  </a:moveTo>
                  <a:lnTo>
                    <a:pt x="77698" y="9486"/>
                  </a:lnTo>
                  <a:lnTo>
                    <a:pt x="77698" y="17246"/>
                  </a:lnTo>
                  <a:lnTo>
                    <a:pt x="84607" y="17246"/>
                  </a:lnTo>
                  <a:lnTo>
                    <a:pt x="84607" y="10337"/>
                  </a:lnTo>
                  <a:close/>
                </a:path>
                <a:path w="95250" h="18415">
                  <a:moveTo>
                    <a:pt x="84607" y="0"/>
                  </a:moveTo>
                  <a:lnTo>
                    <a:pt x="77698" y="0"/>
                  </a:lnTo>
                  <a:lnTo>
                    <a:pt x="77698" y="7772"/>
                  </a:lnTo>
                  <a:lnTo>
                    <a:pt x="84607" y="7772"/>
                  </a:lnTo>
                  <a:lnTo>
                    <a:pt x="84607" y="0"/>
                  </a:lnTo>
                  <a:close/>
                </a:path>
                <a:path w="95250" h="18415">
                  <a:moveTo>
                    <a:pt x="94970" y="10337"/>
                  </a:moveTo>
                  <a:lnTo>
                    <a:pt x="87198" y="10337"/>
                  </a:lnTo>
                  <a:lnTo>
                    <a:pt x="87198" y="18122"/>
                  </a:lnTo>
                  <a:lnTo>
                    <a:pt x="94970" y="18122"/>
                  </a:lnTo>
                  <a:lnTo>
                    <a:pt x="94970" y="103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6569" y="7744231"/>
              <a:ext cx="104057" cy="87649"/>
            </a:xfrm>
            <a:prstGeom prst="rect">
              <a:avLst/>
            </a:prstGeom>
          </p:spPr>
        </p:pic>
      </p:grpSp>
      <p:pic>
        <p:nvPicPr>
          <p:cNvPr id="151" name="object 15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09056" y="8623605"/>
            <a:ext cx="194124" cy="89039"/>
          </a:xfrm>
          <a:prstGeom prst="rect">
            <a:avLst/>
          </a:prstGeom>
        </p:spPr>
      </p:pic>
      <p:sp>
        <p:nvSpPr>
          <p:cNvPr id="152" name="object 152"/>
          <p:cNvSpPr/>
          <p:nvPr/>
        </p:nvSpPr>
        <p:spPr>
          <a:xfrm>
            <a:off x="11698110" y="8355951"/>
            <a:ext cx="58419" cy="66040"/>
          </a:xfrm>
          <a:custGeom>
            <a:avLst/>
            <a:gdLst/>
            <a:ahLst/>
            <a:cxnLst/>
            <a:rect l="l" t="t" r="r" b="b"/>
            <a:pathLst>
              <a:path w="58420" h="66040">
                <a:moveTo>
                  <a:pt x="29400" y="0"/>
                </a:moveTo>
                <a:lnTo>
                  <a:pt x="16528" y="3176"/>
                </a:lnTo>
                <a:lnTo>
                  <a:pt x="7342" y="10699"/>
                </a:lnTo>
                <a:lnTo>
                  <a:pt x="1834" y="19556"/>
                </a:lnTo>
                <a:lnTo>
                  <a:pt x="0" y="26733"/>
                </a:lnTo>
                <a:lnTo>
                  <a:pt x="802" y="33970"/>
                </a:lnTo>
                <a:lnTo>
                  <a:pt x="3773" y="43121"/>
                </a:lnTo>
                <a:lnTo>
                  <a:pt x="9756" y="51431"/>
                </a:lnTo>
                <a:lnTo>
                  <a:pt x="19596" y="56146"/>
                </a:lnTo>
                <a:lnTo>
                  <a:pt x="18694" y="64173"/>
                </a:lnTo>
                <a:lnTo>
                  <a:pt x="22250" y="65963"/>
                </a:lnTo>
                <a:lnTo>
                  <a:pt x="40995" y="64173"/>
                </a:lnTo>
                <a:lnTo>
                  <a:pt x="40995" y="54368"/>
                </a:lnTo>
                <a:lnTo>
                  <a:pt x="47021" y="50099"/>
                </a:lnTo>
                <a:lnTo>
                  <a:pt x="52465" y="44237"/>
                </a:lnTo>
                <a:lnTo>
                  <a:pt x="52609" y="43980"/>
                </a:lnTo>
                <a:lnTo>
                  <a:pt x="20027" y="43980"/>
                </a:lnTo>
                <a:lnTo>
                  <a:pt x="13258" y="37210"/>
                </a:lnTo>
                <a:lnTo>
                  <a:pt x="13258" y="20497"/>
                </a:lnTo>
                <a:lnTo>
                  <a:pt x="20027" y="13728"/>
                </a:lnTo>
                <a:lnTo>
                  <a:pt x="52661" y="13728"/>
                </a:lnTo>
                <a:lnTo>
                  <a:pt x="51015" y="10694"/>
                </a:lnTo>
                <a:lnTo>
                  <a:pt x="42129" y="3091"/>
                </a:lnTo>
                <a:lnTo>
                  <a:pt x="29400" y="0"/>
                </a:lnTo>
                <a:close/>
              </a:path>
              <a:path w="58420" h="66040">
                <a:moveTo>
                  <a:pt x="52661" y="13728"/>
                </a:moveTo>
                <a:lnTo>
                  <a:pt x="36741" y="13728"/>
                </a:lnTo>
                <a:lnTo>
                  <a:pt x="43522" y="20497"/>
                </a:lnTo>
                <a:lnTo>
                  <a:pt x="43522" y="37210"/>
                </a:lnTo>
                <a:lnTo>
                  <a:pt x="36741" y="43980"/>
                </a:lnTo>
                <a:lnTo>
                  <a:pt x="52609" y="43980"/>
                </a:lnTo>
                <a:lnTo>
                  <a:pt x="56406" y="37198"/>
                </a:lnTo>
                <a:lnTo>
                  <a:pt x="57924" y="29400"/>
                </a:lnTo>
                <a:lnTo>
                  <a:pt x="56225" y="20300"/>
                </a:lnTo>
                <a:lnTo>
                  <a:pt x="52661" y="13728"/>
                </a:lnTo>
                <a:close/>
              </a:path>
            </a:pathLst>
          </a:custGeom>
          <a:solidFill>
            <a:srgbClr val="9FA1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1946103" y="8451456"/>
            <a:ext cx="12065" cy="36830"/>
          </a:xfrm>
          <a:custGeom>
            <a:avLst/>
            <a:gdLst/>
            <a:ahLst/>
            <a:cxnLst/>
            <a:rect l="l" t="t" r="r" b="b"/>
            <a:pathLst>
              <a:path w="12065" h="36829">
                <a:moveTo>
                  <a:pt x="8153" y="0"/>
                </a:moveTo>
                <a:lnTo>
                  <a:pt x="698" y="3886"/>
                </a:lnTo>
                <a:lnTo>
                  <a:pt x="0" y="36639"/>
                </a:lnTo>
                <a:lnTo>
                  <a:pt x="10718" y="27279"/>
                </a:lnTo>
                <a:lnTo>
                  <a:pt x="5372" y="24599"/>
                </a:lnTo>
                <a:lnTo>
                  <a:pt x="4711" y="19926"/>
                </a:lnTo>
                <a:lnTo>
                  <a:pt x="4013" y="7886"/>
                </a:lnTo>
                <a:lnTo>
                  <a:pt x="9385" y="3225"/>
                </a:lnTo>
                <a:lnTo>
                  <a:pt x="12014" y="3225"/>
                </a:lnTo>
                <a:lnTo>
                  <a:pt x="8153" y="0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1826455" y="8871928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79" h="60959">
                <a:moveTo>
                  <a:pt x="29502" y="0"/>
                </a:moveTo>
                <a:lnTo>
                  <a:pt x="0" y="41135"/>
                </a:lnTo>
                <a:lnTo>
                  <a:pt x="889" y="60756"/>
                </a:lnTo>
                <a:lnTo>
                  <a:pt x="30302" y="23317"/>
                </a:lnTo>
                <a:lnTo>
                  <a:pt x="29502" y="0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1936095" y="8486077"/>
            <a:ext cx="108585" cy="348615"/>
          </a:xfrm>
          <a:custGeom>
            <a:avLst/>
            <a:gdLst/>
            <a:ahLst/>
            <a:cxnLst/>
            <a:rect l="l" t="t" r="r" b="b"/>
            <a:pathLst>
              <a:path w="108584" h="348615">
                <a:moveTo>
                  <a:pt x="57035" y="0"/>
                </a:moveTo>
                <a:lnTo>
                  <a:pt x="48145" y="5384"/>
                </a:lnTo>
                <a:lnTo>
                  <a:pt x="57035" y="8051"/>
                </a:lnTo>
                <a:lnTo>
                  <a:pt x="40890" y="32397"/>
                </a:lnTo>
                <a:lnTo>
                  <a:pt x="30089" y="60420"/>
                </a:lnTo>
                <a:lnTo>
                  <a:pt x="22960" y="88776"/>
                </a:lnTo>
                <a:lnTo>
                  <a:pt x="17830" y="114122"/>
                </a:lnTo>
                <a:lnTo>
                  <a:pt x="19596" y="118567"/>
                </a:lnTo>
                <a:lnTo>
                  <a:pt x="15138" y="142659"/>
                </a:lnTo>
                <a:lnTo>
                  <a:pt x="12484" y="144424"/>
                </a:lnTo>
                <a:lnTo>
                  <a:pt x="8493" y="190241"/>
                </a:lnTo>
                <a:lnTo>
                  <a:pt x="8021" y="234127"/>
                </a:lnTo>
                <a:lnTo>
                  <a:pt x="10228" y="270150"/>
                </a:lnTo>
                <a:lnTo>
                  <a:pt x="14274" y="292379"/>
                </a:lnTo>
                <a:lnTo>
                  <a:pt x="0" y="294157"/>
                </a:lnTo>
                <a:lnTo>
                  <a:pt x="5346" y="309321"/>
                </a:lnTo>
                <a:lnTo>
                  <a:pt x="18719" y="309321"/>
                </a:lnTo>
                <a:lnTo>
                  <a:pt x="22123" y="319666"/>
                </a:lnTo>
                <a:lnTo>
                  <a:pt x="27960" y="329174"/>
                </a:lnTo>
                <a:lnTo>
                  <a:pt x="35637" y="335667"/>
                </a:lnTo>
                <a:lnTo>
                  <a:pt x="44564" y="336969"/>
                </a:lnTo>
                <a:lnTo>
                  <a:pt x="44564" y="348564"/>
                </a:lnTo>
                <a:lnTo>
                  <a:pt x="49022" y="344970"/>
                </a:lnTo>
                <a:lnTo>
                  <a:pt x="57950" y="339661"/>
                </a:lnTo>
                <a:lnTo>
                  <a:pt x="57035" y="335203"/>
                </a:lnTo>
                <a:lnTo>
                  <a:pt x="57988" y="328053"/>
                </a:lnTo>
                <a:lnTo>
                  <a:pt x="68896" y="313829"/>
                </a:lnTo>
                <a:lnTo>
                  <a:pt x="80706" y="289467"/>
                </a:lnTo>
                <a:lnTo>
                  <a:pt x="91419" y="254605"/>
                </a:lnTo>
                <a:lnTo>
                  <a:pt x="99034" y="208876"/>
                </a:lnTo>
                <a:lnTo>
                  <a:pt x="79946" y="207835"/>
                </a:lnTo>
                <a:lnTo>
                  <a:pt x="76446" y="203960"/>
                </a:lnTo>
                <a:lnTo>
                  <a:pt x="74328" y="194354"/>
                </a:lnTo>
                <a:lnTo>
                  <a:pt x="73308" y="182100"/>
                </a:lnTo>
                <a:lnTo>
                  <a:pt x="73101" y="170281"/>
                </a:lnTo>
                <a:lnTo>
                  <a:pt x="74311" y="159100"/>
                </a:lnTo>
                <a:lnTo>
                  <a:pt x="77341" y="148309"/>
                </a:lnTo>
                <a:lnTo>
                  <a:pt x="81579" y="140315"/>
                </a:lnTo>
                <a:lnTo>
                  <a:pt x="86410" y="137528"/>
                </a:lnTo>
                <a:lnTo>
                  <a:pt x="106994" y="137528"/>
                </a:lnTo>
                <a:lnTo>
                  <a:pt x="108022" y="106822"/>
                </a:lnTo>
                <a:lnTo>
                  <a:pt x="100551" y="50058"/>
                </a:lnTo>
                <a:lnTo>
                  <a:pt x="86664" y="7804"/>
                </a:lnTo>
                <a:lnTo>
                  <a:pt x="78485" y="1790"/>
                </a:lnTo>
                <a:lnTo>
                  <a:pt x="68656" y="1790"/>
                </a:lnTo>
                <a:lnTo>
                  <a:pt x="57035" y="0"/>
                </a:lnTo>
                <a:close/>
              </a:path>
              <a:path w="108584" h="348615">
                <a:moveTo>
                  <a:pt x="106994" y="137528"/>
                </a:moveTo>
                <a:lnTo>
                  <a:pt x="86410" y="137528"/>
                </a:lnTo>
                <a:lnTo>
                  <a:pt x="106972" y="138188"/>
                </a:lnTo>
                <a:lnTo>
                  <a:pt x="106994" y="137528"/>
                </a:lnTo>
                <a:close/>
              </a:path>
              <a:path w="108584" h="348615">
                <a:moveTo>
                  <a:pt x="75806" y="571"/>
                </a:moveTo>
                <a:lnTo>
                  <a:pt x="68656" y="1790"/>
                </a:lnTo>
                <a:lnTo>
                  <a:pt x="78485" y="1790"/>
                </a:lnTo>
                <a:lnTo>
                  <a:pt x="75806" y="571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1472711" y="8877973"/>
            <a:ext cx="164465" cy="45085"/>
          </a:xfrm>
          <a:custGeom>
            <a:avLst/>
            <a:gdLst/>
            <a:ahLst/>
            <a:cxnLst/>
            <a:rect l="l" t="t" r="r" b="b"/>
            <a:pathLst>
              <a:path w="164465" h="45084">
                <a:moveTo>
                  <a:pt x="9385" y="0"/>
                </a:moveTo>
                <a:lnTo>
                  <a:pt x="0" y="6832"/>
                </a:lnTo>
                <a:lnTo>
                  <a:pt x="3403" y="9271"/>
                </a:lnTo>
                <a:lnTo>
                  <a:pt x="160299" y="44919"/>
                </a:lnTo>
                <a:lnTo>
                  <a:pt x="164058" y="44919"/>
                </a:lnTo>
                <a:lnTo>
                  <a:pt x="158775" y="36525"/>
                </a:lnTo>
                <a:lnTo>
                  <a:pt x="153784" y="32397"/>
                </a:lnTo>
                <a:lnTo>
                  <a:pt x="156286" y="24917"/>
                </a:lnTo>
                <a:lnTo>
                  <a:pt x="152133" y="19964"/>
                </a:lnTo>
                <a:lnTo>
                  <a:pt x="161239" y="14960"/>
                </a:lnTo>
                <a:lnTo>
                  <a:pt x="148818" y="15786"/>
                </a:lnTo>
                <a:lnTo>
                  <a:pt x="138849" y="14960"/>
                </a:lnTo>
                <a:lnTo>
                  <a:pt x="129743" y="29083"/>
                </a:lnTo>
                <a:lnTo>
                  <a:pt x="15201" y="4165"/>
                </a:lnTo>
                <a:lnTo>
                  <a:pt x="9385" y="0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7" name="object 157"/>
          <p:cNvGrpSpPr/>
          <p:nvPr/>
        </p:nvGrpSpPr>
        <p:grpSpPr>
          <a:xfrm>
            <a:off x="11329924" y="8401876"/>
            <a:ext cx="276225" cy="367665"/>
            <a:chOff x="6275323" y="8401875"/>
            <a:chExt cx="276225" cy="367665"/>
          </a:xfrm>
        </p:grpSpPr>
        <p:pic>
          <p:nvPicPr>
            <p:cNvPr id="158" name="object 15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5323" y="8414778"/>
              <a:ext cx="275945" cy="354444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6281978" y="8401875"/>
              <a:ext cx="183515" cy="342900"/>
            </a:xfrm>
            <a:custGeom>
              <a:avLst/>
              <a:gdLst/>
              <a:ahLst/>
              <a:cxnLst/>
              <a:rect l="l" t="t" r="r" b="b"/>
              <a:pathLst>
                <a:path w="183514" h="342900">
                  <a:moveTo>
                    <a:pt x="166954" y="0"/>
                  </a:moveTo>
                  <a:lnTo>
                    <a:pt x="160274" y="647"/>
                  </a:lnTo>
                  <a:lnTo>
                    <a:pt x="156260" y="12014"/>
                  </a:lnTo>
                  <a:lnTo>
                    <a:pt x="156476" y="20040"/>
                  </a:lnTo>
                  <a:lnTo>
                    <a:pt x="109232" y="21818"/>
                  </a:lnTo>
                  <a:lnTo>
                    <a:pt x="70826" y="34713"/>
                  </a:lnTo>
                  <a:lnTo>
                    <a:pt x="39357" y="61847"/>
                  </a:lnTo>
                  <a:lnTo>
                    <a:pt x="15517" y="98551"/>
                  </a:lnTo>
                  <a:lnTo>
                    <a:pt x="0" y="140157"/>
                  </a:lnTo>
                  <a:lnTo>
                    <a:pt x="184" y="192358"/>
                  </a:lnTo>
                  <a:lnTo>
                    <a:pt x="9418" y="245941"/>
                  </a:lnTo>
                  <a:lnTo>
                    <a:pt x="28437" y="292819"/>
                  </a:lnTo>
                  <a:lnTo>
                    <a:pt x="57975" y="324904"/>
                  </a:lnTo>
                  <a:lnTo>
                    <a:pt x="93708" y="340725"/>
                  </a:lnTo>
                  <a:lnTo>
                    <a:pt x="103720" y="342747"/>
                  </a:lnTo>
                  <a:lnTo>
                    <a:pt x="99250" y="304850"/>
                  </a:lnTo>
                  <a:lnTo>
                    <a:pt x="80469" y="300858"/>
                  </a:lnTo>
                  <a:lnTo>
                    <a:pt x="64090" y="295057"/>
                  </a:lnTo>
                  <a:lnTo>
                    <a:pt x="50626" y="286796"/>
                  </a:lnTo>
                  <a:lnTo>
                    <a:pt x="40589" y="275424"/>
                  </a:lnTo>
                  <a:lnTo>
                    <a:pt x="21740" y="231348"/>
                  </a:lnTo>
                  <a:lnTo>
                    <a:pt x="15279" y="182068"/>
                  </a:lnTo>
                  <a:lnTo>
                    <a:pt x="21718" y="131696"/>
                  </a:lnTo>
                  <a:lnTo>
                    <a:pt x="41571" y="84343"/>
                  </a:lnTo>
                  <a:lnTo>
                    <a:pt x="75349" y="44119"/>
                  </a:lnTo>
                  <a:lnTo>
                    <a:pt x="114053" y="31981"/>
                  </a:lnTo>
                  <a:lnTo>
                    <a:pt x="170446" y="27292"/>
                  </a:lnTo>
                  <a:lnTo>
                    <a:pt x="174256" y="24625"/>
                  </a:lnTo>
                  <a:lnTo>
                    <a:pt x="178193" y="22186"/>
                  </a:lnTo>
                  <a:lnTo>
                    <a:pt x="182333" y="20040"/>
                  </a:lnTo>
                  <a:lnTo>
                    <a:pt x="183261" y="18910"/>
                  </a:lnTo>
                  <a:lnTo>
                    <a:pt x="172516" y="18249"/>
                  </a:lnTo>
                  <a:lnTo>
                    <a:pt x="171640" y="11353"/>
                  </a:lnTo>
                  <a:lnTo>
                    <a:pt x="166954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0" name="object 16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886184" y="8745500"/>
            <a:ext cx="94475" cy="89141"/>
          </a:xfrm>
          <a:prstGeom prst="rect">
            <a:avLst/>
          </a:prstGeom>
        </p:spPr>
      </p:pic>
      <p:grpSp>
        <p:nvGrpSpPr>
          <p:cNvPr id="161" name="object 161"/>
          <p:cNvGrpSpPr/>
          <p:nvPr/>
        </p:nvGrpSpPr>
        <p:grpSpPr>
          <a:xfrm>
            <a:off x="11431536" y="8418245"/>
            <a:ext cx="580390" cy="514984"/>
            <a:chOff x="6376936" y="8418245"/>
            <a:chExt cx="580390" cy="514984"/>
          </a:xfrm>
        </p:grpSpPr>
        <p:sp>
          <p:nvSpPr>
            <p:cNvPr id="162" name="object 162"/>
            <p:cNvSpPr/>
            <p:nvPr/>
          </p:nvSpPr>
          <p:spPr>
            <a:xfrm>
              <a:off x="6607581" y="8625154"/>
              <a:ext cx="53340" cy="224790"/>
            </a:xfrm>
            <a:custGeom>
              <a:avLst/>
              <a:gdLst/>
              <a:ahLst/>
              <a:cxnLst/>
              <a:rect l="l" t="t" r="r" b="b"/>
              <a:pathLst>
                <a:path w="53340" h="224790">
                  <a:moveTo>
                    <a:pt x="30556" y="0"/>
                  </a:moveTo>
                  <a:lnTo>
                    <a:pt x="19862" y="137718"/>
                  </a:lnTo>
                  <a:lnTo>
                    <a:pt x="0" y="224167"/>
                  </a:lnTo>
                  <a:lnTo>
                    <a:pt x="51841" y="182511"/>
                  </a:lnTo>
                  <a:lnTo>
                    <a:pt x="53289" y="145745"/>
                  </a:lnTo>
                  <a:lnTo>
                    <a:pt x="39928" y="18719"/>
                  </a:lnTo>
                  <a:lnTo>
                    <a:pt x="37909" y="4699"/>
                  </a:lnTo>
                  <a:lnTo>
                    <a:pt x="30556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600710" y="8807665"/>
              <a:ext cx="59055" cy="71755"/>
            </a:xfrm>
            <a:custGeom>
              <a:avLst/>
              <a:gdLst/>
              <a:ahLst/>
              <a:cxnLst/>
              <a:rect l="l" t="t" r="r" b="b"/>
              <a:pathLst>
                <a:path w="59054" h="71754">
                  <a:moveTo>
                    <a:pt x="58712" y="0"/>
                  </a:moveTo>
                  <a:lnTo>
                    <a:pt x="6870" y="41655"/>
                  </a:lnTo>
                  <a:lnTo>
                    <a:pt x="0" y="71551"/>
                  </a:lnTo>
                  <a:lnTo>
                    <a:pt x="57937" y="19837"/>
                  </a:lnTo>
                  <a:lnTo>
                    <a:pt x="58712" y="0"/>
                  </a:lnTo>
                  <a:close/>
                </a:path>
              </a:pathLst>
            </a:custGeom>
            <a:solidFill>
              <a:srgbClr val="4F50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376936" y="8418245"/>
              <a:ext cx="537210" cy="514984"/>
            </a:xfrm>
            <a:custGeom>
              <a:avLst/>
              <a:gdLst/>
              <a:ahLst/>
              <a:cxnLst/>
              <a:rect l="l" t="t" r="r" b="b"/>
              <a:pathLst>
                <a:path w="537209" h="514984">
                  <a:moveTo>
                    <a:pt x="520359" y="206908"/>
                  </a:moveTo>
                  <a:lnTo>
                    <a:pt x="261200" y="206908"/>
                  </a:lnTo>
                  <a:lnTo>
                    <a:pt x="268554" y="211607"/>
                  </a:lnTo>
                  <a:lnTo>
                    <a:pt x="270573" y="225628"/>
                  </a:lnTo>
                  <a:lnTo>
                    <a:pt x="283933" y="352653"/>
                  </a:lnTo>
                  <a:lnTo>
                    <a:pt x="281711" y="409257"/>
                  </a:lnTo>
                  <a:lnTo>
                    <a:pt x="281711" y="414616"/>
                  </a:lnTo>
                  <a:lnTo>
                    <a:pt x="287045" y="417258"/>
                  </a:lnTo>
                  <a:lnTo>
                    <a:pt x="306654" y="421741"/>
                  </a:lnTo>
                  <a:lnTo>
                    <a:pt x="310210" y="427989"/>
                  </a:lnTo>
                  <a:lnTo>
                    <a:pt x="300431" y="461848"/>
                  </a:lnTo>
                  <a:lnTo>
                    <a:pt x="303098" y="469887"/>
                  </a:lnTo>
                  <a:lnTo>
                    <a:pt x="310210" y="474306"/>
                  </a:lnTo>
                  <a:lnTo>
                    <a:pt x="306654" y="483247"/>
                  </a:lnTo>
                  <a:lnTo>
                    <a:pt x="309346" y="498398"/>
                  </a:lnTo>
                  <a:lnTo>
                    <a:pt x="395808" y="514438"/>
                  </a:lnTo>
                  <a:lnTo>
                    <a:pt x="394919" y="494817"/>
                  </a:lnTo>
                  <a:lnTo>
                    <a:pt x="424421" y="453682"/>
                  </a:lnTo>
                  <a:lnTo>
                    <a:pt x="424357" y="451142"/>
                  </a:lnTo>
                  <a:lnTo>
                    <a:pt x="418985" y="450291"/>
                  </a:lnTo>
                  <a:lnTo>
                    <a:pt x="421665" y="435101"/>
                  </a:lnTo>
                  <a:lnTo>
                    <a:pt x="436094" y="435101"/>
                  </a:lnTo>
                  <a:lnTo>
                    <a:pt x="443953" y="431533"/>
                  </a:lnTo>
                  <a:lnTo>
                    <a:pt x="451954" y="427100"/>
                  </a:lnTo>
                  <a:lnTo>
                    <a:pt x="471161" y="427100"/>
                  </a:lnTo>
                  <a:lnTo>
                    <a:pt x="477824" y="414616"/>
                  </a:lnTo>
                  <a:lnTo>
                    <a:pt x="483747" y="414616"/>
                  </a:lnTo>
                  <a:lnTo>
                    <a:pt x="486727" y="410146"/>
                  </a:lnTo>
                  <a:lnTo>
                    <a:pt x="487616" y="399453"/>
                  </a:lnTo>
                  <a:lnTo>
                    <a:pt x="484060" y="395008"/>
                  </a:lnTo>
                  <a:lnTo>
                    <a:pt x="484949" y="389635"/>
                  </a:lnTo>
                  <a:lnTo>
                    <a:pt x="474256" y="376262"/>
                  </a:lnTo>
                  <a:lnTo>
                    <a:pt x="467118" y="376262"/>
                  </a:lnTo>
                  <a:lnTo>
                    <a:pt x="462044" y="366233"/>
                  </a:lnTo>
                  <a:lnTo>
                    <a:pt x="458530" y="352653"/>
                  </a:lnTo>
                  <a:lnTo>
                    <a:pt x="456220" y="338797"/>
                  </a:lnTo>
                  <a:lnTo>
                    <a:pt x="454647" y="327253"/>
                  </a:lnTo>
                  <a:lnTo>
                    <a:pt x="513850" y="327253"/>
                  </a:lnTo>
                  <a:lnTo>
                    <a:pt x="512616" y="303382"/>
                  </a:lnTo>
                  <a:lnTo>
                    <a:pt x="512524" y="274245"/>
                  </a:lnTo>
                  <a:lnTo>
                    <a:pt x="513913" y="243253"/>
                  </a:lnTo>
                  <a:lnTo>
                    <a:pt x="517042" y="212255"/>
                  </a:lnTo>
                  <a:lnTo>
                    <a:pt x="519696" y="210489"/>
                  </a:lnTo>
                  <a:lnTo>
                    <a:pt x="520359" y="206908"/>
                  </a:lnTo>
                  <a:close/>
                </a:path>
                <a:path w="537209" h="514984">
                  <a:moveTo>
                    <a:pt x="220776" y="474687"/>
                  </a:moveTo>
                  <a:lnTo>
                    <a:pt x="202412" y="474687"/>
                  </a:lnTo>
                  <a:lnTo>
                    <a:pt x="193306" y="479691"/>
                  </a:lnTo>
                  <a:lnTo>
                    <a:pt x="197459" y="484644"/>
                  </a:lnTo>
                  <a:lnTo>
                    <a:pt x="194957" y="492124"/>
                  </a:lnTo>
                  <a:lnTo>
                    <a:pt x="199948" y="496252"/>
                  </a:lnTo>
                  <a:lnTo>
                    <a:pt x="205231" y="504647"/>
                  </a:lnTo>
                  <a:lnTo>
                    <a:pt x="209499" y="504647"/>
                  </a:lnTo>
                  <a:lnTo>
                    <a:pt x="221094" y="490359"/>
                  </a:lnTo>
                  <a:lnTo>
                    <a:pt x="219290" y="481482"/>
                  </a:lnTo>
                  <a:lnTo>
                    <a:pt x="220776" y="474687"/>
                  </a:lnTo>
                  <a:close/>
                </a:path>
                <a:path w="537209" h="514984">
                  <a:moveTo>
                    <a:pt x="224059" y="459727"/>
                  </a:moveTo>
                  <a:lnTo>
                    <a:pt x="50558" y="459727"/>
                  </a:lnTo>
                  <a:lnTo>
                    <a:pt x="56375" y="463892"/>
                  </a:lnTo>
                  <a:lnTo>
                    <a:pt x="170916" y="488810"/>
                  </a:lnTo>
                  <a:lnTo>
                    <a:pt x="180022" y="474687"/>
                  </a:lnTo>
                  <a:lnTo>
                    <a:pt x="220776" y="474687"/>
                  </a:lnTo>
                  <a:lnTo>
                    <a:pt x="224059" y="459727"/>
                  </a:lnTo>
                  <a:close/>
                </a:path>
                <a:path w="537209" h="514984">
                  <a:moveTo>
                    <a:pt x="202412" y="474687"/>
                  </a:moveTo>
                  <a:lnTo>
                    <a:pt x="180022" y="474687"/>
                  </a:lnTo>
                  <a:lnTo>
                    <a:pt x="189992" y="475513"/>
                  </a:lnTo>
                  <a:lnTo>
                    <a:pt x="202412" y="474687"/>
                  </a:lnTo>
                  <a:close/>
                </a:path>
                <a:path w="537209" h="514984">
                  <a:moveTo>
                    <a:pt x="40157" y="192214"/>
                  </a:moveTo>
                  <a:lnTo>
                    <a:pt x="39966" y="192570"/>
                  </a:lnTo>
                  <a:lnTo>
                    <a:pt x="10782" y="203593"/>
                  </a:lnTo>
                  <a:lnTo>
                    <a:pt x="5359" y="207797"/>
                  </a:lnTo>
                  <a:lnTo>
                    <a:pt x="0" y="215811"/>
                  </a:lnTo>
                  <a:lnTo>
                    <a:pt x="0" y="220281"/>
                  </a:lnTo>
                  <a:lnTo>
                    <a:pt x="1803" y="264413"/>
                  </a:lnTo>
                  <a:lnTo>
                    <a:pt x="5735" y="304098"/>
                  </a:lnTo>
                  <a:lnTo>
                    <a:pt x="12509" y="349973"/>
                  </a:lnTo>
                  <a:lnTo>
                    <a:pt x="11937" y="350977"/>
                  </a:lnTo>
                  <a:lnTo>
                    <a:pt x="13398" y="351320"/>
                  </a:lnTo>
                  <a:lnTo>
                    <a:pt x="30340" y="438670"/>
                  </a:lnTo>
                  <a:lnTo>
                    <a:pt x="33896" y="441350"/>
                  </a:lnTo>
                  <a:lnTo>
                    <a:pt x="35674" y="462749"/>
                  </a:lnTo>
                  <a:lnTo>
                    <a:pt x="41173" y="466559"/>
                  </a:lnTo>
                  <a:lnTo>
                    <a:pt x="50558" y="459727"/>
                  </a:lnTo>
                  <a:lnTo>
                    <a:pt x="224059" y="459727"/>
                  </a:lnTo>
                  <a:lnTo>
                    <a:pt x="250507" y="344627"/>
                  </a:lnTo>
                  <a:lnTo>
                    <a:pt x="261200" y="206908"/>
                  </a:lnTo>
                  <a:lnTo>
                    <a:pt x="520359" y="206908"/>
                  </a:lnTo>
                  <a:lnTo>
                    <a:pt x="522998" y="192646"/>
                  </a:lnTo>
                  <a:lnTo>
                    <a:pt x="40119" y="192646"/>
                  </a:lnTo>
                  <a:lnTo>
                    <a:pt x="40157" y="192214"/>
                  </a:lnTo>
                  <a:close/>
                </a:path>
                <a:path w="537209" h="514984">
                  <a:moveTo>
                    <a:pt x="436094" y="435101"/>
                  </a:moveTo>
                  <a:lnTo>
                    <a:pt x="421665" y="435101"/>
                  </a:lnTo>
                  <a:lnTo>
                    <a:pt x="434136" y="435990"/>
                  </a:lnTo>
                  <a:lnTo>
                    <a:pt x="436094" y="435101"/>
                  </a:lnTo>
                  <a:close/>
                </a:path>
                <a:path w="537209" h="514984">
                  <a:moveTo>
                    <a:pt x="471161" y="427100"/>
                  </a:moveTo>
                  <a:lnTo>
                    <a:pt x="451954" y="427100"/>
                  </a:lnTo>
                  <a:lnTo>
                    <a:pt x="470687" y="427989"/>
                  </a:lnTo>
                  <a:lnTo>
                    <a:pt x="471161" y="427100"/>
                  </a:lnTo>
                  <a:close/>
                </a:path>
                <a:path w="537209" h="514984">
                  <a:moveTo>
                    <a:pt x="483747" y="414616"/>
                  </a:moveTo>
                  <a:lnTo>
                    <a:pt x="477824" y="414616"/>
                  </a:lnTo>
                  <a:lnTo>
                    <a:pt x="483171" y="415480"/>
                  </a:lnTo>
                  <a:lnTo>
                    <a:pt x="483747" y="414616"/>
                  </a:lnTo>
                  <a:close/>
                </a:path>
                <a:path w="537209" h="514984">
                  <a:moveTo>
                    <a:pt x="513850" y="327253"/>
                  </a:moveTo>
                  <a:lnTo>
                    <a:pt x="454647" y="327253"/>
                  </a:lnTo>
                  <a:lnTo>
                    <a:pt x="513930" y="328815"/>
                  </a:lnTo>
                  <a:lnTo>
                    <a:pt x="513850" y="327253"/>
                  </a:lnTo>
                  <a:close/>
                </a:path>
                <a:path w="537209" h="514984">
                  <a:moveTo>
                    <a:pt x="50393" y="153873"/>
                  </a:moveTo>
                  <a:lnTo>
                    <a:pt x="51282" y="159664"/>
                  </a:lnTo>
                  <a:lnTo>
                    <a:pt x="52171" y="161912"/>
                  </a:lnTo>
                  <a:lnTo>
                    <a:pt x="52171" y="165442"/>
                  </a:lnTo>
                  <a:lnTo>
                    <a:pt x="49936" y="173050"/>
                  </a:lnTo>
                  <a:lnTo>
                    <a:pt x="50838" y="180162"/>
                  </a:lnTo>
                  <a:lnTo>
                    <a:pt x="53936" y="185508"/>
                  </a:lnTo>
                  <a:lnTo>
                    <a:pt x="55727" y="185508"/>
                  </a:lnTo>
                  <a:lnTo>
                    <a:pt x="40119" y="192646"/>
                  </a:lnTo>
                  <a:lnTo>
                    <a:pt x="522998" y="192646"/>
                  </a:lnTo>
                  <a:lnTo>
                    <a:pt x="524154" y="186397"/>
                  </a:lnTo>
                  <a:lnTo>
                    <a:pt x="522389" y="181952"/>
                  </a:lnTo>
                  <a:lnTo>
                    <a:pt x="525142" y="168153"/>
                  </a:lnTo>
                  <a:lnTo>
                    <a:pt x="527929" y="154762"/>
                  </a:lnTo>
                  <a:lnTo>
                    <a:pt x="52628" y="154762"/>
                  </a:lnTo>
                  <a:lnTo>
                    <a:pt x="50393" y="153873"/>
                  </a:lnTo>
                  <a:close/>
                </a:path>
                <a:path w="537209" h="514984">
                  <a:moveTo>
                    <a:pt x="174332" y="0"/>
                  </a:moveTo>
                  <a:lnTo>
                    <a:pt x="166725" y="1003"/>
                  </a:lnTo>
                  <a:lnTo>
                    <a:pt x="160020" y="2781"/>
                  </a:lnTo>
                  <a:lnTo>
                    <a:pt x="152895" y="4559"/>
                  </a:lnTo>
                  <a:lnTo>
                    <a:pt x="147561" y="4559"/>
                  </a:lnTo>
                  <a:lnTo>
                    <a:pt x="143078" y="8127"/>
                  </a:lnTo>
                  <a:lnTo>
                    <a:pt x="137744" y="8991"/>
                  </a:lnTo>
                  <a:lnTo>
                    <a:pt x="133299" y="11226"/>
                  </a:lnTo>
                  <a:lnTo>
                    <a:pt x="125272" y="14820"/>
                  </a:lnTo>
                  <a:lnTo>
                    <a:pt x="115887" y="22834"/>
                  </a:lnTo>
                  <a:lnTo>
                    <a:pt x="113220" y="25501"/>
                  </a:lnTo>
                  <a:lnTo>
                    <a:pt x="107442" y="33527"/>
                  </a:lnTo>
                  <a:lnTo>
                    <a:pt x="102082" y="38874"/>
                  </a:lnTo>
                  <a:lnTo>
                    <a:pt x="100291" y="44678"/>
                  </a:lnTo>
                  <a:lnTo>
                    <a:pt x="98526" y="46012"/>
                  </a:lnTo>
                  <a:lnTo>
                    <a:pt x="96723" y="47332"/>
                  </a:lnTo>
                  <a:lnTo>
                    <a:pt x="94500" y="50901"/>
                  </a:lnTo>
                  <a:lnTo>
                    <a:pt x="74904" y="82105"/>
                  </a:lnTo>
                  <a:lnTo>
                    <a:pt x="70446" y="83896"/>
                  </a:lnTo>
                  <a:lnTo>
                    <a:pt x="65100" y="94589"/>
                  </a:lnTo>
                  <a:lnTo>
                    <a:pt x="61087" y="108851"/>
                  </a:lnTo>
                  <a:lnTo>
                    <a:pt x="62865" y="114185"/>
                  </a:lnTo>
                  <a:lnTo>
                    <a:pt x="58381" y="133819"/>
                  </a:lnTo>
                  <a:lnTo>
                    <a:pt x="57492" y="133819"/>
                  </a:lnTo>
                  <a:lnTo>
                    <a:pt x="57061" y="137388"/>
                  </a:lnTo>
                  <a:lnTo>
                    <a:pt x="53073" y="151206"/>
                  </a:lnTo>
                  <a:lnTo>
                    <a:pt x="52628" y="154762"/>
                  </a:lnTo>
                  <a:lnTo>
                    <a:pt x="527929" y="154762"/>
                  </a:lnTo>
                  <a:lnTo>
                    <a:pt x="528310" y="152930"/>
                  </a:lnTo>
                  <a:lnTo>
                    <a:pt x="532197" y="136882"/>
                  </a:lnTo>
                  <a:lnTo>
                    <a:pt x="537108" y="120611"/>
                  </a:lnTo>
                  <a:lnTo>
                    <a:pt x="499237" y="114185"/>
                  </a:lnTo>
                  <a:lnTo>
                    <a:pt x="483171" y="109740"/>
                  </a:lnTo>
                  <a:lnTo>
                    <a:pt x="491069" y="92068"/>
                  </a:lnTo>
                  <a:lnTo>
                    <a:pt x="496208" y="81999"/>
                  </a:lnTo>
                  <a:lnTo>
                    <a:pt x="500841" y="75770"/>
                  </a:lnTo>
                  <a:lnTo>
                    <a:pt x="507225" y="69621"/>
                  </a:lnTo>
                  <a:lnTo>
                    <a:pt x="513177" y="69621"/>
                  </a:lnTo>
                  <a:lnTo>
                    <a:pt x="514603" y="68757"/>
                  </a:lnTo>
                  <a:lnTo>
                    <a:pt x="515264" y="37096"/>
                  </a:lnTo>
                  <a:lnTo>
                    <a:pt x="522719" y="33210"/>
                  </a:lnTo>
                  <a:lnTo>
                    <a:pt x="521474" y="32194"/>
                  </a:lnTo>
                  <a:lnTo>
                    <a:pt x="502767" y="31305"/>
                  </a:lnTo>
                  <a:lnTo>
                    <a:pt x="494766" y="18834"/>
                  </a:lnTo>
                  <a:lnTo>
                    <a:pt x="492963" y="16154"/>
                  </a:lnTo>
                  <a:lnTo>
                    <a:pt x="485838" y="11683"/>
                  </a:lnTo>
                  <a:lnTo>
                    <a:pt x="478713" y="11683"/>
                  </a:lnTo>
                  <a:lnTo>
                    <a:pt x="318249" y="6337"/>
                  </a:lnTo>
                  <a:lnTo>
                    <a:pt x="318249" y="3670"/>
                  </a:lnTo>
                  <a:lnTo>
                    <a:pt x="288823" y="3670"/>
                  </a:lnTo>
                  <a:lnTo>
                    <a:pt x="287058" y="2781"/>
                  </a:lnTo>
                  <a:lnTo>
                    <a:pt x="241604" y="2781"/>
                  </a:lnTo>
                  <a:lnTo>
                    <a:pt x="175615" y="1003"/>
                  </a:lnTo>
                  <a:lnTo>
                    <a:pt x="175285" y="647"/>
                  </a:lnTo>
                  <a:lnTo>
                    <a:pt x="174853" y="304"/>
                  </a:lnTo>
                  <a:lnTo>
                    <a:pt x="174332" y="0"/>
                  </a:lnTo>
                  <a:close/>
                </a:path>
                <a:path w="537209" h="514984">
                  <a:moveTo>
                    <a:pt x="513177" y="69621"/>
                  </a:moveTo>
                  <a:lnTo>
                    <a:pt x="507225" y="69621"/>
                  </a:lnTo>
                  <a:lnTo>
                    <a:pt x="511708" y="70510"/>
                  </a:lnTo>
                  <a:lnTo>
                    <a:pt x="513177" y="69621"/>
                  </a:lnTo>
                  <a:close/>
                </a:path>
                <a:path w="537209" h="514984">
                  <a:moveTo>
                    <a:pt x="318249" y="1879"/>
                  </a:moveTo>
                  <a:lnTo>
                    <a:pt x="307568" y="1879"/>
                  </a:lnTo>
                  <a:lnTo>
                    <a:pt x="288823" y="3670"/>
                  </a:lnTo>
                  <a:lnTo>
                    <a:pt x="318249" y="3670"/>
                  </a:lnTo>
                  <a:lnTo>
                    <a:pt x="318249" y="1879"/>
                  </a:lnTo>
                  <a:close/>
                </a:path>
                <a:path w="537209" h="514984">
                  <a:moveTo>
                    <a:pt x="248704" y="1003"/>
                  </a:moveTo>
                  <a:lnTo>
                    <a:pt x="241604" y="2781"/>
                  </a:lnTo>
                  <a:lnTo>
                    <a:pt x="287058" y="2781"/>
                  </a:lnTo>
                  <a:lnTo>
                    <a:pt x="285267" y="1879"/>
                  </a:lnTo>
                  <a:lnTo>
                    <a:pt x="248704" y="1003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860108" y="8497811"/>
              <a:ext cx="71120" cy="41275"/>
            </a:xfrm>
            <a:custGeom>
              <a:avLst/>
              <a:gdLst/>
              <a:ahLst/>
              <a:cxnLst/>
              <a:rect l="l" t="t" r="r" b="b"/>
              <a:pathLst>
                <a:path w="71120" h="41275">
                  <a:moveTo>
                    <a:pt x="16116" y="0"/>
                  </a:moveTo>
                  <a:lnTo>
                    <a:pt x="10051" y="10078"/>
                  </a:lnTo>
                  <a:lnTo>
                    <a:pt x="4905" y="19854"/>
                  </a:lnTo>
                  <a:lnTo>
                    <a:pt x="0" y="30175"/>
                  </a:lnTo>
                  <a:lnTo>
                    <a:pt x="16065" y="34620"/>
                  </a:lnTo>
                  <a:lnTo>
                    <a:pt x="53936" y="41046"/>
                  </a:lnTo>
                  <a:lnTo>
                    <a:pt x="57308" y="31884"/>
                  </a:lnTo>
                  <a:lnTo>
                    <a:pt x="61177" y="22956"/>
                  </a:lnTo>
                  <a:lnTo>
                    <a:pt x="65600" y="14384"/>
                  </a:lnTo>
                  <a:lnTo>
                    <a:pt x="70637" y="6286"/>
                  </a:lnTo>
                  <a:lnTo>
                    <a:pt x="16116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876224" y="8454682"/>
              <a:ext cx="81280" cy="49530"/>
            </a:xfrm>
            <a:custGeom>
              <a:avLst/>
              <a:gdLst/>
              <a:ahLst/>
              <a:cxnLst/>
              <a:rect l="l" t="t" r="r" b="b"/>
              <a:pathLst>
                <a:path w="81279" h="49529">
                  <a:moveTo>
                    <a:pt x="27292" y="0"/>
                  </a:moveTo>
                  <a:lnTo>
                    <a:pt x="24663" y="0"/>
                  </a:lnTo>
                  <a:lnTo>
                    <a:pt x="19291" y="4660"/>
                  </a:lnTo>
                  <a:lnTo>
                    <a:pt x="19989" y="16700"/>
                  </a:lnTo>
                  <a:lnTo>
                    <a:pt x="20650" y="21374"/>
                  </a:lnTo>
                  <a:lnTo>
                    <a:pt x="25996" y="24053"/>
                  </a:lnTo>
                  <a:lnTo>
                    <a:pt x="15278" y="33413"/>
                  </a:lnTo>
                  <a:lnTo>
                    <a:pt x="15316" y="32321"/>
                  </a:lnTo>
                  <a:lnTo>
                    <a:pt x="12420" y="34074"/>
                  </a:lnTo>
                  <a:lnTo>
                    <a:pt x="7937" y="33185"/>
                  </a:lnTo>
                  <a:lnTo>
                    <a:pt x="5359" y="35547"/>
                  </a:lnTo>
                  <a:lnTo>
                    <a:pt x="2654" y="39116"/>
                  </a:lnTo>
                  <a:lnTo>
                    <a:pt x="0" y="43129"/>
                  </a:lnTo>
                  <a:lnTo>
                    <a:pt x="54521" y="49415"/>
                  </a:lnTo>
                  <a:lnTo>
                    <a:pt x="56896" y="45910"/>
                  </a:lnTo>
                  <a:lnTo>
                    <a:pt x="59512" y="42545"/>
                  </a:lnTo>
                  <a:lnTo>
                    <a:pt x="62306" y="39446"/>
                  </a:lnTo>
                  <a:lnTo>
                    <a:pt x="53416" y="36779"/>
                  </a:lnTo>
                  <a:lnTo>
                    <a:pt x="62306" y="31394"/>
                  </a:lnTo>
                  <a:lnTo>
                    <a:pt x="73926" y="33185"/>
                  </a:lnTo>
                  <a:lnTo>
                    <a:pt x="81076" y="31965"/>
                  </a:lnTo>
                  <a:lnTo>
                    <a:pt x="77431" y="30810"/>
                  </a:lnTo>
                  <a:lnTo>
                    <a:pt x="73685" y="30416"/>
                  </a:lnTo>
                  <a:lnTo>
                    <a:pt x="70180" y="29806"/>
                  </a:lnTo>
                  <a:lnTo>
                    <a:pt x="66713" y="19786"/>
                  </a:lnTo>
                  <a:lnTo>
                    <a:pt x="61722" y="15176"/>
                  </a:lnTo>
                  <a:lnTo>
                    <a:pt x="47840" y="14782"/>
                  </a:lnTo>
                  <a:lnTo>
                    <a:pt x="40906" y="18643"/>
                  </a:lnTo>
                  <a:lnTo>
                    <a:pt x="32905" y="10896"/>
                  </a:lnTo>
                  <a:lnTo>
                    <a:pt x="32016" y="4660"/>
                  </a:lnTo>
                  <a:lnTo>
                    <a:pt x="27292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7" name="object 167"/>
          <p:cNvSpPr/>
          <p:nvPr/>
        </p:nvSpPr>
        <p:spPr>
          <a:xfrm>
            <a:off x="12185374" y="8642173"/>
            <a:ext cx="13335" cy="70485"/>
          </a:xfrm>
          <a:custGeom>
            <a:avLst/>
            <a:gdLst/>
            <a:ahLst/>
            <a:cxnLst/>
            <a:rect l="l" t="t" r="r" b="b"/>
            <a:pathLst>
              <a:path w="13334" h="70484">
                <a:moveTo>
                  <a:pt x="13294" y="0"/>
                </a:moveTo>
                <a:lnTo>
                  <a:pt x="5395" y="11460"/>
                </a:lnTo>
                <a:lnTo>
                  <a:pt x="416" y="32583"/>
                </a:lnTo>
                <a:lnTo>
                  <a:pt x="0" y="54965"/>
                </a:lnTo>
                <a:lnTo>
                  <a:pt x="5788" y="70205"/>
                </a:lnTo>
                <a:lnTo>
                  <a:pt x="4454" y="53242"/>
                </a:lnTo>
                <a:lnTo>
                  <a:pt x="6112" y="31940"/>
                </a:lnTo>
                <a:lnTo>
                  <a:pt x="9485" y="12219"/>
                </a:lnTo>
                <a:lnTo>
                  <a:pt x="132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1993130" y="8486076"/>
            <a:ext cx="15240" cy="40640"/>
          </a:xfrm>
          <a:custGeom>
            <a:avLst/>
            <a:gdLst/>
            <a:ahLst/>
            <a:cxnLst/>
            <a:rect l="l" t="t" r="r" b="b"/>
            <a:pathLst>
              <a:path w="15240" h="40640">
                <a:moveTo>
                  <a:pt x="0" y="0"/>
                </a:moveTo>
                <a:lnTo>
                  <a:pt x="0" y="8051"/>
                </a:lnTo>
                <a:lnTo>
                  <a:pt x="7150" y="8051"/>
                </a:lnTo>
                <a:lnTo>
                  <a:pt x="6248" y="9842"/>
                </a:lnTo>
                <a:lnTo>
                  <a:pt x="6248" y="13385"/>
                </a:lnTo>
                <a:lnTo>
                  <a:pt x="8928" y="40132"/>
                </a:lnTo>
                <a:lnTo>
                  <a:pt x="15163" y="39255"/>
                </a:lnTo>
                <a:lnTo>
                  <a:pt x="13500" y="13385"/>
                </a:lnTo>
                <a:lnTo>
                  <a:pt x="13385" y="5384"/>
                </a:lnTo>
                <a:lnTo>
                  <a:pt x="11620" y="1790"/>
                </a:lnTo>
                <a:lnTo>
                  <a:pt x="0" y="0"/>
                </a:lnTo>
                <a:close/>
              </a:path>
            </a:pathLst>
          </a:custGeom>
          <a:solidFill>
            <a:srgbClr val="9FA1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1941442" y="8752623"/>
            <a:ext cx="29845" cy="43180"/>
          </a:xfrm>
          <a:custGeom>
            <a:avLst/>
            <a:gdLst/>
            <a:ahLst/>
            <a:cxnLst/>
            <a:rect l="l" t="t" r="r" b="b"/>
            <a:pathLst>
              <a:path w="29845" h="43179">
                <a:moveTo>
                  <a:pt x="22288" y="0"/>
                </a:moveTo>
                <a:lnTo>
                  <a:pt x="8928" y="25831"/>
                </a:lnTo>
                <a:lnTo>
                  <a:pt x="0" y="42773"/>
                </a:lnTo>
                <a:lnTo>
                  <a:pt x="13373" y="42773"/>
                </a:lnTo>
                <a:lnTo>
                  <a:pt x="29413" y="12484"/>
                </a:lnTo>
                <a:lnTo>
                  <a:pt x="22288" y="0"/>
                </a:lnTo>
                <a:close/>
              </a:path>
            </a:pathLst>
          </a:custGeom>
          <a:solidFill>
            <a:srgbClr val="9FA1A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0" name="object 170"/>
          <p:cNvGrpSpPr/>
          <p:nvPr/>
        </p:nvGrpSpPr>
        <p:grpSpPr>
          <a:xfrm>
            <a:off x="11978881" y="8605545"/>
            <a:ext cx="27940" cy="78740"/>
            <a:chOff x="6924281" y="8605545"/>
            <a:chExt cx="27940" cy="78740"/>
          </a:xfrm>
        </p:grpSpPr>
        <p:sp>
          <p:nvSpPr>
            <p:cNvPr id="171" name="object 171"/>
            <p:cNvSpPr/>
            <p:nvPr/>
          </p:nvSpPr>
          <p:spPr>
            <a:xfrm>
              <a:off x="6924281" y="8605545"/>
              <a:ext cx="27940" cy="78740"/>
            </a:xfrm>
            <a:custGeom>
              <a:avLst/>
              <a:gdLst/>
              <a:ahLst/>
              <a:cxnLst/>
              <a:rect l="l" t="t" r="r" b="b"/>
              <a:pathLst>
                <a:path w="27940" h="78740">
                  <a:moveTo>
                    <a:pt x="20243" y="38303"/>
                  </a:moveTo>
                  <a:lnTo>
                    <a:pt x="0" y="77546"/>
                  </a:lnTo>
                  <a:lnTo>
                    <a:pt x="15163" y="78447"/>
                  </a:lnTo>
                  <a:lnTo>
                    <a:pt x="15773" y="69164"/>
                  </a:lnTo>
                  <a:lnTo>
                    <a:pt x="16916" y="59143"/>
                  </a:lnTo>
                  <a:lnTo>
                    <a:pt x="18453" y="48729"/>
                  </a:lnTo>
                  <a:lnTo>
                    <a:pt x="20243" y="38303"/>
                  </a:lnTo>
                  <a:close/>
                </a:path>
                <a:path w="27940" h="78740">
                  <a:moveTo>
                    <a:pt x="27635" y="889"/>
                  </a:moveTo>
                  <a:lnTo>
                    <a:pt x="10706" y="0"/>
                  </a:lnTo>
                  <a:lnTo>
                    <a:pt x="9601" y="2197"/>
                  </a:lnTo>
                  <a:lnTo>
                    <a:pt x="8255" y="7505"/>
                  </a:lnTo>
                  <a:lnTo>
                    <a:pt x="6896" y="14681"/>
                  </a:lnTo>
                  <a:lnTo>
                    <a:pt x="24498" y="16459"/>
                  </a:lnTo>
                  <a:lnTo>
                    <a:pt x="26924" y="4635"/>
                  </a:lnTo>
                  <a:lnTo>
                    <a:pt x="27635" y="889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927748" y="8620226"/>
              <a:ext cx="21590" cy="24130"/>
            </a:xfrm>
            <a:custGeom>
              <a:avLst/>
              <a:gdLst/>
              <a:ahLst/>
              <a:cxnLst/>
              <a:rect l="l" t="t" r="r" b="b"/>
              <a:pathLst>
                <a:path w="21590" h="24129">
                  <a:moveTo>
                    <a:pt x="3428" y="0"/>
                  </a:moveTo>
                  <a:lnTo>
                    <a:pt x="2247" y="6210"/>
                  </a:lnTo>
                  <a:lnTo>
                    <a:pt x="1041" y="13766"/>
                  </a:lnTo>
                  <a:lnTo>
                    <a:pt x="0" y="21945"/>
                  </a:lnTo>
                  <a:lnTo>
                    <a:pt x="16776" y="23621"/>
                  </a:lnTo>
                  <a:lnTo>
                    <a:pt x="18186" y="15798"/>
                  </a:lnTo>
                  <a:lnTo>
                    <a:pt x="21031" y="1777"/>
                  </a:lnTo>
                  <a:lnTo>
                    <a:pt x="3428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3" name="object 173"/>
          <p:cNvSpPr/>
          <p:nvPr/>
        </p:nvSpPr>
        <p:spPr>
          <a:xfrm>
            <a:off x="11600485" y="8619807"/>
            <a:ext cx="79375" cy="274320"/>
          </a:xfrm>
          <a:custGeom>
            <a:avLst/>
            <a:gdLst/>
            <a:ahLst/>
            <a:cxnLst/>
            <a:rect l="l" t="t" r="r" b="b"/>
            <a:pathLst>
              <a:path w="79375" h="274320">
                <a:moveTo>
                  <a:pt x="70853" y="0"/>
                </a:moveTo>
                <a:lnTo>
                  <a:pt x="60159" y="0"/>
                </a:lnTo>
                <a:lnTo>
                  <a:pt x="0" y="32092"/>
                </a:lnTo>
                <a:lnTo>
                  <a:pt x="17373" y="143065"/>
                </a:lnTo>
                <a:lnTo>
                  <a:pt x="22720" y="274104"/>
                </a:lnTo>
                <a:lnTo>
                  <a:pt x="37439" y="274104"/>
                </a:lnTo>
                <a:lnTo>
                  <a:pt x="40119" y="272745"/>
                </a:lnTo>
                <a:lnTo>
                  <a:pt x="42773" y="263436"/>
                </a:lnTo>
                <a:lnTo>
                  <a:pt x="68186" y="135051"/>
                </a:lnTo>
                <a:lnTo>
                  <a:pt x="78867" y="6680"/>
                </a:lnTo>
                <a:lnTo>
                  <a:pt x="70853" y="0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4" name="object 17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875262" y="8456015"/>
            <a:ext cx="125691" cy="388442"/>
          </a:xfrm>
          <a:prstGeom prst="rect">
            <a:avLst/>
          </a:prstGeom>
        </p:spPr>
      </p:pic>
      <p:grpSp>
        <p:nvGrpSpPr>
          <p:cNvPr id="175" name="object 175"/>
          <p:cNvGrpSpPr/>
          <p:nvPr/>
        </p:nvGrpSpPr>
        <p:grpSpPr>
          <a:xfrm>
            <a:off x="11430647" y="8528876"/>
            <a:ext cx="470534" cy="365125"/>
            <a:chOff x="6376047" y="8528875"/>
            <a:chExt cx="470534" cy="365125"/>
          </a:xfrm>
        </p:grpSpPr>
        <p:sp>
          <p:nvSpPr>
            <p:cNvPr id="176" name="object 176"/>
            <p:cNvSpPr/>
            <p:nvPr/>
          </p:nvSpPr>
          <p:spPr>
            <a:xfrm>
              <a:off x="6376047" y="8530666"/>
              <a:ext cx="436245" cy="363855"/>
            </a:xfrm>
            <a:custGeom>
              <a:avLst/>
              <a:gdLst/>
              <a:ahLst/>
              <a:cxnLst/>
              <a:rect l="l" t="t" r="r" b="b"/>
              <a:pathLst>
                <a:path w="436245" h="363854">
                  <a:moveTo>
                    <a:pt x="80911" y="50520"/>
                  </a:moveTo>
                  <a:lnTo>
                    <a:pt x="63754" y="48971"/>
                  </a:lnTo>
                  <a:lnTo>
                    <a:pt x="56603" y="45313"/>
                  </a:lnTo>
                  <a:lnTo>
                    <a:pt x="51244" y="39903"/>
                  </a:lnTo>
                  <a:lnTo>
                    <a:pt x="55714" y="55981"/>
                  </a:lnTo>
                  <a:lnTo>
                    <a:pt x="62852" y="56083"/>
                  </a:lnTo>
                  <a:lnTo>
                    <a:pt x="80911" y="57772"/>
                  </a:lnTo>
                  <a:lnTo>
                    <a:pt x="80911" y="50520"/>
                  </a:lnTo>
                  <a:close/>
                </a:path>
                <a:path w="436245" h="363854">
                  <a:moveTo>
                    <a:pt x="192544" y="363245"/>
                  </a:moveTo>
                  <a:lnTo>
                    <a:pt x="185877" y="226847"/>
                  </a:lnTo>
                  <a:lnTo>
                    <a:pt x="169837" y="121234"/>
                  </a:lnTo>
                  <a:lnTo>
                    <a:pt x="181279" y="113436"/>
                  </a:lnTo>
                  <a:lnTo>
                    <a:pt x="11671" y="91173"/>
                  </a:lnTo>
                  <a:lnTo>
                    <a:pt x="0" y="101168"/>
                  </a:lnTo>
                  <a:lnTo>
                    <a:pt x="3581" y="109651"/>
                  </a:lnTo>
                  <a:lnTo>
                    <a:pt x="163601" y="131038"/>
                  </a:lnTo>
                  <a:lnTo>
                    <a:pt x="178739" y="228206"/>
                  </a:lnTo>
                  <a:lnTo>
                    <a:pt x="185877" y="360578"/>
                  </a:lnTo>
                  <a:lnTo>
                    <a:pt x="192544" y="363245"/>
                  </a:lnTo>
                  <a:close/>
                </a:path>
                <a:path w="436245" h="363854">
                  <a:moveTo>
                    <a:pt x="435902" y="52578"/>
                  </a:moveTo>
                  <a:lnTo>
                    <a:pt x="434136" y="48145"/>
                  </a:lnTo>
                  <a:lnTo>
                    <a:pt x="399376" y="56159"/>
                  </a:lnTo>
                  <a:lnTo>
                    <a:pt x="383324" y="58826"/>
                  </a:lnTo>
                  <a:lnTo>
                    <a:pt x="363715" y="59715"/>
                  </a:lnTo>
                  <a:lnTo>
                    <a:pt x="70421" y="30302"/>
                  </a:lnTo>
                  <a:lnTo>
                    <a:pt x="63296" y="26746"/>
                  </a:lnTo>
                  <a:lnTo>
                    <a:pt x="57950" y="21399"/>
                  </a:lnTo>
                  <a:lnTo>
                    <a:pt x="62407" y="37439"/>
                  </a:lnTo>
                  <a:lnTo>
                    <a:pt x="69545" y="37439"/>
                  </a:lnTo>
                  <a:lnTo>
                    <a:pt x="365493" y="67741"/>
                  </a:lnTo>
                  <a:lnTo>
                    <a:pt x="382447" y="67741"/>
                  </a:lnTo>
                  <a:lnTo>
                    <a:pt x="431444" y="56159"/>
                  </a:lnTo>
                  <a:lnTo>
                    <a:pt x="435902" y="52578"/>
                  </a:lnTo>
                  <a:close/>
                </a:path>
                <a:path w="436245" h="363854">
                  <a:moveTo>
                    <a:pt x="435902" y="27622"/>
                  </a:moveTo>
                  <a:lnTo>
                    <a:pt x="414528" y="28511"/>
                  </a:lnTo>
                  <a:lnTo>
                    <a:pt x="382435" y="32105"/>
                  </a:lnTo>
                  <a:lnTo>
                    <a:pt x="362813" y="32981"/>
                  </a:lnTo>
                  <a:lnTo>
                    <a:pt x="76695" y="8915"/>
                  </a:lnTo>
                  <a:lnTo>
                    <a:pt x="69545" y="5359"/>
                  </a:lnTo>
                  <a:lnTo>
                    <a:pt x="64198" y="0"/>
                  </a:lnTo>
                  <a:lnTo>
                    <a:pt x="68656" y="16040"/>
                  </a:lnTo>
                  <a:lnTo>
                    <a:pt x="75806" y="16040"/>
                  </a:lnTo>
                  <a:lnTo>
                    <a:pt x="364604" y="41008"/>
                  </a:lnTo>
                  <a:lnTo>
                    <a:pt x="381546" y="41008"/>
                  </a:lnTo>
                  <a:lnTo>
                    <a:pt x="403809" y="38328"/>
                  </a:lnTo>
                  <a:lnTo>
                    <a:pt x="429666" y="33870"/>
                  </a:lnTo>
                  <a:lnTo>
                    <a:pt x="434136" y="30302"/>
                  </a:lnTo>
                  <a:lnTo>
                    <a:pt x="435902" y="27622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36804" y="8597747"/>
              <a:ext cx="208584" cy="293408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6784555" y="8528875"/>
              <a:ext cx="61594" cy="30480"/>
            </a:xfrm>
            <a:custGeom>
              <a:avLst/>
              <a:gdLst/>
              <a:ahLst/>
              <a:cxnLst/>
              <a:rect l="l" t="t" r="r" b="b"/>
              <a:pathLst>
                <a:path w="61595" h="30479">
                  <a:moveTo>
                    <a:pt x="11366" y="0"/>
                  </a:moveTo>
                  <a:lnTo>
                    <a:pt x="9347" y="1346"/>
                  </a:lnTo>
                  <a:lnTo>
                    <a:pt x="8013" y="5372"/>
                  </a:lnTo>
                  <a:lnTo>
                    <a:pt x="2006" y="21399"/>
                  </a:lnTo>
                  <a:lnTo>
                    <a:pt x="0" y="25399"/>
                  </a:lnTo>
                  <a:lnTo>
                    <a:pt x="2692" y="28752"/>
                  </a:lnTo>
                  <a:lnTo>
                    <a:pt x="5333" y="28092"/>
                  </a:lnTo>
                  <a:lnTo>
                    <a:pt x="32080" y="30111"/>
                  </a:lnTo>
                  <a:lnTo>
                    <a:pt x="31432" y="23393"/>
                  </a:lnTo>
                  <a:lnTo>
                    <a:pt x="53492" y="24726"/>
                  </a:lnTo>
                  <a:lnTo>
                    <a:pt x="61518" y="1346"/>
                  </a:lnTo>
                  <a:lnTo>
                    <a:pt x="39433" y="685"/>
                  </a:lnTo>
                  <a:lnTo>
                    <a:pt x="34099" y="4013"/>
                  </a:lnTo>
                  <a:lnTo>
                    <a:pt x="16040" y="685"/>
                  </a:lnTo>
                  <a:lnTo>
                    <a:pt x="11366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9" name="object 179"/>
          <p:cNvSpPr/>
          <p:nvPr/>
        </p:nvSpPr>
        <p:spPr>
          <a:xfrm>
            <a:off x="11895977" y="8446656"/>
            <a:ext cx="98425" cy="34925"/>
          </a:xfrm>
          <a:custGeom>
            <a:avLst/>
            <a:gdLst/>
            <a:ahLst/>
            <a:cxnLst/>
            <a:rect l="l" t="t" r="r" b="b"/>
            <a:pathLst>
              <a:path w="98425" h="34925">
                <a:moveTo>
                  <a:pt x="57505" y="4000"/>
                </a:moveTo>
                <a:lnTo>
                  <a:pt x="46812" y="2679"/>
                </a:lnTo>
                <a:lnTo>
                  <a:pt x="0" y="0"/>
                </a:lnTo>
                <a:lnTo>
                  <a:pt x="4013" y="6007"/>
                </a:lnTo>
                <a:lnTo>
                  <a:pt x="26746" y="6692"/>
                </a:lnTo>
                <a:lnTo>
                  <a:pt x="30759" y="8686"/>
                </a:lnTo>
                <a:lnTo>
                  <a:pt x="51485" y="8686"/>
                </a:lnTo>
                <a:lnTo>
                  <a:pt x="57505" y="4000"/>
                </a:lnTo>
                <a:close/>
              </a:path>
              <a:path w="98425" h="34925">
                <a:moveTo>
                  <a:pt x="98298" y="22720"/>
                </a:moveTo>
                <a:lnTo>
                  <a:pt x="80251" y="22059"/>
                </a:lnTo>
                <a:lnTo>
                  <a:pt x="75552" y="25400"/>
                </a:lnTo>
                <a:lnTo>
                  <a:pt x="80911" y="34099"/>
                </a:lnTo>
                <a:lnTo>
                  <a:pt x="92925" y="34759"/>
                </a:lnTo>
                <a:lnTo>
                  <a:pt x="98298" y="22720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1667325" y="8480755"/>
            <a:ext cx="81280" cy="55244"/>
          </a:xfrm>
          <a:custGeom>
            <a:avLst/>
            <a:gdLst/>
            <a:ahLst/>
            <a:cxnLst/>
            <a:rect l="l" t="t" r="r" b="b"/>
            <a:pathLst>
              <a:path w="81279" h="55245">
                <a:moveTo>
                  <a:pt x="3340" y="0"/>
                </a:moveTo>
                <a:lnTo>
                  <a:pt x="0" y="4673"/>
                </a:lnTo>
                <a:lnTo>
                  <a:pt x="685" y="43446"/>
                </a:lnTo>
                <a:lnTo>
                  <a:pt x="2006" y="48806"/>
                </a:lnTo>
                <a:lnTo>
                  <a:pt x="6007" y="51485"/>
                </a:lnTo>
                <a:lnTo>
                  <a:pt x="76225" y="54825"/>
                </a:lnTo>
                <a:lnTo>
                  <a:pt x="80899" y="52133"/>
                </a:lnTo>
                <a:lnTo>
                  <a:pt x="80899" y="5321"/>
                </a:lnTo>
                <a:lnTo>
                  <a:pt x="76225" y="3340"/>
                </a:lnTo>
                <a:lnTo>
                  <a:pt x="6007" y="1320"/>
                </a:lnTo>
                <a:lnTo>
                  <a:pt x="334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1493056" y="8499462"/>
            <a:ext cx="98425" cy="33020"/>
          </a:xfrm>
          <a:custGeom>
            <a:avLst/>
            <a:gdLst/>
            <a:ahLst/>
            <a:cxnLst/>
            <a:rect l="l" t="t" r="r" b="b"/>
            <a:pathLst>
              <a:path w="98425" h="33020">
                <a:moveTo>
                  <a:pt x="20510" y="0"/>
                </a:moveTo>
                <a:lnTo>
                  <a:pt x="10693" y="2679"/>
                </a:lnTo>
                <a:lnTo>
                  <a:pt x="5359" y="7137"/>
                </a:lnTo>
                <a:lnTo>
                  <a:pt x="0" y="27635"/>
                </a:lnTo>
                <a:lnTo>
                  <a:pt x="6248" y="32969"/>
                </a:lnTo>
                <a:lnTo>
                  <a:pt x="14287" y="8928"/>
                </a:lnTo>
                <a:lnTo>
                  <a:pt x="20510" y="7137"/>
                </a:lnTo>
                <a:lnTo>
                  <a:pt x="20510" y="0"/>
                </a:lnTo>
                <a:close/>
              </a:path>
              <a:path w="98425" h="33020">
                <a:moveTo>
                  <a:pt x="98031" y="25869"/>
                </a:moveTo>
                <a:lnTo>
                  <a:pt x="96253" y="18719"/>
                </a:lnTo>
                <a:lnTo>
                  <a:pt x="20510" y="16052"/>
                </a:lnTo>
                <a:lnTo>
                  <a:pt x="17830" y="26746"/>
                </a:lnTo>
                <a:lnTo>
                  <a:pt x="94488" y="32092"/>
                </a:lnTo>
                <a:lnTo>
                  <a:pt x="98031" y="25869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1762257" y="8532432"/>
            <a:ext cx="85090" cy="18415"/>
          </a:xfrm>
          <a:custGeom>
            <a:avLst/>
            <a:gdLst/>
            <a:ahLst/>
            <a:cxnLst/>
            <a:rect l="l" t="t" r="r" b="b"/>
            <a:pathLst>
              <a:path w="85090" h="18415">
                <a:moveTo>
                  <a:pt x="2666" y="0"/>
                </a:moveTo>
                <a:lnTo>
                  <a:pt x="0" y="10718"/>
                </a:lnTo>
                <a:lnTo>
                  <a:pt x="78905" y="17843"/>
                </a:lnTo>
                <a:lnTo>
                  <a:pt x="84912" y="1816"/>
                </a:lnTo>
                <a:lnTo>
                  <a:pt x="2666" y="0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1523383" y="8465578"/>
            <a:ext cx="67310" cy="13970"/>
          </a:xfrm>
          <a:custGeom>
            <a:avLst/>
            <a:gdLst/>
            <a:ahLst/>
            <a:cxnLst/>
            <a:rect l="l" t="t" r="r" b="b"/>
            <a:pathLst>
              <a:path w="67309" h="13970">
                <a:moveTo>
                  <a:pt x="7112" y="0"/>
                </a:moveTo>
                <a:lnTo>
                  <a:pt x="0" y="10718"/>
                </a:lnTo>
                <a:lnTo>
                  <a:pt x="5321" y="10718"/>
                </a:lnTo>
                <a:lnTo>
                  <a:pt x="65049" y="13398"/>
                </a:lnTo>
                <a:lnTo>
                  <a:pt x="66827" y="2692"/>
                </a:lnTo>
                <a:lnTo>
                  <a:pt x="7112" y="0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4" name="object 184"/>
          <p:cNvGrpSpPr/>
          <p:nvPr/>
        </p:nvGrpSpPr>
        <p:grpSpPr>
          <a:xfrm>
            <a:off x="11531625" y="8357718"/>
            <a:ext cx="379730" cy="172085"/>
            <a:chOff x="6477025" y="8357717"/>
            <a:chExt cx="379730" cy="172085"/>
          </a:xfrm>
        </p:grpSpPr>
        <p:sp>
          <p:nvSpPr>
            <p:cNvPr id="185" name="object 185"/>
            <p:cNvSpPr/>
            <p:nvPr/>
          </p:nvSpPr>
          <p:spPr>
            <a:xfrm>
              <a:off x="6477025" y="8456015"/>
              <a:ext cx="349250" cy="74295"/>
            </a:xfrm>
            <a:custGeom>
              <a:avLst/>
              <a:gdLst/>
              <a:ahLst/>
              <a:cxnLst/>
              <a:rect l="l" t="t" r="r" b="b"/>
              <a:pathLst>
                <a:path w="349250" h="74295">
                  <a:moveTo>
                    <a:pt x="336715" y="73761"/>
                  </a:moveTo>
                  <a:lnTo>
                    <a:pt x="307276" y="33655"/>
                  </a:lnTo>
                  <a:lnTo>
                    <a:pt x="302844" y="25615"/>
                  </a:lnTo>
                  <a:lnTo>
                    <a:pt x="294830" y="26504"/>
                  </a:lnTo>
                  <a:lnTo>
                    <a:pt x="286816" y="24739"/>
                  </a:lnTo>
                  <a:lnTo>
                    <a:pt x="225298" y="22047"/>
                  </a:lnTo>
                  <a:lnTo>
                    <a:pt x="227076" y="30975"/>
                  </a:lnTo>
                  <a:lnTo>
                    <a:pt x="272961" y="33985"/>
                  </a:lnTo>
                  <a:lnTo>
                    <a:pt x="285051" y="34531"/>
                  </a:lnTo>
                  <a:lnTo>
                    <a:pt x="292138" y="34531"/>
                  </a:lnTo>
                  <a:lnTo>
                    <a:pt x="297522" y="37439"/>
                  </a:lnTo>
                  <a:lnTo>
                    <a:pt x="300177" y="42557"/>
                  </a:lnTo>
                  <a:lnTo>
                    <a:pt x="323329" y="72859"/>
                  </a:lnTo>
                  <a:lnTo>
                    <a:pt x="336715" y="73761"/>
                  </a:lnTo>
                  <a:close/>
                </a:path>
                <a:path w="349250" h="74295">
                  <a:moveTo>
                    <a:pt x="348983" y="68186"/>
                  </a:moveTo>
                  <a:lnTo>
                    <a:pt x="346760" y="61709"/>
                  </a:lnTo>
                  <a:lnTo>
                    <a:pt x="317334" y="21602"/>
                  </a:lnTo>
                  <a:lnTo>
                    <a:pt x="312864" y="13576"/>
                  </a:lnTo>
                  <a:lnTo>
                    <a:pt x="304850" y="14478"/>
                  </a:lnTo>
                  <a:lnTo>
                    <a:pt x="296837" y="12700"/>
                  </a:lnTo>
                  <a:lnTo>
                    <a:pt x="6654" y="0"/>
                  </a:lnTo>
                  <a:lnTo>
                    <a:pt x="0" y="6019"/>
                  </a:lnTo>
                  <a:lnTo>
                    <a:pt x="295046" y="20281"/>
                  </a:lnTo>
                  <a:lnTo>
                    <a:pt x="302183" y="20281"/>
                  </a:lnTo>
                  <a:lnTo>
                    <a:pt x="310426" y="25400"/>
                  </a:lnTo>
                  <a:lnTo>
                    <a:pt x="313105" y="30505"/>
                  </a:lnTo>
                  <a:lnTo>
                    <a:pt x="342290" y="70192"/>
                  </a:lnTo>
                  <a:lnTo>
                    <a:pt x="348983" y="68186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87896" y="8434260"/>
              <a:ext cx="68592" cy="75907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6481026" y="8357717"/>
              <a:ext cx="367665" cy="111125"/>
            </a:xfrm>
            <a:custGeom>
              <a:avLst/>
              <a:gdLst/>
              <a:ahLst/>
              <a:cxnLst/>
              <a:rect l="l" t="t" r="r" b="b"/>
              <a:pathLst>
                <a:path w="367665" h="111125">
                  <a:moveTo>
                    <a:pt x="195211" y="0"/>
                  </a:moveTo>
                  <a:lnTo>
                    <a:pt x="181178" y="38"/>
                  </a:lnTo>
                  <a:lnTo>
                    <a:pt x="169075" y="9791"/>
                  </a:lnTo>
                  <a:lnTo>
                    <a:pt x="163360" y="25692"/>
                  </a:lnTo>
                  <a:lnTo>
                    <a:pt x="168478" y="44157"/>
                  </a:lnTo>
                  <a:lnTo>
                    <a:pt x="169164" y="27940"/>
                  </a:lnTo>
                  <a:lnTo>
                    <a:pt x="175069" y="13792"/>
                  </a:lnTo>
                  <a:lnTo>
                    <a:pt x="184353" y="3797"/>
                  </a:lnTo>
                  <a:lnTo>
                    <a:pt x="195211" y="0"/>
                  </a:lnTo>
                  <a:close/>
                </a:path>
                <a:path w="367665" h="111125">
                  <a:moveTo>
                    <a:pt x="210502" y="26809"/>
                  </a:moveTo>
                  <a:lnTo>
                    <a:pt x="203923" y="17411"/>
                  </a:lnTo>
                  <a:lnTo>
                    <a:pt x="206184" y="26809"/>
                  </a:lnTo>
                  <a:lnTo>
                    <a:pt x="202996" y="35445"/>
                  </a:lnTo>
                  <a:lnTo>
                    <a:pt x="195910" y="41084"/>
                  </a:lnTo>
                  <a:lnTo>
                    <a:pt x="186512" y="41452"/>
                  </a:lnTo>
                  <a:lnTo>
                    <a:pt x="199847" y="45605"/>
                  </a:lnTo>
                  <a:lnTo>
                    <a:pt x="208495" y="38455"/>
                  </a:lnTo>
                  <a:lnTo>
                    <a:pt x="210502" y="26809"/>
                  </a:lnTo>
                  <a:close/>
                </a:path>
                <a:path w="367665" h="111125">
                  <a:moveTo>
                    <a:pt x="367042" y="73558"/>
                  </a:moveTo>
                  <a:lnTo>
                    <a:pt x="359689" y="71564"/>
                  </a:lnTo>
                  <a:lnTo>
                    <a:pt x="225996" y="67538"/>
                  </a:lnTo>
                  <a:lnTo>
                    <a:pt x="214591" y="67538"/>
                  </a:lnTo>
                  <a:lnTo>
                    <a:pt x="201904" y="74231"/>
                  </a:lnTo>
                  <a:lnTo>
                    <a:pt x="125006" y="70891"/>
                  </a:lnTo>
                  <a:lnTo>
                    <a:pt x="129006" y="63512"/>
                  </a:lnTo>
                  <a:lnTo>
                    <a:pt x="62839" y="61531"/>
                  </a:lnTo>
                  <a:lnTo>
                    <a:pt x="46786" y="64846"/>
                  </a:lnTo>
                  <a:lnTo>
                    <a:pt x="30772" y="71564"/>
                  </a:lnTo>
                  <a:lnTo>
                    <a:pt x="20053" y="78232"/>
                  </a:lnTo>
                  <a:lnTo>
                    <a:pt x="0" y="96291"/>
                  </a:lnTo>
                  <a:lnTo>
                    <a:pt x="310222" y="110998"/>
                  </a:lnTo>
                  <a:lnTo>
                    <a:pt x="325589" y="96291"/>
                  </a:lnTo>
                  <a:lnTo>
                    <a:pt x="367042" y="73558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652184" y="8365959"/>
              <a:ext cx="48260" cy="57785"/>
            </a:xfrm>
            <a:custGeom>
              <a:avLst/>
              <a:gdLst/>
              <a:ahLst/>
              <a:cxnLst/>
              <a:rect l="l" t="t" r="r" b="b"/>
              <a:pathLst>
                <a:path w="48259" h="57784">
                  <a:moveTo>
                    <a:pt x="25400" y="5803"/>
                  </a:moveTo>
                  <a:lnTo>
                    <a:pt x="12077" y="0"/>
                  </a:lnTo>
                  <a:lnTo>
                    <a:pt x="2159" y="8407"/>
                  </a:lnTo>
                  <a:lnTo>
                    <a:pt x="0" y="21704"/>
                  </a:lnTo>
                  <a:lnTo>
                    <a:pt x="10020" y="30556"/>
                  </a:lnTo>
                  <a:lnTo>
                    <a:pt x="5283" y="19913"/>
                  </a:lnTo>
                  <a:lnTo>
                    <a:pt x="8178" y="10160"/>
                  </a:lnTo>
                  <a:lnTo>
                    <a:pt x="15849" y="4406"/>
                  </a:lnTo>
                  <a:lnTo>
                    <a:pt x="25400" y="5803"/>
                  </a:lnTo>
                  <a:close/>
                </a:path>
                <a:path w="48259" h="57784">
                  <a:moveTo>
                    <a:pt x="48056" y="15532"/>
                  </a:moveTo>
                  <a:lnTo>
                    <a:pt x="44792" y="4470"/>
                  </a:lnTo>
                  <a:lnTo>
                    <a:pt x="45300" y="13703"/>
                  </a:lnTo>
                  <a:lnTo>
                    <a:pt x="43370" y="24625"/>
                  </a:lnTo>
                  <a:lnTo>
                    <a:pt x="38303" y="34658"/>
                  </a:lnTo>
                  <a:lnTo>
                    <a:pt x="29413" y="41249"/>
                  </a:lnTo>
                  <a:lnTo>
                    <a:pt x="24053" y="40576"/>
                  </a:lnTo>
                  <a:lnTo>
                    <a:pt x="24053" y="57289"/>
                  </a:lnTo>
                  <a:lnTo>
                    <a:pt x="32080" y="55270"/>
                  </a:lnTo>
                  <a:lnTo>
                    <a:pt x="31407" y="44589"/>
                  </a:lnTo>
                  <a:lnTo>
                    <a:pt x="41300" y="36906"/>
                  </a:lnTo>
                  <a:lnTo>
                    <a:pt x="46875" y="26784"/>
                  </a:lnTo>
                  <a:lnTo>
                    <a:pt x="48056" y="15532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9" name="object 189"/>
          <p:cNvSpPr/>
          <p:nvPr/>
        </p:nvSpPr>
        <p:spPr>
          <a:xfrm>
            <a:off x="11751576" y="8474507"/>
            <a:ext cx="14604" cy="70485"/>
          </a:xfrm>
          <a:custGeom>
            <a:avLst/>
            <a:gdLst/>
            <a:ahLst/>
            <a:cxnLst/>
            <a:rect l="l" t="t" r="r" b="b"/>
            <a:pathLst>
              <a:path w="14604" h="70484">
                <a:moveTo>
                  <a:pt x="3581" y="0"/>
                </a:moveTo>
                <a:lnTo>
                  <a:pt x="5346" y="5346"/>
                </a:lnTo>
                <a:lnTo>
                  <a:pt x="6235" y="9791"/>
                </a:lnTo>
                <a:lnTo>
                  <a:pt x="6235" y="62395"/>
                </a:lnTo>
                <a:lnTo>
                  <a:pt x="5346" y="68643"/>
                </a:lnTo>
                <a:lnTo>
                  <a:pt x="0" y="70408"/>
                </a:lnTo>
                <a:lnTo>
                  <a:pt x="10680" y="69519"/>
                </a:lnTo>
                <a:lnTo>
                  <a:pt x="13347" y="64185"/>
                </a:lnTo>
                <a:lnTo>
                  <a:pt x="13347" y="57924"/>
                </a:lnTo>
                <a:lnTo>
                  <a:pt x="14249" y="16954"/>
                </a:lnTo>
                <a:lnTo>
                  <a:pt x="14249" y="3556"/>
                </a:lnTo>
                <a:lnTo>
                  <a:pt x="9791" y="914"/>
                </a:lnTo>
                <a:lnTo>
                  <a:pt x="3581" y="0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1714124" y="8809673"/>
            <a:ext cx="139700" cy="29845"/>
          </a:xfrm>
          <a:custGeom>
            <a:avLst/>
            <a:gdLst/>
            <a:ahLst/>
            <a:cxnLst/>
            <a:rect l="l" t="t" r="r" b="b"/>
            <a:pathLst>
              <a:path w="139700" h="29845">
                <a:moveTo>
                  <a:pt x="41465" y="9359"/>
                </a:moveTo>
                <a:lnTo>
                  <a:pt x="1803" y="0"/>
                </a:lnTo>
                <a:lnTo>
                  <a:pt x="0" y="9359"/>
                </a:lnTo>
                <a:lnTo>
                  <a:pt x="37452" y="17399"/>
                </a:lnTo>
                <a:lnTo>
                  <a:pt x="41465" y="9359"/>
                </a:lnTo>
                <a:close/>
              </a:path>
              <a:path w="139700" h="29845">
                <a:moveTo>
                  <a:pt x="139077" y="8026"/>
                </a:moveTo>
                <a:lnTo>
                  <a:pt x="112331" y="13373"/>
                </a:lnTo>
                <a:lnTo>
                  <a:pt x="105638" y="16065"/>
                </a:lnTo>
                <a:lnTo>
                  <a:pt x="75565" y="12026"/>
                </a:lnTo>
                <a:lnTo>
                  <a:pt x="76225" y="22733"/>
                </a:lnTo>
                <a:lnTo>
                  <a:pt x="128371" y="29400"/>
                </a:lnTo>
                <a:lnTo>
                  <a:pt x="132384" y="17399"/>
                </a:lnTo>
                <a:lnTo>
                  <a:pt x="139077" y="8026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1432667" y="8627834"/>
            <a:ext cx="172085" cy="27305"/>
          </a:xfrm>
          <a:custGeom>
            <a:avLst/>
            <a:gdLst/>
            <a:ahLst/>
            <a:cxnLst/>
            <a:rect l="l" t="t" r="r" b="b"/>
            <a:pathLst>
              <a:path w="172084" h="27304">
                <a:moveTo>
                  <a:pt x="2679" y="0"/>
                </a:moveTo>
                <a:lnTo>
                  <a:pt x="0" y="4673"/>
                </a:lnTo>
                <a:lnTo>
                  <a:pt x="169138" y="26746"/>
                </a:lnTo>
                <a:lnTo>
                  <a:pt x="171831" y="22059"/>
                </a:lnTo>
                <a:lnTo>
                  <a:pt x="26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1488166" y="8539582"/>
            <a:ext cx="369570" cy="276225"/>
          </a:xfrm>
          <a:custGeom>
            <a:avLst/>
            <a:gdLst/>
            <a:ahLst/>
            <a:cxnLst/>
            <a:rect l="l" t="t" r="r" b="b"/>
            <a:pathLst>
              <a:path w="369570" h="276225">
                <a:moveTo>
                  <a:pt x="334708" y="164909"/>
                </a:moveTo>
                <a:lnTo>
                  <a:pt x="334048" y="161582"/>
                </a:lnTo>
                <a:lnTo>
                  <a:pt x="329374" y="161785"/>
                </a:lnTo>
                <a:lnTo>
                  <a:pt x="320446" y="162674"/>
                </a:lnTo>
                <a:lnTo>
                  <a:pt x="312661" y="162471"/>
                </a:lnTo>
                <a:lnTo>
                  <a:pt x="219519" y="149529"/>
                </a:lnTo>
                <a:lnTo>
                  <a:pt x="218808" y="152869"/>
                </a:lnTo>
                <a:lnTo>
                  <a:pt x="311327" y="166471"/>
                </a:lnTo>
                <a:lnTo>
                  <a:pt x="318668" y="167805"/>
                </a:lnTo>
                <a:lnTo>
                  <a:pt x="322681" y="167132"/>
                </a:lnTo>
                <a:lnTo>
                  <a:pt x="328701" y="166471"/>
                </a:lnTo>
                <a:lnTo>
                  <a:pt x="334708" y="164909"/>
                </a:lnTo>
                <a:close/>
              </a:path>
              <a:path w="369570" h="276225">
                <a:moveTo>
                  <a:pt x="336054" y="178714"/>
                </a:moveTo>
                <a:lnTo>
                  <a:pt x="335407" y="175374"/>
                </a:lnTo>
                <a:lnTo>
                  <a:pt x="330695" y="175602"/>
                </a:lnTo>
                <a:lnTo>
                  <a:pt x="321805" y="176491"/>
                </a:lnTo>
                <a:lnTo>
                  <a:pt x="313994" y="176288"/>
                </a:lnTo>
                <a:lnTo>
                  <a:pt x="220853" y="163347"/>
                </a:lnTo>
                <a:lnTo>
                  <a:pt x="220167" y="166687"/>
                </a:lnTo>
                <a:lnTo>
                  <a:pt x="312661" y="180301"/>
                </a:lnTo>
                <a:lnTo>
                  <a:pt x="320001" y="181635"/>
                </a:lnTo>
                <a:lnTo>
                  <a:pt x="324040" y="180949"/>
                </a:lnTo>
                <a:lnTo>
                  <a:pt x="330034" y="180301"/>
                </a:lnTo>
                <a:lnTo>
                  <a:pt x="336054" y="178714"/>
                </a:lnTo>
                <a:close/>
              </a:path>
              <a:path w="369570" h="276225">
                <a:moveTo>
                  <a:pt x="340982" y="33426"/>
                </a:moveTo>
                <a:lnTo>
                  <a:pt x="327583" y="30759"/>
                </a:lnTo>
                <a:lnTo>
                  <a:pt x="316890" y="33426"/>
                </a:lnTo>
                <a:lnTo>
                  <a:pt x="299504" y="33426"/>
                </a:lnTo>
                <a:lnTo>
                  <a:pt x="11137" y="7124"/>
                </a:lnTo>
                <a:lnTo>
                  <a:pt x="5334" y="0"/>
                </a:lnTo>
                <a:lnTo>
                  <a:pt x="4000" y="8915"/>
                </a:lnTo>
                <a:lnTo>
                  <a:pt x="6680" y="14693"/>
                </a:lnTo>
                <a:lnTo>
                  <a:pt x="296837" y="41440"/>
                </a:lnTo>
                <a:lnTo>
                  <a:pt x="309740" y="41706"/>
                </a:lnTo>
                <a:lnTo>
                  <a:pt x="321894" y="40449"/>
                </a:lnTo>
                <a:lnTo>
                  <a:pt x="332562" y="37693"/>
                </a:lnTo>
                <a:lnTo>
                  <a:pt x="340982" y="33426"/>
                </a:lnTo>
                <a:close/>
              </a:path>
              <a:path w="369570" h="276225">
                <a:moveTo>
                  <a:pt x="344284" y="81572"/>
                </a:moveTo>
                <a:lnTo>
                  <a:pt x="332282" y="77546"/>
                </a:lnTo>
                <a:lnTo>
                  <a:pt x="324243" y="78867"/>
                </a:lnTo>
                <a:lnTo>
                  <a:pt x="316776" y="79349"/>
                </a:lnTo>
                <a:lnTo>
                  <a:pt x="309194" y="79057"/>
                </a:lnTo>
                <a:lnTo>
                  <a:pt x="298170" y="78219"/>
                </a:lnTo>
                <a:lnTo>
                  <a:pt x="207911" y="68211"/>
                </a:lnTo>
                <a:lnTo>
                  <a:pt x="207251" y="72859"/>
                </a:lnTo>
                <a:lnTo>
                  <a:pt x="297497" y="82905"/>
                </a:lnTo>
                <a:lnTo>
                  <a:pt x="305346" y="84061"/>
                </a:lnTo>
                <a:lnTo>
                  <a:pt x="313207" y="84658"/>
                </a:lnTo>
                <a:lnTo>
                  <a:pt x="324929" y="84899"/>
                </a:lnTo>
                <a:lnTo>
                  <a:pt x="344284" y="81572"/>
                </a:lnTo>
                <a:close/>
              </a:path>
              <a:path w="369570" h="276225">
                <a:moveTo>
                  <a:pt x="345414" y="98945"/>
                </a:moveTo>
                <a:lnTo>
                  <a:pt x="339356" y="95859"/>
                </a:lnTo>
                <a:lnTo>
                  <a:pt x="320675" y="97828"/>
                </a:lnTo>
                <a:lnTo>
                  <a:pt x="307975" y="98056"/>
                </a:lnTo>
                <a:lnTo>
                  <a:pt x="210807" y="87363"/>
                </a:lnTo>
                <a:lnTo>
                  <a:pt x="212572" y="91808"/>
                </a:lnTo>
                <a:lnTo>
                  <a:pt x="307975" y="103403"/>
                </a:lnTo>
                <a:lnTo>
                  <a:pt x="323126" y="104292"/>
                </a:lnTo>
                <a:lnTo>
                  <a:pt x="345414" y="98945"/>
                </a:lnTo>
                <a:close/>
              </a:path>
              <a:path w="369570" h="276225">
                <a:moveTo>
                  <a:pt x="348538" y="190322"/>
                </a:moveTo>
                <a:lnTo>
                  <a:pt x="345643" y="187413"/>
                </a:lnTo>
                <a:lnTo>
                  <a:pt x="332486" y="189001"/>
                </a:lnTo>
                <a:lnTo>
                  <a:pt x="323583" y="189852"/>
                </a:lnTo>
                <a:lnTo>
                  <a:pt x="315772" y="189623"/>
                </a:lnTo>
                <a:lnTo>
                  <a:pt x="222631" y="176733"/>
                </a:lnTo>
                <a:lnTo>
                  <a:pt x="221957" y="180060"/>
                </a:lnTo>
                <a:lnTo>
                  <a:pt x="314439" y="193662"/>
                </a:lnTo>
                <a:lnTo>
                  <a:pt x="321805" y="195008"/>
                </a:lnTo>
                <a:lnTo>
                  <a:pt x="325805" y="194335"/>
                </a:lnTo>
                <a:lnTo>
                  <a:pt x="331825" y="193662"/>
                </a:lnTo>
                <a:lnTo>
                  <a:pt x="348538" y="190322"/>
                </a:lnTo>
                <a:close/>
              </a:path>
              <a:path w="369570" h="276225">
                <a:moveTo>
                  <a:pt x="354330" y="58166"/>
                </a:moveTo>
                <a:lnTo>
                  <a:pt x="338963" y="56819"/>
                </a:lnTo>
                <a:lnTo>
                  <a:pt x="333184" y="58343"/>
                </a:lnTo>
                <a:lnTo>
                  <a:pt x="323824" y="59093"/>
                </a:lnTo>
                <a:lnTo>
                  <a:pt x="312343" y="58877"/>
                </a:lnTo>
                <a:lnTo>
                  <a:pt x="300164" y="57505"/>
                </a:lnTo>
                <a:lnTo>
                  <a:pt x="6680" y="29413"/>
                </a:lnTo>
                <a:lnTo>
                  <a:pt x="1993" y="24726"/>
                </a:lnTo>
                <a:lnTo>
                  <a:pt x="1308" y="20053"/>
                </a:lnTo>
                <a:lnTo>
                  <a:pt x="0" y="25400"/>
                </a:lnTo>
                <a:lnTo>
                  <a:pt x="1993" y="32753"/>
                </a:lnTo>
                <a:lnTo>
                  <a:pt x="8686" y="34759"/>
                </a:lnTo>
                <a:lnTo>
                  <a:pt x="298170" y="63525"/>
                </a:lnTo>
                <a:lnTo>
                  <a:pt x="314185" y="64185"/>
                </a:lnTo>
                <a:lnTo>
                  <a:pt x="330009" y="63347"/>
                </a:lnTo>
                <a:lnTo>
                  <a:pt x="343954" y="61252"/>
                </a:lnTo>
                <a:lnTo>
                  <a:pt x="354330" y="58166"/>
                </a:lnTo>
                <a:close/>
              </a:path>
              <a:path w="369570" h="276225">
                <a:moveTo>
                  <a:pt x="354545" y="146862"/>
                </a:moveTo>
                <a:lnTo>
                  <a:pt x="353885" y="143510"/>
                </a:lnTo>
                <a:lnTo>
                  <a:pt x="327139" y="147523"/>
                </a:lnTo>
                <a:lnTo>
                  <a:pt x="318223" y="148412"/>
                </a:lnTo>
                <a:lnTo>
                  <a:pt x="310426" y="148209"/>
                </a:lnTo>
                <a:lnTo>
                  <a:pt x="217271" y="135267"/>
                </a:lnTo>
                <a:lnTo>
                  <a:pt x="216598" y="138595"/>
                </a:lnTo>
                <a:lnTo>
                  <a:pt x="309092" y="152209"/>
                </a:lnTo>
                <a:lnTo>
                  <a:pt x="316433" y="153543"/>
                </a:lnTo>
                <a:lnTo>
                  <a:pt x="326478" y="152209"/>
                </a:lnTo>
                <a:lnTo>
                  <a:pt x="354545" y="146862"/>
                </a:lnTo>
                <a:close/>
              </a:path>
              <a:path w="369570" h="276225">
                <a:moveTo>
                  <a:pt x="355003" y="131699"/>
                </a:moveTo>
                <a:lnTo>
                  <a:pt x="354330" y="128371"/>
                </a:lnTo>
                <a:lnTo>
                  <a:pt x="327583" y="132372"/>
                </a:lnTo>
                <a:lnTo>
                  <a:pt x="318668" y="133248"/>
                </a:lnTo>
                <a:lnTo>
                  <a:pt x="310870" y="133045"/>
                </a:lnTo>
                <a:lnTo>
                  <a:pt x="213245" y="121031"/>
                </a:lnTo>
                <a:lnTo>
                  <a:pt x="212572" y="124333"/>
                </a:lnTo>
                <a:lnTo>
                  <a:pt x="309537" y="137058"/>
                </a:lnTo>
                <a:lnTo>
                  <a:pt x="316890" y="138391"/>
                </a:lnTo>
                <a:lnTo>
                  <a:pt x="320903" y="137718"/>
                </a:lnTo>
                <a:lnTo>
                  <a:pt x="326923" y="137058"/>
                </a:lnTo>
                <a:lnTo>
                  <a:pt x="355003" y="131699"/>
                </a:lnTo>
                <a:close/>
              </a:path>
              <a:path w="369570" h="276225">
                <a:moveTo>
                  <a:pt x="357009" y="117005"/>
                </a:moveTo>
                <a:lnTo>
                  <a:pt x="356323" y="113652"/>
                </a:lnTo>
                <a:lnTo>
                  <a:pt x="329577" y="117665"/>
                </a:lnTo>
                <a:lnTo>
                  <a:pt x="320675" y="117208"/>
                </a:lnTo>
                <a:lnTo>
                  <a:pt x="312877" y="118338"/>
                </a:lnTo>
                <a:lnTo>
                  <a:pt x="215265" y="106311"/>
                </a:lnTo>
                <a:lnTo>
                  <a:pt x="214617" y="109639"/>
                </a:lnTo>
                <a:lnTo>
                  <a:pt x="311556" y="122351"/>
                </a:lnTo>
                <a:lnTo>
                  <a:pt x="318909" y="123672"/>
                </a:lnTo>
                <a:lnTo>
                  <a:pt x="322897" y="123012"/>
                </a:lnTo>
                <a:lnTo>
                  <a:pt x="328930" y="122351"/>
                </a:lnTo>
                <a:lnTo>
                  <a:pt x="357009" y="117005"/>
                </a:lnTo>
                <a:close/>
              </a:path>
              <a:path w="369570" h="276225">
                <a:moveTo>
                  <a:pt x="359676" y="202793"/>
                </a:moveTo>
                <a:lnTo>
                  <a:pt x="356768" y="199910"/>
                </a:lnTo>
                <a:lnTo>
                  <a:pt x="334708" y="202793"/>
                </a:lnTo>
                <a:lnTo>
                  <a:pt x="325805" y="203682"/>
                </a:lnTo>
                <a:lnTo>
                  <a:pt x="318008" y="203466"/>
                </a:lnTo>
                <a:lnTo>
                  <a:pt x="224840" y="190538"/>
                </a:lnTo>
                <a:lnTo>
                  <a:pt x="224180" y="193865"/>
                </a:lnTo>
                <a:lnTo>
                  <a:pt x="316674" y="207479"/>
                </a:lnTo>
                <a:lnTo>
                  <a:pt x="324040" y="208800"/>
                </a:lnTo>
                <a:lnTo>
                  <a:pt x="334048" y="207479"/>
                </a:lnTo>
                <a:lnTo>
                  <a:pt x="359676" y="202793"/>
                </a:lnTo>
                <a:close/>
              </a:path>
              <a:path w="369570" h="276225">
                <a:moveTo>
                  <a:pt x="361467" y="229552"/>
                </a:moveTo>
                <a:lnTo>
                  <a:pt x="358546" y="226656"/>
                </a:lnTo>
                <a:lnTo>
                  <a:pt x="336499" y="229552"/>
                </a:lnTo>
                <a:lnTo>
                  <a:pt x="327583" y="230403"/>
                </a:lnTo>
                <a:lnTo>
                  <a:pt x="319798" y="230187"/>
                </a:lnTo>
                <a:lnTo>
                  <a:pt x="226631" y="217271"/>
                </a:lnTo>
                <a:lnTo>
                  <a:pt x="225958" y="220611"/>
                </a:lnTo>
                <a:lnTo>
                  <a:pt x="318452" y="234213"/>
                </a:lnTo>
                <a:lnTo>
                  <a:pt x="325805" y="235572"/>
                </a:lnTo>
                <a:lnTo>
                  <a:pt x="329819" y="234873"/>
                </a:lnTo>
                <a:lnTo>
                  <a:pt x="335851" y="234213"/>
                </a:lnTo>
                <a:lnTo>
                  <a:pt x="361467" y="229552"/>
                </a:lnTo>
                <a:close/>
              </a:path>
              <a:path w="369570" h="276225">
                <a:moveTo>
                  <a:pt x="361467" y="214820"/>
                </a:moveTo>
                <a:lnTo>
                  <a:pt x="358546" y="211937"/>
                </a:lnTo>
                <a:lnTo>
                  <a:pt x="336499" y="214820"/>
                </a:lnTo>
                <a:lnTo>
                  <a:pt x="327583" y="215709"/>
                </a:lnTo>
                <a:lnTo>
                  <a:pt x="319798" y="215493"/>
                </a:lnTo>
                <a:lnTo>
                  <a:pt x="226631" y="202565"/>
                </a:lnTo>
                <a:lnTo>
                  <a:pt x="225958" y="205917"/>
                </a:lnTo>
                <a:lnTo>
                  <a:pt x="318452" y="219506"/>
                </a:lnTo>
                <a:lnTo>
                  <a:pt x="325805" y="220865"/>
                </a:lnTo>
                <a:lnTo>
                  <a:pt x="329819" y="220179"/>
                </a:lnTo>
                <a:lnTo>
                  <a:pt x="335851" y="219506"/>
                </a:lnTo>
                <a:lnTo>
                  <a:pt x="361467" y="214820"/>
                </a:lnTo>
                <a:close/>
              </a:path>
              <a:path w="369570" h="276225">
                <a:moveTo>
                  <a:pt x="363702" y="242011"/>
                </a:moveTo>
                <a:lnTo>
                  <a:pt x="360794" y="239128"/>
                </a:lnTo>
                <a:lnTo>
                  <a:pt x="338747" y="242011"/>
                </a:lnTo>
                <a:lnTo>
                  <a:pt x="329819" y="242900"/>
                </a:lnTo>
                <a:lnTo>
                  <a:pt x="322021" y="242671"/>
                </a:lnTo>
                <a:lnTo>
                  <a:pt x="228854" y="229755"/>
                </a:lnTo>
                <a:lnTo>
                  <a:pt x="228206" y="233095"/>
                </a:lnTo>
                <a:lnTo>
                  <a:pt x="320675" y="246672"/>
                </a:lnTo>
                <a:lnTo>
                  <a:pt x="328041" y="248018"/>
                </a:lnTo>
                <a:lnTo>
                  <a:pt x="338061" y="246672"/>
                </a:lnTo>
                <a:lnTo>
                  <a:pt x="363702" y="242011"/>
                </a:lnTo>
                <a:close/>
              </a:path>
              <a:path w="369570" h="276225">
                <a:moveTo>
                  <a:pt x="368147" y="267843"/>
                </a:moveTo>
                <a:lnTo>
                  <a:pt x="365252" y="264972"/>
                </a:lnTo>
                <a:lnTo>
                  <a:pt x="337832" y="270090"/>
                </a:lnTo>
                <a:lnTo>
                  <a:pt x="328930" y="270992"/>
                </a:lnTo>
                <a:lnTo>
                  <a:pt x="321106" y="270751"/>
                </a:lnTo>
                <a:lnTo>
                  <a:pt x="227952" y="257835"/>
                </a:lnTo>
                <a:lnTo>
                  <a:pt x="227304" y="261162"/>
                </a:lnTo>
                <a:lnTo>
                  <a:pt x="319798" y="274777"/>
                </a:lnTo>
                <a:lnTo>
                  <a:pt x="327139" y="276110"/>
                </a:lnTo>
                <a:lnTo>
                  <a:pt x="331139" y="275450"/>
                </a:lnTo>
                <a:lnTo>
                  <a:pt x="337172" y="274777"/>
                </a:lnTo>
                <a:lnTo>
                  <a:pt x="368147" y="267843"/>
                </a:lnTo>
                <a:close/>
              </a:path>
              <a:path w="369570" h="276225">
                <a:moveTo>
                  <a:pt x="369049" y="254050"/>
                </a:moveTo>
                <a:lnTo>
                  <a:pt x="366153" y="251155"/>
                </a:lnTo>
                <a:lnTo>
                  <a:pt x="338747" y="256286"/>
                </a:lnTo>
                <a:lnTo>
                  <a:pt x="329819" y="257175"/>
                </a:lnTo>
                <a:lnTo>
                  <a:pt x="322021" y="256946"/>
                </a:lnTo>
                <a:lnTo>
                  <a:pt x="228854" y="244017"/>
                </a:lnTo>
                <a:lnTo>
                  <a:pt x="228206" y="247357"/>
                </a:lnTo>
                <a:lnTo>
                  <a:pt x="320675" y="260946"/>
                </a:lnTo>
                <a:lnTo>
                  <a:pt x="328041" y="262293"/>
                </a:lnTo>
                <a:lnTo>
                  <a:pt x="332028" y="261620"/>
                </a:lnTo>
                <a:lnTo>
                  <a:pt x="338061" y="260946"/>
                </a:lnTo>
                <a:lnTo>
                  <a:pt x="369049" y="254050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1886184" y="8494128"/>
            <a:ext cx="107314" cy="251460"/>
          </a:xfrm>
          <a:custGeom>
            <a:avLst/>
            <a:gdLst/>
            <a:ahLst/>
            <a:cxnLst/>
            <a:rect l="l" t="t" r="r" b="b"/>
            <a:pathLst>
              <a:path w="107315" h="251459">
                <a:moveTo>
                  <a:pt x="62395" y="136372"/>
                </a:moveTo>
                <a:lnTo>
                  <a:pt x="3556" y="135483"/>
                </a:lnTo>
                <a:lnTo>
                  <a:pt x="0" y="143510"/>
                </a:lnTo>
                <a:lnTo>
                  <a:pt x="53467" y="145288"/>
                </a:lnTo>
                <a:lnTo>
                  <a:pt x="52908" y="159105"/>
                </a:lnTo>
                <a:lnTo>
                  <a:pt x="52349" y="188302"/>
                </a:lnTo>
                <a:lnTo>
                  <a:pt x="53467" y="222504"/>
                </a:lnTo>
                <a:lnTo>
                  <a:pt x="57937" y="251371"/>
                </a:lnTo>
                <a:lnTo>
                  <a:pt x="56743" y="228142"/>
                </a:lnTo>
                <a:lnTo>
                  <a:pt x="57150" y="199224"/>
                </a:lnTo>
                <a:lnTo>
                  <a:pt x="59067" y="167627"/>
                </a:lnTo>
                <a:lnTo>
                  <a:pt x="62395" y="136372"/>
                </a:lnTo>
                <a:close/>
              </a:path>
              <a:path w="107315" h="251459">
                <a:moveTo>
                  <a:pt x="106946" y="0"/>
                </a:moveTo>
                <a:lnTo>
                  <a:pt x="88925" y="20523"/>
                </a:lnTo>
                <a:lnTo>
                  <a:pt x="76428" y="45897"/>
                </a:lnTo>
                <a:lnTo>
                  <a:pt x="67589" y="73952"/>
                </a:lnTo>
                <a:lnTo>
                  <a:pt x="60617" y="102501"/>
                </a:lnTo>
                <a:lnTo>
                  <a:pt x="66827" y="103403"/>
                </a:lnTo>
                <a:lnTo>
                  <a:pt x="72224" y="78346"/>
                </a:lnTo>
                <a:lnTo>
                  <a:pt x="81889" y="49364"/>
                </a:lnTo>
                <a:lnTo>
                  <a:pt x="94043" y="21551"/>
                </a:lnTo>
                <a:lnTo>
                  <a:pt x="106946" y="0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4" name="object 194"/>
          <p:cNvGrpSpPr/>
          <p:nvPr/>
        </p:nvGrpSpPr>
        <p:grpSpPr>
          <a:xfrm>
            <a:off x="11362475" y="8416569"/>
            <a:ext cx="208915" cy="172720"/>
            <a:chOff x="6307874" y="8416569"/>
            <a:chExt cx="208915" cy="172720"/>
          </a:xfrm>
        </p:grpSpPr>
        <p:pic>
          <p:nvPicPr>
            <p:cNvPr id="195" name="object 19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16167" y="8416569"/>
              <a:ext cx="100291" cy="172491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6307874" y="8503475"/>
              <a:ext cx="88265" cy="15240"/>
            </a:xfrm>
            <a:custGeom>
              <a:avLst/>
              <a:gdLst/>
              <a:ahLst/>
              <a:cxnLst/>
              <a:rect l="l" t="t" r="r" b="b"/>
              <a:pathLst>
                <a:path w="88264" h="15240">
                  <a:moveTo>
                    <a:pt x="88252" y="0"/>
                  </a:moveTo>
                  <a:lnTo>
                    <a:pt x="6667" y="2679"/>
                  </a:lnTo>
                  <a:lnTo>
                    <a:pt x="0" y="14706"/>
                  </a:lnTo>
                  <a:lnTo>
                    <a:pt x="81572" y="13360"/>
                  </a:lnTo>
                  <a:lnTo>
                    <a:pt x="88252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7" name="object 197"/>
          <p:cNvSpPr/>
          <p:nvPr/>
        </p:nvSpPr>
        <p:spPr>
          <a:xfrm>
            <a:off x="11909361" y="8539582"/>
            <a:ext cx="49530" cy="18415"/>
          </a:xfrm>
          <a:custGeom>
            <a:avLst/>
            <a:gdLst/>
            <a:ahLst/>
            <a:cxnLst/>
            <a:rect l="l" t="t" r="r" b="b"/>
            <a:pathLst>
              <a:path w="49529" h="18415">
                <a:moveTo>
                  <a:pt x="0" y="0"/>
                </a:moveTo>
                <a:lnTo>
                  <a:pt x="660" y="2679"/>
                </a:lnTo>
                <a:lnTo>
                  <a:pt x="7353" y="6680"/>
                </a:lnTo>
                <a:lnTo>
                  <a:pt x="8013" y="9817"/>
                </a:lnTo>
                <a:lnTo>
                  <a:pt x="47231" y="17830"/>
                </a:lnTo>
                <a:lnTo>
                  <a:pt x="49022" y="10693"/>
                </a:lnTo>
                <a:lnTo>
                  <a:pt x="0" y="0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1885282" y="8728558"/>
            <a:ext cx="57150" cy="12065"/>
          </a:xfrm>
          <a:custGeom>
            <a:avLst/>
            <a:gdLst/>
            <a:ahLst/>
            <a:cxnLst/>
            <a:rect l="l" t="t" r="r" b="b"/>
            <a:pathLst>
              <a:path w="57150" h="12065">
                <a:moveTo>
                  <a:pt x="8039" y="0"/>
                </a:moveTo>
                <a:lnTo>
                  <a:pt x="2679" y="0"/>
                </a:lnTo>
                <a:lnTo>
                  <a:pt x="0" y="2666"/>
                </a:lnTo>
                <a:lnTo>
                  <a:pt x="901" y="8915"/>
                </a:lnTo>
                <a:lnTo>
                  <a:pt x="57048" y="11595"/>
                </a:lnTo>
                <a:lnTo>
                  <a:pt x="57048" y="2666"/>
                </a:lnTo>
                <a:lnTo>
                  <a:pt x="8039" y="0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1740884" y="8818589"/>
            <a:ext cx="116205" cy="94615"/>
          </a:xfrm>
          <a:custGeom>
            <a:avLst/>
            <a:gdLst/>
            <a:ahLst/>
            <a:cxnLst/>
            <a:rect l="l" t="t" r="r" b="b"/>
            <a:pathLst>
              <a:path w="116204" h="94615">
                <a:moveTo>
                  <a:pt x="21374" y="0"/>
                </a:moveTo>
                <a:lnTo>
                  <a:pt x="14706" y="444"/>
                </a:lnTo>
                <a:lnTo>
                  <a:pt x="2197" y="46786"/>
                </a:lnTo>
                <a:lnTo>
                  <a:pt x="1435" y="52933"/>
                </a:lnTo>
                <a:lnTo>
                  <a:pt x="2171" y="59575"/>
                </a:lnTo>
                <a:lnTo>
                  <a:pt x="5321" y="65963"/>
                </a:lnTo>
                <a:lnTo>
                  <a:pt x="12026" y="60629"/>
                </a:lnTo>
                <a:lnTo>
                  <a:pt x="10693" y="57950"/>
                </a:lnTo>
                <a:lnTo>
                  <a:pt x="7112" y="51701"/>
                </a:lnTo>
                <a:lnTo>
                  <a:pt x="8686" y="46570"/>
                </a:lnTo>
                <a:lnTo>
                  <a:pt x="21374" y="0"/>
                </a:lnTo>
                <a:close/>
              </a:path>
              <a:path w="116204" h="94615">
                <a:moveTo>
                  <a:pt x="113182" y="53492"/>
                </a:moveTo>
                <a:lnTo>
                  <a:pt x="102958" y="52590"/>
                </a:lnTo>
                <a:lnTo>
                  <a:pt x="83781" y="82029"/>
                </a:lnTo>
                <a:lnTo>
                  <a:pt x="80213" y="86448"/>
                </a:lnTo>
                <a:lnTo>
                  <a:pt x="76644" y="84696"/>
                </a:lnTo>
                <a:lnTo>
                  <a:pt x="73088" y="84696"/>
                </a:lnTo>
                <a:lnTo>
                  <a:pt x="2667" y="70434"/>
                </a:lnTo>
                <a:lnTo>
                  <a:pt x="0" y="77533"/>
                </a:lnTo>
                <a:lnTo>
                  <a:pt x="77558" y="93599"/>
                </a:lnTo>
                <a:lnTo>
                  <a:pt x="82880" y="94475"/>
                </a:lnTo>
                <a:lnTo>
                  <a:pt x="84670" y="90906"/>
                </a:lnTo>
                <a:lnTo>
                  <a:pt x="87363" y="88239"/>
                </a:lnTo>
                <a:lnTo>
                  <a:pt x="113182" y="53492"/>
                </a:lnTo>
                <a:close/>
              </a:path>
              <a:path w="116204" h="94615">
                <a:moveTo>
                  <a:pt x="115874" y="3568"/>
                </a:moveTo>
                <a:lnTo>
                  <a:pt x="108750" y="1778"/>
                </a:lnTo>
                <a:lnTo>
                  <a:pt x="102501" y="15138"/>
                </a:lnTo>
                <a:lnTo>
                  <a:pt x="101612" y="20485"/>
                </a:lnTo>
                <a:lnTo>
                  <a:pt x="95377" y="51701"/>
                </a:lnTo>
                <a:lnTo>
                  <a:pt x="102958" y="52590"/>
                </a:lnTo>
                <a:lnTo>
                  <a:pt x="111417" y="12458"/>
                </a:lnTo>
                <a:lnTo>
                  <a:pt x="111645" y="9804"/>
                </a:lnTo>
                <a:lnTo>
                  <a:pt x="115874" y="3568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1855044" y="8733459"/>
            <a:ext cx="22225" cy="15240"/>
          </a:xfrm>
          <a:custGeom>
            <a:avLst/>
            <a:gdLst/>
            <a:ahLst/>
            <a:cxnLst/>
            <a:rect l="l" t="t" r="r" b="b"/>
            <a:pathLst>
              <a:path w="22225" h="15240">
                <a:moveTo>
                  <a:pt x="22212" y="0"/>
                </a:moveTo>
                <a:lnTo>
                  <a:pt x="0" y="139"/>
                </a:lnTo>
                <a:lnTo>
                  <a:pt x="6172" y="13373"/>
                </a:lnTo>
                <a:lnTo>
                  <a:pt x="20904" y="14719"/>
                </a:lnTo>
                <a:lnTo>
                  <a:pt x="22212" y="0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1870589" y="8573008"/>
            <a:ext cx="19685" cy="10795"/>
          </a:xfrm>
          <a:custGeom>
            <a:avLst/>
            <a:gdLst/>
            <a:ahLst/>
            <a:cxnLst/>
            <a:rect l="l" t="t" r="r" b="b"/>
            <a:pathLst>
              <a:path w="19684" h="10795">
                <a:moveTo>
                  <a:pt x="2667" y="0"/>
                </a:moveTo>
                <a:lnTo>
                  <a:pt x="0" y="9372"/>
                </a:lnTo>
                <a:lnTo>
                  <a:pt x="18719" y="10680"/>
                </a:lnTo>
                <a:lnTo>
                  <a:pt x="19367" y="1333"/>
                </a:lnTo>
                <a:lnTo>
                  <a:pt x="2667" y="0"/>
                </a:lnTo>
                <a:close/>
              </a:path>
            </a:pathLst>
          </a:custGeom>
          <a:solidFill>
            <a:srgbClr val="79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2" name="object 202"/>
          <p:cNvGrpSpPr/>
          <p:nvPr/>
        </p:nvGrpSpPr>
        <p:grpSpPr>
          <a:xfrm>
            <a:off x="11896662" y="8468067"/>
            <a:ext cx="42545" cy="63500"/>
            <a:chOff x="6842061" y="8468067"/>
            <a:chExt cx="42545" cy="63500"/>
          </a:xfrm>
        </p:grpSpPr>
        <p:sp>
          <p:nvSpPr>
            <p:cNvPr id="203" name="object 203"/>
            <p:cNvSpPr/>
            <p:nvPr/>
          </p:nvSpPr>
          <p:spPr>
            <a:xfrm>
              <a:off x="6861428" y="8468067"/>
              <a:ext cx="22860" cy="8255"/>
            </a:xfrm>
            <a:custGeom>
              <a:avLst/>
              <a:gdLst/>
              <a:ahLst/>
              <a:cxnLst/>
              <a:rect l="l" t="t" r="r" b="b"/>
              <a:pathLst>
                <a:path w="22859" h="8254">
                  <a:moveTo>
                    <a:pt x="4711" y="0"/>
                  </a:moveTo>
                  <a:lnTo>
                    <a:pt x="0" y="5981"/>
                  </a:lnTo>
                  <a:lnTo>
                    <a:pt x="15392" y="7988"/>
                  </a:lnTo>
                  <a:lnTo>
                    <a:pt x="22732" y="1981"/>
                  </a:lnTo>
                  <a:lnTo>
                    <a:pt x="4711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842061" y="8476055"/>
              <a:ext cx="34925" cy="55880"/>
            </a:xfrm>
            <a:custGeom>
              <a:avLst/>
              <a:gdLst/>
              <a:ahLst/>
              <a:cxnLst/>
              <a:rect l="l" t="t" r="r" b="b"/>
              <a:pathLst>
                <a:path w="34925" h="55879">
                  <a:moveTo>
                    <a:pt x="34759" y="0"/>
                  </a:moveTo>
                  <a:lnTo>
                    <a:pt x="21899" y="13717"/>
                  </a:lnTo>
                  <a:lnTo>
                    <a:pt x="13112" y="26000"/>
                  </a:lnTo>
                  <a:lnTo>
                    <a:pt x="6459" y="38658"/>
                  </a:lnTo>
                  <a:lnTo>
                    <a:pt x="0" y="53505"/>
                  </a:lnTo>
                  <a:lnTo>
                    <a:pt x="6464" y="55499"/>
                  </a:lnTo>
                  <a:lnTo>
                    <a:pt x="9851" y="48145"/>
                  </a:lnTo>
                  <a:lnTo>
                    <a:pt x="17854" y="31264"/>
                  </a:lnTo>
                  <a:lnTo>
                    <a:pt x="27236" y="12625"/>
                  </a:lnTo>
                  <a:lnTo>
                    <a:pt x="34759" y="0"/>
                  </a:lnTo>
                  <a:close/>
                </a:path>
              </a:pathLst>
            </a:custGeom>
            <a:solidFill>
              <a:srgbClr val="C9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5" name="object 205"/>
          <p:cNvSpPr/>
          <p:nvPr/>
        </p:nvSpPr>
        <p:spPr>
          <a:xfrm>
            <a:off x="11869242" y="8583041"/>
            <a:ext cx="17780" cy="111760"/>
          </a:xfrm>
          <a:custGeom>
            <a:avLst/>
            <a:gdLst/>
            <a:ahLst/>
            <a:cxnLst/>
            <a:rect l="l" t="t" r="r" b="b"/>
            <a:pathLst>
              <a:path w="17779" h="111759">
                <a:moveTo>
                  <a:pt x="17399" y="647"/>
                </a:moveTo>
                <a:lnTo>
                  <a:pt x="2286" y="64287"/>
                </a:lnTo>
                <a:lnTo>
                  <a:pt x="0" y="110972"/>
                </a:lnTo>
                <a:lnTo>
                  <a:pt x="6019" y="111658"/>
                </a:lnTo>
                <a:lnTo>
                  <a:pt x="6121" y="92557"/>
                </a:lnTo>
                <a:lnTo>
                  <a:pt x="8318" y="64947"/>
                </a:lnTo>
                <a:lnTo>
                  <a:pt x="12204" y="32956"/>
                </a:lnTo>
                <a:lnTo>
                  <a:pt x="17399" y="647"/>
                </a:lnTo>
                <a:close/>
              </a:path>
              <a:path w="17779" h="111759">
                <a:moveTo>
                  <a:pt x="17399" y="647"/>
                </a:moveTo>
                <a:lnTo>
                  <a:pt x="12319" y="32575"/>
                </a:lnTo>
                <a:lnTo>
                  <a:pt x="8432" y="64935"/>
                </a:lnTo>
                <a:lnTo>
                  <a:pt x="6184" y="92900"/>
                </a:lnTo>
                <a:lnTo>
                  <a:pt x="6019" y="111658"/>
                </a:lnTo>
                <a:lnTo>
                  <a:pt x="17399" y="647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1869242" y="8747507"/>
            <a:ext cx="24130" cy="65405"/>
          </a:xfrm>
          <a:custGeom>
            <a:avLst/>
            <a:gdLst/>
            <a:ahLst/>
            <a:cxnLst/>
            <a:rect l="l" t="t" r="r" b="b"/>
            <a:pathLst>
              <a:path w="24129" h="65404">
                <a:moveTo>
                  <a:pt x="0" y="0"/>
                </a:moveTo>
                <a:lnTo>
                  <a:pt x="11951" y="52831"/>
                </a:lnTo>
                <a:lnTo>
                  <a:pt x="24079" y="64833"/>
                </a:lnTo>
                <a:lnTo>
                  <a:pt x="18628" y="53486"/>
                </a:lnTo>
                <a:lnTo>
                  <a:pt x="13620" y="36753"/>
                </a:lnTo>
                <a:lnTo>
                  <a:pt x="9498" y="18020"/>
                </a:lnTo>
                <a:lnTo>
                  <a:pt x="6705" y="673"/>
                </a:lnTo>
                <a:lnTo>
                  <a:pt x="0" y="0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7" name="object 207"/>
          <p:cNvGrpSpPr/>
          <p:nvPr/>
        </p:nvGrpSpPr>
        <p:grpSpPr>
          <a:xfrm>
            <a:off x="11327607" y="8354066"/>
            <a:ext cx="876935" cy="582930"/>
            <a:chOff x="6273006" y="8354066"/>
            <a:chExt cx="876935" cy="582930"/>
          </a:xfrm>
        </p:grpSpPr>
        <p:sp>
          <p:nvSpPr>
            <p:cNvPr id="208" name="object 208"/>
            <p:cNvSpPr/>
            <p:nvPr/>
          </p:nvSpPr>
          <p:spPr>
            <a:xfrm>
              <a:off x="6275184" y="8421712"/>
              <a:ext cx="163830" cy="347980"/>
            </a:xfrm>
            <a:custGeom>
              <a:avLst/>
              <a:gdLst/>
              <a:ahLst/>
              <a:cxnLst/>
              <a:rect l="l" t="t" r="r" b="b"/>
              <a:pathLst>
                <a:path w="163829" h="347979">
                  <a:moveTo>
                    <a:pt x="113995" y="347357"/>
                  </a:moveTo>
                  <a:lnTo>
                    <a:pt x="64271" y="329364"/>
                  </a:lnTo>
                  <a:lnTo>
                    <a:pt x="36468" y="302375"/>
                  </a:lnTo>
                  <a:lnTo>
                    <a:pt x="15502" y="264980"/>
                  </a:lnTo>
                  <a:lnTo>
                    <a:pt x="2853" y="219603"/>
                  </a:lnTo>
                  <a:lnTo>
                    <a:pt x="0" y="168668"/>
                  </a:lnTo>
                  <a:lnTo>
                    <a:pt x="7487" y="118254"/>
                  </a:lnTo>
                  <a:lnTo>
                    <a:pt x="24156" y="74288"/>
                  </a:lnTo>
                  <a:lnTo>
                    <a:pt x="48287" y="38972"/>
                  </a:lnTo>
                  <a:lnTo>
                    <a:pt x="78163" y="14504"/>
                  </a:lnTo>
                  <a:lnTo>
                    <a:pt x="112064" y="3086"/>
                  </a:lnTo>
                  <a:lnTo>
                    <a:pt x="163296" y="0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454254" y="8420175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70">
                  <a:moveTo>
                    <a:pt x="-2178" y="393"/>
                  </a:moveTo>
                  <a:lnTo>
                    <a:pt x="17608" y="393"/>
                  </a:lnTo>
                </a:path>
              </a:pathLst>
            </a:custGeom>
            <a:ln w="5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373052" y="8414778"/>
              <a:ext cx="158750" cy="268605"/>
            </a:xfrm>
            <a:custGeom>
              <a:avLst/>
              <a:gdLst/>
              <a:ahLst/>
              <a:cxnLst/>
              <a:rect l="l" t="t" r="r" b="b"/>
              <a:pathLst>
                <a:path w="158750" h="268604">
                  <a:moveTo>
                    <a:pt x="5738" y="268414"/>
                  </a:moveTo>
                  <a:lnTo>
                    <a:pt x="1990" y="246362"/>
                  </a:lnTo>
                  <a:lnTo>
                    <a:pt x="53" y="223123"/>
                  </a:lnTo>
                  <a:lnTo>
                    <a:pt x="0" y="198945"/>
                  </a:lnTo>
                  <a:lnTo>
                    <a:pt x="1902" y="174078"/>
                  </a:lnTo>
                  <a:lnTo>
                    <a:pt x="12700" y="119185"/>
                  </a:lnTo>
                  <a:lnTo>
                    <a:pt x="31483" y="72039"/>
                  </a:lnTo>
                  <a:lnTo>
                    <a:pt x="56535" y="34931"/>
                  </a:lnTo>
                  <a:lnTo>
                    <a:pt x="86138" y="10155"/>
                  </a:lnTo>
                  <a:lnTo>
                    <a:pt x="118577" y="0"/>
                  </a:lnTo>
                  <a:lnTo>
                    <a:pt x="158608" y="393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4725" y="8412994"/>
              <a:ext cx="139534" cy="199999"/>
            </a:xfrm>
            <a:prstGeom prst="rect">
              <a:avLst/>
            </a:prstGeom>
          </p:spPr>
        </p:pic>
        <p:sp>
          <p:nvSpPr>
            <p:cNvPr id="212" name="object 212"/>
            <p:cNvSpPr/>
            <p:nvPr/>
          </p:nvSpPr>
          <p:spPr>
            <a:xfrm>
              <a:off x="6376873" y="8578087"/>
              <a:ext cx="284480" cy="346710"/>
            </a:xfrm>
            <a:custGeom>
              <a:avLst/>
              <a:gdLst/>
              <a:ahLst/>
              <a:cxnLst/>
              <a:rect l="l" t="t" r="r" b="b"/>
              <a:pathLst>
                <a:path w="284479" h="346709">
                  <a:moveTo>
                    <a:pt x="101257" y="13830"/>
                  </a:moveTo>
                  <a:lnTo>
                    <a:pt x="92956" y="17235"/>
                  </a:lnTo>
                  <a:lnTo>
                    <a:pt x="83027" y="20196"/>
                  </a:lnTo>
                  <a:lnTo>
                    <a:pt x="72301" y="22284"/>
                  </a:lnTo>
                  <a:lnTo>
                    <a:pt x="61607" y="23075"/>
                  </a:lnTo>
                  <a:lnTo>
                    <a:pt x="6527" y="48107"/>
                  </a:lnTo>
                  <a:lnTo>
                    <a:pt x="1536" y="50812"/>
                  </a:lnTo>
                  <a:lnTo>
                    <a:pt x="0" y="54267"/>
                  </a:lnTo>
                  <a:lnTo>
                    <a:pt x="0" y="58521"/>
                  </a:lnTo>
                  <a:lnTo>
                    <a:pt x="3061" y="117054"/>
                  </a:lnTo>
                  <a:lnTo>
                    <a:pt x="11503" y="178227"/>
                  </a:lnTo>
                  <a:lnTo>
                    <a:pt x="21606" y="234134"/>
                  </a:lnTo>
                  <a:lnTo>
                    <a:pt x="29654" y="276872"/>
                  </a:lnTo>
                  <a:lnTo>
                    <a:pt x="29654" y="278777"/>
                  </a:lnTo>
                  <a:lnTo>
                    <a:pt x="31178" y="279920"/>
                  </a:lnTo>
                  <a:lnTo>
                    <a:pt x="33108" y="280695"/>
                  </a:lnTo>
                  <a:lnTo>
                    <a:pt x="39255" y="283781"/>
                  </a:lnTo>
                  <a:lnTo>
                    <a:pt x="47751" y="291490"/>
                  </a:lnTo>
                  <a:lnTo>
                    <a:pt x="49669" y="298424"/>
                  </a:lnTo>
                  <a:lnTo>
                    <a:pt x="50050" y="301129"/>
                  </a:lnTo>
                  <a:lnTo>
                    <a:pt x="51955" y="301904"/>
                  </a:lnTo>
                  <a:lnTo>
                    <a:pt x="54686" y="303047"/>
                  </a:lnTo>
                  <a:lnTo>
                    <a:pt x="167513" y="328841"/>
                  </a:lnTo>
                  <a:lnTo>
                    <a:pt x="172516" y="330377"/>
                  </a:lnTo>
                  <a:lnTo>
                    <a:pt x="177520" y="331152"/>
                  </a:lnTo>
                  <a:lnTo>
                    <a:pt x="179806" y="330758"/>
                  </a:lnTo>
                  <a:lnTo>
                    <a:pt x="182905" y="330377"/>
                  </a:lnTo>
                  <a:lnTo>
                    <a:pt x="187909" y="328447"/>
                  </a:lnTo>
                  <a:lnTo>
                    <a:pt x="189458" y="325754"/>
                  </a:lnTo>
                  <a:lnTo>
                    <a:pt x="191007" y="323075"/>
                  </a:lnTo>
                  <a:lnTo>
                    <a:pt x="198704" y="317690"/>
                  </a:lnTo>
                  <a:lnTo>
                    <a:pt x="202552" y="316890"/>
                  </a:lnTo>
                  <a:lnTo>
                    <a:pt x="206387" y="316141"/>
                  </a:lnTo>
                  <a:lnTo>
                    <a:pt x="210629" y="312280"/>
                  </a:lnTo>
                  <a:lnTo>
                    <a:pt x="212166" y="306501"/>
                  </a:lnTo>
                  <a:lnTo>
                    <a:pt x="235267" y="192112"/>
                  </a:lnTo>
                  <a:lnTo>
                    <a:pt x="236816" y="184810"/>
                  </a:lnTo>
                  <a:lnTo>
                    <a:pt x="237959" y="176733"/>
                  </a:lnTo>
                  <a:lnTo>
                    <a:pt x="238340" y="169036"/>
                  </a:lnTo>
                  <a:lnTo>
                    <a:pt x="249123" y="53505"/>
                  </a:lnTo>
                  <a:lnTo>
                    <a:pt x="249504" y="50050"/>
                  </a:lnTo>
                  <a:lnTo>
                    <a:pt x="248754" y="44665"/>
                  </a:lnTo>
                  <a:lnTo>
                    <a:pt x="243738" y="42341"/>
                  </a:lnTo>
                  <a:lnTo>
                    <a:pt x="238734" y="40030"/>
                  </a:lnTo>
                  <a:lnTo>
                    <a:pt x="235267" y="34632"/>
                  </a:lnTo>
                  <a:lnTo>
                    <a:pt x="234518" y="31953"/>
                  </a:lnTo>
                  <a:lnTo>
                    <a:pt x="233743" y="29248"/>
                  </a:lnTo>
                  <a:lnTo>
                    <a:pt x="232194" y="26555"/>
                  </a:lnTo>
                  <a:lnTo>
                    <a:pt x="227202" y="26161"/>
                  </a:lnTo>
                  <a:lnTo>
                    <a:pt x="107810" y="12687"/>
                  </a:lnTo>
                  <a:lnTo>
                    <a:pt x="105117" y="12293"/>
                  </a:lnTo>
                  <a:lnTo>
                    <a:pt x="103200" y="12293"/>
                  </a:lnTo>
                  <a:lnTo>
                    <a:pt x="101257" y="13830"/>
                  </a:lnTo>
                </a:path>
                <a:path w="284479" h="346709">
                  <a:moveTo>
                    <a:pt x="76606" y="21170"/>
                  </a:moveTo>
                  <a:lnTo>
                    <a:pt x="77990" y="13632"/>
                  </a:lnTo>
                  <a:lnTo>
                    <a:pt x="80706" y="6532"/>
                  </a:lnTo>
                  <a:lnTo>
                    <a:pt x="85230" y="1459"/>
                  </a:lnTo>
                  <a:lnTo>
                    <a:pt x="92036" y="0"/>
                  </a:lnTo>
                  <a:lnTo>
                    <a:pt x="238340" y="14617"/>
                  </a:lnTo>
                  <a:lnTo>
                    <a:pt x="248663" y="16445"/>
                  </a:lnTo>
                  <a:lnTo>
                    <a:pt x="256743" y="19675"/>
                  </a:lnTo>
                  <a:lnTo>
                    <a:pt x="262079" y="24415"/>
                  </a:lnTo>
                  <a:lnTo>
                    <a:pt x="264172" y="30772"/>
                  </a:lnTo>
                  <a:lnTo>
                    <a:pt x="264172" y="39255"/>
                  </a:lnTo>
                  <a:lnTo>
                    <a:pt x="260705" y="37718"/>
                  </a:lnTo>
                  <a:lnTo>
                    <a:pt x="260705" y="42722"/>
                  </a:lnTo>
                  <a:lnTo>
                    <a:pt x="260705" y="45415"/>
                  </a:lnTo>
                  <a:lnTo>
                    <a:pt x="262242" y="46583"/>
                  </a:lnTo>
                  <a:lnTo>
                    <a:pt x="265328" y="48894"/>
                  </a:lnTo>
                  <a:lnTo>
                    <a:pt x="268414" y="51180"/>
                  </a:lnTo>
                  <a:lnTo>
                    <a:pt x="269163" y="55435"/>
                  </a:lnTo>
                  <a:lnTo>
                    <a:pt x="269913" y="59664"/>
                  </a:lnTo>
                  <a:lnTo>
                    <a:pt x="281114" y="160947"/>
                  </a:lnTo>
                  <a:lnTo>
                    <a:pt x="282562" y="170846"/>
                  </a:lnTo>
                  <a:lnTo>
                    <a:pt x="283506" y="180840"/>
                  </a:lnTo>
                  <a:lnTo>
                    <a:pt x="284020" y="190031"/>
                  </a:lnTo>
                  <a:lnTo>
                    <a:pt x="284175" y="197523"/>
                  </a:lnTo>
                  <a:lnTo>
                    <a:pt x="284032" y="207044"/>
                  </a:lnTo>
                  <a:lnTo>
                    <a:pt x="280708" y="249135"/>
                  </a:lnTo>
                  <a:lnTo>
                    <a:pt x="274574" y="255663"/>
                  </a:lnTo>
                  <a:lnTo>
                    <a:pt x="223735" y="301129"/>
                  </a:lnTo>
                  <a:lnTo>
                    <a:pt x="220268" y="319214"/>
                  </a:lnTo>
                  <a:lnTo>
                    <a:pt x="219087" y="324599"/>
                  </a:lnTo>
                  <a:lnTo>
                    <a:pt x="221411" y="328447"/>
                  </a:lnTo>
                  <a:lnTo>
                    <a:pt x="220637" y="331533"/>
                  </a:lnTo>
                  <a:lnTo>
                    <a:pt x="219494" y="334606"/>
                  </a:lnTo>
                  <a:lnTo>
                    <a:pt x="217170" y="336905"/>
                  </a:lnTo>
                  <a:lnTo>
                    <a:pt x="215646" y="339242"/>
                  </a:lnTo>
                  <a:lnTo>
                    <a:pt x="211023" y="343471"/>
                  </a:lnTo>
                  <a:lnTo>
                    <a:pt x="208711" y="346176"/>
                  </a:lnTo>
                  <a:lnTo>
                    <a:pt x="204470" y="345401"/>
                  </a:lnTo>
                  <a:lnTo>
                    <a:pt x="199847" y="344614"/>
                  </a:lnTo>
                  <a:lnTo>
                    <a:pt x="48501" y="309613"/>
                  </a:lnTo>
                  <a:lnTo>
                    <a:pt x="42354" y="308825"/>
                  </a:lnTo>
                  <a:lnTo>
                    <a:pt x="40424" y="306501"/>
                  </a:lnTo>
                  <a:lnTo>
                    <a:pt x="37719" y="304571"/>
                  </a:lnTo>
                  <a:lnTo>
                    <a:pt x="35026" y="303047"/>
                  </a:lnTo>
                  <a:lnTo>
                    <a:pt x="35788" y="299186"/>
                  </a:lnTo>
                  <a:lnTo>
                    <a:pt x="35788" y="295744"/>
                  </a:lnTo>
                  <a:lnTo>
                    <a:pt x="35788" y="282651"/>
                  </a:lnTo>
                </a:path>
                <a:path w="284479" h="346709">
                  <a:moveTo>
                    <a:pt x="240690" y="25387"/>
                  </a:moveTo>
                  <a:lnTo>
                    <a:pt x="240283" y="31953"/>
                  </a:lnTo>
                  <a:lnTo>
                    <a:pt x="244919" y="35013"/>
                  </a:lnTo>
                  <a:lnTo>
                    <a:pt x="250291" y="32727"/>
                  </a:lnTo>
                  <a:lnTo>
                    <a:pt x="251066" y="26555"/>
                  </a:lnTo>
                  <a:lnTo>
                    <a:pt x="246062" y="22694"/>
                  </a:lnTo>
                  <a:lnTo>
                    <a:pt x="240690" y="25387"/>
                  </a:lnTo>
                  <a:close/>
                </a:path>
                <a:path w="284479" h="346709">
                  <a:moveTo>
                    <a:pt x="246062" y="22694"/>
                  </a:moveTo>
                  <a:lnTo>
                    <a:pt x="248386" y="22694"/>
                  </a:lnTo>
                  <a:lnTo>
                    <a:pt x="253377" y="26555"/>
                  </a:lnTo>
                  <a:lnTo>
                    <a:pt x="252602" y="32727"/>
                  </a:lnTo>
                  <a:lnTo>
                    <a:pt x="247230" y="35013"/>
                  </a:lnTo>
                  <a:lnTo>
                    <a:pt x="244919" y="35013"/>
                  </a:lnTo>
                </a:path>
                <a:path w="284479" h="346709">
                  <a:moveTo>
                    <a:pt x="253377" y="26555"/>
                  </a:moveTo>
                  <a:lnTo>
                    <a:pt x="251066" y="26555"/>
                  </a:lnTo>
                </a:path>
                <a:path w="284479" h="346709">
                  <a:moveTo>
                    <a:pt x="252602" y="32727"/>
                  </a:moveTo>
                  <a:lnTo>
                    <a:pt x="250291" y="32727"/>
                  </a:lnTo>
                </a:path>
                <a:path w="284479" h="346709">
                  <a:moveTo>
                    <a:pt x="195999" y="326923"/>
                  </a:moveTo>
                  <a:lnTo>
                    <a:pt x="194856" y="333857"/>
                  </a:lnTo>
                  <a:lnTo>
                    <a:pt x="199453" y="337324"/>
                  </a:lnTo>
                  <a:lnTo>
                    <a:pt x="205244" y="335406"/>
                  </a:lnTo>
                  <a:lnTo>
                    <a:pt x="206006" y="329234"/>
                  </a:lnTo>
                  <a:lnTo>
                    <a:pt x="201409" y="324967"/>
                  </a:lnTo>
                  <a:lnTo>
                    <a:pt x="195999" y="326923"/>
                  </a:lnTo>
                  <a:close/>
                </a:path>
                <a:path w="284479" h="346709">
                  <a:moveTo>
                    <a:pt x="201409" y="324967"/>
                  </a:moveTo>
                  <a:lnTo>
                    <a:pt x="204089" y="324967"/>
                  </a:lnTo>
                  <a:lnTo>
                    <a:pt x="208711" y="329628"/>
                  </a:lnTo>
                  <a:lnTo>
                    <a:pt x="207543" y="335406"/>
                  </a:lnTo>
                  <a:lnTo>
                    <a:pt x="201409" y="337324"/>
                  </a:lnTo>
                  <a:lnTo>
                    <a:pt x="199453" y="337324"/>
                  </a:lnTo>
                </a:path>
                <a:path w="284479" h="346709">
                  <a:moveTo>
                    <a:pt x="208711" y="329628"/>
                  </a:moveTo>
                  <a:lnTo>
                    <a:pt x="206006" y="329234"/>
                  </a:lnTo>
                </a:path>
                <a:path w="284479" h="346709">
                  <a:moveTo>
                    <a:pt x="207543" y="335406"/>
                  </a:moveTo>
                  <a:lnTo>
                    <a:pt x="205244" y="335406"/>
                  </a:lnTo>
                </a:path>
                <a:path w="284479" h="346709">
                  <a:moveTo>
                    <a:pt x="84315" y="5359"/>
                  </a:moveTo>
                  <a:lnTo>
                    <a:pt x="80860" y="9601"/>
                  </a:lnTo>
                  <a:lnTo>
                    <a:pt x="80860" y="14617"/>
                  </a:lnTo>
                  <a:lnTo>
                    <a:pt x="84696" y="18084"/>
                  </a:lnTo>
                  <a:lnTo>
                    <a:pt x="89725" y="14617"/>
                  </a:lnTo>
                  <a:lnTo>
                    <a:pt x="89725" y="9207"/>
                  </a:lnTo>
                  <a:lnTo>
                    <a:pt x="84315" y="5359"/>
                  </a:lnTo>
                  <a:close/>
                </a:path>
                <a:path w="284479" h="346709">
                  <a:moveTo>
                    <a:pt x="84315" y="5359"/>
                  </a:moveTo>
                  <a:lnTo>
                    <a:pt x="87388" y="5003"/>
                  </a:lnTo>
                  <a:lnTo>
                    <a:pt x="92417" y="8813"/>
                  </a:lnTo>
                  <a:lnTo>
                    <a:pt x="92417" y="14223"/>
                  </a:lnTo>
                  <a:lnTo>
                    <a:pt x="87795" y="17691"/>
                  </a:lnTo>
                  <a:lnTo>
                    <a:pt x="84696" y="18084"/>
                  </a:lnTo>
                </a:path>
                <a:path w="284479" h="346709">
                  <a:moveTo>
                    <a:pt x="89725" y="9207"/>
                  </a:moveTo>
                  <a:lnTo>
                    <a:pt x="92036" y="8813"/>
                  </a:lnTo>
                </a:path>
                <a:path w="284479" h="346709">
                  <a:moveTo>
                    <a:pt x="89725" y="14617"/>
                  </a:moveTo>
                  <a:lnTo>
                    <a:pt x="92417" y="14223"/>
                  </a:lnTo>
                </a:path>
                <a:path w="284479" h="346709">
                  <a:moveTo>
                    <a:pt x="41198" y="291096"/>
                  </a:moveTo>
                  <a:lnTo>
                    <a:pt x="37719" y="295338"/>
                  </a:lnTo>
                  <a:lnTo>
                    <a:pt x="37719" y="300723"/>
                  </a:lnTo>
                  <a:lnTo>
                    <a:pt x="41948" y="304203"/>
                  </a:lnTo>
                  <a:lnTo>
                    <a:pt x="46583" y="300723"/>
                  </a:lnTo>
                  <a:lnTo>
                    <a:pt x="46583" y="295338"/>
                  </a:lnTo>
                  <a:lnTo>
                    <a:pt x="41198" y="291096"/>
                  </a:lnTo>
                  <a:close/>
                </a:path>
                <a:path w="284479" h="346709">
                  <a:moveTo>
                    <a:pt x="41198" y="291096"/>
                  </a:moveTo>
                  <a:lnTo>
                    <a:pt x="44272" y="290702"/>
                  </a:lnTo>
                  <a:lnTo>
                    <a:pt x="45808" y="291884"/>
                  </a:lnTo>
                </a:path>
                <a:path w="284479" h="346709">
                  <a:moveTo>
                    <a:pt x="49288" y="298424"/>
                  </a:moveTo>
                  <a:lnTo>
                    <a:pt x="49288" y="300342"/>
                  </a:lnTo>
                  <a:lnTo>
                    <a:pt x="44678" y="303796"/>
                  </a:lnTo>
                  <a:lnTo>
                    <a:pt x="41948" y="304203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423456" y="8873426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70">
                  <a:moveTo>
                    <a:pt x="584" y="-2178"/>
                  </a:moveTo>
                  <a:lnTo>
                    <a:pt x="584" y="21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407289" y="8399779"/>
              <a:ext cx="231140" cy="523875"/>
            </a:xfrm>
            <a:custGeom>
              <a:avLst/>
              <a:gdLst/>
              <a:ahLst/>
              <a:cxnLst/>
              <a:rect l="l" t="t" r="r" b="b"/>
              <a:pathLst>
                <a:path w="231140" h="523875">
                  <a:moveTo>
                    <a:pt x="16167" y="479031"/>
                  </a:moveTo>
                  <a:lnTo>
                    <a:pt x="18872" y="478650"/>
                  </a:lnTo>
                </a:path>
                <a:path w="231140" h="523875">
                  <a:moveTo>
                    <a:pt x="145567" y="247992"/>
                  </a:moveTo>
                  <a:lnTo>
                    <a:pt x="192912" y="222973"/>
                  </a:lnTo>
                  <a:lnTo>
                    <a:pt x="196011" y="221805"/>
                  </a:lnTo>
                  <a:lnTo>
                    <a:pt x="198704" y="221030"/>
                  </a:lnTo>
                  <a:lnTo>
                    <a:pt x="201383" y="221805"/>
                  </a:lnTo>
                  <a:lnTo>
                    <a:pt x="212572" y="223723"/>
                  </a:lnTo>
                </a:path>
                <a:path w="231140" h="523875">
                  <a:moveTo>
                    <a:pt x="200266" y="208711"/>
                  </a:moveTo>
                  <a:lnTo>
                    <a:pt x="193674" y="213728"/>
                  </a:lnTo>
                  <a:lnTo>
                    <a:pt x="190626" y="216027"/>
                  </a:lnTo>
                  <a:lnTo>
                    <a:pt x="192163" y="217195"/>
                  </a:lnTo>
                  <a:lnTo>
                    <a:pt x="195224" y="217563"/>
                  </a:lnTo>
                  <a:lnTo>
                    <a:pt x="207924" y="219494"/>
                  </a:lnTo>
                </a:path>
                <a:path w="231140" h="523875">
                  <a:moveTo>
                    <a:pt x="139014" y="255308"/>
                  </a:moveTo>
                  <a:lnTo>
                    <a:pt x="152095" y="341947"/>
                  </a:lnTo>
                  <a:lnTo>
                    <a:pt x="153516" y="349582"/>
                  </a:lnTo>
                  <a:lnTo>
                    <a:pt x="154747" y="357309"/>
                  </a:lnTo>
                  <a:lnTo>
                    <a:pt x="155615" y="364962"/>
                  </a:lnTo>
                  <a:lnTo>
                    <a:pt x="155943" y="372376"/>
                  </a:lnTo>
                  <a:lnTo>
                    <a:pt x="161721" y="489064"/>
                  </a:lnTo>
                </a:path>
                <a:path w="231140" h="523875">
                  <a:moveTo>
                    <a:pt x="143243" y="504063"/>
                  </a:moveTo>
                  <a:lnTo>
                    <a:pt x="145567" y="499821"/>
                  </a:lnTo>
                  <a:lnTo>
                    <a:pt x="147485" y="494817"/>
                  </a:lnTo>
                  <a:lnTo>
                    <a:pt x="150177" y="493674"/>
                  </a:lnTo>
                  <a:lnTo>
                    <a:pt x="152869" y="492899"/>
                  </a:lnTo>
                  <a:lnTo>
                    <a:pt x="159042" y="494817"/>
                  </a:lnTo>
                  <a:lnTo>
                    <a:pt x="161353" y="494449"/>
                  </a:lnTo>
                  <a:lnTo>
                    <a:pt x="163652" y="493674"/>
                  </a:lnTo>
                  <a:lnTo>
                    <a:pt x="170992" y="494817"/>
                  </a:lnTo>
                  <a:lnTo>
                    <a:pt x="176733" y="492899"/>
                  </a:lnTo>
                </a:path>
                <a:path w="231140" h="523875">
                  <a:moveTo>
                    <a:pt x="170992" y="522922"/>
                  </a:moveTo>
                  <a:lnTo>
                    <a:pt x="212191" y="376618"/>
                  </a:lnTo>
                  <a:lnTo>
                    <a:pt x="216408" y="344652"/>
                  </a:lnTo>
                  <a:lnTo>
                    <a:pt x="227964" y="209080"/>
                  </a:lnTo>
                  <a:lnTo>
                    <a:pt x="228358" y="202946"/>
                  </a:lnTo>
                  <a:lnTo>
                    <a:pt x="225653" y="197548"/>
                  </a:lnTo>
                  <a:lnTo>
                    <a:pt x="221424" y="195999"/>
                  </a:lnTo>
                </a:path>
                <a:path w="231140" h="523875">
                  <a:moveTo>
                    <a:pt x="193319" y="479437"/>
                  </a:moveTo>
                  <a:lnTo>
                    <a:pt x="215645" y="377748"/>
                  </a:lnTo>
                  <a:lnTo>
                    <a:pt x="217127" y="371072"/>
                  </a:lnTo>
                  <a:lnTo>
                    <a:pt x="218535" y="362778"/>
                  </a:lnTo>
                  <a:lnTo>
                    <a:pt x="219657" y="353985"/>
                  </a:lnTo>
                  <a:lnTo>
                    <a:pt x="220281" y="345808"/>
                  </a:lnTo>
                  <a:lnTo>
                    <a:pt x="230670" y="221030"/>
                  </a:lnTo>
                </a:path>
                <a:path w="231140" h="523875">
                  <a:moveTo>
                    <a:pt x="31191" y="15760"/>
                  </a:moveTo>
                  <a:lnTo>
                    <a:pt x="31584" y="24244"/>
                  </a:lnTo>
                  <a:lnTo>
                    <a:pt x="31953" y="24638"/>
                  </a:lnTo>
                  <a:lnTo>
                    <a:pt x="35801" y="25019"/>
                  </a:lnTo>
                  <a:lnTo>
                    <a:pt x="39662" y="24638"/>
                  </a:lnTo>
                  <a:lnTo>
                    <a:pt x="43903" y="24638"/>
                  </a:lnTo>
                  <a:lnTo>
                    <a:pt x="46964" y="23876"/>
                  </a:lnTo>
                  <a:lnTo>
                    <a:pt x="46964" y="23482"/>
                  </a:lnTo>
                  <a:lnTo>
                    <a:pt x="46189" y="13462"/>
                  </a:lnTo>
                  <a:lnTo>
                    <a:pt x="45796" y="10769"/>
                  </a:lnTo>
                  <a:lnTo>
                    <a:pt x="44284" y="10401"/>
                  </a:lnTo>
                  <a:lnTo>
                    <a:pt x="43116" y="10007"/>
                  </a:lnTo>
                  <a:lnTo>
                    <a:pt x="42341" y="3073"/>
                  </a:lnTo>
                  <a:lnTo>
                    <a:pt x="42341" y="0"/>
                  </a:lnTo>
                  <a:lnTo>
                    <a:pt x="33883" y="1143"/>
                  </a:lnTo>
                  <a:lnTo>
                    <a:pt x="34251" y="3467"/>
                  </a:lnTo>
                  <a:lnTo>
                    <a:pt x="34251" y="10401"/>
                  </a:lnTo>
                  <a:lnTo>
                    <a:pt x="32740" y="11531"/>
                  </a:lnTo>
                  <a:lnTo>
                    <a:pt x="30810" y="13462"/>
                  </a:lnTo>
                  <a:lnTo>
                    <a:pt x="31191" y="15760"/>
                  </a:lnTo>
                </a:path>
                <a:path w="231140" h="523875">
                  <a:moveTo>
                    <a:pt x="34251" y="10401"/>
                  </a:moveTo>
                  <a:lnTo>
                    <a:pt x="34251" y="12712"/>
                  </a:lnTo>
                  <a:lnTo>
                    <a:pt x="42722" y="11925"/>
                  </a:lnTo>
                  <a:lnTo>
                    <a:pt x="43116" y="10007"/>
                  </a:lnTo>
                </a:path>
                <a:path w="231140" h="523875">
                  <a:moveTo>
                    <a:pt x="35420" y="3073"/>
                  </a:moveTo>
                  <a:lnTo>
                    <a:pt x="36194" y="3467"/>
                  </a:lnTo>
                  <a:lnTo>
                    <a:pt x="39662" y="2286"/>
                  </a:lnTo>
                  <a:lnTo>
                    <a:pt x="41198" y="2679"/>
                  </a:lnTo>
                </a:path>
                <a:path w="231140" h="523875">
                  <a:moveTo>
                    <a:pt x="33096" y="13462"/>
                  </a:moveTo>
                  <a:lnTo>
                    <a:pt x="35420" y="14617"/>
                  </a:lnTo>
                  <a:lnTo>
                    <a:pt x="42722" y="14617"/>
                  </a:lnTo>
                  <a:lnTo>
                    <a:pt x="45059" y="13462"/>
                  </a:lnTo>
                </a:path>
                <a:path w="231140" h="523875">
                  <a:moveTo>
                    <a:pt x="762" y="109740"/>
                  </a:moveTo>
                  <a:lnTo>
                    <a:pt x="0" y="103949"/>
                  </a:lnTo>
                  <a:lnTo>
                    <a:pt x="4229" y="99720"/>
                  </a:lnTo>
                  <a:lnTo>
                    <a:pt x="7696" y="100114"/>
                  </a:lnTo>
                  <a:lnTo>
                    <a:pt x="7696" y="105892"/>
                  </a:lnTo>
                  <a:lnTo>
                    <a:pt x="3848" y="110121"/>
                  </a:lnTo>
                  <a:lnTo>
                    <a:pt x="762" y="109740"/>
                  </a:lnTo>
                  <a:close/>
                </a:path>
                <a:path w="231140" h="523875">
                  <a:moveTo>
                    <a:pt x="762" y="109740"/>
                  </a:moveTo>
                  <a:lnTo>
                    <a:pt x="3086" y="111658"/>
                  </a:lnTo>
                  <a:lnTo>
                    <a:pt x="6159" y="111658"/>
                  </a:lnTo>
                  <a:lnTo>
                    <a:pt x="10388" y="107429"/>
                  </a:lnTo>
                  <a:lnTo>
                    <a:pt x="10388" y="101663"/>
                  </a:lnTo>
                  <a:lnTo>
                    <a:pt x="7696" y="100114"/>
                  </a:lnTo>
                </a:path>
                <a:path w="231140" h="523875">
                  <a:moveTo>
                    <a:pt x="10388" y="107429"/>
                  </a:moveTo>
                  <a:lnTo>
                    <a:pt x="7696" y="105892"/>
                  </a:lnTo>
                </a:path>
                <a:path w="231140" h="523875">
                  <a:moveTo>
                    <a:pt x="6159" y="111658"/>
                  </a:moveTo>
                  <a:lnTo>
                    <a:pt x="3848" y="110121"/>
                  </a:lnTo>
                </a:path>
                <a:path w="231140" h="523875">
                  <a:moveTo>
                    <a:pt x="762" y="108585"/>
                  </a:moveTo>
                  <a:lnTo>
                    <a:pt x="0" y="111658"/>
                  </a:lnTo>
                  <a:lnTo>
                    <a:pt x="1142" y="113969"/>
                  </a:lnTo>
                  <a:lnTo>
                    <a:pt x="3086" y="114363"/>
                  </a:lnTo>
                  <a:lnTo>
                    <a:pt x="6159" y="115125"/>
                  </a:lnTo>
                  <a:lnTo>
                    <a:pt x="10007" y="112433"/>
                  </a:lnTo>
                  <a:lnTo>
                    <a:pt x="11531" y="107823"/>
                  </a:lnTo>
                  <a:lnTo>
                    <a:pt x="13474" y="103581"/>
                  </a:lnTo>
                  <a:lnTo>
                    <a:pt x="12712" y="99720"/>
                  </a:lnTo>
                  <a:lnTo>
                    <a:pt x="10007" y="99339"/>
                  </a:lnTo>
                  <a:lnTo>
                    <a:pt x="8839" y="98577"/>
                  </a:lnTo>
                  <a:lnTo>
                    <a:pt x="7696" y="99339"/>
                  </a:lnTo>
                  <a:lnTo>
                    <a:pt x="6159" y="99720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5" name="object 2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26790" y="8354066"/>
              <a:ext cx="378294" cy="102565"/>
            </a:xfrm>
            <a:prstGeom prst="rect">
              <a:avLst/>
            </a:prstGeom>
          </p:spPr>
        </p:pic>
        <p:sp>
          <p:nvSpPr>
            <p:cNvPr id="216" name="object 216"/>
            <p:cNvSpPr/>
            <p:nvPr/>
          </p:nvSpPr>
          <p:spPr>
            <a:xfrm>
              <a:off x="6438099" y="8455989"/>
              <a:ext cx="390525" cy="94615"/>
            </a:xfrm>
            <a:custGeom>
              <a:avLst/>
              <a:gdLst/>
              <a:ahLst/>
              <a:cxnLst/>
              <a:rect l="l" t="t" r="r" b="b"/>
              <a:pathLst>
                <a:path w="390525" h="94615">
                  <a:moveTo>
                    <a:pt x="371601" y="69316"/>
                  </a:moveTo>
                  <a:lnTo>
                    <a:pt x="383171" y="69710"/>
                  </a:lnTo>
                  <a:lnTo>
                    <a:pt x="388924" y="69710"/>
                  </a:lnTo>
                  <a:lnTo>
                    <a:pt x="390474" y="64693"/>
                  </a:lnTo>
                  <a:lnTo>
                    <a:pt x="385864" y="59689"/>
                  </a:lnTo>
                  <a:lnTo>
                    <a:pt x="357352" y="22326"/>
                  </a:lnTo>
                  <a:lnTo>
                    <a:pt x="353136" y="17729"/>
                  </a:lnTo>
                  <a:lnTo>
                    <a:pt x="348119" y="13474"/>
                  </a:lnTo>
                  <a:lnTo>
                    <a:pt x="339636" y="13474"/>
                  </a:lnTo>
                  <a:lnTo>
                    <a:pt x="48513" y="0"/>
                  </a:lnTo>
                  <a:lnTo>
                    <a:pt x="44284" y="0"/>
                  </a:lnTo>
                  <a:lnTo>
                    <a:pt x="41973" y="774"/>
                  </a:lnTo>
                  <a:lnTo>
                    <a:pt x="40805" y="3860"/>
                  </a:lnTo>
                  <a:lnTo>
                    <a:pt x="36563" y="10388"/>
                  </a:lnTo>
                </a:path>
                <a:path w="390525" h="94615">
                  <a:moveTo>
                    <a:pt x="14249" y="45834"/>
                  </a:moveTo>
                  <a:lnTo>
                    <a:pt x="32334" y="15798"/>
                  </a:lnTo>
                  <a:lnTo>
                    <a:pt x="35420" y="10007"/>
                  </a:lnTo>
                  <a:lnTo>
                    <a:pt x="37337" y="9626"/>
                  </a:lnTo>
                  <a:lnTo>
                    <a:pt x="45453" y="9626"/>
                  </a:lnTo>
                  <a:lnTo>
                    <a:pt x="97040" y="11556"/>
                  </a:lnTo>
                </a:path>
                <a:path w="390525" h="94615">
                  <a:moveTo>
                    <a:pt x="375056" y="74701"/>
                  </a:moveTo>
                  <a:lnTo>
                    <a:pt x="343484" y="31991"/>
                  </a:lnTo>
                  <a:lnTo>
                    <a:pt x="338874" y="27343"/>
                  </a:lnTo>
                  <a:lnTo>
                    <a:pt x="335800" y="25412"/>
                  </a:lnTo>
                  <a:lnTo>
                    <a:pt x="326948" y="25412"/>
                  </a:lnTo>
                  <a:lnTo>
                    <a:pt x="263017" y="21196"/>
                  </a:lnTo>
                  <a:lnTo>
                    <a:pt x="261061" y="18478"/>
                  </a:lnTo>
                  <a:lnTo>
                    <a:pt x="257619" y="16560"/>
                  </a:lnTo>
                  <a:lnTo>
                    <a:pt x="253377" y="16560"/>
                  </a:lnTo>
                  <a:lnTo>
                    <a:pt x="102425" y="10007"/>
                  </a:lnTo>
                  <a:lnTo>
                    <a:pt x="100101" y="10007"/>
                  </a:lnTo>
                  <a:lnTo>
                    <a:pt x="98196" y="10388"/>
                  </a:lnTo>
                  <a:lnTo>
                    <a:pt x="97815" y="13474"/>
                  </a:lnTo>
                  <a:lnTo>
                    <a:pt x="97030" y="26262"/>
                  </a:lnTo>
                  <a:lnTo>
                    <a:pt x="97331" y="42449"/>
                  </a:lnTo>
                  <a:lnTo>
                    <a:pt x="98352" y="58208"/>
                  </a:lnTo>
                  <a:lnTo>
                    <a:pt x="99733" y="69710"/>
                  </a:lnTo>
                  <a:lnTo>
                    <a:pt x="97040" y="71234"/>
                  </a:lnTo>
                  <a:lnTo>
                    <a:pt x="97815" y="73177"/>
                  </a:lnTo>
                  <a:lnTo>
                    <a:pt x="97408" y="73939"/>
                  </a:lnTo>
                  <a:lnTo>
                    <a:pt x="97040" y="75095"/>
                  </a:lnTo>
                  <a:lnTo>
                    <a:pt x="96647" y="78168"/>
                  </a:lnTo>
                  <a:lnTo>
                    <a:pt x="99733" y="78168"/>
                  </a:lnTo>
                  <a:lnTo>
                    <a:pt x="254139" y="89738"/>
                  </a:lnTo>
                  <a:lnTo>
                    <a:pt x="258013" y="90119"/>
                  </a:lnTo>
                  <a:lnTo>
                    <a:pt x="265709" y="89738"/>
                  </a:lnTo>
                  <a:lnTo>
                    <a:pt x="268401" y="88201"/>
                  </a:lnTo>
                  <a:lnTo>
                    <a:pt x="348869" y="94348"/>
                  </a:lnTo>
                </a:path>
                <a:path w="390525" h="94615">
                  <a:moveTo>
                    <a:pt x="263017" y="21196"/>
                  </a:moveTo>
                  <a:lnTo>
                    <a:pt x="263791" y="23101"/>
                  </a:lnTo>
                  <a:lnTo>
                    <a:pt x="264185" y="23888"/>
                  </a:lnTo>
                  <a:lnTo>
                    <a:pt x="264185" y="25412"/>
                  </a:lnTo>
                  <a:lnTo>
                    <a:pt x="264185" y="76263"/>
                  </a:lnTo>
                  <a:lnTo>
                    <a:pt x="264185" y="79705"/>
                  </a:lnTo>
                  <a:lnTo>
                    <a:pt x="263410" y="86652"/>
                  </a:lnTo>
                  <a:lnTo>
                    <a:pt x="259943" y="88201"/>
                  </a:lnTo>
                </a:path>
                <a:path w="390525" h="94615">
                  <a:moveTo>
                    <a:pt x="6172" y="51612"/>
                  </a:moveTo>
                  <a:lnTo>
                    <a:pt x="8077" y="48920"/>
                  </a:lnTo>
                  <a:lnTo>
                    <a:pt x="10782" y="45834"/>
                  </a:lnTo>
                  <a:lnTo>
                    <a:pt x="13474" y="45834"/>
                  </a:lnTo>
                  <a:lnTo>
                    <a:pt x="18859" y="45834"/>
                  </a:lnTo>
                  <a:lnTo>
                    <a:pt x="20383" y="45834"/>
                  </a:lnTo>
                  <a:lnTo>
                    <a:pt x="22339" y="47370"/>
                  </a:lnTo>
                  <a:lnTo>
                    <a:pt x="22694" y="50063"/>
                  </a:lnTo>
                  <a:lnTo>
                    <a:pt x="22694" y="57391"/>
                  </a:lnTo>
                  <a:lnTo>
                    <a:pt x="20789" y="60083"/>
                  </a:lnTo>
                  <a:lnTo>
                    <a:pt x="18859" y="68554"/>
                  </a:lnTo>
                  <a:lnTo>
                    <a:pt x="8458" y="78168"/>
                  </a:lnTo>
                  <a:lnTo>
                    <a:pt x="6527" y="77800"/>
                  </a:lnTo>
                  <a:lnTo>
                    <a:pt x="3441" y="77012"/>
                  </a:lnTo>
                  <a:lnTo>
                    <a:pt x="380" y="76644"/>
                  </a:lnTo>
                  <a:lnTo>
                    <a:pt x="0" y="71615"/>
                  </a:lnTo>
                  <a:lnTo>
                    <a:pt x="380" y="68554"/>
                  </a:lnTo>
                  <a:lnTo>
                    <a:pt x="1142" y="65468"/>
                  </a:lnTo>
                  <a:lnTo>
                    <a:pt x="4610" y="56222"/>
                  </a:lnTo>
                  <a:lnTo>
                    <a:pt x="6172" y="51612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6460794" y="8514143"/>
              <a:ext cx="76200" cy="5080"/>
            </a:xfrm>
            <a:custGeom>
              <a:avLst/>
              <a:gdLst/>
              <a:ahLst/>
              <a:cxnLst/>
              <a:rect l="l" t="t" r="r" b="b"/>
              <a:pathLst>
                <a:path w="76200" h="5079">
                  <a:moveTo>
                    <a:pt x="-2178" y="2508"/>
                  </a:moveTo>
                  <a:lnTo>
                    <a:pt x="78073" y="2508"/>
                  </a:lnTo>
                </a:path>
              </a:pathLst>
            </a:custGeom>
            <a:ln w="9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459664" y="8527605"/>
              <a:ext cx="71755" cy="5715"/>
            </a:xfrm>
            <a:custGeom>
              <a:avLst/>
              <a:gdLst/>
              <a:ahLst/>
              <a:cxnLst/>
              <a:rect l="l" t="t" r="r" b="b"/>
              <a:pathLst>
                <a:path w="71754" h="5715">
                  <a:moveTo>
                    <a:pt x="-2178" y="2698"/>
                  </a:moveTo>
                  <a:lnTo>
                    <a:pt x="73780" y="2698"/>
                  </a:lnTo>
                </a:path>
              </a:pathLst>
            </a:custGeom>
            <a:ln w="97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6708813" y="8531465"/>
              <a:ext cx="81915" cy="6350"/>
            </a:xfrm>
            <a:custGeom>
              <a:avLst/>
              <a:gdLst/>
              <a:ahLst/>
              <a:cxnLst/>
              <a:rect l="l" t="t" r="r" b="b"/>
              <a:pathLst>
                <a:path w="81915" h="6350">
                  <a:moveTo>
                    <a:pt x="-2178" y="2895"/>
                  </a:moveTo>
                  <a:lnTo>
                    <a:pt x="83826" y="2895"/>
                  </a:lnTo>
                </a:path>
              </a:pathLst>
            </a:custGeom>
            <a:ln w="101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418071" y="8423261"/>
              <a:ext cx="439420" cy="358140"/>
            </a:xfrm>
            <a:custGeom>
              <a:avLst/>
              <a:gdLst/>
              <a:ahLst/>
              <a:cxnLst/>
              <a:rect l="l" t="t" r="r" b="b"/>
              <a:pathLst>
                <a:path w="439420" h="358140">
                  <a:moveTo>
                    <a:pt x="199872" y="58521"/>
                  </a:moveTo>
                  <a:lnTo>
                    <a:pt x="271487" y="61607"/>
                  </a:lnTo>
                  <a:lnTo>
                    <a:pt x="274167" y="61988"/>
                  </a:lnTo>
                  <a:lnTo>
                    <a:pt x="276098" y="63538"/>
                  </a:lnTo>
                  <a:lnTo>
                    <a:pt x="276098" y="67398"/>
                  </a:lnTo>
                  <a:lnTo>
                    <a:pt x="275717" y="108991"/>
                  </a:lnTo>
                  <a:lnTo>
                    <a:pt x="275717" y="111671"/>
                  </a:lnTo>
                  <a:lnTo>
                    <a:pt x="272630" y="112814"/>
                  </a:lnTo>
                  <a:lnTo>
                    <a:pt x="270713" y="112814"/>
                  </a:lnTo>
                  <a:lnTo>
                    <a:pt x="199872" y="108203"/>
                  </a:lnTo>
                  <a:lnTo>
                    <a:pt x="197535" y="108584"/>
                  </a:lnTo>
                  <a:lnTo>
                    <a:pt x="194856" y="105524"/>
                  </a:lnTo>
                  <a:lnTo>
                    <a:pt x="195249" y="102438"/>
                  </a:lnTo>
                  <a:lnTo>
                    <a:pt x="194856" y="63538"/>
                  </a:lnTo>
                  <a:lnTo>
                    <a:pt x="194856" y="60070"/>
                  </a:lnTo>
                  <a:lnTo>
                    <a:pt x="196392" y="58521"/>
                  </a:lnTo>
                  <a:lnTo>
                    <a:pt x="199872" y="58521"/>
                  </a:lnTo>
                </a:path>
                <a:path w="439420" h="358140">
                  <a:moveTo>
                    <a:pt x="201409" y="63931"/>
                  </a:moveTo>
                  <a:lnTo>
                    <a:pt x="202539" y="63931"/>
                  </a:lnTo>
                  <a:lnTo>
                    <a:pt x="203326" y="63157"/>
                  </a:lnTo>
                  <a:lnTo>
                    <a:pt x="203326" y="61988"/>
                  </a:lnTo>
                  <a:lnTo>
                    <a:pt x="203326" y="60832"/>
                  </a:lnTo>
                  <a:lnTo>
                    <a:pt x="202539" y="60070"/>
                  </a:lnTo>
                  <a:lnTo>
                    <a:pt x="201409" y="60070"/>
                  </a:lnTo>
                  <a:lnTo>
                    <a:pt x="200621" y="60070"/>
                  </a:lnTo>
                  <a:lnTo>
                    <a:pt x="199491" y="60832"/>
                  </a:lnTo>
                  <a:lnTo>
                    <a:pt x="199491" y="61988"/>
                  </a:lnTo>
                  <a:lnTo>
                    <a:pt x="199491" y="63157"/>
                  </a:lnTo>
                  <a:lnTo>
                    <a:pt x="200621" y="63931"/>
                  </a:lnTo>
                  <a:lnTo>
                    <a:pt x="201409" y="63931"/>
                  </a:lnTo>
                </a:path>
                <a:path w="439420" h="358140">
                  <a:moveTo>
                    <a:pt x="268795" y="67779"/>
                  </a:moveTo>
                  <a:lnTo>
                    <a:pt x="269963" y="67779"/>
                  </a:lnTo>
                  <a:lnTo>
                    <a:pt x="270713" y="66992"/>
                  </a:lnTo>
                  <a:lnTo>
                    <a:pt x="270713" y="65836"/>
                  </a:lnTo>
                  <a:lnTo>
                    <a:pt x="270713" y="64719"/>
                  </a:lnTo>
                  <a:lnTo>
                    <a:pt x="269963" y="63931"/>
                  </a:lnTo>
                  <a:lnTo>
                    <a:pt x="268795" y="63931"/>
                  </a:lnTo>
                  <a:lnTo>
                    <a:pt x="267614" y="63931"/>
                  </a:lnTo>
                  <a:lnTo>
                    <a:pt x="266877" y="64719"/>
                  </a:lnTo>
                  <a:lnTo>
                    <a:pt x="266877" y="65836"/>
                  </a:lnTo>
                  <a:lnTo>
                    <a:pt x="266877" y="66992"/>
                  </a:lnTo>
                  <a:lnTo>
                    <a:pt x="267614" y="67779"/>
                  </a:lnTo>
                  <a:lnTo>
                    <a:pt x="268795" y="67779"/>
                  </a:lnTo>
                </a:path>
                <a:path w="439420" h="358140">
                  <a:moveTo>
                    <a:pt x="202171" y="106667"/>
                  </a:moveTo>
                  <a:lnTo>
                    <a:pt x="203326" y="106667"/>
                  </a:lnTo>
                  <a:lnTo>
                    <a:pt x="204076" y="105905"/>
                  </a:lnTo>
                  <a:lnTo>
                    <a:pt x="204076" y="104736"/>
                  </a:lnTo>
                  <a:lnTo>
                    <a:pt x="204076" y="103962"/>
                  </a:lnTo>
                  <a:lnTo>
                    <a:pt x="203326" y="102831"/>
                  </a:lnTo>
                  <a:lnTo>
                    <a:pt x="202171" y="102831"/>
                  </a:lnTo>
                  <a:lnTo>
                    <a:pt x="201015" y="102831"/>
                  </a:lnTo>
                  <a:lnTo>
                    <a:pt x="200266" y="103962"/>
                  </a:lnTo>
                  <a:lnTo>
                    <a:pt x="200266" y="104736"/>
                  </a:lnTo>
                  <a:lnTo>
                    <a:pt x="200266" y="105905"/>
                  </a:lnTo>
                  <a:lnTo>
                    <a:pt x="201015" y="106667"/>
                  </a:lnTo>
                  <a:lnTo>
                    <a:pt x="202171" y="106667"/>
                  </a:lnTo>
                </a:path>
                <a:path w="439420" h="358140">
                  <a:moveTo>
                    <a:pt x="269176" y="110896"/>
                  </a:moveTo>
                  <a:lnTo>
                    <a:pt x="270332" y="110896"/>
                  </a:lnTo>
                  <a:lnTo>
                    <a:pt x="271094" y="110121"/>
                  </a:lnTo>
                  <a:lnTo>
                    <a:pt x="271094" y="108991"/>
                  </a:lnTo>
                  <a:lnTo>
                    <a:pt x="271094" y="107822"/>
                  </a:lnTo>
                  <a:lnTo>
                    <a:pt x="270332" y="107060"/>
                  </a:lnTo>
                  <a:lnTo>
                    <a:pt x="269176" y="107060"/>
                  </a:lnTo>
                  <a:lnTo>
                    <a:pt x="268008" y="107060"/>
                  </a:lnTo>
                  <a:lnTo>
                    <a:pt x="267233" y="107822"/>
                  </a:lnTo>
                  <a:lnTo>
                    <a:pt x="267233" y="108991"/>
                  </a:lnTo>
                  <a:lnTo>
                    <a:pt x="267233" y="110121"/>
                  </a:lnTo>
                  <a:lnTo>
                    <a:pt x="268008" y="110896"/>
                  </a:lnTo>
                  <a:lnTo>
                    <a:pt x="269176" y="110896"/>
                  </a:lnTo>
                </a:path>
                <a:path w="439420" h="358140">
                  <a:moveTo>
                    <a:pt x="401624" y="86258"/>
                  </a:moveTo>
                  <a:lnTo>
                    <a:pt x="409727" y="86258"/>
                  </a:lnTo>
                  <a:lnTo>
                    <a:pt x="413575" y="86258"/>
                  </a:lnTo>
                  <a:lnTo>
                    <a:pt x="418579" y="83946"/>
                  </a:lnTo>
                  <a:lnTo>
                    <a:pt x="413575" y="77406"/>
                  </a:lnTo>
                  <a:lnTo>
                    <a:pt x="388924" y="45453"/>
                  </a:lnTo>
                  <a:lnTo>
                    <a:pt x="386638" y="42354"/>
                  </a:lnTo>
                  <a:lnTo>
                    <a:pt x="381634" y="38112"/>
                  </a:lnTo>
                  <a:lnTo>
                    <a:pt x="375462" y="38112"/>
                  </a:lnTo>
                  <a:lnTo>
                    <a:pt x="73913" y="25031"/>
                  </a:lnTo>
                  <a:lnTo>
                    <a:pt x="70472" y="25031"/>
                  </a:lnTo>
                  <a:lnTo>
                    <a:pt x="67005" y="26174"/>
                  </a:lnTo>
                  <a:lnTo>
                    <a:pt x="65481" y="28498"/>
                  </a:lnTo>
                  <a:lnTo>
                    <a:pt x="62001" y="34264"/>
                  </a:lnTo>
                </a:path>
                <a:path w="439420" h="358140">
                  <a:moveTo>
                    <a:pt x="68135" y="26555"/>
                  </a:moveTo>
                  <a:lnTo>
                    <a:pt x="70472" y="23088"/>
                  </a:lnTo>
                  <a:lnTo>
                    <a:pt x="72389" y="17703"/>
                  </a:lnTo>
                  <a:lnTo>
                    <a:pt x="80086" y="17703"/>
                  </a:lnTo>
                  <a:lnTo>
                    <a:pt x="384301" y="30810"/>
                  </a:lnTo>
                  <a:lnTo>
                    <a:pt x="390461" y="31191"/>
                  </a:lnTo>
                  <a:lnTo>
                    <a:pt x="395846" y="33502"/>
                  </a:lnTo>
                  <a:lnTo>
                    <a:pt x="398564" y="37337"/>
                  </a:lnTo>
                  <a:lnTo>
                    <a:pt x="418985" y="64719"/>
                  </a:lnTo>
                  <a:lnTo>
                    <a:pt x="421271" y="67779"/>
                  </a:lnTo>
                  <a:lnTo>
                    <a:pt x="420522" y="72783"/>
                  </a:lnTo>
                  <a:lnTo>
                    <a:pt x="416280" y="72783"/>
                  </a:lnTo>
                  <a:lnTo>
                    <a:pt x="410108" y="72783"/>
                  </a:lnTo>
                </a:path>
                <a:path w="439420" h="358140">
                  <a:moveTo>
                    <a:pt x="417829" y="62369"/>
                  </a:moveTo>
                  <a:lnTo>
                    <a:pt x="424751" y="62369"/>
                  </a:lnTo>
                  <a:lnTo>
                    <a:pt x="427837" y="62750"/>
                  </a:lnTo>
                  <a:lnTo>
                    <a:pt x="429361" y="60070"/>
                  </a:lnTo>
                  <a:lnTo>
                    <a:pt x="427062" y="57759"/>
                  </a:lnTo>
                  <a:lnTo>
                    <a:pt x="409346" y="33121"/>
                  </a:lnTo>
                  <a:lnTo>
                    <a:pt x="406285" y="29641"/>
                  </a:lnTo>
                  <a:lnTo>
                    <a:pt x="402412" y="25425"/>
                  </a:lnTo>
                  <a:lnTo>
                    <a:pt x="395846" y="25031"/>
                  </a:lnTo>
                  <a:lnTo>
                    <a:pt x="87033" y="11175"/>
                  </a:lnTo>
                  <a:lnTo>
                    <a:pt x="83565" y="11175"/>
                  </a:lnTo>
                  <a:lnTo>
                    <a:pt x="79336" y="12318"/>
                  </a:lnTo>
                  <a:lnTo>
                    <a:pt x="76644" y="17703"/>
                  </a:lnTo>
                </a:path>
                <a:path w="439420" h="358140">
                  <a:moveTo>
                    <a:pt x="83565" y="11556"/>
                  </a:moveTo>
                  <a:lnTo>
                    <a:pt x="85483" y="9613"/>
                  </a:lnTo>
                  <a:lnTo>
                    <a:pt x="88557" y="7696"/>
                  </a:lnTo>
                  <a:lnTo>
                    <a:pt x="92798" y="7696"/>
                  </a:lnTo>
                  <a:lnTo>
                    <a:pt x="402412" y="20027"/>
                  </a:lnTo>
                  <a:lnTo>
                    <a:pt x="432841" y="51206"/>
                  </a:lnTo>
                  <a:lnTo>
                    <a:pt x="433616" y="52755"/>
                  </a:lnTo>
                  <a:lnTo>
                    <a:pt x="433222" y="54686"/>
                  </a:lnTo>
                  <a:lnTo>
                    <a:pt x="431292" y="54686"/>
                  </a:lnTo>
                  <a:lnTo>
                    <a:pt x="425513" y="54305"/>
                  </a:lnTo>
                </a:path>
                <a:path w="439420" h="358140">
                  <a:moveTo>
                    <a:pt x="92024" y="7696"/>
                  </a:moveTo>
                  <a:lnTo>
                    <a:pt x="93560" y="5384"/>
                  </a:lnTo>
                  <a:lnTo>
                    <a:pt x="95491" y="5003"/>
                  </a:lnTo>
                  <a:lnTo>
                    <a:pt x="99339" y="4622"/>
                  </a:lnTo>
                  <a:lnTo>
                    <a:pt x="407809" y="15798"/>
                  </a:lnTo>
                  <a:lnTo>
                    <a:pt x="412051" y="15798"/>
                  </a:lnTo>
                  <a:lnTo>
                    <a:pt x="417829" y="18884"/>
                  </a:lnTo>
                  <a:lnTo>
                    <a:pt x="420128" y="21945"/>
                  </a:lnTo>
                  <a:lnTo>
                    <a:pt x="438226" y="45834"/>
                  </a:lnTo>
                  <a:lnTo>
                    <a:pt x="439381" y="47370"/>
                  </a:lnTo>
                  <a:lnTo>
                    <a:pt x="438226" y="48894"/>
                  </a:lnTo>
                  <a:lnTo>
                    <a:pt x="436689" y="48526"/>
                  </a:lnTo>
                  <a:lnTo>
                    <a:pt x="430923" y="48526"/>
                  </a:lnTo>
                </a:path>
                <a:path w="439420" h="358140">
                  <a:moveTo>
                    <a:pt x="187921" y="2311"/>
                  </a:moveTo>
                  <a:lnTo>
                    <a:pt x="111671" y="0"/>
                  </a:lnTo>
                  <a:lnTo>
                    <a:pt x="108597" y="0"/>
                  </a:lnTo>
                  <a:lnTo>
                    <a:pt x="104736" y="1155"/>
                  </a:lnTo>
                  <a:lnTo>
                    <a:pt x="102031" y="4622"/>
                  </a:lnTo>
                </a:path>
                <a:path w="439420" h="358140">
                  <a:moveTo>
                    <a:pt x="10756" y="327329"/>
                  </a:moveTo>
                  <a:lnTo>
                    <a:pt x="8470" y="326555"/>
                  </a:lnTo>
                  <a:lnTo>
                    <a:pt x="6553" y="325780"/>
                  </a:lnTo>
                  <a:lnTo>
                    <a:pt x="4216" y="325386"/>
                  </a:lnTo>
                  <a:lnTo>
                    <a:pt x="0" y="325386"/>
                  </a:lnTo>
                  <a:lnTo>
                    <a:pt x="380" y="329247"/>
                  </a:lnTo>
                  <a:lnTo>
                    <a:pt x="749" y="332714"/>
                  </a:lnTo>
                  <a:lnTo>
                    <a:pt x="4216" y="334251"/>
                  </a:lnTo>
                  <a:lnTo>
                    <a:pt x="5778" y="335025"/>
                  </a:lnTo>
                  <a:lnTo>
                    <a:pt x="5003" y="334644"/>
                  </a:lnTo>
                  <a:lnTo>
                    <a:pt x="6946" y="335762"/>
                  </a:lnTo>
                  <a:lnTo>
                    <a:pt x="7302" y="336181"/>
                  </a:lnTo>
                  <a:lnTo>
                    <a:pt x="8470" y="336549"/>
                  </a:lnTo>
                  <a:lnTo>
                    <a:pt x="8470" y="337324"/>
                  </a:lnTo>
                  <a:lnTo>
                    <a:pt x="8470" y="338112"/>
                  </a:lnTo>
                  <a:lnTo>
                    <a:pt x="7302" y="338493"/>
                  </a:lnTo>
                  <a:lnTo>
                    <a:pt x="5778" y="338112"/>
                  </a:lnTo>
                  <a:lnTo>
                    <a:pt x="5003" y="338112"/>
                  </a:lnTo>
                  <a:lnTo>
                    <a:pt x="1155" y="336549"/>
                  </a:lnTo>
                  <a:lnTo>
                    <a:pt x="1536" y="339636"/>
                  </a:lnTo>
                  <a:lnTo>
                    <a:pt x="3073" y="340410"/>
                  </a:lnTo>
                  <a:lnTo>
                    <a:pt x="6553" y="341185"/>
                  </a:lnTo>
                  <a:lnTo>
                    <a:pt x="10007" y="341972"/>
                  </a:lnTo>
                  <a:lnTo>
                    <a:pt x="13093" y="340804"/>
                  </a:lnTo>
                  <a:lnTo>
                    <a:pt x="12700" y="337324"/>
                  </a:lnTo>
                  <a:lnTo>
                    <a:pt x="12306" y="334251"/>
                  </a:lnTo>
                  <a:lnTo>
                    <a:pt x="8851" y="332320"/>
                  </a:lnTo>
                  <a:lnTo>
                    <a:pt x="8089" y="332320"/>
                  </a:lnTo>
                  <a:lnTo>
                    <a:pt x="7302" y="331952"/>
                  </a:lnTo>
                  <a:lnTo>
                    <a:pt x="5778" y="330771"/>
                  </a:lnTo>
                  <a:lnTo>
                    <a:pt x="5384" y="330415"/>
                  </a:lnTo>
                  <a:lnTo>
                    <a:pt x="4610" y="329628"/>
                  </a:lnTo>
                  <a:lnTo>
                    <a:pt x="4610" y="329247"/>
                  </a:lnTo>
                  <a:lnTo>
                    <a:pt x="4610" y="328866"/>
                  </a:lnTo>
                  <a:lnTo>
                    <a:pt x="5384" y="328510"/>
                  </a:lnTo>
                  <a:lnTo>
                    <a:pt x="6553" y="328866"/>
                  </a:lnTo>
                  <a:lnTo>
                    <a:pt x="8089" y="328866"/>
                  </a:lnTo>
                  <a:lnTo>
                    <a:pt x="10388" y="330022"/>
                  </a:lnTo>
                  <a:lnTo>
                    <a:pt x="10756" y="330415"/>
                  </a:lnTo>
                  <a:lnTo>
                    <a:pt x="10756" y="327329"/>
                  </a:lnTo>
                </a:path>
                <a:path w="439420" h="358140">
                  <a:moveTo>
                    <a:pt x="13868" y="327723"/>
                  </a:moveTo>
                  <a:lnTo>
                    <a:pt x="14998" y="342366"/>
                  </a:lnTo>
                  <a:lnTo>
                    <a:pt x="20027" y="343115"/>
                  </a:lnTo>
                  <a:lnTo>
                    <a:pt x="18478" y="328510"/>
                  </a:lnTo>
                  <a:lnTo>
                    <a:pt x="13868" y="327723"/>
                  </a:lnTo>
                  <a:close/>
                </a:path>
                <a:path w="439420" h="358140">
                  <a:moveTo>
                    <a:pt x="34670" y="345808"/>
                  </a:moveTo>
                  <a:lnTo>
                    <a:pt x="23469" y="343890"/>
                  </a:lnTo>
                  <a:lnTo>
                    <a:pt x="21958" y="328866"/>
                  </a:lnTo>
                  <a:lnTo>
                    <a:pt x="33121" y="331165"/>
                  </a:lnTo>
                  <a:lnTo>
                    <a:pt x="33502" y="333882"/>
                  </a:lnTo>
                  <a:lnTo>
                    <a:pt x="26555" y="332714"/>
                  </a:lnTo>
                  <a:lnTo>
                    <a:pt x="26949" y="335762"/>
                  </a:lnTo>
                  <a:lnTo>
                    <a:pt x="32727" y="336930"/>
                  </a:lnTo>
                  <a:lnTo>
                    <a:pt x="33121" y="339242"/>
                  </a:lnTo>
                  <a:lnTo>
                    <a:pt x="26949" y="338493"/>
                  </a:lnTo>
                  <a:lnTo>
                    <a:pt x="27343" y="341972"/>
                  </a:lnTo>
                  <a:lnTo>
                    <a:pt x="34277" y="343115"/>
                  </a:lnTo>
                  <a:lnTo>
                    <a:pt x="34670" y="345808"/>
                  </a:lnTo>
                  <a:close/>
                </a:path>
                <a:path w="439420" h="358140">
                  <a:moveTo>
                    <a:pt x="39281" y="337705"/>
                  </a:moveTo>
                  <a:lnTo>
                    <a:pt x="40030" y="346938"/>
                  </a:lnTo>
                  <a:lnTo>
                    <a:pt x="36956" y="346570"/>
                  </a:lnTo>
                  <a:lnTo>
                    <a:pt x="35407" y="331558"/>
                  </a:lnTo>
                  <a:lnTo>
                    <a:pt x="41198" y="332320"/>
                  </a:lnTo>
                  <a:lnTo>
                    <a:pt x="45440" y="341972"/>
                  </a:lnTo>
                  <a:lnTo>
                    <a:pt x="48526" y="333882"/>
                  </a:lnTo>
                  <a:lnTo>
                    <a:pt x="53911" y="335025"/>
                  </a:lnTo>
                  <a:lnTo>
                    <a:pt x="55448" y="349656"/>
                  </a:lnTo>
                  <a:lnTo>
                    <a:pt x="51219" y="348894"/>
                  </a:lnTo>
                  <a:lnTo>
                    <a:pt x="50050" y="339636"/>
                  </a:lnTo>
                  <a:lnTo>
                    <a:pt x="46964" y="348513"/>
                  </a:lnTo>
                  <a:lnTo>
                    <a:pt x="43891" y="347738"/>
                  </a:lnTo>
                  <a:lnTo>
                    <a:pt x="39281" y="337705"/>
                  </a:lnTo>
                  <a:close/>
                </a:path>
                <a:path w="439420" h="358140">
                  <a:moveTo>
                    <a:pt x="72783" y="352742"/>
                  </a:moveTo>
                  <a:lnTo>
                    <a:pt x="71234" y="338112"/>
                  </a:lnTo>
                  <a:lnTo>
                    <a:pt x="76250" y="338886"/>
                  </a:lnTo>
                  <a:lnTo>
                    <a:pt x="82003" y="348894"/>
                  </a:lnTo>
                  <a:lnTo>
                    <a:pt x="81254" y="340029"/>
                  </a:lnTo>
                  <a:lnTo>
                    <a:pt x="84315" y="340410"/>
                  </a:lnTo>
                  <a:lnTo>
                    <a:pt x="85864" y="355422"/>
                  </a:lnTo>
                  <a:lnTo>
                    <a:pt x="80860" y="354266"/>
                  </a:lnTo>
                  <a:lnTo>
                    <a:pt x="74688" y="344258"/>
                  </a:lnTo>
                  <a:lnTo>
                    <a:pt x="75476" y="353491"/>
                  </a:lnTo>
                  <a:lnTo>
                    <a:pt x="72783" y="352742"/>
                  </a:lnTo>
                  <a:close/>
                </a:path>
                <a:path w="439420" h="358140">
                  <a:moveTo>
                    <a:pt x="70091" y="352348"/>
                  </a:moveTo>
                  <a:lnTo>
                    <a:pt x="58927" y="350418"/>
                  </a:lnTo>
                  <a:lnTo>
                    <a:pt x="57759" y="335406"/>
                  </a:lnTo>
                  <a:lnTo>
                    <a:pt x="68541" y="337705"/>
                  </a:lnTo>
                  <a:lnTo>
                    <a:pt x="68922" y="340410"/>
                  </a:lnTo>
                  <a:lnTo>
                    <a:pt x="62001" y="339242"/>
                  </a:lnTo>
                  <a:lnTo>
                    <a:pt x="62382" y="342366"/>
                  </a:lnTo>
                  <a:lnTo>
                    <a:pt x="68135" y="343484"/>
                  </a:lnTo>
                  <a:lnTo>
                    <a:pt x="68541" y="345808"/>
                  </a:lnTo>
                  <a:lnTo>
                    <a:pt x="62763" y="345033"/>
                  </a:lnTo>
                  <a:lnTo>
                    <a:pt x="63144" y="348119"/>
                  </a:lnTo>
                  <a:lnTo>
                    <a:pt x="70091" y="349656"/>
                  </a:lnTo>
                  <a:lnTo>
                    <a:pt x="70091" y="352348"/>
                  </a:lnTo>
                  <a:close/>
                </a:path>
                <a:path w="439420" h="358140">
                  <a:moveTo>
                    <a:pt x="97815" y="343115"/>
                  </a:moveTo>
                  <a:lnTo>
                    <a:pt x="95110" y="342366"/>
                  </a:lnTo>
                  <a:lnTo>
                    <a:pt x="93179" y="341972"/>
                  </a:lnTo>
                  <a:lnTo>
                    <a:pt x="91236" y="341553"/>
                  </a:lnTo>
                  <a:lnTo>
                    <a:pt x="87033" y="341553"/>
                  </a:lnTo>
                  <a:lnTo>
                    <a:pt x="87033" y="345033"/>
                  </a:lnTo>
                  <a:lnTo>
                    <a:pt x="87769" y="348513"/>
                  </a:lnTo>
                  <a:lnTo>
                    <a:pt x="91236" y="350011"/>
                  </a:lnTo>
                  <a:lnTo>
                    <a:pt x="92798" y="350786"/>
                  </a:lnTo>
                  <a:lnTo>
                    <a:pt x="92024" y="350418"/>
                  </a:lnTo>
                  <a:lnTo>
                    <a:pt x="93954" y="351967"/>
                  </a:lnTo>
                  <a:lnTo>
                    <a:pt x="94335" y="351967"/>
                  </a:lnTo>
                  <a:lnTo>
                    <a:pt x="95110" y="352348"/>
                  </a:lnTo>
                  <a:lnTo>
                    <a:pt x="95110" y="353136"/>
                  </a:lnTo>
                  <a:lnTo>
                    <a:pt x="95491" y="353898"/>
                  </a:lnTo>
                  <a:lnTo>
                    <a:pt x="94335" y="354266"/>
                  </a:lnTo>
                  <a:lnTo>
                    <a:pt x="92798" y="353898"/>
                  </a:lnTo>
                  <a:lnTo>
                    <a:pt x="91643" y="353898"/>
                  </a:lnTo>
                  <a:lnTo>
                    <a:pt x="88176" y="352348"/>
                  </a:lnTo>
                  <a:lnTo>
                    <a:pt x="88557" y="355422"/>
                  </a:lnTo>
                  <a:lnTo>
                    <a:pt x="89725" y="356196"/>
                  </a:lnTo>
                  <a:lnTo>
                    <a:pt x="93560" y="356946"/>
                  </a:lnTo>
                  <a:lnTo>
                    <a:pt x="97040" y="357733"/>
                  </a:lnTo>
                  <a:lnTo>
                    <a:pt x="100114" y="356577"/>
                  </a:lnTo>
                  <a:lnTo>
                    <a:pt x="99733" y="353491"/>
                  </a:lnTo>
                  <a:lnTo>
                    <a:pt x="99339" y="350011"/>
                  </a:lnTo>
                  <a:lnTo>
                    <a:pt x="95491" y="348513"/>
                  </a:lnTo>
                  <a:lnTo>
                    <a:pt x="95110" y="348119"/>
                  </a:lnTo>
                  <a:lnTo>
                    <a:pt x="94335" y="347738"/>
                  </a:lnTo>
                  <a:lnTo>
                    <a:pt x="92798" y="346938"/>
                  </a:lnTo>
                  <a:lnTo>
                    <a:pt x="92024" y="346201"/>
                  </a:lnTo>
                  <a:lnTo>
                    <a:pt x="91236" y="345414"/>
                  </a:lnTo>
                  <a:lnTo>
                    <a:pt x="91643" y="345414"/>
                  </a:lnTo>
                  <a:lnTo>
                    <a:pt x="91643" y="345033"/>
                  </a:lnTo>
                  <a:lnTo>
                    <a:pt x="92024" y="344258"/>
                  </a:lnTo>
                  <a:lnTo>
                    <a:pt x="93560" y="344639"/>
                  </a:lnTo>
                  <a:lnTo>
                    <a:pt x="94729" y="344639"/>
                  </a:lnTo>
                  <a:lnTo>
                    <a:pt x="97040" y="345808"/>
                  </a:lnTo>
                  <a:lnTo>
                    <a:pt x="97815" y="345808"/>
                  </a:lnTo>
                  <a:lnTo>
                    <a:pt x="97815" y="343115"/>
                  </a:lnTo>
                </a:path>
                <a:path w="439420" h="358140">
                  <a:moveTo>
                    <a:pt x="8089" y="336930"/>
                  </a:moveTo>
                  <a:lnTo>
                    <a:pt x="7302" y="336930"/>
                  </a:lnTo>
                  <a:lnTo>
                    <a:pt x="6159" y="336930"/>
                  </a:lnTo>
                  <a:lnTo>
                    <a:pt x="2692" y="335406"/>
                  </a:lnTo>
                </a:path>
                <a:path w="439420" h="358140">
                  <a:moveTo>
                    <a:pt x="2692" y="335406"/>
                  </a:moveTo>
                  <a:lnTo>
                    <a:pt x="1155" y="336549"/>
                  </a:lnTo>
                </a:path>
                <a:path w="439420" h="358140">
                  <a:moveTo>
                    <a:pt x="6159" y="328866"/>
                  </a:moveTo>
                  <a:lnTo>
                    <a:pt x="6553" y="328866"/>
                  </a:lnTo>
                  <a:lnTo>
                    <a:pt x="7302" y="329628"/>
                  </a:lnTo>
                  <a:lnTo>
                    <a:pt x="8851" y="330415"/>
                  </a:lnTo>
                  <a:lnTo>
                    <a:pt x="9639" y="330771"/>
                  </a:lnTo>
                  <a:lnTo>
                    <a:pt x="10388" y="331558"/>
                  </a:lnTo>
                  <a:lnTo>
                    <a:pt x="13868" y="333108"/>
                  </a:lnTo>
                  <a:lnTo>
                    <a:pt x="14236" y="336549"/>
                  </a:lnTo>
                  <a:lnTo>
                    <a:pt x="14236" y="337324"/>
                  </a:lnTo>
                  <a:lnTo>
                    <a:pt x="13868" y="338493"/>
                  </a:lnTo>
                  <a:lnTo>
                    <a:pt x="13487" y="338886"/>
                  </a:lnTo>
                  <a:lnTo>
                    <a:pt x="11544" y="340410"/>
                  </a:lnTo>
                </a:path>
                <a:path w="439420" h="358140">
                  <a:moveTo>
                    <a:pt x="1536" y="326555"/>
                  </a:moveTo>
                  <a:lnTo>
                    <a:pt x="3073" y="325386"/>
                  </a:lnTo>
                  <a:lnTo>
                    <a:pt x="4216" y="324243"/>
                  </a:lnTo>
                  <a:lnTo>
                    <a:pt x="6553" y="324243"/>
                  </a:lnTo>
                  <a:lnTo>
                    <a:pt x="7696" y="324624"/>
                  </a:lnTo>
                  <a:lnTo>
                    <a:pt x="9639" y="325005"/>
                  </a:lnTo>
                  <a:lnTo>
                    <a:pt x="11937" y="326161"/>
                  </a:lnTo>
                  <a:lnTo>
                    <a:pt x="12306" y="328866"/>
                  </a:lnTo>
                  <a:lnTo>
                    <a:pt x="10756" y="330415"/>
                  </a:lnTo>
                </a:path>
                <a:path w="439420" h="358140">
                  <a:moveTo>
                    <a:pt x="13868" y="327723"/>
                  </a:moveTo>
                  <a:lnTo>
                    <a:pt x="14998" y="326555"/>
                  </a:lnTo>
                  <a:lnTo>
                    <a:pt x="20027" y="327329"/>
                  </a:lnTo>
                  <a:lnTo>
                    <a:pt x="21170" y="341972"/>
                  </a:lnTo>
                  <a:lnTo>
                    <a:pt x="20027" y="343115"/>
                  </a:lnTo>
                </a:path>
                <a:path w="439420" h="358140">
                  <a:moveTo>
                    <a:pt x="21958" y="328866"/>
                  </a:moveTo>
                  <a:lnTo>
                    <a:pt x="23101" y="328104"/>
                  </a:lnTo>
                  <a:lnTo>
                    <a:pt x="34670" y="330022"/>
                  </a:lnTo>
                  <a:lnTo>
                    <a:pt x="34670" y="332714"/>
                  </a:lnTo>
                  <a:lnTo>
                    <a:pt x="33502" y="333882"/>
                  </a:lnTo>
                </a:path>
                <a:path w="439420" h="358140">
                  <a:moveTo>
                    <a:pt x="28105" y="333108"/>
                  </a:moveTo>
                  <a:lnTo>
                    <a:pt x="28105" y="334644"/>
                  </a:lnTo>
                  <a:lnTo>
                    <a:pt x="33896" y="335762"/>
                  </a:lnTo>
                  <a:lnTo>
                    <a:pt x="34277" y="338112"/>
                  </a:lnTo>
                  <a:lnTo>
                    <a:pt x="33121" y="339242"/>
                  </a:lnTo>
                </a:path>
                <a:path w="439420" h="358140">
                  <a:moveTo>
                    <a:pt x="28486" y="338493"/>
                  </a:moveTo>
                  <a:lnTo>
                    <a:pt x="28879" y="340410"/>
                  </a:lnTo>
                  <a:lnTo>
                    <a:pt x="35407" y="341972"/>
                  </a:lnTo>
                  <a:lnTo>
                    <a:pt x="36182" y="344639"/>
                  </a:lnTo>
                  <a:lnTo>
                    <a:pt x="34670" y="345808"/>
                  </a:lnTo>
                </a:path>
                <a:path w="439420" h="358140">
                  <a:moveTo>
                    <a:pt x="46596" y="339242"/>
                  </a:moveTo>
                  <a:lnTo>
                    <a:pt x="42367" y="331558"/>
                  </a:lnTo>
                  <a:lnTo>
                    <a:pt x="36956" y="330415"/>
                  </a:lnTo>
                  <a:lnTo>
                    <a:pt x="35407" y="331558"/>
                  </a:lnTo>
                </a:path>
                <a:path w="439420" h="358140">
                  <a:moveTo>
                    <a:pt x="48526" y="333882"/>
                  </a:moveTo>
                  <a:lnTo>
                    <a:pt x="50050" y="332714"/>
                  </a:lnTo>
                  <a:lnTo>
                    <a:pt x="55448" y="333882"/>
                  </a:lnTo>
                  <a:lnTo>
                    <a:pt x="56984" y="348513"/>
                  </a:lnTo>
                  <a:lnTo>
                    <a:pt x="55448" y="349656"/>
                  </a:lnTo>
                </a:path>
                <a:path w="439420" h="358140">
                  <a:moveTo>
                    <a:pt x="50444" y="341972"/>
                  </a:moveTo>
                  <a:lnTo>
                    <a:pt x="48526" y="346938"/>
                  </a:lnTo>
                  <a:lnTo>
                    <a:pt x="46964" y="348513"/>
                  </a:lnTo>
                </a:path>
                <a:path w="439420" h="358140">
                  <a:moveTo>
                    <a:pt x="41198" y="341972"/>
                  </a:moveTo>
                  <a:lnTo>
                    <a:pt x="41592" y="345808"/>
                  </a:lnTo>
                  <a:lnTo>
                    <a:pt x="40030" y="346938"/>
                  </a:lnTo>
                </a:path>
                <a:path w="439420" h="358140">
                  <a:moveTo>
                    <a:pt x="81635" y="344639"/>
                  </a:moveTo>
                  <a:lnTo>
                    <a:pt x="77774" y="337705"/>
                  </a:lnTo>
                  <a:lnTo>
                    <a:pt x="72783" y="336930"/>
                  </a:lnTo>
                  <a:lnTo>
                    <a:pt x="71234" y="338112"/>
                  </a:lnTo>
                </a:path>
                <a:path w="439420" h="358140">
                  <a:moveTo>
                    <a:pt x="81254" y="340029"/>
                  </a:moveTo>
                  <a:lnTo>
                    <a:pt x="82778" y="338886"/>
                  </a:lnTo>
                  <a:lnTo>
                    <a:pt x="85864" y="339242"/>
                  </a:lnTo>
                  <a:lnTo>
                    <a:pt x="87033" y="353898"/>
                  </a:lnTo>
                  <a:lnTo>
                    <a:pt x="85864" y="355422"/>
                  </a:lnTo>
                </a:path>
                <a:path w="439420" h="358140">
                  <a:moveTo>
                    <a:pt x="76644" y="346938"/>
                  </a:moveTo>
                  <a:lnTo>
                    <a:pt x="77012" y="351967"/>
                  </a:lnTo>
                  <a:lnTo>
                    <a:pt x="75476" y="353491"/>
                  </a:lnTo>
                </a:path>
                <a:path w="439420" h="358140">
                  <a:moveTo>
                    <a:pt x="57759" y="335406"/>
                  </a:moveTo>
                  <a:lnTo>
                    <a:pt x="58927" y="334251"/>
                  </a:lnTo>
                  <a:lnTo>
                    <a:pt x="70091" y="336549"/>
                  </a:lnTo>
                  <a:lnTo>
                    <a:pt x="70472" y="339242"/>
                  </a:lnTo>
                  <a:lnTo>
                    <a:pt x="68922" y="340410"/>
                  </a:lnTo>
                </a:path>
                <a:path w="439420" h="358140">
                  <a:moveTo>
                    <a:pt x="63538" y="339636"/>
                  </a:moveTo>
                  <a:lnTo>
                    <a:pt x="63919" y="341185"/>
                  </a:lnTo>
                  <a:lnTo>
                    <a:pt x="69697" y="341972"/>
                  </a:lnTo>
                  <a:lnTo>
                    <a:pt x="70091" y="344639"/>
                  </a:lnTo>
                  <a:lnTo>
                    <a:pt x="68541" y="345808"/>
                  </a:lnTo>
                </a:path>
                <a:path w="439420" h="358140">
                  <a:moveTo>
                    <a:pt x="64312" y="345033"/>
                  </a:moveTo>
                  <a:lnTo>
                    <a:pt x="64312" y="346938"/>
                  </a:lnTo>
                  <a:lnTo>
                    <a:pt x="71234" y="348513"/>
                  </a:lnTo>
                  <a:lnTo>
                    <a:pt x="71615" y="351193"/>
                  </a:lnTo>
                  <a:lnTo>
                    <a:pt x="70091" y="352348"/>
                  </a:lnTo>
                </a:path>
                <a:path w="439420" h="358140">
                  <a:moveTo>
                    <a:pt x="95110" y="353136"/>
                  </a:moveTo>
                  <a:lnTo>
                    <a:pt x="94729" y="353136"/>
                  </a:lnTo>
                  <a:lnTo>
                    <a:pt x="94335" y="352742"/>
                  </a:lnTo>
                  <a:lnTo>
                    <a:pt x="93179" y="352348"/>
                  </a:lnTo>
                  <a:lnTo>
                    <a:pt x="89725" y="351193"/>
                  </a:lnTo>
                  <a:lnTo>
                    <a:pt x="88176" y="352348"/>
                  </a:lnTo>
                </a:path>
                <a:path w="439420" h="358140">
                  <a:moveTo>
                    <a:pt x="93179" y="344639"/>
                  </a:moveTo>
                  <a:lnTo>
                    <a:pt x="93179" y="345033"/>
                  </a:lnTo>
                  <a:lnTo>
                    <a:pt x="93560" y="345033"/>
                  </a:lnTo>
                  <a:lnTo>
                    <a:pt x="94335" y="345414"/>
                  </a:lnTo>
                  <a:lnTo>
                    <a:pt x="95884" y="346570"/>
                  </a:lnTo>
                  <a:lnTo>
                    <a:pt x="96659" y="346938"/>
                  </a:lnTo>
                  <a:lnTo>
                    <a:pt x="97040" y="346938"/>
                  </a:lnTo>
                  <a:lnTo>
                    <a:pt x="100888" y="348894"/>
                  </a:lnTo>
                  <a:lnTo>
                    <a:pt x="101282" y="351967"/>
                  </a:lnTo>
                  <a:lnTo>
                    <a:pt x="101282" y="353491"/>
                  </a:lnTo>
                  <a:lnTo>
                    <a:pt x="100888" y="354266"/>
                  </a:lnTo>
                  <a:lnTo>
                    <a:pt x="100114" y="355053"/>
                  </a:lnTo>
                  <a:lnTo>
                    <a:pt x="98590" y="356577"/>
                  </a:lnTo>
                </a:path>
                <a:path w="439420" h="358140">
                  <a:moveTo>
                    <a:pt x="88176" y="342366"/>
                  </a:moveTo>
                  <a:lnTo>
                    <a:pt x="89725" y="341185"/>
                  </a:lnTo>
                  <a:lnTo>
                    <a:pt x="91236" y="340410"/>
                  </a:lnTo>
                  <a:lnTo>
                    <a:pt x="93179" y="340410"/>
                  </a:lnTo>
                  <a:lnTo>
                    <a:pt x="94729" y="340410"/>
                  </a:lnTo>
                  <a:lnTo>
                    <a:pt x="96659" y="340804"/>
                  </a:lnTo>
                  <a:lnTo>
                    <a:pt x="98971" y="341972"/>
                  </a:lnTo>
                  <a:lnTo>
                    <a:pt x="99339" y="345033"/>
                  </a:lnTo>
                  <a:lnTo>
                    <a:pt x="97815" y="345808"/>
                  </a:lnTo>
                </a:path>
                <a:path w="439420" h="358140">
                  <a:moveTo>
                    <a:pt x="11937" y="326161"/>
                  </a:moveTo>
                  <a:lnTo>
                    <a:pt x="10756" y="327329"/>
                  </a:lnTo>
                </a:path>
                <a:path w="439420" h="358140">
                  <a:moveTo>
                    <a:pt x="20027" y="327329"/>
                  </a:moveTo>
                  <a:lnTo>
                    <a:pt x="18478" y="328510"/>
                  </a:lnTo>
                </a:path>
                <a:path w="439420" h="358140">
                  <a:moveTo>
                    <a:pt x="34670" y="330022"/>
                  </a:moveTo>
                  <a:lnTo>
                    <a:pt x="33121" y="331165"/>
                  </a:lnTo>
                </a:path>
                <a:path w="439420" h="358140">
                  <a:moveTo>
                    <a:pt x="28105" y="334644"/>
                  </a:moveTo>
                  <a:lnTo>
                    <a:pt x="26949" y="335762"/>
                  </a:lnTo>
                </a:path>
                <a:path w="439420" h="358140">
                  <a:moveTo>
                    <a:pt x="33896" y="335762"/>
                  </a:moveTo>
                  <a:lnTo>
                    <a:pt x="32727" y="336930"/>
                  </a:lnTo>
                </a:path>
                <a:path w="439420" h="358140">
                  <a:moveTo>
                    <a:pt x="35407" y="341972"/>
                  </a:moveTo>
                  <a:lnTo>
                    <a:pt x="34277" y="343115"/>
                  </a:lnTo>
                </a:path>
                <a:path w="439420" h="358140">
                  <a:moveTo>
                    <a:pt x="42367" y="331558"/>
                  </a:moveTo>
                  <a:lnTo>
                    <a:pt x="41198" y="332320"/>
                  </a:lnTo>
                </a:path>
                <a:path w="439420" h="358140">
                  <a:moveTo>
                    <a:pt x="55448" y="333882"/>
                  </a:moveTo>
                  <a:lnTo>
                    <a:pt x="53911" y="335025"/>
                  </a:lnTo>
                </a:path>
                <a:path w="439420" h="358140">
                  <a:moveTo>
                    <a:pt x="68541" y="337705"/>
                  </a:moveTo>
                  <a:lnTo>
                    <a:pt x="70091" y="336549"/>
                  </a:lnTo>
                </a:path>
                <a:path w="439420" h="358140">
                  <a:moveTo>
                    <a:pt x="68135" y="343484"/>
                  </a:moveTo>
                  <a:lnTo>
                    <a:pt x="69697" y="341972"/>
                  </a:lnTo>
                </a:path>
                <a:path w="439420" h="358140">
                  <a:moveTo>
                    <a:pt x="62382" y="342366"/>
                  </a:moveTo>
                  <a:lnTo>
                    <a:pt x="63919" y="341185"/>
                  </a:lnTo>
                </a:path>
                <a:path w="439420" h="358140">
                  <a:moveTo>
                    <a:pt x="63144" y="348119"/>
                  </a:moveTo>
                  <a:lnTo>
                    <a:pt x="64312" y="346938"/>
                  </a:lnTo>
                </a:path>
                <a:path w="439420" h="358140">
                  <a:moveTo>
                    <a:pt x="70091" y="349656"/>
                  </a:moveTo>
                  <a:lnTo>
                    <a:pt x="71234" y="348513"/>
                  </a:lnTo>
                </a:path>
                <a:path w="439420" h="358140">
                  <a:moveTo>
                    <a:pt x="77774" y="337705"/>
                  </a:moveTo>
                  <a:lnTo>
                    <a:pt x="76250" y="338886"/>
                  </a:lnTo>
                </a:path>
                <a:path w="439420" h="358140">
                  <a:moveTo>
                    <a:pt x="85864" y="339242"/>
                  </a:moveTo>
                  <a:lnTo>
                    <a:pt x="84315" y="340410"/>
                  </a:lnTo>
                </a:path>
                <a:path w="439420" h="358140">
                  <a:moveTo>
                    <a:pt x="98971" y="341972"/>
                  </a:moveTo>
                  <a:lnTo>
                    <a:pt x="97815" y="343115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1" name="object 2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38461" y="8593207"/>
              <a:ext cx="179590" cy="235419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6427292" y="8594610"/>
              <a:ext cx="6350" cy="8255"/>
            </a:xfrm>
            <a:custGeom>
              <a:avLst/>
              <a:gdLst/>
              <a:ahLst/>
              <a:cxnLst/>
              <a:rect l="l" t="t" r="r" b="b"/>
              <a:pathLst>
                <a:path w="6350" h="8254">
                  <a:moveTo>
                    <a:pt x="0" y="0"/>
                  </a:moveTo>
                  <a:lnTo>
                    <a:pt x="419" y="3479"/>
                  </a:lnTo>
                  <a:lnTo>
                    <a:pt x="787" y="7708"/>
                  </a:lnTo>
                  <a:lnTo>
                    <a:pt x="5778" y="8115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427292" y="8531846"/>
              <a:ext cx="386715" cy="66675"/>
            </a:xfrm>
            <a:custGeom>
              <a:avLst/>
              <a:gdLst/>
              <a:ahLst/>
              <a:cxnLst/>
              <a:rect l="l" t="t" r="r" b="b"/>
              <a:pathLst>
                <a:path w="386715" h="66675">
                  <a:moveTo>
                    <a:pt x="0" y="42367"/>
                  </a:moveTo>
                  <a:lnTo>
                    <a:pt x="1168" y="47002"/>
                  </a:lnTo>
                  <a:lnTo>
                    <a:pt x="3873" y="55054"/>
                  </a:lnTo>
                  <a:lnTo>
                    <a:pt x="9258" y="55448"/>
                  </a:lnTo>
                  <a:lnTo>
                    <a:pt x="28143" y="57010"/>
                  </a:lnTo>
                </a:path>
                <a:path w="386715" h="66675">
                  <a:moveTo>
                    <a:pt x="7340" y="20789"/>
                  </a:moveTo>
                  <a:lnTo>
                    <a:pt x="7721" y="27736"/>
                  </a:lnTo>
                  <a:lnTo>
                    <a:pt x="8102" y="32359"/>
                  </a:lnTo>
                  <a:lnTo>
                    <a:pt x="10426" y="36982"/>
                  </a:lnTo>
                  <a:lnTo>
                    <a:pt x="16192" y="37350"/>
                  </a:lnTo>
                  <a:lnTo>
                    <a:pt x="305777" y="65481"/>
                  </a:lnTo>
                  <a:lnTo>
                    <a:pt x="312640" y="66228"/>
                  </a:lnTo>
                  <a:lnTo>
                    <a:pt x="321044" y="66586"/>
                  </a:lnTo>
                  <a:lnTo>
                    <a:pt x="330089" y="66295"/>
                  </a:lnTo>
                  <a:lnTo>
                    <a:pt x="338874" y="65100"/>
                  </a:lnTo>
                  <a:lnTo>
                    <a:pt x="377418" y="57378"/>
                  </a:lnTo>
                  <a:lnTo>
                    <a:pt x="385508" y="56235"/>
                  </a:lnTo>
                  <a:lnTo>
                    <a:pt x="386626" y="48145"/>
                  </a:lnTo>
                  <a:lnTo>
                    <a:pt x="379704" y="47002"/>
                  </a:lnTo>
                  <a:lnTo>
                    <a:pt x="333133" y="41211"/>
                  </a:lnTo>
                </a:path>
                <a:path w="386715" h="66675">
                  <a:moveTo>
                    <a:pt x="383971" y="31191"/>
                  </a:moveTo>
                  <a:lnTo>
                    <a:pt x="382409" y="33528"/>
                  </a:lnTo>
                  <a:lnTo>
                    <a:pt x="377418" y="33528"/>
                  </a:lnTo>
                  <a:lnTo>
                    <a:pt x="374332" y="34277"/>
                  </a:lnTo>
                  <a:lnTo>
                    <a:pt x="331584" y="40817"/>
                  </a:lnTo>
                  <a:lnTo>
                    <a:pt x="325663" y="41481"/>
                  </a:lnTo>
                  <a:lnTo>
                    <a:pt x="319163" y="41743"/>
                  </a:lnTo>
                  <a:lnTo>
                    <a:pt x="312521" y="41641"/>
                  </a:lnTo>
                  <a:lnTo>
                    <a:pt x="19659" y="15405"/>
                  </a:lnTo>
                  <a:lnTo>
                    <a:pt x="13487" y="8102"/>
                  </a:lnTo>
                  <a:lnTo>
                    <a:pt x="12738" y="0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4" name="object 2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55403" y="8448808"/>
              <a:ext cx="494014" cy="487641"/>
            </a:xfrm>
            <a:prstGeom prst="rect">
              <a:avLst/>
            </a:prstGeom>
          </p:spPr>
        </p:pic>
        <p:sp>
          <p:nvSpPr>
            <p:cNvPr id="225" name="object 225"/>
            <p:cNvSpPr/>
            <p:nvPr/>
          </p:nvSpPr>
          <p:spPr>
            <a:xfrm>
              <a:off x="6879793" y="8486419"/>
              <a:ext cx="104775" cy="310515"/>
            </a:xfrm>
            <a:custGeom>
              <a:avLst/>
              <a:gdLst/>
              <a:ahLst/>
              <a:cxnLst/>
              <a:rect l="l" t="t" r="r" b="b"/>
              <a:pathLst>
                <a:path w="104775" h="310515">
                  <a:moveTo>
                    <a:pt x="20408" y="310388"/>
                  </a:moveTo>
                  <a:lnTo>
                    <a:pt x="20027" y="308838"/>
                  </a:lnTo>
                  <a:lnTo>
                    <a:pt x="18478" y="308444"/>
                  </a:lnTo>
                  <a:lnTo>
                    <a:pt x="16573" y="308444"/>
                  </a:lnTo>
                  <a:lnTo>
                    <a:pt x="11569" y="308838"/>
                  </a:lnTo>
                  <a:lnTo>
                    <a:pt x="9220" y="308838"/>
                  </a:lnTo>
                  <a:lnTo>
                    <a:pt x="7315" y="309219"/>
                  </a:lnTo>
                  <a:lnTo>
                    <a:pt x="6159" y="306908"/>
                  </a:lnTo>
                  <a:lnTo>
                    <a:pt x="4635" y="304977"/>
                  </a:lnTo>
                  <a:lnTo>
                    <a:pt x="2311" y="300355"/>
                  </a:lnTo>
                  <a:lnTo>
                    <a:pt x="1549" y="296900"/>
                  </a:lnTo>
                  <a:lnTo>
                    <a:pt x="0" y="294195"/>
                  </a:lnTo>
                  <a:lnTo>
                    <a:pt x="1549" y="292671"/>
                  </a:lnTo>
                  <a:lnTo>
                    <a:pt x="3835" y="292671"/>
                  </a:lnTo>
                  <a:lnTo>
                    <a:pt x="12687" y="293039"/>
                  </a:lnTo>
                  <a:lnTo>
                    <a:pt x="15011" y="293039"/>
                  </a:lnTo>
                  <a:lnTo>
                    <a:pt x="31953" y="258787"/>
                  </a:lnTo>
                  <a:lnTo>
                    <a:pt x="32334" y="256857"/>
                  </a:lnTo>
                  <a:lnTo>
                    <a:pt x="32334" y="254546"/>
                  </a:lnTo>
                  <a:lnTo>
                    <a:pt x="30632" y="235204"/>
                  </a:lnTo>
                  <a:lnTo>
                    <a:pt x="30146" y="213331"/>
                  </a:lnTo>
                  <a:lnTo>
                    <a:pt x="33121" y="164020"/>
                  </a:lnTo>
                  <a:lnTo>
                    <a:pt x="47031" y="94757"/>
                  </a:lnTo>
                  <a:lnTo>
                    <a:pt x="67017" y="50050"/>
                  </a:lnTo>
                  <a:lnTo>
                    <a:pt x="68160" y="48133"/>
                  </a:lnTo>
                  <a:lnTo>
                    <a:pt x="68160" y="44665"/>
                  </a:lnTo>
                  <a:lnTo>
                    <a:pt x="67792" y="42748"/>
                  </a:lnTo>
                  <a:lnTo>
                    <a:pt x="64312" y="11163"/>
                  </a:lnTo>
                  <a:lnTo>
                    <a:pt x="63538" y="7315"/>
                  </a:lnTo>
                  <a:lnTo>
                    <a:pt x="60058" y="6146"/>
                  </a:lnTo>
                  <a:lnTo>
                    <a:pt x="56210" y="5765"/>
                  </a:lnTo>
                  <a:lnTo>
                    <a:pt x="49275" y="4622"/>
                  </a:lnTo>
                  <a:lnTo>
                    <a:pt x="51587" y="2679"/>
                  </a:lnTo>
                  <a:lnTo>
                    <a:pt x="55448" y="381"/>
                  </a:lnTo>
                  <a:lnTo>
                    <a:pt x="59308" y="0"/>
                  </a:lnTo>
                  <a:lnTo>
                    <a:pt x="62395" y="0"/>
                  </a:lnTo>
                  <a:lnTo>
                    <a:pt x="65087" y="1155"/>
                  </a:lnTo>
                  <a:lnTo>
                    <a:pt x="67017" y="1155"/>
                  </a:lnTo>
                  <a:lnTo>
                    <a:pt x="68922" y="1155"/>
                  </a:lnTo>
                  <a:lnTo>
                    <a:pt x="71234" y="1930"/>
                  </a:lnTo>
                  <a:lnTo>
                    <a:pt x="71627" y="6934"/>
                  </a:lnTo>
                  <a:lnTo>
                    <a:pt x="74307" y="40055"/>
                  </a:lnTo>
                </a:path>
                <a:path w="104775" h="310515">
                  <a:moveTo>
                    <a:pt x="104355" y="138252"/>
                  </a:moveTo>
                  <a:lnTo>
                    <a:pt x="100180" y="69554"/>
                  </a:lnTo>
                  <a:lnTo>
                    <a:pt x="80860" y="40055"/>
                  </a:lnTo>
                  <a:lnTo>
                    <a:pt x="79349" y="40424"/>
                  </a:lnTo>
                  <a:lnTo>
                    <a:pt x="77787" y="40805"/>
                  </a:lnTo>
                  <a:lnTo>
                    <a:pt x="75488" y="41186"/>
                  </a:lnTo>
                  <a:lnTo>
                    <a:pt x="70078" y="41186"/>
                  </a:lnTo>
                  <a:lnTo>
                    <a:pt x="67792" y="40805"/>
                  </a:lnTo>
                </a:path>
                <a:path w="104775" h="310515">
                  <a:moveTo>
                    <a:pt x="96278" y="206794"/>
                  </a:moveTo>
                  <a:lnTo>
                    <a:pt x="87250" y="243376"/>
                  </a:lnTo>
                  <a:lnTo>
                    <a:pt x="76346" y="271916"/>
                  </a:lnTo>
                  <a:lnTo>
                    <a:pt x="64431" y="290136"/>
                  </a:lnTo>
                  <a:lnTo>
                    <a:pt x="52374" y="295757"/>
                  </a:lnTo>
                  <a:lnTo>
                    <a:pt x="46596" y="295338"/>
                  </a:lnTo>
                  <a:lnTo>
                    <a:pt x="41579" y="289191"/>
                  </a:lnTo>
                  <a:lnTo>
                    <a:pt x="38112" y="279209"/>
                  </a:lnTo>
                  <a:lnTo>
                    <a:pt x="36982" y="276872"/>
                  </a:lnTo>
                  <a:lnTo>
                    <a:pt x="34671" y="273773"/>
                  </a:lnTo>
                  <a:lnTo>
                    <a:pt x="33121" y="272249"/>
                  </a:lnTo>
                  <a:lnTo>
                    <a:pt x="28879" y="266090"/>
                  </a:lnTo>
                </a:path>
                <a:path w="104775" h="310515">
                  <a:moveTo>
                    <a:pt x="34277" y="277253"/>
                  </a:moveTo>
                  <a:lnTo>
                    <a:pt x="20789" y="307276"/>
                  </a:lnTo>
                </a:path>
                <a:path w="104775" h="310515">
                  <a:moveTo>
                    <a:pt x="15392" y="292671"/>
                  </a:moveTo>
                  <a:lnTo>
                    <a:pt x="8864" y="306146"/>
                  </a:lnTo>
                </a:path>
                <a:path w="104775" h="310515">
                  <a:moveTo>
                    <a:pt x="62763" y="96672"/>
                  </a:moveTo>
                  <a:lnTo>
                    <a:pt x="70472" y="97802"/>
                  </a:lnTo>
                  <a:lnTo>
                    <a:pt x="78574" y="89331"/>
                  </a:lnTo>
                </a:path>
                <a:path w="104775" h="310515">
                  <a:moveTo>
                    <a:pt x="70472" y="97802"/>
                  </a:moveTo>
                  <a:lnTo>
                    <a:pt x="70866" y="106680"/>
                  </a:lnTo>
                  <a:lnTo>
                    <a:pt x="72402" y="102438"/>
                  </a:lnTo>
                  <a:lnTo>
                    <a:pt x="75488" y="97028"/>
                  </a:lnTo>
                  <a:lnTo>
                    <a:pt x="78574" y="97802"/>
                  </a:lnTo>
                  <a:lnTo>
                    <a:pt x="78574" y="89331"/>
                  </a:lnTo>
                  <a:lnTo>
                    <a:pt x="72021" y="88557"/>
                  </a:lnTo>
                </a:path>
                <a:path w="104775" h="310515">
                  <a:moveTo>
                    <a:pt x="68160" y="92024"/>
                  </a:moveTo>
                  <a:lnTo>
                    <a:pt x="62763" y="96672"/>
                  </a:lnTo>
                  <a:lnTo>
                    <a:pt x="63144" y="105892"/>
                  </a:lnTo>
                  <a:lnTo>
                    <a:pt x="70866" y="106680"/>
                  </a:lnTo>
                </a:path>
                <a:path w="104775" h="310515">
                  <a:moveTo>
                    <a:pt x="68160" y="93967"/>
                  </a:moveTo>
                  <a:lnTo>
                    <a:pt x="67792" y="83947"/>
                  </a:lnTo>
                  <a:lnTo>
                    <a:pt x="70078" y="82410"/>
                  </a:lnTo>
                  <a:lnTo>
                    <a:pt x="71234" y="82410"/>
                  </a:lnTo>
                  <a:lnTo>
                    <a:pt x="71627" y="92430"/>
                  </a:lnTo>
                </a:path>
                <a:path w="104775" h="310515">
                  <a:moveTo>
                    <a:pt x="67792" y="83947"/>
                  </a:moveTo>
                  <a:lnTo>
                    <a:pt x="69684" y="83947"/>
                  </a:lnTo>
                  <a:lnTo>
                    <a:pt x="69684" y="93967"/>
                  </a:lnTo>
                </a:path>
                <a:path w="104775" h="310515">
                  <a:moveTo>
                    <a:pt x="45834" y="238747"/>
                  </a:moveTo>
                  <a:lnTo>
                    <a:pt x="45834" y="239153"/>
                  </a:lnTo>
                  <a:lnTo>
                    <a:pt x="46215" y="239153"/>
                  </a:lnTo>
                  <a:lnTo>
                    <a:pt x="46596" y="239153"/>
                  </a:lnTo>
                  <a:lnTo>
                    <a:pt x="51219" y="239534"/>
                  </a:lnTo>
                  <a:lnTo>
                    <a:pt x="52755" y="239534"/>
                  </a:lnTo>
                  <a:lnTo>
                    <a:pt x="53936" y="238747"/>
                  </a:lnTo>
                  <a:lnTo>
                    <a:pt x="54686" y="237591"/>
                  </a:lnTo>
                  <a:lnTo>
                    <a:pt x="56210" y="234124"/>
                  </a:lnTo>
                  <a:lnTo>
                    <a:pt x="56997" y="233375"/>
                  </a:lnTo>
                  <a:lnTo>
                    <a:pt x="57759" y="231813"/>
                  </a:lnTo>
                  <a:lnTo>
                    <a:pt x="56616" y="230263"/>
                  </a:lnTo>
                  <a:lnTo>
                    <a:pt x="55841" y="228752"/>
                  </a:lnTo>
                  <a:lnTo>
                    <a:pt x="54686" y="221030"/>
                  </a:lnTo>
                  <a:lnTo>
                    <a:pt x="54686" y="219113"/>
                  </a:lnTo>
                  <a:lnTo>
                    <a:pt x="54686" y="217563"/>
                  </a:lnTo>
                  <a:lnTo>
                    <a:pt x="52755" y="216789"/>
                  </a:lnTo>
                  <a:lnTo>
                    <a:pt x="51219" y="216789"/>
                  </a:lnTo>
                  <a:lnTo>
                    <a:pt x="44665" y="216039"/>
                  </a:lnTo>
                  <a:lnTo>
                    <a:pt x="40055" y="222186"/>
                  </a:lnTo>
                  <a:lnTo>
                    <a:pt x="40055" y="223723"/>
                  </a:lnTo>
                  <a:lnTo>
                    <a:pt x="40805" y="226060"/>
                  </a:lnTo>
                  <a:lnTo>
                    <a:pt x="41198" y="228752"/>
                  </a:lnTo>
                </a:path>
                <a:path w="104775" h="310515">
                  <a:moveTo>
                    <a:pt x="41986" y="227596"/>
                  </a:moveTo>
                  <a:lnTo>
                    <a:pt x="39281" y="233375"/>
                  </a:lnTo>
                  <a:lnTo>
                    <a:pt x="41579" y="238366"/>
                  </a:lnTo>
                  <a:lnTo>
                    <a:pt x="45440" y="239153"/>
                  </a:lnTo>
                  <a:lnTo>
                    <a:pt x="48145" y="234124"/>
                  </a:lnTo>
                  <a:lnTo>
                    <a:pt x="48501" y="231051"/>
                  </a:lnTo>
                  <a:lnTo>
                    <a:pt x="46977" y="228358"/>
                  </a:lnTo>
                  <a:lnTo>
                    <a:pt x="45834" y="227596"/>
                  </a:lnTo>
                  <a:lnTo>
                    <a:pt x="44272" y="227190"/>
                  </a:lnTo>
                  <a:lnTo>
                    <a:pt x="43141" y="227190"/>
                  </a:lnTo>
                  <a:lnTo>
                    <a:pt x="41986" y="227596"/>
                  </a:lnTo>
                </a:path>
                <a:path w="104775" h="310515">
                  <a:moveTo>
                    <a:pt x="45834" y="227596"/>
                  </a:moveTo>
                  <a:lnTo>
                    <a:pt x="42748" y="233756"/>
                  </a:lnTo>
                  <a:lnTo>
                    <a:pt x="44665" y="238366"/>
                  </a:lnTo>
                </a:path>
                <a:path w="104775" h="310515">
                  <a:moveTo>
                    <a:pt x="51968" y="217957"/>
                  </a:moveTo>
                  <a:lnTo>
                    <a:pt x="51219" y="219113"/>
                  </a:lnTo>
                  <a:lnTo>
                    <a:pt x="49275" y="220637"/>
                  </a:lnTo>
                  <a:lnTo>
                    <a:pt x="49275" y="222580"/>
                  </a:lnTo>
                  <a:lnTo>
                    <a:pt x="48895" y="226809"/>
                  </a:lnTo>
                  <a:lnTo>
                    <a:pt x="51219" y="236829"/>
                  </a:lnTo>
                  <a:lnTo>
                    <a:pt x="52755" y="238366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919848" y="8708605"/>
              <a:ext cx="6985" cy="1270"/>
            </a:xfrm>
            <a:custGeom>
              <a:avLst/>
              <a:gdLst/>
              <a:ahLst/>
              <a:cxnLst/>
              <a:rect l="l" t="t" r="r" b="b"/>
              <a:pathLst>
                <a:path w="6984" h="1270">
                  <a:moveTo>
                    <a:pt x="-2178" y="387"/>
                  </a:moveTo>
                  <a:lnTo>
                    <a:pt x="9099" y="387"/>
                  </a:lnTo>
                </a:path>
              </a:pathLst>
            </a:custGeom>
            <a:ln w="51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901751" y="8479091"/>
              <a:ext cx="82550" cy="137160"/>
            </a:xfrm>
            <a:custGeom>
              <a:avLst/>
              <a:gdLst/>
              <a:ahLst/>
              <a:cxnLst/>
              <a:rect l="l" t="t" r="r" b="b"/>
              <a:pathLst>
                <a:path w="82550" h="137159">
                  <a:moveTo>
                    <a:pt x="0" y="0"/>
                  </a:moveTo>
                  <a:lnTo>
                    <a:pt x="29241" y="3364"/>
                  </a:lnTo>
                  <a:lnTo>
                    <a:pt x="44764" y="5249"/>
                  </a:lnTo>
                  <a:lnTo>
                    <a:pt x="51767" y="6341"/>
                  </a:lnTo>
                  <a:lnTo>
                    <a:pt x="55448" y="7327"/>
                  </a:lnTo>
                </a:path>
                <a:path w="82550" h="137159">
                  <a:moveTo>
                    <a:pt x="37350" y="7327"/>
                  </a:moveTo>
                  <a:lnTo>
                    <a:pt x="37731" y="12331"/>
                  </a:lnTo>
                </a:path>
                <a:path w="82550" h="137159">
                  <a:moveTo>
                    <a:pt x="16535" y="136715"/>
                  </a:moveTo>
                  <a:lnTo>
                    <a:pt x="20027" y="135191"/>
                  </a:lnTo>
                  <a:lnTo>
                    <a:pt x="22707" y="134416"/>
                  </a:lnTo>
                  <a:lnTo>
                    <a:pt x="23875" y="132854"/>
                  </a:lnTo>
                  <a:lnTo>
                    <a:pt x="25425" y="131330"/>
                  </a:lnTo>
                  <a:lnTo>
                    <a:pt x="27317" y="128244"/>
                  </a:lnTo>
                  <a:lnTo>
                    <a:pt x="27317" y="125552"/>
                  </a:lnTo>
                  <a:lnTo>
                    <a:pt x="27724" y="93967"/>
                  </a:lnTo>
                </a:path>
                <a:path w="82550" h="137159">
                  <a:moveTo>
                    <a:pt x="27724" y="123228"/>
                  </a:moveTo>
                  <a:lnTo>
                    <a:pt x="28879" y="121691"/>
                  </a:lnTo>
                  <a:lnTo>
                    <a:pt x="32727" y="117475"/>
                  </a:lnTo>
                  <a:lnTo>
                    <a:pt x="33883" y="115163"/>
                  </a:lnTo>
                  <a:lnTo>
                    <a:pt x="34658" y="111290"/>
                  </a:lnTo>
                  <a:lnTo>
                    <a:pt x="34658" y="107810"/>
                  </a:lnTo>
                  <a:lnTo>
                    <a:pt x="35801" y="73545"/>
                  </a:lnTo>
                </a:path>
                <a:path w="82550" h="137159">
                  <a:moveTo>
                    <a:pt x="35420" y="106299"/>
                  </a:moveTo>
                  <a:lnTo>
                    <a:pt x="37731" y="104736"/>
                  </a:lnTo>
                  <a:lnTo>
                    <a:pt x="42735" y="99758"/>
                  </a:lnTo>
                  <a:lnTo>
                    <a:pt x="43129" y="95123"/>
                  </a:lnTo>
                  <a:lnTo>
                    <a:pt x="43129" y="59715"/>
                  </a:lnTo>
                </a:path>
                <a:path w="82550" h="137159">
                  <a:moveTo>
                    <a:pt x="43129" y="95123"/>
                  </a:moveTo>
                  <a:lnTo>
                    <a:pt x="46202" y="94742"/>
                  </a:lnTo>
                </a:path>
                <a:path w="82550" h="137159">
                  <a:moveTo>
                    <a:pt x="49669" y="93967"/>
                  </a:moveTo>
                  <a:lnTo>
                    <a:pt x="51206" y="93573"/>
                  </a:lnTo>
                  <a:lnTo>
                    <a:pt x="52755" y="90106"/>
                  </a:lnTo>
                  <a:lnTo>
                    <a:pt x="52349" y="87426"/>
                  </a:lnTo>
                  <a:lnTo>
                    <a:pt x="52755" y="48907"/>
                  </a:lnTo>
                </a:path>
                <a:path w="82550" h="137159">
                  <a:moveTo>
                    <a:pt x="52755" y="50838"/>
                  </a:moveTo>
                  <a:lnTo>
                    <a:pt x="55829" y="50838"/>
                  </a:lnTo>
                  <a:lnTo>
                    <a:pt x="58140" y="50838"/>
                  </a:lnTo>
                  <a:lnTo>
                    <a:pt x="59689" y="51993"/>
                  </a:lnTo>
                  <a:lnTo>
                    <a:pt x="59689" y="55841"/>
                  </a:lnTo>
                  <a:lnTo>
                    <a:pt x="58902" y="90106"/>
                  </a:lnTo>
                  <a:lnTo>
                    <a:pt x="59296" y="93573"/>
                  </a:lnTo>
                  <a:lnTo>
                    <a:pt x="58902" y="95529"/>
                  </a:lnTo>
                  <a:lnTo>
                    <a:pt x="56616" y="96659"/>
                  </a:lnTo>
                </a:path>
                <a:path w="82550" h="137159">
                  <a:moveTo>
                    <a:pt x="59689" y="55841"/>
                  </a:moveTo>
                  <a:lnTo>
                    <a:pt x="66230" y="55460"/>
                  </a:lnTo>
                  <a:lnTo>
                    <a:pt x="66230" y="60083"/>
                  </a:lnTo>
                  <a:lnTo>
                    <a:pt x="66230" y="93205"/>
                  </a:lnTo>
                  <a:lnTo>
                    <a:pt x="66230" y="98590"/>
                  </a:lnTo>
                  <a:lnTo>
                    <a:pt x="64681" y="103212"/>
                  </a:lnTo>
                  <a:lnTo>
                    <a:pt x="59296" y="105537"/>
                  </a:lnTo>
                </a:path>
                <a:path w="82550" h="137159">
                  <a:moveTo>
                    <a:pt x="66611" y="81648"/>
                  </a:moveTo>
                  <a:lnTo>
                    <a:pt x="73151" y="81648"/>
                  </a:lnTo>
                  <a:lnTo>
                    <a:pt x="78930" y="82016"/>
                  </a:lnTo>
                  <a:lnTo>
                    <a:pt x="77406" y="86283"/>
                  </a:lnTo>
                  <a:lnTo>
                    <a:pt x="73926" y="86283"/>
                  </a:lnTo>
                  <a:lnTo>
                    <a:pt x="66611" y="85496"/>
                  </a:lnTo>
                </a:path>
                <a:path w="82550" h="137159">
                  <a:moveTo>
                    <a:pt x="63157" y="102057"/>
                  </a:moveTo>
                  <a:lnTo>
                    <a:pt x="73926" y="101650"/>
                  </a:lnTo>
                  <a:lnTo>
                    <a:pt x="79692" y="101650"/>
                  </a:lnTo>
                  <a:lnTo>
                    <a:pt x="79692" y="105130"/>
                  </a:lnTo>
                  <a:lnTo>
                    <a:pt x="74701" y="105905"/>
                  </a:lnTo>
                  <a:lnTo>
                    <a:pt x="63919" y="105905"/>
                  </a:lnTo>
                </a:path>
                <a:path w="82550" h="137159">
                  <a:moveTo>
                    <a:pt x="78168" y="123634"/>
                  </a:moveTo>
                  <a:lnTo>
                    <a:pt x="82029" y="124383"/>
                  </a:lnTo>
                  <a:lnTo>
                    <a:pt x="80467" y="127850"/>
                  </a:lnTo>
                  <a:lnTo>
                    <a:pt x="78930" y="128244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789686" y="8630056"/>
              <a:ext cx="175260" cy="243204"/>
            </a:xfrm>
            <a:custGeom>
              <a:avLst/>
              <a:gdLst/>
              <a:ahLst/>
              <a:cxnLst/>
              <a:rect l="l" t="t" r="r" b="b"/>
              <a:pathLst>
                <a:path w="175259" h="243204">
                  <a:moveTo>
                    <a:pt x="126695" y="0"/>
                  </a:moveTo>
                  <a:lnTo>
                    <a:pt x="128219" y="774"/>
                  </a:lnTo>
                  <a:lnTo>
                    <a:pt x="130162" y="1930"/>
                  </a:lnTo>
                  <a:lnTo>
                    <a:pt x="129781" y="4229"/>
                  </a:lnTo>
                  <a:lnTo>
                    <a:pt x="129387" y="6553"/>
                  </a:lnTo>
                  <a:lnTo>
                    <a:pt x="129387" y="10388"/>
                  </a:lnTo>
                  <a:lnTo>
                    <a:pt x="129387" y="11950"/>
                  </a:lnTo>
                  <a:lnTo>
                    <a:pt x="129387" y="13474"/>
                  </a:lnTo>
                  <a:lnTo>
                    <a:pt x="126695" y="14249"/>
                  </a:lnTo>
                  <a:lnTo>
                    <a:pt x="123990" y="14249"/>
                  </a:lnTo>
                </a:path>
                <a:path w="175259" h="243204">
                  <a:moveTo>
                    <a:pt x="134772" y="1168"/>
                  </a:moveTo>
                  <a:lnTo>
                    <a:pt x="133603" y="7315"/>
                  </a:lnTo>
                  <a:lnTo>
                    <a:pt x="135547" y="13474"/>
                  </a:lnTo>
                  <a:lnTo>
                    <a:pt x="132092" y="12725"/>
                  </a:lnTo>
                  <a:lnTo>
                    <a:pt x="130162" y="7315"/>
                  </a:lnTo>
                  <a:lnTo>
                    <a:pt x="131686" y="1168"/>
                  </a:lnTo>
                  <a:lnTo>
                    <a:pt x="135940" y="1536"/>
                  </a:lnTo>
                  <a:lnTo>
                    <a:pt x="137490" y="6159"/>
                  </a:lnTo>
                </a:path>
                <a:path w="175259" h="243204">
                  <a:moveTo>
                    <a:pt x="129387" y="11950"/>
                  </a:moveTo>
                  <a:lnTo>
                    <a:pt x="129781" y="16167"/>
                  </a:lnTo>
                  <a:lnTo>
                    <a:pt x="125133" y="21577"/>
                  </a:lnTo>
                  <a:lnTo>
                    <a:pt x="123228" y="23482"/>
                  </a:lnTo>
                </a:path>
                <a:path w="175259" h="243204">
                  <a:moveTo>
                    <a:pt x="125133" y="20789"/>
                  </a:moveTo>
                  <a:lnTo>
                    <a:pt x="129387" y="21945"/>
                  </a:lnTo>
                  <a:lnTo>
                    <a:pt x="129781" y="25031"/>
                  </a:lnTo>
                  <a:lnTo>
                    <a:pt x="129781" y="28498"/>
                  </a:lnTo>
                  <a:lnTo>
                    <a:pt x="129387" y="33515"/>
                  </a:lnTo>
                </a:path>
                <a:path w="175259" h="243204">
                  <a:moveTo>
                    <a:pt x="122847" y="31584"/>
                  </a:moveTo>
                  <a:lnTo>
                    <a:pt x="127088" y="32346"/>
                  </a:lnTo>
                  <a:lnTo>
                    <a:pt x="131686" y="33896"/>
                  </a:lnTo>
                  <a:lnTo>
                    <a:pt x="131686" y="36982"/>
                  </a:lnTo>
                  <a:lnTo>
                    <a:pt x="131686" y="39281"/>
                  </a:lnTo>
                  <a:lnTo>
                    <a:pt x="128600" y="42748"/>
                  </a:lnTo>
                  <a:lnTo>
                    <a:pt x="127850" y="43903"/>
                  </a:lnTo>
                  <a:lnTo>
                    <a:pt x="127088" y="45440"/>
                  </a:lnTo>
                  <a:lnTo>
                    <a:pt x="120903" y="51600"/>
                  </a:lnTo>
                </a:path>
                <a:path w="175259" h="243204">
                  <a:moveTo>
                    <a:pt x="128600" y="42748"/>
                  </a:moveTo>
                  <a:lnTo>
                    <a:pt x="128600" y="47751"/>
                  </a:lnTo>
                  <a:lnTo>
                    <a:pt x="127850" y="60058"/>
                  </a:lnTo>
                  <a:lnTo>
                    <a:pt x="128600" y="62763"/>
                  </a:lnTo>
                </a:path>
                <a:path w="175259" h="243204">
                  <a:moveTo>
                    <a:pt x="120142" y="62382"/>
                  </a:moveTo>
                  <a:lnTo>
                    <a:pt x="125920" y="62763"/>
                  </a:lnTo>
                  <a:lnTo>
                    <a:pt x="132092" y="62382"/>
                  </a:lnTo>
                  <a:lnTo>
                    <a:pt x="132092" y="67779"/>
                  </a:lnTo>
                  <a:lnTo>
                    <a:pt x="132092" y="73151"/>
                  </a:lnTo>
                  <a:lnTo>
                    <a:pt x="123621" y="78549"/>
                  </a:lnTo>
                  <a:lnTo>
                    <a:pt x="121297" y="81254"/>
                  </a:lnTo>
                </a:path>
                <a:path w="175259" h="243204">
                  <a:moveTo>
                    <a:pt x="129387" y="73532"/>
                  </a:moveTo>
                  <a:lnTo>
                    <a:pt x="130911" y="81254"/>
                  </a:lnTo>
                </a:path>
                <a:path w="175259" h="243204">
                  <a:moveTo>
                    <a:pt x="122847" y="80086"/>
                  </a:moveTo>
                  <a:lnTo>
                    <a:pt x="122847" y="83959"/>
                  </a:lnTo>
                  <a:lnTo>
                    <a:pt x="123228" y="90119"/>
                  </a:lnTo>
                  <a:lnTo>
                    <a:pt x="123990" y="92036"/>
                  </a:lnTo>
                </a:path>
                <a:path w="175259" h="243204">
                  <a:moveTo>
                    <a:pt x="120903" y="92811"/>
                  </a:moveTo>
                  <a:lnTo>
                    <a:pt x="123990" y="93586"/>
                  </a:lnTo>
                  <a:lnTo>
                    <a:pt x="130911" y="95897"/>
                  </a:lnTo>
                  <a:lnTo>
                    <a:pt x="122847" y="104736"/>
                  </a:lnTo>
                </a:path>
                <a:path w="175259" h="243204">
                  <a:moveTo>
                    <a:pt x="135153" y="97421"/>
                  </a:moveTo>
                  <a:lnTo>
                    <a:pt x="137490" y="105130"/>
                  </a:lnTo>
                  <a:lnTo>
                    <a:pt x="144792" y="107060"/>
                  </a:lnTo>
                  <a:lnTo>
                    <a:pt x="150164" y="98564"/>
                  </a:lnTo>
                </a:path>
                <a:path w="175259" h="243204">
                  <a:moveTo>
                    <a:pt x="140550" y="103200"/>
                  </a:moveTo>
                  <a:lnTo>
                    <a:pt x="140944" y="105892"/>
                  </a:lnTo>
                  <a:lnTo>
                    <a:pt x="140550" y="108191"/>
                  </a:lnTo>
                  <a:lnTo>
                    <a:pt x="138252" y="110515"/>
                  </a:lnTo>
                  <a:lnTo>
                    <a:pt x="135940" y="112445"/>
                  </a:lnTo>
                  <a:lnTo>
                    <a:pt x="134772" y="114744"/>
                  </a:lnTo>
                  <a:lnTo>
                    <a:pt x="132854" y="116687"/>
                  </a:lnTo>
                  <a:lnTo>
                    <a:pt x="131305" y="118592"/>
                  </a:lnTo>
                  <a:lnTo>
                    <a:pt x="124383" y="119367"/>
                  </a:lnTo>
                  <a:lnTo>
                    <a:pt x="121297" y="116281"/>
                  </a:lnTo>
                </a:path>
                <a:path w="175259" h="243204">
                  <a:moveTo>
                    <a:pt x="138252" y="110515"/>
                  </a:moveTo>
                  <a:lnTo>
                    <a:pt x="138252" y="140144"/>
                  </a:lnTo>
                  <a:lnTo>
                    <a:pt x="137871" y="144398"/>
                  </a:lnTo>
                  <a:lnTo>
                    <a:pt x="135940" y="145173"/>
                  </a:lnTo>
                  <a:lnTo>
                    <a:pt x="133248" y="141325"/>
                  </a:lnTo>
                  <a:lnTo>
                    <a:pt x="130911" y="137845"/>
                  </a:lnTo>
                  <a:lnTo>
                    <a:pt x="127444" y="134010"/>
                  </a:lnTo>
                </a:path>
                <a:path w="175259" h="243204">
                  <a:moveTo>
                    <a:pt x="140169" y="105130"/>
                  </a:moveTo>
                  <a:lnTo>
                    <a:pt x="143255" y="106679"/>
                  </a:lnTo>
                  <a:lnTo>
                    <a:pt x="145948" y="111277"/>
                  </a:lnTo>
                  <a:lnTo>
                    <a:pt x="145948" y="116687"/>
                  </a:lnTo>
                  <a:lnTo>
                    <a:pt x="145161" y="143217"/>
                  </a:lnTo>
                  <a:lnTo>
                    <a:pt x="145554" y="146697"/>
                  </a:lnTo>
                  <a:lnTo>
                    <a:pt x="142862" y="148628"/>
                  </a:lnTo>
                  <a:lnTo>
                    <a:pt x="138252" y="141719"/>
                  </a:lnTo>
                </a:path>
                <a:path w="175259" h="243204">
                  <a:moveTo>
                    <a:pt x="146723" y="102438"/>
                  </a:moveTo>
                  <a:lnTo>
                    <a:pt x="150952" y="105130"/>
                  </a:lnTo>
                  <a:lnTo>
                    <a:pt x="153250" y="108978"/>
                  </a:lnTo>
                  <a:lnTo>
                    <a:pt x="153250" y="114376"/>
                  </a:lnTo>
                  <a:lnTo>
                    <a:pt x="152869" y="140538"/>
                  </a:lnTo>
                  <a:lnTo>
                    <a:pt x="153644" y="143992"/>
                  </a:lnTo>
                  <a:lnTo>
                    <a:pt x="151333" y="145173"/>
                  </a:lnTo>
                  <a:lnTo>
                    <a:pt x="149034" y="142862"/>
                  </a:lnTo>
                  <a:lnTo>
                    <a:pt x="145161" y="138620"/>
                  </a:lnTo>
                </a:path>
                <a:path w="175259" h="243204">
                  <a:moveTo>
                    <a:pt x="152501" y="98196"/>
                  </a:moveTo>
                  <a:lnTo>
                    <a:pt x="151726" y="105130"/>
                  </a:lnTo>
                  <a:lnTo>
                    <a:pt x="154800" y="108584"/>
                  </a:lnTo>
                  <a:lnTo>
                    <a:pt x="157124" y="108584"/>
                  </a:lnTo>
                  <a:lnTo>
                    <a:pt x="158267" y="106286"/>
                  </a:lnTo>
                  <a:lnTo>
                    <a:pt x="157899" y="98958"/>
                  </a:lnTo>
                </a:path>
                <a:path w="175259" h="243204">
                  <a:moveTo>
                    <a:pt x="154419" y="98564"/>
                  </a:moveTo>
                  <a:lnTo>
                    <a:pt x="154419" y="105130"/>
                  </a:lnTo>
                  <a:lnTo>
                    <a:pt x="157124" y="108584"/>
                  </a:lnTo>
                </a:path>
                <a:path w="175259" h="243204">
                  <a:moveTo>
                    <a:pt x="160972" y="99733"/>
                  </a:moveTo>
                  <a:lnTo>
                    <a:pt x="160972" y="129755"/>
                  </a:lnTo>
                  <a:lnTo>
                    <a:pt x="161340" y="134010"/>
                  </a:lnTo>
                  <a:lnTo>
                    <a:pt x="158648" y="134759"/>
                  </a:lnTo>
                  <a:lnTo>
                    <a:pt x="156718" y="132448"/>
                  </a:lnTo>
                  <a:lnTo>
                    <a:pt x="152501" y="127457"/>
                  </a:lnTo>
                </a:path>
                <a:path w="175259" h="243204">
                  <a:moveTo>
                    <a:pt x="167513" y="97815"/>
                  </a:moveTo>
                  <a:lnTo>
                    <a:pt x="167894" y="116687"/>
                  </a:lnTo>
                  <a:lnTo>
                    <a:pt x="167894" y="119760"/>
                  </a:lnTo>
                  <a:lnTo>
                    <a:pt x="165201" y="120535"/>
                  </a:lnTo>
                  <a:lnTo>
                    <a:pt x="163677" y="118986"/>
                  </a:lnTo>
                  <a:lnTo>
                    <a:pt x="160972" y="115531"/>
                  </a:lnTo>
                </a:path>
                <a:path w="175259" h="243204">
                  <a:moveTo>
                    <a:pt x="174828" y="90119"/>
                  </a:moveTo>
                  <a:lnTo>
                    <a:pt x="174828" y="98564"/>
                  </a:lnTo>
                  <a:lnTo>
                    <a:pt x="175221" y="102806"/>
                  </a:lnTo>
                  <a:lnTo>
                    <a:pt x="171361" y="103987"/>
                  </a:lnTo>
                  <a:lnTo>
                    <a:pt x="170205" y="102438"/>
                  </a:lnTo>
                  <a:lnTo>
                    <a:pt x="168681" y="100520"/>
                  </a:lnTo>
                  <a:lnTo>
                    <a:pt x="167119" y="98958"/>
                  </a:lnTo>
                </a:path>
                <a:path w="175259" h="243204">
                  <a:moveTo>
                    <a:pt x="0" y="242595"/>
                  </a:moveTo>
                  <a:lnTo>
                    <a:pt x="6553" y="239128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6626784" y="8487193"/>
              <a:ext cx="52069" cy="10795"/>
            </a:xfrm>
            <a:custGeom>
              <a:avLst/>
              <a:gdLst/>
              <a:ahLst/>
              <a:cxnLst/>
              <a:rect l="l" t="t" r="r" b="b"/>
              <a:pathLst>
                <a:path w="52070" h="10795">
                  <a:moveTo>
                    <a:pt x="6159" y="4229"/>
                  </a:moveTo>
                  <a:lnTo>
                    <a:pt x="4635" y="3467"/>
                  </a:lnTo>
                  <a:lnTo>
                    <a:pt x="4254" y="3467"/>
                  </a:lnTo>
                  <a:lnTo>
                    <a:pt x="3848" y="3060"/>
                  </a:lnTo>
                  <a:lnTo>
                    <a:pt x="3060" y="2679"/>
                  </a:lnTo>
                  <a:lnTo>
                    <a:pt x="2692" y="2298"/>
                  </a:lnTo>
                  <a:lnTo>
                    <a:pt x="2311" y="2298"/>
                  </a:lnTo>
                  <a:lnTo>
                    <a:pt x="2311" y="1905"/>
                  </a:lnTo>
                  <a:lnTo>
                    <a:pt x="2692" y="1536"/>
                  </a:lnTo>
                  <a:lnTo>
                    <a:pt x="4254" y="1536"/>
                  </a:lnTo>
                  <a:lnTo>
                    <a:pt x="5372" y="1905"/>
                  </a:lnTo>
                  <a:lnTo>
                    <a:pt x="5778" y="1905"/>
                  </a:lnTo>
                  <a:lnTo>
                    <a:pt x="5778" y="1536"/>
                  </a:lnTo>
                  <a:lnTo>
                    <a:pt x="5778" y="381"/>
                  </a:lnTo>
                  <a:lnTo>
                    <a:pt x="4635" y="0"/>
                  </a:lnTo>
                  <a:lnTo>
                    <a:pt x="2311" y="0"/>
                  </a:lnTo>
                  <a:lnTo>
                    <a:pt x="0" y="381"/>
                  </a:lnTo>
                  <a:lnTo>
                    <a:pt x="0" y="4229"/>
                  </a:lnTo>
                  <a:lnTo>
                    <a:pt x="1930" y="4597"/>
                  </a:lnTo>
                  <a:lnTo>
                    <a:pt x="1930" y="4991"/>
                  </a:lnTo>
                  <a:lnTo>
                    <a:pt x="2311" y="4991"/>
                  </a:lnTo>
                  <a:lnTo>
                    <a:pt x="3467" y="5372"/>
                  </a:lnTo>
                  <a:lnTo>
                    <a:pt x="3848" y="5778"/>
                  </a:lnTo>
                  <a:lnTo>
                    <a:pt x="3848" y="6540"/>
                  </a:lnTo>
                  <a:lnTo>
                    <a:pt x="3467" y="6934"/>
                  </a:lnTo>
                  <a:lnTo>
                    <a:pt x="1930" y="6934"/>
                  </a:lnTo>
                  <a:lnTo>
                    <a:pt x="368" y="6159"/>
                  </a:lnTo>
                  <a:lnTo>
                    <a:pt x="368" y="7696"/>
                  </a:lnTo>
                  <a:lnTo>
                    <a:pt x="787" y="8458"/>
                  </a:lnTo>
                  <a:lnTo>
                    <a:pt x="4635" y="8458"/>
                  </a:lnTo>
                  <a:lnTo>
                    <a:pt x="6159" y="7696"/>
                  </a:lnTo>
                  <a:lnTo>
                    <a:pt x="6159" y="6934"/>
                  </a:lnTo>
                  <a:lnTo>
                    <a:pt x="6159" y="4229"/>
                  </a:lnTo>
                  <a:close/>
                </a:path>
                <a:path w="52070" h="10795">
                  <a:moveTo>
                    <a:pt x="9626" y="381"/>
                  </a:moveTo>
                  <a:lnTo>
                    <a:pt x="7315" y="381"/>
                  </a:lnTo>
                  <a:lnTo>
                    <a:pt x="7315" y="8458"/>
                  </a:lnTo>
                  <a:lnTo>
                    <a:pt x="9626" y="8458"/>
                  </a:lnTo>
                  <a:lnTo>
                    <a:pt x="9626" y="381"/>
                  </a:lnTo>
                  <a:close/>
                </a:path>
                <a:path w="52070" h="10795">
                  <a:moveTo>
                    <a:pt x="17729" y="787"/>
                  </a:moveTo>
                  <a:lnTo>
                    <a:pt x="11544" y="787"/>
                  </a:lnTo>
                  <a:lnTo>
                    <a:pt x="11544" y="8458"/>
                  </a:lnTo>
                  <a:lnTo>
                    <a:pt x="17729" y="8851"/>
                  </a:lnTo>
                  <a:lnTo>
                    <a:pt x="17729" y="7315"/>
                  </a:lnTo>
                  <a:lnTo>
                    <a:pt x="13855" y="7315"/>
                  </a:lnTo>
                  <a:lnTo>
                    <a:pt x="13855" y="5372"/>
                  </a:lnTo>
                  <a:lnTo>
                    <a:pt x="16954" y="5372"/>
                  </a:lnTo>
                  <a:lnTo>
                    <a:pt x="16954" y="3848"/>
                  </a:lnTo>
                  <a:lnTo>
                    <a:pt x="13855" y="3848"/>
                  </a:lnTo>
                  <a:lnTo>
                    <a:pt x="13855" y="2298"/>
                  </a:lnTo>
                  <a:lnTo>
                    <a:pt x="17729" y="2298"/>
                  </a:lnTo>
                  <a:lnTo>
                    <a:pt x="17729" y="787"/>
                  </a:lnTo>
                  <a:close/>
                </a:path>
                <a:path w="52070" h="10795">
                  <a:moveTo>
                    <a:pt x="28879" y="1155"/>
                  </a:moveTo>
                  <a:lnTo>
                    <a:pt x="25806" y="1155"/>
                  </a:lnTo>
                  <a:lnTo>
                    <a:pt x="23876" y="5778"/>
                  </a:lnTo>
                  <a:lnTo>
                    <a:pt x="21958" y="1155"/>
                  </a:lnTo>
                  <a:lnTo>
                    <a:pt x="18859" y="787"/>
                  </a:lnTo>
                  <a:lnTo>
                    <a:pt x="18859" y="8851"/>
                  </a:lnTo>
                  <a:lnTo>
                    <a:pt x="20421" y="8851"/>
                  </a:lnTo>
                  <a:lnTo>
                    <a:pt x="20421" y="3848"/>
                  </a:lnTo>
                  <a:lnTo>
                    <a:pt x="22720" y="9245"/>
                  </a:lnTo>
                  <a:lnTo>
                    <a:pt x="24269" y="9245"/>
                  </a:lnTo>
                  <a:lnTo>
                    <a:pt x="26200" y="4229"/>
                  </a:lnTo>
                  <a:lnTo>
                    <a:pt x="26200" y="9245"/>
                  </a:lnTo>
                  <a:lnTo>
                    <a:pt x="28879" y="9245"/>
                  </a:lnTo>
                  <a:lnTo>
                    <a:pt x="28879" y="1155"/>
                  </a:lnTo>
                  <a:close/>
                </a:path>
                <a:path w="52070" h="10795">
                  <a:moveTo>
                    <a:pt x="36195" y="1905"/>
                  </a:moveTo>
                  <a:lnTo>
                    <a:pt x="30429" y="1536"/>
                  </a:lnTo>
                  <a:lnTo>
                    <a:pt x="30429" y="9245"/>
                  </a:lnTo>
                  <a:lnTo>
                    <a:pt x="36195" y="9626"/>
                  </a:lnTo>
                  <a:lnTo>
                    <a:pt x="36195" y="8064"/>
                  </a:lnTo>
                  <a:lnTo>
                    <a:pt x="32715" y="7696"/>
                  </a:lnTo>
                  <a:lnTo>
                    <a:pt x="32715" y="6159"/>
                  </a:lnTo>
                  <a:lnTo>
                    <a:pt x="35826" y="6159"/>
                  </a:lnTo>
                  <a:lnTo>
                    <a:pt x="35826" y="4991"/>
                  </a:lnTo>
                  <a:lnTo>
                    <a:pt x="32715" y="4991"/>
                  </a:lnTo>
                  <a:lnTo>
                    <a:pt x="32715" y="3060"/>
                  </a:lnTo>
                  <a:lnTo>
                    <a:pt x="36195" y="3467"/>
                  </a:lnTo>
                  <a:lnTo>
                    <a:pt x="36195" y="1905"/>
                  </a:lnTo>
                  <a:close/>
                </a:path>
                <a:path w="52070" h="10795">
                  <a:moveTo>
                    <a:pt x="44310" y="2298"/>
                  </a:moveTo>
                  <a:lnTo>
                    <a:pt x="42748" y="1905"/>
                  </a:lnTo>
                  <a:lnTo>
                    <a:pt x="42748" y="6934"/>
                  </a:lnTo>
                  <a:lnTo>
                    <a:pt x="40055" y="1905"/>
                  </a:lnTo>
                  <a:lnTo>
                    <a:pt x="37731" y="1905"/>
                  </a:lnTo>
                  <a:lnTo>
                    <a:pt x="37731" y="10007"/>
                  </a:lnTo>
                  <a:lnTo>
                    <a:pt x="39268" y="10007"/>
                  </a:lnTo>
                  <a:lnTo>
                    <a:pt x="39268" y="4991"/>
                  </a:lnTo>
                  <a:lnTo>
                    <a:pt x="41592" y="10007"/>
                  </a:lnTo>
                  <a:lnTo>
                    <a:pt x="44310" y="10007"/>
                  </a:lnTo>
                  <a:lnTo>
                    <a:pt x="44310" y="2298"/>
                  </a:lnTo>
                  <a:close/>
                </a:path>
                <a:path w="52070" h="10795">
                  <a:moveTo>
                    <a:pt x="51993" y="6159"/>
                  </a:moveTo>
                  <a:lnTo>
                    <a:pt x="50088" y="5372"/>
                  </a:lnTo>
                  <a:lnTo>
                    <a:pt x="49301" y="5372"/>
                  </a:lnTo>
                  <a:lnTo>
                    <a:pt x="48526" y="4991"/>
                  </a:lnTo>
                  <a:lnTo>
                    <a:pt x="48145" y="4597"/>
                  </a:lnTo>
                  <a:lnTo>
                    <a:pt x="47752" y="4229"/>
                  </a:lnTo>
                  <a:lnTo>
                    <a:pt x="48145" y="4229"/>
                  </a:lnTo>
                  <a:lnTo>
                    <a:pt x="48145" y="3848"/>
                  </a:lnTo>
                  <a:lnTo>
                    <a:pt x="48526" y="3467"/>
                  </a:lnTo>
                  <a:lnTo>
                    <a:pt x="49669" y="3467"/>
                  </a:lnTo>
                  <a:lnTo>
                    <a:pt x="50838" y="3848"/>
                  </a:lnTo>
                  <a:lnTo>
                    <a:pt x="51219" y="4229"/>
                  </a:lnTo>
                  <a:lnTo>
                    <a:pt x="51219" y="3467"/>
                  </a:lnTo>
                  <a:lnTo>
                    <a:pt x="51219" y="2679"/>
                  </a:lnTo>
                  <a:lnTo>
                    <a:pt x="50088" y="2298"/>
                  </a:lnTo>
                  <a:lnTo>
                    <a:pt x="48907" y="2298"/>
                  </a:lnTo>
                  <a:lnTo>
                    <a:pt x="48145" y="1905"/>
                  </a:lnTo>
                  <a:lnTo>
                    <a:pt x="45440" y="2298"/>
                  </a:lnTo>
                  <a:lnTo>
                    <a:pt x="45440" y="6159"/>
                  </a:lnTo>
                  <a:lnTo>
                    <a:pt x="47371" y="6934"/>
                  </a:lnTo>
                  <a:lnTo>
                    <a:pt x="48145" y="7315"/>
                  </a:lnTo>
                  <a:lnTo>
                    <a:pt x="48145" y="6934"/>
                  </a:lnTo>
                  <a:lnTo>
                    <a:pt x="48907" y="7696"/>
                  </a:lnTo>
                  <a:lnTo>
                    <a:pt x="49669" y="7696"/>
                  </a:lnTo>
                  <a:lnTo>
                    <a:pt x="49669" y="8851"/>
                  </a:lnTo>
                  <a:lnTo>
                    <a:pt x="47371" y="8851"/>
                  </a:lnTo>
                  <a:lnTo>
                    <a:pt x="45834" y="8458"/>
                  </a:lnTo>
                  <a:lnTo>
                    <a:pt x="45834" y="10007"/>
                  </a:lnTo>
                  <a:lnTo>
                    <a:pt x="46609" y="10388"/>
                  </a:lnTo>
                  <a:lnTo>
                    <a:pt x="48526" y="10388"/>
                  </a:lnTo>
                  <a:lnTo>
                    <a:pt x="50444" y="10769"/>
                  </a:lnTo>
                  <a:lnTo>
                    <a:pt x="51993" y="10007"/>
                  </a:lnTo>
                  <a:lnTo>
                    <a:pt x="51993" y="8851"/>
                  </a:lnTo>
                  <a:lnTo>
                    <a:pt x="51993" y="6934"/>
                  </a:lnTo>
                  <a:lnTo>
                    <a:pt x="51993" y="61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537833" y="8525700"/>
              <a:ext cx="73025" cy="5080"/>
            </a:xfrm>
            <a:custGeom>
              <a:avLst/>
              <a:gdLst/>
              <a:ahLst/>
              <a:cxnLst/>
              <a:rect l="l" t="t" r="r" b="b"/>
              <a:pathLst>
                <a:path w="73025" h="5079">
                  <a:moveTo>
                    <a:pt x="-2178" y="2495"/>
                  </a:moveTo>
                  <a:lnTo>
                    <a:pt x="74961" y="2495"/>
                  </a:lnTo>
                </a:path>
              </a:pathLst>
            </a:custGeom>
            <a:ln w="93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1" name="object 231"/>
          <p:cNvGrpSpPr/>
          <p:nvPr/>
        </p:nvGrpSpPr>
        <p:grpSpPr>
          <a:xfrm>
            <a:off x="8295144" y="4823346"/>
            <a:ext cx="1169670" cy="1551305"/>
            <a:chOff x="3240544" y="4823345"/>
            <a:chExt cx="1169670" cy="1551305"/>
          </a:xfrm>
        </p:grpSpPr>
        <p:sp>
          <p:nvSpPr>
            <p:cNvPr id="232" name="object 232"/>
            <p:cNvSpPr/>
            <p:nvPr/>
          </p:nvSpPr>
          <p:spPr>
            <a:xfrm>
              <a:off x="4292168" y="4823345"/>
              <a:ext cx="118110" cy="1551305"/>
            </a:xfrm>
            <a:custGeom>
              <a:avLst/>
              <a:gdLst/>
              <a:ahLst/>
              <a:cxnLst/>
              <a:rect l="l" t="t" r="r" b="b"/>
              <a:pathLst>
                <a:path w="118110" h="1551304">
                  <a:moveTo>
                    <a:pt x="1993" y="0"/>
                  </a:moveTo>
                  <a:lnTo>
                    <a:pt x="0" y="139"/>
                  </a:lnTo>
                  <a:lnTo>
                    <a:pt x="0" y="19113"/>
                  </a:lnTo>
                  <a:lnTo>
                    <a:pt x="8051" y="39255"/>
                  </a:lnTo>
                  <a:lnTo>
                    <a:pt x="8051" y="1550949"/>
                  </a:lnTo>
                  <a:lnTo>
                    <a:pt x="12433" y="1551292"/>
                  </a:lnTo>
                  <a:lnTo>
                    <a:pt x="110756" y="1379016"/>
                  </a:lnTo>
                  <a:lnTo>
                    <a:pt x="109842" y="774623"/>
                  </a:lnTo>
                  <a:lnTo>
                    <a:pt x="117652" y="774319"/>
                  </a:lnTo>
                  <a:lnTo>
                    <a:pt x="117614" y="741895"/>
                  </a:lnTo>
                  <a:lnTo>
                    <a:pt x="109791" y="742492"/>
                  </a:lnTo>
                  <a:lnTo>
                    <a:pt x="109016" y="205333"/>
                  </a:lnTo>
                  <a:lnTo>
                    <a:pt x="199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240544" y="4823485"/>
              <a:ext cx="1052195" cy="92710"/>
            </a:xfrm>
            <a:custGeom>
              <a:avLst/>
              <a:gdLst/>
              <a:ahLst/>
              <a:cxnLst/>
              <a:rect l="l" t="t" r="r" b="b"/>
              <a:pathLst>
                <a:path w="1052195" h="92710">
                  <a:moveTo>
                    <a:pt x="1051623" y="0"/>
                  </a:moveTo>
                  <a:lnTo>
                    <a:pt x="0" y="71208"/>
                  </a:lnTo>
                  <a:lnTo>
                    <a:pt x="0" y="92087"/>
                  </a:lnTo>
                  <a:lnTo>
                    <a:pt x="1051623" y="18973"/>
                  </a:lnTo>
                  <a:lnTo>
                    <a:pt x="105162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240544" y="4842458"/>
              <a:ext cx="1059815" cy="1464945"/>
            </a:xfrm>
            <a:custGeom>
              <a:avLst/>
              <a:gdLst/>
              <a:ahLst/>
              <a:cxnLst/>
              <a:rect l="l" t="t" r="r" b="b"/>
              <a:pathLst>
                <a:path w="1059814" h="1464945">
                  <a:moveTo>
                    <a:pt x="1059675" y="1445806"/>
                  </a:moveTo>
                  <a:lnTo>
                    <a:pt x="19240" y="1377759"/>
                  </a:lnTo>
                  <a:lnTo>
                    <a:pt x="19138" y="1457350"/>
                  </a:lnTo>
                  <a:lnTo>
                    <a:pt x="32194" y="1451267"/>
                  </a:lnTo>
                  <a:lnTo>
                    <a:pt x="52692" y="1452867"/>
                  </a:lnTo>
                  <a:lnTo>
                    <a:pt x="52692" y="1399717"/>
                  </a:lnTo>
                  <a:lnTo>
                    <a:pt x="1059675" y="1464805"/>
                  </a:lnTo>
                  <a:lnTo>
                    <a:pt x="1059675" y="1445806"/>
                  </a:lnTo>
                  <a:close/>
                </a:path>
                <a:path w="1059814" h="1464945">
                  <a:moveTo>
                    <a:pt x="1059675" y="20142"/>
                  </a:moveTo>
                  <a:lnTo>
                    <a:pt x="1051623" y="0"/>
                  </a:lnTo>
                  <a:lnTo>
                    <a:pt x="0" y="73113"/>
                  </a:lnTo>
                  <a:lnTo>
                    <a:pt x="20878" y="84429"/>
                  </a:lnTo>
                  <a:lnTo>
                    <a:pt x="1059675" y="20142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293237" y="6242176"/>
              <a:ext cx="1007110" cy="132715"/>
            </a:xfrm>
            <a:custGeom>
              <a:avLst/>
              <a:gdLst/>
              <a:ahLst/>
              <a:cxnLst/>
              <a:rect l="l" t="t" r="r" b="b"/>
              <a:pathLst>
                <a:path w="1007110" h="132714">
                  <a:moveTo>
                    <a:pt x="463207" y="29946"/>
                  </a:moveTo>
                  <a:lnTo>
                    <a:pt x="0" y="0"/>
                  </a:lnTo>
                  <a:lnTo>
                    <a:pt x="0" y="53149"/>
                  </a:lnTo>
                  <a:lnTo>
                    <a:pt x="463207" y="89471"/>
                  </a:lnTo>
                  <a:lnTo>
                    <a:pt x="463207" y="29946"/>
                  </a:lnTo>
                  <a:close/>
                </a:path>
                <a:path w="1007110" h="132714">
                  <a:moveTo>
                    <a:pt x="1006983" y="65087"/>
                  </a:moveTo>
                  <a:lnTo>
                    <a:pt x="495439" y="32029"/>
                  </a:lnTo>
                  <a:lnTo>
                    <a:pt x="495439" y="91998"/>
                  </a:lnTo>
                  <a:lnTo>
                    <a:pt x="1006983" y="132118"/>
                  </a:lnTo>
                  <a:lnTo>
                    <a:pt x="1006983" y="65087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261423" y="4862600"/>
              <a:ext cx="1038860" cy="1471930"/>
            </a:xfrm>
            <a:custGeom>
              <a:avLst/>
              <a:gdLst/>
              <a:ahLst/>
              <a:cxnLst/>
              <a:rect l="l" t="t" r="r" b="b"/>
              <a:pathLst>
                <a:path w="1038860" h="1471929">
                  <a:moveTo>
                    <a:pt x="527253" y="1411605"/>
                  </a:moveTo>
                  <a:lnTo>
                    <a:pt x="495020" y="1409522"/>
                  </a:lnTo>
                  <a:lnTo>
                    <a:pt x="495020" y="1469047"/>
                  </a:lnTo>
                  <a:lnTo>
                    <a:pt x="527253" y="1471574"/>
                  </a:lnTo>
                  <a:lnTo>
                    <a:pt x="527253" y="1411605"/>
                  </a:lnTo>
                  <a:close/>
                </a:path>
                <a:path w="1038860" h="1471929">
                  <a:moveTo>
                    <a:pt x="1038796" y="0"/>
                  </a:moveTo>
                  <a:lnTo>
                    <a:pt x="0" y="64287"/>
                  </a:lnTo>
                  <a:lnTo>
                    <a:pt x="0" y="66078"/>
                  </a:lnTo>
                  <a:lnTo>
                    <a:pt x="1587" y="66459"/>
                  </a:lnTo>
                  <a:lnTo>
                    <a:pt x="17767" y="83426"/>
                  </a:lnTo>
                  <a:lnTo>
                    <a:pt x="1038796" y="18135"/>
                  </a:lnTo>
                  <a:lnTo>
                    <a:pt x="1038796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259785" y="4881956"/>
              <a:ext cx="1021715" cy="1405255"/>
            </a:xfrm>
            <a:custGeom>
              <a:avLst/>
              <a:gdLst/>
              <a:ahLst/>
              <a:cxnLst/>
              <a:rect l="l" t="t" r="r" b="b"/>
              <a:pathLst>
                <a:path w="1021714" h="1405254">
                  <a:moveTo>
                    <a:pt x="1021308" y="0"/>
                  </a:moveTo>
                  <a:lnTo>
                    <a:pt x="19405" y="64071"/>
                  </a:lnTo>
                  <a:lnTo>
                    <a:pt x="3238" y="47104"/>
                  </a:lnTo>
                  <a:lnTo>
                    <a:pt x="1638" y="46723"/>
                  </a:lnTo>
                  <a:lnTo>
                    <a:pt x="0" y="1338262"/>
                  </a:lnTo>
                  <a:lnTo>
                    <a:pt x="1021308" y="1405064"/>
                  </a:lnTo>
                  <a:lnTo>
                    <a:pt x="102130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323437" y="4893919"/>
              <a:ext cx="964565" cy="1297940"/>
            </a:xfrm>
            <a:custGeom>
              <a:avLst/>
              <a:gdLst/>
              <a:ahLst/>
              <a:cxnLst/>
              <a:rect l="l" t="t" r="r" b="b"/>
              <a:pathLst>
                <a:path w="964564" h="1297939">
                  <a:moveTo>
                    <a:pt x="423811" y="48221"/>
                  </a:moveTo>
                  <a:lnTo>
                    <a:pt x="422935" y="32118"/>
                  </a:lnTo>
                  <a:lnTo>
                    <a:pt x="3022" y="56286"/>
                  </a:lnTo>
                  <a:lnTo>
                    <a:pt x="0" y="1261656"/>
                  </a:lnTo>
                  <a:lnTo>
                    <a:pt x="18135" y="1269707"/>
                  </a:lnTo>
                  <a:lnTo>
                    <a:pt x="21145" y="71399"/>
                  </a:lnTo>
                  <a:lnTo>
                    <a:pt x="423811" y="48221"/>
                  </a:lnTo>
                  <a:close/>
                </a:path>
                <a:path w="964564" h="1297939">
                  <a:moveTo>
                    <a:pt x="963942" y="16865"/>
                  </a:moveTo>
                  <a:lnTo>
                    <a:pt x="963028" y="0"/>
                  </a:lnTo>
                  <a:lnTo>
                    <a:pt x="513575" y="26073"/>
                  </a:lnTo>
                  <a:lnTo>
                    <a:pt x="510413" y="1289164"/>
                  </a:lnTo>
                  <a:lnTo>
                    <a:pt x="529399" y="1297609"/>
                  </a:lnTo>
                  <a:lnTo>
                    <a:pt x="532574" y="41897"/>
                  </a:lnTo>
                  <a:lnTo>
                    <a:pt x="963942" y="16865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281093" y="4880736"/>
              <a:ext cx="19685" cy="12065"/>
            </a:xfrm>
            <a:custGeom>
              <a:avLst/>
              <a:gdLst/>
              <a:ahLst/>
              <a:cxnLst/>
              <a:rect l="l" t="t" r="r" b="b"/>
              <a:pathLst>
                <a:path w="19685" h="12064">
                  <a:moveTo>
                    <a:pt x="19126" y="0"/>
                  </a:moveTo>
                  <a:lnTo>
                    <a:pt x="0" y="1219"/>
                  </a:lnTo>
                  <a:lnTo>
                    <a:pt x="0" y="11861"/>
                  </a:lnTo>
                  <a:lnTo>
                    <a:pt x="19126" y="11480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281093" y="4892217"/>
              <a:ext cx="19685" cy="1396365"/>
            </a:xfrm>
            <a:custGeom>
              <a:avLst/>
              <a:gdLst/>
              <a:ahLst/>
              <a:cxnLst/>
              <a:rect l="l" t="t" r="r" b="b"/>
              <a:pathLst>
                <a:path w="19685" h="1396364">
                  <a:moveTo>
                    <a:pt x="19126" y="0"/>
                  </a:moveTo>
                  <a:lnTo>
                    <a:pt x="0" y="381"/>
                  </a:lnTo>
                  <a:lnTo>
                    <a:pt x="0" y="1394802"/>
                  </a:lnTo>
                  <a:lnTo>
                    <a:pt x="19126" y="1396047"/>
                  </a:lnTo>
                  <a:lnTo>
                    <a:pt x="1912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1" name="object 241"/>
          <p:cNvSpPr/>
          <p:nvPr/>
        </p:nvSpPr>
        <p:spPr>
          <a:xfrm>
            <a:off x="10084816" y="5779261"/>
            <a:ext cx="713105" cy="726440"/>
          </a:xfrm>
          <a:custGeom>
            <a:avLst/>
            <a:gdLst/>
            <a:ahLst/>
            <a:cxnLst/>
            <a:rect l="l" t="t" r="r" b="b"/>
            <a:pathLst>
              <a:path w="713104" h="726440">
                <a:moveTo>
                  <a:pt x="697915" y="0"/>
                </a:moveTo>
                <a:lnTo>
                  <a:pt x="1739" y="30708"/>
                </a:lnTo>
                <a:lnTo>
                  <a:pt x="0" y="725881"/>
                </a:lnTo>
                <a:lnTo>
                  <a:pt x="712571" y="602335"/>
                </a:lnTo>
                <a:lnTo>
                  <a:pt x="712393" y="486930"/>
                </a:lnTo>
                <a:lnTo>
                  <a:pt x="697915" y="489089"/>
                </a:lnTo>
                <a:lnTo>
                  <a:pt x="697915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2" name="object 242"/>
          <p:cNvGrpSpPr/>
          <p:nvPr/>
        </p:nvGrpSpPr>
        <p:grpSpPr>
          <a:xfrm>
            <a:off x="8303406" y="7018941"/>
            <a:ext cx="565785" cy="718185"/>
            <a:chOff x="3248805" y="7018940"/>
            <a:chExt cx="565785" cy="718185"/>
          </a:xfrm>
        </p:grpSpPr>
        <p:sp>
          <p:nvSpPr>
            <p:cNvPr id="243" name="object 243"/>
            <p:cNvSpPr/>
            <p:nvPr/>
          </p:nvSpPr>
          <p:spPr>
            <a:xfrm>
              <a:off x="3250984" y="7021118"/>
              <a:ext cx="561340" cy="59055"/>
            </a:xfrm>
            <a:custGeom>
              <a:avLst/>
              <a:gdLst/>
              <a:ahLst/>
              <a:cxnLst/>
              <a:rect l="l" t="t" r="r" b="b"/>
              <a:pathLst>
                <a:path w="561339" h="59054">
                  <a:moveTo>
                    <a:pt x="403910" y="0"/>
                  </a:moveTo>
                  <a:lnTo>
                    <a:pt x="0" y="24320"/>
                  </a:lnTo>
                  <a:lnTo>
                    <a:pt x="120942" y="58521"/>
                  </a:lnTo>
                  <a:lnTo>
                    <a:pt x="560819" y="32397"/>
                  </a:lnTo>
                  <a:lnTo>
                    <a:pt x="40391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4" name="object 2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48805" y="7043261"/>
              <a:ext cx="125298" cy="74168"/>
            </a:xfrm>
            <a:prstGeom prst="rect">
              <a:avLst/>
            </a:prstGeom>
          </p:spPr>
        </p:pic>
        <p:sp>
          <p:nvSpPr>
            <p:cNvPr id="245" name="object 245"/>
            <p:cNvSpPr/>
            <p:nvPr/>
          </p:nvSpPr>
          <p:spPr>
            <a:xfrm>
              <a:off x="3371926" y="7053516"/>
              <a:ext cx="440055" cy="62230"/>
            </a:xfrm>
            <a:custGeom>
              <a:avLst/>
              <a:gdLst/>
              <a:ahLst/>
              <a:cxnLst/>
              <a:rect l="l" t="t" r="r" b="b"/>
              <a:pathLst>
                <a:path w="440054" h="62229">
                  <a:moveTo>
                    <a:pt x="439877" y="0"/>
                  </a:moveTo>
                  <a:lnTo>
                    <a:pt x="0" y="26123"/>
                  </a:lnTo>
                  <a:lnTo>
                    <a:pt x="0" y="61722"/>
                  </a:lnTo>
                  <a:lnTo>
                    <a:pt x="439877" y="32397"/>
                  </a:lnTo>
                  <a:lnTo>
                    <a:pt x="43987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256521" y="7076706"/>
              <a:ext cx="127000" cy="657860"/>
            </a:xfrm>
            <a:custGeom>
              <a:avLst/>
              <a:gdLst/>
              <a:ahLst/>
              <a:cxnLst/>
              <a:rect l="l" t="t" r="r" b="b"/>
              <a:pathLst>
                <a:path w="127000" h="657859">
                  <a:moveTo>
                    <a:pt x="0" y="0"/>
                  </a:moveTo>
                  <a:lnTo>
                    <a:pt x="0" y="550100"/>
                  </a:lnTo>
                  <a:lnTo>
                    <a:pt x="126542" y="657313"/>
                  </a:lnTo>
                  <a:lnTo>
                    <a:pt x="121234" y="38176"/>
                  </a:lnTo>
                  <a:lnTo>
                    <a:pt x="115404" y="385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256521" y="7076706"/>
              <a:ext cx="127000" cy="657860"/>
            </a:xfrm>
            <a:custGeom>
              <a:avLst/>
              <a:gdLst/>
              <a:ahLst/>
              <a:cxnLst/>
              <a:rect l="l" t="t" r="r" b="b"/>
              <a:pathLst>
                <a:path w="127000" h="657859">
                  <a:moveTo>
                    <a:pt x="121234" y="38176"/>
                  </a:moveTo>
                  <a:lnTo>
                    <a:pt x="115404" y="38531"/>
                  </a:lnTo>
                  <a:lnTo>
                    <a:pt x="0" y="0"/>
                  </a:lnTo>
                  <a:lnTo>
                    <a:pt x="0" y="550100"/>
                  </a:lnTo>
                  <a:lnTo>
                    <a:pt x="126542" y="657313"/>
                  </a:lnTo>
                  <a:lnTo>
                    <a:pt x="121259" y="38671"/>
                  </a:lnTo>
                  <a:lnTo>
                    <a:pt x="121234" y="38176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409416" y="7090308"/>
              <a:ext cx="372745" cy="66675"/>
            </a:xfrm>
            <a:custGeom>
              <a:avLst/>
              <a:gdLst/>
              <a:ahLst/>
              <a:cxnLst/>
              <a:rect l="l" t="t" r="r" b="b"/>
              <a:pathLst>
                <a:path w="372745" h="66675">
                  <a:moveTo>
                    <a:pt x="372592" y="0"/>
                  </a:moveTo>
                  <a:lnTo>
                    <a:pt x="0" y="22656"/>
                  </a:lnTo>
                  <a:lnTo>
                    <a:pt x="0" y="36182"/>
                  </a:lnTo>
                  <a:lnTo>
                    <a:pt x="345655" y="12763"/>
                  </a:lnTo>
                  <a:lnTo>
                    <a:pt x="372592" y="66674"/>
                  </a:lnTo>
                  <a:lnTo>
                    <a:pt x="372592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409416" y="7103071"/>
              <a:ext cx="372745" cy="86360"/>
            </a:xfrm>
            <a:custGeom>
              <a:avLst/>
              <a:gdLst/>
              <a:ahLst/>
              <a:cxnLst/>
              <a:rect l="l" t="t" r="r" b="b"/>
              <a:pathLst>
                <a:path w="372745" h="86359">
                  <a:moveTo>
                    <a:pt x="345655" y="0"/>
                  </a:moveTo>
                  <a:lnTo>
                    <a:pt x="0" y="23418"/>
                  </a:lnTo>
                  <a:lnTo>
                    <a:pt x="0" y="86131"/>
                  </a:lnTo>
                  <a:lnTo>
                    <a:pt x="372592" y="53911"/>
                  </a:lnTo>
                  <a:lnTo>
                    <a:pt x="345655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377755" y="7089025"/>
              <a:ext cx="434340" cy="645160"/>
            </a:xfrm>
            <a:custGeom>
              <a:avLst/>
              <a:gdLst/>
              <a:ahLst/>
              <a:cxnLst/>
              <a:rect l="l" t="t" r="r" b="b"/>
              <a:pathLst>
                <a:path w="434339" h="645159">
                  <a:moveTo>
                    <a:pt x="425348" y="0"/>
                  </a:moveTo>
                  <a:lnTo>
                    <a:pt x="404253" y="1282"/>
                  </a:lnTo>
                  <a:lnTo>
                    <a:pt x="404253" y="67957"/>
                  </a:lnTo>
                  <a:lnTo>
                    <a:pt x="31661" y="100177"/>
                  </a:lnTo>
                  <a:lnTo>
                    <a:pt x="31661" y="23939"/>
                  </a:lnTo>
                  <a:lnTo>
                    <a:pt x="0" y="25857"/>
                  </a:lnTo>
                  <a:lnTo>
                    <a:pt x="5308" y="644994"/>
                  </a:lnTo>
                  <a:lnTo>
                    <a:pt x="35179" y="639724"/>
                  </a:lnTo>
                  <a:lnTo>
                    <a:pt x="33426" y="565911"/>
                  </a:lnTo>
                  <a:lnTo>
                    <a:pt x="356793" y="513181"/>
                  </a:lnTo>
                  <a:lnTo>
                    <a:pt x="409524" y="544817"/>
                  </a:lnTo>
                  <a:lnTo>
                    <a:pt x="409524" y="574687"/>
                  </a:lnTo>
                  <a:lnTo>
                    <a:pt x="434124" y="567664"/>
                  </a:lnTo>
                  <a:lnTo>
                    <a:pt x="42534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378949" y="7112444"/>
              <a:ext cx="424180" cy="619125"/>
            </a:xfrm>
            <a:custGeom>
              <a:avLst/>
              <a:gdLst/>
              <a:ahLst/>
              <a:cxnLst/>
              <a:rect l="l" t="t" r="r" b="b"/>
              <a:pathLst>
                <a:path w="424179" h="619125">
                  <a:moveTo>
                    <a:pt x="14071" y="0"/>
                  </a:moveTo>
                  <a:lnTo>
                    <a:pt x="0" y="0"/>
                  </a:lnTo>
                  <a:lnTo>
                    <a:pt x="0" y="79692"/>
                  </a:lnTo>
                  <a:lnTo>
                    <a:pt x="14071" y="79692"/>
                  </a:lnTo>
                  <a:lnTo>
                    <a:pt x="14071" y="0"/>
                  </a:lnTo>
                  <a:close/>
                </a:path>
                <a:path w="424179" h="619125">
                  <a:moveTo>
                    <a:pt x="18770" y="501459"/>
                  </a:moveTo>
                  <a:lnTo>
                    <a:pt x="4699" y="501459"/>
                  </a:lnTo>
                  <a:lnTo>
                    <a:pt x="4699" y="618629"/>
                  </a:lnTo>
                  <a:lnTo>
                    <a:pt x="18770" y="618629"/>
                  </a:lnTo>
                  <a:lnTo>
                    <a:pt x="18770" y="501459"/>
                  </a:lnTo>
                  <a:close/>
                </a:path>
                <a:path w="424179" h="619125">
                  <a:moveTo>
                    <a:pt x="424154" y="49199"/>
                  </a:moveTo>
                  <a:lnTo>
                    <a:pt x="4699" y="83781"/>
                  </a:lnTo>
                  <a:lnTo>
                    <a:pt x="4699" y="93738"/>
                  </a:lnTo>
                  <a:lnTo>
                    <a:pt x="4699" y="102527"/>
                  </a:lnTo>
                  <a:lnTo>
                    <a:pt x="4699" y="496785"/>
                  </a:lnTo>
                  <a:lnTo>
                    <a:pt x="28130" y="494461"/>
                  </a:lnTo>
                  <a:lnTo>
                    <a:pt x="28130" y="100342"/>
                  </a:lnTo>
                  <a:lnTo>
                    <a:pt x="424154" y="63258"/>
                  </a:lnTo>
                  <a:lnTo>
                    <a:pt x="424154" y="49199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2" name="object 2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42379" y="7321632"/>
              <a:ext cx="122796" cy="112674"/>
            </a:xfrm>
            <a:prstGeom prst="rect">
              <a:avLst/>
            </a:prstGeom>
          </p:spPr>
        </p:pic>
        <p:sp>
          <p:nvSpPr>
            <p:cNvPr id="253" name="object 253"/>
            <p:cNvSpPr/>
            <p:nvPr/>
          </p:nvSpPr>
          <p:spPr>
            <a:xfrm>
              <a:off x="3250984" y="7021118"/>
              <a:ext cx="561340" cy="713740"/>
            </a:xfrm>
            <a:custGeom>
              <a:avLst/>
              <a:gdLst/>
              <a:ahLst/>
              <a:cxnLst/>
              <a:rect l="l" t="t" r="r" b="b"/>
              <a:pathLst>
                <a:path w="561339" h="713740">
                  <a:moveTo>
                    <a:pt x="0" y="24320"/>
                  </a:moveTo>
                  <a:lnTo>
                    <a:pt x="403910" y="0"/>
                  </a:lnTo>
                  <a:lnTo>
                    <a:pt x="560819" y="32397"/>
                  </a:lnTo>
                  <a:lnTo>
                    <a:pt x="560819" y="64795"/>
                  </a:lnTo>
                  <a:lnTo>
                    <a:pt x="120459" y="94132"/>
                  </a:lnTo>
                  <a:lnTo>
                    <a:pt x="0" y="53657"/>
                  </a:lnTo>
                  <a:lnTo>
                    <a:pt x="0" y="24320"/>
                  </a:lnTo>
                  <a:close/>
                </a:path>
                <a:path w="561339" h="713740">
                  <a:moveTo>
                    <a:pt x="0" y="24320"/>
                  </a:moveTo>
                  <a:lnTo>
                    <a:pt x="120459" y="58737"/>
                  </a:lnTo>
                  <a:lnTo>
                    <a:pt x="120459" y="93129"/>
                  </a:lnTo>
                </a:path>
                <a:path w="561339" h="713740">
                  <a:moveTo>
                    <a:pt x="120459" y="58737"/>
                  </a:moveTo>
                  <a:lnTo>
                    <a:pt x="560819" y="32397"/>
                  </a:lnTo>
                </a:path>
                <a:path w="561339" h="713740">
                  <a:moveTo>
                    <a:pt x="551700" y="66827"/>
                  </a:moveTo>
                  <a:lnTo>
                    <a:pt x="559803" y="636765"/>
                  </a:lnTo>
                  <a:lnTo>
                    <a:pt x="535520" y="641832"/>
                  </a:lnTo>
                  <a:lnTo>
                    <a:pt x="533501" y="533514"/>
                  </a:lnTo>
                </a:path>
                <a:path w="561339" h="713740">
                  <a:moveTo>
                    <a:pt x="557784" y="529462"/>
                  </a:moveTo>
                  <a:lnTo>
                    <a:pt x="134632" y="591197"/>
                  </a:lnTo>
                  <a:lnTo>
                    <a:pt x="130581" y="172110"/>
                  </a:lnTo>
                  <a:lnTo>
                    <a:pt x="551700" y="136677"/>
                  </a:lnTo>
                </a:path>
                <a:path w="561339" h="713740">
                  <a:moveTo>
                    <a:pt x="529437" y="66827"/>
                  </a:moveTo>
                  <a:lnTo>
                    <a:pt x="530453" y="137693"/>
                  </a:lnTo>
                  <a:lnTo>
                    <a:pt x="504139" y="82016"/>
                  </a:lnTo>
                  <a:lnTo>
                    <a:pt x="157911" y="106311"/>
                  </a:lnTo>
                </a:path>
                <a:path w="561339" h="713740">
                  <a:moveTo>
                    <a:pt x="157911" y="92125"/>
                  </a:moveTo>
                  <a:lnTo>
                    <a:pt x="158927" y="170091"/>
                  </a:lnTo>
                </a:path>
                <a:path w="561339" h="713740">
                  <a:moveTo>
                    <a:pt x="126542" y="94132"/>
                  </a:moveTo>
                  <a:lnTo>
                    <a:pt x="131597" y="713689"/>
                  </a:lnTo>
                </a:path>
                <a:path w="561339" h="713740">
                  <a:moveTo>
                    <a:pt x="7086" y="56705"/>
                  </a:moveTo>
                  <a:lnTo>
                    <a:pt x="7086" y="607390"/>
                  </a:lnTo>
                  <a:lnTo>
                    <a:pt x="129578" y="713689"/>
                  </a:lnTo>
                  <a:lnTo>
                    <a:pt x="160959" y="708634"/>
                  </a:lnTo>
                  <a:lnTo>
                    <a:pt x="160959" y="632713"/>
                  </a:lnTo>
                  <a:lnTo>
                    <a:pt x="534504" y="571957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4" name="object 25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32688" y="7567644"/>
              <a:ext cx="76238" cy="72161"/>
            </a:xfrm>
            <a:prstGeom prst="rect">
              <a:avLst/>
            </a:prstGeom>
          </p:spPr>
        </p:pic>
        <p:sp>
          <p:nvSpPr>
            <p:cNvPr id="255" name="object 255"/>
            <p:cNvSpPr/>
            <p:nvPr/>
          </p:nvSpPr>
          <p:spPr>
            <a:xfrm>
              <a:off x="3386632" y="7064666"/>
              <a:ext cx="415290" cy="589280"/>
            </a:xfrm>
            <a:custGeom>
              <a:avLst/>
              <a:gdLst/>
              <a:ahLst/>
              <a:cxnLst/>
              <a:rect l="l" t="t" r="r" b="b"/>
              <a:pathLst>
                <a:path w="415289" h="589279">
                  <a:moveTo>
                    <a:pt x="7099" y="578027"/>
                  </a:moveTo>
                  <a:lnTo>
                    <a:pt x="10121" y="579031"/>
                  </a:lnTo>
                  <a:lnTo>
                    <a:pt x="10121" y="571944"/>
                  </a:lnTo>
                  <a:lnTo>
                    <a:pt x="12141" y="571944"/>
                  </a:lnTo>
                  <a:lnTo>
                    <a:pt x="15176" y="568934"/>
                  </a:lnTo>
                  <a:lnTo>
                    <a:pt x="16205" y="568934"/>
                  </a:lnTo>
                  <a:lnTo>
                    <a:pt x="18224" y="570941"/>
                  </a:lnTo>
                  <a:lnTo>
                    <a:pt x="19240" y="570941"/>
                  </a:lnTo>
                  <a:lnTo>
                    <a:pt x="22263" y="570941"/>
                  </a:lnTo>
                  <a:lnTo>
                    <a:pt x="22263" y="578027"/>
                  </a:lnTo>
                  <a:lnTo>
                    <a:pt x="15176" y="583095"/>
                  </a:lnTo>
                  <a:lnTo>
                    <a:pt x="7099" y="578027"/>
                  </a:lnTo>
                  <a:lnTo>
                    <a:pt x="7099" y="570941"/>
                  </a:lnTo>
                  <a:lnTo>
                    <a:pt x="14173" y="565873"/>
                  </a:lnTo>
                  <a:lnTo>
                    <a:pt x="19240" y="568934"/>
                  </a:lnTo>
                  <a:lnTo>
                    <a:pt x="22263" y="570941"/>
                  </a:lnTo>
                </a:path>
                <a:path w="415289" h="589279">
                  <a:moveTo>
                    <a:pt x="10121" y="571944"/>
                  </a:moveTo>
                  <a:lnTo>
                    <a:pt x="7099" y="570941"/>
                  </a:lnTo>
                </a:path>
                <a:path w="415289" h="589279">
                  <a:moveTo>
                    <a:pt x="16205" y="568934"/>
                  </a:moveTo>
                  <a:lnTo>
                    <a:pt x="14173" y="565873"/>
                  </a:lnTo>
                </a:path>
                <a:path w="415289" h="589279">
                  <a:moveTo>
                    <a:pt x="4051" y="144754"/>
                  </a:moveTo>
                  <a:lnTo>
                    <a:pt x="6070" y="144754"/>
                  </a:lnTo>
                  <a:lnTo>
                    <a:pt x="7099" y="144754"/>
                  </a:lnTo>
                  <a:lnTo>
                    <a:pt x="7099" y="141719"/>
                  </a:lnTo>
                  <a:lnTo>
                    <a:pt x="6070" y="139699"/>
                  </a:lnTo>
                  <a:lnTo>
                    <a:pt x="8089" y="139699"/>
                  </a:lnTo>
                  <a:lnTo>
                    <a:pt x="10121" y="137667"/>
                  </a:lnTo>
                  <a:lnTo>
                    <a:pt x="10121" y="136651"/>
                  </a:lnTo>
                  <a:lnTo>
                    <a:pt x="12141" y="138671"/>
                  </a:lnTo>
                  <a:lnTo>
                    <a:pt x="14173" y="138671"/>
                  </a:lnTo>
                  <a:lnTo>
                    <a:pt x="16205" y="139699"/>
                  </a:lnTo>
                  <a:lnTo>
                    <a:pt x="16205" y="144754"/>
                  </a:lnTo>
                  <a:lnTo>
                    <a:pt x="10121" y="148793"/>
                  </a:lnTo>
                  <a:lnTo>
                    <a:pt x="4051" y="144754"/>
                  </a:lnTo>
                  <a:lnTo>
                    <a:pt x="4051" y="138671"/>
                  </a:lnTo>
                  <a:lnTo>
                    <a:pt x="8089" y="134632"/>
                  </a:lnTo>
                  <a:lnTo>
                    <a:pt x="13157" y="136651"/>
                  </a:lnTo>
                  <a:lnTo>
                    <a:pt x="16205" y="139699"/>
                  </a:lnTo>
                </a:path>
                <a:path w="415289" h="589279">
                  <a:moveTo>
                    <a:pt x="6070" y="139699"/>
                  </a:moveTo>
                  <a:lnTo>
                    <a:pt x="4051" y="138671"/>
                  </a:lnTo>
                </a:path>
                <a:path w="415289" h="589279">
                  <a:moveTo>
                    <a:pt x="10121" y="136651"/>
                  </a:moveTo>
                  <a:lnTo>
                    <a:pt x="8089" y="134632"/>
                  </a:lnTo>
                </a:path>
                <a:path w="415289" h="589279">
                  <a:moveTo>
                    <a:pt x="0" y="38468"/>
                  </a:moveTo>
                  <a:lnTo>
                    <a:pt x="3035" y="38468"/>
                  </a:lnTo>
                  <a:lnTo>
                    <a:pt x="3035" y="32384"/>
                  </a:lnTo>
                  <a:lnTo>
                    <a:pt x="5067" y="32384"/>
                  </a:lnTo>
                  <a:lnTo>
                    <a:pt x="7099" y="29349"/>
                  </a:lnTo>
                  <a:lnTo>
                    <a:pt x="8089" y="29349"/>
                  </a:lnTo>
                  <a:lnTo>
                    <a:pt x="10121" y="30365"/>
                  </a:lnTo>
                  <a:lnTo>
                    <a:pt x="12141" y="30365"/>
                  </a:lnTo>
                  <a:lnTo>
                    <a:pt x="14173" y="31381"/>
                  </a:lnTo>
                  <a:lnTo>
                    <a:pt x="14173" y="37452"/>
                  </a:lnTo>
                  <a:lnTo>
                    <a:pt x="7099" y="42506"/>
                  </a:lnTo>
                  <a:lnTo>
                    <a:pt x="0" y="38468"/>
                  </a:lnTo>
                  <a:lnTo>
                    <a:pt x="0" y="30365"/>
                  </a:lnTo>
                  <a:lnTo>
                    <a:pt x="6070" y="26314"/>
                  </a:lnTo>
                  <a:lnTo>
                    <a:pt x="11137" y="29349"/>
                  </a:lnTo>
                  <a:lnTo>
                    <a:pt x="14173" y="31381"/>
                  </a:lnTo>
                </a:path>
                <a:path w="415289" h="589279">
                  <a:moveTo>
                    <a:pt x="3035" y="32384"/>
                  </a:moveTo>
                  <a:lnTo>
                    <a:pt x="0" y="30365"/>
                  </a:lnTo>
                </a:path>
                <a:path w="415289" h="589279">
                  <a:moveTo>
                    <a:pt x="8089" y="29349"/>
                  </a:moveTo>
                  <a:lnTo>
                    <a:pt x="6070" y="26314"/>
                  </a:lnTo>
                </a:path>
                <a:path w="415289" h="589279">
                  <a:moveTo>
                    <a:pt x="403910" y="112356"/>
                  </a:moveTo>
                  <a:lnTo>
                    <a:pt x="404926" y="112356"/>
                  </a:lnTo>
                  <a:lnTo>
                    <a:pt x="405955" y="112356"/>
                  </a:lnTo>
                  <a:lnTo>
                    <a:pt x="405955" y="109334"/>
                  </a:lnTo>
                  <a:lnTo>
                    <a:pt x="404926" y="107314"/>
                  </a:lnTo>
                  <a:lnTo>
                    <a:pt x="406946" y="107314"/>
                  </a:lnTo>
                  <a:lnTo>
                    <a:pt x="408965" y="106298"/>
                  </a:lnTo>
                  <a:lnTo>
                    <a:pt x="409994" y="104254"/>
                  </a:lnTo>
                  <a:lnTo>
                    <a:pt x="411010" y="106298"/>
                  </a:lnTo>
                  <a:lnTo>
                    <a:pt x="412026" y="106298"/>
                  </a:lnTo>
                  <a:lnTo>
                    <a:pt x="414045" y="106298"/>
                  </a:lnTo>
                  <a:lnTo>
                    <a:pt x="414045" y="112356"/>
                  </a:lnTo>
                  <a:lnTo>
                    <a:pt x="408965" y="115392"/>
                  </a:lnTo>
                  <a:lnTo>
                    <a:pt x="403910" y="112356"/>
                  </a:lnTo>
                  <a:lnTo>
                    <a:pt x="403910" y="106298"/>
                  </a:lnTo>
                  <a:lnTo>
                    <a:pt x="408965" y="102222"/>
                  </a:lnTo>
                  <a:lnTo>
                    <a:pt x="412026" y="104254"/>
                  </a:lnTo>
                  <a:lnTo>
                    <a:pt x="414045" y="106298"/>
                  </a:lnTo>
                </a:path>
                <a:path w="415289" h="589279">
                  <a:moveTo>
                    <a:pt x="404926" y="107314"/>
                  </a:moveTo>
                  <a:lnTo>
                    <a:pt x="403910" y="106298"/>
                  </a:lnTo>
                </a:path>
                <a:path w="415289" h="589279">
                  <a:moveTo>
                    <a:pt x="409994" y="104254"/>
                  </a:moveTo>
                  <a:lnTo>
                    <a:pt x="408965" y="102222"/>
                  </a:lnTo>
                </a:path>
                <a:path w="415289" h="589279">
                  <a:moveTo>
                    <a:pt x="402894" y="11125"/>
                  </a:moveTo>
                  <a:lnTo>
                    <a:pt x="404926" y="12141"/>
                  </a:lnTo>
                  <a:lnTo>
                    <a:pt x="404926" y="6070"/>
                  </a:lnTo>
                  <a:lnTo>
                    <a:pt x="406946" y="6070"/>
                  </a:lnTo>
                  <a:lnTo>
                    <a:pt x="408965" y="3022"/>
                  </a:lnTo>
                  <a:lnTo>
                    <a:pt x="409994" y="3022"/>
                  </a:lnTo>
                  <a:lnTo>
                    <a:pt x="412026" y="4038"/>
                  </a:lnTo>
                  <a:lnTo>
                    <a:pt x="413042" y="5054"/>
                  </a:lnTo>
                  <a:lnTo>
                    <a:pt x="415048" y="5054"/>
                  </a:lnTo>
                  <a:lnTo>
                    <a:pt x="415048" y="10109"/>
                  </a:lnTo>
                  <a:lnTo>
                    <a:pt x="408965" y="15189"/>
                  </a:lnTo>
                  <a:lnTo>
                    <a:pt x="402894" y="11125"/>
                  </a:lnTo>
                  <a:lnTo>
                    <a:pt x="402894" y="5054"/>
                  </a:lnTo>
                  <a:lnTo>
                    <a:pt x="407949" y="0"/>
                  </a:lnTo>
                  <a:lnTo>
                    <a:pt x="412026" y="2019"/>
                  </a:lnTo>
                  <a:lnTo>
                    <a:pt x="415048" y="5054"/>
                  </a:lnTo>
                </a:path>
                <a:path w="415289" h="589279">
                  <a:moveTo>
                    <a:pt x="404926" y="6070"/>
                  </a:moveTo>
                  <a:lnTo>
                    <a:pt x="402894" y="5054"/>
                  </a:lnTo>
                </a:path>
                <a:path w="415289" h="589279">
                  <a:moveTo>
                    <a:pt x="409994" y="3022"/>
                  </a:moveTo>
                  <a:lnTo>
                    <a:pt x="407949" y="0"/>
                  </a:lnTo>
                </a:path>
                <a:path w="415289" h="589279">
                  <a:moveTo>
                    <a:pt x="25311" y="589165"/>
                  </a:moveTo>
                  <a:lnTo>
                    <a:pt x="25311" y="543598"/>
                  </a:lnTo>
                </a:path>
                <a:path w="415289" h="589279">
                  <a:moveTo>
                    <a:pt x="25311" y="548678"/>
                  </a:moveTo>
                  <a:lnTo>
                    <a:pt x="397852" y="492988"/>
                  </a:lnTo>
                </a:path>
                <a:path w="415289" h="589279">
                  <a:moveTo>
                    <a:pt x="243967" y="546646"/>
                  </a:moveTo>
                  <a:lnTo>
                    <a:pt x="201447" y="553745"/>
                  </a:lnTo>
                  <a:lnTo>
                    <a:pt x="201447" y="530440"/>
                  </a:lnTo>
                  <a:lnTo>
                    <a:pt x="243967" y="523354"/>
                  </a:lnTo>
                  <a:lnTo>
                    <a:pt x="243967" y="546646"/>
                  </a:lnTo>
                  <a:close/>
                </a:path>
                <a:path w="415289" h="589279">
                  <a:moveTo>
                    <a:pt x="209550" y="548678"/>
                  </a:moveTo>
                  <a:lnTo>
                    <a:pt x="213601" y="549668"/>
                  </a:lnTo>
                  <a:lnTo>
                    <a:pt x="217652" y="546646"/>
                  </a:lnTo>
                  <a:lnTo>
                    <a:pt x="218668" y="541566"/>
                  </a:lnTo>
                  <a:lnTo>
                    <a:pt x="219684" y="536524"/>
                  </a:lnTo>
                  <a:lnTo>
                    <a:pt x="216636" y="532472"/>
                  </a:lnTo>
                  <a:lnTo>
                    <a:pt x="213601" y="531444"/>
                  </a:lnTo>
                  <a:lnTo>
                    <a:pt x="209550" y="530440"/>
                  </a:lnTo>
                  <a:lnTo>
                    <a:pt x="205498" y="533488"/>
                  </a:lnTo>
                  <a:lnTo>
                    <a:pt x="204495" y="538543"/>
                  </a:lnTo>
                  <a:lnTo>
                    <a:pt x="204495" y="543598"/>
                  </a:lnTo>
                  <a:lnTo>
                    <a:pt x="205498" y="548678"/>
                  </a:lnTo>
                  <a:lnTo>
                    <a:pt x="209550" y="54867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594150" y="7597139"/>
              <a:ext cx="9525" cy="13335"/>
            </a:xfrm>
            <a:custGeom>
              <a:avLst/>
              <a:gdLst/>
              <a:ahLst/>
              <a:cxnLst/>
              <a:rect l="l" t="t" r="r" b="b"/>
              <a:pathLst>
                <a:path w="9525" h="13334">
                  <a:moveTo>
                    <a:pt x="5054" y="0"/>
                  </a:moveTo>
                  <a:lnTo>
                    <a:pt x="4064" y="0"/>
                  </a:lnTo>
                  <a:lnTo>
                    <a:pt x="4064" y="7073"/>
                  </a:lnTo>
                  <a:lnTo>
                    <a:pt x="2032" y="8089"/>
                  </a:lnTo>
                  <a:lnTo>
                    <a:pt x="2032" y="0"/>
                  </a:lnTo>
                  <a:lnTo>
                    <a:pt x="0" y="0"/>
                  </a:lnTo>
                  <a:lnTo>
                    <a:pt x="0" y="9093"/>
                  </a:lnTo>
                  <a:lnTo>
                    <a:pt x="4064" y="9093"/>
                  </a:lnTo>
                  <a:lnTo>
                    <a:pt x="5054" y="8089"/>
                  </a:lnTo>
                  <a:lnTo>
                    <a:pt x="5054" y="0"/>
                  </a:lnTo>
                  <a:close/>
                </a:path>
                <a:path w="9525" h="13334">
                  <a:moveTo>
                    <a:pt x="9118" y="11125"/>
                  </a:moveTo>
                  <a:lnTo>
                    <a:pt x="7086" y="11125"/>
                  </a:lnTo>
                  <a:lnTo>
                    <a:pt x="7086" y="4051"/>
                  </a:lnTo>
                  <a:lnTo>
                    <a:pt x="6083" y="4051"/>
                  </a:lnTo>
                  <a:lnTo>
                    <a:pt x="6083" y="13144"/>
                  </a:lnTo>
                  <a:lnTo>
                    <a:pt x="9118" y="13144"/>
                  </a:lnTo>
                  <a:lnTo>
                    <a:pt x="9118" y="111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557701" y="7344054"/>
              <a:ext cx="57150" cy="23495"/>
            </a:xfrm>
            <a:custGeom>
              <a:avLst/>
              <a:gdLst/>
              <a:ahLst/>
              <a:cxnLst/>
              <a:rect l="l" t="t" r="r" b="b"/>
              <a:pathLst>
                <a:path w="57150" h="23495">
                  <a:moveTo>
                    <a:pt x="18237" y="4064"/>
                  </a:moveTo>
                  <a:lnTo>
                    <a:pt x="0" y="6083"/>
                  </a:lnTo>
                  <a:lnTo>
                    <a:pt x="0" y="21285"/>
                  </a:lnTo>
                  <a:lnTo>
                    <a:pt x="18237" y="20243"/>
                  </a:lnTo>
                  <a:lnTo>
                    <a:pt x="18237" y="4064"/>
                  </a:lnTo>
                  <a:close/>
                </a:path>
                <a:path w="57150" h="23495">
                  <a:moveTo>
                    <a:pt x="56692" y="0"/>
                  </a:moveTo>
                  <a:lnTo>
                    <a:pt x="31394" y="3035"/>
                  </a:lnTo>
                  <a:lnTo>
                    <a:pt x="31394" y="23291"/>
                  </a:lnTo>
                  <a:lnTo>
                    <a:pt x="56692" y="20243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598214" y="7350137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29">
                  <a:moveTo>
                    <a:pt x="7086" y="0"/>
                  </a:moveTo>
                  <a:lnTo>
                    <a:pt x="0" y="1003"/>
                  </a:lnTo>
                  <a:lnTo>
                    <a:pt x="0" y="11125"/>
                  </a:lnTo>
                  <a:lnTo>
                    <a:pt x="7086" y="10121"/>
                  </a:lnTo>
                  <a:lnTo>
                    <a:pt x="70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9" name="object 259"/>
          <p:cNvGrpSpPr/>
          <p:nvPr/>
        </p:nvGrpSpPr>
        <p:grpSpPr>
          <a:xfrm>
            <a:off x="8743042" y="8319687"/>
            <a:ext cx="422909" cy="666750"/>
            <a:chOff x="3688441" y="8319687"/>
            <a:chExt cx="422909" cy="666750"/>
          </a:xfrm>
        </p:grpSpPr>
        <p:sp>
          <p:nvSpPr>
            <p:cNvPr id="260" name="object 260"/>
            <p:cNvSpPr/>
            <p:nvPr/>
          </p:nvSpPr>
          <p:spPr>
            <a:xfrm>
              <a:off x="3690619" y="8330577"/>
              <a:ext cx="373380" cy="653415"/>
            </a:xfrm>
            <a:custGeom>
              <a:avLst/>
              <a:gdLst/>
              <a:ahLst/>
              <a:cxnLst/>
              <a:rect l="l" t="t" r="r" b="b"/>
              <a:pathLst>
                <a:path w="373379" h="653415">
                  <a:moveTo>
                    <a:pt x="373240" y="0"/>
                  </a:moveTo>
                  <a:lnTo>
                    <a:pt x="0" y="0"/>
                  </a:lnTo>
                  <a:lnTo>
                    <a:pt x="0" y="653402"/>
                  </a:lnTo>
                  <a:lnTo>
                    <a:pt x="373240" y="653402"/>
                  </a:lnTo>
                  <a:lnTo>
                    <a:pt x="37324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690619" y="8330577"/>
              <a:ext cx="373380" cy="653415"/>
            </a:xfrm>
            <a:custGeom>
              <a:avLst/>
              <a:gdLst/>
              <a:ahLst/>
              <a:cxnLst/>
              <a:rect l="l" t="t" r="r" b="b"/>
              <a:pathLst>
                <a:path w="373379" h="653415">
                  <a:moveTo>
                    <a:pt x="0" y="653402"/>
                  </a:moveTo>
                  <a:lnTo>
                    <a:pt x="0" y="0"/>
                  </a:lnTo>
                  <a:lnTo>
                    <a:pt x="373240" y="0"/>
                  </a:lnTo>
                  <a:lnTo>
                    <a:pt x="373240" y="653402"/>
                  </a:lnTo>
                  <a:lnTo>
                    <a:pt x="0" y="653402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692512" y="8331949"/>
              <a:ext cx="76200" cy="652145"/>
            </a:xfrm>
            <a:custGeom>
              <a:avLst/>
              <a:gdLst/>
              <a:ahLst/>
              <a:cxnLst/>
              <a:rect l="l" t="t" r="r" b="b"/>
              <a:pathLst>
                <a:path w="76200" h="652145">
                  <a:moveTo>
                    <a:pt x="13487" y="4699"/>
                  </a:moveTo>
                  <a:lnTo>
                    <a:pt x="0" y="0"/>
                  </a:lnTo>
                  <a:lnTo>
                    <a:pt x="0" y="651573"/>
                  </a:lnTo>
                  <a:lnTo>
                    <a:pt x="13487" y="651141"/>
                  </a:lnTo>
                  <a:lnTo>
                    <a:pt x="13487" y="4699"/>
                  </a:lnTo>
                  <a:close/>
                </a:path>
                <a:path w="76200" h="652145">
                  <a:moveTo>
                    <a:pt x="75920" y="77203"/>
                  </a:moveTo>
                  <a:lnTo>
                    <a:pt x="62420" y="72504"/>
                  </a:lnTo>
                  <a:lnTo>
                    <a:pt x="62420" y="578065"/>
                  </a:lnTo>
                  <a:lnTo>
                    <a:pt x="75920" y="577634"/>
                  </a:lnTo>
                  <a:lnTo>
                    <a:pt x="75920" y="77203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690619" y="8330577"/>
              <a:ext cx="373380" cy="653415"/>
            </a:xfrm>
            <a:custGeom>
              <a:avLst/>
              <a:gdLst/>
              <a:ahLst/>
              <a:cxnLst/>
              <a:rect l="l" t="t" r="r" b="b"/>
              <a:pathLst>
                <a:path w="373379" h="653415">
                  <a:moveTo>
                    <a:pt x="0" y="653402"/>
                  </a:moveTo>
                  <a:lnTo>
                    <a:pt x="0" y="0"/>
                  </a:lnTo>
                  <a:lnTo>
                    <a:pt x="373240" y="0"/>
                  </a:lnTo>
                  <a:lnTo>
                    <a:pt x="373240" y="653402"/>
                  </a:lnTo>
                  <a:lnTo>
                    <a:pt x="0" y="653402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063860" y="8321865"/>
              <a:ext cx="45720" cy="662305"/>
            </a:xfrm>
            <a:custGeom>
              <a:avLst/>
              <a:gdLst/>
              <a:ahLst/>
              <a:cxnLst/>
              <a:rect l="l" t="t" r="r" b="b"/>
              <a:pathLst>
                <a:path w="45720" h="662304">
                  <a:moveTo>
                    <a:pt x="45250" y="0"/>
                  </a:moveTo>
                  <a:lnTo>
                    <a:pt x="0" y="8712"/>
                  </a:lnTo>
                  <a:lnTo>
                    <a:pt x="0" y="662114"/>
                  </a:lnTo>
                  <a:lnTo>
                    <a:pt x="45250" y="636003"/>
                  </a:lnTo>
                  <a:lnTo>
                    <a:pt x="4525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063860" y="8321865"/>
              <a:ext cx="45720" cy="662305"/>
            </a:xfrm>
            <a:custGeom>
              <a:avLst/>
              <a:gdLst/>
              <a:ahLst/>
              <a:cxnLst/>
              <a:rect l="l" t="t" r="r" b="b"/>
              <a:pathLst>
                <a:path w="45720" h="662304">
                  <a:moveTo>
                    <a:pt x="45250" y="636003"/>
                  </a:moveTo>
                  <a:lnTo>
                    <a:pt x="45250" y="0"/>
                  </a:lnTo>
                  <a:lnTo>
                    <a:pt x="0" y="8712"/>
                  </a:lnTo>
                  <a:lnTo>
                    <a:pt x="0" y="662114"/>
                  </a:lnTo>
                  <a:lnTo>
                    <a:pt x="45250" y="636003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690619" y="8321865"/>
              <a:ext cx="419100" cy="8890"/>
            </a:xfrm>
            <a:custGeom>
              <a:avLst/>
              <a:gdLst/>
              <a:ahLst/>
              <a:cxnLst/>
              <a:rect l="l" t="t" r="r" b="b"/>
              <a:pathLst>
                <a:path w="419100" h="8890">
                  <a:moveTo>
                    <a:pt x="418490" y="0"/>
                  </a:moveTo>
                  <a:lnTo>
                    <a:pt x="65252" y="0"/>
                  </a:lnTo>
                  <a:lnTo>
                    <a:pt x="0" y="8712"/>
                  </a:lnTo>
                  <a:lnTo>
                    <a:pt x="373240" y="8712"/>
                  </a:lnTo>
                  <a:lnTo>
                    <a:pt x="418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690619" y="8321865"/>
              <a:ext cx="419100" cy="8890"/>
            </a:xfrm>
            <a:custGeom>
              <a:avLst/>
              <a:gdLst/>
              <a:ahLst/>
              <a:cxnLst/>
              <a:rect l="l" t="t" r="r" b="b"/>
              <a:pathLst>
                <a:path w="419100" h="8890">
                  <a:moveTo>
                    <a:pt x="418490" y="0"/>
                  </a:moveTo>
                  <a:lnTo>
                    <a:pt x="373240" y="8712"/>
                  </a:lnTo>
                  <a:lnTo>
                    <a:pt x="0" y="8712"/>
                  </a:lnTo>
                  <a:lnTo>
                    <a:pt x="65252" y="0"/>
                  </a:lnTo>
                  <a:lnTo>
                    <a:pt x="418490" y="0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753256" y="8405406"/>
              <a:ext cx="247650" cy="506730"/>
            </a:xfrm>
            <a:custGeom>
              <a:avLst/>
              <a:gdLst/>
              <a:ahLst/>
              <a:cxnLst/>
              <a:rect l="l" t="t" r="r" b="b"/>
              <a:pathLst>
                <a:path w="247650" h="506729">
                  <a:moveTo>
                    <a:pt x="245363" y="506361"/>
                  </a:moveTo>
                  <a:lnTo>
                    <a:pt x="247091" y="0"/>
                  </a:lnTo>
                  <a:lnTo>
                    <a:pt x="0" y="0"/>
                  </a:lnTo>
                  <a:lnTo>
                    <a:pt x="0" y="506361"/>
                  </a:lnTo>
                  <a:lnTo>
                    <a:pt x="245363" y="506361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776751" y="8600300"/>
              <a:ext cx="26670" cy="88900"/>
            </a:xfrm>
            <a:custGeom>
              <a:avLst/>
              <a:gdLst/>
              <a:ahLst/>
              <a:cxnLst/>
              <a:rect l="l" t="t" r="r" b="b"/>
              <a:pathLst>
                <a:path w="26670" h="88900">
                  <a:moveTo>
                    <a:pt x="0" y="0"/>
                  </a:moveTo>
                  <a:lnTo>
                    <a:pt x="0" y="87871"/>
                  </a:lnTo>
                  <a:lnTo>
                    <a:pt x="26098" y="88734"/>
                  </a:lnTo>
                  <a:lnTo>
                    <a:pt x="26098" y="1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781971" y="8608999"/>
              <a:ext cx="15875" cy="73660"/>
            </a:xfrm>
            <a:custGeom>
              <a:avLst/>
              <a:gdLst/>
              <a:ahLst/>
              <a:cxnLst/>
              <a:rect l="l" t="t" r="r" b="b"/>
              <a:pathLst>
                <a:path w="15875" h="73659">
                  <a:moveTo>
                    <a:pt x="0" y="52209"/>
                  </a:moveTo>
                  <a:lnTo>
                    <a:pt x="0" y="0"/>
                  </a:lnTo>
                  <a:lnTo>
                    <a:pt x="15659" y="850"/>
                  </a:lnTo>
                  <a:lnTo>
                    <a:pt x="15659" y="53073"/>
                  </a:lnTo>
                  <a:lnTo>
                    <a:pt x="0" y="52209"/>
                  </a:lnTo>
                  <a:close/>
                </a:path>
                <a:path w="15875" h="73659">
                  <a:moveTo>
                    <a:pt x="7823" y="73075"/>
                  </a:moveTo>
                  <a:lnTo>
                    <a:pt x="5219" y="72212"/>
                  </a:lnTo>
                  <a:lnTo>
                    <a:pt x="1727" y="69595"/>
                  </a:lnTo>
                  <a:lnTo>
                    <a:pt x="1727" y="66116"/>
                  </a:lnTo>
                  <a:lnTo>
                    <a:pt x="1727" y="62636"/>
                  </a:lnTo>
                  <a:lnTo>
                    <a:pt x="5219" y="59156"/>
                  </a:lnTo>
                  <a:lnTo>
                    <a:pt x="7823" y="60032"/>
                  </a:lnTo>
                  <a:lnTo>
                    <a:pt x="12191" y="60032"/>
                  </a:lnTo>
                  <a:lnTo>
                    <a:pt x="14782" y="63512"/>
                  </a:lnTo>
                  <a:lnTo>
                    <a:pt x="14782" y="66116"/>
                  </a:lnTo>
                  <a:lnTo>
                    <a:pt x="14782" y="70459"/>
                  </a:lnTo>
                  <a:lnTo>
                    <a:pt x="12191" y="73075"/>
                  </a:lnTo>
                  <a:lnTo>
                    <a:pt x="7823" y="73075"/>
                  </a:lnTo>
                  <a:close/>
                </a:path>
                <a:path w="15875" h="73659">
                  <a:moveTo>
                    <a:pt x="7823" y="63512"/>
                  </a:moveTo>
                  <a:lnTo>
                    <a:pt x="7823" y="60896"/>
                  </a:lnTo>
                  <a:lnTo>
                    <a:pt x="8699" y="60896"/>
                  </a:lnTo>
                  <a:lnTo>
                    <a:pt x="8699" y="63512"/>
                  </a:lnTo>
                  <a:lnTo>
                    <a:pt x="10439" y="64376"/>
                  </a:lnTo>
                  <a:lnTo>
                    <a:pt x="10439" y="65252"/>
                  </a:lnTo>
                  <a:lnTo>
                    <a:pt x="10439" y="66116"/>
                  </a:lnTo>
                  <a:lnTo>
                    <a:pt x="10439" y="67856"/>
                  </a:lnTo>
                  <a:lnTo>
                    <a:pt x="9563" y="68732"/>
                  </a:lnTo>
                  <a:lnTo>
                    <a:pt x="7823" y="68732"/>
                  </a:lnTo>
                  <a:lnTo>
                    <a:pt x="6959" y="68732"/>
                  </a:lnTo>
                  <a:lnTo>
                    <a:pt x="6096" y="67856"/>
                  </a:lnTo>
                  <a:lnTo>
                    <a:pt x="6096" y="66116"/>
                  </a:lnTo>
                  <a:lnTo>
                    <a:pt x="6096" y="65252"/>
                  </a:lnTo>
                  <a:lnTo>
                    <a:pt x="6959" y="64376"/>
                  </a:lnTo>
                  <a:lnTo>
                    <a:pt x="7823" y="63512"/>
                  </a:lnTo>
                  <a:close/>
                </a:path>
              </a:pathLst>
            </a:custGeom>
            <a:ln w="43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1" name="object 271"/>
          <p:cNvGrpSpPr/>
          <p:nvPr/>
        </p:nvGrpSpPr>
        <p:grpSpPr>
          <a:xfrm>
            <a:off x="8328565" y="8488852"/>
            <a:ext cx="208915" cy="314325"/>
            <a:chOff x="3273964" y="8488851"/>
            <a:chExt cx="208915" cy="314325"/>
          </a:xfrm>
        </p:grpSpPr>
        <p:sp>
          <p:nvSpPr>
            <p:cNvPr id="272" name="object 272"/>
            <p:cNvSpPr/>
            <p:nvPr/>
          </p:nvSpPr>
          <p:spPr>
            <a:xfrm>
              <a:off x="3278975" y="8491029"/>
              <a:ext cx="203835" cy="309880"/>
            </a:xfrm>
            <a:custGeom>
              <a:avLst/>
              <a:gdLst/>
              <a:ahLst/>
              <a:cxnLst/>
              <a:rect l="l" t="t" r="r" b="b"/>
              <a:pathLst>
                <a:path w="203835" h="309879">
                  <a:moveTo>
                    <a:pt x="18122" y="0"/>
                  </a:moveTo>
                  <a:lnTo>
                    <a:pt x="6095" y="0"/>
                  </a:lnTo>
                  <a:lnTo>
                    <a:pt x="0" y="6095"/>
                  </a:lnTo>
                  <a:lnTo>
                    <a:pt x="0" y="304545"/>
                  </a:lnTo>
                  <a:lnTo>
                    <a:pt x="6095" y="309740"/>
                  </a:lnTo>
                  <a:lnTo>
                    <a:pt x="197510" y="309740"/>
                  </a:lnTo>
                  <a:lnTo>
                    <a:pt x="203593" y="304545"/>
                  </a:lnTo>
                  <a:lnTo>
                    <a:pt x="203593" y="291617"/>
                  </a:lnTo>
                  <a:lnTo>
                    <a:pt x="24231" y="291617"/>
                  </a:lnTo>
                  <a:lnTo>
                    <a:pt x="18122" y="286410"/>
                  </a:lnTo>
                  <a:lnTo>
                    <a:pt x="18122" y="278574"/>
                  </a:lnTo>
                  <a:lnTo>
                    <a:pt x="18122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297097" y="8491029"/>
              <a:ext cx="186055" cy="292100"/>
            </a:xfrm>
            <a:custGeom>
              <a:avLst/>
              <a:gdLst/>
              <a:ahLst/>
              <a:cxnLst/>
              <a:rect l="l" t="t" r="r" b="b"/>
              <a:pathLst>
                <a:path w="186054" h="292100">
                  <a:moveTo>
                    <a:pt x="179387" y="0"/>
                  </a:moveTo>
                  <a:lnTo>
                    <a:pt x="171564" y="0"/>
                  </a:lnTo>
                  <a:lnTo>
                    <a:pt x="0" y="0"/>
                  </a:lnTo>
                  <a:lnTo>
                    <a:pt x="0" y="286410"/>
                  </a:lnTo>
                  <a:lnTo>
                    <a:pt x="6108" y="291617"/>
                  </a:lnTo>
                  <a:lnTo>
                    <a:pt x="185470" y="291617"/>
                  </a:lnTo>
                  <a:lnTo>
                    <a:pt x="185470" y="6095"/>
                  </a:lnTo>
                  <a:lnTo>
                    <a:pt x="179387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276142" y="8491029"/>
              <a:ext cx="203835" cy="309880"/>
            </a:xfrm>
            <a:custGeom>
              <a:avLst/>
              <a:gdLst/>
              <a:ahLst/>
              <a:cxnLst/>
              <a:rect l="l" t="t" r="r" b="b"/>
              <a:pathLst>
                <a:path w="203835" h="309879">
                  <a:moveTo>
                    <a:pt x="13931" y="309740"/>
                  </a:moveTo>
                  <a:lnTo>
                    <a:pt x="6096" y="309740"/>
                  </a:lnTo>
                  <a:lnTo>
                    <a:pt x="0" y="304545"/>
                  </a:lnTo>
                  <a:lnTo>
                    <a:pt x="0" y="296697"/>
                  </a:lnTo>
                  <a:lnTo>
                    <a:pt x="0" y="13931"/>
                  </a:lnTo>
                  <a:lnTo>
                    <a:pt x="0" y="6095"/>
                  </a:lnTo>
                  <a:lnTo>
                    <a:pt x="6096" y="0"/>
                  </a:lnTo>
                  <a:lnTo>
                    <a:pt x="13931" y="0"/>
                  </a:lnTo>
                  <a:lnTo>
                    <a:pt x="189687" y="0"/>
                  </a:lnTo>
                  <a:lnTo>
                    <a:pt x="197510" y="0"/>
                  </a:lnTo>
                  <a:lnTo>
                    <a:pt x="203593" y="6095"/>
                  </a:lnTo>
                  <a:lnTo>
                    <a:pt x="203593" y="13931"/>
                  </a:lnTo>
                  <a:lnTo>
                    <a:pt x="203593" y="296697"/>
                  </a:lnTo>
                  <a:lnTo>
                    <a:pt x="203593" y="304545"/>
                  </a:lnTo>
                  <a:lnTo>
                    <a:pt x="197510" y="309740"/>
                  </a:lnTo>
                  <a:lnTo>
                    <a:pt x="189687" y="309740"/>
                  </a:lnTo>
                  <a:lnTo>
                    <a:pt x="13931" y="309740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5" name="object 27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32257" y="8556745"/>
              <a:ext cx="91363" cy="179222"/>
            </a:xfrm>
            <a:prstGeom prst="rect">
              <a:avLst/>
            </a:prstGeom>
          </p:spPr>
        </p:pic>
      </p:grpSp>
      <p:grpSp>
        <p:nvGrpSpPr>
          <p:cNvPr id="276" name="object 276"/>
          <p:cNvGrpSpPr/>
          <p:nvPr/>
        </p:nvGrpSpPr>
        <p:grpSpPr>
          <a:xfrm>
            <a:off x="10696887" y="8333969"/>
            <a:ext cx="461009" cy="711835"/>
            <a:chOff x="5642286" y="8333968"/>
            <a:chExt cx="461009" cy="711835"/>
          </a:xfrm>
        </p:grpSpPr>
        <p:sp>
          <p:nvSpPr>
            <p:cNvPr id="277" name="object 277"/>
            <p:cNvSpPr/>
            <p:nvPr/>
          </p:nvSpPr>
          <p:spPr>
            <a:xfrm>
              <a:off x="5644476" y="8347888"/>
              <a:ext cx="405765" cy="695325"/>
            </a:xfrm>
            <a:custGeom>
              <a:avLst/>
              <a:gdLst/>
              <a:ahLst/>
              <a:cxnLst/>
              <a:rect l="l" t="t" r="r" b="b"/>
              <a:pathLst>
                <a:path w="405764" h="695325">
                  <a:moveTo>
                    <a:pt x="405434" y="0"/>
                  </a:moveTo>
                  <a:lnTo>
                    <a:pt x="0" y="0"/>
                  </a:lnTo>
                  <a:lnTo>
                    <a:pt x="0" y="695159"/>
                  </a:lnTo>
                  <a:lnTo>
                    <a:pt x="405434" y="695159"/>
                  </a:lnTo>
                  <a:lnTo>
                    <a:pt x="40543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644464" y="8347888"/>
              <a:ext cx="405765" cy="695325"/>
            </a:xfrm>
            <a:custGeom>
              <a:avLst/>
              <a:gdLst/>
              <a:ahLst/>
              <a:cxnLst/>
              <a:rect l="l" t="t" r="r" b="b"/>
              <a:pathLst>
                <a:path w="405764" h="695325">
                  <a:moveTo>
                    <a:pt x="405447" y="695159"/>
                  </a:moveTo>
                  <a:lnTo>
                    <a:pt x="405447" y="0"/>
                  </a:lnTo>
                  <a:lnTo>
                    <a:pt x="0" y="0"/>
                  </a:lnTo>
                  <a:lnTo>
                    <a:pt x="0" y="695159"/>
                  </a:lnTo>
                  <a:lnTo>
                    <a:pt x="405447" y="695159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651436" y="8392261"/>
              <a:ext cx="391795" cy="34925"/>
            </a:xfrm>
            <a:custGeom>
              <a:avLst/>
              <a:gdLst/>
              <a:ahLst/>
              <a:cxnLst/>
              <a:rect l="l" t="t" r="r" b="b"/>
              <a:pathLst>
                <a:path w="391795" h="34925">
                  <a:moveTo>
                    <a:pt x="391515" y="0"/>
                  </a:moveTo>
                  <a:lnTo>
                    <a:pt x="0" y="0"/>
                  </a:lnTo>
                  <a:lnTo>
                    <a:pt x="0" y="34810"/>
                  </a:lnTo>
                  <a:lnTo>
                    <a:pt x="391515" y="34810"/>
                  </a:lnTo>
                  <a:lnTo>
                    <a:pt x="391515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907227" y="8823807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79">
                  <a:moveTo>
                    <a:pt x="0" y="0"/>
                  </a:moveTo>
                  <a:lnTo>
                    <a:pt x="71335" y="0"/>
                  </a:lnTo>
                  <a:lnTo>
                    <a:pt x="71335" y="55676"/>
                  </a:lnTo>
                  <a:lnTo>
                    <a:pt x="0" y="55676"/>
                  </a:lnTo>
                  <a:lnTo>
                    <a:pt x="0" y="0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644464" y="8333968"/>
              <a:ext cx="405130" cy="539750"/>
            </a:xfrm>
            <a:custGeom>
              <a:avLst/>
              <a:gdLst/>
              <a:ahLst/>
              <a:cxnLst/>
              <a:rect l="l" t="t" r="r" b="b"/>
              <a:pathLst>
                <a:path w="405129" h="539750">
                  <a:moveTo>
                    <a:pt x="328015" y="496785"/>
                  </a:moveTo>
                  <a:lnTo>
                    <a:pt x="269722" y="496785"/>
                  </a:lnTo>
                  <a:lnTo>
                    <a:pt x="269722" y="539419"/>
                  </a:lnTo>
                  <a:lnTo>
                    <a:pt x="328015" y="539419"/>
                  </a:lnTo>
                  <a:lnTo>
                    <a:pt x="328015" y="496785"/>
                  </a:lnTo>
                  <a:close/>
                </a:path>
                <a:path w="405129" h="539750">
                  <a:moveTo>
                    <a:pt x="404571" y="0"/>
                  </a:moveTo>
                  <a:lnTo>
                    <a:pt x="0" y="0"/>
                  </a:lnTo>
                  <a:lnTo>
                    <a:pt x="0" y="13919"/>
                  </a:lnTo>
                  <a:lnTo>
                    <a:pt x="404571" y="13919"/>
                  </a:lnTo>
                  <a:lnTo>
                    <a:pt x="40457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049035" y="8333968"/>
              <a:ext cx="53975" cy="709295"/>
            </a:xfrm>
            <a:custGeom>
              <a:avLst/>
              <a:gdLst/>
              <a:ahLst/>
              <a:cxnLst/>
              <a:rect l="l" t="t" r="r" b="b"/>
              <a:pathLst>
                <a:path w="53975" h="709295">
                  <a:moveTo>
                    <a:pt x="53949" y="0"/>
                  </a:moveTo>
                  <a:lnTo>
                    <a:pt x="53073" y="0"/>
                  </a:lnTo>
                  <a:lnTo>
                    <a:pt x="0" y="13919"/>
                  </a:lnTo>
                  <a:lnTo>
                    <a:pt x="876" y="13919"/>
                  </a:lnTo>
                  <a:lnTo>
                    <a:pt x="876" y="709079"/>
                  </a:lnTo>
                  <a:lnTo>
                    <a:pt x="53949" y="673404"/>
                  </a:lnTo>
                  <a:lnTo>
                    <a:pt x="5394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3" name="object 283"/>
          <p:cNvSpPr/>
          <p:nvPr/>
        </p:nvSpPr>
        <p:spPr>
          <a:xfrm>
            <a:off x="9987381" y="5769953"/>
            <a:ext cx="25400" cy="620395"/>
          </a:xfrm>
          <a:custGeom>
            <a:avLst/>
            <a:gdLst/>
            <a:ahLst/>
            <a:cxnLst/>
            <a:rect l="l" t="t" r="r" b="b"/>
            <a:pathLst>
              <a:path w="25400" h="620395">
                <a:moveTo>
                  <a:pt x="0" y="0"/>
                </a:moveTo>
                <a:lnTo>
                  <a:pt x="1739" y="563791"/>
                </a:lnTo>
                <a:lnTo>
                  <a:pt x="6083" y="593369"/>
                </a:lnTo>
                <a:lnTo>
                  <a:pt x="24358" y="620344"/>
                </a:lnTo>
                <a:lnTo>
                  <a:pt x="25222" y="11315"/>
                </a:lnTo>
                <a:lnTo>
                  <a:pt x="0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0540720" y="6042278"/>
            <a:ext cx="25400" cy="22860"/>
          </a:xfrm>
          <a:custGeom>
            <a:avLst/>
            <a:gdLst/>
            <a:ahLst/>
            <a:cxnLst/>
            <a:rect l="l" t="t" r="r" b="b"/>
            <a:pathLst>
              <a:path w="25400" h="22860">
                <a:moveTo>
                  <a:pt x="18275" y="2616"/>
                </a:moveTo>
                <a:lnTo>
                  <a:pt x="9575" y="0"/>
                </a:lnTo>
                <a:lnTo>
                  <a:pt x="6096" y="0"/>
                </a:lnTo>
                <a:lnTo>
                  <a:pt x="1739" y="2616"/>
                </a:lnTo>
                <a:lnTo>
                  <a:pt x="876" y="7835"/>
                </a:lnTo>
                <a:lnTo>
                  <a:pt x="0" y="13055"/>
                </a:lnTo>
                <a:lnTo>
                  <a:pt x="1739" y="18275"/>
                </a:lnTo>
                <a:lnTo>
                  <a:pt x="6096" y="19138"/>
                </a:lnTo>
                <a:lnTo>
                  <a:pt x="13919" y="21755"/>
                </a:lnTo>
                <a:lnTo>
                  <a:pt x="18275" y="22618"/>
                </a:lnTo>
                <a:lnTo>
                  <a:pt x="22618" y="19138"/>
                </a:lnTo>
                <a:lnTo>
                  <a:pt x="24358" y="13919"/>
                </a:lnTo>
                <a:lnTo>
                  <a:pt x="25234" y="8699"/>
                </a:lnTo>
                <a:lnTo>
                  <a:pt x="22618" y="4356"/>
                </a:lnTo>
                <a:lnTo>
                  <a:pt x="18275" y="2616"/>
                </a:lnTo>
                <a:lnTo>
                  <a:pt x="14795" y="1739"/>
                </a:lnTo>
                <a:lnTo>
                  <a:pt x="10439" y="5219"/>
                </a:lnTo>
                <a:lnTo>
                  <a:pt x="8699" y="10439"/>
                </a:lnTo>
                <a:lnTo>
                  <a:pt x="7835" y="15659"/>
                </a:lnTo>
                <a:lnTo>
                  <a:pt x="10439" y="20878"/>
                </a:lnTo>
                <a:lnTo>
                  <a:pt x="13919" y="21755"/>
                </a:lnTo>
                <a:lnTo>
                  <a:pt x="18275" y="2616"/>
                </a:lnTo>
                <a:close/>
              </a:path>
            </a:pathLst>
          </a:custGeom>
          <a:ln w="43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9986506" y="6332004"/>
            <a:ext cx="24765" cy="31750"/>
          </a:xfrm>
          <a:custGeom>
            <a:avLst/>
            <a:gdLst/>
            <a:ahLst/>
            <a:cxnLst/>
            <a:rect l="l" t="t" r="r" b="b"/>
            <a:pathLst>
              <a:path w="24764" h="31750">
                <a:moveTo>
                  <a:pt x="24358" y="0"/>
                </a:moveTo>
                <a:lnTo>
                  <a:pt x="0" y="1739"/>
                </a:lnTo>
                <a:lnTo>
                  <a:pt x="0" y="31318"/>
                </a:lnTo>
                <a:lnTo>
                  <a:pt x="24358" y="29578"/>
                </a:lnTo>
                <a:lnTo>
                  <a:pt x="24358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6" name="object 286"/>
          <p:cNvGrpSpPr/>
          <p:nvPr/>
        </p:nvGrpSpPr>
        <p:grpSpPr>
          <a:xfrm>
            <a:off x="9949967" y="5718182"/>
            <a:ext cx="859790" cy="790575"/>
            <a:chOff x="4895367" y="5718181"/>
            <a:chExt cx="859790" cy="790575"/>
          </a:xfrm>
        </p:grpSpPr>
        <p:sp>
          <p:nvSpPr>
            <p:cNvPr id="287" name="object 287"/>
            <p:cNvSpPr/>
            <p:nvPr/>
          </p:nvSpPr>
          <p:spPr>
            <a:xfrm>
              <a:off x="4901450" y="5737758"/>
              <a:ext cx="57150" cy="43815"/>
            </a:xfrm>
            <a:custGeom>
              <a:avLst/>
              <a:gdLst/>
              <a:ahLst/>
              <a:cxnLst/>
              <a:rect l="l" t="t" r="r" b="b"/>
              <a:pathLst>
                <a:path w="57150" h="43814">
                  <a:moveTo>
                    <a:pt x="0" y="0"/>
                  </a:moveTo>
                  <a:lnTo>
                    <a:pt x="0" y="14795"/>
                  </a:lnTo>
                  <a:lnTo>
                    <a:pt x="56553" y="43510"/>
                  </a:lnTo>
                  <a:lnTo>
                    <a:pt x="56553" y="278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901450" y="5737758"/>
              <a:ext cx="57150" cy="43815"/>
            </a:xfrm>
            <a:custGeom>
              <a:avLst/>
              <a:gdLst/>
              <a:ahLst/>
              <a:cxnLst/>
              <a:rect l="l" t="t" r="r" b="b"/>
              <a:pathLst>
                <a:path w="57150" h="43814">
                  <a:moveTo>
                    <a:pt x="56553" y="43510"/>
                  </a:moveTo>
                  <a:lnTo>
                    <a:pt x="56553" y="27851"/>
                  </a:lnTo>
                  <a:lnTo>
                    <a:pt x="0" y="0"/>
                  </a:lnTo>
                  <a:lnTo>
                    <a:pt x="0" y="14795"/>
                  </a:lnTo>
                  <a:lnTo>
                    <a:pt x="56553" y="43510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4901450" y="5720359"/>
              <a:ext cx="760730" cy="45720"/>
            </a:xfrm>
            <a:custGeom>
              <a:avLst/>
              <a:gdLst/>
              <a:ahLst/>
              <a:cxnLst/>
              <a:rect l="l" t="t" r="r" b="b"/>
              <a:pathLst>
                <a:path w="760729" h="45720">
                  <a:moveTo>
                    <a:pt x="0" y="17398"/>
                  </a:moveTo>
                  <a:lnTo>
                    <a:pt x="668197" y="0"/>
                  </a:lnTo>
                  <a:lnTo>
                    <a:pt x="702132" y="9575"/>
                  </a:lnTo>
                </a:path>
                <a:path w="760729" h="45720">
                  <a:moveTo>
                    <a:pt x="56553" y="45250"/>
                  </a:moveTo>
                  <a:lnTo>
                    <a:pt x="760412" y="25234"/>
                  </a:lnTo>
                  <a:lnTo>
                    <a:pt x="760412" y="13055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4957140" y="5765609"/>
              <a:ext cx="53340" cy="743585"/>
            </a:xfrm>
            <a:custGeom>
              <a:avLst/>
              <a:gdLst/>
              <a:ahLst/>
              <a:cxnLst/>
              <a:rect l="l" t="t" r="r" b="b"/>
              <a:pathLst>
                <a:path w="53339" h="743584">
                  <a:moveTo>
                    <a:pt x="863" y="0"/>
                  </a:moveTo>
                  <a:lnTo>
                    <a:pt x="0" y="657745"/>
                  </a:lnTo>
                  <a:lnTo>
                    <a:pt x="53073" y="743013"/>
                  </a:lnTo>
                  <a:lnTo>
                    <a:pt x="53073" y="26098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5504395" y="6035319"/>
              <a:ext cx="20955" cy="98425"/>
            </a:xfrm>
            <a:custGeom>
              <a:avLst/>
              <a:gdLst/>
              <a:ahLst/>
              <a:cxnLst/>
              <a:rect l="l" t="t" r="r" b="b"/>
              <a:pathLst>
                <a:path w="20954" h="98425">
                  <a:moveTo>
                    <a:pt x="5219" y="22618"/>
                  </a:moveTo>
                  <a:lnTo>
                    <a:pt x="10439" y="25234"/>
                  </a:lnTo>
                  <a:lnTo>
                    <a:pt x="10439" y="79171"/>
                  </a:lnTo>
                  <a:lnTo>
                    <a:pt x="2603" y="74828"/>
                  </a:lnTo>
                  <a:lnTo>
                    <a:pt x="2603" y="88747"/>
                  </a:lnTo>
                  <a:lnTo>
                    <a:pt x="20878" y="98310"/>
                  </a:lnTo>
                  <a:lnTo>
                    <a:pt x="20878" y="7835"/>
                  </a:lnTo>
                  <a:lnTo>
                    <a:pt x="0" y="0"/>
                  </a:lnTo>
                  <a:lnTo>
                    <a:pt x="0" y="9575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5482640" y="6033579"/>
              <a:ext cx="57150" cy="100330"/>
            </a:xfrm>
            <a:custGeom>
              <a:avLst/>
              <a:gdLst/>
              <a:ahLst/>
              <a:cxnLst/>
              <a:rect l="l" t="t" r="r" b="b"/>
              <a:pathLst>
                <a:path w="57150" h="100329">
                  <a:moveTo>
                    <a:pt x="34798" y="0"/>
                  </a:moveTo>
                  <a:lnTo>
                    <a:pt x="21755" y="1739"/>
                  </a:lnTo>
                  <a:lnTo>
                    <a:pt x="0" y="5219"/>
                  </a:lnTo>
                  <a:lnTo>
                    <a:pt x="0" y="34798"/>
                  </a:lnTo>
                  <a:lnTo>
                    <a:pt x="32194" y="28714"/>
                  </a:lnTo>
                  <a:lnTo>
                    <a:pt x="32194" y="75692"/>
                  </a:lnTo>
                  <a:lnTo>
                    <a:pt x="24358" y="76568"/>
                  </a:lnTo>
                  <a:lnTo>
                    <a:pt x="24358" y="90487"/>
                  </a:lnTo>
                  <a:lnTo>
                    <a:pt x="42633" y="100050"/>
                  </a:lnTo>
                  <a:lnTo>
                    <a:pt x="56553" y="98310"/>
                  </a:lnTo>
                  <a:lnTo>
                    <a:pt x="56553" y="7823"/>
                  </a:lnTo>
                  <a:lnTo>
                    <a:pt x="347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4925809" y="5778652"/>
              <a:ext cx="816610" cy="584835"/>
            </a:xfrm>
            <a:custGeom>
              <a:avLst/>
              <a:gdLst/>
              <a:ahLst/>
              <a:cxnLst/>
              <a:rect l="l" t="t" r="r" b="b"/>
              <a:pathLst>
                <a:path w="816610" h="584835">
                  <a:moveTo>
                    <a:pt x="6096" y="584669"/>
                  </a:moveTo>
                  <a:lnTo>
                    <a:pt x="5219" y="582066"/>
                  </a:lnTo>
                  <a:lnTo>
                    <a:pt x="2616" y="581190"/>
                  </a:lnTo>
                  <a:lnTo>
                    <a:pt x="0" y="582066"/>
                  </a:lnTo>
                  <a:lnTo>
                    <a:pt x="0" y="557695"/>
                  </a:lnTo>
                  <a:lnTo>
                    <a:pt x="876" y="555955"/>
                  </a:lnTo>
                  <a:lnTo>
                    <a:pt x="2616" y="555091"/>
                  </a:lnTo>
                  <a:lnTo>
                    <a:pt x="6096" y="555091"/>
                  </a:lnTo>
                </a:path>
                <a:path w="816610" h="584835">
                  <a:moveTo>
                    <a:pt x="805662" y="0"/>
                  </a:moveTo>
                  <a:lnTo>
                    <a:pt x="806538" y="482879"/>
                  </a:lnTo>
                  <a:lnTo>
                    <a:pt x="816102" y="485482"/>
                  </a:lnTo>
                  <a:lnTo>
                    <a:pt x="104406" y="584669"/>
                  </a:lnTo>
                </a:path>
                <a:path w="816610" h="584835">
                  <a:moveTo>
                    <a:pt x="806538" y="482879"/>
                  </a:moveTo>
                  <a:lnTo>
                    <a:pt x="105283" y="577710"/>
                  </a:lnTo>
                </a:path>
                <a:path w="816610" h="584835">
                  <a:moveTo>
                    <a:pt x="523773" y="13055"/>
                  </a:moveTo>
                  <a:lnTo>
                    <a:pt x="523773" y="517677"/>
                  </a:lnTo>
                </a:path>
                <a:path w="816610" h="584835">
                  <a:moveTo>
                    <a:pt x="540296" y="13055"/>
                  </a:moveTo>
                  <a:lnTo>
                    <a:pt x="540296" y="517677"/>
                  </a:lnTo>
                </a:path>
                <a:path w="816610" h="584835">
                  <a:moveTo>
                    <a:pt x="104406" y="494182"/>
                  </a:moveTo>
                  <a:lnTo>
                    <a:pt x="111366" y="494182"/>
                  </a:lnTo>
                  <a:lnTo>
                    <a:pt x="112242" y="463740"/>
                  </a:lnTo>
                  <a:lnTo>
                    <a:pt x="105283" y="463740"/>
                  </a:lnTo>
                </a:path>
                <a:path w="816610" h="584835">
                  <a:moveTo>
                    <a:pt x="105283" y="474179"/>
                  </a:moveTo>
                  <a:lnTo>
                    <a:pt x="111366" y="474179"/>
                  </a:lnTo>
                </a:path>
                <a:path w="816610" h="584835">
                  <a:moveTo>
                    <a:pt x="105283" y="484619"/>
                  </a:moveTo>
                  <a:lnTo>
                    <a:pt x="111366" y="484619"/>
                  </a:lnTo>
                </a:path>
                <a:path w="816610" h="584835">
                  <a:moveTo>
                    <a:pt x="105283" y="112242"/>
                  </a:moveTo>
                  <a:lnTo>
                    <a:pt x="112242" y="112242"/>
                  </a:lnTo>
                  <a:lnTo>
                    <a:pt x="112242" y="82651"/>
                  </a:lnTo>
                  <a:lnTo>
                    <a:pt x="106146" y="81787"/>
                  </a:lnTo>
                </a:path>
                <a:path w="816610" h="584835">
                  <a:moveTo>
                    <a:pt x="106146" y="92227"/>
                  </a:moveTo>
                  <a:lnTo>
                    <a:pt x="112242" y="92227"/>
                  </a:lnTo>
                </a:path>
                <a:path w="816610" h="584835">
                  <a:moveTo>
                    <a:pt x="106146" y="102666"/>
                  </a:moveTo>
                  <a:lnTo>
                    <a:pt x="112242" y="102666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4895367" y="5773432"/>
              <a:ext cx="62865" cy="60325"/>
            </a:xfrm>
            <a:custGeom>
              <a:avLst/>
              <a:gdLst/>
              <a:ahLst/>
              <a:cxnLst/>
              <a:rect l="l" t="t" r="r" b="b"/>
              <a:pathLst>
                <a:path w="62864" h="60325">
                  <a:moveTo>
                    <a:pt x="62636" y="21755"/>
                  </a:moveTo>
                  <a:lnTo>
                    <a:pt x="55981" y="25450"/>
                  </a:lnTo>
                  <a:lnTo>
                    <a:pt x="49263" y="27089"/>
                  </a:lnTo>
                  <a:lnTo>
                    <a:pt x="42697" y="26289"/>
                  </a:lnTo>
                  <a:lnTo>
                    <a:pt x="36537" y="22618"/>
                  </a:lnTo>
                  <a:lnTo>
                    <a:pt x="34086" y="20193"/>
                  </a:lnTo>
                  <a:lnTo>
                    <a:pt x="37414" y="1739"/>
                  </a:lnTo>
                  <a:lnTo>
                    <a:pt x="31470" y="4686"/>
                  </a:lnTo>
                  <a:lnTo>
                    <a:pt x="24574" y="5664"/>
                  </a:lnTo>
                  <a:lnTo>
                    <a:pt x="17335" y="4686"/>
                  </a:lnTo>
                  <a:lnTo>
                    <a:pt x="10439" y="1739"/>
                  </a:lnTo>
                  <a:lnTo>
                    <a:pt x="6083" y="0"/>
                  </a:lnTo>
                  <a:lnTo>
                    <a:pt x="0" y="1739"/>
                  </a:lnTo>
                  <a:lnTo>
                    <a:pt x="0" y="35674"/>
                  </a:lnTo>
                  <a:lnTo>
                    <a:pt x="863" y="40894"/>
                  </a:lnTo>
                  <a:lnTo>
                    <a:pt x="6083" y="41770"/>
                  </a:lnTo>
                  <a:lnTo>
                    <a:pt x="8699" y="38277"/>
                  </a:lnTo>
                  <a:lnTo>
                    <a:pt x="12179" y="35674"/>
                  </a:lnTo>
                  <a:lnTo>
                    <a:pt x="24358" y="33934"/>
                  </a:lnTo>
                  <a:lnTo>
                    <a:pt x="31318" y="35674"/>
                  </a:lnTo>
                  <a:lnTo>
                    <a:pt x="31318" y="60032"/>
                  </a:lnTo>
                  <a:lnTo>
                    <a:pt x="37414" y="60032"/>
                  </a:lnTo>
                  <a:lnTo>
                    <a:pt x="42633" y="56553"/>
                  </a:lnTo>
                  <a:lnTo>
                    <a:pt x="55676" y="53949"/>
                  </a:lnTo>
                  <a:lnTo>
                    <a:pt x="61772" y="56553"/>
                  </a:lnTo>
                  <a:lnTo>
                    <a:pt x="62636" y="21755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4901450" y="5775172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290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525274" y="6041402"/>
              <a:ext cx="13970" cy="1905"/>
            </a:xfrm>
            <a:custGeom>
              <a:avLst/>
              <a:gdLst/>
              <a:ahLst/>
              <a:cxnLst/>
              <a:rect l="l" t="t" r="r" b="b"/>
              <a:pathLst>
                <a:path w="13970" h="1904">
                  <a:moveTo>
                    <a:pt x="-2178" y="876"/>
                  </a:moveTo>
                  <a:lnTo>
                    <a:pt x="16097" y="876"/>
                  </a:lnTo>
                </a:path>
              </a:pathLst>
            </a:custGeom>
            <a:ln w="61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506999" y="6109271"/>
              <a:ext cx="8255" cy="1270"/>
            </a:xfrm>
            <a:custGeom>
              <a:avLst/>
              <a:gdLst/>
              <a:ahLst/>
              <a:cxnLst/>
              <a:rect l="l" t="t" r="r" b="b"/>
              <a:pathLst>
                <a:path w="8254" h="1270">
                  <a:moveTo>
                    <a:pt x="-2178" y="438"/>
                  </a:moveTo>
                  <a:lnTo>
                    <a:pt x="10013" y="438"/>
                  </a:lnTo>
                </a:path>
              </a:pathLst>
            </a:custGeom>
            <a:ln w="52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501779" y="6050114"/>
              <a:ext cx="1270" cy="8890"/>
            </a:xfrm>
            <a:custGeom>
              <a:avLst/>
              <a:gdLst/>
              <a:ahLst/>
              <a:cxnLst/>
              <a:rect l="l" t="t" r="r" b="b"/>
              <a:pathLst>
                <a:path w="1270" h="8889">
                  <a:moveTo>
                    <a:pt x="876" y="8699"/>
                  </a:moveTo>
                  <a:lnTo>
                    <a:pt x="876" y="0"/>
                  </a:lnTo>
                  <a:lnTo>
                    <a:pt x="0" y="0"/>
                  </a:lnTo>
                  <a:lnTo>
                    <a:pt x="0" y="8699"/>
                  </a:lnTo>
                  <a:lnTo>
                    <a:pt x="876" y="8699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5010213" y="5762129"/>
              <a:ext cx="744855" cy="746760"/>
            </a:xfrm>
            <a:custGeom>
              <a:avLst/>
              <a:gdLst/>
              <a:ahLst/>
              <a:cxnLst/>
              <a:rect l="l" t="t" r="r" b="b"/>
              <a:pathLst>
                <a:path w="744854" h="746759">
                  <a:moveTo>
                    <a:pt x="744753" y="0"/>
                  </a:moveTo>
                  <a:lnTo>
                    <a:pt x="0" y="29578"/>
                  </a:lnTo>
                  <a:lnTo>
                    <a:pt x="0" y="746493"/>
                  </a:lnTo>
                  <a:lnTo>
                    <a:pt x="20002" y="743013"/>
                  </a:lnTo>
                  <a:lnTo>
                    <a:pt x="21742" y="47840"/>
                  </a:lnTo>
                  <a:lnTo>
                    <a:pt x="744753" y="15659"/>
                  </a:lnTo>
                  <a:lnTo>
                    <a:pt x="74475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5449570" y="5791707"/>
              <a:ext cx="17145" cy="504825"/>
            </a:xfrm>
            <a:custGeom>
              <a:avLst/>
              <a:gdLst/>
              <a:ahLst/>
              <a:cxnLst/>
              <a:rect l="l" t="t" r="r" b="b"/>
              <a:pathLst>
                <a:path w="17145" h="504825">
                  <a:moveTo>
                    <a:pt x="16535" y="0"/>
                  </a:moveTo>
                  <a:lnTo>
                    <a:pt x="0" y="0"/>
                  </a:lnTo>
                  <a:lnTo>
                    <a:pt x="0" y="504621"/>
                  </a:lnTo>
                  <a:lnTo>
                    <a:pt x="16535" y="504621"/>
                  </a:lnTo>
                  <a:lnTo>
                    <a:pt x="1653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5449582" y="5791707"/>
              <a:ext cx="17145" cy="504825"/>
            </a:xfrm>
            <a:custGeom>
              <a:avLst/>
              <a:gdLst/>
              <a:ahLst/>
              <a:cxnLst/>
              <a:rect l="l" t="t" r="r" b="b"/>
              <a:pathLst>
                <a:path w="17145" h="504825">
                  <a:moveTo>
                    <a:pt x="16522" y="504621"/>
                  </a:moveTo>
                  <a:lnTo>
                    <a:pt x="0" y="504621"/>
                  </a:lnTo>
                  <a:lnTo>
                    <a:pt x="0" y="0"/>
                  </a:lnTo>
                  <a:lnTo>
                    <a:pt x="16522" y="0"/>
                  </a:lnTo>
                  <a:lnTo>
                    <a:pt x="16522" y="504621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901451" y="5720359"/>
              <a:ext cx="841375" cy="548005"/>
            </a:xfrm>
            <a:custGeom>
              <a:avLst/>
              <a:gdLst/>
              <a:ahLst/>
              <a:cxnLst/>
              <a:rect l="l" t="t" r="r" b="b"/>
              <a:pathLst>
                <a:path w="841375" h="548004">
                  <a:moveTo>
                    <a:pt x="702132" y="9575"/>
                  </a:moveTo>
                  <a:lnTo>
                    <a:pt x="668197" y="0"/>
                  </a:lnTo>
                  <a:lnTo>
                    <a:pt x="0" y="17399"/>
                  </a:lnTo>
                  <a:lnTo>
                    <a:pt x="55854" y="45110"/>
                  </a:lnTo>
                  <a:lnTo>
                    <a:pt x="56553" y="31330"/>
                  </a:lnTo>
                  <a:lnTo>
                    <a:pt x="702132" y="9575"/>
                  </a:lnTo>
                  <a:close/>
                </a:path>
                <a:path w="841375" h="548004">
                  <a:moveTo>
                    <a:pt x="841159" y="545833"/>
                  </a:moveTo>
                  <a:lnTo>
                    <a:pt x="840460" y="58293"/>
                  </a:lnTo>
                  <a:lnTo>
                    <a:pt x="826681" y="58902"/>
                  </a:lnTo>
                  <a:lnTo>
                    <a:pt x="826681" y="547992"/>
                  </a:lnTo>
                  <a:lnTo>
                    <a:pt x="841159" y="545833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5662053" y="5732538"/>
              <a:ext cx="11430" cy="1905"/>
            </a:xfrm>
            <a:custGeom>
              <a:avLst/>
              <a:gdLst/>
              <a:ahLst/>
              <a:cxnLst/>
              <a:rect l="l" t="t" r="r" b="b"/>
              <a:pathLst>
                <a:path w="11429" h="1904">
                  <a:moveTo>
                    <a:pt x="11328" y="101"/>
                  </a:moveTo>
                  <a:lnTo>
                    <a:pt x="11036" y="0"/>
                  </a:lnTo>
                  <a:lnTo>
                    <a:pt x="0" y="1612"/>
                  </a:lnTo>
                  <a:lnTo>
                    <a:pt x="11328" y="101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957305" y="5727547"/>
              <a:ext cx="716280" cy="38100"/>
            </a:xfrm>
            <a:custGeom>
              <a:avLst/>
              <a:gdLst/>
              <a:ahLst/>
              <a:cxnLst/>
              <a:rect l="l" t="t" r="r" b="b"/>
              <a:pathLst>
                <a:path w="716279" h="38100">
                  <a:moveTo>
                    <a:pt x="701548" y="0"/>
                  </a:moveTo>
                  <a:lnTo>
                    <a:pt x="646277" y="2387"/>
                  </a:lnTo>
                  <a:lnTo>
                    <a:pt x="698" y="24142"/>
                  </a:lnTo>
                  <a:lnTo>
                    <a:pt x="0" y="37922"/>
                  </a:lnTo>
                  <a:lnTo>
                    <a:pt x="704557" y="18046"/>
                  </a:lnTo>
                  <a:lnTo>
                    <a:pt x="704748" y="6603"/>
                  </a:lnTo>
                  <a:lnTo>
                    <a:pt x="715784" y="4991"/>
                  </a:lnTo>
                  <a:lnTo>
                    <a:pt x="70154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957305" y="5727547"/>
              <a:ext cx="716280" cy="38100"/>
            </a:xfrm>
            <a:custGeom>
              <a:avLst/>
              <a:gdLst/>
              <a:ahLst/>
              <a:cxnLst/>
              <a:rect l="l" t="t" r="r" b="b"/>
              <a:pathLst>
                <a:path w="716279" h="38100">
                  <a:moveTo>
                    <a:pt x="704748" y="6603"/>
                  </a:moveTo>
                  <a:lnTo>
                    <a:pt x="715784" y="4991"/>
                  </a:lnTo>
                  <a:lnTo>
                    <a:pt x="701548" y="0"/>
                  </a:lnTo>
                  <a:lnTo>
                    <a:pt x="646277" y="2387"/>
                  </a:lnTo>
                  <a:lnTo>
                    <a:pt x="698" y="24142"/>
                  </a:lnTo>
                  <a:lnTo>
                    <a:pt x="0" y="37922"/>
                  </a:lnTo>
                  <a:lnTo>
                    <a:pt x="704557" y="18046"/>
                  </a:lnTo>
                  <a:lnTo>
                    <a:pt x="704748" y="6603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957305" y="5734151"/>
              <a:ext cx="798195" cy="57785"/>
            </a:xfrm>
            <a:custGeom>
              <a:avLst/>
              <a:gdLst/>
              <a:ahLst/>
              <a:cxnLst/>
              <a:rect l="l" t="t" r="r" b="b"/>
              <a:pathLst>
                <a:path w="798195" h="57785">
                  <a:moveTo>
                    <a:pt x="704748" y="0"/>
                  </a:moveTo>
                  <a:lnTo>
                    <a:pt x="704557" y="11442"/>
                  </a:lnTo>
                  <a:lnTo>
                    <a:pt x="0" y="31318"/>
                  </a:lnTo>
                  <a:lnTo>
                    <a:pt x="52908" y="57556"/>
                  </a:lnTo>
                  <a:lnTo>
                    <a:pt x="797661" y="27978"/>
                  </a:lnTo>
                  <a:lnTo>
                    <a:pt x="704938" y="5473"/>
                  </a:lnTo>
                  <a:lnTo>
                    <a:pt x="70474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7" name="object 307"/>
          <p:cNvSpPr/>
          <p:nvPr/>
        </p:nvSpPr>
        <p:spPr>
          <a:xfrm>
            <a:off x="8306448" y="5261368"/>
            <a:ext cx="67945" cy="205740"/>
          </a:xfrm>
          <a:custGeom>
            <a:avLst/>
            <a:gdLst/>
            <a:ahLst/>
            <a:cxnLst/>
            <a:rect l="l" t="t" r="r" b="b"/>
            <a:pathLst>
              <a:path w="67945" h="205739">
                <a:moveTo>
                  <a:pt x="65557" y="0"/>
                </a:moveTo>
                <a:lnTo>
                  <a:pt x="23253" y="2006"/>
                </a:lnTo>
                <a:lnTo>
                  <a:pt x="27292" y="26174"/>
                </a:lnTo>
                <a:lnTo>
                  <a:pt x="19227" y="28193"/>
                </a:lnTo>
                <a:lnTo>
                  <a:pt x="21247" y="76530"/>
                </a:lnTo>
                <a:lnTo>
                  <a:pt x="2616" y="89230"/>
                </a:lnTo>
                <a:lnTo>
                  <a:pt x="0" y="144906"/>
                </a:lnTo>
                <a:lnTo>
                  <a:pt x="5130" y="159105"/>
                </a:lnTo>
                <a:lnTo>
                  <a:pt x="8928" y="177063"/>
                </a:lnTo>
                <a:lnTo>
                  <a:pt x="17221" y="187299"/>
                </a:lnTo>
                <a:lnTo>
                  <a:pt x="13182" y="205422"/>
                </a:lnTo>
                <a:lnTo>
                  <a:pt x="59512" y="205422"/>
                </a:lnTo>
                <a:lnTo>
                  <a:pt x="59512" y="42290"/>
                </a:lnTo>
                <a:lnTo>
                  <a:pt x="67563" y="32219"/>
                </a:lnTo>
                <a:lnTo>
                  <a:pt x="655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8811958" y="5311547"/>
            <a:ext cx="59690" cy="149225"/>
          </a:xfrm>
          <a:custGeom>
            <a:avLst/>
            <a:gdLst/>
            <a:ahLst/>
            <a:cxnLst/>
            <a:rect l="l" t="t" r="r" b="b"/>
            <a:pathLst>
              <a:path w="59689" h="149225">
                <a:moveTo>
                  <a:pt x="59499" y="0"/>
                </a:moveTo>
                <a:lnTo>
                  <a:pt x="15201" y="4203"/>
                </a:lnTo>
                <a:lnTo>
                  <a:pt x="13182" y="34404"/>
                </a:lnTo>
                <a:lnTo>
                  <a:pt x="2616" y="33007"/>
                </a:lnTo>
                <a:lnTo>
                  <a:pt x="0" y="88696"/>
                </a:lnTo>
                <a:lnTo>
                  <a:pt x="5130" y="102882"/>
                </a:lnTo>
                <a:lnTo>
                  <a:pt x="8915" y="120853"/>
                </a:lnTo>
                <a:lnTo>
                  <a:pt x="17208" y="131076"/>
                </a:lnTo>
                <a:lnTo>
                  <a:pt x="13182" y="149212"/>
                </a:lnTo>
                <a:lnTo>
                  <a:pt x="59499" y="149212"/>
                </a:lnTo>
                <a:lnTo>
                  <a:pt x="594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325676" y="5501030"/>
            <a:ext cx="46355" cy="36830"/>
          </a:xfrm>
          <a:custGeom>
            <a:avLst/>
            <a:gdLst/>
            <a:ahLst/>
            <a:cxnLst/>
            <a:rect l="l" t="t" r="r" b="b"/>
            <a:pathLst>
              <a:path w="46354" h="36829">
                <a:moveTo>
                  <a:pt x="44310" y="0"/>
                </a:moveTo>
                <a:lnTo>
                  <a:pt x="2019" y="4025"/>
                </a:lnTo>
                <a:lnTo>
                  <a:pt x="0" y="36258"/>
                </a:lnTo>
                <a:lnTo>
                  <a:pt x="46329" y="34239"/>
                </a:lnTo>
                <a:lnTo>
                  <a:pt x="44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386089" y="5331867"/>
            <a:ext cx="50800" cy="123189"/>
          </a:xfrm>
          <a:custGeom>
            <a:avLst/>
            <a:gdLst/>
            <a:ahLst/>
            <a:cxnLst/>
            <a:rect l="l" t="t" r="r" b="b"/>
            <a:pathLst>
              <a:path w="50800" h="123189">
                <a:moveTo>
                  <a:pt x="50355" y="0"/>
                </a:moveTo>
                <a:lnTo>
                  <a:pt x="0" y="0"/>
                </a:lnTo>
                <a:lnTo>
                  <a:pt x="0" y="122847"/>
                </a:lnTo>
                <a:lnTo>
                  <a:pt x="50355" y="122847"/>
                </a:lnTo>
                <a:lnTo>
                  <a:pt x="503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8897646" y="5317757"/>
            <a:ext cx="56515" cy="128905"/>
          </a:xfrm>
          <a:custGeom>
            <a:avLst/>
            <a:gdLst/>
            <a:ahLst/>
            <a:cxnLst/>
            <a:rect l="l" t="t" r="r" b="b"/>
            <a:pathLst>
              <a:path w="56514" h="128904">
                <a:moveTo>
                  <a:pt x="56387" y="0"/>
                </a:moveTo>
                <a:lnTo>
                  <a:pt x="0" y="0"/>
                </a:lnTo>
                <a:lnTo>
                  <a:pt x="0" y="128904"/>
                </a:lnTo>
                <a:lnTo>
                  <a:pt x="56387" y="128904"/>
                </a:lnTo>
                <a:lnTo>
                  <a:pt x="56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8423351" y="5534267"/>
            <a:ext cx="32384" cy="114935"/>
          </a:xfrm>
          <a:custGeom>
            <a:avLst/>
            <a:gdLst/>
            <a:ahLst/>
            <a:cxnLst/>
            <a:rect l="l" t="t" r="r" b="b"/>
            <a:pathLst>
              <a:path w="32385" h="114935">
                <a:moveTo>
                  <a:pt x="29210" y="0"/>
                </a:moveTo>
                <a:lnTo>
                  <a:pt x="2019" y="0"/>
                </a:lnTo>
                <a:lnTo>
                  <a:pt x="0" y="16103"/>
                </a:lnTo>
                <a:lnTo>
                  <a:pt x="0" y="103720"/>
                </a:lnTo>
                <a:lnTo>
                  <a:pt x="4038" y="112788"/>
                </a:lnTo>
                <a:lnTo>
                  <a:pt x="7061" y="114795"/>
                </a:lnTo>
                <a:lnTo>
                  <a:pt x="20142" y="114795"/>
                </a:lnTo>
                <a:lnTo>
                  <a:pt x="15113" y="108750"/>
                </a:lnTo>
                <a:lnTo>
                  <a:pt x="13093" y="101714"/>
                </a:lnTo>
                <a:lnTo>
                  <a:pt x="13093" y="96672"/>
                </a:lnTo>
                <a:lnTo>
                  <a:pt x="16116" y="52362"/>
                </a:lnTo>
                <a:lnTo>
                  <a:pt x="32219" y="52362"/>
                </a:lnTo>
                <a:lnTo>
                  <a:pt x="32219" y="6045"/>
                </a:lnTo>
                <a:lnTo>
                  <a:pt x="292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8937929" y="5532298"/>
            <a:ext cx="32384" cy="114935"/>
          </a:xfrm>
          <a:custGeom>
            <a:avLst/>
            <a:gdLst/>
            <a:ahLst/>
            <a:cxnLst/>
            <a:rect l="l" t="t" r="r" b="b"/>
            <a:pathLst>
              <a:path w="32385" h="114935">
                <a:moveTo>
                  <a:pt x="29210" y="0"/>
                </a:moveTo>
                <a:lnTo>
                  <a:pt x="2006" y="0"/>
                </a:lnTo>
                <a:lnTo>
                  <a:pt x="0" y="16103"/>
                </a:lnTo>
                <a:lnTo>
                  <a:pt x="0" y="103708"/>
                </a:lnTo>
                <a:lnTo>
                  <a:pt x="4025" y="112776"/>
                </a:lnTo>
                <a:lnTo>
                  <a:pt x="7048" y="114795"/>
                </a:lnTo>
                <a:lnTo>
                  <a:pt x="20142" y="114795"/>
                </a:lnTo>
                <a:lnTo>
                  <a:pt x="15100" y="108750"/>
                </a:lnTo>
                <a:lnTo>
                  <a:pt x="13093" y="101701"/>
                </a:lnTo>
                <a:lnTo>
                  <a:pt x="13093" y="96672"/>
                </a:lnTo>
                <a:lnTo>
                  <a:pt x="16116" y="52362"/>
                </a:lnTo>
                <a:lnTo>
                  <a:pt x="32219" y="52362"/>
                </a:lnTo>
                <a:lnTo>
                  <a:pt x="32219" y="6032"/>
                </a:lnTo>
                <a:lnTo>
                  <a:pt x="292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8833205" y="5243245"/>
            <a:ext cx="44450" cy="34290"/>
          </a:xfrm>
          <a:custGeom>
            <a:avLst/>
            <a:gdLst/>
            <a:ahLst/>
            <a:cxnLst/>
            <a:rect l="l" t="t" r="r" b="b"/>
            <a:pathLst>
              <a:path w="44450" h="34289">
                <a:moveTo>
                  <a:pt x="44310" y="0"/>
                </a:moveTo>
                <a:lnTo>
                  <a:pt x="0" y="2006"/>
                </a:lnTo>
                <a:lnTo>
                  <a:pt x="0" y="34239"/>
                </a:lnTo>
                <a:lnTo>
                  <a:pt x="44310" y="32219"/>
                </a:lnTo>
                <a:lnTo>
                  <a:pt x="44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8820873" y="5432400"/>
            <a:ext cx="55244" cy="186055"/>
          </a:xfrm>
          <a:custGeom>
            <a:avLst/>
            <a:gdLst/>
            <a:ahLst/>
            <a:cxnLst/>
            <a:rect l="l" t="t" r="r" b="b"/>
            <a:pathLst>
              <a:path w="55245" h="186054">
                <a:moveTo>
                  <a:pt x="54622" y="66611"/>
                </a:moveTo>
                <a:lnTo>
                  <a:pt x="10312" y="68630"/>
                </a:lnTo>
                <a:lnTo>
                  <a:pt x="10312" y="14757"/>
                </a:lnTo>
                <a:lnTo>
                  <a:pt x="0" y="0"/>
                </a:lnTo>
                <a:lnTo>
                  <a:pt x="0" y="170345"/>
                </a:lnTo>
                <a:lnTo>
                  <a:pt x="5778" y="171843"/>
                </a:lnTo>
                <a:lnTo>
                  <a:pt x="10312" y="180911"/>
                </a:lnTo>
                <a:lnTo>
                  <a:pt x="45059" y="185445"/>
                </a:lnTo>
                <a:lnTo>
                  <a:pt x="54114" y="173355"/>
                </a:lnTo>
                <a:lnTo>
                  <a:pt x="54114" y="161277"/>
                </a:lnTo>
                <a:lnTo>
                  <a:pt x="10312" y="162788"/>
                </a:lnTo>
                <a:lnTo>
                  <a:pt x="10312" y="100850"/>
                </a:lnTo>
                <a:lnTo>
                  <a:pt x="54622" y="98844"/>
                </a:lnTo>
                <a:lnTo>
                  <a:pt x="54622" y="666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8968130" y="4928018"/>
            <a:ext cx="232410" cy="26670"/>
          </a:xfrm>
          <a:custGeom>
            <a:avLst/>
            <a:gdLst/>
            <a:ahLst/>
            <a:cxnLst/>
            <a:rect l="l" t="t" r="r" b="b"/>
            <a:pathLst>
              <a:path w="232410" h="26670">
                <a:moveTo>
                  <a:pt x="231838" y="0"/>
                </a:moveTo>
                <a:lnTo>
                  <a:pt x="0" y="13131"/>
                </a:lnTo>
                <a:lnTo>
                  <a:pt x="0" y="26250"/>
                </a:lnTo>
                <a:lnTo>
                  <a:pt x="231838" y="13131"/>
                </a:lnTo>
                <a:lnTo>
                  <a:pt x="231838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8446351" y="4971352"/>
            <a:ext cx="213995" cy="128905"/>
          </a:xfrm>
          <a:custGeom>
            <a:avLst/>
            <a:gdLst/>
            <a:ahLst/>
            <a:cxnLst/>
            <a:rect l="l" t="t" r="r" b="b"/>
            <a:pathLst>
              <a:path w="213995" h="128904">
                <a:moveTo>
                  <a:pt x="213652" y="0"/>
                </a:moveTo>
                <a:lnTo>
                  <a:pt x="0" y="12090"/>
                </a:lnTo>
                <a:lnTo>
                  <a:pt x="0" y="128892"/>
                </a:lnTo>
                <a:lnTo>
                  <a:pt x="13969" y="128892"/>
                </a:lnTo>
                <a:lnTo>
                  <a:pt x="13969" y="23393"/>
                </a:lnTo>
                <a:lnTo>
                  <a:pt x="213652" y="12090"/>
                </a:lnTo>
                <a:lnTo>
                  <a:pt x="213652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447862" y="6031229"/>
            <a:ext cx="13970" cy="105410"/>
          </a:xfrm>
          <a:custGeom>
            <a:avLst/>
            <a:gdLst/>
            <a:ahLst/>
            <a:cxnLst/>
            <a:rect l="l" t="t" r="r" b="b"/>
            <a:pathLst>
              <a:path w="13970" h="105410">
                <a:moveTo>
                  <a:pt x="13970" y="0"/>
                </a:moveTo>
                <a:lnTo>
                  <a:pt x="0" y="0"/>
                </a:lnTo>
                <a:lnTo>
                  <a:pt x="0" y="7620"/>
                </a:lnTo>
                <a:lnTo>
                  <a:pt x="0" y="105410"/>
                </a:lnTo>
                <a:lnTo>
                  <a:pt x="13970" y="105410"/>
                </a:lnTo>
                <a:lnTo>
                  <a:pt x="13970" y="7620"/>
                </a:lnTo>
                <a:lnTo>
                  <a:pt x="1397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447863" y="6019800"/>
            <a:ext cx="214629" cy="19050"/>
          </a:xfrm>
          <a:custGeom>
            <a:avLst/>
            <a:gdLst/>
            <a:ahLst/>
            <a:cxnLst/>
            <a:rect l="l" t="t" r="r" b="b"/>
            <a:pathLst>
              <a:path w="214629" h="19050">
                <a:moveTo>
                  <a:pt x="214147" y="7620"/>
                </a:moveTo>
                <a:lnTo>
                  <a:pt x="112649" y="7620"/>
                </a:lnTo>
                <a:lnTo>
                  <a:pt x="112649" y="0"/>
                </a:lnTo>
                <a:lnTo>
                  <a:pt x="0" y="0"/>
                </a:lnTo>
                <a:lnTo>
                  <a:pt x="0" y="7620"/>
                </a:lnTo>
                <a:lnTo>
                  <a:pt x="0" y="11430"/>
                </a:lnTo>
                <a:lnTo>
                  <a:pt x="112522" y="11430"/>
                </a:lnTo>
                <a:lnTo>
                  <a:pt x="112522" y="19050"/>
                </a:lnTo>
                <a:lnTo>
                  <a:pt x="214147" y="19050"/>
                </a:lnTo>
                <a:lnTo>
                  <a:pt x="214147" y="11430"/>
                </a:lnTo>
                <a:lnTo>
                  <a:pt x="214147" y="762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961425" y="6054090"/>
            <a:ext cx="14604" cy="110489"/>
          </a:xfrm>
          <a:custGeom>
            <a:avLst/>
            <a:gdLst/>
            <a:ahLst/>
            <a:cxnLst/>
            <a:rect l="l" t="t" r="r" b="b"/>
            <a:pathLst>
              <a:path w="14604" h="110489">
                <a:moveTo>
                  <a:pt x="14592" y="0"/>
                </a:moveTo>
                <a:lnTo>
                  <a:pt x="0" y="0"/>
                </a:lnTo>
                <a:lnTo>
                  <a:pt x="0" y="8890"/>
                </a:lnTo>
                <a:lnTo>
                  <a:pt x="0" y="110490"/>
                </a:lnTo>
                <a:lnTo>
                  <a:pt x="14592" y="110490"/>
                </a:lnTo>
                <a:lnTo>
                  <a:pt x="14592" y="8890"/>
                </a:lnTo>
                <a:lnTo>
                  <a:pt x="14592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8961425" y="6042659"/>
            <a:ext cx="224154" cy="20320"/>
          </a:xfrm>
          <a:custGeom>
            <a:avLst/>
            <a:gdLst/>
            <a:ahLst/>
            <a:cxnLst/>
            <a:rect l="l" t="t" r="r" b="b"/>
            <a:pathLst>
              <a:path w="224154" h="20320">
                <a:moveTo>
                  <a:pt x="223989" y="7620"/>
                </a:moveTo>
                <a:lnTo>
                  <a:pt x="118465" y="7620"/>
                </a:lnTo>
                <a:lnTo>
                  <a:pt x="118465" y="0"/>
                </a:lnTo>
                <a:lnTo>
                  <a:pt x="0" y="0"/>
                </a:lnTo>
                <a:lnTo>
                  <a:pt x="0" y="7620"/>
                </a:lnTo>
                <a:lnTo>
                  <a:pt x="0" y="11430"/>
                </a:lnTo>
                <a:lnTo>
                  <a:pt x="120815" y="11430"/>
                </a:lnTo>
                <a:lnTo>
                  <a:pt x="120815" y="20320"/>
                </a:lnTo>
                <a:lnTo>
                  <a:pt x="223989" y="20320"/>
                </a:lnTo>
                <a:lnTo>
                  <a:pt x="223989" y="11430"/>
                </a:lnTo>
                <a:lnTo>
                  <a:pt x="223989" y="762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964968" y="4939120"/>
            <a:ext cx="13970" cy="132715"/>
          </a:xfrm>
          <a:custGeom>
            <a:avLst/>
            <a:gdLst/>
            <a:ahLst/>
            <a:cxnLst/>
            <a:rect l="l" t="t" r="r" b="b"/>
            <a:pathLst>
              <a:path w="13970" h="132714">
                <a:moveTo>
                  <a:pt x="13957" y="0"/>
                </a:moveTo>
                <a:lnTo>
                  <a:pt x="0" y="0"/>
                </a:lnTo>
                <a:lnTo>
                  <a:pt x="0" y="132537"/>
                </a:lnTo>
                <a:lnTo>
                  <a:pt x="13957" y="132537"/>
                </a:lnTo>
                <a:lnTo>
                  <a:pt x="13957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456587" y="6022657"/>
            <a:ext cx="221615" cy="140970"/>
          </a:xfrm>
          <a:custGeom>
            <a:avLst/>
            <a:gdLst/>
            <a:ahLst/>
            <a:cxnLst/>
            <a:rect l="l" t="t" r="r" b="b"/>
            <a:pathLst>
              <a:path w="221614" h="140970">
                <a:moveTo>
                  <a:pt x="208445" y="0"/>
                </a:moveTo>
                <a:lnTo>
                  <a:pt x="208445" y="119329"/>
                </a:lnTo>
                <a:lnTo>
                  <a:pt x="202399" y="126872"/>
                </a:lnTo>
                <a:lnTo>
                  <a:pt x="0" y="111772"/>
                </a:lnTo>
                <a:lnTo>
                  <a:pt x="9067" y="126872"/>
                </a:lnTo>
                <a:lnTo>
                  <a:pt x="221284" y="140969"/>
                </a:lnTo>
                <a:lnTo>
                  <a:pt x="221284" y="9804"/>
                </a:lnTo>
                <a:lnTo>
                  <a:pt x="208445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454580" y="4971351"/>
            <a:ext cx="224154" cy="147320"/>
          </a:xfrm>
          <a:custGeom>
            <a:avLst/>
            <a:gdLst/>
            <a:ahLst/>
            <a:cxnLst/>
            <a:rect l="l" t="t" r="r" b="b"/>
            <a:pathLst>
              <a:path w="224154" h="147320">
                <a:moveTo>
                  <a:pt x="210451" y="0"/>
                </a:moveTo>
                <a:lnTo>
                  <a:pt x="210451" y="119329"/>
                </a:lnTo>
                <a:lnTo>
                  <a:pt x="202145" y="124117"/>
                </a:lnTo>
                <a:lnTo>
                  <a:pt x="0" y="131914"/>
                </a:lnTo>
                <a:lnTo>
                  <a:pt x="9055" y="147027"/>
                </a:lnTo>
                <a:lnTo>
                  <a:pt x="224053" y="137452"/>
                </a:lnTo>
                <a:lnTo>
                  <a:pt x="223291" y="9817"/>
                </a:lnTo>
                <a:lnTo>
                  <a:pt x="210451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978823" y="4930077"/>
            <a:ext cx="245110" cy="160655"/>
          </a:xfrm>
          <a:custGeom>
            <a:avLst/>
            <a:gdLst/>
            <a:ahLst/>
            <a:cxnLst/>
            <a:rect l="l" t="t" r="r" b="b"/>
            <a:pathLst>
              <a:path w="245110" h="160654">
                <a:moveTo>
                  <a:pt x="229984" y="0"/>
                </a:moveTo>
                <a:lnTo>
                  <a:pt x="229984" y="130390"/>
                </a:lnTo>
                <a:lnTo>
                  <a:pt x="220916" y="135623"/>
                </a:lnTo>
                <a:lnTo>
                  <a:pt x="0" y="144145"/>
                </a:lnTo>
                <a:lnTo>
                  <a:pt x="9905" y="160655"/>
                </a:lnTo>
                <a:lnTo>
                  <a:pt x="244843" y="150202"/>
                </a:lnTo>
                <a:lnTo>
                  <a:pt x="244017" y="10731"/>
                </a:lnTo>
                <a:lnTo>
                  <a:pt x="229984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978442" y="6048109"/>
            <a:ext cx="230504" cy="146685"/>
          </a:xfrm>
          <a:custGeom>
            <a:avLst/>
            <a:gdLst/>
            <a:ahLst/>
            <a:cxnLst/>
            <a:rect l="l" t="t" r="r" b="b"/>
            <a:pathLst>
              <a:path w="230504" h="146685">
                <a:moveTo>
                  <a:pt x="216776" y="0"/>
                </a:moveTo>
                <a:lnTo>
                  <a:pt x="216776" y="124079"/>
                </a:lnTo>
                <a:lnTo>
                  <a:pt x="210489" y="131927"/>
                </a:lnTo>
                <a:lnTo>
                  <a:pt x="0" y="116230"/>
                </a:lnTo>
                <a:lnTo>
                  <a:pt x="9436" y="131927"/>
                </a:lnTo>
                <a:lnTo>
                  <a:pt x="230124" y="146596"/>
                </a:lnTo>
                <a:lnTo>
                  <a:pt x="230124" y="10210"/>
                </a:lnTo>
                <a:lnTo>
                  <a:pt x="216776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7" name="object 327"/>
          <p:cNvGrpSpPr/>
          <p:nvPr/>
        </p:nvGrpSpPr>
        <p:grpSpPr>
          <a:xfrm>
            <a:off x="8292967" y="4821167"/>
            <a:ext cx="1174115" cy="1555750"/>
            <a:chOff x="3238366" y="4821167"/>
            <a:chExt cx="1174115" cy="1555750"/>
          </a:xfrm>
        </p:grpSpPr>
        <p:sp>
          <p:nvSpPr>
            <p:cNvPr id="328" name="object 328"/>
            <p:cNvSpPr/>
            <p:nvPr/>
          </p:nvSpPr>
          <p:spPr>
            <a:xfrm>
              <a:off x="3240544" y="4823345"/>
              <a:ext cx="1169670" cy="1551305"/>
            </a:xfrm>
            <a:custGeom>
              <a:avLst/>
              <a:gdLst/>
              <a:ahLst/>
              <a:cxnLst/>
              <a:rect l="l" t="t" r="r" b="b"/>
              <a:pathLst>
                <a:path w="1169670" h="1551304">
                  <a:moveTo>
                    <a:pt x="1169339" y="774344"/>
                  </a:moveTo>
                  <a:lnTo>
                    <a:pt x="1169339" y="742149"/>
                  </a:lnTo>
                  <a:lnTo>
                    <a:pt x="1132789" y="742149"/>
                  </a:lnTo>
                  <a:lnTo>
                    <a:pt x="1132789" y="774344"/>
                  </a:lnTo>
                  <a:lnTo>
                    <a:pt x="1169339" y="774344"/>
                  </a:lnTo>
                  <a:close/>
                </a:path>
                <a:path w="1169670" h="1551304">
                  <a:moveTo>
                    <a:pt x="1161503" y="774344"/>
                  </a:moveTo>
                  <a:lnTo>
                    <a:pt x="1162380" y="1215453"/>
                  </a:lnTo>
                </a:path>
                <a:path w="1169670" h="1551304">
                  <a:moveTo>
                    <a:pt x="1162380" y="1203274"/>
                  </a:moveTo>
                  <a:lnTo>
                    <a:pt x="1162380" y="1379016"/>
                  </a:lnTo>
                  <a:lnTo>
                    <a:pt x="1064056" y="1551292"/>
                  </a:lnTo>
                  <a:lnTo>
                    <a:pt x="526376" y="1509522"/>
                  </a:lnTo>
                  <a:lnTo>
                    <a:pt x="518540" y="1514741"/>
                  </a:lnTo>
                  <a:lnTo>
                    <a:pt x="508977" y="1514741"/>
                  </a:lnTo>
                  <a:lnTo>
                    <a:pt x="508977" y="1509522"/>
                  </a:lnTo>
                  <a:lnTo>
                    <a:pt x="34798" y="1472984"/>
                  </a:lnTo>
                  <a:lnTo>
                    <a:pt x="21755" y="1476463"/>
                  </a:lnTo>
                  <a:lnTo>
                    <a:pt x="19138" y="1476463"/>
                  </a:lnTo>
                  <a:lnTo>
                    <a:pt x="20015" y="621220"/>
                  </a:lnTo>
                </a:path>
                <a:path w="1169670" h="1551304">
                  <a:moveTo>
                    <a:pt x="20015" y="523773"/>
                  </a:moveTo>
                  <a:lnTo>
                    <a:pt x="20878" y="103543"/>
                  </a:lnTo>
                  <a:lnTo>
                    <a:pt x="0" y="92227"/>
                  </a:lnTo>
                  <a:lnTo>
                    <a:pt x="0" y="71348"/>
                  </a:lnTo>
                  <a:lnTo>
                    <a:pt x="1053617" y="0"/>
                  </a:lnTo>
                  <a:lnTo>
                    <a:pt x="1160640" y="205333"/>
                  </a:lnTo>
                  <a:lnTo>
                    <a:pt x="1161503" y="742149"/>
                  </a:lnTo>
                </a:path>
                <a:path w="1169670" h="1551304">
                  <a:moveTo>
                    <a:pt x="0" y="92227"/>
                  </a:moveTo>
                  <a:lnTo>
                    <a:pt x="1053617" y="23495"/>
                  </a:lnTo>
                  <a:lnTo>
                    <a:pt x="1160640" y="221869"/>
                  </a:lnTo>
                </a:path>
                <a:path w="1169670" h="1551304">
                  <a:moveTo>
                    <a:pt x="1061453" y="37414"/>
                  </a:moveTo>
                  <a:lnTo>
                    <a:pt x="1064056" y="1551292"/>
                  </a:lnTo>
                </a:path>
                <a:path w="1169670" h="1551304">
                  <a:moveTo>
                    <a:pt x="85267" y="134861"/>
                  </a:moveTo>
                  <a:lnTo>
                    <a:pt x="83527" y="1325079"/>
                  </a:lnTo>
                  <a:lnTo>
                    <a:pt x="83527" y="1334642"/>
                  </a:lnTo>
                  <a:lnTo>
                    <a:pt x="89611" y="1338122"/>
                  </a:lnTo>
                  <a:lnTo>
                    <a:pt x="96583" y="1338999"/>
                  </a:lnTo>
                  <a:lnTo>
                    <a:pt x="499402" y="1362494"/>
                  </a:lnTo>
                  <a:lnTo>
                    <a:pt x="504621" y="1362494"/>
                  </a:lnTo>
                  <a:lnTo>
                    <a:pt x="507238" y="1358138"/>
                  </a:lnTo>
                  <a:lnTo>
                    <a:pt x="506361" y="1351178"/>
                  </a:lnTo>
                  <a:lnTo>
                    <a:pt x="508101" y="110502"/>
                  </a:lnTo>
                  <a:lnTo>
                    <a:pt x="508101" y="105283"/>
                  </a:lnTo>
                  <a:lnTo>
                    <a:pt x="507238" y="102666"/>
                  </a:lnTo>
                  <a:lnTo>
                    <a:pt x="502018" y="102666"/>
                  </a:lnTo>
                  <a:lnTo>
                    <a:pt x="89611" y="127901"/>
                  </a:lnTo>
                  <a:lnTo>
                    <a:pt x="86131" y="127901"/>
                  </a:lnTo>
                  <a:lnTo>
                    <a:pt x="84391" y="130505"/>
                  </a:lnTo>
                  <a:lnTo>
                    <a:pt x="85267" y="134861"/>
                  </a:lnTo>
                  <a:close/>
                </a:path>
                <a:path w="1169670" h="1551304">
                  <a:moveTo>
                    <a:pt x="152260" y="160096"/>
                  </a:moveTo>
                  <a:lnTo>
                    <a:pt x="365417" y="147040"/>
                  </a:lnTo>
                  <a:lnTo>
                    <a:pt x="365417" y="267970"/>
                  </a:lnTo>
                  <a:lnTo>
                    <a:pt x="152260" y="277545"/>
                  </a:lnTo>
                  <a:lnTo>
                    <a:pt x="152260" y="160096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9" name="object 3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90626" y="6011386"/>
              <a:ext cx="221868" cy="138341"/>
            </a:xfrm>
            <a:prstGeom prst="rect">
              <a:avLst/>
            </a:prstGeom>
          </p:spPr>
        </p:pic>
        <p:sp>
          <p:nvSpPr>
            <p:cNvPr id="330" name="object 330"/>
            <p:cNvSpPr/>
            <p:nvPr/>
          </p:nvSpPr>
          <p:spPr>
            <a:xfrm>
              <a:off x="3392805" y="4970386"/>
              <a:ext cx="217804" cy="133350"/>
            </a:xfrm>
            <a:custGeom>
              <a:avLst/>
              <a:gdLst/>
              <a:ahLst/>
              <a:cxnLst/>
              <a:rect l="l" t="t" r="r" b="b"/>
              <a:pathLst>
                <a:path w="217804" h="133350">
                  <a:moveTo>
                    <a:pt x="213156" y="0"/>
                  </a:moveTo>
                  <a:lnTo>
                    <a:pt x="217512" y="3479"/>
                  </a:lnTo>
                  <a:lnTo>
                    <a:pt x="217512" y="124421"/>
                  </a:lnTo>
                  <a:lnTo>
                    <a:pt x="4343" y="133121"/>
                  </a:lnTo>
                  <a:lnTo>
                    <a:pt x="0" y="130505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408642" y="5101945"/>
              <a:ext cx="739775" cy="64769"/>
            </a:xfrm>
            <a:custGeom>
              <a:avLst/>
              <a:gdLst/>
              <a:ahLst/>
              <a:cxnLst/>
              <a:rect l="l" t="t" r="r" b="b"/>
              <a:pathLst>
                <a:path w="739775" h="64770">
                  <a:moveTo>
                    <a:pt x="24358" y="47205"/>
                  </a:moveTo>
                  <a:lnTo>
                    <a:pt x="16535" y="45478"/>
                  </a:lnTo>
                  <a:lnTo>
                    <a:pt x="15671" y="44602"/>
                  </a:lnTo>
                  <a:lnTo>
                    <a:pt x="13919" y="44602"/>
                  </a:lnTo>
                  <a:lnTo>
                    <a:pt x="11315" y="43726"/>
                  </a:lnTo>
                  <a:lnTo>
                    <a:pt x="9575" y="41998"/>
                  </a:lnTo>
                  <a:lnTo>
                    <a:pt x="8699" y="41998"/>
                  </a:lnTo>
                  <a:lnTo>
                    <a:pt x="8699" y="39382"/>
                  </a:lnTo>
                  <a:lnTo>
                    <a:pt x="10439" y="38506"/>
                  </a:lnTo>
                  <a:lnTo>
                    <a:pt x="15671" y="38506"/>
                  </a:lnTo>
                  <a:lnTo>
                    <a:pt x="20015" y="39382"/>
                  </a:lnTo>
                  <a:lnTo>
                    <a:pt x="21755" y="39382"/>
                  </a:lnTo>
                  <a:lnTo>
                    <a:pt x="21755" y="38506"/>
                  </a:lnTo>
                  <a:lnTo>
                    <a:pt x="21755" y="34163"/>
                  </a:lnTo>
                  <a:lnTo>
                    <a:pt x="16535" y="32423"/>
                  </a:lnTo>
                  <a:lnTo>
                    <a:pt x="8699" y="32423"/>
                  </a:lnTo>
                  <a:lnTo>
                    <a:pt x="0" y="35026"/>
                  </a:lnTo>
                  <a:lnTo>
                    <a:pt x="0" y="49822"/>
                  </a:lnTo>
                  <a:lnTo>
                    <a:pt x="6096" y="50685"/>
                  </a:lnTo>
                  <a:lnTo>
                    <a:pt x="9575" y="52438"/>
                  </a:lnTo>
                  <a:lnTo>
                    <a:pt x="8699" y="51562"/>
                  </a:lnTo>
                  <a:lnTo>
                    <a:pt x="12179" y="53301"/>
                  </a:lnTo>
                  <a:lnTo>
                    <a:pt x="13055" y="53301"/>
                  </a:lnTo>
                  <a:lnTo>
                    <a:pt x="14795" y="54178"/>
                  </a:lnTo>
                  <a:lnTo>
                    <a:pt x="14795" y="57658"/>
                  </a:lnTo>
                  <a:lnTo>
                    <a:pt x="12179" y="58521"/>
                  </a:lnTo>
                  <a:lnTo>
                    <a:pt x="6959" y="58521"/>
                  </a:lnTo>
                  <a:lnTo>
                    <a:pt x="0" y="57658"/>
                  </a:lnTo>
                  <a:lnTo>
                    <a:pt x="0" y="63741"/>
                  </a:lnTo>
                  <a:lnTo>
                    <a:pt x="2616" y="64617"/>
                  </a:lnTo>
                  <a:lnTo>
                    <a:pt x="17411" y="64617"/>
                  </a:lnTo>
                  <a:lnTo>
                    <a:pt x="24358" y="60261"/>
                  </a:lnTo>
                  <a:lnTo>
                    <a:pt x="24358" y="58521"/>
                  </a:lnTo>
                  <a:lnTo>
                    <a:pt x="24358" y="51562"/>
                  </a:lnTo>
                  <a:lnTo>
                    <a:pt x="24358" y="47205"/>
                  </a:lnTo>
                  <a:close/>
                </a:path>
                <a:path w="739775" h="64770">
                  <a:moveTo>
                    <a:pt x="37414" y="32423"/>
                  </a:moveTo>
                  <a:lnTo>
                    <a:pt x="27838" y="32423"/>
                  </a:lnTo>
                  <a:lnTo>
                    <a:pt x="27838" y="62865"/>
                  </a:lnTo>
                  <a:lnTo>
                    <a:pt x="37414" y="62865"/>
                  </a:lnTo>
                  <a:lnTo>
                    <a:pt x="37414" y="32423"/>
                  </a:lnTo>
                  <a:close/>
                </a:path>
                <a:path w="739775" h="64770">
                  <a:moveTo>
                    <a:pt x="66992" y="31546"/>
                  </a:moveTo>
                  <a:lnTo>
                    <a:pt x="44373" y="31546"/>
                  </a:lnTo>
                  <a:lnTo>
                    <a:pt x="44373" y="62865"/>
                  </a:lnTo>
                  <a:lnTo>
                    <a:pt x="66992" y="61137"/>
                  </a:lnTo>
                  <a:lnTo>
                    <a:pt x="66992" y="55041"/>
                  </a:lnTo>
                  <a:lnTo>
                    <a:pt x="53073" y="55918"/>
                  </a:lnTo>
                  <a:lnTo>
                    <a:pt x="53073" y="48945"/>
                  </a:lnTo>
                  <a:lnTo>
                    <a:pt x="65252" y="48945"/>
                  </a:lnTo>
                  <a:lnTo>
                    <a:pt x="65252" y="43726"/>
                  </a:lnTo>
                  <a:lnTo>
                    <a:pt x="53073" y="43726"/>
                  </a:lnTo>
                  <a:lnTo>
                    <a:pt x="53073" y="37642"/>
                  </a:lnTo>
                  <a:lnTo>
                    <a:pt x="66992" y="36766"/>
                  </a:lnTo>
                  <a:lnTo>
                    <a:pt x="66992" y="31546"/>
                  </a:lnTo>
                  <a:close/>
                </a:path>
                <a:path w="739775" h="64770">
                  <a:moveTo>
                    <a:pt x="109626" y="28943"/>
                  </a:moveTo>
                  <a:lnTo>
                    <a:pt x="99187" y="28943"/>
                  </a:lnTo>
                  <a:lnTo>
                    <a:pt x="90487" y="47205"/>
                  </a:lnTo>
                  <a:lnTo>
                    <a:pt x="83527" y="29806"/>
                  </a:lnTo>
                  <a:lnTo>
                    <a:pt x="71348" y="30683"/>
                  </a:lnTo>
                  <a:lnTo>
                    <a:pt x="71348" y="61137"/>
                  </a:lnTo>
                  <a:lnTo>
                    <a:pt x="78308" y="61137"/>
                  </a:lnTo>
                  <a:lnTo>
                    <a:pt x="78308" y="41998"/>
                  </a:lnTo>
                  <a:lnTo>
                    <a:pt x="86144" y="61137"/>
                  </a:lnTo>
                  <a:lnTo>
                    <a:pt x="92227" y="60261"/>
                  </a:lnTo>
                  <a:lnTo>
                    <a:pt x="100063" y="41122"/>
                  </a:lnTo>
                  <a:lnTo>
                    <a:pt x="100063" y="60261"/>
                  </a:lnTo>
                  <a:lnTo>
                    <a:pt x="109626" y="59385"/>
                  </a:lnTo>
                  <a:lnTo>
                    <a:pt x="109626" y="28943"/>
                  </a:lnTo>
                  <a:close/>
                </a:path>
                <a:path w="739775" h="64770">
                  <a:moveTo>
                    <a:pt x="139204" y="28067"/>
                  </a:moveTo>
                  <a:lnTo>
                    <a:pt x="116586" y="28943"/>
                  </a:lnTo>
                  <a:lnTo>
                    <a:pt x="116586" y="59385"/>
                  </a:lnTo>
                  <a:lnTo>
                    <a:pt x="139204" y="57658"/>
                  </a:lnTo>
                  <a:lnTo>
                    <a:pt x="139204" y="52438"/>
                  </a:lnTo>
                  <a:lnTo>
                    <a:pt x="125285" y="52438"/>
                  </a:lnTo>
                  <a:lnTo>
                    <a:pt x="125285" y="46342"/>
                  </a:lnTo>
                  <a:lnTo>
                    <a:pt x="137464" y="45478"/>
                  </a:lnTo>
                  <a:lnTo>
                    <a:pt x="137464" y="40246"/>
                  </a:lnTo>
                  <a:lnTo>
                    <a:pt x="125285" y="41122"/>
                  </a:lnTo>
                  <a:lnTo>
                    <a:pt x="125285" y="34163"/>
                  </a:lnTo>
                  <a:lnTo>
                    <a:pt x="139204" y="34163"/>
                  </a:lnTo>
                  <a:lnTo>
                    <a:pt x="139204" y="28067"/>
                  </a:lnTo>
                  <a:close/>
                </a:path>
                <a:path w="739775" h="64770">
                  <a:moveTo>
                    <a:pt x="171399" y="26339"/>
                  </a:moveTo>
                  <a:lnTo>
                    <a:pt x="164439" y="26339"/>
                  </a:lnTo>
                  <a:lnTo>
                    <a:pt x="164439" y="44602"/>
                  </a:lnTo>
                  <a:lnTo>
                    <a:pt x="154000" y="27203"/>
                  </a:lnTo>
                  <a:lnTo>
                    <a:pt x="143560" y="28067"/>
                  </a:lnTo>
                  <a:lnTo>
                    <a:pt x="143560" y="57658"/>
                  </a:lnTo>
                  <a:lnTo>
                    <a:pt x="150520" y="57658"/>
                  </a:lnTo>
                  <a:lnTo>
                    <a:pt x="150520" y="38506"/>
                  </a:lnTo>
                  <a:lnTo>
                    <a:pt x="160959" y="57658"/>
                  </a:lnTo>
                  <a:lnTo>
                    <a:pt x="171399" y="56781"/>
                  </a:lnTo>
                  <a:lnTo>
                    <a:pt x="171399" y="26339"/>
                  </a:lnTo>
                  <a:close/>
                </a:path>
                <a:path w="739775" h="64770">
                  <a:moveTo>
                    <a:pt x="200113" y="39382"/>
                  </a:moveTo>
                  <a:lnTo>
                    <a:pt x="193154" y="37642"/>
                  </a:lnTo>
                  <a:lnTo>
                    <a:pt x="191414" y="36766"/>
                  </a:lnTo>
                  <a:lnTo>
                    <a:pt x="190538" y="36766"/>
                  </a:lnTo>
                  <a:lnTo>
                    <a:pt x="187934" y="35902"/>
                  </a:lnTo>
                  <a:lnTo>
                    <a:pt x="185318" y="34163"/>
                  </a:lnTo>
                  <a:lnTo>
                    <a:pt x="184454" y="34163"/>
                  </a:lnTo>
                  <a:lnTo>
                    <a:pt x="185318" y="33286"/>
                  </a:lnTo>
                  <a:lnTo>
                    <a:pt x="185318" y="32423"/>
                  </a:lnTo>
                  <a:lnTo>
                    <a:pt x="186194" y="30683"/>
                  </a:lnTo>
                  <a:lnTo>
                    <a:pt x="191414" y="30683"/>
                  </a:lnTo>
                  <a:lnTo>
                    <a:pt x="196634" y="31546"/>
                  </a:lnTo>
                  <a:lnTo>
                    <a:pt x="197497" y="31546"/>
                  </a:lnTo>
                  <a:lnTo>
                    <a:pt x="197497" y="30683"/>
                  </a:lnTo>
                  <a:lnTo>
                    <a:pt x="197497" y="26339"/>
                  </a:lnTo>
                  <a:lnTo>
                    <a:pt x="193154" y="24587"/>
                  </a:lnTo>
                  <a:lnTo>
                    <a:pt x="188798" y="25463"/>
                  </a:lnTo>
                  <a:lnTo>
                    <a:pt x="185318" y="25463"/>
                  </a:lnTo>
                  <a:lnTo>
                    <a:pt x="175755" y="27203"/>
                  </a:lnTo>
                  <a:lnTo>
                    <a:pt x="175755" y="41998"/>
                  </a:lnTo>
                  <a:lnTo>
                    <a:pt x="186194" y="44602"/>
                  </a:lnTo>
                  <a:lnTo>
                    <a:pt x="185318" y="44602"/>
                  </a:lnTo>
                  <a:lnTo>
                    <a:pt x="188798" y="45478"/>
                  </a:lnTo>
                  <a:lnTo>
                    <a:pt x="189674" y="46342"/>
                  </a:lnTo>
                  <a:lnTo>
                    <a:pt x="190538" y="46342"/>
                  </a:lnTo>
                  <a:lnTo>
                    <a:pt x="190538" y="49822"/>
                  </a:lnTo>
                  <a:lnTo>
                    <a:pt x="187934" y="50685"/>
                  </a:lnTo>
                  <a:lnTo>
                    <a:pt x="183578" y="50685"/>
                  </a:lnTo>
                  <a:lnTo>
                    <a:pt x="176618" y="49822"/>
                  </a:lnTo>
                  <a:lnTo>
                    <a:pt x="176618" y="55918"/>
                  </a:lnTo>
                  <a:lnTo>
                    <a:pt x="179235" y="57658"/>
                  </a:lnTo>
                  <a:lnTo>
                    <a:pt x="186194" y="56781"/>
                  </a:lnTo>
                  <a:lnTo>
                    <a:pt x="193154" y="56781"/>
                  </a:lnTo>
                  <a:lnTo>
                    <a:pt x="200113" y="52438"/>
                  </a:lnTo>
                  <a:lnTo>
                    <a:pt x="200113" y="50685"/>
                  </a:lnTo>
                  <a:lnTo>
                    <a:pt x="200113" y="39382"/>
                  </a:lnTo>
                  <a:close/>
                </a:path>
                <a:path w="739775" h="64770">
                  <a:moveTo>
                    <a:pt x="543991" y="25158"/>
                  </a:moveTo>
                  <a:lnTo>
                    <a:pt x="535279" y="23228"/>
                  </a:lnTo>
                  <a:lnTo>
                    <a:pt x="534314" y="22263"/>
                  </a:lnTo>
                  <a:lnTo>
                    <a:pt x="532384" y="22263"/>
                  </a:lnTo>
                  <a:lnTo>
                    <a:pt x="529475" y="21285"/>
                  </a:lnTo>
                  <a:lnTo>
                    <a:pt x="527545" y="19354"/>
                  </a:lnTo>
                  <a:lnTo>
                    <a:pt x="526580" y="19354"/>
                  </a:lnTo>
                  <a:lnTo>
                    <a:pt x="526580" y="16446"/>
                  </a:lnTo>
                  <a:lnTo>
                    <a:pt x="528510" y="15481"/>
                  </a:lnTo>
                  <a:lnTo>
                    <a:pt x="534314" y="15481"/>
                  </a:lnTo>
                  <a:lnTo>
                    <a:pt x="539153" y="16446"/>
                  </a:lnTo>
                  <a:lnTo>
                    <a:pt x="541096" y="16446"/>
                  </a:lnTo>
                  <a:lnTo>
                    <a:pt x="541096" y="15481"/>
                  </a:lnTo>
                  <a:lnTo>
                    <a:pt x="541096" y="10642"/>
                  </a:lnTo>
                  <a:lnTo>
                    <a:pt x="535279" y="8712"/>
                  </a:lnTo>
                  <a:lnTo>
                    <a:pt x="526580" y="8712"/>
                  </a:lnTo>
                  <a:lnTo>
                    <a:pt x="516902" y="11607"/>
                  </a:lnTo>
                  <a:lnTo>
                    <a:pt x="516902" y="28067"/>
                  </a:lnTo>
                  <a:lnTo>
                    <a:pt x="523684" y="29032"/>
                  </a:lnTo>
                  <a:lnTo>
                    <a:pt x="527545" y="30962"/>
                  </a:lnTo>
                  <a:lnTo>
                    <a:pt x="526580" y="29997"/>
                  </a:lnTo>
                  <a:lnTo>
                    <a:pt x="530453" y="31927"/>
                  </a:lnTo>
                  <a:lnTo>
                    <a:pt x="531418" y="31927"/>
                  </a:lnTo>
                  <a:lnTo>
                    <a:pt x="533349" y="32905"/>
                  </a:lnTo>
                  <a:lnTo>
                    <a:pt x="533349" y="36766"/>
                  </a:lnTo>
                  <a:lnTo>
                    <a:pt x="530453" y="37744"/>
                  </a:lnTo>
                  <a:lnTo>
                    <a:pt x="524637" y="37744"/>
                  </a:lnTo>
                  <a:lnTo>
                    <a:pt x="516902" y="36766"/>
                  </a:lnTo>
                  <a:lnTo>
                    <a:pt x="516902" y="43548"/>
                  </a:lnTo>
                  <a:lnTo>
                    <a:pt x="519811" y="44513"/>
                  </a:lnTo>
                  <a:lnTo>
                    <a:pt x="536257" y="44513"/>
                  </a:lnTo>
                  <a:lnTo>
                    <a:pt x="543991" y="39674"/>
                  </a:lnTo>
                  <a:lnTo>
                    <a:pt x="543991" y="37744"/>
                  </a:lnTo>
                  <a:lnTo>
                    <a:pt x="543991" y="29997"/>
                  </a:lnTo>
                  <a:lnTo>
                    <a:pt x="543991" y="25158"/>
                  </a:lnTo>
                  <a:close/>
                </a:path>
                <a:path w="739775" h="64770">
                  <a:moveTo>
                    <a:pt x="558507" y="8712"/>
                  </a:moveTo>
                  <a:lnTo>
                    <a:pt x="547865" y="8712"/>
                  </a:lnTo>
                  <a:lnTo>
                    <a:pt x="547865" y="42570"/>
                  </a:lnTo>
                  <a:lnTo>
                    <a:pt x="558507" y="42570"/>
                  </a:lnTo>
                  <a:lnTo>
                    <a:pt x="558507" y="8712"/>
                  </a:lnTo>
                  <a:close/>
                </a:path>
                <a:path w="739775" h="64770">
                  <a:moveTo>
                    <a:pt x="591413" y="7747"/>
                  </a:moveTo>
                  <a:lnTo>
                    <a:pt x="566254" y="7747"/>
                  </a:lnTo>
                  <a:lnTo>
                    <a:pt x="566254" y="42570"/>
                  </a:lnTo>
                  <a:lnTo>
                    <a:pt x="591413" y="40640"/>
                  </a:lnTo>
                  <a:lnTo>
                    <a:pt x="591413" y="33870"/>
                  </a:lnTo>
                  <a:lnTo>
                    <a:pt x="575919" y="34836"/>
                  </a:lnTo>
                  <a:lnTo>
                    <a:pt x="575919" y="27101"/>
                  </a:lnTo>
                  <a:lnTo>
                    <a:pt x="589470" y="27101"/>
                  </a:lnTo>
                  <a:lnTo>
                    <a:pt x="589470" y="21285"/>
                  </a:lnTo>
                  <a:lnTo>
                    <a:pt x="575919" y="21285"/>
                  </a:lnTo>
                  <a:lnTo>
                    <a:pt x="575919" y="14516"/>
                  </a:lnTo>
                  <a:lnTo>
                    <a:pt x="591413" y="13550"/>
                  </a:lnTo>
                  <a:lnTo>
                    <a:pt x="591413" y="7747"/>
                  </a:lnTo>
                  <a:close/>
                </a:path>
                <a:path w="739775" h="64770">
                  <a:moveTo>
                    <a:pt x="638810" y="4838"/>
                  </a:moveTo>
                  <a:lnTo>
                    <a:pt x="627189" y="4838"/>
                  </a:lnTo>
                  <a:lnTo>
                    <a:pt x="617524" y="25158"/>
                  </a:lnTo>
                  <a:lnTo>
                    <a:pt x="609777" y="5803"/>
                  </a:lnTo>
                  <a:lnTo>
                    <a:pt x="596239" y="6781"/>
                  </a:lnTo>
                  <a:lnTo>
                    <a:pt x="596239" y="40640"/>
                  </a:lnTo>
                  <a:lnTo>
                    <a:pt x="603973" y="40640"/>
                  </a:lnTo>
                  <a:lnTo>
                    <a:pt x="603973" y="19354"/>
                  </a:lnTo>
                  <a:lnTo>
                    <a:pt x="612686" y="40640"/>
                  </a:lnTo>
                  <a:lnTo>
                    <a:pt x="619455" y="39674"/>
                  </a:lnTo>
                  <a:lnTo>
                    <a:pt x="628167" y="18389"/>
                  </a:lnTo>
                  <a:lnTo>
                    <a:pt x="628167" y="39674"/>
                  </a:lnTo>
                  <a:lnTo>
                    <a:pt x="638810" y="38696"/>
                  </a:lnTo>
                  <a:lnTo>
                    <a:pt x="638810" y="4838"/>
                  </a:lnTo>
                  <a:close/>
                </a:path>
                <a:path w="739775" h="64770">
                  <a:moveTo>
                    <a:pt x="671703" y="3873"/>
                  </a:moveTo>
                  <a:lnTo>
                    <a:pt x="646557" y="4838"/>
                  </a:lnTo>
                  <a:lnTo>
                    <a:pt x="646557" y="38696"/>
                  </a:lnTo>
                  <a:lnTo>
                    <a:pt x="671703" y="36766"/>
                  </a:lnTo>
                  <a:lnTo>
                    <a:pt x="671703" y="30962"/>
                  </a:lnTo>
                  <a:lnTo>
                    <a:pt x="656221" y="30962"/>
                  </a:lnTo>
                  <a:lnTo>
                    <a:pt x="656221" y="24193"/>
                  </a:lnTo>
                  <a:lnTo>
                    <a:pt x="669759" y="23228"/>
                  </a:lnTo>
                  <a:lnTo>
                    <a:pt x="669759" y="17424"/>
                  </a:lnTo>
                  <a:lnTo>
                    <a:pt x="656221" y="18389"/>
                  </a:lnTo>
                  <a:lnTo>
                    <a:pt x="656221" y="10642"/>
                  </a:lnTo>
                  <a:lnTo>
                    <a:pt x="671703" y="10642"/>
                  </a:lnTo>
                  <a:lnTo>
                    <a:pt x="671703" y="3873"/>
                  </a:lnTo>
                  <a:close/>
                </a:path>
                <a:path w="739775" h="64770">
                  <a:moveTo>
                    <a:pt x="707491" y="1943"/>
                  </a:moveTo>
                  <a:lnTo>
                    <a:pt x="699757" y="1943"/>
                  </a:lnTo>
                  <a:lnTo>
                    <a:pt x="699757" y="22263"/>
                  </a:lnTo>
                  <a:lnTo>
                    <a:pt x="688149" y="2908"/>
                  </a:lnTo>
                  <a:lnTo>
                    <a:pt x="676541" y="3873"/>
                  </a:lnTo>
                  <a:lnTo>
                    <a:pt x="676541" y="36766"/>
                  </a:lnTo>
                  <a:lnTo>
                    <a:pt x="684276" y="36766"/>
                  </a:lnTo>
                  <a:lnTo>
                    <a:pt x="684276" y="15481"/>
                  </a:lnTo>
                  <a:lnTo>
                    <a:pt x="695896" y="36766"/>
                  </a:lnTo>
                  <a:lnTo>
                    <a:pt x="707491" y="35801"/>
                  </a:lnTo>
                  <a:lnTo>
                    <a:pt x="707491" y="1943"/>
                  </a:lnTo>
                  <a:close/>
                </a:path>
                <a:path w="739775" h="64770">
                  <a:moveTo>
                    <a:pt x="739419" y="16446"/>
                  </a:moveTo>
                  <a:lnTo>
                    <a:pt x="731685" y="14516"/>
                  </a:lnTo>
                  <a:lnTo>
                    <a:pt x="729754" y="13550"/>
                  </a:lnTo>
                  <a:lnTo>
                    <a:pt x="728776" y="13550"/>
                  </a:lnTo>
                  <a:lnTo>
                    <a:pt x="725881" y="12585"/>
                  </a:lnTo>
                  <a:lnTo>
                    <a:pt x="722972" y="10642"/>
                  </a:lnTo>
                  <a:lnTo>
                    <a:pt x="722007" y="10642"/>
                  </a:lnTo>
                  <a:lnTo>
                    <a:pt x="722972" y="9677"/>
                  </a:lnTo>
                  <a:lnTo>
                    <a:pt x="722972" y="8712"/>
                  </a:lnTo>
                  <a:lnTo>
                    <a:pt x="723938" y="6781"/>
                  </a:lnTo>
                  <a:lnTo>
                    <a:pt x="729754" y="6781"/>
                  </a:lnTo>
                  <a:lnTo>
                    <a:pt x="735558" y="7747"/>
                  </a:lnTo>
                  <a:lnTo>
                    <a:pt x="736523" y="7747"/>
                  </a:lnTo>
                  <a:lnTo>
                    <a:pt x="736523" y="6781"/>
                  </a:lnTo>
                  <a:lnTo>
                    <a:pt x="736523" y="1943"/>
                  </a:lnTo>
                  <a:lnTo>
                    <a:pt x="731685" y="0"/>
                  </a:lnTo>
                  <a:lnTo>
                    <a:pt x="726846" y="965"/>
                  </a:lnTo>
                  <a:lnTo>
                    <a:pt x="722972" y="965"/>
                  </a:lnTo>
                  <a:lnTo>
                    <a:pt x="712343" y="2908"/>
                  </a:lnTo>
                  <a:lnTo>
                    <a:pt x="712343" y="19354"/>
                  </a:lnTo>
                  <a:lnTo>
                    <a:pt x="723938" y="22263"/>
                  </a:lnTo>
                  <a:lnTo>
                    <a:pt x="722972" y="22263"/>
                  </a:lnTo>
                  <a:lnTo>
                    <a:pt x="726846" y="23228"/>
                  </a:lnTo>
                  <a:lnTo>
                    <a:pt x="727811" y="24193"/>
                  </a:lnTo>
                  <a:lnTo>
                    <a:pt x="728776" y="24193"/>
                  </a:lnTo>
                  <a:lnTo>
                    <a:pt x="728776" y="28067"/>
                  </a:lnTo>
                  <a:lnTo>
                    <a:pt x="725881" y="29032"/>
                  </a:lnTo>
                  <a:lnTo>
                    <a:pt x="721042" y="29032"/>
                  </a:lnTo>
                  <a:lnTo>
                    <a:pt x="713295" y="28067"/>
                  </a:lnTo>
                  <a:lnTo>
                    <a:pt x="713295" y="34836"/>
                  </a:lnTo>
                  <a:lnTo>
                    <a:pt x="716203" y="36766"/>
                  </a:lnTo>
                  <a:lnTo>
                    <a:pt x="723938" y="35801"/>
                  </a:lnTo>
                  <a:lnTo>
                    <a:pt x="731685" y="35801"/>
                  </a:lnTo>
                  <a:lnTo>
                    <a:pt x="739419" y="30962"/>
                  </a:lnTo>
                  <a:lnTo>
                    <a:pt x="739419" y="29032"/>
                  </a:lnTo>
                  <a:lnTo>
                    <a:pt x="739419" y="16446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404108" y="5123510"/>
              <a:ext cx="200660" cy="40640"/>
            </a:xfrm>
            <a:custGeom>
              <a:avLst/>
              <a:gdLst/>
              <a:ahLst/>
              <a:cxnLst/>
              <a:rect l="l" t="t" r="r" b="b"/>
              <a:pathLst>
                <a:path w="200660" h="40639">
                  <a:moveTo>
                    <a:pt x="24371" y="22618"/>
                  </a:moveTo>
                  <a:lnTo>
                    <a:pt x="16535" y="20891"/>
                  </a:lnTo>
                  <a:lnTo>
                    <a:pt x="15671" y="20015"/>
                  </a:lnTo>
                  <a:lnTo>
                    <a:pt x="13931" y="20015"/>
                  </a:lnTo>
                  <a:lnTo>
                    <a:pt x="11315" y="19138"/>
                  </a:lnTo>
                  <a:lnTo>
                    <a:pt x="9575" y="17411"/>
                  </a:lnTo>
                  <a:lnTo>
                    <a:pt x="8699" y="17411"/>
                  </a:lnTo>
                  <a:lnTo>
                    <a:pt x="8699" y="14795"/>
                  </a:lnTo>
                  <a:lnTo>
                    <a:pt x="10439" y="13931"/>
                  </a:lnTo>
                  <a:lnTo>
                    <a:pt x="15671" y="13931"/>
                  </a:lnTo>
                  <a:lnTo>
                    <a:pt x="20015" y="14795"/>
                  </a:lnTo>
                  <a:lnTo>
                    <a:pt x="21755" y="14795"/>
                  </a:lnTo>
                  <a:lnTo>
                    <a:pt x="21755" y="13931"/>
                  </a:lnTo>
                  <a:lnTo>
                    <a:pt x="21755" y="9575"/>
                  </a:lnTo>
                  <a:lnTo>
                    <a:pt x="16535" y="7835"/>
                  </a:lnTo>
                  <a:lnTo>
                    <a:pt x="8699" y="7835"/>
                  </a:lnTo>
                  <a:lnTo>
                    <a:pt x="0" y="10452"/>
                  </a:lnTo>
                  <a:lnTo>
                    <a:pt x="0" y="25234"/>
                  </a:lnTo>
                  <a:lnTo>
                    <a:pt x="6096" y="26111"/>
                  </a:lnTo>
                  <a:lnTo>
                    <a:pt x="9575" y="27851"/>
                  </a:lnTo>
                  <a:lnTo>
                    <a:pt x="8699" y="26974"/>
                  </a:lnTo>
                  <a:lnTo>
                    <a:pt x="12192" y="28714"/>
                  </a:lnTo>
                  <a:lnTo>
                    <a:pt x="13055" y="28714"/>
                  </a:lnTo>
                  <a:lnTo>
                    <a:pt x="14795" y="29591"/>
                  </a:lnTo>
                  <a:lnTo>
                    <a:pt x="14795" y="33070"/>
                  </a:lnTo>
                  <a:lnTo>
                    <a:pt x="12192" y="33934"/>
                  </a:lnTo>
                  <a:lnTo>
                    <a:pt x="6972" y="33934"/>
                  </a:lnTo>
                  <a:lnTo>
                    <a:pt x="0" y="33070"/>
                  </a:lnTo>
                  <a:lnTo>
                    <a:pt x="0" y="39154"/>
                  </a:lnTo>
                  <a:lnTo>
                    <a:pt x="2616" y="40030"/>
                  </a:lnTo>
                  <a:lnTo>
                    <a:pt x="17411" y="40030"/>
                  </a:lnTo>
                  <a:lnTo>
                    <a:pt x="24371" y="35674"/>
                  </a:lnTo>
                  <a:lnTo>
                    <a:pt x="24371" y="33934"/>
                  </a:lnTo>
                  <a:lnTo>
                    <a:pt x="24371" y="26974"/>
                  </a:lnTo>
                  <a:lnTo>
                    <a:pt x="24371" y="22618"/>
                  </a:lnTo>
                  <a:close/>
                </a:path>
                <a:path w="200660" h="40639">
                  <a:moveTo>
                    <a:pt x="37426" y="7835"/>
                  </a:moveTo>
                  <a:lnTo>
                    <a:pt x="27851" y="7835"/>
                  </a:lnTo>
                  <a:lnTo>
                    <a:pt x="27851" y="38277"/>
                  </a:lnTo>
                  <a:lnTo>
                    <a:pt x="37426" y="38277"/>
                  </a:lnTo>
                  <a:lnTo>
                    <a:pt x="37426" y="7835"/>
                  </a:lnTo>
                  <a:close/>
                </a:path>
                <a:path w="200660" h="40639">
                  <a:moveTo>
                    <a:pt x="67005" y="6959"/>
                  </a:moveTo>
                  <a:lnTo>
                    <a:pt x="44373" y="6959"/>
                  </a:lnTo>
                  <a:lnTo>
                    <a:pt x="44373" y="38277"/>
                  </a:lnTo>
                  <a:lnTo>
                    <a:pt x="67005" y="36550"/>
                  </a:lnTo>
                  <a:lnTo>
                    <a:pt x="67005" y="30454"/>
                  </a:lnTo>
                  <a:lnTo>
                    <a:pt x="53073" y="31330"/>
                  </a:lnTo>
                  <a:lnTo>
                    <a:pt x="53073" y="24371"/>
                  </a:lnTo>
                  <a:lnTo>
                    <a:pt x="65265" y="24371"/>
                  </a:lnTo>
                  <a:lnTo>
                    <a:pt x="65265" y="19138"/>
                  </a:lnTo>
                  <a:lnTo>
                    <a:pt x="53073" y="19138"/>
                  </a:lnTo>
                  <a:lnTo>
                    <a:pt x="53073" y="13055"/>
                  </a:lnTo>
                  <a:lnTo>
                    <a:pt x="67005" y="12192"/>
                  </a:lnTo>
                  <a:lnTo>
                    <a:pt x="67005" y="6959"/>
                  </a:lnTo>
                  <a:close/>
                </a:path>
                <a:path w="200660" h="40639">
                  <a:moveTo>
                    <a:pt x="109626" y="4356"/>
                  </a:moveTo>
                  <a:lnTo>
                    <a:pt x="99187" y="4356"/>
                  </a:lnTo>
                  <a:lnTo>
                    <a:pt x="90487" y="22618"/>
                  </a:lnTo>
                  <a:lnTo>
                    <a:pt x="83527" y="5219"/>
                  </a:lnTo>
                  <a:lnTo>
                    <a:pt x="71348" y="6096"/>
                  </a:lnTo>
                  <a:lnTo>
                    <a:pt x="71348" y="36550"/>
                  </a:lnTo>
                  <a:lnTo>
                    <a:pt x="78308" y="36550"/>
                  </a:lnTo>
                  <a:lnTo>
                    <a:pt x="78308" y="17411"/>
                  </a:lnTo>
                  <a:lnTo>
                    <a:pt x="86144" y="36550"/>
                  </a:lnTo>
                  <a:lnTo>
                    <a:pt x="92227" y="35674"/>
                  </a:lnTo>
                  <a:lnTo>
                    <a:pt x="100063" y="16535"/>
                  </a:lnTo>
                  <a:lnTo>
                    <a:pt x="100063" y="35674"/>
                  </a:lnTo>
                  <a:lnTo>
                    <a:pt x="109626" y="34798"/>
                  </a:lnTo>
                  <a:lnTo>
                    <a:pt x="109626" y="4356"/>
                  </a:lnTo>
                  <a:close/>
                </a:path>
                <a:path w="200660" h="40639">
                  <a:moveTo>
                    <a:pt x="139204" y="3479"/>
                  </a:moveTo>
                  <a:lnTo>
                    <a:pt x="116598" y="4356"/>
                  </a:lnTo>
                  <a:lnTo>
                    <a:pt x="116598" y="34798"/>
                  </a:lnTo>
                  <a:lnTo>
                    <a:pt x="139204" y="33070"/>
                  </a:lnTo>
                  <a:lnTo>
                    <a:pt x="139204" y="27851"/>
                  </a:lnTo>
                  <a:lnTo>
                    <a:pt x="125285" y="27851"/>
                  </a:lnTo>
                  <a:lnTo>
                    <a:pt x="125285" y="21755"/>
                  </a:lnTo>
                  <a:lnTo>
                    <a:pt x="137464" y="20891"/>
                  </a:lnTo>
                  <a:lnTo>
                    <a:pt x="137464" y="15659"/>
                  </a:lnTo>
                  <a:lnTo>
                    <a:pt x="125285" y="16535"/>
                  </a:lnTo>
                  <a:lnTo>
                    <a:pt x="125285" y="9575"/>
                  </a:lnTo>
                  <a:lnTo>
                    <a:pt x="139204" y="9575"/>
                  </a:lnTo>
                  <a:lnTo>
                    <a:pt x="139204" y="3479"/>
                  </a:lnTo>
                  <a:close/>
                </a:path>
                <a:path w="200660" h="40639">
                  <a:moveTo>
                    <a:pt x="171399" y="1752"/>
                  </a:moveTo>
                  <a:lnTo>
                    <a:pt x="164439" y="1752"/>
                  </a:lnTo>
                  <a:lnTo>
                    <a:pt x="164439" y="20015"/>
                  </a:lnTo>
                  <a:lnTo>
                    <a:pt x="154000" y="2616"/>
                  </a:lnTo>
                  <a:lnTo>
                    <a:pt x="143560" y="3479"/>
                  </a:lnTo>
                  <a:lnTo>
                    <a:pt x="143560" y="33070"/>
                  </a:lnTo>
                  <a:lnTo>
                    <a:pt x="150520" y="33070"/>
                  </a:lnTo>
                  <a:lnTo>
                    <a:pt x="150520" y="13931"/>
                  </a:lnTo>
                  <a:lnTo>
                    <a:pt x="160959" y="33070"/>
                  </a:lnTo>
                  <a:lnTo>
                    <a:pt x="171399" y="32194"/>
                  </a:lnTo>
                  <a:lnTo>
                    <a:pt x="171399" y="1752"/>
                  </a:lnTo>
                  <a:close/>
                </a:path>
                <a:path w="200660" h="40639">
                  <a:moveTo>
                    <a:pt x="200113" y="14795"/>
                  </a:moveTo>
                  <a:lnTo>
                    <a:pt x="193154" y="13055"/>
                  </a:lnTo>
                  <a:lnTo>
                    <a:pt x="191414" y="12192"/>
                  </a:lnTo>
                  <a:lnTo>
                    <a:pt x="190538" y="12192"/>
                  </a:lnTo>
                  <a:lnTo>
                    <a:pt x="187934" y="11315"/>
                  </a:lnTo>
                  <a:lnTo>
                    <a:pt x="185331" y="9575"/>
                  </a:lnTo>
                  <a:lnTo>
                    <a:pt x="184454" y="9575"/>
                  </a:lnTo>
                  <a:lnTo>
                    <a:pt x="185331" y="8699"/>
                  </a:lnTo>
                  <a:lnTo>
                    <a:pt x="185331" y="7835"/>
                  </a:lnTo>
                  <a:lnTo>
                    <a:pt x="186194" y="6096"/>
                  </a:lnTo>
                  <a:lnTo>
                    <a:pt x="191414" y="6096"/>
                  </a:lnTo>
                  <a:lnTo>
                    <a:pt x="196634" y="6959"/>
                  </a:lnTo>
                  <a:lnTo>
                    <a:pt x="197510" y="6959"/>
                  </a:lnTo>
                  <a:lnTo>
                    <a:pt x="197510" y="6096"/>
                  </a:lnTo>
                  <a:lnTo>
                    <a:pt x="197510" y="1752"/>
                  </a:lnTo>
                  <a:lnTo>
                    <a:pt x="193154" y="0"/>
                  </a:lnTo>
                  <a:lnTo>
                    <a:pt x="188798" y="876"/>
                  </a:lnTo>
                  <a:lnTo>
                    <a:pt x="185331" y="876"/>
                  </a:lnTo>
                  <a:lnTo>
                    <a:pt x="175755" y="2616"/>
                  </a:lnTo>
                  <a:lnTo>
                    <a:pt x="175755" y="17411"/>
                  </a:lnTo>
                  <a:lnTo>
                    <a:pt x="186194" y="20015"/>
                  </a:lnTo>
                  <a:lnTo>
                    <a:pt x="185331" y="20015"/>
                  </a:lnTo>
                  <a:lnTo>
                    <a:pt x="188798" y="20891"/>
                  </a:lnTo>
                  <a:lnTo>
                    <a:pt x="189674" y="21755"/>
                  </a:lnTo>
                  <a:lnTo>
                    <a:pt x="190538" y="21755"/>
                  </a:lnTo>
                  <a:lnTo>
                    <a:pt x="190538" y="25234"/>
                  </a:lnTo>
                  <a:lnTo>
                    <a:pt x="187934" y="26111"/>
                  </a:lnTo>
                  <a:lnTo>
                    <a:pt x="183591" y="26111"/>
                  </a:lnTo>
                  <a:lnTo>
                    <a:pt x="176618" y="25234"/>
                  </a:lnTo>
                  <a:lnTo>
                    <a:pt x="176618" y="31330"/>
                  </a:lnTo>
                  <a:lnTo>
                    <a:pt x="179235" y="33070"/>
                  </a:lnTo>
                  <a:lnTo>
                    <a:pt x="186194" y="32194"/>
                  </a:lnTo>
                  <a:lnTo>
                    <a:pt x="193154" y="32194"/>
                  </a:lnTo>
                  <a:lnTo>
                    <a:pt x="200113" y="27851"/>
                  </a:lnTo>
                  <a:lnTo>
                    <a:pt x="200113" y="26111"/>
                  </a:lnTo>
                  <a:lnTo>
                    <a:pt x="200113" y="14795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3" name="object 3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397586" y="5204860"/>
              <a:ext cx="212293" cy="99187"/>
            </a:xfrm>
            <a:prstGeom prst="rect">
              <a:avLst/>
            </a:prstGeom>
          </p:spPr>
        </p:pic>
        <p:sp>
          <p:nvSpPr>
            <p:cNvPr id="334" name="object 334"/>
            <p:cNvSpPr/>
            <p:nvPr/>
          </p:nvSpPr>
          <p:spPr>
            <a:xfrm>
              <a:off x="3331908" y="4892078"/>
              <a:ext cx="972185" cy="1329055"/>
            </a:xfrm>
            <a:custGeom>
              <a:avLst/>
              <a:gdLst/>
              <a:ahLst/>
              <a:cxnLst/>
              <a:rect l="l" t="t" r="r" b="b"/>
              <a:pathLst>
                <a:path w="972185" h="1329054">
                  <a:moveTo>
                    <a:pt x="50457" y="441109"/>
                  </a:moveTo>
                  <a:lnTo>
                    <a:pt x="50457" y="562927"/>
                  </a:lnTo>
                  <a:lnTo>
                    <a:pt x="0" y="562927"/>
                  </a:lnTo>
                  <a:lnTo>
                    <a:pt x="0" y="441985"/>
                  </a:lnTo>
                  <a:lnTo>
                    <a:pt x="50457" y="441109"/>
                  </a:lnTo>
                  <a:close/>
                </a:path>
                <a:path w="972185" h="1329054">
                  <a:moveTo>
                    <a:pt x="47840" y="448081"/>
                  </a:moveTo>
                  <a:lnTo>
                    <a:pt x="47840" y="551611"/>
                  </a:lnTo>
                  <a:lnTo>
                    <a:pt x="1739" y="552488"/>
                  </a:lnTo>
                  <a:lnTo>
                    <a:pt x="1739" y="448945"/>
                  </a:lnTo>
                  <a:lnTo>
                    <a:pt x="47840" y="448081"/>
                  </a:lnTo>
                  <a:close/>
                </a:path>
                <a:path w="972185" h="1329054">
                  <a:moveTo>
                    <a:pt x="57416" y="756945"/>
                  </a:moveTo>
                  <a:lnTo>
                    <a:pt x="54800" y="755205"/>
                  </a:lnTo>
                  <a:lnTo>
                    <a:pt x="50457" y="747369"/>
                  </a:lnTo>
                  <a:lnTo>
                    <a:pt x="50457" y="739546"/>
                  </a:lnTo>
                  <a:lnTo>
                    <a:pt x="51320" y="662101"/>
                  </a:lnTo>
                  <a:lnTo>
                    <a:pt x="51320" y="655154"/>
                  </a:lnTo>
                  <a:lnTo>
                    <a:pt x="50457" y="642962"/>
                  </a:lnTo>
                  <a:lnTo>
                    <a:pt x="60896" y="642962"/>
                  </a:lnTo>
                  <a:lnTo>
                    <a:pt x="46977" y="642962"/>
                  </a:lnTo>
                  <a:lnTo>
                    <a:pt x="36537" y="642962"/>
                  </a:lnTo>
                  <a:lnTo>
                    <a:pt x="37401" y="655154"/>
                  </a:lnTo>
                  <a:lnTo>
                    <a:pt x="37401" y="662101"/>
                  </a:lnTo>
                  <a:lnTo>
                    <a:pt x="36537" y="739546"/>
                  </a:lnTo>
                  <a:lnTo>
                    <a:pt x="36537" y="747369"/>
                  </a:lnTo>
                  <a:lnTo>
                    <a:pt x="40881" y="755205"/>
                  </a:lnTo>
                  <a:lnTo>
                    <a:pt x="44361" y="756945"/>
                  </a:lnTo>
                  <a:lnTo>
                    <a:pt x="57416" y="756945"/>
                  </a:lnTo>
                  <a:close/>
                </a:path>
                <a:path w="972185" h="1329054">
                  <a:moveTo>
                    <a:pt x="60896" y="642962"/>
                  </a:moveTo>
                  <a:lnTo>
                    <a:pt x="65239" y="642962"/>
                  </a:lnTo>
                  <a:lnTo>
                    <a:pt x="68732" y="651662"/>
                  </a:lnTo>
                  <a:lnTo>
                    <a:pt x="68732" y="656882"/>
                  </a:lnTo>
                  <a:lnTo>
                    <a:pt x="68732" y="694296"/>
                  </a:lnTo>
                  <a:lnTo>
                    <a:pt x="50457" y="694296"/>
                  </a:lnTo>
                </a:path>
                <a:path w="972185" h="1329054">
                  <a:moveTo>
                    <a:pt x="51320" y="685596"/>
                  </a:moveTo>
                  <a:lnTo>
                    <a:pt x="62636" y="685596"/>
                  </a:lnTo>
                  <a:lnTo>
                    <a:pt x="62636" y="662101"/>
                  </a:lnTo>
                  <a:lnTo>
                    <a:pt x="62636" y="656882"/>
                  </a:lnTo>
                  <a:lnTo>
                    <a:pt x="59156" y="653415"/>
                  </a:lnTo>
                  <a:lnTo>
                    <a:pt x="53060" y="653415"/>
                  </a:lnTo>
                  <a:lnTo>
                    <a:pt x="52196" y="653415"/>
                  </a:lnTo>
                </a:path>
                <a:path w="972185" h="1329054">
                  <a:moveTo>
                    <a:pt x="51320" y="672553"/>
                  </a:moveTo>
                  <a:lnTo>
                    <a:pt x="55676" y="672553"/>
                  </a:lnTo>
                  <a:lnTo>
                    <a:pt x="59156" y="669074"/>
                  </a:lnTo>
                  <a:lnTo>
                    <a:pt x="59156" y="664718"/>
                  </a:lnTo>
                  <a:lnTo>
                    <a:pt x="59156" y="659498"/>
                  </a:lnTo>
                  <a:lnTo>
                    <a:pt x="55676" y="656018"/>
                  </a:lnTo>
                  <a:lnTo>
                    <a:pt x="51320" y="656018"/>
                  </a:lnTo>
                </a:path>
                <a:path w="972185" h="1329054">
                  <a:moveTo>
                    <a:pt x="970089" y="7835"/>
                  </a:moveTo>
                  <a:lnTo>
                    <a:pt x="969213" y="2616"/>
                  </a:lnTo>
                  <a:lnTo>
                    <a:pt x="968349" y="0"/>
                  </a:lnTo>
                  <a:lnTo>
                    <a:pt x="962253" y="0"/>
                  </a:lnTo>
                  <a:lnTo>
                    <a:pt x="509841" y="27851"/>
                  </a:lnTo>
                  <a:lnTo>
                    <a:pt x="506349" y="28714"/>
                  </a:lnTo>
                  <a:lnTo>
                    <a:pt x="503745" y="30454"/>
                  </a:lnTo>
                  <a:lnTo>
                    <a:pt x="504609" y="34810"/>
                  </a:lnTo>
                  <a:lnTo>
                    <a:pt x="502005" y="1287665"/>
                  </a:lnTo>
                  <a:lnTo>
                    <a:pt x="502005" y="1297241"/>
                  </a:lnTo>
                  <a:lnTo>
                    <a:pt x="509841" y="1300721"/>
                  </a:lnTo>
                  <a:lnTo>
                    <a:pt x="516788" y="1301584"/>
                  </a:lnTo>
                  <a:lnTo>
                    <a:pt x="963993" y="1328559"/>
                  </a:lnTo>
                  <a:lnTo>
                    <a:pt x="969213" y="1328559"/>
                  </a:lnTo>
                  <a:lnTo>
                    <a:pt x="970953" y="1325943"/>
                  </a:lnTo>
                  <a:lnTo>
                    <a:pt x="971829" y="1320723"/>
                  </a:lnTo>
                </a:path>
                <a:path w="972185" h="1329054">
                  <a:moveTo>
                    <a:pt x="579437" y="46113"/>
                  </a:moveTo>
                  <a:lnTo>
                    <a:pt x="816089" y="32194"/>
                  </a:lnTo>
                  <a:lnTo>
                    <a:pt x="816089" y="168795"/>
                  </a:lnTo>
                  <a:lnTo>
                    <a:pt x="579437" y="179235"/>
                  </a:lnTo>
                  <a:lnTo>
                    <a:pt x="579437" y="46113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5" name="object 3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05688" y="6034005"/>
              <a:ext cx="235788" cy="146176"/>
            </a:xfrm>
            <a:prstGeom prst="rect">
              <a:avLst/>
            </a:prstGeom>
          </p:spPr>
        </p:pic>
        <p:sp>
          <p:nvSpPr>
            <p:cNvPr id="336" name="object 336"/>
            <p:cNvSpPr/>
            <p:nvPr/>
          </p:nvSpPr>
          <p:spPr>
            <a:xfrm>
              <a:off x="3911346" y="4924272"/>
              <a:ext cx="241935" cy="151130"/>
            </a:xfrm>
            <a:custGeom>
              <a:avLst/>
              <a:gdLst/>
              <a:ahLst/>
              <a:cxnLst/>
              <a:rect l="l" t="t" r="r" b="b"/>
              <a:pathLst>
                <a:path w="241935" h="151129">
                  <a:moveTo>
                    <a:pt x="236651" y="0"/>
                  </a:moveTo>
                  <a:lnTo>
                    <a:pt x="241871" y="3479"/>
                  </a:lnTo>
                  <a:lnTo>
                    <a:pt x="241871" y="139204"/>
                  </a:lnTo>
                  <a:lnTo>
                    <a:pt x="4356" y="150520"/>
                  </a:lnTo>
                  <a:lnTo>
                    <a:pt x="0" y="147040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922661" y="5097411"/>
              <a:ext cx="224154" cy="43815"/>
            </a:xfrm>
            <a:custGeom>
              <a:avLst/>
              <a:gdLst/>
              <a:ahLst/>
              <a:cxnLst/>
              <a:rect l="l" t="t" r="r" b="b"/>
              <a:pathLst>
                <a:path w="224154" h="43814">
                  <a:moveTo>
                    <a:pt x="27838" y="25234"/>
                  </a:moveTo>
                  <a:lnTo>
                    <a:pt x="19138" y="22631"/>
                  </a:lnTo>
                  <a:lnTo>
                    <a:pt x="17399" y="22631"/>
                  </a:lnTo>
                  <a:lnTo>
                    <a:pt x="16522" y="21755"/>
                  </a:lnTo>
                  <a:lnTo>
                    <a:pt x="9563" y="18275"/>
                  </a:lnTo>
                  <a:lnTo>
                    <a:pt x="9563" y="16535"/>
                  </a:lnTo>
                  <a:lnTo>
                    <a:pt x="12179" y="14795"/>
                  </a:lnTo>
                  <a:lnTo>
                    <a:pt x="17399" y="14795"/>
                  </a:lnTo>
                  <a:lnTo>
                    <a:pt x="22618" y="15659"/>
                  </a:lnTo>
                  <a:lnTo>
                    <a:pt x="24358" y="15659"/>
                  </a:lnTo>
                  <a:lnTo>
                    <a:pt x="24358" y="14795"/>
                  </a:lnTo>
                  <a:lnTo>
                    <a:pt x="24358" y="9575"/>
                  </a:lnTo>
                  <a:lnTo>
                    <a:pt x="20002" y="8699"/>
                  </a:lnTo>
                  <a:lnTo>
                    <a:pt x="9563" y="8699"/>
                  </a:lnTo>
                  <a:lnTo>
                    <a:pt x="0" y="10439"/>
                  </a:lnTo>
                  <a:lnTo>
                    <a:pt x="0" y="27851"/>
                  </a:lnTo>
                  <a:lnTo>
                    <a:pt x="7823" y="28714"/>
                  </a:lnTo>
                  <a:lnTo>
                    <a:pt x="12179" y="30454"/>
                  </a:lnTo>
                  <a:lnTo>
                    <a:pt x="10439" y="29578"/>
                  </a:lnTo>
                  <a:lnTo>
                    <a:pt x="14782" y="31318"/>
                  </a:lnTo>
                  <a:lnTo>
                    <a:pt x="17399" y="32194"/>
                  </a:lnTo>
                  <a:lnTo>
                    <a:pt x="17399" y="35674"/>
                  </a:lnTo>
                  <a:lnTo>
                    <a:pt x="14782" y="37414"/>
                  </a:lnTo>
                  <a:lnTo>
                    <a:pt x="8699" y="37414"/>
                  </a:lnTo>
                  <a:lnTo>
                    <a:pt x="863" y="35674"/>
                  </a:lnTo>
                  <a:lnTo>
                    <a:pt x="863" y="43510"/>
                  </a:lnTo>
                  <a:lnTo>
                    <a:pt x="20002" y="43510"/>
                  </a:lnTo>
                  <a:lnTo>
                    <a:pt x="27838" y="40030"/>
                  </a:lnTo>
                  <a:lnTo>
                    <a:pt x="27838" y="37414"/>
                  </a:lnTo>
                  <a:lnTo>
                    <a:pt x="27838" y="29578"/>
                  </a:lnTo>
                  <a:lnTo>
                    <a:pt x="27838" y="25234"/>
                  </a:lnTo>
                  <a:close/>
                </a:path>
                <a:path w="224154" h="43814">
                  <a:moveTo>
                    <a:pt x="42633" y="7835"/>
                  </a:moveTo>
                  <a:lnTo>
                    <a:pt x="31318" y="8699"/>
                  </a:lnTo>
                  <a:lnTo>
                    <a:pt x="31318" y="42633"/>
                  </a:lnTo>
                  <a:lnTo>
                    <a:pt x="42633" y="41757"/>
                  </a:lnTo>
                  <a:lnTo>
                    <a:pt x="42633" y="7835"/>
                  </a:lnTo>
                  <a:close/>
                </a:path>
                <a:path w="224154" h="43814">
                  <a:moveTo>
                    <a:pt x="75692" y="33934"/>
                  </a:moveTo>
                  <a:lnTo>
                    <a:pt x="60032" y="34798"/>
                  </a:lnTo>
                  <a:lnTo>
                    <a:pt x="60032" y="26974"/>
                  </a:lnTo>
                  <a:lnTo>
                    <a:pt x="73075" y="26098"/>
                  </a:lnTo>
                  <a:lnTo>
                    <a:pt x="73075" y="20015"/>
                  </a:lnTo>
                  <a:lnTo>
                    <a:pt x="60032" y="20878"/>
                  </a:lnTo>
                  <a:lnTo>
                    <a:pt x="60032" y="13919"/>
                  </a:lnTo>
                  <a:lnTo>
                    <a:pt x="74815" y="13055"/>
                  </a:lnTo>
                  <a:lnTo>
                    <a:pt x="74815" y="6972"/>
                  </a:lnTo>
                  <a:lnTo>
                    <a:pt x="49580" y="7835"/>
                  </a:lnTo>
                  <a:lnTo>
                    <a:pt x="49580" y="41757"/>
                  </a:lnTo>
                  <a:lnTo>
                    <a:pt x="75692" y="40894"/>
                  </a:lnTo>
                  <a:lnTo>
                    <a:pt x="75692" y="33934"/>
                  </a:lnTo>
                  <a:close/>
                </a:path>
                <a:path w="224154" h="43814">
                  <a:moveTo>
                    <a:pt x="122669" y="5219"/>
                  </a:moveTo>
                  <a:lnTo>
                    <a:pt x="110490" y="5219"/>
                  </a:lnTo>
                  <a:lnTo>
                    <a:pt x="101790" y="25234"/>
                  </a:lnTo>
                  <a:lnTo>
                    <a:pt x="93091" y="6096"/>
                  </a:lnTo>
                  <a:lnTo>
                    <a:pt x="80911" y="6096"/>
                  </a:lnTo>
                  <a:lnTo>
                    <a:pt x="80911" y="40894"/>
                  </a:lnTo>
                  <a:lnTo>
                    <a:pt x="87871" y="40030"/>
                  </a:lnTo>
                  <a:lnTo>
                    <a:pt x="87871" y="19138"/>
                  </a:lnTo>
                  <a:lnTo>
                    <a:pt x="96570" y="40030"/>
                  </a:lnTo>
                  <a:lnTo>
                    <a:pt x="103530" y="40030"/>
                  </a:lnTo>
                  <a:lnTo>
                    <a:pt x="113106" y="17399"/>
                  </a:lnTo>
                  <a:lnTo>
                    <a:pt x="113106" y="39154"/>
                  </a:lnTo>
                  <a:lnTo>
                    <a:pt x="122669" y="38290"/>
                  </a:lnTo>
                  <a:lnTo>
                    <a:pt x="122669" y="5219"/>
                  </a:lnTo>
                  <a:close/>
                </a:path>
                <a:path w="224154" h="43814">
                  <a:moveTo>
                    <a:pt x="155740" y="3479"/>
                  </a:moveTo>
                  <a:lnTo>
                    <a:pt x="130505" y="4356"/>
                  </a:lnTo>
                  <a:lnTo>
                    <a:pt x="130505" y="38290"/>
                  </a:lnTo>
                  <a:lnTo>
                    <a:pt x="155740" y="37414"/>
                  </a:lnTo>
                  <a:lnTo>
                    <a:pt x="155740" y="30454"/>
                  </a:lnTo>
                  <a:lnTo>
                    <a:pt x="140081" y="31318"/>
                  </a:lnTo>
                  <a:lnTo>
                    <a:pt x="140081" y="23495"/>
                  </a:lnTo>
                  <a:lnTo>
                    <a:pt x="153987" y="22631"/>
                  </a:lnTo>
                  <a:lnTo>
                    <a:pt x="153987" y="17399"/>
                  </a:lnTo>
                  <a:lnTo>
                    <a:pt x="140081" y="17399"/>
                  </a:lnTo>
                  <a:lnTo>
                    <a:pt x="140081" y="10439"/>
                  </a:lnTo>
                  <a:lnTo>
                    <a:pt x="155740" y="9575"/>
                  </a:lnTo>
                  <a:lnTo>
                    <a:pt x="155740" y="3479"/>
                  </a:lnTo>
                  <a:close/>
                </a:path>
                <a:path w="224154" h="43814">
                  <a:moveTo>
                    <a:pt x="191401" y="2616"/>
                  </a:moveTo>
                  <a:lnTo>
                    <a:pt x="184442" y="2616"/>
                  </a:lnTo>
                  <a:lnTo>
                    <a:pt x="184442" y="22631"/>
                  </a:lnTo>
                  <a:lnTo>
                    <a:pt x="173139" y="2616"/>
                  </a:lnTo>
                  <a:lnTo>
                    <a:pt x="160959" y="3479"/>
                  </a:lnTo>
                  <a:lnTo>
                    <a:pt x="160959" y="36550"/>
                  </a:lnTo>
                  <a:lnTo>
                    <a:pt x="167906" y="36550"/>
                  </a:lnTo>
                  <a:lnTo>
                    <a:pt x="167906" y="14795"/>
                  </a:lnTo>
                  <a:lnTo>
                    <a:pt x="180098" y="35674"/>
                  </a:lnTo>
                  <a:lnTo>
                    <a:pt x="191401" y="35674"/>
                  </a:lnTo>
                  <a:lnTo>
                    <a:pt x="191401" y="2616"/>
                  </a:lnTo>
                  <a:close/>
                </a:path>
                <a:path w="224154" h="43814">
                  <a:moveTo>
                    <a:pt x="207937" y="22631"/>
                  </a:moveTo>
                  <a:lnTo>
                    <a:pt x="206933" y="21882"/>
                  </a:lnTo>
                  <a:lnTo>
                    <a:pt x="206197" y="21755"/>
                  </a:lnTo>
                  <a:lnTo>
                    <a:pt x="207937" y="22631"/>
                  </a:lnTo>
                  <a:close/>
                </a:path>
                <a:path w="224154" h="43814">
                  <a:moveTo>
                    <a:pt x="223596" y="16535"/>
                  </a:moveTo>
                  <a:lnTo>
                    <a:pt x="215760" y="14795"/>
                  </a:lnTo>
                  <a:lnTo>
                    <a:pt x="214020" y="13919"/>
                  </a:lnTo>
                  <a:lnTo>
                    <a:pt x="213156" y="13055"/>
                  </a:lnTo>
                  <a:lnTo>
                    <a:pt x="208813" y="12179"/>
                  </a:lnTo>
                  <a:lnTo>
                    <a:pt x="206197" y="9575"/>
                  </a:lnTo>
                  <a:lnTo>
                    <a:pt x="206197" y="8699"/>
                  </a:lnTo>
                  <a:lnTo>
                    <a:pt x="208813" y="6972"/>
                  </a:lnTo>
                  <a:lnTo>
                    <a:pt x="211416" y="6972"/>
                  </a:lnTo>
                  <a:lnTo>
                    <a:pt x="214020" y="6096"/>
                  </a:lnTo>
                  <a:lnTo>
                    <a:pt x="219240" y="7835"/>
                  </a:lnTo>
                  <a:lnTo>
                    <a:pt x="220992" y="7835"/>
                  </a:lnTo>
                  <a:lnTo>
                    <a:pt x="220992" y="6096"/>
                  </a:lnTo>
                  <a:lnTo>
                    <a:pt x="220992" y="1739"/>
                  </a:lnTo>
                  <a:lnTo>
                    <a:pt x="215760" y="0"/>
                  </a:lnTo>
                  <a:lnTo>
                    <a:pt x="206197" y="0"/>
                  </a:lnTo>
                  <a:lnTo>
                    <a:pt x="196621" y="2616"/>
                  </a:lnTo>
                  <a:lnTo>
                    <a:pt x="196621" y="19138"/>
                  </a:lnTo>
                  <a:lnTo>
                    <a:pt x="204457" y="20015"/>
                  </a:lnTo>
                  <a:lnTo>
                    <a:pt x="206933" y="21882"/>
                  </a:lnTo>
                  <a:lnTo>
                    <a:pt x="211416" y="22631"/>
                  </a:lnTo>
                  <a:lnTo>
                    <a:pt x="211416" y="23495"/>
                  </a:lnTo>
                  <a:lnTo>
                    <a:pt x="214020" y="24371"/>
                  </a:lnTo>
                  <a:lnTo>
                    <a:pt x="214020" y="27851"/>
                  </a:lnTo>
                  <a:lnTo>
                    <a:pt x="210553" y="28714"/>
                  </a:lnTo>
                  <a:lnTo>
                    <a:pt x="207937" y="28714"/>
                  </a:lnTo>
                  <a:lnTo>
                    <a:pt x="205320" y="29578"/>
                  </a:lnTo>
                  <a:lnTo>
                    <a:pt x="197497" y="27851"/>
                  </a:lnTo>
                  <a:lnTo>
                    <a:pt x="197497" y="34798"/>
                  </a:lnTo>
                  <a:lnTo>
                    <a:pt x="200101" y="35674"/>
                  </a:lnTo>
                  <a:lnTo>
                    <a:pt x="216636" y="35674"/>
                  </a:lnTo>
                  <a:lnTo>
                    <a:pt x="223596" y="31318"/>
                  </a:lnTo>
                  <a:lnTo>
                    <a:pt x="223596" y="29578"/>
                  </a:lnTo>
                  <a:lnTo>
                    <a:pt x="223596" y="16535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3250120" y="5287949"/>
              <a:ext cx="666750" cy="366395"/>
            </a:xfrm>
            <a:custGeom>
              <a:avLst/>
              <a:gdLst/>
              <a:ahLst/>
              <a:cxnLst/>
              <a:rect l="l" t="t" r="r" b="b"/>
              <a:pathLst>
                <a:path w="666750" h="366395">
                  <a:moveTo>
                    <a:pt x="647306" y="30454"/>
                  </a:moveTo>
                  <a:lnTo>
                    <a:pt x="647306" y="160096"/>
                  </a:lnTo>
                  <a:lnTo>
                    <a:pt x="592493" y="160096"/>
                  </a:lnTo>
                  <a:lnTo>
                    <a:pt x="592493" y="32194"/>
                  </a:lnTo>
                  <a:lnTo>
                    <a:pt x="647306" y="30454"/>
                  </a:lnTo>
                  <a:close/>
                </a:path>
                <a:path w="666750" h="366395">
                  <a:moveTo>
                    <a:pt x="643826" y="38290"/>
                  </a:moveTo>
                  <a:lnTo>
                    <a:pt x="643826" y="148780"/>
                  </a:lnTo>
                  <a:lnTo>
                    <a:pt x="595109" y="148780"/>
                  </a:lnTo>
                  <a:lnTo>
                    <a:pt x="595109" y="40030"/>
                  </a:lnTo>
                  <a:lnTo>
                    <a:pt x="643826" y="38290"/>
                  </a:lnTo>
                  <a:close/>
                </a:path>
                <a:path w="666750" h="366395">
                  <a:moveTo>
                    <a:pt x="655129" y="366293"/>
                  </a:moveTo>
                  <a:lnTo>
                    <a:pt x="650786" y="364553"/>
                  </a:lnTo>
                  <a:lnTo>
                    <a:pt x="646442" y="356717"/>
                  </a:lnTo>
                  <a:lnTo>
                    <a:pt x="646442" y="347141"/>
                  </a:lnTo>
                  <a:lnTo>
                    <a:pt x="648169" y="265366"/>
                  </a:lnTo>
                  <a:lnTo>
                    <a:pt x="648169" y="258406"/>
                  </a:lnTo>
                  <a:lnTo>
                    <a:pt x="646442" y="245351"/>
                  </a:lnTo>
                  <a:lnTo>
                    <a:pt x="658621" y="245351"/>
                  </a:lnTo>
                  <a:lnTo>
                    <a:pt x="642962" y="245351"/>
                  </a:lnTo>
                  <a:lnTo>
                    <a:pt x="631647" y="245351"/>
                  </a:lnTo>
                  <a:lnTo>
                    <a:pt x="632510" y="258406"/>
                  </a:lnTo>
                  <a:lnTo>
                    <a:pt x="632510" y="265366"/>
                  </a:lnTo>
                  <a:lnTo>
                    <a:pt x="631647" y="347141"/>
                  </a:lnTo>
                  <a:lnTo>
                    <a:pt x="631647" y="356717"/>
                  </a:lnTo>
                  <a:lnTo>
                    <a:pt x="635990" y="364553"/>
                  </a:lnTo>
                  <a:lnTo>
                    <a:pt x="640346" y="366293"/>
                  </a:lnTo>
                  <a:lnTo>
                    <a:pt x="655129" y="366293"/>
                  </a:lnTo>
                  <a:close/>
                </a:path>
                <a:path w="666750" h="366395">
                  <a:moveTo>
                    <a:pt x="658621" y="245351"/>
                  </a:moveTo>
                  <a:lnTo>
                    <a:pt x="662965" y="245351"/>
                  </a:lnTo>
                  <a:lnTo>
                    <a:pt x="666445" y="254927"/>
                  </a:lnTo>
                  <a:lnTo>
                    <a:pt x="666445" y="260146"/>
                  </a:lnTo>
                  <a:lnTo>
                    <a:pt x="666445" y="299300"/>
                  </a:lnTo>
                  <a:lnTo>
                    <a:pt x="647306" y="299300"/>
                  </a:lnTo>
                </a:path>
                <a:path w="666750" h="366395">
                  <a:moveTo>
                    <a:pt x="648169" y="290601"/>
                  </a:moveTo>
                  <a:lnTo>
                    <a:pt x="660361" y="290601"/>
                  </a:lnTo>
                  <a:lnTo>
                    <a:pt x="660361" y="266230"/>
                  </a:lnTo>
                  <a:lnTo>
                    <a:pt x="660361" y="260146"/>
                  </a:lnTo>
                  <a:lnTo>
                    <a:pt x="656005" y="255790"/>
                  </a:lnTo>
                  <a:lnTo>
                    <a:pt x="649909" y="255790"/>
                  </a:lnTo>
                  <a:lnTo>
                    <a:pt x="648169" y="255790"/>
                  </a:lnTo>
                </a:path>
                <a:path w="666750" h="366395">
                  <a:moveTo>
                    <a:pt x="647306" y="276682"/>
                  </a:moveTo>
                  <a:lnTo>
                    <a:pt x="652526" y="276682"/>
                  </a:lnTo>
                  <a:lnTo>
                    <a:pt x="656005" y="273202"/>
                  </a:lnTo>
                  <a:lnTo>
                    <a:pt x="656005" y="267969"/>
                  </a:lnTo>
                  <a:lnTo>
                    <a:pt x="656005" y="263626"/>
                  </a:lnTo>
                  <a:lnTo>
                    <a:pt x="652526" y="259283"/>
                  </a:lnTo>
                  <a:lnTo>
                    <a:pt x="647306" y="259283"/>
                  </a:lnTo>
                </a:path>
                <a:path w="666750" h="366395">
                  <a:moveTo>
                    <a:pt x="515061" y="103543"/>
                  </a:moveTo>
                  <a:lnTo>
                    <a:pt x="521157" y="103543"/>
                  </a:lnTo>
                  <a:lnTo>
                    <a:pt x="526376" y="99187"/>
                  </a:lnTo>
                  <a:lnTo>
                    <a:pt x="526376" y="92227"/>
                  </a:lnTo>
                  <a:lnTo>
                    <a:pt x="526376" y="87007"/>
                  </a:lnTo>
                  <a:lnTo>
                    <a:pt x="521157" y="81787"/>
                  </a:lnTo>
                  <a:lnTo>
                    <a:pt x="515061" y="81787"/>
                  </a:lnTo>
                  <a:lnTo>
                    <a:pt x="508101" y="81787"/>
                  </a:lnTo>
                  <a:lnTo>
                    <a:pt x="503745" y="87007"/>
                  </a:lnTo>
                  <a:lnTo>
                    <a:pt x="503745" y="92227"/>
                  </a:lnTo>
                  <a:lnTo>
                    <a:pt x="503745" y="99187"/>
                  </a:lnTo>
                  <a:lnTo>
                    <a:pt x="508101" y="103543"/>
                  </a:lnTo>
                  <a:lnTo>
                    <a:pt x="515061" y="103543"/>
                  </a:lnTo>
                  <a:close/>
                </a:path>
                <a:path w="666750" h="366395">
                  <a:moveTo>
                    <a:pt x="515061" y="81787"/>
                  </a:moveTo>
                  <a:lnTo>
                    <a:pt x="521157" y="81787"/>
                  </a:lnTo>
                  <a:lnTo>
                    <a:pt x="526376" y="81787"/>
                  </a:lnTo>
                  <a:lnTo>
                    <a:pt x="531583" y="87007"/>
                  </a:lnTo>
                  <a:lnTo>
                    <a:pt x="531583" y="92227"/>
                  </a:lnTo>
                  <a:lnTo>
                    <a:pt x="531583" y="99187"/>
                  </a:lnTo>
                  <a:lnTo>
                    <a:pt x="526376" y="103543"/>
                  </a:lnTo>
                  <a:lnTo>
                    <a:pt x="521157" y="103543"/>
                  </a:lnTo>
                  <a:lnTo>
                    <a:pt x="515061" y="103543"/>
                  </a:lnTo>
                </a:path>
                <a:path w="666750" h="366395">
                  <a:moveTo>
                    <a:pt x="4343" y="62649"/>
                  </a:moveTo>
                  <a:lnTo>
                    <a:pt x="0" y="68745"/>
                  </a:lnTo>
                  <a:lnTo>
                    <a:pt x="863" y="77431"/>
                  </a:lnTo>
                  <a:lnTo>
                    <a:pt x="863" y="87007"/>
                  </a:lnTo>
                  <a:lnTo>
                    <a:pt x="863" y="108762"/>
                  </a:lnTo>
                  <a:lnTo>
                    <a:pt x="863" y="120065"/>
                  </a:lnTo>
                  <a:lnTo>
                    <a:pt x="1727" y="127901"/>
                  </a:lnTo>
                  <a:lnTo>
                    <a:pt x="6959" y="132245"/>
                  </a:lnTo>
                  <a:lnTo>
                    <a:pt x="7230" y="140904"/>
                  </a:lnTo>
                  <a:lnTo>
                    <a:pt x="8478" y="149972"/>
                  </a:lnTo>
                  <a:lnTo>
                    <a:pt x="11358" y="157571"/>
                  </a:lnTo>
                  <a:lnTo>
                    <a:pt x="16522" y="161823"/>
                  </a:lnTo>
                  <a:lnTo>
                    <a:pt x="16522" y="179235"/>
                  </a:lnTo>
                  <a:lnTo>
                    <a:pt x="65252" y="178358"/>
                  </a:lnTo>
                  <a:lnTo>
                    <a:pt x="65252" y="59169"/>
                  </a:lnTo>
                  <a:lnTo>
                    <a:pt x="64376" y="53073"/>
                  </a:lnTo>
                  <a:lnTo>
                    <a:pt x="64376" y="0"/>
                  </a:lnTo>
                  <a:lnTo>
                    <a:pt x="22618" y="876"/>
                  </a:lnTo>
                  <a:lnTo>
                    <a:pt x="22618" y="52209"/>
                  </a:lnTo>
                  <a:lnTo>
                    <a:pt x="4343" y="62649"/>
                  </a:lnTo>
                  <a:lnTo>
                    <a:pt x="61772" y="60909"/>
                  </a:lnTo>
                  <a:lnTo>
                    <a:pt x="52196" y="66128"/>
                  </a:lnTo>
                  <a:lnTo>
                    <a:pt x="51320" y="76568"/>
                  </a:lnTo>
                  <a:lnTo>
                    <a:pt x="51320" y="81787"/>
                  </a:lnTo>
                  <a:lnTo>
                    <a:pt x="51320" y="118325"/>
                  </a:lnTo>
                  <a:lnTo>
                    <a:pt x="51320" y="126161"/>
                  </a:lnTo>
                  <a:lnTo>
                    <a:pt x="60032" y="130505"/>
                  </a:lnTo>
                  <a:lnTo>
                    <a:pt x="64376" y="131381"/>
                  </a:lnTo>
                  <a:lnTo>
                    <a:pt x="6959" y="132245"/>
                  </a:lnTo>
                </a:path>
                <a:path w="666750" h="366395">
                  <a:moveTo>
                    <a:pt x="51320" y="118325"/>
                  </a:moveTo>
                  <a:lnTo>
                    <a:pt x="1727" y="118325"/>
                  </a:lnTo>
                </a:path>
                <a:path w="666750" h="366395">
                  <a:moveTo>
                    <a:pt x="16522" y="161823"/>
                  </a:moveTo>
                  <a:lnTo>
                    <a:pt x="59156" y="161823"/>
                  </a:lnTo>
                  <a:lnTo>
                    <a:pt x="53073" y="149656"/>
                  </a:lnTo>
                  <a:lnTo>
                    <a:pt x="8699" y="150520"/>
                  </a:lnTo>
                </a:path>
                <a:path w="666750" h="366395">
                  <a:moveTo>
                    <a:pt x="568998" y="317563"/>
                  </a:moveTo>
                  <a:lnTo>
                    <a:pt x="568998" y="307124"/>
                  </a:lnTo>
                  <a:lnTo>
                    <a:pt x="516801" y="307124"/>
                  </a:lnTo>
                  <a:lnTo>
                    <a:pt x="516801" y="317563"/>
                  </a:lnTo>
                  <a:lnTo>
                    <a:pt x="568998" y="317563"/>
                  </a:lnTo>
                  <a:close/>
                </a:path>
                <a:path w="666750" h="366395">
                  <a:moveTo>
                    <a:pt x="522897" y="318439"/>
                  </a:moveTo>
                  <a:lnTo>
                    <a:pt x="527240" y="327139"/>
                  </a:lnTo>
                  <a:lnTo>
                    <a:pt x="562038" y="327139"/>
                  </a:lnTo>
                  <a:lnTo>
                    <a:pt x="568998" y="317563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9" name="object 3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08464" y="5215737"/>
              <a:ext cx="191414" cy="77431"/>
            </a:xfrm>
            <a:prstGeom prst="rect">
              <a:avLst/>
            </a:prstGeom>
          </p:spPr>
        </p:pic>
        <p:sp>
          <p:nvSpPr>
            <p:cNvPr id="340" name="object 340"/>
            <p:cNvSpPr/>
            <p:nvPr/>
          </p:nvSpPr>
          <p:spPr>
            <a:xfrm>
              <a:off x="3259683" y="4823345"/>
              <a:ext cx="1044575" cy="1515110"/>
            </a:xfrm>
            <a:custGeom>
              <a:avLst/>
              <a:gdLst/>
              <a:ahLst/>
              <a:cxnLst/>
              <a:rect l="l" t="t" r="r" b="b"/>
              <a:pathLst>
                <a:path w="1044575" h="1515110">
                  <a:moveTo>
                    <a:pt x="562914" y="421106"/>
                  </a:moveTo>
                  <a:lnTo>
                    <a:pt x="519417" y="421970"/>
                  </a:lnTo>
                  <a:lnTo>
                    <a:pt x="519417" y="455040"/>
                  </a:lnTo>
                  <a:lnTo>
                    <a:pt x="562914" y="453301"/>
                  </a:lnTo>
                  <a:lnTo>
                    <a:pt x="562914" y="421106"/>
                  </a:lnTo>
                  <a:close/>
                </a:path>
                <a:path w="1044575" h="1515110">
                  <a:moveTo>
                    <a:pt x="57429" y="679500"/>
                  </a:moveTo>
                  <a:lnTo>
                    <a:pt x="13055" y="681240"/>
                  </a:lnTo>
                  <a:lnTo>
                    <a:pt x="13055" y="713435"/>
                  </a:lnTo>
                  <a:lnTo>
                    <a:pt x="57429" y="712571"/>
                  </a:lnTo>
                  <a:lnTo>
                    <a:pt x="57429" y="679500"/>
                  </a:lnTo>
                  <a:close/>
                </a:path>
                <a:path w="1044575" h="1515110">
                  <a:moveTo>
                    <a:pt x="54813" y="473303"/>
                  </a:moveTo>
                  <a:lnTo>
                    <a:pt x="58305" y="472439"/>
                  </a:lnTo>
                  <a:lnTo>
                    <a:pt x="58305" y="439369"/>
                  </a:lnTo>
                  <a:lnTo>
                    <a:pt x="16535" y="441109"/>
                  </a:lnTo>
                  <a:lnTo>
                    <a:pt x="16535" y="465480"/>
                  </a:lnTo>
                </a:path>
                <a:path w="1044575" h="1515110">
                  <a:moveTo>
                    <a:pt x="561174" y="676897"/>
                  </a:moveTo>
                  <a:lnTo>
                    <a:pt x="516813" y="676897"/>
                  </a:lnTo>
                  <a:lnTo>
                    <a:pt x="516813" y="709955"/>
                  </a:lnTo>
                  <a:lnTo>
                    <a:pt x="561174" y="709955"/>
                  </a:lnTo>
                  <a:lnTo>
                    <a:pt x="561174" y="676897"/>
                  </a:lnTo>
                  <a:close/>
                </a:path>
                <a:path w="1044575" h="1515110">
                  <a:moveTo>
                    <a:pt x="20878" y="481139"/>
                  </a:moveTo>
                  <a:lnTo>
                    <a:pt x="24371" y="481139"/>
                  </a:lnTo>
                  <a:lnTo>
                    <a:pt x="26974" y="478523"/>
                  </a:lnTo>
                  <a:lnTo>
                    <a:pt x="26974" y="475043"/>
                  </a:lnTo>
                  <a:lnTo>
                    <a:pt x="26974" y="471563"/>
                  </a:lnTo>
                  <a:lnTo>
                    <a:pt x="24371" y="468960"/>
                  </a:lnTo>
                  <a:lnTo>
                    <a:pt x="20878" y="468960"/>
                  </a:lnTo>
                  <a:lnTo>
                    <a:pt x="18275" y="468960"/>
                  </a:lnTo>
                  <a:lnTo>
                    <a:pt x="15659" y="471563"/>
                  </a:lnTo>
                  <a:lnTo>
                    <a:pt x="15659" y="475043"/>
                  </a:lnTo>
                  <a:lnTo>
                    <a:pt x="15659" y="478523"/>
                  </a:lnTo>
                  <a:lnTo>
                    <a:pt x="18275" y="481139"/>
                  </a:lnTo>
                  <a:lnTo>
                    <a:pt x="20878" y="481139"/>
                  </a:lnTo>
                  <a:close/>
                </a:path>
                <a:path w="1044575" h="1515110">
                  <a:moveTo>
                    <a:pt x="20878" y="468960"/>
                  </a:moveTo>
                  <a:lnTo>
                    <a:pt x="33934" y="468960"/>
                  </a:lnTo>
                  <a:lnTo>
                    <a:pt x="37414" y="468960"/>
                  </a:lnTo>
                  <a:lnTo>
                    <a:pt x="40030" y="471563"/>
                  </a:lnTo>
                  <a:lnTo>
                    <a:pt x="40030" y="475043"/>
                  </a:lnTo>
                  <a:lnTo>
                    <a:pt x="40030" y="478523"/>
                  </a:lnTo>
                  <a:lnTo>
                    <a:pt x="37414" y="481139"/>
                  </a:lnTo>
                  <a:lnTo>
                    <a:pt x="33934" y="481139"/>
                  </a:lnTo>
                  <a:lnTo>
                    <a:pt x="20878" y="481139"/>
                  </a:lnTo>
                </a:path>
                <a:path w="1044575" h="1515110">
                  <a:moveTo>
                    <a:pt x="28714" y="432422"/>
                  </a:moveTo>
                  <a:lnTo>
                    <a:pt x="32194" y="432422"/>
                  </a:lnTo>
                  <a:lnTo>
                    <a:pt x="34798" y="429806"/>
                  </a:lnTo>
                  <a:lnTo>
                    <a:pt x="34798" y="426326"/>
                  </a:lnTo>
                  <a:lnTo>
                    <a:pt x="34798" y="421970"/>
                  </a:lnTo>
                  <a:lnTo>
                    <a:pt x="32194" y="419366"/>
                  </a:lnTo>
                  <a:lnTo>
                    <a:pt x="28714" y="419366"/>
                  </a:lnTo>
                  <a:lnTo>
                    <a:pt x="26098" y="419366"/>
                  </a:lnTo>
                  <a:lnTo>
                    <a:pt x="23494" y="421970"/>
                  </a:lnTo>
                  <a:lnTo>
                    <a:pt x="23494" y="426326"/>
                  </a:lnTo>
                  <a:lnTo>
                    <a:pt x="23494" y="429806"/>
                  </a:lnTo>
                  <a:lnTo>
                    <a:pt x="26098" y="432422"/>
                  </a:lnTo>
                  <a:lnTo>
                    <a:pt x="28714" y="432422"/>
                  </a:lnTo>
                  <a:close/>
                </a:path>
                <a:path w="1044575" h="1515110">
                  <a:moveTo>
                    <a:pt x="28714" y="419366"/>
                  </a:moveTo>
                  <a:lnTo>
                    <a:pt x="35674" y="419366"/>
                  </a:lnTo>
                  <a:lnTo>
                    <a:pt x="39154" y="419366"/>
                  </a:lnTo>
                  <a:lnTo>
                    <a:pt x="41757" y="421970"/>
                  </a:lnTo>
                  <a:lnTo>
                    <a:pt x="41757" y="425450"/>
                  </a:lnTo>
                  <a:lnTo>
                    <a:pt x="41757" y="429806"/>
                  </a:lnTo>
                  <a:lnTo>
                    <a:pt x="39154" y="432422"/>
                  </a:lnTo>
                  <a:lnTo>
                    <a:pt x="35674" y="432422"/>
                  </a:lnTo>
                  <a:lnTo>
                    <a:pt x="28714" y="432422"/>
                  </a:lnTo>
                </a:path>
                <a:path w="1044575" h="1515110">
                  <a:moveTo>
                    <a:pt x="20878" y="512457"/>
                  </a:moveTo>
                  <a:lnTo>
                    <a:pt x="24371" y="512457"/>
                  </a:lnTo>
                  <a:lnTo>
                    <a:pt x="26974" y="509841"/>
                  </a:lnTo>
                  <a:lnTo>
                    <a:pt x="26974" y="506374"/>
                  </a:lnTo>
                  <a:lnTo>
                    <a:pt x="26974" y="502894"/>
                  </a:lnTo>
                  <a:lnTo>
                    <a:pt x="24371" y="500278"/>
                  </a:lnTo>
                  <a:lnTo>
                    <a:pt x="20878" y="500278"/>
                  </a:lnTo>
                  <a:lnTo>
                    <a:pt x="18275" y="500278"/>
                  </a:lnTo>
                  <a:lnTo>
                    <a:pt x="15659" y="502894"/>
                  </a:lnTo>
                  <a:lnTo>
                    <a:pt x="15659" y="506374"/>
                  </a:lnTo>
                  <a:lnTo>
                    <a:pt x="15659" y="509841"/>
                  </a:lnTo>
                  <a:lnTo>
                    <a:pt x="18275" y="512457"/>
                  </a:lnTo>
                  <a:lnTo>
                    <a:pt x="20878" y="512457"/>
                  </a:lnTo>
                  <a:close/>
                </a:path>
                <a:path w="1044575" h="1515110">
                  <a:moveTo>
                    <a:pt x="20878" y="500278"/>
                  </a:moveTo>
                  <a:lnTo>
                    <a:pt x="33934" y="500278"/>
                  </a:lnTo>
                  <a:lnTo>
                    <a:pt x="37414" y="500278"/>
                  </a:lnTo>
                  <a:lnTo>
                    <a:pt x="40030" y="502894"/>
                  </a:lnTo>
                  <a:lnTo>
                    <a:pt x="40030" y="506374"/>
                  </a:lnTo>
                  <a:lnTo>
                    <a:pt x="40030" y="509841"/>
                  </a:lnTo>
                  <a:lnTo>
                    <a:pt x="37414" y="512457"/>
                  </a:lnTo>
                  <a:lnTo>
                    <a:pt x="33934" y="512457"/>
                  </a:lnTo>
                  <a:lnTo>
                    <a:pt x="20878" y="512457"/>
                  </a:lnTo>
                </a:path>
                <a:path w="1044575" h="1515110">
                  <a:moveTo>
                    <a:pt x="0" y="1399032"/>
                  </a:moveTo>
                  <a:lnTo>
                    <a:pt x="1044054" y="1465160"/>
                  </a:lnTo>
                </a:path>
                <a:path w="1044575" h="1515110">
                  <a:moveTo>
                    <a:pt x="15659" y="1399895"/>
                  </a:moveTo>
                  <a:lnTo>
                    <a:pt x="15659" y="1472984"/>
                  </a:lnTo>
                </a:path>
                <a:path w="1044575" h="1515110">
                  <a:moveTo>
                    <a:pt x="13055" y="1470380"/>
                  </a:moveTo>
                  <a:lnTo>
                    <a:pt x="14795" y="1470380"/>
                  </a:lnTo>
                  <a:lnTo>
                    <a:pt x="15659" y="1467764"/>
                  </a:lnTo>
                  <a:lnTo>
                    <a:pt x="15659" y="1463421"/>
                  </a:lnTo>
                  <a:lnTo>
                    <a:pt x="15659" y="1459928"/>
                  </a:lnTo>
                  <a:lnTo>
                    <a:pt x="14795" y="1457325"/>
                  </a:lnTo>
                  <a:lnTo>
                    <a:pt x="13055" y="1457325"/>
                  </a:lnTo>
                  <a:lnTo>
                    <a:pt x="11315" y="1457325"/>
                  </a:lnTo>
                  <a:lnTo>
                    <a:pt x="9575" y="1459928"/>
                  </a:lnTo>
                  <a:lnTo>
                    <a:pt x="9575" y="1463421"/>
                  </a:lnTo>
                  <a:lnTo>
                    <a:pt x="9575" y="1467764"/>
                  </a:lnTo>
                  <a:lnTo>
                    <a:pt x="11315" y="1470380"/>
                  </a:lnTo>
                  <a:lnTo>
                    <a:pt x="13055" y="1470380"/>
                  </a:lnTo>
                  <a:close/>
                </a:path>
                <a:path w="1044575" h="1515110">
                  <a:moveTo>
                    <a:pt x="13055" y="1457325"/>
                  </a:moveTo>
                  <a:lnTo>
                    <a:pt x="8712" y="1457325"/>
                  </a:lnTo>
                  <a:lnTo>
                    <a:pt x="6959" y="1457325"/>
                  </a:lnTo>
                  <a:lnTo>
                    <a:pt x="5219" y="1459928"/>
                  </a:lnTo>
                  <a:lnTo>
                    <a:pt x="5219" y="1462544"/>
                  </a:lnTo>
                  <a:lnTo>
                    <a:pt x="5219" y="1466900"/>
                  </a:lnTo>
                  <a:lnTo>
                    <a:pt x="6959" y="1469504"/>
                  </a:lnTo>
                  <a:lnTo>
                    <a:pt x="8712" y="1469504"/>
                  </a:lnTo>
                  <a:lnTo>
                    <a:pt x="13055" y="1470380"/>
                  </a:lnTo>
                </a:path>
                <a:path w="1044575" h="1515110">
                  <a:moveTo>
                    <a:pt x="13055" y="1416431"/>
                  </a:moveTo>
                  <a:lnTo>
                    <a:pt x="14795" y="1416431"/>
                  </a:lnTo>
                  <a:lnTo>
                    <a:pt x="15659" y="1413827"/>
                  </a:lnTo>
                  <a:lnTo>
                    <a:pt x="15659" y="1410347"/>
                  </a:lnTo>
                  <a:lnTo>
                    <a:pt x="15659" y="1406867"/>
                  </a:lnTo>
                  <a:lnTo>
                    <a:pt x="14795" y="1404251"/>
                  </a:lnTo>
                  <a:lnTo>
                    <a:pt x="13055" y="1404251"/>
                  </a:lnTo>
                  <a:lnTo>
                    <a:pt x="11315" y="1404251"/>
                  </a:lnTo>
                  <a:lnTo>
                    <a:pt x="9575" y="1406867"/>
                  </a:lnTo>
                  <a:lnTo>
                    <a:pt x="9575" y="1410347"/>
                  </a:lnTo>
                  <a:lnTo>
                    <a:pt x="9575" y="1413827"/>
                  </a:lnTo>
                  <a:lnTo>
                    <a:pt x="11315" y="1416431"/>
                  </a:lnTo>
                  <a:lnTo>
                    <a:pt x="13055" y="1416431"/>
                  </a:lnTo>
                  <a:close/>
                </a:path>
                <a:path w="1044575" h="1515110">
                  <a:moveTo>
                    <a:pt x="13055" y="1404251"/>
                  </a:moveTo>
                  <a:lnTo>
                    <a:pt x="8712" y="1403388"/>
                  </a:lnTo>
                  <a:lnTo>
                    <a:pt x="6959" y="1403388"/>
                  </a:lnTo>
                  <a:lnTo>
                    <a:pt x="5219" y="1405991"/>
                  </a:lnTo>
                  <a:lnTo>
                    <a:pt x="5219" y="1410347"/>
                  </a:lnTo>
                  <a:lnTo>
                    <a:pt x="5219" y="1412951"/>
                  </a:lnTo>
                  <a:lnTo>
                    <a:pt x="6959" y="1416431"/>
                  </a:lnTo>
                  <a:lnTo>
                    <a:pt x="8712" y="1416431"/>
                  </a:lnTo>
                  <a:lnTo>
                    <a:pt x="13055" y="1416431"/>
                  </a:lnTo>
                </a:path>
                <a:path w="1044575" h="1515110">
                  <a:moveTo>
                    <a:pt x="489838" y="1428610"/>
                  </a:moveTo>
                  <a:lnTo>
                    <a:pt x="489838" y="1514741"/>
                  </a:lnTo>
                </a:path>
                <a:path w="1044575" h="1515110">
                  <a:moveTo>
                    <a:pt x="499402" y="1429486"/>
                  </a:moveTo>
                  <a:lnTo>
                    <a:pt x="499402" y="1514741"/>
                  </a:lnTo>
                </a:path>
                <a:path w="1044575" h="1515110">
                  <a:moveTo>
                    <a:pt x="506361" y="1431226"/>
                  </a:moveTo>
                  <a:lnTo>
                    <a:pt x="507238" y="1509522"/>
                  </a:lnTo>
                </a:path>
                <a:path w="1044575" h="1515110">
                  <a:moveTo>
                    <a:pt x="508977" y="1446885"/>
                  </a:moveTo>
                  <a:lnTo>
                    <a:pt x="511594" y="1446885"/>
                  </a:lnTo>
                  <a:lnTo>
                    <a:pt x="512457" y="1444269"/>
                  </a:lnTo>
                  <a:lnTo>
                    <a:pt x="512457" y="1440789"/>
                  </a:lnTo>
                  <a:lnTo>
                    <a:pt x="512457" y="1437309"/>
                  </a:lnTo>
                  <a:lnTo>
                    <a:pt x="511594" y="1433829"/>
                  </a:lnTo>
                  <a:lnTo>
                    <a:pt x="508977" y="1433829"/>
                  </a:lnTo>
                  <a:lnTo>
                    <a:pt x="508101" y="1433829"/>
                  </a:lnTo>
                  <a:lnTo>
                    <a:pt x="506361" y="1437309"/>
                  </a:lnTo>
                  <a:lnTo>
                    <a:pt x="506361" y="1440789"/>
                  </a:lnTo>
                  <a:lnTo>
                    <a:pt x="506361" y="1444269"/>
                  </a:lnTo>
                  <a:lnTo>
                    <a:pt x="508101" y="1446885"/>
                  </a:lnTo>
                  <a:lnTo>
                    <a:pt x="508977" y="1446885"/>
                  </a:lnTo>
                  <a:close/>
                </a:path>
                <a:path w="1044575" h="1515110">
                  <a:moveTo>
                    <a:pt x="508977" y="1433829"/>
                  </a:moveTo>
                  <a:lnTo>
                    <a:pt x="505498" y="1433829"/>
                  </a:lnTo>
                  <a:lnTo>
                    <a:pt x="503758" y="1433829"/>
                  </a:lnTo>
                  <a:lnTo>
                    <a:pt x="502018" y="1436446"/>
                  </a:lnTo>
                  <a:lnTo>
                    <a:pt x="502018" y="1440789"/>
                  </a:lnTo>
                  <a:lnTo>
                    <a:pt x="502018" y="1444269"/>
                  </a:lnTo>
                  <a:lnTo>
                    <a:pt x="503758" y="1446885"/>
                  </a:lnTo>
                  <a:lnTo>
                    <a:pt x="505498" y="1446885"/>
                  </a:lnTo>
                  <a:lnTo>
                    <a:pt x="508977" y="1446885"/>
                  </a:lnTo>
                </a:path>
                <a:path w="1044575" h="1515110">
                  <a:moveTo>
                    <a:pt x="489838" y="1432966"/>
                  </a:moveTo>
                  <a:lnTo>
                    <a:pt x="488099" y="1432966"/>
                  </a:lnTo>
                  <a:lnTo>
                    <a:pt x="486359" y="1432966"/>
                  </a:lnTo>
                  <a:lnTo>
                    <a:pt x="485482" y="1435569"/>
                  </a:lnTo>
                  <a:lnTo>
                    <a:pt x="485482" y="1439049"/>
                  </a:lnTo>
                  <a:lnTo>
                    <a:pt x="485482" y="1442529"/>
                  </a:lnTo>
                  <a:lnTo>
                    <a:pt x="486359" y="1446009"/>
                  </a:lnTo>
                  <a:lnTo>
                    <a:pt x="488099" y="1446009"/>
                  </a:lnTo>
                  <a:lnTo>
                    <a:pt x="489838" y="1446009"/>
                  </a:lnTo>
                </a:path>
                <a:path w="1044575" h="1515110">
                  <a:moveTo>
                    <a:pt x="489838" y="1492999"/>
                  </a:moveTo>
                  <a:lnTo>
                    <a:pt x="488099" y="1492999"/>
                  </a:lnTo>
                  <a:lnTo>
                    <a:pt x="486359" y="1492999"/>
                  </a:lnTo>
                  <a:lnTo>
                    <a:pt x="485482" y="1495602"/>
                  </a:lnTo>
                  <a:lnTo>
                    <a:pt x="485482" y="1499082"/>
                  </a:lnTo>
                  <a:lnTo>
                    <a:pt x="485482" y="1502562"/>
                  </a:lnTo>
                  <a:lnTo>
                    <a:pt x="486359" y="1506042"/>
                  </a:lnTo>
                  <a:lnTo>
                    <a:pt x="488099" y="1506042"/>
                  </a:lnTo>
                  <a:lnTo>
                    <a:pt x="489838" y="1506042"/>
                  </a:lnTo>
                </a:path>
                <a:path w="1044575" h="1515110">
                  <a:moveTo>
                    <a:pt x="508977" y="1506918"/>
                  </a:moveTo>
                  <a:lnTo>
                    <a:pt x="511594" y="1506918"/>
                  </a:lnTo>
                  <a:lnTo>
                    <a:pt x="512457" y="1504302"/>
                  </a:lnTo>
                  <a:lnTo>
                    <a:pt x="512457" y="1500822"/>
                  </a:lnTo>
                  <a:lnTo>
                    <a:pt x="512457" y="1496479"/>
                  </a:lnTo>
                  <a:lnTo>
                    <a:pt x="511594" y="1493862"/>
                  </a:lnTo>
                  <a:lnTo>
                    <a:pt x="508977" y="1493862"/>
                  </a:lnTo>
                  <a:lnTo>
                    <a:pt x="508101" y="1493862"/>
                  </a:lnTo>
                  <a:lnTo>
                    <a:pt x="506361" y="1496479"/>
                  </a:lnTo>
                  <a:lnTo>
                    <a:pt x="506361" y="1500822"/>
                  </a:lnTo>
                  <a:lnTo>
                    <a:pt x="506361" y="1504302"/>
                  </a:lnTo>
                  <a:lnTo>
                    <a:pt x="508101" y="1506918"/>
                  </a:lnTo>
                  <a:lnTo>
                    <a:pt x="508977" y="1506918"/>
                  </a:lnTo>
                  <a:close/>
                </a:path>
                <a:path w="1044575" h="1515110">
                  <a:moveTo>
                    <a:pt x="508977" y="1493862"/>
                  </a:moveTo>
                  <a:lnTo>
                    <a:pt x="505498" y="1493862"/>
                  </a:lnTo>
                  <a:lnTo>
                    <a:pt x="503758" y="1493862"/>
                  </a:lnTo>
                  <a:lnTo>
                    <a:pt x="502018" y="1496479"/>
                  </a:lnTo>
                  <a:lnTo>
                    <a:pt x="502018" y="1499958"/>
                  </a:lnTo>
                  <a:lnTo>
                    <a:pt x="502018" y="1504302"/>
                  </a:lnTo>
                  <a:lnTo>
                    <a:pt x="503758" y="1506918"/>
                  </a:lnTo>
                  <a:lnTo>
                    <a:pt x="505498" y="1506918"/>
                  </a:lnTo>
                  <a:lnTo>
                    <a:pt x="508977" y="1506918"/>
                  </a:lnTo>
                </a:path>
                <a:path w="1044575" h="1515110">
                  <a:moveTo>
                    <a:pt x="1739" y="103543"/>
                  </a:moveTo>
                  <a:lnTo>
                    <a:pt x="1041438" y="37414"/>
                  </a:lnTo>
                </a:path>
                <a:path w="1044575" h="1515110">
                  <a:moveTo>
                    <a:pt x="1034478" y="23495"/>
                  </a:moveTo>
                  <a:lnTo>
                    <a:pt x="1034478" y="0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1" name="object 3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06286" y="5212683"/>
              <a:ext cx="195770" cy="82664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913714" y="5182774"/>
              <a:ext cx="225437" cy="105181"/>
            </a:xfrm>
            <a:prstGeom prst="rect">
              <a:avLst/>
            </a:prstGeom>
          </p:spPr>
        </p:pic>
        <p:sp>
          <p:nvSpPr>
            <p:cNvPr id="343" name="object 343"/>
            <p:cNvSpPr/>
            <p:nvPr/>
          </p:nvSpPr>
          <p:spPr>
            <a:xfrm>
              <a:off x="3303193" y="5288826"/>
              <a:ext cx="8890" cy="177800"/>
            </a:xfrm>
            <a:custGeom>
              <a:avLst/>
              <a:gdLst/>
              <a:ahLst/>
              <a:cxnLst/>
              <a:rect l="l" t="t" r="r" b="b"/>
              <a:pathLst>
                <a:path w="8889" h="177800">
                  <a:moveTo>
                    <a:pt x="0" y="147904"/>
                  </a:moveTo>
                  <a:lnTo>
                    <a:pt x="0" y="130505"/>
                  </a:lnTo>
                </a:path>
                <a:path w="8889" h="177800">
                  <a:moveTo>
                    <a:pt x="8699" y="60032"/>
                  </a:moveTo>
                  <a:lnTo>
                    <a:pt x="7823" y="0"/>
                  </a:lnTo>
                </a:path>
                <a:path w="8889" h="177800">
                  <a:moveTo>
                    <a:pt x="6083" y="160947"/>
                  </a:moveTo>
                  <a:lnTo>
                    <a:pt x="6083" y="177482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4" name="object 3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56044" y="5309266"/>
              <a:ext cx="70472" cy="287985"/>
            </a:xfrm>
            <a:prstGeom prst="rect">
              <a:avLst/>
            </a:prstGeom>
          </p:spPr>
        </p:pic>
        <p:sp>
          <p:nvSpPr>
            <p:cNvPr id="345" name="object 345"/>
            <p:cNvSpPr/>
            <p:nvPr/>
          </p:nvSpPr>
          <p:spPr>
            <a:xfrm>
              <a:off x="3344075" y="6175400"/>
              <a:ext cx="381635" cy="53340"/>
            </a:xfrm>
            <a:custGeom>
              <a:avLst/>
              <a:gdLst/>
              <a:ahLst/>
              <a:cxnLst/>
              <a:rect l="l" t="t" r="r" b="b"/>
              <a:pathLst>
                <a:path w="381635" h="53339">
                  <a:moveTo>
                    <a:pt x="0" y="0"/>
                  </a:moveTo>
                  <a:lnTo>
                    <a:pt x="0" y="27838"/>
                  </a:lnTo>
                  <a:lnTo>
                    <a:pt x="381088" y="53073"/>
                  </a:lnTo>
                  <a:lnTo>
                    <a:pt x="381088" y="243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344075" y="6175400"/>
              <a:ext cx="381635" cy="53340"/>
            </a:xfrm>
            <a:custGeom>
              <a:avLst/>
              <a:gdLst/>
              <a:ahLst/>
              <a:cxnLst/>
              <a:rect l="l" t="t" r="r" b="b"/>
              <a:pathLst>
                <a:path w="381635" h="53339">
                  <a:moveTo>
                    <a:pt x="0" y="27838"/>
                  </a:moveTo>
                  <a:lnTo>
                    <a:pt x="381088" y="53073"/>
                  </a:lnTo>
                  <a:lnTo>
                    <a:pt x="381088" y="24358"/>
                  </a:lnTo>
                  <a:lnTo>
                    <a:pt x="0" y="0"/>
                  </a:lnTo>
                  <a:lnTo>
                    <a:pt x="0" y="2783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3866972" y="6208458"/>
              <a:ext cx="410209" cy="57150"/>
            </a:xfrm>
            <a:custGeom>
              <a:avLst/>
              <a:gdLst/>
              <a:ahLst/>
              <a:cxnLst/>
              <a:rect l="l" t="t" r="r" b="b"/>
              <a:pathLst>
                <a:path w="410210" h="57150">
                  <a:moveTo>
                    <a:pt x="0" y="0"/>
                  </a:moveTo>
                  <a:lnTo>
                    <a:pt x="0" y="29578"/>
                  </a:lnTo>
                  <a:lnTo>
                    <a:pt x="409790" y="56553"/>
                  </a:lnTo>
                  <a:lnTo>
                    <a:pt x="409790" y="26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866972" y="6208458"/>
              <a:ext cx="410209" cy="57150"/>
            </a:xfrm>
            <a:custGeom>
              <a:avLst/>
              <a:gdLst/>
              <a:ahLst/>
              <a:cxnLst/>
              <a:rect l="l" t="t" r="r" b="b"/>
              <a:pathLst>
                <a:path w="410210" h="57150">
                  <a:moveTo>
                    <a:pt x="0" y="29578"/>
                  </a:moveTo>
                  <a:lnTo>
                    <a:pt x="409790" y="56553"/>
                  </a:lnTo>
                  <a:lnTo>
                    <a:pt x="409790" y="26098"/>
                  </a:lnTo>
                  <a:lnTo>
                    <a:pt x="0" y="0"/>
                  </a:lnTo>
                  <a:lnTo>
                    <a:pt x="0" y="29578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9" name="object 349"/>
          <p:cNvGrpSpPr/>
          <p:nvPr/>
        </p:nvGrpSpPr>
        <p:grpSpPr>
          <a:xfrm>
            <a:off x="10696887" y="8331790"/>
            <a:ext cx="462915" cy="713740"/>
            <a:chOff x="5642286" y="8331790"/>
            <a:chExt cx="462915" cy="713740"/>
          </a:xfrm>
        </p:grpSpPr>
        <p:sp>
          <p:nvSpPr>
            <p:cNvPr id="350" name="object 350"/>
            <p:cNvSpPr/>
            <p:nvPr/>
          </p:nvSpPr>
          <p:spPr>
            <a:xfrm>
              <a:off x="5644464" y="8333968"/>
              <a:ext cx="459105" cy="709295"/>
            </a:xfrm>
            <a:custGeom>
              <a:avLst/>
              <a:gdLst/>
              <a:ahLst/>
              <a:cxnLst/>
              <a:rect l="l" t="t" r="r" b="b"/>
              <a:pathLst>
                <a:path w="459104" h="709295">
                  <a:moveTo>
                    <a:pt x="405447" y="709079"/>
                  </a:moveTo>
                  <a:lnTo>
                    <a:pt x="405447" y="13919"/>
                  </a:lnTo>
                  <a:lnTo>
                    <a:pt x="0" y="13919"/>
                  </a:lnTo>
                  <a:lnTo>
                    <a:pt x="0" y="709079"/>
                  </a:lnTo>
                  <a:lnTo>
                    <a:pt x="405447" y="709079"/>
                  </a:lnTo>
                  <a:close/>
                </a:path>
                <a:path w="459104" h="709295">
                  <a:moveTo>
                    <a:pt x="0" y="13919"/>
                  </a:moveTo>
                  <a:lnTo>
                    <a:pt x="54813" y="0"/>
                  </a:lnTo>
                  <a:lnTo>
                    <a:pt x="458520" y="0"/>
                  </a:lnTo>
                  <a:lnTo>
                    <a:pt x="458520" y="673404"/>
                  </a:lnTo>
                  <a:lnTo>
                    <a:pt x="405447" y="709079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5663616" y="8402701"/>
              <a:ext cx="95885" cy="15240"/>
            </a:xfrm>
            <a:custGeom>
              <a:avLst/>
              <a:gdLst/>
              <a:ahLst/>
              <a:cxnLst/>
              <a:rect l="l" t="t" r="r" b="b"/>
              <a:pathLst>
                <a:path w="95885" h="15240">
                  <a:moveTo>
                    <a:pt x="12179" y="6959"/>
                  </a:moveTo>
                  <a:lnTo>
                    <a:pt x="8699" y="6096"/>
                  </a:lnTo>
                  <a:lnTo>
                    <a:pt x="7823" y="6096"/>
                  </a:lnTo>
                  <a:lnTo>
                    <a:pt x="7823" y="5232"/>
                  </a:lnTo>
                  <a:lnTo>
                    <a:pt x="6083" y="4356"/>
                  </a:lnTo>
                  <a:lnTo>
                    <a:pt x="5219" y="4356"/>
                  </a:lnTo>
                  <a:lnTo>
                    <a:pt x="5219" y="2616"/>
                  </a:lnTo>
                  <a:lnTo>
                    <a:pt x="7823" y="2616"/>
                  </a:lnTo>
                  <a:lnTo>
                    <a:pt x="10439" y="3479"/>
                  </a:lnTo>
                  <a:lnTo>
                    <a:pt x="10439" y="2616"/>
                  </a:lnTo>
                  <a:lnTo>
                    <a:pt x="10439" y="0"/>
                  </a:lnTo>
                  <a:lnTo>
                    <a:pt x="5219" y="0"/>
                  </a:lnTo>
                  <a:lnTo>
                    <a:pt x="0" y="876"/>
                  </a:lnTo>
                  <a:lnTo>
                    <a:pt x="0" y="7835"/>
                  </a:lnTo>
                  <a:lnTo>
                    <a:pt x="3479" y="8712"/>
                  </a:lnTo>
                  <a:lnTo>
                    <a:pt x="4343" y="8712"/>
                  </a:lnTo>
                  <a:lnTo>
                    <a:pt x="5219" y="9575"/>
                  </a:lnTo>
                  <a:lnTo>
                    <a:pt x="5219" y="8712"/>
                  </a:lnTo>
                  <a:lnTo>
                    <a:pt x="6959" y="9575"/>
                  </a:lnTo>
                  <a:lnTo>
                    <a:pt x="7823" y="9575"/>
                  </a:lnTo>
                  <a:lnTo>
                    <a:pt x="7823" y="12179"/>
                  </a:lnTo>
                  <a:lnTo>
                    <a:pt x="4343" y="12179"/>
                  </a:lnTo>
                  <a:lnTo>
                    <a:pt x="863" y="11315"/>
                  </a:lnTo>
                  <a:lnTo>
                    <a:pt x="863" y="14808"/>
                  </a:lnTo>
                  <a:lnTo>
                    <a:pt x="8699" y="14808"/>
                  </a:lnTo>
                  <a:lnTo>
                    <a:pt x="12179" y="13055"/>
                  </a:lnTo>
                  <a:lnTo>
                    <a:pt x="12179" y="12179"/>
                  </a:lnTo>
                  <a:lnTo>
                    <a:pt x="12179" y="6959"/>
                  </a:lnTo>
                  <a:close/>
                </a:path>
                <a:path w="95885" h="15240">
                  <a:moveTo>
                    <a:pt x="18275" y="0"/>
                  </a:moveTo>
                  <a:lnTo>
                    <a:pt x="13919" y="0"/>
                  </a:lnTo>
                  <a:lnTo>
                    <a:pt x="13919" y="14808"/>
                  </a:lnTo>
                  <a:lnTo>
                    <a:pt x="18275" y="14808"/>
                  </a:lnTo>
                  <a:lnTo>
                    <a:pt x="18275" y="0"/>
                  </a:lnTo>
                  <a:close/>
                </a:path>
                <a:path w="95885" h="15240">
                  <a:moveTo>
                    <a:pt x="33058" y="12179"/>
                  </a:moveTo>
                  <a:lnTo>
                    <a:pt x="25222" y="12179"/>
                  </a:lnTo>
                  <a:lnTo>
                    <a:pt x="25222" y="8712"/>
                  </a:lnTo>
                  <a:lnTo>
                    <a:pt x="31318" y="8712"/>
                  </a:lnTo>
                  <a:lnTo>
                    <a:pt x="31318" y="6096"/>
                  </a:lnTo>
                  <a:lnTo>
                    <a:pt x="25222" y="6096"/>
                  </a:lnTo>
                  <a:lnTo>
                    <a:pt x="25222" y="2616"/>
                  </a:lnTo>
                  <a:lnTo>
                    <a:pt x="32181" y="2616"/>
                  </a:lnTo>
                  <a:lnTo>
                    <a:pt x="32181" y="0"/>
                  </a:lnTo>
                  <a:lnTo>
                    <a:pt x="21742" y="0"/>
                  </a:lnTo>
                  <a:lnTo>
                    <a:pt x="21742" y="14808"/>
                  </a:lnTo>
                  <a:lnTo>
                    <a:pt x="33058" y="14808"/>
                  </a:lnTo>
                  <a:lnTo>
                    <a:pt x="33058" y="12179"/>
                  </a:lnTo>
                  <a:close/>
                </a:path>
                <a:path w="95885" h="15240">
                  <a:moveTo>
                    <a:pt x="52197" y="0"/>
                  </a:moveTo>
                  <a:lnTo>
                    <a:pt x="47840" y="0"/>
                  </a:lnTo>
                  <a:lnTo>
                    <a:pt x="43497" y="8712"/>
                  </a:lnTo>
                  <a:lnTo>
                    <a:pt x="40017" y="0"/>
                  </a:lnTo>
                  <a:lnTo>
                    <a:pt x="34798" y="0"/>
                  </a:lnTo>
                  <a:lnTo>
                    <a:pt x="34798" y="14808"/>
                  </a:lnTo>
                  <a:lnTo>
                    <a:pt x="38277" y="14808"/>
                  </a:lnTo>
                  <a:lnTo>
                    <a:pt x="38277" y="6096"/>
                  </a:lnTo>
                  <a:lnTo>
                    <a:pt x="40881" y="14808"/>
                  </a:lnTo>
                  <a:lnTo>
                    <a:pt x="44361" y="14808"/>
                  </a:lnTo>
                  <a:lnTo>
                    <a:pt x="48717" y="6096"/>
                  </a:lnTo>
                  <a:lnTo>
                    <a:pt x="48717" y="14808"/>
                  </a:lnTo>
                  <a:lnTo>
                    <a:pt x="52197" y="14808"/>
                  </a:lnTo>
                  <a:lnTo>
                    <a:pt x="52197" y="0"/>
                  </a:lnTo>
                  <a:close/>
                </a:path>
                <a:path w="95885" h="15240">
                  <a:moveTo>
                    <a:pt x="66992" y="0"/>
                  </a:moveTo>
                  <a:lnTo>
                    <a:pt x="55676" y="0"/>
                  </a:lnTo>
                  <a:lnTo>
                    <a:pt x="55676" y="14808"/>
                  </a:lnTo>
                  <a:lnTo>
                    <a:pt x="66992" y="14808"/>
                  </a:lnTo>
                  <a:lnTo>
                    <a:pt x="66992" y="12179"/>
                  </a:lnTo>
                  <a:lnTo>
                    <a:pt x="60032" y="12179"/>
                  </a:lnTo>
                  <a:lnTo>
                    <a:pt x="60032" y="8712"/>
                  </a:lnTo>
                  <a:lnTo>
                    <a:pt x="66116" y="8712"/>
                  </a:lnTo>
                  <a:lnTo>
                    <a:pt x="66116" y="6096"/>
                  </a:lnTo>
                  <a:lnTo>
                    <a:pt x="60032" y="6096"/>
                  </a:lnTo>
                  <a:lnTo>
                    <a:pt x="60032" y="2616"/>
                  </a:lnTo>
                  <a:lnTo>
                    <a:pt x="66992" y="2616"/>
                  </a:lnTo>
                  <a:lnTo>
                    <a:pt x="66992" y="0"/>
                  </a:lnTo>
                  <a:close/>
                </a:path>
                <a:path w="95885" h="15240">
                  <a:moveTo>
                    <a:pt x="81775" y="0"/>
                  </a:moveTo>
                  <a:lnTo>
                    <a:pt x="79171" y="0"/>
                  </a:lnTo>
                  <a:lnTo>
                    <a:pt x="79171" y="8712"/>
                  </a:lnTo>
                  <a:lnTo>
                    <a:pt x="73952" y="0"/>
                  </a:lnTo>
                  <a:lnTo>
                    <a:pt x="69596" y="0"/>
                  </a:lnTo>
                  <a:lnTo>
                    <a:pt x="69596" y="14808"/>
                  </a:lnTo>
                  <a:lnTo>
                    <a:pt x="72212" y="14808"/>
                  </a:lnTo>
                  <a:lnTo>
                    <a:pt x="72212" y="5232"/>
                  </a:lnTo>
                  <a:lnTo>
                    <a:pt x="77431" y="14808"/>
                  </a:lnTo>
                  <a:lnTo>
                    <a:pt x="81775" y="14808"/>
                  </a:lnTo>
                  <a:lnTo>
                    <a:pt x="81775" y="0"/>
                  </a:lnTo>
                  <a:close/>
                </a:path>
                <a:path w="95885" h="15240">
                  <a:moveTo>
                    <a:pt x="95694" y="6959"/>
                  </a:moveTo>
                  <a:lnTo>
                    <a:pt x="92214" y="6096"/>
                  </a:lnTo>
                  <a:lnTo>
                    <a:pt x="91351" y="6096"/>
                  </a:lnTo>
                  <a:lnTo>
                    <a:pt x="90474" y="5232"/>
                  </a:lnTo>
                  <a:lnTo>
                    <a:pt x="89611" y="4356"/>
                  </a:lnTo>
                  <a:lnTo>
                    <a:pt x="87871" y="4356"/>
                  </a:lnTo>
                  <a:lnTo>
                    <a:pt x="87871" y="3479"/>
                  </a:lnTo>
                  <a:lnTo>
                    <a:pt x="88734" y="2616"/>
                  </a:lnTo>
                  <a:lnTo>
                    <a:pt x="91351" y="2616"/>
                  </a:lnTo>
                  <a:lnTo>
                    <a:pt x="93954" y="3479"/>
                  </a:lnTo>
                  <a:lnTo>
                    <a:pt x="94830" y="3479"/>
                  </a:lnTo>
                  <a:lnTo>
                    <a:pt x="94830" y="2616"/>
                  </a:lnTo>
                  <a:lnTo>
                    <a:pt x="94830" y="0"/>
                  </a:lnTo>
                  <a:lnTo>
                    <a:pt x="87871" y="0"/>
                  </a:lnTo>
                  <a:lnTo>
                    <a:pt x="84391" y="876"/>
                  </a:lnTo>
                  <a:lnTo>
                    <a:pt x="84391" y="7835"/>
                  </a:lnTo>
                  <a:lnTo>
                    <a:pt x="87871" y="8712"/>
                  </a:lnTo>
                  <a:lnTo>
                    <a:pt x="90474" y="9575"/>
                  </a:lnTo>
                  <a:lnTo>
                    <a:pt x="91351" y="9575"/>
                  </a:lnTo>
                  <a:lnTo>
                    <a:pt x="91351" y="12179"/>
                  </a:lnTo>
                  <a:lnTo>
                    <a:pt x="87871" y="12179"/>
                  </a:lnTo>
                  <a:lnTo>
                    <a:pt x="84391" y="11315"/>
                  </a:lnTo>
                  <a:lnTo>
                    <a:pt x="84391" y="14808"/>
                  </a:lnTo>
                  <a:lnTo>
                    <a:pt x="93091" y="14808"/>
                  </a:lnTo>
                  <a:lnTo>
                    <a:pt x="95694" y="13055"/>
                  </a:lnTo>
                  <a:lnTo>
                    <a:pt x="95694" y="12179"/>
                  </a:lnTo>
                  <a:lnTo>
                    <a:pt x="95694" y="69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907227" y="8823807"/>
              <a:ext cx="71755" cy="55880"/>
            </a:xfrm>
            <a:custGeom>
              <a:avLst/>
              <a:gdLst/>
              <a:ahLst/>
              <a:cxnLst/>
              <a:rect l="l" t="t" r="r" b="b"/>
              <a:pathLst>
                <a:path w="71754" h="55879">
                  <a:moveTo>
                    <a:pt x="0" y="0"/>
                  </a:moveTo>
                  <a:lnTo>
                    <a:pt x="71335" y="0"/>
                  </a:lnTo>
                  <a:lnTo>
                    <a:pt x="71335" y="55676"/>
                  </a:lnTo>
                  <a:lnTo>
                    <a:pt x="0" y="55676"/>
                  </a:lnTo>
                  <a:lnTo>
                    <a:pt x="0" y="0"/>
                  </a:lnTo>
                  <a:close/>
                </a:path>
                <a:path w="71754" h="55879">
                  <a:moveTo>
                    <a:pt x="65252" y="49580"/>
                  </a:moveTo>
                  <a:lnTo>
                    <a:pt x="65252" y="6946"/>
                  </a:lnTo>
                  <a:lnTo>
                    <a:pt x="6959" y="6946"/>
                  </a:lnTo>
                  <a:lnTo>
                    <a:pt x="6959" y="49580"/>
                  </a:lnTo>
                  <a:lnTo>
                    <a:pt x="65252" y="49580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6049035" y="8333968"/>
              <a:ext cx="53340" cy="13970"/>
            </a:xfrm>
            <a:custGeom>
              <a:avLst/>
              <a:gdLst/>
              <a:ahLst/>
              <a:cxnLst/>
              <a:rect l="l" t="t" r="r" b="b"/>
              <a:pathLst>
                <a:path w="53339" h="13970">
                  <a:moveTo>
                    <a:pt x="53073" y="0"/>
                  </a:moveTo>
                  <a:lnTo>
                    <a:pt x="0" y="13919"/>
                  </a:lnTo>
                  <a:lnTo>
                    <a:pt x="53073" y="0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4" name="object 354"/>
          <p:cNvGrpSpPr/>
          <p:nvPr/>
        </p:nvGrpSpPr>
        <p:grpSpPr>
          <a:xfrm>
            <a:off x="11319834" y="5319706"/>
            <a:ext cx="156845" cy="1604010"/>
            <a:chOff x="6265233" y="5319706"/>
            <a:chExt cx="156845" cy="1604010"/>
          </a:xfrm>
        </p:grpSpPr>
        <p:sp>
          <p:nvSpPr>
            <p:cNvPr id="355" name="object 355"/>
            <p:cNvSpPr/>
            <p:nvPr/>
          </p:nvSpPr>
          <p:spPr>
            <a:xfrm>
              <a:off x="6267411" y="5321884"/>
              <a:ext cx="152400" cy="1599565"/>
            </a:xfrm>
            <a:custGeom>
              <a:avLst/>
              <a:gdLst/>
              <a:ahLst/>
              <a:cxnLst/>
              <a:rect l="l" t="t" r="r" b="b"/>
              <a:pathLst>
                <a:path w="152400" h="1599565">
                  <a:moveTo>
                    <a:pt x="152260" y="0"/>
                  </a:moveTo>
                  <a:lnTo>
                    <a:pt x="130517" y="10439"/>
                  </a:lnTo>
                  <a:lnTo>
                    <a:pt x="117462" y="5219"/>
                  </a:lnTo>
                  <a:lnTo>
                    <a:pt x="94856" y="31318"/>
                  </a:lnTo>
                  <a:lnTo>
                    <a:pt x="72224" y="5219"/>
                  </a:lnTo>
                  <a:lnTo>
                    <a:pt x="45250" y="26098"/>
                  </a:lnTo>
                  <a:lnTo>
                    <a:pt x="0" y="0"/>
                  </a:lnTo>
                  <a:lnTo>
                    <a:pt x="0" y="1586090"/>
                  </a:lnTo>
                  <a:lnTo>
                    <a:pt x="32194" y="1578254"/>
                  </a:lnTo>
                  <a:lnTo>
                    <a:pt x="53949" y="1599133"/>
                  </a:lnTo>
                  <a:lnTo>
                    <a:pt x="99187" y="1573034"/>
                  </a:lnTo>
                  <a:lnTo>
                    <a:pt x="152260" y="1586090"/>
                  </a:lnTo>
                  <a:lnTo>
                    <a:pt x="15226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6267411" y="5321884"/>
              <a:ext cx="152400" cy="1599565"/>
            </a:xfrm>
            <a:custGeom>
              <a:avLst/>
              <a:gdLst/>
              <a:ahLst/>
              <a:cxnLst/>
              <a:rect l="l" t="t" r="r" b="b"/>
              <a:pathLst>
                <a:path w="152400" h="1599565">
                  <a:moveTo>
                    <a:pt x="0" y="1586090"/>
                  </a:moveTo>
                  <a:lnTo>
                    <a:pt x="32194" y="1578254"/>
                  </a:lnTo>
                  <a:lnTo>
                    <a:pt x="53949" y="1599133"/>
                  </a:lnTo>
                  <a:lnTo>
                    <a:pt x="99187" y="1573034"/>
                  </a:lnTo>
                  <a:lnTo>
                    <a:pt x="152260" y="1586090"/>
                  </a:lnTo>
                  <a:lnTo>
                    <a:pt x="152260" y="0"/>
                  </a:lnTo>
                  <a:lnTo>
                    <a:pt x="130517" y="10439"/>
                  </a:lnTo>
                  <a:lnTo>
                    <a:pt x="117462" y="5219"/>
                  </a:lnTo>
                  <a:lnTo>
                    <a:pt x="94856" y="31318"/>
                  </a:lnTo>
                  <a:lnTo>
                    <a:pt x="72224" y="5219"/>
                  </a:lnTo>
                  <a:lnTo>
                    <a:pt x="45250" y="26098"/>
                  </a:lnTo>
                  <a:lnTo>
                    <a:pt x="0" y="0"/>
                  </a:lnTo>
                  <a:lnTo>
                    <a:pt x="0" y="1586090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7" name="object 357"/>
          <p:cNvSpPr/>
          <p:nvPr/>
        </p:nvSpPr>
        <p:spPr>
          <a:xfrm>
            <a:off x="10540720" y="6042278"/>
            <a:ext cx="25400" cy="22860"/>
          </a:xfrm>
          <a:custGeom>
            <a:avLst/>
            <a:gdLst/>
            <a:ahLst/>
            <a:cxnLst/>
            <a:rect l="l" t="t" r="r" b="b"/>
            <a:pathLst>
              <a:path w="25400" h="22860">
                <a:moveTo>
                  <a:pt x="18275" y="2616"/>
                </a:moveTo>
                <a:lnTo>
                  <a:pt x="9575" y="0"/>
                </a:lnTo>
                <a:lnTo>
                  <a:pt x="6096" y="0"/>
                </a:lnTo>
                <a:lnTo>
                  <a:pt x="1739" y="2616"/>
                </a:lnTo>
                <a:lnTo>
                  <a:pt x="876" y="7835"/>
                </a:lnTo>
                <a:lnTo>
                  <a:pt x="0" y="13055"/>
                </a:lnTo>
                <a:lnTo>
                  <a:pt x="1739" y="18275"/>
                </a:lnTo>
                <a:lnTo>
                  <a:pt x="6096" y="19138"/>
                </a:lnTo>
                <a:lnTo>
                  <a:pt x="13919" y="21755"/>
                </a:lnTo>
                <a:lnTo>
                  <a:pt x="18275" y="22618"/>
                </a:lnTo>
                <a:lnTo>
                  <a:pt x="22618" y="19138"/>
                </a:lnTo>
                <a:lnTo>
                  <a:pt x="24358" y="13919"/>
                </a:lnTo>
                <a:lnTo>
                  <a:pt x="25234" y="8699"/>
                </a:lnTo>
                <a:lnTo>
                  <a:pt x="22618" y="4356"/>
                </a:lnTo>
                <a:lnTo>
                  <a:pt x="18275" y="2616"/>
                </a:lnTo>
                <a:lnTo>
                  <a:pt x="14795" y="1739"/>
                </a:lnTo>
                <a:lnTo>
                  <a:pt x="10439" y="5219"/>
                </a:lnTo>
                <a:lnTo>
                  <a:pt x="8699" y="10439"/>
                </a:lnTo>
                <a:lnTo>
                  <a:pt x="7835" y="15659"/>
                </a:lnTo>
                <a:lnTo>
                  <a:pt x="10439" y="20878"/>
                </a:lnTo>
                <a:lnTo>
                  <a:pt x="13919" y="21755"/>
                </a:lnTo>
                <a:lnTo>
                  <a:pt x="18275" y="2616"/>
                </a:lnTo>
                <a:close/>
              </a:path>
            </a:pathLst>
          </a:custGeom>
          <a:ln w="43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9986506" y="6332004"/>
            <a:ext cx="24765" cy="31750"/>
          </a:xfrm>
          <a:custGeom>
            <a:avLst/>
            <a:gdLst/>
            <a:ahLst/>
            <a:cxnLst/>
            <a:rect l="l" t="t" r="r" b="b"/>
            <a:pathLst>
              <a:path w="24764" h="31750">
                <a:moveTo>
                  <a:pt x="24358" y="29578"/>
                </a:moveTo>
                <a:lnTo>
                  <a:pt x="0" y="31318"/>
                </a:lnTo>
                <a:lnTo>
                  <a:pt x="0" y="1739"/>
                </a:lnTo>
                <a:lnTo>
                  <a:pt x="24358" y="0"/>
                </a:lnTo>
              </a:path>
            </a:pathLst>
          </a:custGeom>
          <a:ln w="43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9" name="object 359"/>
          <p:cNvGrpSpPr/>
          <p:nvPr/>
        </p:nvGrpSpPr>
        <p:grpSpPr>
          <a:xfrm>
            <a:off x="9947790" y="5718182"/>
            <a:ext cx="864235" cy="793115"/>
            <a:chOff x="4893189" y="5718181"/>
            <a:chExt cx="864235" cy="793115"/>
          </a:xfrm>
        </p:grpSpPr>
        <p:sp>
          <p:nvSpPr>
            <p:cNvPr id="360" name="object 360"/>
            <p:cNvSpPr/>
            <p:nvPr/>
          </p:nvSpPr>
          <p:spPr>
            <a:xfrm>
              <a:off x="4901450" y="5720359"/>
              <a:ext cx="854075" cy="788670"/>
            </a:xfrm>
            <a:custGeom>
              <a:avLst/>
              <a:gdLst/>
              <a:ahLst/>
              <a:cxnLst/>
              <a:rect l="l" t="t" r="r" b="b"/>
              <a:pathLst>
                <a:path w="854075" h="788670">
                  <a:moveTo>
                    <a:pt x="56553" y="60909"/>
                  </a:moveTo>
                  <a:lnTo>
                    <a:pt x="56553" y="45250"/>
                  </a:lnTo>
                  <a:lnTo>
                    <a:pt x="0" y="17398"/>
                  </a:lnTo>
                  <a:lnTo>
                    <a:pt x="0" y="32194"/>
                  </a:lnTo>
                  <a:lnTo>
                    <a:pt x="56553" y="60909"/>
                  </a:lnTo>
                  <a:close/>
                </a:path>
                <a:path w="854075" h="788670">
                  <a:moveTo>
                    <a:pt x="0" y="17398"/>
                  </a:moveTo>
                  <a:lnTo>
                    <a:pt x="668197" y="0"/>
                  </a:lnTo>
                  <a:lnTo>
                    <a:pt x="702132" y="9575"/>
                  </a:lnTo>
                </a:path>
                <a:path w="854075" h="788670">
                  <a:moveTo>
                    <a:pt x="758672" y="7835"/>
                  </a:moveTo>
                  <a:lnTo>
                    <a:pt x="56553" y="31330"/>
                  </a:lnTo>
                  <a:lnTo>
                    <a:pt x="66128" y="35674"/>
                  </a:lnTo>
                  <a:lnTo>
                    <a:pt x="772604" y="12191"/>
                  </a:lnTo>
                  <a:lnTo>
                    <a:pt x="758672" y="7835"/>
                  </a:lnTo>
                  <a:close/>
                </a:path>
                <a:path w="854075" h="788670">
                  <a:moveTo>
                    <a:pt x="56553" y="31330"/>
                  </a:moveTo>
                  <a:lnTo>
                    <a:pt x="55689" y="702995"/>
                  </a:lnTo>
                  <a:lnTo>
                    <a:pt x="108762" y="788263"/>
                  </a:lnTo>
                  <a:lnTo>
                    <a:pt x="108762" y="71348"/>
                  </a:lnTo>
                  <a:lnTo>
                    <a:pt x="56553" y="45250"/>
                  </a:lnTo>
                  <a:lnTo>
                    <a:pt x="760412" y="25234"/>
                  </a:lnTo>
                  <a:lnTo>
                    <a:pt x="760412" y="13055"/>
                  </a:lnTo>
                </a:path>
                <a:path w="854075" h="788670">
                  <a:moveTo>
                    <a:pt x="608164" y="337578"/>
                  </a:moveTo>
                  <a:lnTo>
                    <a:pt x="613384" y="340194"/>
                  </a:lnTo>
                  <a:lnTo>
                    <a:pt x="613384" y="394131"/>
                  </a:lnTo>
                  <a:lnTo>
                    <a:pt x="605548" y="389788"/>
                  </a:lnTo>
                  <a:lnTo>
                    <a:pt x="605548" y="403707"/>
                  </a:lnTo>
                  <a:lnTo>
                    <a:pt x="623824" y="413270"/>
                  </a:lnTo>
                  <a:lnTo>
                    <a:pt x="623824" y="322795"/>
                  </a:lnTo>
                  <a:lnTo>
                    <a:pt x="602945" y="314959"/>
                  </a:lnTo>
                  <a:lnTo>
                    <a:pt x="602945" y="324535"/>
                  </a:lnTo>
                </a:path>
                <a:path w="854075" h="788670">
                  <a:moveTo>
                    <a:pt x="623824" y="413270"/>
                  </a:moveTo>
                  <a:lnTo>
                    <a:pt x="637743" y="411530"/>
                  </a:lnTo>
                  <a:lnTo>
                    <a:pt x="637743" y="321043"/>
                  </a:lnTo>
                  <a:lnTo>
                    <a:pt x="615988" y="313220"/>
                  </a:lnTo>
                  <a:lnTo>
                    <a:pt x="602945" y="314959"/>
                  </a:lnTo>
                  <a:lnTo>
                    <a:pt x="581190" y="318439"/>
                  </a:lnTo>
                  <a:lnTo>
                    <a:pt x="581190" y="348018"/>
                  </a:lnTo>
                  <a:lnTo>
                    <a:pt x="613384" y="341934"/>
                  </a:lnTo>
                </a:path>
                <a:path w="854075" h="788670">
                  <a:moveTo>
                    <a:pt x="31330" y="49593"/>
                  </a:moveTo>
                  <a:lnTo>
                    <a:pt x="33070" y="613384"/>
                  </a:lnTo>
                </a:path>
                <a:path w="854075" h="788670">
                  <a:moveTo>
                    <a:pt x="37414" y="642962"/>
                  </a:moveTo>
                  <a:lnTo>
                    <a:pt x="55689" y="669937"/>
                  </a:lnTo>
                </a:path>
                <a:path w="854075" h="788670">
                  <a:moveTo>
                    <a:pt x="30454" y="613384"/>
                  </a:moveTo>
                  <a:lnTo>
                    <a:pt x="26974" y="613384"/>
                  </a:lnTo>
                  <a:lnTo>
                    <a:pt x="25234" y="614248"/>
                  </a:lnTo>
                  <a:lnTo>
                    <a:pt x="24358" y="615988"/>
                  </a:lnTo>
                  <a:lnTo>
                    <a:pt x="24358" y="640359"/>
                  </a:lnTo>
                  <a:lnTo>
                    <a:pt x="26974" y="639483"/>
                  </a:lnTo>
                  <a:lnTo>
                    <a:pt x="29578" y="640359"/>
                  </a:lnTo>
                  <a:lnTo>
                    <a:pt x="30454" y="642962"/>
                  </a:lnTo>
                </a:path>
                <a:path w="854075" h="788670">
                  <a:moveTo>
                    <a:pt x="108762" y="788263"/>
                  </a:moveTo>
                  <a:lnTo>
                    <a:pt x="841336" y="661238"/>
                  </a:lnTo>
                  <a:lnTo>
                    <a:pt x="840460" y="58292"/>
                  </a:lnTo>
                </a:path>
                <a:path w="854075" h="788670">
                  <a:moveTo>
                    <a:pt x="759548" y="19138"/>
                  </a:moveTo>
                  <a:lnTo>
                    <a:pt x="853516" y="41770"/>
                  </a:lnTo>
                  <a:lnTo>
                    <a:pt x="853516" y="57429"/>
                  </a:lnTo>
                  <a:lnTo>
                    <a:pt x="130505" y="89611"/>
                  </a:lnTo>
                  <a:lnTo>
                    <a:pt x="128765" y="784783"/>
                  </a:lnTo>
                </a:path>
                <a:path w="854075" h="788670">
                  <a:moveTo>
                    <a:pt x="108762" y="71348"/>
                  </a:moveTo>
                  <a:lnTo>
                    <a:pt x="853516" y="41770"/>
                  </a:lnTo>
                </a:path>
                <a:path w="854075" h="788670">
                  <a:moveTo>
                    <a:pt x="830021" y="58292"/>
                  </a:moveTo>
                  <a:lnTo>
                    <a:pt x="830897" y="541172"/>
                  </a:lnTo>
                  <a:lnTo>
                    <a:pt x="840460" y="543775"/>
                  </a:lnTo>
                  <a:lnTo>
                    <a:pt x="128765" y="642962"/>
                  </a:lnTo>
                </a:path>
                <a:path w="854075" h="788670">
                  <a:moveTo>
                    <a:pt x="830897" y="541172"/>
                  </a:moveTo>
                  <a:lnTo>
                    <a:pt x="129641" y="636003"/>
                  </a:lnTo>
                </a:path>
                <a:path w="854075" h="788670">
                  <a:moveTo>
                    <a:pt x="548132" y="71348"/>
                  </a:moveTo>
                  <a:lnTo>
                    <a:pt x="548132" y="575970"/>
                  </a:lnTo>
                </a:path>
                <a:path w="854075" h="788670">
                  <a:moveTo>
                    <a:pt x="564654" y="71348"/>
                  </a:moveTo>
                  <a:lnTo>
                    <a:pt x="564654" y="575970"/>
                  </a:lnTo>
                </a:path>
                <a:path w="854075" h="788670">
                  <a:moveTo>
                    <a:pt x="128765" y="552475"/>
                  </a:moveTo>
                  <a:lnTo>
                    <a:pt x="135724" y="552475"/>
                  </a:lnTo>
                  <a:lnTo>
                    <a:pt x="136601" y="522033"/>
                  </a:lnTo>
                  <a:lnTo>
                    <a:pt x="129641" y="522033"/>
                  </a:lnTo>
                </a:path>
                <a:path w="854075" h="788670">
                  <a:moveTo>
                    <a:pt x="129641" y="532472"/>
                  </a:moveTo>
                  <a:lnTo>
                    <a:pt x="135724" y="532472"/>
                  </a:lnTo>
                </a:path>
                <a:path w="854075" h="788670">
                  <a:moveTo>
                    <a:pt x="129641" y="542912"/>
                  </a:moveTo>
                  <a:lnTo>
                    <a:pt x="135724" y="542912"/>
                  </a:lnTo>
                </a:path>
                <a:path w="854075" h="788670">
                  <a:moveTo>
                    <a:pt x="129641" y="170535"/>
                  </a:moveTo>
                  <a:lnTo>
                    <a:pt x="136601" y="170535"/>
                  </a:lnTo>
                  <a:lnTo>
                    <a:pt x="136601" y="140944"/>
                  </a:lnTo>
                  <a:lnTo>
                    <a:pt x="130505" y="140080"/>
                  </a:lnTo>
                </a:path>
                <a:path w="854075" h="788670">
                  <a:moveTo>
                    <a:pt x="130505" y="150520"/>
                  </a:moveTo>
                  <a:lnTo>
                    <a:pt x="136601" y="150520"/>
                  </a:lnTo>
                </a:path>
                <a:path w="854075" h="788670">
                  <a:moveTo>
                    <a:pt x="130505" y="160959"/>
                  </a:moveTo>
                  <a:lnTo>
                    <a:pt x="136601" y="160959"/>
                  </a:lnTo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1" name="object 36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893189" y="5771254"/>
              <a:ext cx="66992" cy="64388"/>
            </a:xfrm>
            <a:prstGeom prst="rect">
              <a:avLst/>
            </a:prstGeom>
          </p:spPr>
        </p:pic>
        <p:sp>
          <p:nvSpPr>
            <p:cNvPr id="362" name="object 362"/>
            <p:cNvSpPr/>
            <p:nvPr/>
          </p:nvSpPr>
          <p:spPr>
            <a:xfrm>
              <a:off x="5525274" y="6041402"/>
              <a:ext cx="13970" cy="1905"/>
            </a:xfrm>
            <a:custGeom>
              <a:avLst/>
              <a:gdLst/>
              <a:ahLst/>
              <a:cxnLst/>
              <a:rect l="l" t="t" r="r" b="b"/>
              <a:pathLst>
                <a:path w="13970" h="1904">
                  <a:moveTo>
                    <a:pt x="-2178" y="876"/>
                  </a:moveTo>
                  <a:lnTo>
                    <a:pt x="16097" y="876"/>
                  </a:lnTo>
                </a:path>
              </a:pathLst>
            </a:custGeom>
            <a:ln w="61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506999" y="6109271"/>
              <a:ext cx="8255" cy="1270"/>
            </a:xfrm>
            <a:custGeom>
              <a:avLst/>
              <a:gdLst/>
              <a:ahLst/>
              <a:cxnLst/>
              <a:rect l="l" t="t" r="r" b="b"/>
              <a:pathLst>
                <a:path w="8254" h="1270">
                  <a:moveTo>
                    <a:pt x="-2178" y="438"/>
                  </a:moveTo>
                  <a:lnTo>
                    <a:pt x="10013" y="438"/>
                  </a:lnTo>
                </a:path>
              </a:pathLst>
            </a:custGeom>
            <a:ln w="52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501779" y="6050114"/>
              <a:ext cx="1270" cy="8890"/>
            </a:xfrm>
            <a:custGeom>
              <a:avLst/>
              <a:gdLst/>
              <a:ahLst/>
              <a:cxnLst/>
              <a:rect l="l" t="t" r="r" b="b"/>
              <a:pathLst>
                <a:path w="1270" h="8889">
                  <a:moveTo>
                    <a:pt x="876" y="8699"/>
                  </a:moveTo>
                  <a:lnTo>
                    <a:pt x="876" y="0"/>
                  </a:lnTo>
                  <a:lnTo>
                    <a:pt x="0" y="0"/>
                  </a:lnTo>
                  <a:lnTo>
                    <a:pt x="0" y="8699"/>
                  </a:lnTo>
                  <a:lnTo>
                    <a:pt x="876" y="8699"/>
                  </a:lnTo>
                  <a:close/>
                </a:path>
              </a:pathLst>
            </a:custGeom>
            <a:ln w="4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5" name="object 365"/>
          <p:cNvSpPr txBox="1"/>
          <p:nvPr/>
        </p:nvSpPr>
        <p:spPr>
          <a:xfrm>
            <a:off x="7957729" y="565400"/>
            <a:ext cx="25793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latin typeface="Lucida Sans Unicode"/>
                <a:cs typeface="Lucida Sans Unicode"/>
              </a:rPr>
              <a:t>Sistemas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5" dirty="0">
                <a:latin typeface="Lucida Sans Unicode"/>
                <a:cs typeface="Lucida Sans Unicode"/>
              </a:rPr>
              <a:t>de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25" dirty="0">
                <a:latin typeface="Lucida Sans Unicode"/>
                <a:cs typeface="Lucida Sans Unicode"/>
              </a:rPr>
              <a:t>distribución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5" dirty="0">
                <a:latin typeface="Lucida Sans Unicode"/>
                <a:cs typeface="Lucida Sans Unicode"/>
              </a:rPr>
              <a:t>de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5" dirty="0">
                <a:latin typeface="Lucida Sans Unicode"/>
                <a:cs typeface="Lucida Sans Unicode"/>
              </a:rPr>
              <a:t>energía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67" name="object 367"/>
          <p:cNvSpPr txBox="1"/>
          <p:nvPr/>
        </p:nvSpPr>
        <p:spPr>
          <a:xfrm>
            <a:off x="89535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-75" dirty="0">
                <a:latin typeface="Lucida Sans Unicode"/>
                <a:cs typeface="Lucida Sans Unicode"/>
              </a:rPr>
              <a:pPr marL="38100">
                <a:spcBef>
                  <a:spcPts val="180"/>
                </a:spcBef>
              </a:pPr>
              <a:t>4</a:t>
            </a:fld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66" name="object 366"/>
          <p:cNvSpPr txBox="1"/>
          <p:nvPr/>
        </p:nvSpPr>
        <p:spPr>
          <a:xfrm>
            <a:off x="7957728" y="2058920"/>
            <a:ext cx="4361815" cy="2584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320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Lucida Sans Unicode"/>
                <a:cs typeface="Lucida Sans Unicode"/>
              </a:rPr>
              <a:t>Un.sistema.de.distribución.de.energía.es.un.grupo.de.componentes.que.  transporta.energía.eléctrica.a </a:t>
            </a:r>
            <a:r>
              <a:rPr sz="950" spc="-20" dirty="0">
                <a:latin typeface="Lucida Sans Unicode"/>
                <a:cs typeface="Lucida Sans Unicode"/>
              </a:rPr>
              <a:t>través.de.un.edificio..Distribución.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se.utilizan.en.todos.los.residenciales,.comerciales,.y. </a:t>
            </a:r>
            <a:r>
              <a:rPr sz="950" spc="-20" dirty="0">
                <a:latin typeface="Lucida Sans Unicode"/>
                <a:cs typeface="Lucida Sans Unicode"/>
              </a:rPr>
              <a:t>edificio</a:t>
            </a:r>
            <a:r>
              <a:rPr sz="950" spc="-2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industrial..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Sistemas.de.distribución.utilizados.en.comerciales.e.industriales.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las.ubicaciones.son.complejas..Incluyen.dispositivos.de.medición.para.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medir.el.consumo.de.energía,.las.desconexiones.principales.y.de.derivación,. </a:t>
            </a:r>
            <a:r>
              <a:rPr sz="900" spc="-15" dirty="0">
                <a:latin typeface="Lucida Sans Unicode"/>
                <a:cs typeface="Lucida Sans Unicode"/>
              </a:rPr>
              <a:t> dispositivos.de.protección,.dispositivos.de.conmutación.para.arrancar.y.detener.  flujo,.conductores.y.transformadores..La.potencia.puede.distribuirse.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5" dirty="0">
                <a:latin typeface="Lucida Sans Unicode"/>
                <a:cs typeface="Lucida Sans Unicode"/>
              </a:rPr>
              <a:t>a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través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  </a:t>
            </a:r>
            <a:r>
              <a:rPr sz="900" spc="-15" dirty="0">
                <a:latin typeface="Lucida Sans Unicode"/>
                <a:cs typeface="Lucida Sans Unicode"/>
              </a:rPr>
              <a:t>varios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tableros</a:t>
            </a:r>
            <a:r>
              <a:rPr sz="900" spc="-4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4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distribución,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transformadores</a:t>
            </a:r>
            <a:r>
              <a:rPr sz="900" spc="-4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y</a:t>
            </a:r>
            <a:r>
              <a:rPr sz="900" spc="-4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tableros.</a:t>
            </a:r>
            <a:r>
              <a:rPr sz="900" spc="-4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Los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buenos</a:t>
            </a:r>
            <a:r>
              <a:rPr sz="900" spc="-4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sistemas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distribución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no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ocurren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por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casualidad.  se.requiere.ingeniería.para.asegurar.que.el.sistema.de.distribución.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de.manera.segura.y.eficiente.suministre.un.servicio.eléctrico.adecuado.tanto.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cargas.presentes.y.posibles.futuras..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465385" y="3236036"/>
            <a:ext cx="399415" cy="74930"/>
            <a:chOff x="5410784" y="3236036"/>
            <a:chExt cx="399415" cy="74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784" y="3237560"/>
              <a:ext cx="162471" cy="72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7283" y="3236036"/>
              <a:ext cx="212356" cy="7462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18546" y="2153056"/>
            <a:ext cx="66357" cy="7353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257702" y="2813646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60">
                <a:moveTo>
                  <a:pt x="25526" y="0"/>
                </a:moveTo>
                <a:lnTo>
                  <a:pt x="0" y="0"/>
                </a:lnTo>
                <a:lnTo>
                  <a:pt x="0" y="73507"/>
                </a:lnTo>
                <a:lnTo>
                  <a:pt x="25996" y="73507"/>
                </a:lnTo>
                <a:lnTo>
                  <a:pt x="30607" y="73037"/>
                </a:lnTo>
                <a:lnTo>
                  <a:pt x="38125" y="71132"/>
                </a:lnTo>
                <a:lnTo>
                  <a:pt x="41376" y="69430"/>
                </a:lnTo>
                <a:lnTo>
                  <a:pt x="43413" y="67602"/>
                </a:lnTo>
                <a:lnTo>
                  <a:pt x="6515" y="67602"/>
                </a:lnTo>
                <a:lnTo>
                  <a:pt x="6515" y="38392"/>
                </a:lnTo>
                <a:lnTo>
                  <a:pt x="42582" y="38392"/>
                </a:lnTo>
                <a:lnTo>
                  <a:pt x="41998" y="37782"/>
                </a:lnTo>
                <a:lnTo>
                  <a:pt x="38011" y="35801"/>
                </a:lnTo>
                <a:lnTo>
                  <a:pt x="33197" y="35128"/>
                </a:lnTo>
                <a:lnTo>
                  <a:pt x="39763" y="33299"/>
                </a:lnTo>
                <a:lnTo>
                  <a:pt x="40671" y="32486"/>
                </a:lnTo>
                <a:lnTo>
                  <a:pt x="6515" y="32486"/>
                </a:lnTo>
                <a:lnTo>
                  <a:pt x="6515" y="5905"/>
                </a:lnTo>
                <a:lnTo>
                  <a:pt x="42109" y="5905"/>
                </a:lnTo>
                <a:lnTo>
                  <a:pt x="41287" y="5029"/>
                </a:lnTo>
                <a:lnTo>
                  <a:pt x="36601" y="1917"/>
                </a:lnTo>
                <a:lnTo>
                  <a:pt x="34201" y="939"/>
                </a:lnTo>
                <a:lnTo>
                  <a:pt x="29235" y="203"/>
                </a:lnTo>
                <a:lnTo>
                  <a:pt x="25526" y="0"/>
                </a:lnTo>
                <a:close/>
              </a:path>
              <a:path w="50164" h="73660">
                <a:moveTo>
                  <a:pt x="42582" y="38392"/>
                </a:moveTo>
                <a:lnTo>
                  <a:pt x="26098" y="38392"/>
                </a:lnTo>
                <a:lnTo>
                  <a:pt x="28359" y="38557"/>
                </a:lnTo>
                <a:lnTo>
                  <a:pt x="33032" y="39242"/>
                </a:lnTo>
                <a:lnTo>
                  <a:pt x="42773" y="50050"/>
                </a:lnTo>
                <a:lnTo>
                  <a:pt x="42773" y="55689"/>
                </a:lnTo>
                <a:lnTo>
                  <a:pt x="24333" y="67602"/>
                </a:lnTo>
                <a:lnTo>
                  <a:pt x="43413" y="67602"/>
                </a:lnTo>
                <a:lnTo>
                  <a:pt x="47955" y="63525"/>
                </a:lnTo>
                <a:lnTo>
                  <a:pt x="49885" y="59093"/>
                </a:lnTo>
                <a:lnTo>
                  <a:pt x="49885" y="48564"/>
                </a:lnTo>
                <a:lnTo>
                  <a:pt x="48310" y="44373"/>
                </a:lnTo>
                <a:lnTo>
                  <a:pt x="42582" y="38392"/>
                </a:lnTo>
                <a:close/>
              </a:path>
              <a:path w="50164" h="73660">
                <a:moveTo>
                  <a:pt x="42109" y="5905"/>
                </a:moveTo>
                <a:lnTo>
                  <a:pt x="24003" y="5905"/>
                </a:lnTo>
                <a:lnTo>
                  <a:pt x="26327" y="6032"/>
                </a:lnTo>
                <a:lnTo>
                  <a:pt x="28473" y="6261"/>
                </a:lnTo>
                <a:lnTo>
                  <a:pt x="39700" y="16395"/>
                </a:lnTo>
                <a:lnTo>
                  <a:pt x="39580" y="21894"/>
                </a:lnTo>
                <a:lnTo>
                  <a:pt x="39128" y="23660"/>
                </a:lnTo>
                <a:lnTo>
                  <a:pt x="36830" y="27863"/>
                </a:lnTo>
                <a:lnTo>
                  <a:pt x="35064" y="29489"/>
                </a:lnTo>
                <a:lnTo>
                  <a:pt x="32689" y="30645"/>
                </a:lnTo>
                <a:lnTo>
                  <a:pt x="31254" y="31394"/>
                </a:lnTo>
                <a:lnTo>
                  <a:pt x="29629" y="31876"/>
                </a:lnTo>
                <a:lnTo>
                  <a:pt x="25958" y="32372"/>
                </a:lnTo>
                <a:lnTo>
                  <a:pt x="24244" y="32486"/>
                </a:lnTo>
                <a:lnTo>
                  <a:pt x="40671" y="32486"/>
                </a:lnTo>
                <a:lnTo>
                  <a:pt x="44018" y="29489"/>
                </a:lnTo>
                <a:lnTo>
                  <a:pt x="46532" y="21894"/>
                </a:lnTo>
                <a:lnTo>
                  <a:pt x="46837" y="20002"/>
                </a:lnTo>
                <a:lnTo>
                  <a:pt x="46837" y="14833"/>
                </a:lnTo>
                <a:lnTo>
                  <a:pt x="46088" y="12001"/>
                </a:lnTo>
                <a:lnTo>
                  <a:pt x="43192" y="7061"/>
                </a:lnTo>
                <a:lnTo>
                  <a:pt x="42109" y="5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77616" y="346509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746" y="0"/>
                </a:moveTo>
                <a:lnTo>
                  <a:pt x="47231" y="0"/>
                </a:lnTo>
                <a:lnTo>
                  <a:pt x="47231" y="64033"/>
                </a:lnTo>
                <a:lnTo>
                  <a:pt x="7315" y="0"/>
                </a:lnTo>
                <a:lnTo>
                  <a:pt x="0" y="0"/>
                </a:lnTo>
                <a:lnTo>
                  <a:pt x="0" y="73494"/>
                </a:lnTo>
                <a:lnTo>
                  <a:pt x="6515" y="73494"/>
                </a:lnTo>
                <a:lnTo>
                  <a:pt x="6515" y="10579"/>
                </a:lnTo>
                <a:lnTo>
                  <a:pt x="45961" y="73507"/>
                </a:lnTo>
                <a:lnTo>
                  <a:pt x="53746" y="73494"/>
                </a:lnTo>
                <a:lnTo>
                  <a:pt x="537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34725" y="4267187"/>
            <a:ext cx="57150" cy="76200"/>
          </a:xfrm>
          <a:custGeom>
            <a:avLst/>
            <a:gdLst/>
            <a:ahLst/>
            <a:cxnLst/>
            <a:rect l="l" t="t" r="r" b="b"/>
            <a:pathLst>
              <a:path w="57150" h="76200">
                <a:moveTo>
                  <a:pt x="40957" y="0"/>
                </a:moveTo>
                <a:lnTo>
                  <a:pt x="32677" y="0"/>
                </a:lnTo>
                <a:lnTo>
                  <a:pt x="24653" y="759"/>
                </a:lnTo>
                <a:lnTo>
                  <a:pt x="0" y="37464"/>
                </a:lnTo>
                <a:lnTo>
                  <a:pt x="457" y="45378"/>
                </a:lnTo>
                <a:lnTo>
                  <a:pt x="30835" y="76047"/>
                </a:lnTo>
                <a:lnTo>
                  <a:pt x="37896" y="76047"/>
                </a:lnTo>
                <a:lnTo>
                  <a:pt x="43738" y="74307"/>
                </a:lnTo>
                <a:lnTo>
                  <a:pt x="52971" y="67309"/>
                </a:lnTo>
                <a:lnTo>
                  <a:pt x="55791" y="62750"/>
                </a:lnTo>
                <a:lnTo>
                  <a:pt x="56794" y="57111"/>
                </a:lnTo>
                <a:lnTo>
                  <a:pt x="49580" y="57111"/>
                </a:lnTo>
                <a:lnTo>
                  <a:pt x="49034" y="60439"/>
                </a:lnTo>
                <a:lnTo>
                  <a:pt x="47447" y="63322"/>
                </a:lnTo>
                <a:lnTo>
                  <a:pt x="41668" y="68694"/>
                </a:lnTo>
                <a:lnTo>
                  <a:pt x="37642" y="70142"/>
                </a:lnTo>
                <a:lnTo>
                  <a:pt x="24053" y="70142"/>
                </a:lnTo>
                <a:lnTo>
                  <a:pt x="17487" y="66751"/>
                </a:lnTo>
                <a:lnTo>
                  <a:pt x="9067" y="54127"/>
                </a:lnTo>
                <a:lnTo>
                  <a:pt x="7124" y="46697"/>
                </a:lnTo>
                <a:lnTo>
                  <a:pt x="7124" y="28651"/>
                </a:lnTo>
                <a:lnTo>
                  <a:pt x="9169" y="21221"/>
                </a:lnTo>
                <a:lnTo>
                  <a:pt x="17640" y="9067"/>
                </a:lnTo>
                <a:lnTo>
                  <a:pt x="23799" y="5905"/>
                </a:lnTo>
                <a:lnTo>
                  <a:pt x="36207" y="5905"/>
                </a:lnTo>
                <a:lnTo>
                  <a:pt x="40106" y="6972"/>
                </a:lnTo>
                <a:lnTo>
                  <a:pt x="46621" y="11252"/>
                </a:lnTo>
                <a:lnTo>
                  <a:pt x="48463" y="14439"/>
                </a:lnTo>
                <a:lnTo>
                  <a:pt x="48856" y="18630"/>
                </a:lnTo>
                <a:lnTo>
                  <a:pt x="55994" y="18630"/>
                </a:lnTo>
                <a:lnTo>
                  <a:pt x="55994" y="14439"/>
                </a:lnTo>
                <a:lnTo>
                  <a:pt x="54470" y="10591"/>
                </a:lnTo>
                <a:lnTo>
                  <a:pt x="47205" y="2387"/>
                </a:lnTo>
                <a:lnTo>
                  <a:pt x="409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940392" y="3544798"/>
            <a:ext cx="399415" cy="74930"/>
            <a:chOff x="4885791" y="3544798"/>
            <a:chExt cx="399415" cy="7493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5791" y="3546335"/>
              <a:ext cx="162458" cy="7298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2278" y="3544798"/>
              <a:ext cx="212369" cy="7462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628874" y="2481072"/>
            <a:ext cx="399415" cy="74930"/>
            <a:chOff x="4574273" y="2481072"/>
            <a:chExt cx="399415" cy="7493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4273" y="2482583"/>
              <a:ext cx="162471" cy="729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60759" y="2481072"/>
              <a:ext cx="212356" cy="74612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9393504" y="3156318"/>
            <a:ext cx="393700" cy="74930"/>
            <a:chOff x="4338904" y="3156318"/>
            <a:chExt cx="393700" cy="74930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38904" y="3157842"/>
              <a:ext cx="154419" cy="719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19993" y="3156318"/>
              <a:ext cx="212369" cy="7462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9393504" y="3904881"/>
            <a:ext cx="393700" cy="74930"/>
            <a:chOff x="4338904" y="3904881"/>
            <a:chExt cx="393700" cy="74930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38904" y="3906418"/>
              <a:ext cx="154419" cy="7197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19993" y="3904881"/>
              <a:ext cx="212369" cy="74612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9114980" y="2632240"/>
            <a:ext cx="393700" cy="74930"/>
            <a:chOff x="4060380" y="2632240"/>
            <a:chExt cx="393700" cy="74930"/>
          </a:xfrm>
        </p:grpSpPr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60380" y="2633764"/>
              <a:ext cx="154432" cy="7199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41482" y="2632240"/>
              <a:ext cx="212343" cy="74625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0633583" y="2232825"/>
            <a:ext cx="78740" cy="989330"/>
            <a:chOff x="5578983" y="2232825"/>
            <a:chExt cx="78740" cy="989330"/>
          </a:xfrm>
        </p:grpSpPr>
        <p:sp>
          <p:nvSpPr>
            <p:cNvPr id="25" name="object 25"/>
            <p:cNvSpPr/>
            <p:nvPr/>
          </p:nvSpPr>
          <p:spPr>
            <a:xfrm>
              <a:off x="5618226" y="2249195"/>
              <a:ext cx="0" cy="973455"/>
            </a:xfrm>
            <a:custGeom>
              <a:avLst/>
              <a:gdLst/>
              <a:ahLst/>
              <a:cxnLst/>
              <a:rect l="l" t="t" r="r" b="b"/>
              <a:pathLst>
                <a:path h="973455">
                  <a:moveTo>
                    <a:pt x="0" y="0"/>
                  </a:moveTo>
                  <a:lnTo>
                    <a:pt x="0" y="972959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85396" y="223923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33" y="50622"/>
                  </a:moveTo>
                  <a:lnTo>
                    <a:pt x="32829" y="0"/>
                  </a:lnTo>
                  <a:lnTo>
                    <a:pt x="0" y="50622"/>
                  </a:lnTo>
                </a:path>
              </a:pathLst>
            </a:custGeom>
            <a:ln w="1282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0633595" y="3328962"/>
            <a:ext cx="78740" cy="947419"/>
            <a:chOff x="5578995" y="3328961"/>
            <a:chExt cx="78740" cy="947419"/>
          </a:xfrm>
        </p:grpSpPr>
        <p:sp>
          <p:nvSpPr>
            <p:cNvPr id="28" name="object 28"/>
            <p:cNvSpPr/>
            <p:nvPr/>
          </p:nvSpPr>
          <p:spPr>
            <a:xfrm>
              <a:off x="5618225" y="3328961"/>
              <a:ext cx="0" cy="931544"/>
            </a:xfrm>
            <a:custGeom>
              <a:avLst/>
              <a:gdLst/>
              <a:ahLst/>
              <a:cxnLst/>
              <a:rect l="l" t="t" r="r" b="b"/>
              <a:pathLst>
                <a:path h="931545">
                  <a:moveTo>
                    <a:pt x="0" y="931024"/>
                  </a:moveTo>
                  <a:lnTo>
                    <a:pt x="0" y="0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85409" y="4219320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804" y="50622"/>
                  </a:lnTo>
                  <a:lnTo>
                    <a:pt x="65646" y="0"/>
                  </a:lnTo>
                </a:path>
              </a:pathLst>
            </a:custGeom>
            <a:ln w="12827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8771357" y="2839110"/>
            <a:ext cx="493395" cy="767080"/>
            <a:chOff x="3716756" y="2839110"/>
            <a:chExt cx="493395" cy="767080"/>
          </a:xfrm>
        </p:grpSpPr>
        <p:sp>
          <p:nvSpPr>
            <p:cNvPr id="31" name="object 31"/>
            <p:cNvSpPr/>
            <p:nvPr/>
          </p:nvSpPr>
          <p:spPr>
            <a:xfrm>
              <a:off x="3735844" y="2977389"/>
              <a:ext cx="419734" cy="609600"/>
            </a:xfrm>
            <a:custGeom>
              <a:avLst/>
              <a:gdLst/>
              <a:ahLst/>
              <a:cxnLst/>
              <a:rect l="l" t="t" r="r" b="b"/>
              <a:pathLst>
                <a:path w="419735" h="609600">
                  <a:moveTo>
                    <a:pt x="58140" y="390320"/>
                  </a:moveTo>
                  <a:lnTo>
                    <a:pt x="54485" y="362286"/>
                  </a:lnTo>
                  <a:lnTo>
                    <a:pt x="60926" y="336394"/>
                  </a:lnTo>
                  <a:lnTo>
                    <a:pt x="75451" y="315148"/>
                  </a:lnTo>
                  <a:lnTo>
                    <a:pt x="96050" y="301052"/>
                  </a:lnTo>
                </a:path>
                <a:path w="419735" h="609600">
                  <a:moveTo>
                    <a:pt x="61213" y="390929"/>
                  </a:moveTo>
                  <a:lnTo>
                    <a:pt x="107562" y="395808"/>
                  </a:lnTo>
                  <a:lnTo>
                    <a:pt x="154043" y="418379"/>
                  </a:lnTo>
                  <a:lnTo>
                    <a:pt x="187910" y="446967"/>
                  </a:lnTo>
                  <a:lnTo>
                    <a:pt x="196418" y="469898"/>
                  </a:lnTo>
                  <a:lnTo>
                    <a:pt x="173414" y="476579"/>
                  </a:lnTo>
                  <a:lnTo>
                    <a:pt x="133496" y="463920"/>
                  </a:lnTo>
                  <a:lnTo>
                    <a:pt x="90644" y="434472"/>
                  </a:lnTo>
                  <a:lnTo>
                    <a:pt x="58839" y="390790"/>
                  </a:lnTo>
                </a:path>
                <a:path w="419735" h="609600">
                  <a:moveTo>
                    <a:pt x="115023" y="295743"/>
                  </a:moveTo>
                  <a:lnTo>
                    <a:pt x="111369" y="267709"/>
                  </a:lnTo>
                  <a:lnTo>
                    <a:pt x="117808" y="241819"/>
                  </a:lnTo>
                  <a:lnTo>
                    <a:pt x="132329" y="220576"/>
                  </a:lnTo>
                  <a:lnTo>
                    <a:pt x="152920" y="206487"/>
                  </a:lnTo>
                </a:path>
                <a:path w="419735" h="609600">
                  <a:moveTo>
                    <a:pt x="94818" y="300226"/>
                  </a:moveTo>
                  <a:lnTo>
                    <a:pt x="130992" y="288520"/>
                  </a:lnTo>
                  <a:lnTo>
                    <a:pt x="174337" y="298573"/>
                  </a:lnTo>
                  <a:lnTo>
                    <a:pt x="215166" y="321358"/>
                  </a:lnTo>
                  <a:lnTo>
                    <a:pt x="243789" y="347846"/>
                  </a:lnTo>
                  <a:lnTo>
                    <a:pt x="250520" y="369009"/>
                  </a:lnTo>
                  <a:lnTo>
                    <a:pt x="227521" y="375694"/>
                  </a:lnTo>
                  <a:lnTo>
                    <a:pt x="187604" y="363040"/>
                  </a:lnTo>
                  <a:lnTo>
                    <a:pt x="144753" y="333594"/>
                  </a:lnTo>
                  <a:lnTo>
                    <a:pt x="112953" y="289901"/>
                  </a:lnTo>
                </a:path>
                <a:path w="419735" h="609600">
                  <a:moveTo>
                    <a:pt x="151701" y="205649"/>
                  </a:moveTo>
                  <a:lnTo>
                    <a:pt x="187871" y="193949"/>
                  </a:lnTo>
                  <a:lnTo>
                    <a:pt x="231215" y="204007"/>
                  </a:lnTo>
                  <a:lnTo>
                    <a:pt x="272045" y="226796"/>
                  </a:lnTo>
                  <a:lnTo>
                    <a:pt x="300671" y="253288"/>
                  </a:lnTo>
                  <a:lnTo>
                    <a:pt x="307403" y="274458"/>
                  </a:lnTo>
                  <a:lnTo>
                    <a:pt x="284399" y="281122"/>
                  </a:lnTo>
                  <a:lnTo>
                    <a:pt x="244482" y="268462"/>
                  </a:lnTo>
                  <a:lnTo>
                    <a:pt x="201634" y="239016"/>
                  </a:lnTo>
                  <a:lnTo>
                    <a:pt x="169837" y="195324"/>
                  </a:lnTo>
                </a:path>
                <a:path w="419735" h="609600">
                  <a:moveTo>
                    <a:pt x="169849" y="195692"/>
                  </a:moveTo>
                  <a:lnTo>
                    <a:pt x="166195" y="167651"/>
                  </a:lnTo>
                  <a:lnTo>
                    <a:pt x="172635" y="141755"/>
                  </a:lnTo>
                  <a:lnTo>
                    <a:pt x="187160" y="120508"/>
                  </a:lnTo>
                  <a:lnTo>
                    <a:pt x="207759" y="106411"/>
                  </a:lnTo>
                </a:path>
                <a:path w="419735" h="609600">
                  <a:moveTo>
                    <a:pt x="226733" y="101103"/>
                  </a:moveTo>
                  <a:lnTo>
                    <a:pt x="223078" y="73076"/>
                  </a:lnTo>
                  <a:lnTo>
                    <a:pt x="229517" y="47188"/>
                  </a:lnTo>
                  <a:lnTo>
                    <a:pt x="244038" y="25943"/>
                  </a:lnTo>
                  <a:lnTo>
                    <a:pt x="264629" y="11847"/>
                  </a:lnTo>
                </a:path>
                <a:path w="419735" h="609600">
                  <a:moveTo>
                    <a:pt x="207200" y="105586"/>
                  </a:moveTo>
                  <a:lnTo>
                    <a:pt x="243381" y="93886"/>
                  </a:lnTo>
                  <a:lnTo>
                    <a:pt x="286730" y="103943"/>
                  </a:lnTo>
                  <a:lnTo>
                    <a:pt x="327562" y="126730"/>
                  </a:lnTo>
                  <a:lnTo>
                    <a:pt x="356190" y="153218"/>
                  </a:lnTo>
                  <a:lnTo>
                    <a:pt x="362927" y="174382"/>
                  </a:lnTo>
                  <a:lnTo>
                    <a:pt x="339922" y="181065"/>
                  </a:lnTo>
                  <a:lnTo>
                    <a:pt x="300000" y="168408"/>
                  </a:lnTo>
                  <a:lnTo>
                    <a:pt x="257148" y="138961"/>
                  </a:lnTo>
                  <a:lnTo>
                    <a:pt x="225348" y="95273"/>
                  </a:lnTo>
                </a:path>
                <a:path w="419735" h="609600">
                  <a:moveTo>
                    <a:pt x="263398" y="11695"/>
                  </a:moveTo>
                  <a:lnTo>
                    <a:pt x="299578" y="0"/>
                  </a:lnTo>
                  <a:lnTo>
                    <a:pt x="342928" y="10057"/>
                  </a:lnTo>
                  <a:lnTo>
                    <a:pt x="383760" y="32842"/>
                  </a:lnTo>
                  <a:lnTo>
                    <a:pt x="412388" y="59329"/>
                  </a:lnTo>
                  <a:lnTo>
                    <a:pt x="419125" y="80491"/>
                  </a:lnTo>
                  <a:lnTo>
                    <a:pt x="396119" y="87173"/>
                  </a:lnTo>
                  <a:lnTo>
                    <a:pt x="356198" y="74517"/>
                  </a:lnTo>
                  <a:lnTo>
                    <a:pt x="313346" y="45070"/>
                  </a:lnTo>
                  <a:lnTo>
                    <a:pt x="281546" y="1382"/>
                  </a:lnTo>
                </a:path>
                <a:path w="419735" h="609600">
                  <a:moveTo>
                    <a:pt x="58077" y="391526"/>
                  </a:moveTo>
                  <a:lnTo>
                    <a:pt x="32011" y="402466"/>
                  </a:lnTo>
                  <a:lnTo>
                    <a:pt x="12874" y="421054"/>
                  </a:lnTo>
                  <a:lnTo>
                    <a:pt x="1820" y="444290"/>
                  </a:lnTo>
                  <a:lnTo>
                    <a:pt x="0" y="469174"/>
                  </a:lnTo>
                  <a:lnTo>
                    <a:pt x="3573" y="482827"/>
                  </a:lnTo>
                  <a:lnTo>
                    <a:pt x="10312" y="495555"/>
                  </a:lnTo>
                  <a:lnTo>
                    <a:pt x="20327" y="506965"/>
                  </a:lnTo>
                  <a:lnTo>
                    <a:pt x="33731" y="516659"/>
                  </a:lnTo>
                  <a:lnTo>
                    <a:pt x="75006" y="540370"/>
                  </a:lnTo>
                  <a:lnTo>
                    <a:pt x="35445" y="609166"/>
                  </a:lnTo>
                </a:path>
              </a:pathLst>
            </a:custGeom>
            <a:ln w="381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95105" y="2839110"/>
              <a:ext cx="214715" cy="158445"/>
            </a:xfrm>
            <a:prstGeom prst="rect">
              <a:avLst/>
            </a:prstGeom>
          </p:spPr>
        </p:pic>
      </p:grpSp>
      <p:sp>
        <p:nvSpPr>
          <p:cNvPr id="33" name="object 33"/>
          <p:cNvSpPr/>
          <p:nvPr/>
        </p:nvSpPr>
        <p:spPr>
          <a:xfrm>
            <a:off x="8825332" y="3583266"/>
            <a:ext cx="455295" cy="728980"/>
          </a:xfrm>
          <a:custGeom>
            <a:avLst/>
            <a:gdLst/>
            <a:ahLst/>
            <a:cxnLst/>
            <a:rect l="l" t="t" r="r" b="b"/>
            <a:pathLst>
              <a:path w="455295" h="728979">
                <a:moveTo>
                  <a:pt x="396773" y="509524"/>
                </a:moveTo>
                <a:lnTo>
                  <a:pt x="400420" y="481490"/>
                </a:lnTo>
                <a:lnTo>
                  <a:pt x="393977" y="455599"/>
                </a:lnTo>
                <a:lnTo>
                  <a:pt x="379455" y="434357"/>
                </a:lnTo>
                <a:lnTo>
                  <a:pt x="358863" y="420268"/>
                </a:lnTo>
              </a:path>
              <a:path w="455295" h="728979">
                <a:moveTo>
                  <a:pt x="393700" y="510133"/>
                </a:moveTo>
                <a:lnTo>
                  <a:pt x="347340" y="515005"/>
                </a:lnTo>
                <a:lnTo>
                  <a:pt x="300859" y="537571"/>
                </a:lnTo>
                <a:lnTo>
                  <a:pt x="266994" y="566158"/>
                </a:lnTo>
                <a:lnTo>
                  <a:pt x="258483" y="589089"/>
                </a:lnTo>
                <a:lnTo>
                  <a:pt x="281487" y="595774"/>
                </a:lnTo>
                <a:lnTo>
                  <a:pt x="321405" y="583122"/>
                </a:lnTo>
                <a:lnTo>
                  <a:pt x="364257" y="553679"/>
                </a:lnTo>
                <a:lnTo>
                  <a:pt x="396062" y="509993"/>
                </a:lnTo>
              </a:path>
              <a:path w="455295" h="728979">
                <a:moveTo>
                  <a:pt x="339877" y="414947"/>
                </a:moveTo>
                <a:lnTo>
                  <a:pt x="343532" y="386913"/>
                </a:lnTo>
                <a:lnTo>
                  <a:pt x="337092" y="361021"/>
                </a:lnTo>
                <a:lnTo>
                  <a:pt x="322571" y="339775"/>
                </a:lnTo>
                <a:lnTo>
                  <a:pt x="301980" y="325678"/>
                </a:lnTo>
              </a:path>
              <a:path w="455295" h="728979">
                <a:moveTo>
                  <a:pt x="360083" y="419417"/>
                </a:moveTo>
                <a:lnTo>
                  <a:pt x="323908" y="407717"/>
                </a:lnTo>
                <a:lnTo>
                  <a:pt x="280562" y="417774"/>
                </a:lnTo>
                <a:lnTo>
                  <a:pt x="239732" y="440561"/>
                </a:lnTo>
                <a:lnTo>
                  <a:pt x="211105" y="467050"/>
                </a:lnTo>
                <a:lnTo>
                  <a:pt x="204368" y="488213"/>
                </a:lnTo>
                <a:lnTo>
                  <a:pt x="227379" y="494889"/>
                </a:lnTo>
                <a:lnTo>
                  <a:pt x="267300" y="482230"/>
                </a:lnTo>
                <a:lnTo>
                  <a:pt x="310149" y="452785"/>
                </a:lnTo>
                <a:lnTo>
                  <a:pt x="341947" y="409105"/>
                </a:lnTo>
              </a:path>
              <a:path w="455295" h="728979">
                <a:moveTo>
                  <a:pt x="303212" y="324853"/>
                </a:moveTo>
                <a:lnTo>
                  <a:pt x="267031" y="313146"/>
                </a:lnTo>
                <a:lnTo>
                  <a:pt x="223682" y="323200"/>
                </a:lnTo>
                <a:lnTo>
                  <a:pt x="182852" y="345985"/>
                </a:lnTo>
                <a:lnTo>
                  <a:pt x="154228" y="372473"/>
                </a:lnTo>
                <a:lnTo>
                  <a:pt x="147497" y="393636"/>
                </a:lnTo>
                <a:lnTo>
                  <a:pt x="170501" y="400319"/>
                </a:lnTo>
                <a:lnTo>
                  <a:pt x="210418" y="387662"/>
                </a:lnTo>
                <a:lnTo>
                  <a:pt x="253266" y="358216"/>
                </a:lnTo>
                <a:lnTo>
                  <a:pt x="285064" y="314528"/>
                </a:lnTo>
              </a:path>
              <a:path w="455295" h="728979">
                <a:moveTo>
                  <a:pt x="285051" y="314896"/>
                </a:moveTo>
                <a:lnTo>
                  <a:pt x="288706" y="286855"/>
                </a:lnTo>
                <a:lnTo>
                  <a:pt x="282265" y="260961"/>
                </a:lnTo>
                <a:lnTo>
                  <a:pt x="267740" y="239717"/>
                </a:lnTo>
                <a:lnTo>
                  <a:pt x="247141" y="225628"/>
                </a:lnTo>
              </a:path>
              <a:path w="455295" h="728979">
                <a:moveTo>
                  <a:pt x="228168" y="220306"/>
                </a:moveTo>
                <a:lnTo>
                  <a:pt x="231823" y="192273"/>
                </a:lnTo>
                <a:lnTo>
                  <a:pt x="225383" y="166381"/>
                </a:lnTo>
                <a:lnTo>
                  <a:pt x="210862" y="145135"/>
                </a:lnTo>
                <a:lnTo>
                  <a:pt x="190271" y="131038"/>
                </a:lnTo>
              </a:path>
              <a:path w="455295" h="728979">
                <a:moveTo>
                  <a:pt x="247688" y="224789"/>
                </a:moveTo>
                <a:lnTo>
                  <a:pt x="211518" y="213089"/>
                </a:lnTo>
                <a:lnTo>
                  <a:pt x="168173" y="223146"/>
                </a:lnTo>
                <a:lnTo>
                  <a:pt x="127343" y="245933"/>
                </a:lnTo>
                <a:lnTo>
                  <a:pt x="98718" y="272422"/>
                </a:lnTo>
                <a:lnTo>
                  <a:pt x="91986" y="293585"/>
                </a:lnTo>
                <a:lnTo>
                  <a:pt x="114989" y="300261"/>
                </a:lnTo>
                <a:lnTo>
                  <a:pt x="154905" y="287601"/>
                </a:lnTo>
                <a:lnTo>
                  <a:pt x="197749" y="258152"/>
                </a:lnTo>
                <a:lnTo>
                  <a:pt x="229539" y="214464"/>
                </a:lnTo>
              </a:path>
              <a:path w="455295" h="728979">
                <a:moveTo>
                  <a:pt x="191490" y="130898"/>
                </a:moveTo>
                <a:lnTo>
                  <a:pt x="155316" y="119193"/>
                </a:lnTo>
                <a:lnTo>
                  <a:pt x="111970" y="129250"/>
                </a:lnTo>
                <a:lnTo>
                  <a:pt x="71140" y="152038"/>
                </a:lnTo>
                <a:lnTo>
                  <a:pt x="42512" y="178530"/>
                </a:lnTo>
                <a:lnTo>
                  <a:pt x="35775" y="199694"/>
                </a:lnTo>
                <a:lnTo>
                  <a:pt x="58787" y="206375"/>
                </a:lnTo>
                <a:lnTo>
                  <a:pt x="98707" y="193716"/>
                </a:lnTo>
                <a:lnTo>
                  <a:pt x="141556" y="164268"/>
                </a:lnTo>
                <a:lnTo>
                  <a:pt x="173354" y="120586"/>
                </a:lnTo>
              </a:path>
              <a:path w="455295" h="728979">
                <a:moveTo>
                  <a:pt x="396824" y="510717"/>
                </a:moveTo>
                <a:lnTo>
                  <a:pt x="422888" y="521664"/>
                </a:lnTo>
                <a:lnTo>
                  <a:pt x="442021" y="540256"/>
                </a:lnTo>
                <a:lnTo>
                  <a:pt x="453075" y="563494"/>
                </a:lnTo>
                <a:lnTo>
                  <a:pt x="454901" y="588378"/>
                </a:lnTo>
                <a:lnTo>
                  <a:pt x="451327" y="602032"/>
                </a:lnTo>
                <a:lnTo>
                  <a:pt x="444590" y="614751"/>
                </a:lnTo>
                <a:lnTo>
                  <a:pt x="434579" y="626149"/>
                </a:lnTo>
                <a:lnTo>
                  <a:pt x="421182" y="635838"/>
                </a:lnTo>
                <a:lnTo>
                  <a:pt x="379895" y="659574"/>
                </a:lnTo>
                <a:lnTo>
                  <a:pt x="419455" y="728370"/>
                </a:lnTo>
              </a:path>
              <a:path w="455295" h="728979">
                <a:moveTo>
                  <a:pt x="172897" y="120269"/>
                </a:moveTo>
                <a:lnTo>
                  <a:pt x="170108" y="66336"/>
                </a:lnTo>
                <a:lnTo>
                  <a:pt x="135000" y="30987"/>
                </a:lnTo>
                <a:lnTo>
                  <a:pt x="107021" y="26638"/>
                </a:lnTo>
                <a:lnTo>
                  <a:pt x="92129" y="29559"/>
                </a:lnTo>
                <a:lnTo>
                  <a:pt x="77012" y="36271"/>
                </a:lnTo>
                <a:lnTo>
                  <a:pt x="34810" y="60528"/>
                </a:lnTo>
                <a:lnTo>
                  <a:pt x="0" y="0"/>
                </a:lnTo>
              </a:path>
            </a:pathLst>
          </a:custGeom>
          <a:ln w="381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7969670" y="3495269"/>
            <a:ext cx="878205" cy="222885"/>
            <a:chOff x="2915069" y="3495268"/>
            <a:chExt cx="878205" cy="222885"/>
          </a:xfrm>
        </p:grpSpPr>
        <p:sp>
          <p:nvSpPr>
            <p:cNvPr id="35" name="object 35"/>
            <p:cNvSpPr/>
            <p:nvPr/>
          </p:nvSpPr>
          <p:spPr>
            <a:xfrm>
              <a:off x="2934157" y="3514356"/>
              <a:ext cx="840105" cy="184785"/>
            </a:xfrm>
            <a:custGeom>
              <a:avLst/>
              <a:gdLst/>
              <a:ahLst/>
              <a:cxnLst/>
              <a:rect l="l" t="t" r="r" b="b"/>
              <a:pathLst>
                <a:path w="840104" h="184785">
                  <a:moveTo>
                    <a:pt x="638657" y="160197"/>
                  </a:moveTo>
                  <a:lnTo>
                    <a:pt x="616179" y="177342"/>
                  </a:lnTo>
                  <a:lnTo>
                    <a:pt x="590523" y="184664"/>
                  </a:lnTo>
                  <a:lnTo>
                    <a:pt x="564864" y="182661"/>
                  </a:lnTo>
                  <a:lnTo>
                    <a:pt x="542378" y="171830"/>
                  </a:lnTo>
                </a:path>
                <a:path w="840104" h="184785">
                  <a:moveTo>
                    <a:pt x="637997" y="156590"/>
                  </a:moveTo>
                  <a:lnTo>
                    <a:pt x="619124" y="113974"/>
                  </a:lnTo>
                  <a:lnTo>
                    <a:pt x="615524" y="62426"/>
                  </a:lnTo>
                  <a:lnTo>
                    <a:pt x="623431" y="18813"/>
                  </a:lnTo>
                  <a:lnTo>
                    <a:pt x="639076" y="0"/>
                  </a:lnTo>
                  <a:lnTo>
                    <a:pt x="656330" y="16615"/>
                  </a:lnTo>
                  <a:lnTo>
                    <a:pt x="665256" y="57534"/>
                  </a:lnTo>
                  <a:lnTo>
                    <a:pt x="661091" y="109363"/>
                  </a:lnTo>
                  <a:lnTo>
                    <a:pt x="639076" y="158711"/>
                  </a:lnTo>
                </a:path>
                <a:path w="840104" h="184785">
                  <a:moveTo>
                    <a:pt x="529005" y="158153"/>
                  </a:moveTo>
                  <a:lnTo>
                    <a:pt x="506527" y="175292"/>
                  </a:lnTo>
                  <a:lnTo>
                    <a:pt x="480871" y="182613"/>
                  </a:lnTo>
                  <a:lnTo>
                    <a:pt x="455212" y="180609"/>
                  </a:lnTo>
                  <a:lnTo>
                    <a:pt x="432727" y="169773"/>
                  </a:lnTo>
                </a:path>
                <a:path w="840104" h="184785">
                  <a:moveTo>
                    <a:pt x="542874" y="172402"/>
                  </a:moveTo>
                  <a:lnTo>
                    <a:pt x="514700" y="146876"/>
                  </a:lnTo>
                  <a:lnTo>
                    <a:pt x="501809" y="104287"/>
                  </a:lnTo>
                  <a:lnTo>
                    <a:pt x="501206" y="57532"/>
                  </a:lnTo>
                  <a:lnTo>
                    <a:pt x="509898" y="19512"/>
                  </a:lnTo>
                  <a:lnTo>
                    <a:pt x="524890" y="3124"/>
                  </a:lnTo>
                  <a:lnTo>
                    <a:pt x="542150" y="19737"/>
                  </a:lnTo>
                  <a:lnTo>
                    <a:pt x="551075" y="60650"/>
                  </a:lnTo>
                  <a:lnTo>
                    <a:pt x="546908" y="112471"/>
                  </a:lnTo>
                  <a:lnTo>
                    <a:pt x="524890" y="161810"/>
                  </a:lnTo>
                </a:path>
                <a:path w="840104" h="184785">
                  <a:moveTo>
                    <a:pt x="432536" y="170357"/>
                  </a:moveTo>
                  <a:lnTo>
                    <a:pt x="404359" y="144822"/>
                  </a:lnTo>
                  <a:lnTo>
                    <a:pt x="391470" y="102224"/>
                  </a:lnTo>
                  <a:lnTo>
                    <a:pt x="390871" y="55462"/>
                  </a:lnTo>
                  <a:lnTo>
                    <a:pt x="399564" y="17438"/>
                  </a:lnTo>
                  <a:lnTo>
                    <a:pt x="414553" y="1054"/>
                  </a:lnTo>
                  <a:lnTo>
                    <a:pt x="431807" y="17669"/>
                  </a:lnTo>
                  <a:lnTo>
                    <a:pt x="440732" y="58588"/>
                  </a:lnTo>
                  <a:lnTo>
                    <a:pt x="436568" y="110417"/>
                  </a:lnTo>
                  <a:lnTo>
                    <a:pt x="414553" y="159765"/>
                  </a:lnTo>
                </a:path>
                <a:path w="840104" h="184785">
                  <a:moveTo>
                    <a:pt x="414553" y="160197"/>
                  </a:moveTo>
                  <a:lnTo>
                    <a:pt x="392074" y="177342"/>
                  </a:lnTo>
                  <a:lnTo>
                    <a:pt x="366418" y="184664"/>
                  </a:lnTo>
                  <a:lnTo>
                    <a:pt x="340760" y="182661"/>
                  </a:lnTo>
                  <a:lnTo>
                    <a:pt x="318274" y="171830"/>
                  </a:lnTo>
                </a:path>
                <a:path w="840104" h="184785">
                  <a:moveTo>
                    <a:pt x="304228" y="158153"/>
                  </a:moveTo>
                  <a:lnTo>
                    <a:pt x="281742" y="175292"/>
                  </a:lnTo>
                  <a:lnTo>
                    <a:pt x="256082" y="182613"/>
                  </a:lnTo>
                  <a:lnTo>
                    <a:pt x="230422" y="180609"/>
                  </a:lnTo>
                  <a:lnTo>
                    <a:pt x="207937" y="169773"/>
                  </a:lnTo>
                </a:path>
                <a:path w="840104" h="184785">
                  <a:moveTo>
                    <a:pt x="318084" y="172402"/>
                  </a:moveTo>
                  <a:lnTo>
                    <a:pt x="289912" y="146876"/>
                  </a:lnTo>
                  <a:lnTo>
                    <a:pt x="277023" y="104287"/>
                  </a:lnTo>
                  <a:lnTo>
                    <a:pt x="276422" y="57532"/>
                  </a:lnTo>
                  <a:lnTo>
                    <a:pt x="285113" y="19512"/>
                  </a:lnTo>
                  <a:lnTo>
                    <a:pt x="300100" y="3124"/>
                  </a:lnTo>
                  <a:lnTo>
                    <a:pt x="317362" y="19737"/>
                  </a:lnTo>
                  <a:lnTo>
                    <a:pt x="326289" y="60650"/>
                  </a:lnTo>
                  <a:lnTo>
                    <a:pt x="322123" y="112471"/>
                  </a:lnTo>
                  <a:lnTo>
                    <a:pt x="300100" y="161810"/>
                  </a:lnTo>
                </a:path>
                <a:path w="840104" h="184785">
                  <a:moveTo>
                    <a:pt x="208445" y="170357"/>
                  </a:moveTo>
                  <a:lnTo>
                    <a:pt x="180261" y="144822"/>
                  </a:lnTo>
                  <a:lnTo>
                    <a:pt x="167368" y="102224"/>
                  </a:lnTo>
                  <a:lnTo>
                    <a:pt x="166767" y="55462"/>
                  </a:lnTo>
                  <a:lnTo>
                    <a:pt x="175460" y="17438"/>
                  </a:lnTo>
                  <a:lnTo>
                    <a:pt x="190449" y="1054"/>
                  </a:lnTo>
                  <a:lnTo>
                    <a:pt x="207710" y="17669"/>
                  </a:lnTo>
                  <a:lnTo>
                    <a:pt x="216638" y="58588"/>
                  </a:lnTo>
                  <a:lnTo>
                    <a:pt x="212471" y="110417"/>
                  </a:lnTo>
                  <a:lnTo>
                    <a:pt x="190449" y="159765"/>
                  </a:lnTo>
                </a:path>
                <a:path w="840104" h="184785">
                  <a:moveTo>
                    <a:pt x="639660" y="159029"/>
                  </a:moveTo>
                  <a:lnTo>
                    <a:pt x="662146" y="176168"/>
                  </a:lnTo>
                  <a:lnTo>
                    <a:pt x="687806" y="183492"/>
                  </a:lnTo>
                  <a:lnTo>
                    <a:pt x="713466" y="181496"/>
                  </a:lnTo>
                  <a:lnTo>
                    <a:pt x="745996" y="160766"/>
                  </a:lnTo>
                  <a:lnTo>
                    <a:pt x="760285" y="117741"/>
                  </a:lnTo>
                  <a:lnTo>
                    <a:pt x="760285" y="70142"/>
                  </a:lnTo>
                  <a:lnTo>
                    <a:pt x="839635" y="70142"/>
                  </a:lnTo>
                </a:path>
                <a:path w="840104" h="184785">
                  <a:moveTo>
                    <a:pt x="190449" y="159702"/>
                  </a:moveTo>
                  <a:lnTo>
                    <a:pt x="167963" y="176847"/>
                  </a:lnTo>
                  <a:lnTo>
                    <a:pt x="142305" y="184170"/>
                  </a:lnTo>
                  <a:lnTo>
                    <a:pt x="116648" y="182171"/>
                  </a:lnTo>
                  <a:lnTo>
                    <a:pt x="84113" y="161442"/>
                  </a:lnTo>
                  <a:lnTo>
                    <a:pt x="69824" y="118440"/>
                  </a:lnTo>
                  <a:lnTo>
                    <a:pt x="69824" y="69773"/>
                  </a:lnTo>
                  <a:lnTo>
                    <a:pt x="0" y="69773"/>
                  </a:lnTo>
                </a:path>
              </a:pathLst>
            </a:custGeom>
            <a:ln w="381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58018" y="3571239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513" y="0"/>
                  </a:moveTo>
                  <a:lnTo>
                    <a:pt x="11290" y="0"/>
                  </a:lnTo>
                  <a:lnTo>
                    <a:pt x="5067" y="0"/>
                  </a:lnTo>
                  <a:lnTo>
                    <a:pt x="0" y="5067"/>
                  </a:lnTo>
                  <a:lnTo>
                    <a:pt x="0" y="17538"/>
                  </a:lnTo>
                  <a:lnTo>
                    <a:pt x="5067" y="22593"/>
                  </a:lnTo>
                  <a:lnTo>
                    <a:pt x="17513" y="22593"/>
                  </a:lnTo>
                  <a:lnTo>
                    <a:pt x="22606" y="17538"/>
                  </a:lnTo>
                  <a:lnTo>
                    <a:pt x="22606" y="5067"/>
                  </a:lnTo>
                  <a:lnTo>
                    <a:pt x="175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58018" y="3571239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1290" y="0"/>
                  </a:moveTo>
                  <a:lnTo>
                    <a:pt x="17513" y="0"/>
                  </a:lnTo>
                  <a:lnTo>
                    <a:pt x="22606" y="5067"/>
                  </a:lnTo>
                  <a:lnTo>
                    <a:pt x="22606" y="11302"/>
                  </a:lnTo>
                  <a:lnTo>
                    <a:pt x="22606" y="17538"/>
                  </a:lnTo>
                  <a:lnTo>
                    <a:pt x="17513" y="22593"/>
                  </a:lnTo>
                  <a:lnTo>
                    <a:pt x="11290" y="22593"/>
                  </a:lnTo>
                  <a:lnTo>
                    <a:pt x="5067" y="22593"/>
                  </a:lnTo>
                  <a:lnTo>
                    <a:pt x="0" y="17538"/>
                  </a:lnTo>
                  <a:lnTo>
                    <a:pt x="0" y="11302"/>
                  </a:lnTo>
                  <a:lnTo>
                    <a:pt x="0" y="5067"/>
                  </a:lnTo>
                  <a:lnTo>
                    <a:pt x="5067" y="0"/>
                  </a:lnTo>
                  <a:lnTo>
                    <a:pt x="11290" y="0"/>
                  </a:lnTo>
                  <a:close/>
                </a:path>
              </a:pathLst>
            </a:custGeom>
            <a:ln w="4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21901" y="3571925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538" y="0"/>
                  </a:moveTo>
                  <a:lnTo>
                    <a:pt x="11315" y="0"/>
                  </a:lnTo>
                  <a:lnTo>
                    <a:pt x="5092" y="0"/>
                  </a:lnTo>
                  <a:lnTo>
                    <a:pt x="0" y="5067"/>
                  </a:lnTo>
                  <a:lnTo>
                    <a:pt x="0" y="17525"/>
                  </a:lnTo>
                  <a:lnTo>
                    <a:pt x="5092" y="22593"/>
                  </a:lnTo>
                  <a:lnTo>
                    <a:pt x="17538" y="22593"/>
                  </a:lnTo>
                  <a:lnTo>
                    <a:pt x="22618" y="17525"/>
                  </a:lnTo>
                  <a:lnTo>
                    <a:pt x="22618" y="5067"/>
                  </a:lnTo>
                  <a:lnTo>
                    <a:pt x="175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21901" y="3571925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1315" y="0"/>
                  </a:moveTo>
                  <a:lnTo>
                    <a:pt x="17538" y="0"/>
                  </a:lnTo>
                  <a:lnTo>
                    <a:pt x="22618" y="5067"/>
                  </a:lnTo>
                  <a:lnTo>
                    <a:pt x="22618" y="11290"/>
                  </a:lnTo>
                  <a:lnTo>
                    <a:pt x="22618" y="17525"/>
                  </a:lnTo>
                  <a:lnTo>
                    <a:pt x="17538" y="22593"/>
                  </a:lnTo>
                  <a:lnTo>
                    <a:pt x="11315" y="22593"/>
                  </a:lnTo>
                  <a:lnTo>
                    <a:pt x="5092" y="22593"/>
                  </a:lnTo>
                  <a:lnTo>
                    <a:pt x="0" y="17525"/>
                  </a:lnTo>
                  <a:lnTo>
                    <a:pt x="0" y="11290"/>
                  </a:lnTo>
                  <a:lnTo>
                    <a:pt x="0" y="5067"/>
                  </a:lnTo>
                  <a:lnTo>
                    <a:pt x="5092" y="0"/>
                  </a:lnTo>
                  <a:lnTo>
                    <a:pt x="11315" y="0"/>
                  </a:lnTo>
                  <a:close/>
                </a:path>
              </a:pathLst>
            </a:custGeom>
            <a:ln w="4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9227687" y="4295388"/>
            <a:ext cx="27305" cy="27305"/>
            <a:chOff x="4173086" y="4295387"/>
            <a:chExt cx="27305" cy="27305"/>
          </a:xfrm>
        </p:grpSpPr>
        <p:sp>
          <p:nvSpPr>
            <p:cNvPr id="41" name="object 41"/>
            <p:cNvSpPr/>
            <p:nvPr/>
          </p:nvSpPr>
          <p:spPr>
            <a:xfrm>
              <a:off x="4175379" y="4297680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525" y="0"/>
                  </a:moveTo>
                  <a:lnTo>
                    <a:pt x="11303" y="0"/>
                  </a:lnTo>
                  <a:lnTo>
                    <a:pt x="5080" y="0"/>
                  </a:lnTo>
                  <a:lnTo>
                    <a:pt x="0" y="5067"/>
                  </a:lnTo>
                  <a:lnTo>
                    <a:pt x="0" y="17525"/>
                  </a:lnTo>
                  <a:lnTo>
                    <a:pt x="5080" y="22606"/>
                  </a:lnTo>
                  <a:lnTo>
                    <a:pt x="17525" y="22606"/>
                  </a:lnTo>
                  <a:lnTo>
                    <a:pt x="22593" y="17525"/>
                  </a:lnTo>
                  <a:lnTo>
                    <a:pt x="22593" y="5067"/>
                  </a:lnTo>
                  <a:lnTo>
                    <a:pt x="17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75379" y="4297680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1303" y="0"/>
                  </a:moveTo>
                  <a:lnTo>
                    <a:pt x="17525" y="0"/>
                  </a:lnTo>
                  <a:lnTo>
                    <a:pt x="22593" y="5067"/>
                  </a:lnTo>
                  <a:lnTo>
                    <a:pt x="22593" y="11303"/>
                  </a:lnTo>
                  <a:lnTo>
                    <a:pt x="22593" y="17525"/>
                  </a:lnTo>
                  <a:lnTo>
                    <a:pt x="17525" y="22606"/>
                  </a:lnTo>
                  <a:lnTo>
                    <a:pt x="11303" y="22606"/>
                  </a:lnTo>
                  <a:lnTo>
                    <a:pt x="5080" y="22606"/>
                  </a:lnTo>
                  <a:lnTo>
                    <a:pt x="0" y="17525"/>
                  </a:lnTo>
                  <a:lnTo>
                    <a:pt x="0" y="11303"/>
                  </a:lnTo>
                  <a:lnTo>
                    <a:pt x="0" y="5067"/>
                  </a:lnTo>
                  <a:lnTo>
                    <a:pt x="5080" y="0"/>
                  </a:lnTo>
                  <a:lnTo>
                    <a:pt x="11303" y="0"/>
                  </a:lnTo>
                  <a:close/>
                </a:path>
              </a:pathLst>
            </a:custGeom>
            <a:ln w="4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9230430" y="2846610"/>
            <a:ext cx="27305" cy="27305"/>
            <a:chOff x="4175829" y="2846609"/>
            <a:chExt cx="27305" cy="27305"/>
          </a:xfrm>
        </p:grpSpPr>
        <p:sp>
          <p:nvSpPr>
            <p:cNvPr id="44" name="object 44"/>
            <p:cNvSpPr/>
            <p:nvPr/>
          </p:nvSpPr>
          <p:spPr>
            <a:xfrm>
              <a:off x="4178122" y="284890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525" y="0"/>
                  </a:moveTo>
                  <a:lnTo>
                    <a:pt x="11290" y="0"/>
                  </a:lnTo>
                  <a:lnTo>
                    <a:pt x="5067" y="0"/>
                  </a:lnTo>
                  <a:lnTo>
                    <a:pt x="0" y="5079"/>
                  </a:lnTo>
                  <a:lnTo>
                    <a:pt x="0" y="17538"/>
                  </a:lnTo>
                  <a:lnTo>
                    <a:pt x="5067" y="22605"/>
                  </a:lnTo>
                  <a:lnTo>
                    <a:pt x="17525" y="22605"/>
                  </a:lnTo>
                  <a:lnTo>
                    <a:pt x="22606" y="17538"/>
                  </a:lnTo>
                  <a:lnTo>
                    <a:pt x="22606" y="5079"/>
                  </a:lnTo>
                  <a:lnTo>
                    <a:pt x="17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78122" y="284890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1290" y="0"/>
                  </a:moveTo>
                  <a:lnTo>
                    <a:pt x="17525" y="0"/>
                  </a:lnTo>
                  <a:lnTo>
                    <a:pt x="22606" y="5079"/>
                  </a:lnTo>
                  <a:lnTo>
                    <a:pt x="22606" y="11315"/>
                  </a:lnTo>
                  <a:lnTo>
                    <a:pt x="22606" y="17538"/>
                  </a:lnTo>
                  <a:lnTo>
                    <a:pt x="17525" y="22605"/>
                  </a:lnTo>
                  <a:lnTo>
                    <a:pt x="11290" y="22605"/>
                  </a:lnTo>
                  <a:lnTo>
                    <a:pt x="5067" y="22605"/>
                  </a:lnTo>
                  <a:lnTo>
                    <a:pt x="0" y="17538"/>
                  </a:lnTo>
                  <a:lnTo>
                    <a:pt x="0" y="11315"/>
                  </a:lnTo>
                  <a:lnTo>
                    <a:pt x="0" y="5079"/>
                  </a:lnTo>
                  <a:lnTo>
                    <a:pt x="5067" y="0"/>
                  </a:lnTo>
                  <a:lnTo>
                    <a:pt x="11290" y="0"/>
                  </a:lnTo>
                  <a:close/>
                </a:path>
              </a:pathLst>
            </a:custGeom>
            <a:ln w="4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7988846" y="2190775"/>
            <a:ext cx="2802890" cy="2031364"/>
          </a:xfrm>
          <a:custGeom>
            <a:avLst/>
            <a:gdLst/>
            <a:ahLst/>
            <a:cxnLst/>
            <a:rect l="l" t="t" r="r" b="b"/>
            <a:pathLst>
              <a:path w="2802890" h="2031364">
                <a:moveTo>
                  <a:pt x="651738" y="2030831"/>
                </a:moveTo>
                <a:lnTo>
                  <a:pt x="715352" y="2030831"/>
                </a:lnTo>
              </a:path>
              <a:path w="2802890" h="2031364">
                <a:moveTo>
                  <a:pt x="624560" y="1994293"/>
                </a:moveTo>
                <a:lnTo>
                  <a:pt x="742353" y="1994293"/>
                </a:lnTo>
              </a:path>
              <a:path w="2802890" h="2031364">
                <a:moveTo>
                  <a:pt x="597382" y="1957730"/>
                </a:moveTo>
                <a:lnTo>
                  <a:pt x="769353" y="1957730"/>
                </a:lnTo>
              </a:path>
              <a:path w="2802890" h="2031364">
                <a:moveTo>
                  <a:pt x="570204" y="1921179"/>
                </a:moveTo>
                <a:lnTo>
                  <a:pt x="796353" y="1921179"/>
                </a:lnTo>
              </a:path>
              <a:path w="2802890" h="2031364">
                <a:moveTo>
                  <a:pt x="834047" y="1394853"/>
                </a:moveTo>
                <a:lnTo>
                  <a:pt x="685330" y="1745043"/>
                </a:lnTo>
                <a:lnTo>
                  <a:pt x="685330" y="1921865"/>
                </a:lnTo>
              </a:path>
              <a:path w="2802890" h="2031364">
                <a:moveTo>
                  <a:pt x="0" y="1393482"/>
                </a:moveTo>
                <a:lnTo>
                  <a:pt x="0" y="0"/>
                </a:lnTo>
                <a:lnTo>
                  <a:pt x="2802648" y="0"/>
                </a:lnTo>
              </a:path>
            </a:pathLst>
          </a:custGeom>
          <a:ln w="12725">
            <a:solidFill>
              <a:srgbClr val="76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245739" y="4310012"/>
            <a:ext cx="1546860" cy="5715"/>
          </a:xfrm>
          <a:custGeom>
            <a:avLst/>
            <a:gdLst/>
            <a:ahLst/>
            <a:cxnLst/>
            <a:rect l="l" t="t" r="r" b="b"/>
            <a:pathLst>
              <a:path w="1546860" h="5714">
                <a:moveTo>
                  <a:pt x="0" y="0"/>
                </a:moveTo>
                <a:lnTo>
                  <a:pt x="1546250" y="5486"/>
                </a:lnTo>
              </a:path>
            </a:pathLst>
          </a:custGeom>
          <a:ln w="12725">
            <a:solidFill>
              <a:srgbClr val="76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245739" y="2859190"/>
            <a:ext cx="975360" cy="1905"/>
          </a:xfrm>
          <a:custGeom>
            <a:avLst/>
            <a:gdLst/>
            <a:ahLst/>
            <a:cxnLst/>
            <a:rect l="l" t="t" r="r" b="b"/>
            <a:pathLst>
              <a:path w="975360" h="1905">
                <a:moveTo>
                  <a:pt x="0" y="1358"/>
                </a:moveTo>
                <a:lnTo>
                  <a:pt x="974953" y="0"/>
                </a:lnTo>
              </a:path>
            </a:pathLst>
          </a:custGeom>
          <a:ln w="12725">
            <a:solidFill>
              <a:srgbClr val="76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8826119" y="2761627"/>
            <a:ext cx="988060" cy="834390"/>
            <a:chOff x="3771519" y="2761627"/>
            <a:chExt cx="988060" cy="834390"/>
          </a:xfrm>
        </p:grpSpPr>
        <p:sp>
          <p:nvSpPr>
            <p:cNvPr id="50" name="object 50"/>
            <p:cNvSpPr/>
            <p:nvPr/>
          </p:nvSpPr>
          <p:spPr>
            <a:xfrm>
              <a:off x="3777881" y="3582885"/>
              <a:ext cx="975360" cy="6350"/>
            </a:xfrm>
            <a:custGeom>
              <a:avLst/>
              <a:gdLst/>
              <a:ahLst/>
              <a:cxnLst/>
              <a:rect l="l" t="t" r="r" b="b"/>
              <a:pathLst>
                <a:path w="975360" h="6350">
                  <a:moveTo>
                    <a:pt x="0" y="0"/>
                  </a:moveTo>
                  <a:lnTo>
                    <a:pt x="974966" y="6172"/>
                  </a:lnTo>
                </a:path>
              </a:pathLst>
            </a:custGeom>
            <a:ln w="12725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31208" y="2761627"/>
              <a:ext cx="0" cy="786130"/>
            </a:xfrm>
            <a:custGeom>
              <a:avLst/>
              <a:gdLst/>
              <a:ahLst/>
              <a:cxnLst/>
              <a:rect l="l" t="t" r="r" b="b"/>
              <a:pathLst>
                <a:path h="786129">
                  <a:moveTo>
                    <a:pt x="0" y="0"/>
                  </a:moveTo>
                  <a:lnTo>
                    <a:pt x="0" y="785964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98366" y="350692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46" y="0"/>
                  </a:moveTo>
                  <a:lnTo>
                    <a:pt x="32829" y="50622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246552" y="2215845"/>
            <a:ext cx="78740" cy="365760"/>
            <a:chOff x="4191952" y="2215845"/>
            <a:chExt cx="78740" cy="365760"/>
          </a:xfrm>
        </p:grpSpPr>
        <p:sp>
          <p:nvSpPr>
            <p:cNvPr id="54" name="object 54"/>
            <p:cNvSpPr/>
            <p:nvPr/>
          </p:nvSpPr>
          <p:spPr>
            <a:xfrm>
              <a:off x="4231208" y="2232215"/>
              <a:ext cx="0" cy="349250"/>
            </a:xfrm>
            <a:custGeom>
              <a:avLst/>
              <a:gdLst/>
              <a:ahLst/>
              <a:cxnLst/>
              <a:rect l="l" t="t" r="r" b="b"/>
              <a:pathLst>
                <a:path h="349250">
                  <a:moveTo>
                    <a:pt x="0" y="0"/>
                  </a:moveTo>
                  <a:lnTo>
                    <a:pt x="0" y="348919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98366" y="222225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46" y="50622"/>
                  </a:moveTo>
                  <a:lnTo>
                    <a:pt x="32829" y="0"/>
                  </a:lnTo>
                  <a:lnTo>
                    <a:pt x="0" y="50622"/>
                  </a:lnTo>
                </a:path>
              </a:pathLst>
            </a:custGeom>
            <a:ln w="12827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10098646" y="3668686"/>
            <a:ext cx="78740" cy="622300"/>
            <a:chOff x="5044046" y="3668686"/>
            <a:chExt cx="78740" cy="622300"/>
          </a:xfrm>
        </p:grpSpPr>
        <p:sp>
          <p:nvSpPr>
            <p:cNvPr id="57" name="object 57"/>
            <p:cNvSpPr/>
            <p:nvPr/>
          </p:nvSpPr>
          <p:spPr>
            <a:xfrm>
              <a:off x="5083289" y="3668686"/>
              <a:ext cx="0" cy="605790"/>
            </a:xfrm>
            <a:custGeom>
              <a:avLst/>
              <a:gdLst/>
              <a:ahLst/>
              <a:cxnLst/>
              <a:rect l="l" t="t" r="r" b="b"/>
              <a:pathLst>
                <a:path h="605789">
                  <a:moveTo>
                    <a:pt x="0" y="0"/>
                  </a:moveTo>
                  <a:lnTo>
                    <a:pt x="0" y="605459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50459" y="423349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33" y="0"/>
                  </a:moveTo>
                  <a:lnTo>
                    <a:pt x="32829" y="50622"/>
                  </a:lnTo>
                  <a:lnTo>
                    <a:pt x="0" y="0"/>
                  </a:lnTo>
                </a:path>
              </a:pathLst>
            </a:custGeom>
            <a:ln w="1282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10098646" y="2881020"/>
            <a:ext cx="78740" cy="594360"/>
            <a:chOff x="5044046" y="2881020"/>
            <a:chExt cx="78740" cy="594360"/>
          </a:xfrm>
        </p:grpSpPr>
        <p:sp>
          <p:nvSpPr>
            <p:cNvPr id="60" name="object 60"/>
            <p:cNvSpPr/>
            <p:nvPr/>
          </p:nvSpPr>
          <p:spPr>
            <a:xfrm>
              <a:off x="5083289" y="2897390"/>
              <a:ext cx="0" cy="578485"/>
            </a:xfrm>
            <a:custGeom>
              <a:avLst/>
              <a:gdLst/>
              <a:ahLst/>
              <a:cxnLst/>
              <a:rect l="l" t="t" r="r" b="b"/>
              <a:pathLst>
                <a:path h="578485">
                  <a:moveTo>
                    <a:pt x="0" y="0"/>
                  </a:moveTo>
                  <a:lnTo>
                    <a:pt x="0" y="577989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050459" y="2887433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33" y="50622"/>
                  </a:moveTo>
                  <a:lnTo>
                    <a:pt x="32829" y="0"/>
                  </a:lnTo>
                  <a:lnTo>
                    <a:pt x="0" y="50622"/>
                  </a:lnTo>
                </a:path>
              </a:pathLst>
            </a:custGeom>
            <a:ln w="1282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9562642" y="4020527"/>
            <a:ext cx="78740" cy="270510"/>
            <a:chOff x="4508042" y="4020527"/>
            <a:chExt cx="78740" cy="270510"/>
          </a:xfrm>
        </p:grpSpPr>
        <p:sp>
          <p:nvSpPr>
            <p:cNvPr id="63" name="object 63"/>
            <p:cNvSpPr/>
            <p:nvPr/>
          </p:nvSpPr>
          <p:spPr>
            <a:xfrm>
              <a:off x="4547298" y="4020527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0"/>
                  </a:moveTo>
                  <a:lnTo>
                    <a:pt x="0" y="253631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514456" y="423349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46" y="0"/>
                  </a:moveTo>
                  <a:lnTo>
                    <a:pt x="32842" y="50622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9562642" y="3286633"/>
            <a:ext cx="78740" cy="270510"/>
            <a:chOff x="4508042" y="3286633"/>
            <a:chExt cx="78740" cy="270510"/>
          </a:xfrm>
        </p:grpSpPr>
        <p:sp>
          <p:nvSpPr>
            <p:cNvPr id="66" name="object 66"/>
            <p:cNvSpPr/>
            <p:nvPr/>
          </p:nvSpPr>
          <p:spPr>
            <a:xfrm>
              <a:off x="4547298" y="3286633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0"/>
                  </a:moveTo>
                  <a:lnTo>
                    <a:pt x="0" y="253631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514456" y="3499599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46" y="0"/>
                  </a:moveTo>
                  <a:lnTo>
                    <a:pt x="32842" y="50622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9796284" y="2575636"/>
            <a:ext cx="78740" cy="270510"/>
            <a:chOff x="4741684" y="2575636"/>
            <a:chExt cx="78740" cy="270510"/>
          </a:xfrm>
        </p:grpSpPr>
        <p:sp>
          <p:nvSpPr>
            <p:cNvPr id="69" name="object 69"/>
            <p:cNvSpPr/>
            <p:nvPr/>
          </p:nvSpPr>
          <p:spPr>
            <a:xfrm>
              <a:off x="4780940" y="2575636"/>
              <a:ext cx="0" cy="254000"/>
            </a:xfrm>
            <a:custGeom>
              <a:avLst/>
              <a:gdLst/>
              <a:ahLst/>
              <a:cxnLst/>
              <a:rect l="l" t="t" r="r" b="b"/>
              <a:pathLst>
                <a:path h="254000">
                  <a:moveTo>
                    <a:pt x="0" y="0"/>
                  </a:moveTo>
                  <a:lnTo>
                    <a:pt x="0" y="253631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48098" y="2788602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46" y="0"/>
                  </a:moveTo>
                  <a:lnTo>
                    <a:pt x="32842" y="50622"/>
                  </a:lnTo>
                  <a:lnTo>
                    <a:pt x="0" y="0"/>
                  </a:lnTo>
                </a:path>
              </a:pathLst>
            </a:custGeom>
            <a:ln w="12827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9562642" y="3621342"/>
            <a:ext cx="78740" cy="227965"/>
            <a:chOff x="4508042" y="3621341"/>
            <a:chExt cx="78740" cy="227965"/>
          </a:xfrm>
        </p:grpSpPr>
        <p:sp>
          <p:nvSpPr>
            <p:cNvPr id="72" name="object 72"/>
            <p:cNvSpPr/>
            <p:nvPr/>
          </p:nvSpPr>
          <p:spPr>
            <a:xfrm>
              <a:off x="4547298" y="3637698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493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514456" y="362775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46" y="50622"/>
                  </a:moveTo>
                  <a:lnTo>
                    <a:pt x="32842" y="0"/>
                  </a:lnTo>
                  <a:lnTo>
                    <a:pt x="0" y="50622"/>
                  </a:lnTo>
                </a:path>
              </a:pathLst>
            </a:custGeom>
            <a:ln w="12827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9562642" y="2887434"/>
            <a:ext cx="78740" cy="227965"/>
            <a:chOff x="4508042" y="2887433"/>
            <a:chExt cx="78740" cy="227965"/>
          </a:xfrm>
        </p:grpSpPr>
        <p:sp>
          <p:nvSpPr>
            <p:cNvPr id="75" name="object 75"/>
            <p:cNvSpPr/>
            <p:nvPr/>
          </p:nvSpPr>
          <p:spPr>
            <a:xfrm>
              <a:off x="4547298" y="2903804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493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514456" y="289384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46" y="50622"/>
                  </a:moveTo>
                  <a:lnTo>
                    <a:pt x="32842" y="0"/>
                  </a:lnTo>
                  <a:lnTo>
                    <a:pt x="0" y="50622"/>
                  </a:lnTo>
                </a:path>
              </a:pathLst>
            </a:custGeom>
            <a:ln w="12827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9796284" y="2199361"/>
            <a:ext cx="78740" cy="227965"/>
            <a:chOff x="4741684" y="2199360"/>
            <a:chExt cx="78740" cy="227965"/>
          </a:xfrm>
        </p:grpSpPr>
        <p:sp>
          <p:nvSpPr>
            <p:cNvPr id="78" name="object 78"/>
            <p:cNvSpPr/>
            <p:nvPr/>
          </p:nvSpPr>
          <p:spPr>
            <a:xfrm>
              <a:off x="4780940" y="2215718"/>
              <a:ext cx="0" cy="212090"/>
            </a:xfrm>
            <a:custGeom>
              <a:avLst/>
              <a:gdLst/>
              <a:ahLst/>
              <a:cxnLst/>
              <a:rect l="l" t="t" r="r" b="b"/>
              <a:pathLst>
                <a:path h="212089">
                  <a:moveTo>
                    <a:pt x="0" y="0"/>
                  </a:moveTo>
                  <a:lnTo>
                    <a:pt x="0" y="211480"/>
                  </a:lnTo>
                </a:path>
              </a:pathLst>
            </a:custGeom>
            <a:ln w="9156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748098" y="220577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646" y="50622"/>
                  </a:moveTo>
                  <a:lnTo>
                    <a:pt x="32842" y="0"/>
                  </a:lnTo>
                  <a:lnTo>
                    <a:pt x="0" y="50622"/>
                  </a:lnTo>
                </a:path>
              </a:pathLst>
            </a:custGeom>
            <a:ln w="12827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/>
          <p:nvPr/>
        </p:nvSpPr>
        <p:spPr>
          <a:xfrm>
            <a:off x="8788464" y="2842869"/>
            <a:ext cx="455295" cy="728980"/>
          </a:xfrm>
          <a:custGeom>
            <a:avLst/>
            <a:gdLst/>
            <a:ahLst/>
            <a:cxnLst/>
            <a:rect l="l" t="t" r="r" b="b"/>
            <a:pathLst>
              <a:path w="455295" h="728979">
                <a:moveTo>
                  <a:pt x="58153" y="509511"/>
                </a:moveTo>
                <a:lnTo>
                  <a:pt x="54498" y="481477"/>
                </a:lnTo>
                <a:lnTo>
                  <a:pt x="60939" y="455585"/>
                </a:lnTo>
                <a:lnTo>
                  <a:pt x="75464" y="434339"/>
                </a:lnTo>
                <a:lnTo>
                  <a:pt x="96062" y="420243"/>
                </a:lnTo>
              </a:path>
              <a:path w="455295" h="728979">
                <a:moveTo>
                  <a:pt x="61213" y="510120"/>
                </a:moveTo>
                <a:lnTo>
                  <a:pt x="107567" y="515005"/>
                </a:lnTo>
                <a:lnTo>
                  <a:pt x="154047" y="537576"/>
                </a:lnTo>
                <a:lnTo>
                  <a:pt x="187911" y="566165"/>
                </a:lnTo>
                <a:lnTo>
                  <a:pt x="196418" y="589102"/>
                </a:lnTo>
                <a:lnTo>
                  <a:pt x="173414" y="595777"/>
                </a:lnTo>
                <a:lnTo>
                  <a:pt x="133497" y="583117"/>
                </a:lnTo>
                <a:lnTo>
                  <a:pt x="90649" y="553669"/>
                </a:lnTo>
                <a:lnTo>
                  <a:pt x="58851" y="509981"/>
                </a:lnTo>
              </a:path>
              <a:path w="455295" h="728979">
                <a:moveTo>
                  <a:pt x="115023" y="414947"/>
                </a:moveTo>
                <a:lnTo>
                  <a:pt x="111376" y="386911"/>
                </a:lnTo>
                <a:lnTo>
                  <a:pt x="117817" y="361018"/>
                </a:lnTo>
                <a:lnTo>
                  <a:pt x="132336" y="339775"/>
                </a:lnTo>
                <a:lnTo>
                  <a:pt x="152920" y="325691"/>
                </a:lnTo>
              </a:path>
              <a:path w="455295" h="728979">
                <a:moveTo>
                  <a:pt x="94818" y="419417"/>
                </a:moveTo>
                <a:lnTo>
                  <a:pt x="130995" y="407717"/>
                </a:lnTo>
                <a:lnTo>
                  <a:pt x="174346" y="417774"/>
                </a:lnTo>
                <a:lnTo>
                  <a:pt x="215179" y="440561"/>
                </a:lnTo>
                <a:lnTo>
                  <a:pt x="243805" y="467050"/>
                </a:lnTo>
                <a:lnTo>
                  <a:pt x="250532" y="488213"/>
                </a:lnTo>
                <a:lnTo>
                  <a:pt x="227528" y="494896"/>
                </a:lnTo>
                <a:lnTo>
                  <a:pt x="187610" y="482239"/>
                </a:lnTo>
                <a:lnTo>
                  <a:pt x="144758" y="452792"/>
                </a:lnTo>
                <a:lnTo>
                  <a:pt x="112953" y="409105"/>
                </a:lnTo>
              </a:path>
              <a:path w="455295" h="728979">
                <a:moveTo>
                  <a:pt x="151701" y="324840"/>
                </a:moveTo>
                <a:lnTo>
                  <a:pt x="187877" y="313145"/>
                </a:lnTo>
                <a:lnTo>
                  <a:pt x="231225" y="323203"/>
                </a:lnTo>
                <a:lnTo>
                  <a:pt x="272057" y="345990"/>
                </a:lnTo>
                <a:lnTo>
                  <a:pt x="300684" y="372480"/>
                </a:lnTo>
                <a:lnTo>
                  <a:pt x="307416" y="393649"/>
                </a:lnTo>
                <a:lnTo>
                  <a:pt x="284417" y="400317"/>
                </a:lnTo>
                <a:lnTo>
                  <a:pt x="244498" y="387654"/>
                </a:lnTo>
                <a:lnTo>
                  <a:pt x="201644" y="358209"/>
                </a:lnTo>
                <a:lnTo>
                  <a:pt x="169837" y="314528"/>
                </a:lnTo>
              </a:path>
              <a:path w="455295" h="728979">
                <a:moveTo>
                  <a:pt x="169849" y="314896"/>
                </a:moveTo>
                <a:lnTo>
                  <a:pt x="166202" y="286855"/>
                </a:lnTo>
                <a:lnTo>
                  <a:pt x="172645" y="260959"/>
                </a:lnTo>
                <a:lnTo>
                  <a:pt x="187168" y="239712"/>
                </a:lnTo>
                <a:lnTo>
                  <a:pt x="207759" y="225615"/>
                </a:lnTo>
              </a:path>
              <a:path w="455295" h="728979">
                <a:moveTo>
                  <a:pt x="226733" y="220306"/>
                </a:moveTo>
                <a:lnTo>
                  <a:pt x="223078" y="192273"/>
                </a:lnTo>
                <a:lnTo>
                  <a:pt x="229519" y="166382"/>
                </a:lnTo>
                <a:lnTo>
                  <a:pt x="244044" y="145140"/>
                </a:lnTo>
                <a:lnTo>
                  <a:pt x="264642" y="131051"/>
                </a:lnTo>
              </a:path>
              <a:path w="455295" h="728979">
                <a:moveTo>
                  <a:pt x="207213" y="224790"/>
                </a:moveTo>
                <a:lnTo>
                  <a:pt x="243393" y="213088"/>
                </a:lnTo>
                <a:lnTo>
                  <a:pt x="286742" y="223142"/>
                </a:lnTo>
                <a:lnTo>
                  <a:pt x="327572" y="245925"/>
                </a:lnTo>
                <a:lnTo>
                  <a:pt x="356197" y="272411"/>
                </a:lnTo>
                <a:lnTo>
                  <a:pt x="362927" y="293573"/>
                </a:lnTo>
                <a:lnTo>
                  <a:pt x="339916" y="300257"/>
                </a:lnTo>
                <a:lnTo>
                  <a:pt x="299997" y="287604"/>
                </a:lnTo>
                <a:lnTo>
                  <a:pt x="257152" y="258158"/>
                </a:lnTo>
                <a:lnTo>
                  <a:pt x="225361" y="214464"/>
                </a:lnTo>
              </a:path>
              <a:path w="455295" h="728979">
                <a:moveTo>
                  <a:pt x="263423" y="130898"/>
                </a:moveTo>
                <a:lnTo>
                  <a:pt x="299593" y="119198"/>
                </a:lnTo>
                <a:lnTo>
                  <a:pt x="342937" y="129255"/>
                </a:lnTo>
                <a:lnTo>
                  <a:pt x="383767" y="152042"/>
                </a:lnTo>
                <a:lnTo>
                  <a:pt x="412393" y="178531"/>
                </a:lnTo>
                <a:lnTo>
                  <a:pt x="419125" y="199694"/>
                </a:lnTo>
                <a:lnTo>
                  <a:pt x="396114" y="206372"/>
                </a:lnTo>
                <a:lnTo>
                  <a:pt x="356195" y="193714"/>
                </a:lnTo>
                <a:lnTo>
                  <a:pt x="313349" y="164267"/>
                </a:lnTo>
                <a:lnTo>
                  <a:pt x="281559" y="120573"/>
                </a:lnTo>
              </a:path>
              <a:path w="455295" h="728979">
                <a:moveTo>
                  <a:pt x="58089" y="510730"/>
                </a:moveTo>
                <a:lnTo>
                  <a:pt x="32018" y="521669"/>
                </a:lnTo>
                <a:lnTo>
                  <a:pt x="12880" y="540258"/>
                </a:lnTo>
                <a:lnTo>
                  <a:pt x="1825" y="563494"/>
                </a:lnTo>
                <a:lnTo>
                  <a:pt x="0" y="588378"/>
                </a:lnTo>
                <a:lnTo>
                  <a:pt x="3581" y="602028"/>
                </a:lnTo>
                <a:lnTo>
                  <a:pt x="10323" y="614753"/>
                </a:lnTo>
                <a:lnTo>
                  <a:pt x="20340" y="626158"/>
                </a:lnTo>
                <a:lnTo>
                  <a:pt x="33743" y="635850"/>
                </a:lnTo>
                <a:lnTo>
                  <a:pt x="75006" y="659574"/>
                </a:lnTo>
                <a:lnTo>
                  <a:pt x="35445" y="728370"/>
                </a:lnTo>
              </a:path>
              <a:path w="455295" h="728979">
                <a:moveTo>
                  <a:pt x="282016" y="120269"/>
                </a:moveTo>
                <a:lnTo>
                  <a:pt x="284795" y="66333"/>
                </a:lnTo>
                <a:lnTo>
                  <a:pt x="319913" y="31000"/>
                </a:lnTo>
                <a:lnTo>
                  <a:pt x="347892" y="26646"/>
                </a:lnTo>
                <a:lnTo>
                  <a:pt x="362788" y="29566"/>
                </a:lnTo>
                <a:lnTo>
                  <a:pt x="377901" y="36283"/>
                </a:lnTo>
                <a:lnTo>
                  <a:pt x="420090" y="60540"/>
                </a:lnTo>
                <a:lnTo>
                  <a:pt x="454901" y="0"/>
                </a:lnTo>
              </a:path>
            </a:pathLst>
          </a:custGeom>
          <a:ln w="63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23363" y="3567938"/>
            <a:ext cx="455295" cy="728980"/>
          </a:xfrm>
          <a:custGeom>
            <a:avLst/>
            <a:gdLst/>
            <a:ahLst/>
            <a:cxnLst/>
            <a:rect l="l" t="t" r="r" b="b"/>
            <a:pathLst>
              <a:path w="455295" h="728979">
                <a:moveTo>
                  <a:pt x="396760" y="509524"/>
                </a:moveTo>
                <a:lnTo>
                  <a:pt x="400413" y="481490"/>
                </a:lnTo>
                <a:lnTo>
                  <a:pt x="393969" y="455599"/>
                </a:lnTo>
                <a:lnTo>
                  <a:pt x="379444" y="434357"/>
                </a:lnTo>
                <a:lnTo>
                  <a:pt x="358851" y="420268"/>
                </a:lnTo>
              </a:path>
              <a:path w="455295" h="728979">
                <a:moveTo>
                  <a:pt x="393700" y="510133"/>
                </a:moveTo>
                <a:lnTo>
                  <a:pt x="347340" y="515005"/>
                </a:lnTo>
                <a:lnTo>
                  <a:pt x="300856" y="537573"/>
                </a:lnTo>
                <a:lnTo>
                  <a:pt x="266984" y="566163"/>
                </a:lnTo>
                <a:lnTo>
                  <a:pt x="258457" y="589102"/>
                </a:lnTo>
                <a:lnTo>
                  <a:pt x="281469" y="595781"/>
                </a:lnTo>
                <a:lnTo>
                  <a:pt x="321390" y="583128"/>
                </a:lnTo>
                <a:lnTo>
                  <a:pt x="364244" y="553685"/>
                </a:lnTo>
                <a:lnTo>
                  <a:pt x="396049" y="509993"/>
                </a:lnTo>
              </a:path>
              <a:path w="455295" h="728979">
                <a:moveTo>
                  <a:pt x="339864" y="414947"/>
                </a:moveTo>
                <a:lnTo>
                  <a:pt x="343521" y="386913"/>
                </a:lnTo>
                <a:lnTo>
                  <a:pt x="337083" y="361021"/>
                </a:lnTo>
                <a:lnTo>
                  <a:pt x="322558" y="339775"/>
                </a:lnTo>
                <a:lnTo>
                  <a:pt x="301955" y="325678"/>
                </a:lnTo>
              </a:path>
              <a:path w="455295" h="728979">
                <a:moveTo>
                  <a:pt x="360070" y="419430"/>
                </a:moveTo>
                <a:lnTo>
                  <a:pt x="323900" y="407725"/>
                </a:lnTo>
                <a:lnTo>
                  <a:pt x="280555" y="417781"/>
                </a:lnTo>
                <a:lnTo>
                  <a:pt x="239723" y="440570"/>
                </a:lnTo>
                <a:lnTo>
                  <a:pt x="211093" y="467061"/>
                </a:lnTo>
                <a:lnTo>
                  <a:pt x="204355" y="488226"/>
                </a:lnTo>
                <a:lnTo>
                  <a:pt x="227372" y="494896"/>
                </a:lnTo>
                <a:lnTo>
                  <a:pt x="267293" y="482236"/>
                </a:lnTo>
                <a:lnTo>
                  <a:pt x="310143" y="452791"/>
                </a:lnTo>
                <a:lnTo>
                  <a:pt x="341947" y="409105"/>
                </a:lnTo>
              </a:path>
              <a:path w="455295" h="728979">
                <a:moveTo>
                  <a:pt x="303199" y="324853"/>
                </a:moveTo>
                <a:lnTo>
                  <a:pt x="267024" y="313148"/>
                </a:lnTo>
                <a:lnTo>
                  <a:pt x="223675" y="323204"/>
                </a:lnTo>
                <a:lnTo>
                  <a:pt x="182843" y="345993"/>
                </a:lnTo>
                <a:lnTo>
                  <a:pt x="154217" y="372484"/>
                </a:lnTo>
                <a:lnTo>
                  <a:pt x="147485" y="393649"/>
                </a:lnTo>
                <a:lnTo>
                  <a:pt x="170489" y="400326"/>
                </a:lnTo>
                <a:lnTo>
                  <a:pt x="210407" y="387669"/>
                </a:lnTo>
                <a:lnTo>
                  <a:pt x="253259" y="358221"/>
                </a:lnTo>
                <a:lnTo>
                  <a:pt x="285064" y="314528"/>
                </a:lnTo>
              </a:path>
              <a:path w="455295" h="728979">
                <a:moveTo>
                  <a:pt x="285051" y="314909"/>
                </a:moveTo>
                <a:lnTo>
                  <a:pt x="288704" y="286868"/>
                </a:lnTo>
                <a:lnTo>
                  <a:pt x="282260" y="260973"/>
                </a:lnTo>
                <a:lnTo>
                  <a:pt x="267735" y="239730"/>
                </a:lnTo>
                <a:lnTo>
                  <a:pt x="247142" y="225640"/>
                </a:lnTo>
              </a:path>
              <a:path w="455295" h="728979">
                <a:moveTo>
                  <a:pt x="228180" y="220319"/>
                </a:moveTo>
                <a:lnTo>
                  <a:pt x="231826" y="192285"/>
                </a:lnTo>
                <a:lnTo>
                  <a:pt x="225380" y="166393"/>
                </a:lnTo>
                <a:lnTo>
                  <a:pt x="210857" y="145147"/>
                </a:lnTo>
                <a:lnTo>
                  <a:pt x="190271" y="131051"/>
                </a:lnTo>
              </a:path>
              <a:path w="455295" h="728979">
                <a:moveTo>
                  <a:pt x="247688" y="224789"/>
                </a:moveTo>
                <a:lnTo>
                  <a:pt x="211507" y="213094"/>
                </a:lnTo>
                <a:lnTo>
                  <a:pt x="168157" y="223152"/>
                </a:lnTo>
                <a:lnTo>
                  <a:pt x="127325" y="245937"/>
                </a:lnTo>
                <a:lnTo>
                  <a:pt x="98697" y="272423"/>
                </a:lnTo>
                <a:lnTo>
                  <a:pt x="91960" y="293585"/>
                </a:lnTo>
                <a:lnTo>
                  <a:pt x="114971" y="300266"/>
                </a:lnTo>
                <a:lnTo>
                  <a:pt x="154892" y="287607"/>
                </a:lnTo>
                <a:lnTo>
                  <a:pt x="197741" y="258160"/>
                </a:lnTo>
                <a:lnTo>
                  <a:pt x="229539" y="214477"/>
                </a:lnTo>
              </a:path>
              <a:path w="455295" h="728979">
                <a:moveTo>
                  <a:pt x="191490" y="130911"/>
                </a:moveTo>
                <a:lnTo>
                  <a:pt x="155311" y="119205"/>
                </a:lnTo>
                <a:lnTo>
                  <a:pt x="111964" y="129258"/>
                </a:lnTo>
                <a:lnTo>
                  <a:pt x="71136" y="152043"/>
                </a:lnTo>
                <a:lnTo>
                  <a:pt x="42511" y="178531"/>
                </a:lnTo>
                <a:lnTo>
                  <a:pt x="35775" y="199694"/>
                </a:lnTo>
                <a:lnTo>
                  <a:pt x="58786" y="206375"/>
                </a:lnTo>
                <a:lnTo>
                  <a:pt x="98705" y="193716"/>
                </a:lnTo>
                <a:lnTo>
                  <a:pt x="141551" y="164268"/>
                </a:lnTo>
                <a:lnTo>
                  <a:pt x="173342" y="120586"/>
                </a:lnTo>
              </a:path>
              <a:path w="455295" h="728979">
                <a:moveTo>
                  <a:pt x="396798" y="510717"/>
                </a:moveTo>
                <a:lnTo>
                  <a:pt x="422873" y="521664"/>
                </a:lnTo>
                <a:lnTo>
                  <a:pt x="442017" y="540256"/>
                </a:lnTo>
                <a:lnTo>
                  <a:pt x="453073" y="563494"/>
                </a:lnTo>
                <a:lnTo>
                  <a:pt x="454888" y="588378"/>
                </a:lnTo>
                <a:lnTo>
                  <a:pt x="451314" y="602034"/>
                </a:lnTo>
                <a:lnTo>
                  <a:pt x="444577" y="614757"/>
                </a:lnTo>
                <a:lnTo>
                  <a:pt x="434566" y="626159"/>
                </a:lnTo>
                <a:lnTo>
                  <a:pt x="421170" y="635850"/>
                </a:lnTo>
                <a:lnTo>
                  <a:pt x="379882" y="659587"/>
                </a:lnTo>
                <a:lnTo>
                  <a:pt x="419455" y="728370"/>
                </a:lnTo>
              </a:path>
              <a:path w="455295" h="728979">
                <a:moveTo>
                  <a:pt x="172897" y="120281"/>
                </a:moveTo>
                <a:lnTo>
                  <a:pt x="170102" y="66344"/>
                </a:lnTo>
                <a:lnTo>
                  <a:pt x="134988" y="31000"/>
                </a:lnTo>
                <a:lnTo>
                  <a:pt x="107008" y="26650"/>
                </a:lnTo>
                <a:lnTo>
                  <a:pt x="92116" y="29571"/>
                </a:lnTo>
                <a:lnTo>
                  <a:pt x="77000" y="36283"/>
                </a:lnTo>
                <a:lnTo>
                  <a:pt x="34798" y="60540"/>
                </a:lnTo>
                <a:lnTo>
                  <a:pt x="0" y="0"/>
                </a:lnTo>
              </a:path>
            </a:pathLst>
          </a:custGeom>
          <a:ln w="63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986789" y="3499028"/>
            <a:ext cx="840105" cy="184785"/>
          </a:xfrm>
          <a:custGeom>
            <a:avLst/>
            <a:gdLst/>
            <a:ahLst/>
            <a:cxnLst/>
            <a:rect l="l" t="t" r="r" b="b"/>
            <a:pathLst>
              <a:path w="840104" h="184785">
                <a:moveTo>
                  <a:pt x="638657" y="160197"/>
                </a:moveTo>
                <a:lnTo>
                  <a:pt x="616179" y="177342"/>
                </a:lnTo>
                <a:lnTo>
                  <a:pt x="590523" y="184664"/>
                </a:lnTo>
                <a:lnTo>
                  <a:pt x="564864" y="182661"/>
                </a:lnTo>
                <a:lnTo>
                  <a:pt x="542378" y="171830"/>
                </a:lnTo>
              </a:path>
              <a:path w="840104" h="184785">
                <a:moveTo>
                  <a:pt x="637997" y="156603"/>
                </a:moveTo>
                <a:lnTo>
                  <a:pt x="619116" y="113980"/>
                </a:lnTo>
                <a:lnTo>
                  <a:pt x="615513" y="62428"/>
                </a:lnTo>
                <a:lnTo>
                  <a:pt x="623418" y="18813"/>
                </a:lnTo>
                <a:lnTo>
                  <a:pt x="639064" y="0"/>
                </a:lnTo>
                <a:lnTo>
                  <a:pt x="656319" y="16615"/>
                </a:lnTo>
                <a:lnTo>
                  <a:pt x="665248" y="57534"/>
                </a:lnTo>
                <a:lnTo>
                  <a:pt x="661084" y="109363"/>
                </a:lnTo>
                <a:lnTo>
                  <a:pt x="639064" y="158711"/>
                </a:lnTo>
              </a:path>
              <a:path w="840104" h="184785">
                <a:moveTo>
                  <a:pt x="529005" y="158153"/>
                </a:moveTo>
                <a:lnTo>
                  <a:pt x="506527" y="175297"/>
                </a:lnTo>
                <a:lnTo>
                  <a:pt x="480871" y="182619"/>
                </a:lnTo>
                <a:lnTo>
                  <a:pt x="455212" y="180616"/>
                </a:lnTo>
                <a:lnTo>
                  <a:pt x="432727" y="169786"/>
                </a:lnTo>
              </a:path>
              <a:path w="840104" h="184785">
                <a:moveTo>
                  <a:pt x="542874" y="172402"/>
                </a:moveTo>
                <a:lnTo>
                  <a:pt x="514695" y="146876"/>
                </a:lnTo>
                <a:lnTo>
                  <a:pt x="501803" y="104287"/>
                </a:lnTo>
                <a:lnTo>
                  <a:pt x="501200" y="57535"/>
                </a:lnTo>
                <a:lnTo>
                  <a:pt x="509890" y="19518"/>
                </a:lnTo>
                <a:lnTo>
                  <a:pt x="524878" y="3136"/>
                </a:lnTo>
                <a:lnTo>
                  <a:pt x="542139" y="19750"/>
                </a:lnTo>
                <a:lnTo>
                  <a:pt x="551067" y="60663"/>
                </a:lnTo>
                <a:lnTo>
                  <a:pt x="546900" y="112484"/>
                </a:lnTo>
                <a:lnTo>
                  <a:pt x="524878" y="161823"/>
                </a:lnTo>
              </a:path>
              <a:path w="840104" h="184785">
                <a:moveTo>
                  <a:pt x="432536" y="170357"/>
                </a:moveTo>
                <a:lnTo>
                  <a:pt x="404358" y="144829"/>
                </a:lnTo>
                <a:lnTo>
                  <a:pt x="391466" y="102233"/>
                </a:lnTo>
                <a:lnTo>
                  <a:pt x="390865" y="55471"/>
                </a:lnTo>
                <a:lnTo>
                  <a:pt x="399559" y="17444"/>
                </a:lnTo>
                <a:lnTo>
                  <a:pt x="414553" y="1054"/>
                </a:lnTo>
                <a:lnTo>
                  <a:pt x="431807" y="17669"/>
                </a:lnTo>
                <a:lnTo>
                  <a:pt x="440732" y="58588"/>
                </a:lnTo>
                <a:lnTo>
                  <a:pt x="436568" y="110417"/>
                </a:lnTo>
                <a:lnTo>
                  <a:pt x="414553" y="159765"/>
                </a:lnTo>
              </a:path>
              <a:path w="840104" h="184785">
                <a:moveTo>
                  <a:pt x="414553" y="160197"/>
                </a:moveTo>
                <a:lnTo>
                  <a:pt x="392074" y="177342"/>
                </a:lnTo>
                <a:lnTo>
                  <a:pt x="366418" y="184664"/>
                </a:lnTo>
                <a:lnTo>
                  <a:pt x="340760" y="182661"/>
                </a:lnTo>
                <a:lnTo>
                  <a:pt x="318274" y="171830"/>
                </a:lnTo>
              </a:path>
              <a:path w="840104" h="184785">
                <a:moveTo>
                  <a:pt x="304215" y="158153"/>
                </a:moveTo>
                <a:lnTo>
                  <a:pt x="281731" y="175297"/>
                </a:lnTo>
                <a:lnTo>
                  <a:pt x="256074" y="182619"/>
                </a:lnTo>
                <a:lnTo>
                  <a:pt x="230415" y="180616"/>
                </a:lnTo>
                <a:lnTo>
                  <a:pt x="207924" y="169786"/>
                </a:lnTo>
              </a:path>
              <a:path w="840104" h="184785">
                <a:moveTo>
                  <a:pt x="318084" y="172402"/>
                </a:moveTo>
                <a:lnTo>
                  <a:pt x="289906" y="146876"/>
                </a:lnTo>
                <a:lnTo>
                  <a:pt x="277014" y="104287"/>
                </a:lnTo>
                <a:lnTo>
                  <a:pt x="276413" y="57535"/>
                </a:lnTo>
                <a:lnTo>
                  <a:pt x="285107" y="19518"/>
                </a:lnTo>
                <a:lnTo>
                  <a:pt x="300100" y="3136"/>
                </a:lnTo>
                <a:lnTo>
                  <a:pt x="317356" y="19750"/>
                </a:lnTo>
                <a:lnTo>
                  <a:pt x="326285" y="60663"/>
                </a:lnTo>
                <a:lnTo>
                  <a:pt x="322121" y="112484"/>
                </a:lnTo>
                <a:lnTo>
                  <a:pt x="300100" y="161823"/>
                </a:lnTo>
              </a:path>
              <a:path w="840104" h="184785">
                <a:moveTo>
                  <a:pt x="208432" y="170357"/>
                </a:moveTo>
                <a:lnTo>
                  <a:pt x="180254" y="144829"/>
                </a:lnTo>
                <a:lnTo>
                  <a:pt x="167362" y="102233"/>
                </a:lnTo>
                <a:lnTo>
                  <a:pt x="166761" y="55471"/>
                </a:lnTo>
                <a:lnTo>
                  <a:pt x="175455" y="17444"/>
                </a:lnTo>
                <a:lnTo>
                  <a:pt x="190449" y="1054"/>
                </a:lnTo>
                <a:lnTo>
                  <a:pt x="207708" y="17669"/>
                </a:lnTo>
                <a:lnTo>
                  <a:pt x="216633" y="58588"/>
                </a:lnTo>
                <a:lnTo>
                  <a:pt x="212466" y="110417"/>
                </a:lnTo>
                <a:lnTo>
                  <a:pt x="190449" y="159765"/>
                </a:lnTo>
              </a:path>
              <a:path w="840104" h="184785">
                <a:moveTo>
                  <a:pt x="639648" y="159029"/>
                </a:moveTo>
                <a:lnTo>
                  <a:pt x="662133" y="176174"/>
                </a:lnTo>
                <a:lnTo>
                  <a:pt x="687793" y="183497"/>
                </a:lnTo>
                <a:lnTo>
                  <a:pt x="713453" y="181498"/>
                </a:lnTo>
                <a:lnTo>
                  <a:pt x="745983" y="160766"/>
                </a:lnTo>
                <a:lnTo>
                  <a:pt x="760272" y="117754"/>
                </a:lnTo>
                <a:lnTo>
                  <a:pt x="760272" y="70142"/>
                </a:lnTo>
                <a:lnTo>
                  <a:pt x="839622" y="70142"/>
                </a:lnTo>
              </a:path>
              <a:path w="840104" h="184785">
                <a:moveTo>
                  <a:pt x="190449" y="159702"/>
                </a:moveTo>
                <a:lnTo>
                  <a:pt x="167958" y="176847"/>
                </a:lnTo>
                <a:lnTo>
                  <a:pt x="142300" y="184170"/>
                </a:lnTo>
                <a:lnTo>
                  <a:pt x="116647" y="182171"/>
                </a:lnTo>
                <a:lnTo>
                  <a:pt x="84108" y="161443"/>
                </a:lnTo>
                <a:lnTo>
                  <a:pt x="69824" y="118452"/>
                </a:lnTo>
                <a:lnTo>
                  <a:pt x="69824" y="69773"/>
                </a:lnTo>
                <a:lnTo>
                  <a:pt x="0" y="69773"/>
                </a:lnTo>
              </a:path>
            </a:pathLst>
          </a:custGeom>
          <a:ln w="63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3" name="object 83"/>
          <p:cNvGrpSpPr/>
          <p:nvPr/>
        </p:nvGrpSpPr>
        <p:grpSpPr>
          <a:xfrm>
            <a:off x="8471231" y="6576085"/>
            <a:ext cx="2663825" cy="2581910"/>
            <a:chOff x="3416630" y="6576085"/>
            <a:chExt cx="2663825" cy="2581910"/>
          </a:xfrm>
        </p:grpSpPr>
        <p:sp>
          <p:nvSpPr>
            <p:cNvPr id="84" name="object 84"/>
            <p:cNvSpPr/>
            <p:nvPr/>
          </p:nvSpPr>
          <p:spPr>
            <a:xfrm>
              <a:off x="3450920" y="6922185"/>
              <a:ext cx="2012950" cy="935990"/>
            </a:xfrm>
            <a:custGeom>
              <a:avLst/>
              <a:gdLst/>
              <a:ahLst/>
              <a:cxnLst/>
              <a:rect l="l" t="t" r="r" b="b"/>
              <a:pathLst>
                <a:path w="2012950" h="935990">
                  <a:moveTo>
                    <a:pt x="2012950" y="935697"/>
                  </a:moveTo>
                  <a:lnTo>
                    <a:pt x="2012950" y="0"/>
                  </a:lnTo>
                  <a:lnTo>
                    <a:pt x="0" y="0"/>
                  </a:lnTo>
                  <a:lnTo>
                    <a:pt x="0" y="935697"/>
                  </a:lnTo>
                </a:path>
              </a:pathLst>
            </a:custGeom>
            <a:ln w="68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49991" y="6576085"/>
              <a:ext cx="0" cy="1290320"/>
            </a:xfrm>
            <a:custGeom>
              <a:avLst/>
              <a:gdLst/>
              <a:ahLst/>
              <a:cxnLst/>
              <a:rect l="l" t="t" r="r" b="b"/>
              <a:pathLst>
                <a:path h="1290320">
                  <a:moveTo>
                    <a:pt x="0" y="0"/>
                  </a:moveTo>
                  <a:lnTo>
                    <a:pt x="0" y="1289964"/>
                  </a:lnTo>
                </a:path>
              </a:pathLst>
            </a:custGeom>
            <a:ln w="68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196524" y="7891983"/>
              <a:ext cx="490220" cy="895985"/>
            </a:xfrm>
            <a:custGeom>
              <a:avLst/>
              <a:gdLst/>
              <a:ahLst/>
              <a:cxnLst/>
              <a:rect l="l" t="t" r="r" b="b"/>
              <a:pathLst>
                <a:path w="490220" h="895984">
                  <a:moveTo>
                    <a:pt x="0" y="895375"/>
                  </a:moveTo>
                  <a:lnTo>
                    <a:pt x="0" y="0"/>
                  </a:lnTo>
                  <a:lnTo>
                    <a:pt x="489661" y="0"/>
                  </a:lnTo>
                  <a:lnTo>
                    <a:pt x="489661" y="895375"/>
                  </a:lnTo>
                </a:path>
              </a:pathLst>
            </a:custGeom>
            <a:ln w="68580">
              <a:solidFill>
                <a:srgbClr val="76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76113" y="7857693"/>
              <a:ext cx="904176" cy="1299806"/>
            </a:xfrm>
            <a:prstGeom prst="rect">
              <a:avLst/>
            </a:prstGeom>
          </p:spPr>
        </p:pic>
      </p:grpSp>
      <p:pic>
        <p:nvPicPr>
          <p:cNvPr id="88" name="object 8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189276" y="6207583"/>
            <a:ext cx="636219" cy="289483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928147" y="7419429"/>
            <a:ext cx="312991" cy="67017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175023" y="8363356"/>
            <a:ext cx="363651" cy="67030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8295119" y="8862910"/>
            <a:ext cx="430530" cy="189230"/>
            <a:chOff x="3240519" y="8862910"/>
            <a:chExt cx="430530" cy="189230"/>
          </a:xfrm>
        </p:grpSpPr>
        <p:pic>
          <p:nvPicPr>
            <p:cNvPr id="92" name="object 9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33876" y="8862910"/>
              <a:ext cx="244513" cy="6701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40519" y="8968511"/>
              <a:ext cx="430301" cy="83400"/>
            </a:xfrm>
            <a:prstGeom prst="rect">
              <a:avLst/>
            </a:prstGeom>
          </p:spPr>
        </p:pic>
      </p:grpSp>
      <p:grpSp>
        <p:nvGrpSpPr>
          <p:cNvPr id="94" name="object 94"/>
          <p:cNvGrpSpPr/>
          <p:nvPr/>
        </p:nvGrpSpPr>
        <p:grpSpPr>
          <a:xfrm>
            <a:off x="9348736" y="8862910"/>
            <a:ext cx="314960" cy="172720"/>
            <a:chOff x="4294136" y="8862910"/>
            <a:chExt cx="314960" cy="172720"/>
          </a:xfrm>
        </p:grpSpPr>
        <p:pic>
          <p:nvPicPr>
            <p:cNvPr id="95" name="object 9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294136" y="8864282"/>
              <a:ext cx="145935" cy="6555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61649" y="8862910"/>
              <a:ext cx="146850" cy="6701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314075" y="8968511"/>
              <a:ext cx="279527" cy="67030"/>
            </a:xfrm>
            <a:prstGeom prst="rect">
              <a:avLst/>
            </a:prstGeom>
          </p:spPr>
        </p:pic>
      </p:grpSp>
      <p:grpSp>
        <p:nvGrpSpPr>
          <p:cNvPr id="98" name="object 98"/>
          <p:cNvGrpSpPr/>
          <p:nvPr/>
        </p:nvGrpSpPr>
        <p:grpSpPr>
          <a:xfrm>
            <a:off x="10549186" y="7413999"/>
            <a:ext cx="343535" cy="71120"/>
            <a:chOff x="5494585" y="7413999"/>
            <a:chExt cx="343535" cy="71120"/>
          </a:xfrm>
        </p:grpSpPr>
        <p:sp>
          <p:nvSpPr>
            <p:cNvPr id="99" name="object 99"/>
            <p:cNvSpPr/>
            <p:nvPr/>
          </p:nvSpPr>
          <p:spPr>
            <a:xfrm>
              <a:off x="5509285" y="7449235"/>
              <a:ext cx="328295" cy="0"/>
            </a:xfrm>
            <a:custGeom>
              <a:avLst/>
              <a:gdLst/>
              <a:ahLst/>
              <a:cxnLst/>
              <a:rect l="l" t="t" r="r" b="b"/>
              <a:pathLst>
                <a:path w="328295">
                  <a:moveTo>
                    <a:pt x="0" y="0"/>
                  </a:moveTo>
                  <a:lnTo>
                    <a:pt x="328218" y="0"/>
                  </a:lnTo>
                </a:path>
              </a:pathLst>
            </a:custGeom>
            <a:ln w="8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500344" y="7419758"/>
              <a:ext cx="45720" cy="59055"/>
            </a:xfrm>
            <a:custGeom>
              <a:avLst/>
              <a:gdLst/>
              <a:ahLst/>
              <a:cxnLst/>
              <a:rect l="l" t="t" r="r" b="b"/>
              <a:pathLst>
                <a:path w="45720" h="59054">
                  <a:moveTo>
                    <a:pt x="45478" y="0"/>
                  </a:moveTo>
                  <a:lnTo>
                    <a:pt x="0" y="29476"/>
                  </a:lnTo>
                  <a:lnTo>
                    <a:pt x="45478" y="58978"/>
                  </a:lnTo>
                </a:path>
              </a:pathLst>
            </a:custGeom>
            <a:ln w="115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/>
          <p:nvPr/>
        </p:nvSpPr>
        <p:spPr>
          <a:xfrm>
            <a:off x="9504591" y="7866051"/>
            <a:ext cx="0" cy="921385"/>
          </a:xfrm>
          <a:custGeom>
            <a:avLst/>
            <a:gdLst/>
            <a:ahLst/>
            <a:cxnLst/>
            <a:rect l="l" t="t" r="r" b="b"/>
            <a:pathLst>
              <a:path h="921384">
                <a:moveTo>
                  <a:pt x="0" y="0"/>
                </a:moveTo>
                <a:lnTo>
                  <a:pt x="0" y="921308"/>
                </a:lnTo>
              </a:path>
            </a:pathLst>
          </a:custGeom>
          <a:ln w="68580">
            <a:solidFill>
              <a:srgbClr val="76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256994" y="7891984"/>
            <a:ext cx="490855" cy="895985"/>
          </a:xfrm>
          <a:custGeom>
            <a:avLst/>
            <a:gdLst/>
            <a:ahLst/>
            <a:cxnLst/>
            <a:rect l="l" t="t" r="r" b="b"/>
            <a:pathLst>
              <a:path w="490854" h="895984">
                <a:moveTo>
                  <a:pt x="0" y="895375"/>
                </a:moveTo>
                <a:lnTo>
                  <a:pt x="0" y="0"/>
                </a:lnTo>
                <a:lnTo>
                  <a:pt x="490473" y="0"/>
                </a:lnTo>
                <a:lnTo>
                  <a:pt x="490473" y="895375"/>
                </a:lnTo>
              </a:path>
              <a:path w="490854" h="895984">
                <a:moveTo>
                  <a:pt x="248526" y="22352"/>
                </a:moveTo>
                <a:lnTo>
                  <a:pt x="248526" y="894753"/>
                </a:lnTo>
              </a:path>
            </a:pathLst>
          </a:custGeom>
          <a:ln w="68580">
            <a:solidFill>
              <a:srgbClr val="A7A9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5761991" y="551584"/>
            <a:ext cx="17062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Ejemplo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35" dirty="0">
                <a:latin typeface="Arial"/>
                <a:cs typeface="Arial"/>
              </a:rPr>
              <a:t>fuente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alimentación</a:t>
            </a:r>
            <a:r>
              <a:rPr sz="750" spc="20" dirty="0">
                <a:latin typeface="Lucida Sans Unicode"/>
                <a:cs typeface="Lucida Sans Unicode"/>
              </a:rPr>
              <a:t>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9535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-75" dirty="0">
                <a:latin typeface="Lucida Sans Unicode"/>
                <a:cs typeface="Lucida Sans Unicode"/>
              </a:rPr>
              <a:pPr marL="38100">
                <a:spcBef>
                  <a:spcPts val="180"/>
                </a:spcBef>
              </a:pPr>
              <a:t>5</a:t>
            </a:fld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957769" y="489354"/>
            <a:ext cx="48793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La.siguiente.ilustración.muestra.los.devanados.secundarios.de.un.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transformador.trifásico.para.un.sistema.de.distribución.de.energía..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al.primario.de.este.transformador.(no.mostrado).es.suministrado.por.el.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compañía.de.energía..En.este.ejemplo,.el.voltaje.fase.a.fase.del.devanado.secund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277.VAC..Este.es.solo.un.ejemplo.de.una.fuente.de.alimentación.usada.para.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una.instalación.industrial.o.comercial..Muchas.otras.configuraciones.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ejemplos.son.posibles.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761991" y="4601616"/>
            <a:ext cx="6242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latin typeface="Arial"/>
                <a:cs typeface="Arial"/>
              </a:rPr>
              <a:t>Comederos</a:t>
            </a:r>
            <a:r>
              <a:rPr sz="800" spc="-40" dirty="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7957770" y="4541925"/>
            <a:ext cx="4184015" cy="130556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850" spc="25" dirty="0">
                <a:latin typeface="Lucida Sans Unicode"/>
                <a:cs typeface="Lucida Sans Unicode"/>
              </a:rPr>
              <a:t>UNA.</a:t>
            </a:r>
            <a:r>
              <a:rPr sz="850" b="1" spc="25" dirty="0">
                <a:latin typeface="Arial"/>
                <a:cs typeface="Arial"/>
              </a:rPr>
              <a:t>alimentador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41200"/>
              </a:lnSpc>
            </a:pPr>
            <a:r>
              <a:rPr sz="850" spc="-15" dirty="0">
                <a:latin typeface="Lucida Sans Unicode"/>
                <a:cs typeface="Lucida Sans Unicode"/>
              </a:rPr>
              <a:t>.es.un.conjunto.de.conductores.que.se.origina.en.una.línea.principal.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centro.de.distribución.y.suministra.uno.o.más.secundarios,.o.uno.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o.más.circuito.derivado,.centros.de.distribución..Tres.alimentadores.son.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utilizado.en.este.ejemplo..El.primer.alimentador.se.utiliza.para.varios.tipos. </a:t>
            </a:r>
            <a:r>
              <a:rPr sz="850" spc="-15" dirty="0">
                <a:latin typeface="Lucida Sans Unicode"/>
                <a:cs typeface="Lucida Sans Unicode"/>
              </a:rPr>
              <a:t> de.equipos.de.potencia..El.segundo.alimentador.suministra.un.grupo.de.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Motores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480.VAC..El.tercer.alimentador.se.utiliza.para.</a:t>
            </a:r>
            <a:r>
              <a:rPr sz="850" spc="5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20.volt.iluminación.</a:t>
            </a:r>
            <a:r>
              <a:rPr sz="850" spc="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y.receptáculos.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9629" y="5642233"/>
            <a:ext cx="471805" cy="0"/>
          </a:xfrm>
          <a:custGeom>
            <a:avLst/>
            <a:gdLst/>
            <a:ahLst/>
            <a:cxnLst/>
            <a:rect l="l" t="t" r="r" b="b"/>
            <a:pathLst>
              <a:path w="471804">
                <a:moveTo>
                  <a:pt x="0" y="0"/>
                </a:moveTo>
                <a:lnTo>
                  <a:pt x="471581" y="0"/>
                </a:lnTo>
              </a:path>
            </a:pathLst>
          </a:custGeom>
          <a:ln w="4599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76129" y="5477367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171" y="0"/>
                </a:lnTo>
              </a:path>
            </a:pathLst>
          </a:custGeom>
          <a:ln w="4599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75743" y="5311416"/>
            <a:ext cx="475615" cy="1270"/>
          </a:xfrm>
          <a:custGeom>
            <a:avLst/>
            <a:gdLst/>
            <a:ahLst/>
            <a:cxnLst/>
            <a:rect l="l" t="t" r="r" b="b"/>
            <a:pathLst>
              <a:path w="475614" h="1270">
                <a:moveTo>
                  <a:pt x="0" y="0"/>
                </a:moveTo>
                <a:lnTo>
                  <a:pt x="475197" y="1200"/>
                </a:lnTo>
              </a:path>
            </a:pathLst>
          </a:custGeom>
          <a:ln w="4599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82949" y="5144352"/>
            <a:ext cx="467995" cy="0"/>
          </a:xfrm>
          <a:custGeom>
            <a:avLst/>
            <a:gdLst/>
            <a:ahLst/>
            <a:cxnLst/>
            <a:rect l="l" t="t" r="r" b="b"/>
            <a:pathLst>
              <a:path w="467995">
                <a:moveTo>
                  <a:pt x="0" y="0"/>
                </a:moveTo>
                <a:lnTo>
                  <a:pt x="467990" y="0"/>
                </a:lnTo>
              </a:path>
            </a:pathLst>
          </a:custGeom>
          <a:ln w="4599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78703" y="4979486"/>
            <a:ext cx="473075" cy="0"/>
          </a:xfrm>
          <a:custGeom>
            <a:avLst/>
            <a:gdLst/>
            <a:ahLst/>
            <a:cxnLst/>
            <a:rect l="l" t="t" r="r" b="b"/>
            <a:pathLst>
              <a:path w="473075">
                <a:moveTo>
                  <a:pt x="0" y="0"/>
                </a:moveTo>
                <a:lnTo>
                  <a:pt x="472790" y="0"/>
                </a:lnTo>
              </a:path>
            </a:pathLst>
          </a:custGeom>
          <a:ln w="4599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78703" y="4811336"/>
            <a:ext cx="473075" cy="0"/>
          </a:xfrm>
          <a:custGeom>
            <a:avLst/>
            <a:gdLst/>
            <a:ahLst/>
            <a:cxnLst/>
            <a:rect l="l" t="t" r="r" b="b"/>
            <a:pathLst>
              <a:path w="473075">
                <a:moveTo>
                  <a:pt x="0" y="0"/>
                </a:moveTo>
                <a:lnTo>
                  <a:pt x="472790" y="0"/>
                </a:lnTo>
              </a:path>
            </a:pathLst>
          </a:custGeom>
          <a:ln w="4599">
            <a:solidFill>
              <a:srgbClr val="7778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025040" y="4493026"/>
            <a:ext cx="577850" cy="74930"/>
            <a:chOff x="2970440" y="4493026"/>
            <a:chExt cx="577850" cy="74930"/>
          </a:xfrm>
        </p:grpSpPr>
        <p:sp>
          <p:nvSpPr>
            <p:cNvPr id="9" name="object 9"/>
            <p:cNvSpPr/>
            <p:nvPr/>
          </p:nvSpPr>
          <p:spPr>
            <a:xfrm>
              <a:off x="2979847" y="4538561"/>
              <a:ext cx="182245" cy="0"/>
            </a:xfrm>
            <a:custGeom>
              <a:avLst/>
              <a:gdLst/>
              <a:ahLst/>
              <a:cxnLst/>
              <a:rect l="l" t="t" r="r" b="b"/>
              <a:pathLst>
                <a:path w="182244">
                  <a:moveTo>
                    <a:pt x="0" y="0"/>
                  </a:moveTo>
                  <a:lnTo>
                    <a:pt x="181673" y="0"/>
                  </a:lnTo>
                </a:path>
              </a:pathLst>
            </a:custGeom>
            <a:ln w="9198">
              <a:solidFill>
                <a:srgbClr val="58595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70440" y="4519857"/>
              <a:ext cx="24765" cy="37465"/>
            </a:xfrm>
            <a:custGeom>
              <a:avLst/>
              <a:gdLst/>
              <a:ahLst/>
              <a:cxnLst/>
              <a:rect l="l" t="t" r="r" b="b"/>
              <a:pathLst>
                <a:path w="24764" h="37464">
                  <a:moveTo>
                    <a:pt x="18826" y="37396"/>
                  </a:moveTo>
                  <a:lnTo>
                    <a:pt x="0" y="18704"/>
                  </a:lnTo>
                  <a:lnTo>
                    <a:pt x="18826" y="0"/>
                  </a:lnTo>
                  <a:lnTo>
                    <a:pt x="24436" y="5570"/>
                  </a:lnTo>
                  <a:lnTo>
                    <a:pt x="11221" y="18704"/>
                  </a:lnTo>
                  <a:lnTo>
                    <a:pt x="24436" y="31838"/>
                  </a:lnTo>
                  <a:lnTo>
                    <a:pt x="18826" y="37396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2763" y="4493026"/>
              <a:ext cx="162139" cy="749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8551" y="4493026"/>
              <a:ext cx="139169" cy="74907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8521766" y="4801997"/>
            <a:ext cx="180340" cy="859790"/>
          </a:xfrm>
          <a:custGeom>
            <a:avLst/>
            <a:gdLst/>
            <a:ahLst/>
            <a:cxnLst/>
            <a:rect l="l" t="t" r="r" b="b"/>
            <a:pathLst>
              <a:path w="180339" h="859789">
                <a:moveTo>
                  <a:pt x="0" y="859184"/>
                </a:moveTo>
                <a:lnTo>
                  <a:pt x="30266" y="859184"/>
                </a:lnTo>
                <a:lnTo>
                  <a:pt x="42181" y="858105"/>
                </a:lnTo>
                <a:lnTo>
                  <a:pt x="74802" y="831377"/>
                </a:lnTo>
                <a:lnTo>
                  <a:pt x="82407" y="777351"/>
                </a:lnTo>
                <a:lnTo>
                  <a:pt x="82407" y="563194"/>
                </a:lnTo>
                <a:lnTo>
                  <a:pt x="85044" y="531923"/>
                </a:lnTo>
                <a:lnTo>
                  <a:pt x="92871" y="504304"/>
                </a:lnTo>
                <a:lnTo>
                  <a:pt x="105768" y="480400"/>
                </a:lnTo>
                <a:lnTo>
                  <a:pt x="123611" y="460268"/>
                </a:lnTo>
                <a:lnTo>
                  <a:pt x="144600" y="448041"/>
                </a:lnTo>
                <a:lnTo>
                  <a:pt x="161121" y="438211"/>
                </a:lnTo>
                <a:lnTo>
                  <a:pt x="173055" y="430779"/>
                </a:lnTo>
                <a:lnTo>
                  <a:pt x="180283" y="425746"/>
                </a:lnTo>
                <a:lnTo>
                  <a:pt x="158702" y="416042"/>
                </a:lnTo>
                <a:lnTo>
                  <a:pt x="139476" y="406094"/>
                </a:lnTo>
                <a:lnTo>
                  <a:pt x="97353" y="371940"/>
                </a:lnTo>
                <a:lnTo>
                  <a:pt x="84089" y="327133"/>
                </a:lnTo>
                <a:lnTo>
                  <a:pt x="82407" y="295976"/>
                </a:lnTo>
                <a:lnTo>
                  <a:pt x="82407" y="82458"/>
                </a:lnTo>
                <a:lnTo>
                  <a:pt x="81573" y="60771"/>
                </a:lnTo>
                <a:lnTo>
                  <a:pt x="69526" y="17886"/>
                </a:lnTo>
                <a:lnTo>
                  <a:pt x="30266" y="0"/>
                </a:lnTo>
                <a:lnTo>
                  <a:pt x="0" y="0"/>
                </a:lnTo>
              </a:path>
            </a:pathLst>
          </a:custGeom>
          <a:ln w="2572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8772851" y="5180242"/>
            <a:ext cx="671195" cy="76835"/>
            <a:chOff x="3718250" y="5180241"/>
            <a:chExt cx="671195" cy="7683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8250" y="5181684"/>
              <a:ext cx="297924" cy="749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9811" y="5180241"/>
              <a:ext cx="329220" cy="76351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7970436" y="4455413"/>
            <a:ext cx="43180" cy="1308100"/>
            <a:chOff x="2915836" y="4455413"/>
            <a:chExt cx="43180" cy="1308100"/>
          </a:xfrm>
        </p:grpSpPr>
        <p:sp>
          <p:nvSpPr>
            <p:cNvPr id="18" name="object 18"/>
            <p:cNvSpPr/>
            <p:nvPr/>
          </p:nvSpPr>
          <p:spPr>
            <a:xfrm>
              <a:off x="2940032" y="4455413"/>
              <a:ext cx="0" cy="1308100"/>
            </a:xfrm>
            <a:custGeom>
              <a:avLst/>
              <a:gdLst/>
              <a:ahLst/>
              <a:cxnLst/>
              <a:rect l="l" t="t" r="r" b="b"/>
              <a:pathLst>
                <a:path h="1308100">
                  <a:moveTo>
                    <a:pt x="0" y="0"/>
                  </a:moveTo>
                  <a:lnTo>
                    <a:pt x="0" y="1308094"/>
                  </a:lnTo>
                </a:path>
              </a:pathLst>
            </a:custGeom>
            <a:ln w="12868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19250" y="5622456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23" y="37191"/>
                  </a:moveTo>
                  <a:lnTo>
                    <a:pt x="11449" y="35726"/>
                  </a:lnTo>
                  <a:lnTo>
                    <a:pt x="5496" y="31733"/>
                  </a:lnTo>
                  <a:lnTo>
                    <a:pt x="1476" y="25819"/>
                  </a:lnTo>
                  <a:lnTo>
                    <a:pt x="0" y="18589"/>
                  </a:lnTo>
                  <a:lnTo>
                    <a:pt x="1476" y="11367"/>
                  </a:lnTo>
                  <a:lnTo>
                    <a:pt x="5496" y="5457"/>
                  </a:lnTo>
                  <a:lnTo>
                    <a:pt x="11449" y="1465"/>
                  </a:lnTo>
                  <a:lnTo>
                    <a:pt x="18723" y="0"/>
                  </a:lnTo>
                  <a:lnTo>
                    <a:pt x="26004" y="1465"/>
                  </a:lnTo>
                  <a:lnTo>
                    <a:pt x="31961" y="5457"/>
                  </a:lnTo>
                  <a:lnTo>
                    <a:pt x="35983" y="11367"/>
                  </a:lnTo>
                  <a:lnTo>
                    <a:pt x="37459" y="18589"/>
                  </a:lnTo>
                  <a:lnTo>
                    <a:pt x="35983" y="25819"/>
                  </a:lnTo>
                  <a:lnTo>
                    <a:pt x="31961" y="31733"/>
                  </a:lnTo>
                  <a:lnTo>
                    <a:pt x="26004" y="35726"/>
                  </a:lnTo>
                  <a:lnTo>
                    <a:pt x="18723" y="37191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19250" y="5622456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23" y="0"/>
                  </a:moveTo>
                  <a:lnTo>
                    <a:pt x="26004" y="1465"/>
                  </a:lnTo>
                  <a:lnTo>
                    <a:pt x="31961" y="5457"/>
                  </a:lnTo>
                  <a:lnTo>
                    <a:pt x="35983" y="11367"/>
                  </a:lnTo>
                  <a:lnTo>
                    <a:pt x="37459" y="18589"/>
                  </a:lnTo>
                  <a:lnTo>
                    <a:pt x="35983" y="25819"/>
                  </a:lnTo>
                  <a:lnTo>
                    <a:pt x="31961" y="31733"/>
                  </a:lnTo>
                  <a:lnTo>
                    <a:pt x="26004" y="35726"/>
                  </a:lnTo>
                  <a:lnTo>
                    <a:pt x="18723" y="37191"/>
                  </a:lnTo>
                  <a:lnTo>
                    <a:pt x="11449" y="35726"/>
                  </a:lnTo>
                  <a:lnTo>
                    <a:pt x="5496" y="31733"/>
                  </a:lnTo>
                  <a:lnTo>
                    <a:pt x="1476" y="25819"/>
                  </a:lnTo>
                  <a:lnTo>
                    <a:pt x="0" y="18589"/>
                  </a:lnTo>
                  <a:lnTo>
                    <a:pt x="1476" y="11367"/>
                  </a:lnTo>
                  <a:lnTo>
                    <a:pt x="5496" y="5457"/>
                  </a:lnTo>
                  <a:lnTo>
                    <a:pt x="11449" y="1465"/>
                  </a:lnTo>
                  <a:lnTo>
                    <a:pt x="18723" y="0"/>
                  </a:lnTo>
                  <a:close/>
                </a:path>
              </a:pathLst>
            </a:custGeom>
            <a:ln w="4615">
              <a:solidFill>
                <a:srgbClr val="77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18144" y="5457590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36" y="37179"/>
                  </a:moveTo>
                  <a:lnTo>
                    <a:pt x="11454" y="35715"/>
                  </a:lnTo>
                  <a:lnTo>
                    <a:pt x="5497" y="31726"/>
                  </a:lnTo>
                  <a:lnTo>
                    <a:pt x="1476" y="25817"/>
                  </a:lnTo>
                  <a:lnTo>
                    <a:pt x="0" y="18589"/>
                  </a:lnTo>
                  <a:lnTo>
                    <a:pt x="1476" y="11367"/>
                  </a:lnTo>
                  <a:lnTo>
                    <a:pt x="5497" y="5457"/>
                  </a:lnTo>
                  <a:lnTo>
                    <a:pt x="11454" y="1465"/>
                  </a:lnTo>
                  <a:lnTo>
                    <a:pt x="18736" y="0"/>
                  </a:lnTo>
                  <a:lnTo>
                    <a:pt x="26010" y="1465"/>
                  </a:lnTo>
                  <a:lnTo>
                    <a:pt x="31963" y="5457"/>
                  </a:lnTo>
                  <a:lnTo>
                    <a:pt x="35983" y="11367"/>
                  </a:lnTo>
                  <a:lnTo>
                    <a:pt x="37459" y="18589"/>
                  </a:lnTo>
                  <a:lnTo>
                    <a:pt x="35983" y="25817"/>
                  </a:lnTo>
                  <a:lnTo>
                    <a:pt x="31963" y="31726"/>
                  </a:lnTo>
                  <a:lnTo>
                    <a:pt x="26010" y="35715"/>
                  </a:lnTo>
                  <a:lnTo>
                    <a:pt x="18736" y="37179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18144" y="5457590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36" y="0"/>
                  </a:moveTo>
                  <a:lnTo>
                    <a:pt x="26010" y="1465"/>
                  </a:lnTo>
                  <a:lnTo>
                    <a:pt x="31963" y="5457"/>
                  </a:lnTo>
                  <a:lnTo>
                    <a:pt x="35983" y="11367"/>
                  </a:lnTo>
                  <a:lnTo>
                    <a:pt x="37459" y="18589"/>
                  </a:lnTo>
                  <a:lnTo>
                    <a:pt x="35983" y="25817"/>
                  </a:lnTo>
                  <a:lnTo>
                    <a:pt x="31963" y="31726"/>
                  </a:lnTo>
                  <a:lnTo>
                    <a:pt x="26010" y="35715"/>
                  </a:lnTo>
                  <a:lnTo>
                    <a:pt x="18736" y="37179"/>
                  </a:lnTo>
                  <a:lnTo>
                    <a:pt x="11454" y="35715"/>
                  </a:lnTo>
                  <a:lnTo>
                    <a:pt x="5497" y="31726"/>
                  </a:lnTo>
                  <a:lnTo>
                    <a:pt x="1476" y="25817"/>
                  </a:lnTo>
                  <a:lnTo>
                    <a:pt x="0" y="18589"/>
                  </a:lnTo>
                  <a:lnTo>
                    <a:pt x="1476" y="11367"/>
                  </a:lnTo>
                  <a:lnTo>
                    <a:pt x="5497" y="5457"/>
                  </a:lnTo>
                  <a:lnTo>
                    <a:pt x="11454" y="1465"/>
                  </a:lnTo>
                  <a:lnTo>
                    <a:pt x="18736" y="0"/>
                  </a:lnTo>
                  <a:close/>
                </a:path>
              </a:pathLst>
            </a:custGeom>
            <a:ln w="4615">
              <a:solidFill>
                <a:srgbClr val="77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18144" y="5291625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36" y="37191"/>
                  </a:moveTo>
                  <a:lnTo>
                    <a:pt x="11454" y="35728"/>
                  </a:lnTo>
                  <a:lnTo>
                    <a:pt x="5497" y="31739"/>
                  </a:lnTo>
                  <a:lnTo>
                    <a:pt x="1476" y="25829"/>
                  </a:lnTo>
                  <a:lnTo>
                    <a:pt x="0" y="18602"/>
                  </a:lnTo>
                  <a:lnTo>
                    <a:pt x="1476" y="11372"/>
                  </a:lnTo>
                  <a:lnTo>
                    <a:pt x="5497" y="5458"/>
                  </a:lnTo>
                  <a:lnTo>
                    <a:pt x="11454" y="1465"/>
                  </a:lnTo>
                  <a:lnTo>
                    <a:pt x="18736" y="0"/>
                  </a:lnTo>
                  <a:lnTo>
                    <a:pt x="26010" y="1465"/>
                  </a:lnTo>
                  <a:lnTo>
                    <a:pt x="31963" y="5458"/>
                  </a:lnTo>
                  <a:lnTo>
                    <a:pt x="35983" y="11372"/>
                  </a:lnTo>
                  <a:lnTo>
                    <a:pt x="37459" y="18602"/>
                  </a:lnTo>
                  <a:lnTo>
                    <a:pt x="35983" y="25829"/>
                  </a:lnTo>
                  <a:lnTo>
                    <a:pt x="31963" y="31739"/>
                  </a:lnTo>
                  <a:lnTo>
                    <a:pt x="26010" y="35728"/>
                  </a:lnTo>
                  <a:lnTo>
                    <a:pt x="18736" y="37191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18144" y="5291625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36" y="0"/>
                  </a:moveTo>
                  <a:lnTo>
                    <a:pt x="26010" y="1465"/>
                  </a:lnTo>
                  <a:lnTo>
                    <a:pt x="31963" y="5458"/>
                  </a:lnTo>
                  <a:lnTo>
                    <a:pt x="35983" y="11372"/>
                  </a:lnTo>
                  <a:lnTo>
                    <a:pt x="37459" y="18602"/>
                  </a:lnTo>
                  <a:lnTo>
                    <a:pt x="35983" y="25829"/>
                  </a:lnTo>
                  <a:lnTo>
                    <a:pt x="31963" y="31739"/>
                  </a:lnTo>
                  <a:lnTo>
                    <a:pt x="26010" y="35728"/>
                  </a:lnTo>
                  <a:lnTo>
                    <a:pt x="18736" y="37191"/>
                  </a:lnTo>
                  <a:lnTo>
                    <a:pt x="11454" y="35728"/>
                  </a:lnTo>
                  <a:lnTo>
                    <a:pt x="5497" y="31739"/>
                  </a:lnTo>
                  <a:lnTo>
                    <a:pt x="1476" y="25829"/>
                  </a:lnTo>
                  <a:lnTo>
                    <a:pt x="0" y="18602"/>
                  </a:lnTo>
                  <a:lnTo>
                    <a:pt x="1476" y="11372"/>
                  </a:lnTo>
                  <a:lnTo>
                    <a:pt x="5497" y="5458"/>
                  </a:lnTo>
                  <a:lnTo>
                    <a:pt x="11454" y="1465"/>
                  </a:lnTo>
                  <a:lnTo>
                    <a:pt x="18736" y="0"/>
                  </a:lnTo>
                  <a:close/>
                </a:path>
              </a:pathLst>
            </a:custGeom>
            <a:ln w="4615">
              <a:solidFill>
                <a:srgbClr val="77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19250" y="5125673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23" y="37179"/>
                  </a:moveTo>
                  <a:lnTo>
                    <a:pt x="11449" y="35715"/>
                  </a:lnTo>
                  <a:lnTo>
                    <a:pt x="5496" y="31726"/>
                  </a:lnTo>
                  <a:lnTo>
                    <a:pt x="1476" y="25817"/>
                  </a:lnTo>
                  <a:lnTo>
                    <a:pt x="0" y="18589"/>
                  </a:lnTo>
                  <a:lnTo>
                    <a:pt x="1476" y="11362"/>
                  </a:lnTo>
                  <a:lnTo>
                    <a:pt x="5496" y="5452"/>
                  </a:lnTo>
                  <a:lnTo>
                    <a:pt x="11449" y="1463"/>
                  </a:lnTo>
                  <a:lnTo>
                    <a:pt x="18723" y="0"/>
                  </a:lnTo>
                  <a:lnTo>
                    <a:pt x="26004" y="1463"/>
                  </a:lnTo>
                  <a:lnTo>
                    <a:pt x="31961" y="5452"/>
                  </a:lnTo>
                  <a:lnTo>
                    <a:pt x="35983" y="11362"/>
                  </a:lnTo>
                  <a:lnTo>
                    <a:pt x="37459" y="18589"/>
                  </a:lnTo>
                  <a:lnTo>
                    <a:pt x="35983" y="25817"/>
                  </a:lnTo>
                  <a:lnTo>
                    <a:pt x="31961" y="31726"/>
                  </a:lnTo>
                  <a:lnTo>
                    <a:pt x="26004" y="35715"/>
                  </a:lnTo>
                  <a:lnTo>
                    <a:pt x="18723" y="37179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19250" y="5125673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23" y="0"/>
                  </a:moveTo>
                  <a:lnTo>
                    <a:pt x="26004" y="1463"/>
                  </a:lnTo>
                  <a:lnTo>
                    <a:pt x="31961" y="5452"/>
                  </a:lnTo>
                  <a:lnTo>
                    <a:pt x="35983" y="11362"/>
                  </a:lnTo>
                  <a:lnTo>
                    <a:pt x="37459" y="18589"/>
                  </a:lnTo>
                  <a:lnTo>
                    <a:pt x="35983" y="25817"/>
                  </a:lnTo>
                  <a:lnTo>
                    <a:pt x="31961" y="31726"/>
                  </a:lnTo>
                  <a:lnTo>
                    <a:pt x="26004" y="35715"/>
                  </a:lnTo>
                  <a:lnTo>
                    <a:pt x="18723" y="37179"/>
                  </a:lnTo>
                  <a:lnTo>
                    <a:pt x="11449" y="35715"/>
                  </a:lnTo>
                  <a:lnTo>
                    <a:pt x="5496" y="31726"/>
                  </a:lnTo>
                  <a:lnTo>
                    <a:pt x="1476" y="25817"/>
                  </a:lnTo>
                  <a:lnTo>
                    <a:pt x="0" y="18589"/>
                  </a:lnTo>
                  <a:lnTo>
                    <a:pt x="1476" y="11362"/>
                  </a:lnTo>
                  <a:lnTo>
                    <a:pt x="5496" y="5452"/>
                  </a:lnTo>
                  <a:lnTo>
                    <a:pt x="11449" y="1463"/>
                  </a:lnTo>
                  <a:lnTo>
                    <a:pt x="18723" y="0"/>
                  </a:lnTo>
                  <a:close/>
                </a:path>
              </a:pathLst>
            </a:custGeom>
            <a:ln w="4615">
              <a:solidFill>
                <a:srgbClr val="77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19250" y="4958609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23" y="37191"/>
                  </a:moveTo>
                  <a:lnTo>
                    <a:pt x="11449" y="35726"/>
                  </a:lnTo>
                  <a:lnTo>
                    <a:pt x="5496" y="31733"/>
                  </a:lnTo>
                  <a:lnTo>
                    <a:pt x="1476" y="25819"/>
                  </a:lnTo>
                  <a:lnTo>
                    <a:pt x="0" y="18589"/>
                  </a:lnTo>
                  <a:lnTo>
                    <a:pt x="1476" y="11367"/>
                  </a:lnTo>
                  <a:lnTo>
                    <a:pt x="5496" y="5457"/>
                  </a:lnTo>
                  <a:lnTo>
                    <a:pt x="11449" y="1465"/>
                  </a:lnTo>
                  <a:lnTo>
                    <a:pt x="18723" y="0"/>
                  </a:lnTo>
                  <a:lnTo>
                    <a:pt x="26004" y="1465"/>
                  </a:lnTo>
                  <a:lnTo>
                    <a:pt x="31961" y="5457"/>
                  </a:lnTo>
                  <a:lnTo>
                    <a:pt x="35983" y="11367"/>
                  </a:lnTo>
                  <a:lnTo>
                    <a:pt x="37459" y="18589"/>
                  </a:lnTo>
                  <a:lnTo>
                    <a:pt x="35983" y="25819"/>
                  </a:lnTo>
                  <a:lnTo>
                    <a:pt x="31961" y="31733"/>
                  </a:lnTo>
                  <a:lnTo>
                    <a:pt x="26004" y="35726"/>
                  </a:lnTo>
                  <a:lnTo>
                    <a:pt x="18723" y="37191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19250" y="4958609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23" y="0"/>
                  </a:moveTo>
                  <a:lnTo>
                    <a:pt x="26004" y="1465"/>
                  </a:lnTo>
                  <a:lnTo>
                    <a:pt x="31961" y="5457"/>
                  </a:lnTo>
                  <a:lnTo>
                    <a:pt x="35983" y="11367"/>
                  </a:lnTo>
                  <a:lnTo>
                    <a:pt x="37459" y="18589"/>
                  </a:lnTo>
                  <a:lnTo>
                    <a:pt x="35983" y="25819"/>
                  </a:lnTo>
                  <a:lnTo>
                    <a:pt x="31961" y="31733"/>
                  </a:lnTo>
                  <a:lnTo>
                    <a:pt x="26004" y="35726"/>
                  </a:lnTo>
                  <a:lnTo>
                    <a:pt x="18723" y="37191"/>
                  </a:lnTo>
                  <a:lnTo>
                    <a:pt x="11449" y="35726"/>
                  </a:lnTo>
                  <a:lnTo>
                    <a:pt x="5496" y="31733"/>
                  </a:lnTo>
                  <a:lnTo>
                    <a:pt x="1476" y="25819"/>
                  </a:lnTo>
                  <a:lnTo>
                    <a:pt x="0" y="18589"/>
                  </a:lnTo>
                  <a:lnTo>
                    <a:pt x="1476" y="11367"/>
                  </a:lnTo>
                  <a:lnTo>
                    <a:pt x="5496" y="5457"/>
                  </a:lnTo>
                  <a:lnTo>
                    <a:pt x="11449" y="1465"/>
                  </a:lnTo>
                  <a:lnTo>
                    <a:pt x="18723" y="0"/>
                  </a:lnTo>
                  <a:close/>
                </a:path>
              </a:pathLst>
            </a:custGeom>
            <a:ln w="4615">
              <a:solidFill>
                <a:srgbClr val="77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19250" y="4790447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23" y="37191"/>
                  </a:moveTo>
                  <a:lnTo>
                    <a:pt x="11449" y="35726"/>
                  </a:lnTo>
                  <a:lnTo>
                    <a:pt x="5496" y="31734"/>
                  </a:lnTo>
                  <a:lnTo>
                    <a:pt x="1476" y="25824"/>
                  </a:lnTo>
                  <a:lnTo>
                    <a:pt x="0" y="18602"/>
                  </a:lnTo>
                  <a:lnTo>
                    <a:pt x="1476" y="11372"/>
                  </a:lnTo>
                  <a:lnTo>
                    <a:pt x="5496" y="5458"/>
                  </a:lnTo>
                  <a:lnTo>
                    <a:pt x="11449" y="1465"/>
                  </a:lnTo>
                  <a:lnTo>
                    <a:pt x="18723" y="0"/>
                  </a:lnTo>
                  <a:lnTo>
                    <a:pt x="26004" y="1465"/>
                  </a:lnTo>
                  <a:lnTo>
                    <a:pt x="31961" y="5458"/>
                  </a:lnTo>
                  <a:lnTo>
                    <a:pt x="35983" y="11372"/>
                  </a:lnTo>
                  <a:lnTo>
                    <a:pt x="37459" y="18602"/>
                  </a:lnTo>
                  <a:lnTo>
                    <a:pt x="35983" y="25824"/>
                  </a:lnTo>
                  <a:lnTo>
                    <a:pt x="31961" y="31734"/>
                  </a:lnTo>
                  <a:lnTo>
                    <a:pt x="26004" y="35726"/>
                  </a:lnTo>
                  <a:lnTo>
                    <a:pt x="18723" y="37191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19250" y="4790447"/>
              <a:ext cx="37465" cy="37465"/>
            </a:xfrm>
            <a:custGeom>
              <a:avLst/>
              <a:gdLst/>
              <a:ahLst/>
              <a:cxnLst/>
              <a:rect l="l" t="t" r="r" b="b"/>
              <a:pathLst>
                <a:path w="37464" h="37464">
                  <a:moveTo>
                    <a:pt x="18723" y="0"/>
                  </a:moveTo>
                  <a:lnTo>
                    <a:pt x="26004" y="1465"/>
                  </a:lnTo>
                  <a:lnTo>
                    <a:pt x="31961" y="5458"/>
                  </a:lnTo>
                  <a:lnTo>
                    <a:pt x="35983" y="11372"/>
                  </a:lnTo>
                  <a:lnTo>
                    <a:pt x="37459" y="18602"/>
                  </a:lnTo>
                  <a:lnTo>
                    <a:pt x="35983" y="25824"/>
                  </a:lnTo>
                  <a:lnTo>
                    <a:pt x="31961" y="31734"/>
                  </a:lnTo>
                  <a:lnTo>
                    <a:pt x="26004" y="35726"/>
                  </a:lnTo>
                  <a:lnTo>
                    <a:pt x="18723" y="37191"/>
                  </a:lnTo>
                  <a:lnTo>
                    <a:pt x="11449" y="35726"/>
                  </a:lnTo>
                  <a:lnTo>
                    <a:pt x="5496" y="31734"/>
                  </a:lnTo>
                  <a:lnTo>
                    <a:pt x="1476" y="25824"/>
                  </a:lnTo>
                  <a:lnTo>
                    <a:pt x="0" y="18602"/>
                  </a:lnTo>
                  <a:lnTo>
                    <a:pt x="1476" y="11372"/>
                  </a:lnTo>
                  <a:lnTo>
                    <a:pt x="5496" y="5458"/>
                  </a:lnTo>
                  <a:lnTo>
                    <a:pt x="11449" y="1465"/>
                  </a:lnTo>
                  <a:lnTo>
                    <a:pt x="18723" y="0"/>
                  </a:lnTo>
                  <a:close/>
                </a:path>
              </a:pathLst>
            </a:custGeom>
            <a:ln w="4615">
              <a:solidFill>
                <a:srgbClr val="7778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8823363" y="848319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292" y="0"/>
                </a:moveTo>
                <a:lnTo>
                  <a:pt x="0" y="63"/>
                </a:lnTo>
                <a:lnTo>
                  <a:pt x="292" y="292"/>
                </a:lnTo>
                <a:lnTo>
                  <a:pt x="292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07120" y="8479828"/>
            <a:ext cx="85725" cy="21590"/>
          </a:xfrm>
          <a:custGeom>
            <a:avLst/>
            <a:gdLst/>
            <a:ahLst/>
            <a:cxnLst/>
            <a:rect l="l" t="t" r="r" b="b"/>
            <a:pathLst>
              <a:path w="85725" h="21590">
                <a:moveTo>
                  <a:pt x="85496" y="0"/>
                </a:moveTo>
                <a:lnTo>
                  <a:pt x="62729" y="4889"/>
                </a:lnTo>
                <a:lnTo>
                  <a:pt x="41395" y="9932"/>
                </a:lnTo>
                <a:lnTo>
                  <a:pt x="20738" y="15407"/>
                </a:lnTo>
                <a:lnTo>
                  <a:pt x="0" y="21590"/>
                </a:lnTo>
                <a:lnTo>
                  <a:pt x="85496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825420" y="8386916"/>
            <a:ext cx="464184" cy="95885"/>
          </a:xfrm>
          <a:custGeom>
            <a:avLst/>
            <a:gdLst/>
            <a:ahLst/>
            <a:cxnLst/>
            <a:rect l="l" t="t" r="r" b="b"/>
            <a:pathLst>
              <a:path w="464185" h="95884">
                <a:moveTo>
                  <a:pt x="463156" y="20675"/>
                </a:moveTo>
                <a:lnTo>
                  <a:pt x="360819" y="41440"/>
                </a:lnTo>
                <a:lnTo>
                  <a:pt x="300837" y="51435"/>
                </a:lnTo>
                <a:lnTo>
                  <a:pt x="235165" y="57416"/>
                </a:lnTo>
                <a:lnTo>
                  <a:pt x="126263" y="51346"/>
                </a:lnTo>
                <a:lnTo>
                  <a:pt x="113055" y="51625"/>
                </a:lnTo>
                <a:lnTo>
                  <a:pt x="51498" y="56705"/>
                </a:lnTo>
                <a:lnTo>
                  <a:pt x="0" y="67310"/>
                </a:lnTo>
                <a:lnTo>
                  <a:pt x="139" y="95872"/>
                </a:lnTo>
                <a:lnTo>
                  <a:pt x="78562" y="79197"/>
                </a:lnTo>
                <a:lnTo>
                  <a:pt x="96177" y="77279"/>
                </a:lnTo>
                <a:lnTo>
                  <a:pt x="113296" y="76923"/>
                </a:lnTo>
                <a:lnTo>
                  <a:pt x="129425" y="77711"/>
                </a:lnTo>
                <a:lnTo>
                  <a:pt x="144043" y="79197"/>
                </a:lnTo>
                <a:lnTo>
                  <a:pt x="258292" y="83019"/>
                </a:lnTo>
                <a:lnTo>
                  <a:pt x="317969" y="80352"/>
                </a:lnTo>
                <a:lnTo>
                  <a:pt x="365671" y="73126"/>
                </a:lnTo>
                <a:lnTo>
                  <a:pt x="463156" y="53467"/>
                </a:lnTo>
                <a:lnTo>
                  <a:pt x="463156" y="20675"/>
                </a:lnTo>
                <a:close/>
              </a:path>
              <a:path w="464185" h="95884">
                <a:moveTo>
                  <a:pt x="463905" y="0"/>
                </a:moveTo>
                <a:lnTo>
                  <a:pt x="463270" y="88"/>
                </a:lnTo>
                <a:lnTo>
                  <a:pt x="463905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149918" y="8553692"/>
            <a:ext cx="44450" cy="17145"/>
          </a:xfrm>
          <a:custGeom>
            <a:avLst/>
            <a:gdLst/>
            <a:ahLst/>
            <a:cxnLst/>
            <a:rect l="l" t="t" r="r" b="b"/>
            <a:pathLst>
              <a:path w="44450" h="17145">
                <a:moveTo>
                  <a:pt x="44208" y="0"/>
                </a:moveTo>
                <a:lnTo>
                  <a:pt x="32605" y="2512"/>
                </a:lnTo>
                <a:lnTo>
                  <a:pt x="21451" y="6208"/>
                </a:lnTo>
                <a:lnTo>
                  <a:pt x="10624" y="10960"/>
                </a:lnTo>
                <a:lnTo>
                  <a:pt x="0" y="16636"/>
                </a:lnTo>
                <a:lnTo>
                  <a:pt x="44208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45613" y="8717343"/>
            <a:ext cx="13970" cy="3810"/>
          </a:xfrm>
          <a:custGeom>
            <a:avLst/>
            <a:gdLst/>
            <a:ahLst/>
            <a:cxnLst/>
            <a:rect l="l" t="t" r="r" b="b"/>
            <a:pathLst>
              <a:path w="13970" h="3809">
                <a:moveTo>
                  <a:pt x="13550" y="0"/>
                </a:moveTo>
                <a:lnTo>
                  <a:pt x="0" y="584"/>
                </a:lnTo>
                <a:lnTo>
                  <a:pt x="3975" y="3606"/>
                </a:lnTo>
                <a:lnTo>
                  <a:pt x="1355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060854" y="8711362"/>
            <a:ext cx="222885" cy="105410"/>
          </a:xfrm>
          <a:custGeom>
            <a:avLst/>
            <a:gdLst/>
            <a:ahLst/>
            <a:cxnLst/>
            <a:rect l="l" t="t" r="r" b="b"/>
            <a:pathLst>
              <a:path w="222885" h="105409">
                <a:moveTo>
                  <a:pt x="0" y="0"/>
                </a:moveTo>
                <a:lnTo>
                  <a:pt x="222377" y="105067"/>
                </a:lnTo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59165" y="8709050"/>
            <a:ext cx="38735" cy="8890"/>
          </a:xfrm>
          <a:custGeom>
            <a:avLst/>
            <a:gdLst/>
            <a:ahLst/>
            <a:cxnLst/>
            <a:rect l="l" t="t" r="r" b="b"/>
            <a:pathLst>
              <a:path w="38735" h="8890">
                <a:moveTo>
                  <a:pt x="22098" y="0"/>
                </a:moveTo>
                <a:lnTo>
                  <a:pt x="0" y="8293"/>
                </a:lnTo>
                <a:lnTo>
                  <a:pt x="38519" y="6692"/>
                </a:lnTo>
                <a:lnTo>
                  <a:pt x="22098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584883" y="8782812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304" y="0"/>
                </a:moveTo>
                <a:lnTo>
                  <a:pt x="0" y="114"/>
                </a:lnTo>
                <a:lnTo>
                  <a:pt x="495" y="12"/>
                </a:lnTo>
                <a:lnTo>
                  <a:pt x="304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931390" y="7793406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4">
                <a:moveTo>
                  <a:pt x="4178" y="0"/>
                </a:moveTo>
                <a:lnTo>
                  <a:pt x="0" y="266"/>
                </a:lnTo>
                <a:lnTo>
                  <a:pt x="380" y="330"/>
                </a:lnTo>
                <a:lnTo>
                  <a:pt x="762" y="419"/>
                </a:lnTo>
                <a:lnTo>
                  <a:pt x="1142" y="482"/>
                </a:lnTo>
                <a:lnTo>
                  <a:pt x="4178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353106" y="7691819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2552" y="165"/>
                </a:moveTo>
                <a:lnTo>
                  <a:pt x="1943" y="1092"/>
                </a:lnTo>
                <a:lnTo>
                  <a:pt x="1066" y="1930"/>
                </a:lnTo>
                <a:lnTo>
                  <a:pt x="0" y="2705"/>
                </a:lnTo>
                <a:lnTo>
                  <a:pt x="1079" y="1955"/>
                </a:lnTo>
                <a:lnTo>
                  <a:pt x="1943" y="1143"/>
                </a:lnTo>
                <a:lnTo>
                  <a:pt x="2552" y="228"/>
                </a:lnTo>
                <a:close/>
              </a:path>
              <a:path w="3175" h="3175">
                <a:moveTo>
                  <a:pt x="2717" y="0"/>
                </a:moveTo>
                <a:lnTo>
                  <a:pt x="2552" y="228"/>
                </a:lnTo>
                <a:lnTo>
                  <a:pt x="2717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903221" y="8001571"/>
            <a:ext cx="104139" cy="39370"/>
          </a:xfrm>
          <a:custGeom>
            <a:avLst/>
            <a:gdLst/>
            <a:ahLst/>
            <a:cxnLst/>
            <a:rect l="l" t="t" r="r" b="b"/>
            <a:pathLst>
              <a:path w="104139" h="39370">
                <a:moveTo>
                  <a:pt x="103479" y="34277"/>
                </a:moveTo>
                <a:lnTo>
                  <a:pt x="103378" y="32334"/>
                </a:lnTo>
                <a:lnTo>
                  <a:pt x="103314" y="30353"/>
                </a:lnTo>
                <a:lnTo>
                  <a:pt x="103327" y="32359"/>
                </a:lnTo>
                <a:lnTo>
                  <a:pt x="103479" y="34277"/>
                </a:lnTo>
                <a:close/>
              </a:path>
              <a:path w="104139" h="39370">
                <a:moveTo>
                  <a:pt x="104114" y="38760"/>
                </a:moveTo>
                <a:lnTo>
                  <a:pt x="103479" y="34277"/>
                </a:lnTo>
                <a:lnTo>
                  <a:pt x="103466" y="35737"/>
                </a:lnTo>
                <a:lnTo>
                  <a:pt x="0" y="0"/>
                </a:lnTo>
                <a:lnTo>
                  <a:pt x="97472" y="35788"/>
                </a:lnTo>
                <a:lnTo>
                  <a:pt x="104114" y="3876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349829" y="7691705"/>
            <a:ext cx="10795" cy="33655"/>
          </a:xfrm>
          <a:custGeom>
            <a:avLst/>
            <a:gdLst/>
            <a:ahLst/>
            <a:cxnLst/>
            <a:rect l="l" t="t" r="r" b="b"/>
            <a:pathLst>
              <a:path w="10795" h="33654">
                <a:moveTo>
                  <a:pt x="7416" y="23899"/>
                </a:moveTo>
                <a:lnTo>
                  <a:pt x="7416" y="27698"/>
                </a:lnTo>
                <a:lnTo>
                  <a:pt x="4343" y="31508"/>
                </a:lnTo>
                <a:lnTo>
                  <a:pt x="0" y="33616"/>
                </a:lnTo>
                <a:lnTo>
                  <a:pt x="1206" y="33413"/>
                </a:lnTo>
                <a:lnTo>
                  <a:pt x="10325" y="31127"/>
                </a:lnTo>
                <a:lnTo>
                  <a:pt x="7416" y="23899"/>
                </a:lnTo>
                <a:close/>
              </a:path>
              <a:path w="10795" h="33654">
                <a:moveTo>
                  <a:pt x="7264" y="20820"/>
                </a:moveTo>
                <a:lnTo>
                  <a:pt x="7264" y="23520"/>
                </a:lnTo>
                <a:lnTo>
                  <a:pt x="7416" y="23899"/>
                </a:lnTo>
                <a:lnTo>
                  <a:pt x="7416" y="22796"/>
                </a:lnTo>
                <a:lnTo>
                  <a:pt x="7264" y="20820"/>
                </a:lnTo>
                <a:close/>
              </a:path>
              <a:path w="10795" h="33654">
                <a:moveTo>
                  <a:pt x="6057" y="0"/>
                </a:moveTo>
                <a:lnTo>
                  <a:pt x="5994" y="127"/>
                </a:lnTo>
                <a:lnTo>
                  <a:pt x="5905" y="3200"/>
                </a:lnTo>
                <a:lnTo>
                  <a:pt x="7264" y="20820"/>
                </a:lnTo>
                <a:lnTo>
                  <a:pt x="7264" y="18948"/>
                </a:lnTo>
                <a:lnTo>
                  <a:pt x="6057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056471" y="8084019"/>
            <a:ext cx="10160" cy="3810"/>
          </a:xfrm>
          <a:custGeom>
            <a:avLst/>
            <a:gdLst/>
            <a:ahLst/>
            <a:cxnLst/>
            <a:rect l="l" t="t" r="r" b="b"/>
            <a:pathLst>
              <a:path w="10160" h="3809">
                <a:moveTo>
                  <a:pt x="0" y="0"/>
                </a:moveTo>
                <a:lnTo>
                  <a:pt x="1943" y="1904"/>
                </a:lnTo>
                <a:lnTo>
                  <a:pt x="4914" y="3187"/>
                </a:lnTo>
                <a:lnTo>
                  <a:pt x="9715" y="3606"/>
                </a:lnTo>
                <a:lnTo>
                  <a:pt x="6769" y="2908"/>
                </a:lnTo>
                <a:lnTo>
                  <a:pt x="3428" y="1562"/>
                </a:lnTo>
                <a:lnTo>
                  <a:pt x="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8111528" y="8880412"/>
            <a:ext cx="1146810" cy="276225"/>
            <a:chOff x="3056928" y="8880411"/>
            <a:chExt cx="1146810" cy="276225"/>
          </a:xfrm>
        </p:grpSpPr>
        <p:sp>
          <p:nvSpPr>
            <p:cNvPr id="45" name="object 45"/>
            <p:cNvSpPr/>
            <p:nvPr/>
          </p:nvSpPr>
          <p:spPr>
            <a:xfrm>
              <a:off x="3056928" y="8880411"/>
              <a:ext cx="1146810" cy="276225"/>
            </a:xfrm>
            <a:custGeom>
              <a:avLst/>
              <a:gdLst/>
              <a:ahLst/>
              <a:cxnLst/>
              <a:rect l="l" t="t" r="r" b="b"/>
              <a:pathLst>
                <a:path w="1146810" h="276225">
                  <a:moveTo>
                    <a:pt x="1138961" y="0"/>
                  </a:moveTo>
                  <a:lnTo>
                    <a:pt x="0" y="248716"/>
                  </a:lnTo>
                  <a:lnTo>
                    <a:pt x="11849" y="275678"/>
                  </a:lnTo>
                  <a:lnTo>
                    <a:pt x="1129817" y="30048"/>
                  </a:lnTo>
                  <a:lnTo>
                    <a:pt x="1129817" y="29717"/>
                  </a:lnTo>
                  <a:lnTo>
                    <a:pt x="1130820" y="29819"/>
                  </a:lnTo>
                  <a:lnTo>
                    <a:pt x="1131354" y="29717"/>
                  </a:lnTo>
                  <a:lnTo>
                    <a:pt x="1142181" y="23999"/>
                  </a:lnTo>
                  <a:lnTo>
                    <a:pt x="1146582" y="14287"/>
                  </a:lnTo>
                  <a:lnTo>
                    <a:pt x="1145271" y="4861"/>
                  </a:lnTo>
                  <a:lnTo>
                    <a:pt x="1138961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86745" y="891012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0" y="0"/>
                  </a:moveTo>
                  <a:lnTo>
                    <a:pt x="0" y="330"/>
                  </a:lnTo>
                  <a:lnTo>
                    <a:pt x="1003" y="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8327467" y="8268259"/>
            <a:ext cx="3175" cy="4445"/>
          </a:xfrm>
          <a:custGeom>
            <a:avLst/>
            <a:gdLst/>
            <a:ahLst/>
            <a:cxnLst/>
            <a:rect l="l" t="t" r="r" b="b"/>
            <a:pathLst>
              <a:path w="3175" h="4445">
                <a:moveTo>
                  <a:pt x="2654" y="0"/>
                </a:moveTo>
                <a:lnTo>
                  <a:pt x="1714" y="952"/>
                </a:lnTo>
                <a:lnTo>
                  <a:pt x="825" y="2120"/>
                </a:lnTo>
                <a:lnTo>
                  <a:pt x="0" y="3657"/>
                </a:lnTo>
                <a:lnTo>
                  <a:pt x="1346" y="4394"/>
                </a:lnTo>
                <a:lnTo>
                  <a:pt x="1701" y="2882"/>
                </a:lnTo>
                <a:lnTo>
                  <a:pt x="2146" y="1422"/>
                </a:lnTo>
                <a:lnTo>
                  <a:pt x="2654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49552" y="8552625"/>
            <a:ext cx="1905" cy="3175"/>
          </a:xfrm>
          <a:custGeom>
            <a:avLst/>
            <a:gdLst/>
            <a:ahLst/>
            <a:cxnLst/>
            <a:rect l="l" t="t" r="r" b="b"/>
            <a:pathLst>
              <a:path w="1904" h="3175">
                <a:moveTo>
                  <a:pt x="1663" y="0"/>
                </a:moveTo>
                <a:lnTo>
                  <a:pt x="1104" y="800"/>
                </a:lnTo>
                <a:lnTo>
                  <a:pt x="533" y="1562"/>
                </a:lnTo>
                <a:lnTo>
                  <a:pt x="0" y="2603"/>
                </a:lnTo>
                <a:lnTo>
                  <a:pt x="863" y="3098"/>
                </a:lnTo>
                <a:lnTo>
                  <a:pt x="1092" y="2032"/>
                </a:lnTo>
                <a:lnTo>
                  <a:pt x="1358" y="1016"/>
                </a:lnTo>
                <a:lnTo>
                  <a:pt x="1663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259699" y="8764664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63" y="0"/>
                </a:moveTo>
                <a:lnTo>
                  <a:pt x="25" y="165"/>
                </a:lnTo>
                <a:lnTo>
                  <a:pt x="25" y="342"/>
                </a:lnTo>
                <a:lnTo>
                  <a:pt x="0" y="520"/>
                </a:lnTo>
                <a:lnTo>
                  <a:pt x="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333575" y="8411412"/>
            <a:ext cx="2540" cy="3810"/>
          </a:xfrm>
          <a:custGeom>
            <a:avLst/>
            <a:gdLst/>
            <a:ahLst/>
            <a:cxnLst/>
            <a:rect l="l" t="t" r="r" b="b"/>
            <a:pathLst>
              <a:path w="2539" h="3809">
                <a:moveTo>
                  <a:pt x="2006" y="0"/>
                </a:moveTo>
                <a:lnTo>
                  <a:pt x="1308" y="838"/>
                </a:lnTo>
                <a:lnTo>
                  <a:pt x="622" y="1739"/>
                </a:lnTo>
                <a:lnTo>
                  <a:pt x="0" y="2920"/>
                </a:lnTo>
                <a:lnTo>
                  <a:pt x="977" y="3467"/>
                </a:lnTo>
                <a:lnTo>
                  <a:pt x="1257" y="2273"/>
                </a:lnTo>
                <a:lnTo>
                  <a:pt x="1625" y="1142"/>
                </a:lnTo>
                <a:lnTo>
                  <a:pt x="2006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348802" y="8694840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5">
                <a:moveTo>
                  <a:pt x="2209" y="0"/>
                </a:moveTo>
                <a:lnTo>
                  <a:pt x="1409" y="939"/>
                </a:lnTo>
                <a:lnTo>
                  <a:pt x="673" y="2095"/>
                </a:lnTo>
                <a:lnTo>
                  <a:pt x="0" y="3555"/>
                </a:lnTo>
                <a:lnTo>
                  <a:pt x="965" y="4152"/>
                </a:lnTo>
                <a:lnTo>
                  <a:pt x="1308" y="2717"/>
                </a:lnTo>
                <a:lnTo>
                  <a:pt x="1739" y="1346"/>
                </a:lnTo>
                <a:lnTo>
                  <a:pt x="2209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884462" y="7996897"/>
            <a:ext cx="19050" cy="5080"/>
          </a:xfrm>
          <a:custGeom>
            <a:avLst/>
            <a:gdLst/>
            <a:ahLst/>
            <a:cxnLst/>
            <a:rect l="l" t="t" r="r" b="b"/>
            <a:pathLst>
              <a:path w="19050" h="5079">
                <a:moveTo>
                  <a:pt x="0" y="0"/>
                </a:moveTo>
                <a:lnTo>
                  <a:pt x="8623" y="1917"/>
                </a:lnTo>
                <a:lnTo>
                  <a:pt x="16027" y="4089"/>
                </a:lnTo>
                <a:lnTo>
                  <a:pt x="18757" y="4673"/>
                </a:lnTo>
                <a:lnTo>
                  <a:pt x="12585" y="2120"/>
                </a:lnTo>
                <a:lnTo>
                  <a:pt x="6350" y="711"/>
                </a:lnTo>
                <a:lnTo>
                  <a:pt x="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327528" y="8818804"/>
            <a:ext cx="5715" cy="5715"/>
          </a:xfrm>
          <a:custGeom>
            <a:avLst/>
            <a:gdLst/>
            <a:ahLst/>
            <a:cxnLst/>
            <a:rect l="l" t="t" r="r" b="b"/>
            <a:pathLst>
              <a:path w="5714" h="5715">
                <a:moveTo>
                  <a:pt x="4711" y="0"/>
                </a:moveTo>
                <a:lnTo>
                  <a:pt x="3352" y="1981"/>
                </a:lnTo>
                <a:lnTo>
                  <a:pt x="1790" y="3809"/>
                </a:lnTo>
                <a:lnTo>
                  <a:pt x="0" y="5435"/>
                </a:lnTo>
                <a:lnTo>
                  <a:pt x="5168" y="5714"/>
                </a:lnTo>
                <a:lnTo>
                  <a:pt x="4711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912175" y="7679563"/>
            <a:ext cx="446405" cy="118110"/>
          </a:xfrm>
          <a:custGeom>
            <a:avLst/>
            <a:gdLst/>
            <a:ahLst/>
            <a:cxnLst/>
            <a:rect l="l" t="t" r="r" b="b"/>
            <a:pathLst>
              <a:path w="446404" h="118109">
                <a:moveTo>
                  <a:pt x="20358" y="114325"/>
                </a:moveTo>
                <a:lnTo>
                  <a:pt x="19215" y="114109"/>
                </a:lnTo>
                <a:lnTo>
                  <a:pt x="0" y="117678"/>
                </a:lnTo>
                <a:lnTo>
                  <a:pt x="20358" y="114325"/>
                </a:lnTo>
                <a:close/>
              </a:path>
              <a:path w="446404" h="118109">
                <a:moveTo>
                  <a:pt x="445985" y="8432"/>
                </a:moveTo>
                <a:lnTo>
                  <a:pt x="444868" y="3835"/>
                </a:lnTo>
                <a:lnTo>
                  <a:pt x="440397" y="0"/>
                </a:lnTo>
                <a:lnTo>
                  <a:pt x="442518" y="3441"/>
                </a:lnTo>
                <a:lnTo>
                  <a:pt x="443293" y="7848"/>
                </a:lnTo>
                <a:lnTo>
                  <a:pt x="443484" y="12420"/>
                </a:lnTo>
                <a:lnTo>
                  <a:pt x="443661" y="12242"/>
                </a:lnTo>
                <a:lnTo>
                  <a:pt x="445985" y="8432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580970" y="8883168"/>
            <a:ext cx="62865" cy="78105"/>
          </a:xfrm>
          <a:custGeom>
            <a:avLst/>
            <a:gdLst/>
            <a:ahLst/>
            <a:cxnLst/>
            <a:rect l="l" t="t" r="r" b="b"/>
            <a:pathLst>
              <a:path w="62864" h="78104">
                <a:moveTo>
                  <a:pt x="62801" y="30810"/>
                </a:moveTo>
                <a:lnTo>
                  <a:pt x="59728" y="17145"/>
                </a:lnTo>
                <a:lnTo>
                  <a:pt x="52501" y="6464"/>
                </a:lnTo>
                <a:lnTo>
                  <a:pt x="41922" y="279"/>
                </a:lnTo>
                <a:lnTo>
                  <a:pt x="29400" y="0"/>
                </a:lnTo>
                <a:lnTo>
                  <a:pt x="17741" y="5435"/>
                </a:lnTo>
                <a:lnTo>
                  <a:pt x="8077" y="15722"/>
                </a:lnTo>
                <a:lnTo>
                  <a:pt x="1562" y="29997"/>
                </a:lnTo>
                <a:lnTo>
                  <a:pt x="0" y="40805"/>
                </a:lnTo>
                <a:lnTo>
                  <a:pt x="825" y="51054"/>
                </a:lnTo>
                <a:lnTo>
                  <a:pt x="28181" y="77736"/>
                </a:lnTo>
                <a:lnTo>
                  <a:pt x="35864" y="76085"/>
                </a:lnTo>
                <a:lnTo>
                  <a:pt x="60960" y="45974"/>
                </a:lnTo>
                <a:lnTo>
                  <a:pt x="62801" y="3081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389236" y="8867241"/>
            <a:ext cx="12700" cy="14604"/>
          </a:xfrm>
          <a:custGeom>
            <a:avLst/>
            <a:gdLst/>
            <a:ahLst/>
            <a:cxnLst/>
            <a:rect l="l" t="t" r="r" b="b"/>
            <a:pathLst>
              <a:path w="12700" h="14604">
                <a:moveTo>
                  <a:pt x="165" y="0"/>
                </a:moveTo>
                <a:lnTo>
                  <a:pt x="0" y="584"/>
                </a:lnTo>
                <a:lnTo>
                  <a:pt x="5118" y="8737"/>
                </a:lnTo>
                <a:lnTo>
                  <a:pt x="8077" y="13030"/>
                </a:lnTo>
                <a:lnTo>
                  <a:pt x="12293" y="14528"/>
                </a:lnTo>
                <a:lnTo>
                  <a:pt x="8254" y="13004"/>
                </a:lnTo>
                <a:lnTo>
                  <a:pt x="5499" y="8737"/>
                </a:lnTo>
                <a:lnTo>
                  <a:pt x="190" y="241"/>
                </a:lnTo>
                <a:lnTo>
                  <a:pt x="165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387725" y="8849310"/>
            <a:ext cx="120014" cy="145415"/>
          </a:xfrm>
          <a:custGeom>
            <a:avLst/>
            <a:gdLst/>
            <a:ahLst/>
            <a:cxnLst/>
            <a:rect l="l" t="t" r="r" b="b"/>
            <a:pathLst>
              <a:path w="120014" h="145415">
                <a:moveTo>
                  <a:pt x="4178" y="0"/>
                </a:moveTo>
                <a:lnTo>
                  <a:pt x="2844" y="6527"/>
                </a:lnTo>
                <a:lnTo>
                  <a:pt x="0" y="12458"/>
                </a:lnTo>
                <a:lnTo>
                  <a:pt x="1676" y="17932"/>
                </a:lnTo>
                <a:lnTo>
                  <a:pt x="3048" y="12560"/>
                </a:lnTo>
                <a:lnTo>
                  <a:pt x="3848" y="6578"/>
                </a:lnTo>
                <a:lnTo>
                  <a:pt x="4178" y="0"/>
                </a:lnTo>
                <a:close/>
              </a:path>
              <a:path w="120014" h="145415">
                <a:moveTo>
                  <a:pt x="23812" y="32486"/>
                </a:moveTo>
                <a:lnTo>
                  <a:pt x="19456" y="33312"/>
                </a:lnTo>
                <a:lnTo>
                  <a:pt x="16395" y="33413"/>
                </a:lnTo>
                <a:lnTo>
                  <a:pt x="13804" y="32461"/>
                </a:lnTo>
                <a:lnTo>
                  <a:pt x="16332" y="33426"/>
                </a:lnTo>
                <a:lnTo>
                  <a:pt x="19342" y="33337"/>
                </a:lnTo>
                <a:lnTo>
                  <a:pt x="23812" y="32486"/>
                </a:lnTo>
                <a:close/>
              </a:path>
              <a:path w="120014" h="145415">
                <a:moveTo>
                  <a:pt x="71742" y="99987"/>
                </a:moveTo>
                <a:lnTo>
                  <a:pt x="42684" y="68376"/>
                </a:lnTo>
                <a:lnTo>
                  <a:pt x="34721" y="70180"/>
                </a:lnTo>
                <a:lnTo>
                  <a:pt x="8978" y="114058"/>
                </a:lnTo>
                <a:lnTo>
                  <a:pt x="12026" y="127736"/>
                </a:lnTo>
                <a:lnTo>
                  <a:pt x="19075" y="138417"/>
                </a:lnTo>
                <a:lnTo>
                  <a:pt x="29552" y="144589"/>
                </a:lnTo>
                <a:lnTo>
                  <a:pt x="42164" y="144881"/>
                </a:lnTo>
                <a:lnTo>
                  <a:pt x="54013" y="139534"/>
                </a:lnTo>
                <a:lnTo>
                  <a:pt x="63703" y="129476"/>
                </a:lnTo>
                <a:lnTo>
                  <a:pt x="69900" y="115633"/>
                </a:lnTo>
                <a:lnTo>
                  <a:pt x="71488" y="107696"/>
                </a:lnTo>
                <a:lnTo>
                  <a:pt x="71742" y="99987"/>
                </a:lnTo>
                <a:close/>
              </a:path>
              <a:path w="120014" h="145415">
                <a:moveTo>
                  <a:pt x="119773" y="92062"/>
                </a:moveTo>
                <a:lnTo>
                  <a:pt x="106527" y="90512"/>
                </a:lnTo>
                <a:lnTo>
                  <a:pt x="109651" y="92595"/>
                </a:lnTo>
                <a:lnTo>
                  <a:pt x="113106" y="93611"/>
                </a:lnTo>
                <a:lnTo>
                  <a:pt x="118173" y="92646"/>
                </a:lnTo>
                <a:lnTo>
                  <a:pt x="118960" y="92316"/>
                </a:lnTo>
                <a:lnTo>
                  <a:pt x="119773" y="92062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391370" y="8367395"/>
            <a:ext cx="1270" cy="13335"/>
          </a:xfrm>
          <a:custGeom>
            <a:avLst/>
            <a:gdLst/>
            <a:ahLst/>
            <a:cxnLst/>
            <a:rect l="l" t="t" r="r" b="b"/>
            <a:pathLst>
              <a:path w="1270" h="13334">
                <a:moveTo>
                  <a:pt x="774" y="0"/>
                </a:moveTo>
                <a:lnTo>
                  <a:pt x="0" y="1244"/>
                </a:lnTo>
                <a:lnTo>
                  <a:pt x="774" y="12725"/>
                </a:lnTo>
                <a:lnTo>
                  <a:pt x="774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388907" y="8116100"/>
            <a:ext cx="77470" cy="752475"/>
          </a:xfrm>
          <a:custGeom>
            <a:avLst/>
            <a:gdLst/>
            <a:ahLst/>
            <a:cxnLst/>
            <a:rect l="l" t="t" r="r" b="b"/>
            <a:pathLst>
              <a:path w="77470" h="752475">
                <a:moveTo>
                  <a:pt x="330" y="751725"/>
                </a:moveTo>
                <a:lnTo>
                  <a:pt x="228" y="751535"/>
                </a:lnTo>
                <a:lnTo>
                  <a:pt x="127" y="751395"/>
                </a:lnTo>
                <a:lnTo>
                  <a:pt x="0" y="751179"/>
                </a:lnTo>
                <a:lnTo>
                  <a:pt x="76" y="751433"/>
                </a:lnTo>
                <a:lnTo>
                  <a:pt x="203" y="751662"/>
                </a:lnTo>
                <a:lnTo>
                  <a:pt x="292" y="751903"/>
                </a:lnTo>
                <a:lnTo>
                  <a:pt x="330" y="751725"/>
                </a:lnTo>
                <a:close/>
              </a:path>
              <a:path w="77470" h="752475">
                <a:moveTo>
                  <a:pt x="77114" y="272338"/>
                </a:moveTo>
                <a:lnTo>
                  <a:pt x="69494" y="260159"/>
                </a:lnTo>
                <a:lnTo>
                  <a:pt x="30645" y="206857"/>
                </a:lnTo>
                <a:lnTo>
                  <a:pt x="4127" y="249872"/>
                </a:lnTo>
                <a:lnTo>
                  <a:pt x="4127" y="277329"/>
                </a:lnTo>
                <a:lnTo>
                  <a:pt x="3708" y="277329"/>
                </a:lnTo>
                <a:lnTo>
                  <a:pt x="3708" y="270967"/>
                </a:lnTo>
                <a:lnTo>
                  <a:pt x="4114" y="276974"/>
                </a:lnTo>
                <a:lnTo>
                  <a:pt x="4127" y="277329"/>
                </a:lnTo>
                <a:lnTo>
                  <a:pt x="4127" y="249872"/>
                </a:lnTo>
                <a:lnTo>
                  <a:pt x="3632" y="250672"/>
                </a:lnTo>
                <a:lnTo>
                  <a:pt x="3632" y="249389"/>
                </a:lnTo>
                <a:lnTo>
                  <a:pt x="3949" y="249389"/>
                </a:lnTo>
                <a:lnTo>
                  <a:pt x="3949" y="19519"/>
                </a:lnTo>
                <a:lnTo>
                  <a:pt x="3822" y="19519"/>
                </a:lnTo>
                <a:lnTo>
                  <a:pt x="3822" y="18249"/>
                </a:lnTo>
                <a:lnTo>
                  <a:pt x="3822" y="14960"/>
                </a:lnTo>
                <a:lnTo>
                  <a:pt x="4470" y="9944"/>
                </a:lnTo>
                <a:lnTo>
                  <a:pt x="4559" y="4927"/>
                </a:lnTo>
                <a:lnTo>
                  <a:pt x="3810" y="0"/>
                </a:lnTo>
                <a:lnTo>
                  <a:pt x="3810" y="14439"/>
                </a:lnTo>
                <a:lnTo>
                  <a:pt x="3708" y="18249"/>
                </a:lnTo>
                <a:lnTo>
                  <a:pt x="3378" y="18249"/>
                </a:lnTo>
                <a:lnTo>
                  <a:pt x="3378" y="19519"/>
                </a:lnTo>
                <a:lnTo>
                  <a:pt x="3238" y="19519"/>
                </a:lnTo>
                <a:lnTo>
                  <a:pt x="3238" y="249389"/>
                </a:lnTo>
                <a:lnTo>
                  <a:pt x="3238" y="251294"/>
                </a:lnTo>
                <a:lnTo>
                  <a:pt x="3238" y="251929"/>
                </a:lnTo>
                <a:lnTo>
                  <a:pt x="3238" y="264020"/>
                </a:lnTo>
                <a:lnTo>
                  <a:pt x="3276" y="264629"/>
                </a:lnTo>
                <a:lnTo>
                  <a:pt x="3225" y="277329"/>
                </a:lnTo>
                <a:lnTo>
                  <a:pt x="3187" y="669759"/>
                </a:lnTo>
                <a:lnTo>
                  <a:pt x="3149" y="729449"/>
                </a:lnTo>
                <a:lnTo>
                  <a:pt x="3149" y="730719"/>
                </a:lnTo>
                <a:lnTo>
                  <a:pt x="3060" y="733259"/>
                </a:lnTo>
                <a:lnTo>
                  <a:pt x="3213" y="733259"/>
                </a:lnTo>
                <a:lnTo>
                  <a:pt x="3213" y="730719"/>
                </a:lnTo>
                <a:lnTo>
                  <a:pt x="3581" y="730719"/>
                </a:lnTo>
                <a:lnTo>
                  <a:pt x="3581" y="729449"/>
                </a:lnTo>
                <a:lnTo>
                  <a:pt x="4064" y="729449"/>
                </a:lnTo>
                <a:lnTo>
                  <a:pt x="4064" y="669759"/>
                </a:lnTo>
                <a:lnTo>
                  <a:pt x="4318" y="669759"/>
                </a:lnTo>
                <a:lnTo>
                  <a:pt x="4318" y="280073"/>
                </a:lnTo>
                <a:lnTo>
                  <a:pt x="4762" y="286816"/>
                </a:lnTo>
                <a:lnTo>
                  <a:pt x="9321" y="288328"/>
                </a:lnTo>
                <a:lnTo>
                  <a:pt x="10858" y="292138"/>
                </a:lnTo>
                <a:lnTo>
                  <a:pt x="10858" y="481012"/>
                </a:lnTo>
                <a:lnTo>
                  <a:pt x="9321" y="492455"/>
                </a:lnTo>
                <a:lnTo>
                  <a:pt x="15417" y="497001"/>
                </a:lnTo>
                <a:lnTo>
                  <a:pt x="21501" y="495490"/>
                </a:lnTo>
                <a:lnTo>
                  <a:pt x="33705" y="494728"/>
                </a:lnTo>
                <a:lnTo>
                  <a:pt x="42824" y="491667"/>
                </a:lnTo>
                <a:lnTo>
                  <a:pt x="45885" y="487095"/>
                </a:lnTo>
                <a:lnTo>
                  <a:pt x="45885" y="283781"/>
                </a:lnTo>
                <a:lnTo>
                  <a:pt x="48933" y="280720"/>
                </a:lnTo>
                <a:lnTo>
                  <a:pt x="55029" y="279196"/>
                </a:lnTo>
                <a:lnTo>
                  <a:pt x="66433" y="277672"/>
                </a:lnTo>
                <a:lnTo>
                  <a:pt x="74066" y="276923"/>
                </a:lnTo>
                <a:lnTo>
                  <a:pt x="77114" y="272338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object 6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01226" y="7968057"/>
            <a:ext cx="106616" cy="122011"/>
          </a:xfrm>
          <a:prstGeom prst="rect">
            <a:avLst/>
          </a:prstGeom>
        </p:spPr>
      </p:pic>
      <p:sp>
        <p:nvSpPr>
          <p:cNvPr id="61" name="object 61"/>
          <p:cNvSpPr/>
          <p:nvPr/>
        </p:nvSpPr>
        <p:spPr>
          <a:xfrm>
            <a:off x="9486249" y="7978436"/>
            <a:ext cx="62865" cy="76200"/>
          </a:xfrm>
          <a:custGeom>
            <a:avLst/>
            <a:gdLst/>
            <a:ahLst/>
            <a:cxnLst/>
            <a:rect l="l" t="t" r="r" b="b"/>
            <a:pathLst>
              <a:path w="62864" h="76200">
                <a:moveTo>
                  <a:pt x="29700" y="0"/>
                </a:moveTo>
                <a:lnTo>
                  <a:pt x="18036" y="5424"/>
                </a:lnTo>
                <a:lnTo>
                  <a:pt x="8369" y="15707"/>
                </a:lnTo>
                <a:lnTo>
                  <a:pt x="1845" y="29993"/>
                </a:lnTo>
                <a:lnTo>
                  <a:pt x="0" y="45162"/>
                </a:lnTo>
                <a:lnTo>
                  <a:pt x="3083" y="58829"/>
                </a:lnTo>
                <a:lnTo>
                  <a:pt x="10310" y="69499"/>
                </a:lnTo>
                <a:lnTo>
                  <a:pt x="20895" y="75674"/>
                </a:lnTo>
                <a:lnTo>
                  <a:pt x="33411" y="75962"/>
                </a:lnTo>
                <a:lnTo>
                  <a:pt x="45071" y="70539"/>
                </a:lnTo>
                <a:lnTo>
                  <a:pt x="54733" y="60260"/>
                </a:lnTo>
                <a:lnTo>
                  <a:pt x="61256" y="45982"/>
                </a:lnTo>
                <a:lnTo>
                  <a:pt x="62774" y="30811"/>
                </a:lnTo>
                <a:lnTo>
                  <a:pt x="59728" y="17139"/>
                </a:lnTo>
                <a:lnTo>
                  <a:pt x="52687" y="6464"/>
                </a:lnTo>
                <a:lnTo>
                  <a:pt x="42218" y="287"/>
                </a:lnTo>
                <a:lnTo>
                  <a:pt x="2970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338843" y="8364843"/>
            <a:ext cx="20320" cy="287655"/>
          </a:xfrm>
          <a:custGeom>
            <a:avLst/>
            <a:gdLst/>
            <a:ahLst/>
            <a:cxnLst/>
            <a:rect l="l" t="t" r="r" b="b"/>
            <a:pathLst>
              <a:path w="20320" h="287654">
                <a:moveTo>
                  <a:pt x="0" y="0"/>
                </a:moveTo>
                <a:lnTo>
                  <a:pt x="19786" y="287108"/>
                </a:lnTo>
                <a:lnTo>
                  <a:pt x="19786" y="45681"/>
                </a:lnTo>
                <a:lnTo>
                  <a:pt x="19055" y="29760"/>
                </a:lnTo>
                <a:lnTo>
                  <a:pt x="14465" y="17125"/>
                </a:lnTo>
                <a:lnTo>
                  <a:pt x="7588" y="7348"/>
                </a:lnTo>
                <a:lnTo>
                  <a:pt x="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3" name="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36495" y="7942428"/>
            <a:ext cx="202971" cy="166471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8238516" y="7996393"/>
            <a:ext cx="1122045" cy="362585"/>
            <a:chOff x="3183915" y="7996392"/>
            <a:chExt cx="1122045" cy="362585"/>
          </a:xfrm>
        </p:grpSpPr>
        <p:sp>
          <p:nvSpPr>
            <p:cNvPr id="65" name="object 65"/>
            <p:cNvSpPr/>
            <p:nvPr/>
          </p:nvSpPr>
          <p:spPr>
            <a:xfrm>
              <a:off x="4239298" y="8341690"/>
              <a:ext cx="54610" cy="17145"/>
            </a:xfrm>
            <a:custGeom>
              <a:avLst/>
              <a:gdLst/>
              <a:ahLst/>
              <a:cxnLst/>
              <a:rect l="l" t="t" r="r" b="b"/>
              <a:pathLst>
                <a:path w="54610" h="17145">
                  <a:moveTo>
                    <a:pt x="0" y="0"/>
                  </a:moveTo>
                  <a:lnTo>
                    <a:pt x="1346" y="16725"/>
                  </a:lnTo>
                  <a:lnTo>
                    <a:pt x="54063" y="6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183915" y="8114754"/>
              <a:ext cx="1122045" cy="187960"/>
            </a:xfrm>
            <a:custGeom>
              <a:avLst/>
              <a:gdLst/>
              <a:ahLst/>
              <a:cxnLst/>
              <a:rect l="l" t="t" r="r" b="b"/>
              <a:pathLst>
                <a:path w="1122045" h="187959">
                  <a:moveTo>
                    <a:pt x="4495" y="0"/>
                  </a:moveTo>
                  <a:lnTo>
                    <a:pt x="1511" y="3073"/>
                  </a:lnTo>
                  <a:lnTo>
                    <a:pt x="0" y="6540"/>
                  </a:lnTo>
                  <a:lnTo>
                    <a:pt x="393" y="10261"/>
                  </a:lnTo>
                  <a:lnTo>
                    <a:pt x="362369" y="175437"/>
                  </a:lnTo>
                  <a:lnTo>
                    <a:pt x="401512" y="183438"/>
                  </a:lnTo>
                  <a:lnTo>
                    <a:pt x="449941" y="187439"/>
                  </a:lnTo>
                  <a:lnTo>
                    <a:pt x="503515" y="186582"/>
                  </a:lnTo>
                  <a:lnTo>
                    <a:pt x="558088" y="180009"/>
                  </a:lnTo>
                  <a:lnTo>
                    <a:pt x="1044498" y="91452"/>
                  </a:lnTo>
                  <a:lnTo>
                    <a:pt x="1070416" y="91171"/>
                  </a:lnTo>
                  <a:lnTo>
                    <a:pt x="1094646" y="96912"/>
                  </a:lnTo>
                  <a:lnTo>
                    <a:pt x="1113087" y="109688"/>
                  </a:lnTo>
                  <a:lnTo>
                    <a:pt x="1121638" y="130517"/>
                  </a:lnTo>
                  <a:lnTo>
                    <a:pt x="1120255" y="117800"/>
                  </a:lnTo>
                  <a:lnTo>
                    <a:pt x="1102728" y="83781"/>
                  </a:lnTo>
                  <a:lnTo>
                    <a:pt x="1061303" y="74530"/>
                  </a:lnTo>
                  <a:lnTo>
                    <a:pt x="1046505" y="75361"/>
                  </a:lnTo>
                  <a:lnTo>
                    <a:pt x="1044460" y="75577"/>
                  </a:lnTo>
                  <a:lnTo>
                    <a:pt x="560095" y="163931"/>
                  </a:lnTo>
                  <a:lnTo>
                    <a:pt x="505521" y="170496"/>
                  </a:lnTo>
                  <a:lnTo>
                    <a:pt x="451948" y="171351"/>
                  </a:lnTo>
                  <a:lnTo>
                    <a:pt x="403518" y="167353"/>
                  </a:lnTo>
                  <a:lnTo>
                    <a:pt x="364375" y="159359"/>
                  </a:lnTo>
                  <a:lnTo>
                    <a:pt x="30048" y="17703"/>
                  </a:lnTo>
                  <a:lnTo>
                    <a:pt x="8034" y="4423"/>
                  </a:lnTo>
                  <a:lnTo>
                    <a:pt x="44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188411" y="7996392"/>
              <a:ext cx="1098550" cy="290195"/>
            </a:xfrm>
            <a:custGeom>
              <a:avLst/>
              <a:gdLst/>
              <a:ahLst/>
              <a:cxnLst/>
              <a:rect l="l" t="t" r="r" b="b"/>
              <a:pathLst>
                <a:path w="1098550" h="290195">
                  <a:moveTo>
                    <a:pt x="628981" y="0"/>
                  </a:moveTo>
                  <a:lnTo>
                    <a:pt x="588619" y="5179"/>
                  </a:lnTo>
                  <a:lnTo>
                    <a:pt x="19005" y="108921"/>
                  </a:lnTo>
                  <a:lnTo>
                    <a:pt x="0" y="118361"/>
                  </a:lnTo>
                  <a:lnTo>
                    <a:pt x="3538" y="122785"/>
                  </a:lnTo>
                  <a:lnTo>
                    <a:pt x="359879" y="277721"/>
                  </a:lnTo>
                  <a:lnTo>
                    <a:pt x="399022" y="285715"/>
                  </a:lnTo>
                  <a:lnTo>
                    <a:pt x="447452" y="289713"/>
                  </a:lnTo>
                  <a:lnTo>
                    <a:pt x="501026" y="288858"/>
                  </a:lnTo>
                  <a:lnTo>
                    <a:pt x="555599" y="282293"/>
                  </a:lnTo>
                  <a:lnTo>
                    <a:pt x="1042009" y="193723"/>
                  </a:lnTo>
                  <a:lnTo>
                    <a:pt x="1056807" y="192892"/>
                  </a:lnTo>
                  <a:lnTo>
                    <a:pt x="1071621" y="193894"/>
                  </a:lnTo>
                  <a:lnTo>
                    <a:pt x="1085684" y="196916"/>
                  </a:lnTo>
                  <a:lnTo>
                    <a:pt x="1098232" y="202143"/>
                  </a:lnTo>
                  <a:lnTo>
                    <a:pt x="1086127" y="189525"/>
                  </a:lnTo>
                  <a:lnTo>
                    <a:pt x="1072689" y="178740"/>
                  </a:lnTo>
                  <a:lnTo>
                    <a:pt x="1058856" y="170018"/>
                  </a:lnTo>
                  <a:lnTo>
                    <a:pt x="1045565" y="163586"/>
                  </a:lnTo>
                  <a:lnTo>
                    <a:pt x="913650" y="110817"/>
                  </a:lnTo>
                  <a:lnTo>
                    <a:pt x="905090" y="112456"/>
                  </a:lnTo>
                  <a:lnTo>
                    <a:pt x="896213" y="112506"/>
                  </a:lnTo>
                  <a:lnTo>
                    <a:pt x="823175" y="91234"/>
                  </a:lnTo>
                  <a:lnTo>
                    <a:pt x="818375" y="90815"/>
                  </a:lnTo>
                  <a:lnTo>
                    <a:pt x="815403" y="89532"/>
                  </a:lnTo>
                  <a:lnTo>
                    <a:pt x="813460" y="87627"/>
                  </a:lnTo>
                  <a:lnTo>
                    <a:pt x="801731" y="81417"/>
                  </a:lnTo>
                  <a:lnTo>
                    <a:pt x="790343" y="74083"/>
                  </a:lnTo>
                  <a:lnTo>
                    <a:pt x="764324" y="43939"/>
                  </a:lnTo>
                  <a:lnTo>
                    <a:pt x="757682" y="40967"/>
                  </a:lnTo>
                  <a:lnTo>
                    <a:pt x="660209" y="5179"/>
                  </a:lnTo>
                  <a:lnTo>
                    <a:pt x="657479" y="4595"/>
                  </a:lnTo>
                  <a:lnTo>
                    <a:pt x="650074" y="2423"/>
                  </a:lnTo>
                  <a:lnTo>
                    <a:pt x="641451" y="505"/>
                  </a:lnTo>
                  <a:lnTo>
                    <a:pt x="628981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08551" y="8251850"/>
              <a:ext cx="246849" cy="77647"/>
            </a:xfrm>
            <a:prstGeom prst="rect">
              <a:avLst/>
            </a:prstGeom>
          </p:spPr>
        </p:pic>
      </p:grpSp>
      <p:sp>
        <p:nvSpPr>
          <p:cNvPr id="69" name="object 69"/>
          <p:cNvSpPr/>
          <p:nvPr/>
        </p:nvSpPr>
        <p:spPr>
          <a:xfrm>
            <a:off x="8554923" y="8637537"/>
            <a:ext cx="12700" cy="3175"/>
          </a:xfrm>
          <a:custGeom>
            <a:avLst/>
            <a:gdLst/>
            <a:ahLst/>
            <a:cxnLst/>
            <a:rect l="l" t="t" r="r" b="b"/>
            <a:pathLst>
              <a:path w="12700" h="3175">
                <a:moveTo>
                  <a:pt x="11849" y="0"/>
                </a:moveTo>
                <a:lnTo>
                  <a:pt x="0" y="2959"/>
                </a:lnTo>
                <a:lnTo>
                  <a:pt x="12192" y="342"/>
                </a:lnTo>
                <a:lnTo>
                  <a:pt x="11849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8651443" y="8513344"/>
            <a:ext cx="637540" cy="219075"/>
            <a:chOff x="3596843" y="8513343"/>
            <a:chExt cx="637540" cy="219075"/>
          </a:xfrm>
        </p:grpSpPr>
        <p:sp>
          <p:nvSpPr>
            <p:cNvPr id="71" name="object 71"/>
            <p:cNvSpPr/>
            <p:nvPr/>
          </p:nvSpPr>
          <p:spPr>
            <a:xfrm>
              <a:off x="3596843" y="8654071"/>
              <a:ext cx="23495" cy="11430"/>
            </a:xfrm>
            <a:custGeom>
              <a:avLst/>
              <a:gdLst/>
              <a:ahLst/>
              <a:cxnLst/>
              <a:rect l="l" t="t" r="r" b="b"/>
              <a:pathLst>
                <a:path w="23495" h="11429">
                  <a:moveTo>
                    <a:pt x="0" y="0"/>
                  </a:moveTo>
                  <a:lnTo>
                    <a:pt x="16395" y="11125"/>
                  </a:lnTo>
                  <a:lnTo>
                    <a:pt x="22936" y="97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619779" y="8513343"/>
              <a:ext cx="614680" cy="182880"/>
            </a:xfrm>
            <a:custGeom>
              <a:avLst/>
              <a:gdLst/>
              <a:ahLst/>
              <a:cxnLst/>
              <a:rect l="l" t="t" r="r" b="b"/>
              <a:pathLst>
                <a:path w="614679" h="182879">
                  <a:moveTo>
                    <a:pt x="614197" y="0"/>
                  </a:moveTo>
                  <a:lnTo>
                    <a:pt x="525081" y="18275"/>
                  </a:lnTo>
                  <a:lnTo>
                    <a:pt x="500430" y="21993"/>
                  </a:lnTo>
                  <a:lnTo>
                    <a:pt x="475778" y="27989"/>
                  </a:lnTo>
                  <a:lnTo>
                    <a:pt x="427609" y="43408"/>
                  </a:lnTo>
                  <a:lnTo>
                    <a:pt x="391607" y="56331"/>
                  </a:lnTo>
                  <a:lnTo>
                    <a:pt x="344589" y="75387"/>
                  </a:lnTo>
                  <a:lnTo>
                    <a:pt x="323676" y="82367"/>
                  </a:lnTo>
                  <a:lnTo>
                    <a:pt x="297191" y="88422"/>
                  </a:lnTo>
                  <a:lnTo>
                    <a:pt x="269845" y="93484"/>
                  </a:lnTo>
                  <a:lnTo>
                    <a:pt x="246354" y="97485"/>
                  </a:lnTo>
                  <a:lnTo>
                    <a:pt x="0" y="150444"/>
                  </a:lnTo>
                  <a:lnTo>
                    <a:pt x="76593" y="182880"/>
                  </a:lnTo>
                  <a:lnTo>
                    <a:pt x="249364" y="145745"/>
                  </a:lnTo>
                  <a:lnTo>
                    <a:pt x="272855" y="141744"/>
                  </a:lnTo>
                  <a:lnTo>
                    <a:pt x="300202" y="136682"/>
                  </a:lnTo>
                  <a:lnTo>
                    <a:pt x="326692" y="130627"/>
                  </a:lnTo>
                  <a:lnTo>
                    <a:pt x="347611" y="123647"/>
                  </a:lnTo>
                  <a:lnTo>
                    <a:pt x="363804" y="116768"/>
                  </a:lnTo>
                  <a:lnTo>
                    <a:pt x="384617" y="108651"/>
                  </a:lnTo>
                  <a:lnTo>
                    <a:pt x="422338" y="94665"/>
                  </a:lnTo>
                  <a:lnTo>
                    <a:pt x="449572" y="74144"/>
                  </a:lnTo>
                  <a:lnTo>
                    <a:pt x="462616" y="65046"/>
                  </a:lnTo>
                  <a:lnTo>
                    <a:pt x="496990" y="46556"/>
                  </a:lnTo>
                  <a:lnTo>
                    <a:pt x="614197" y="21463"/>
                  </a:lnTo>
                  <a:lnTo>
                    <a:pt x="614197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696373" y="8608008"/>
              <a:ext cx="346075" cy="124460"/>
            </a:xfrm>
            <a:custGeom>
              <a:avLst/>
              <a:gdLst/>
              <a:ahLst/>
              <a:cxnLst/>
              <a:rect l="l" t="t" r="r" b="b"/>
              <a:pathLst>
                <a:path w="346075" h="124459">
                  <a:moveTo>
                    <a:pt x="345744" y="0"/>
                  </a:moveTo>
                  <a:lnTo>
                    <a:pt x="308024" y="13985"/>
                  </a:lnTo>
                  <a:lnTo>
                    <a:pt x="287210" y="22102"/>
                  </a:lnTo>
                  <a:lnTo>
                    <a:pt x="271017" y="28981"/>
                  </a:lnTo>
                  <a:lnTo>
                    <a:pt x="250098" y="35961"/>
                  </a:lnTo>
                  <a:lnTo>
                    <a:pt x="223608" y="42016"/>
                  </a:lnTo>
                  <a:lnTo>
                    <a:pt x="196262" y="47078"/>
                  </a:lnTo>
                  <a:lnTo>
                    <a:pt x="172770" y="51079"/>
                  </a:lnTo>
                  <a:lnTo>
                    <a:pt x="0" y="88214"/>
                  </a:lnTo>
                  <a:lnTo>
                    <a:pt x="30289" y="101041"/>
                  </a:lnTo>
                  <a:lnTo>
                    <a:pt x="46710" y="107734"/>
                  </a:lnTo>
                  <a:lnTo>
                    <a:pt x="74447" y="119049"/>
                  </a:lnTo>
                  <a:lnTo>
                    <a:pt x="179400" y="102171"/>
                  </a:lnTo>
                  <a:lnTo>
                    <a:pt x="218530" y="92186"/>
                  </a:lnTo>
                  <a:lnTo>
                    <a:pt x="228396" y="88861"/>
                  </a:lnTo>
                  <a:lnTo>
                    <a:pt x="345744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/>
          <p:nvPr/>
        </p:nvSpPr>
        <p:spPr>
          <a:xfrm>
            <a:off x="9338843" y="8364843"/>
            <a:ext cx="20320" cy="287655"/>
          </a:xfrm>
          <a:custGeom>
            <a:avLst/>
            <a:gdLst/>
            <a:ahLst/>
            <a:cxnLst/>
            <a:rect l="l" t="t" r="r" b="b"/>
            <a:pathLst>
              <a:path w="20320" h="287654">
                <a:moveTo>
                  <a:pt x="0" y="0"/>
                </a:moveTo>
                <a:lnTo>
                  <a:pt x="19786" y="287108"/>
                </a:lnTo>
                <a:lnTo>
                  <a:pt x="19786" y="45681"/>
                </a:lnTo>
                <a:lnTo>
                  <a:pt x="19055" y="29760"/>
                </a:lnTo>
                <a:lnTo>
                  <a:pt x="14465" y="17125"/>
                </a:lnTo>
                <a:lnTo>
                  <a:pt x="7588" y="7348"/>
                </a:lnTo>
                <a:lnTo>
                  <a:pt x="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486249" y="7978436"/>
            <a:ext cx="62865" cy="76200"/>
          </a:xfrm>
          <a:custGeom>
            <a:avLst/>
            <a:gdLst/>
            <a:ahLst/>
            <a:cxnLst/>
            <a:rect l="l" t="t" r="r" b="b"/>
            <a:pathLst>
              <a:path w="62864" h="76200">
                <a:moveTo>
                  <a:pt x="29700" y="0"/>
                </a:moveTo>
                <a:lnTo>
                  <a:pt x="18036" y="5424"/>
                </a:lnTo>
                <a:lnTo>
                  <a:pt x="8369" y="15707"/>
                </a:lnTo>
                <a:lnTo>
                  <a:pt x="1845" y="29993"/>
                </a:lnTo>
                <a:lnTo>
                  <a:pt x="0" y="45162"/>
                </a:lnTo>
                <a:lnTo>
                  <a:pt x="3083" y="58829"/>
                </a:lnTo>
                <a:lnTo>
                  <a:pt x="10310" y="69499"/>
                </a:lnTo>
                <a:lnTo>
                  <a:pt x="20895" y="75674"/>
                </a:lnTo>
                <a:lnTo>
                  <a:pt x="33411" y="75962"/>
                </a:lnTo>
                <a:lnTo>
                  <a:pt x="45071" y="70539"/>
                </a:lnTo>
                <a:lnTo>
                  <a:pt x="54733" y="60260"/>
                </a:lnTo>
                <a:lnTo>
                  <a:pt x="61256" y="45982"/>
                </a:lnTo>
                <a:lnTo>
                  <a:pt x="62774" y="30811"/>
                </a:lnTo>
                <a:lnTo>
                  <a:pt x="59728" y="17139"/>
                </a:lnTo>
                <a:lnTo>
                  <a:pt x="52687" y="6464"/>
                </a:lnTo>
                <a:lnTo>
                  <a:pt x="42218" y="287"/>
                </a:lnTo>
                <a:lnTo>
                  <a:pt x="2970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932532" y="7783767"/>
            <a:ext cx="124460" cy="300355"/>
          </a:xfrm>
          <a:custGeom>
            <a:avLst/>
            <a:gdLst/>
            <a:ahLst/>
            <a:cxnLst/>
            <a:rect l="l" t="t" r="r" b="b"/>
            <a:pathLst>
              <a:path w="124460" h="300354">
                <a:moveTo>
                  <a:pt x="68160" y="0"/>
                </a:moveTo>
                <a:lnTo>
                  <a:pt x="0" y="10121"/>
                </a:lnTo>
                <a:lnTo>
                  <a:pt x="16479" y="14403"/>
                </a:lnTo>
                <a:lnTo>
                  <a:pt x="30186" y="22944"/>
                </a:lnTo>
                <a:lnTo>
                  <a:pt x="39556" y="39488"/>
                </a:lnTo>
                <a:lnTo>
                  <a:pt x="43027" y="67779"/>
                </a:lnTo>
                <a:lnTo>
                  <a:pt x="43027" y="147726"/>
                </a:lnTo>
                <a:lnTo>
                  <a:pt x="45158" y="156720"/>
                </a:lnTo>
                <a:lnTo>
                  <a:pt x="50360" y="164780"/>
                </a:lnTo>
                <a:lnTo>
                  <a:pt x="56845" y="170981"/>
                </a:lnTo>
                <a:lnTo>
                  <a:pt x="62826" y="174396"/>
                </a:lnTo>
                <a:lnTo>
                  <a:pt x="67506" y="178073"/>
                </a:lnTo>
                <a:lnTo>
                  <a:pt x="71113" y="184961"/>
                </a:lnTo>
                <a:lnTo>
                  <a:pt x="73435" y="193989"/>
                </a:lnTo>
                <a:lnTo>
                  <a:pt x="74256" y="204089"/>
                </a:lnTo>
                <a:lnTo>
                  <a:pt x="74256" y="245973"/>
                </a:lnTo>
                <a:lnTo>
                  <a:pt x="74002" y="248158"/>
                </a:lnTo>
                <a:lnTo>
                  <a:pt x="74498" y="255143"/>
                </a:lnTo>
                <a:lnTo>
                  <a:pt x="100822" y="286708"/>
                </a:lnTo>
                <a:lnTo>
                  <a:pt x="123939" y="300253"/>
                </a:lnTo>
                <a:lnTo>
                  <a:pt x="119443" y="295859"/>
                </a:lnTo>
                <a:lnTo>
                  <a:pt x="120853" y="287807"/>
                </a:lnTo>
                <a:lnTo>
                  <a:pt x="121323" y="277431"/>
                </a:lnTo>
                <a:lnTo>
                  <a:pt x="121475" y="272630"/>
                </a:lnTo>
                <a:lnTo>
                  <a:pt x="121475" y="242938"/>
                </a:lnTo>
                <a:lnTo>
                  <a:pt x="121201" y="228331"/>
                </a:lnTo>
                <a:lnTo>
                  <a:pt x="119286" y="214656"/>
                </a:lnTo>
                <a:lnTo>
                  <a:pt x="114087" y="202556"/>
                </a:lnTo>
                <a:lnTo>
                  <a:pt x="103962" y="192671"/>
                </a:lnTo>
                <a:lnTo>
                  <a:pt x="103212" y="180927"/>
                </a:lnTo>
                <a:lnTo>
                  <a:pt x="100247" y="169537"/>
                </a:lnTo>
                <a:lnTo>
                  <a:pt x="93996" y="160001"/>
                </a:lnTo>
                <a:lnTo>
                  <a:pt x="83388" y="153822"/>
                </a:lnTo>
                <a:lnTo>
                  <a:pt x="73620" y="147802"/>
                </a:lnTo>
                <a:lnTo>
                  <a:pt x="69207" y="139358"/>
                </a:lnTo>
                <a:lnTo>
                  <a:pt x="68077" y="129203"/>
                </a:lnTo>
                <a:lnTo>
                  <a:pt x="68160" y="35039"/>
                </a:lnTo>
                <a:lnTo>
                  <a:pt x="92532" y="44170"/>
                </a:lnTo>
                <a:lnTo>
                  <a:pt x="92532" y="8369"/>
                </a:lnTo>
                <a:lnTo>
                  <a:pt x="6816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7" name="object 7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27850" y="8265622"/>
            <a:ext cx="231087" cy="270364"/>
          </a:xfrm>
          <a:prstGeom prst="rect">
            <a:avLst/>
          </a:prstGeom>
        </p:spPr>
      </p:pic>
      <p:sp>
        <p:nvSpPr>
          <p:cNvPr id="78" name="object 78"/>
          <p:cNvSpPr/>
          <p:nvPr/>
        </p:nvSpPr>
        <p:spPr>
          <a:xfrm>
            <a:off x="9389237" y="8849309"/>
            <a:ext cx="12700" cy="33020"/>
          </a:xfrm>
          <a:custGeom>
            <a:avLst/>
            <a:gdLst/>
            <a:ahLst/>
            <a:cxnLst/>
            <a:rect l="l" t="t" r="r" b="b"/>
            <a:pathLst>
              <a:path w="12700" h="33020">
                <a:moveTo>
                  <a:pt x="2235" y="2108"/>
                </a:moveTo>
                <a:lnTo>
                  <a:pt x="1663" y="4140"/>
                </a:lnTo>
                <a:lnTo>
                  <a:pt x="1130" y="6134"/>
                </a:lnTo>
                <a:lnTo>
                  <a:pt x="2235" y="2108"/>
                </a:lnTo>
                <a:close/>
              </a:path>
              <a:path w="12700" h="33020">
                <a:moveTo>
                  <a:pt x="2667" y="0"/>
                </a:moveTo>
                <a:lnTo>
                  <a:pt x="2235" y="2108"/>
                </a:lnTo>
                <a:lnTo>
                  <a:pt x="2667" y="25"/>
                </a:lnTo>
                <a:close/>
              </a:path>
              <a:path w="12700" h="33020">
                <a:moveTo>
                  <a:pt x="12293" y="32461"/>
                </a:moveTo>
                <a:lnTo>
                  <a:pt x="11366" y="32118"/>
                </a:lnTo>
                <a:lnTo>
                  <a:pt x="10502" y="31572"/>
                </a:lnTo>
                <a:lnTo>
                  <a:pt x="9436" y="30759"/>
                </a:lnTo>
                <a:lnTo>
                  <a:pt x="9017" y="30340"/>
                </a:lnTo>
                <a:lnTo>
                  <a:pt x="8369" y="29756"/>
                </a:lnTo>
                <a:lnTo>
                  <a:pt x="3975" y="24053"/>
                </a:lnTo>
                <a:lnTo>
                  <a:pt x="3708" y="23710"/>
                </a:lnTo>
                <a:lnTo>
                  <a:pt x="3454" y="23291"/>
                </a:lnTo>
                <a:lnTo>
                  <a:pt x="2476" y="21818"/>
                </a:lnTo>
                <a:lnTo>
                  <a:pt x="190" y="18173"/>
                </a:lnTo>
                <a:lnTo>
                  <a:pt x="165" y="17932"/>
                </a:lnTo>
                <a:lnTo>
                  <a:pt x="0" y="18516"/>
                </a:lnTo>
                <a:lnTo>
                  <a:pt x="5016" y="26530"/>
                </a:lnTo>
                <a:lnTo>
                  <a:pt x="7988" y="30911"/>
                </a:lnTo>
                <a:lnTo>
                  <a:pt x="12293" y="32461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498940" y="8941893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4">
                <a:moveTo>
                  <a:pt x="139" y="38"/>
                </a:moveTo>
                <a:close/>
              </a:path>
              <a:path w="635" h="634">
                <a:moveTo>
                  <a:pt x="0" y="0"/>
                </a:move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0" name="object 80"/>
          <p:cNvGrpSpPr/>
          <p:nvPr/>
        </p:nvGrpSpPr>
        <p:grpSpPr>
          <a:xfrm>
            <a:off x="9388894" y="7993761"/>
            <a:ext cx="252729" cy="949325"/>
            <a:chOff x="4334293" y="7993760"/>
            <a:chExt cx="252729" cy="949325"/>
          </a:xfrm>
        </p:grpSpPr>
        <p:sp>
          <p:nvSpPr>
            <p:cNvPr id="81" name="object 81"/>
            <p:cNvSpPr/>
            <p:nvPr/>
          </p:nvSpPr>
          <p:spPr>
            <a:xfrm>
              <a:off x="4337151" y="8130539"/>
              <a:ext cx="1905" cy="718820"/>
            </a:xfrm>
            <a:custGeom>
              <a:avLst/>
              <a:gdLst/>
              <a:ahLst/>
              <a:cxnLst/>
              <a:rect l="l" t="t" r="r" b="b"/>
              <a:pathLst>
                <a:path w="1904" h="718820">
                  <a:moveTo>
                    <a:pt x="1460" y="250190"/>
                  </a:moveTo>
                  <a:lnTo>
                    <a:pt x="1231" y="250190"/>
                  </a:lnTo>
                  <a:lnTo>
                    <a:pt x="1231" y="237490"/>
                  </a:lnTo>
                  <a:lnTo>
                    <a:pt x="1104" y="237490"/>
                  </a:lnTo>
                  <a:lnTo>
                    <a:pt x="1104" y="5080"/>
                  </a:lnTo>
                  <a:lnTo>
                    <a:pt x="977" y="5080"/>
                  </a:lnTo>
                  <a:lnTo>
                    <a:pt x="977" y="3810"/>
                  </a:lnTo>
                  <a:lnTo>
                    <a:pt x="977" y="0"/>
                  </a:lnTo>
                  <a:lnTo>
                    <a:pt x="863" y="3810"/>
                  </a:lnTo>
                  <a:lnTo>
                    <a:pt x="533" y="3810"/>
                  </a:lnTo>
                  <a:lnTo>
                    <a:pt x="533" y="5080"/>
                  </a:lnTo>
                  <a:lnTo>
                    <a:pt x="393" y="5080"/>
                  </a:lnTo>
                  <a:lnTo>
                    <a:pt x="393" y="237490"/>
                  </a:lnTo>
                  <a:lnTo>
                    <a:pt x="0" y="237490"/>
                  </a:lnTo>
                  <a:lnTo>
                    <a:pt x="0" y="250190"/>
                  </a:lnTo>
                  <a:lnTo>
                    <a:pt x="342" y="250190"/>
                  </a:lnTo>
                  <a:lnTo>
                    <a:pt x="342" y="655320"/>
                  </a:lnTo>
                  <a:lnTo>
                    <a:pt x="304" y="715010"/>
                  </a:lnTo>
                  <a:lnTo>
                    <a:pt x="304" y="716280"/>
                  </a:lnTo>
                  <a:lnTo>
                    <a:pt x="215" y="718820"/>
                  </a:lnTo>
                  <a:lnTo>
                    <a:pt x="368" y="718820"/>
                  </a:lnTo>
                  <a:lnTo>
                    <a:pt x="368" y="716280"/>
                  </a:lnTo>
                  <a:lnTo>
                    <a:pt x="736" y="716280"/>
                  </a:lnTo>
                  <a:lnTo>
                    <a:pt x="736" y="715010"/>
                  </a:lnTo>
                  <a:lnTo>
                    <a:pt x="1219" y="715010"/>
                  </a:lnTo>
                  <a:lnTo>
                    <a:pt x="1219" y="655320"/>
                  </a:lnTo>
                  <a:lnTo>
                    <a:pt x="1460" y="655320"/>
                  </a:lnTo>
                  <a:lnTo>
                    <a:pt x="1460" y="25019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34306" y="8795016"/>
              <a:ext cx="110731" cy="146913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334294" y="8038274"/>
              <a:ext cx="158750" cy="829310"/>
            </a:xfrm>
            <a:custGeom>
              <a:avLst/>
              <a:gdLst/>
              <a:ahLst/>
              <a:cxnLst/>
              <a:rect l="l" t="t" r="r" b="b"/>
              <a:pathLst>
                <a:path w="158750" h="829309">
                  <a:moveTo>
                    <a:pt x="3009" y="811060"/>
                  </a:moveTo>
                  <a:lnTo>
                    <a:pt x="2578" y="813142"/>
                  </a:lnTo>
                  <a:lnTo>
                    <a:pt x="1473" y="817168"/>
                  </a:lnTo>
                  <a:lnTo>
                    <a:pt x="609" y="820559"/>
                  </a:lnTo>
                  <a:lnTo>
                    <a:pt x="304" y="821944"/>
                  </a:lnTo>
                  <a:lnTo>
                    <a:pt x="101" y="823277"/>
                  </a:lnTo>
                  <a:lnTo>
                    <a:pt x="25" y="824979"/>
                  </a:lnTo>
                  <a:lnTo>
                    <a:pt x="0" y="826325"/>
                  </a:lnTo>
                  <a:lnTo>
                    <a:pt x="114" y="827646"/>
                  </a:lnTo>
                  <a:lnTo>
                    <a:pt x="508" y="828967"/>
                  </a:lnTo>
                  <a:lnTo>
                    <a:pt x="1879" y="823595"/>
                  </a:lnTo>
                  <a:lnTo>
                    <a:pt x="2679" y="817613"/>
                  </a:lnTo>
                  <a:lnTo>
                    <a:pt x="3009" y="811060"/>
                  </a:lnTo>
                  <a:close/>
                </a:path>
                <a:path w="158750" h="829309">
                  <a:moveTo>
                    <a:pt x="4572" y="82753"/>
                  </a:moveTo>
                  <a:lnTo>
                    <a:pt x="3822" y="77851"/>
                  </a:lnTo>
                  <a:lnTo>
                    <a:pt x="3835" y="92786"/>
                  </a:lnTo>
                  <a:lnTo>
                    <a:pt x="4483" y="87769"/>
                  </a:lnTo>
                  <a:lnTo>
                    <a:pt x="4572" y="82753"/>
                  </a:lnTo>
                  <a:close/>
                </a:path>
                <a:path w="158750" h="829309">
                  <a:moveTo>
                    <a:pt x="10985" y="0"/>
                  </a:moveTo>
                  <a:lnTo>
                    <a:pt x="8483" y="4965"/>
                  </a:lnTo>
                  <a:lnTo>
                    <a:pt x="6769" y="10718"/>
                  </a:lnTo>
                  <a:lnTo>
                    <a:pt x="8496" y="5003"/>
                  </a:lnTo>
                  <a:lnTo>
                    <a:pt x="10985" y="0"/>
                  </a:lnTo>
                  <a:close/>
                </a:path>
                <a:path w="158750" h="829309">
                  <a:moveTo>
                    <a:pt x="158242" y="26390"/>
                  </a:moveTo>
                  <a:lnTo>
                    <a:pt x="153047" y="681266"/>
                  </a:lnTo>
                  <a:lnTo>
                    <a:pt x="156146" y="291528"/>
                  </a:lnTo>
                  <a:lnTo>
                    <a:pt x="158242" y="2639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338345" y="7993760"/>
              <a:ext cx="248920" cy="949325"/>
            </a:xfrm>
            <a:custGeom>
              <a:avLst/>
              <a:gdLst/>
              <a:ahLst/>
              <a:cxnLst/>
              <a:rect l="l" t="t" r="r" b="b"/>
              <a:pathLst>
                <a:path w="248920" h="949325">
                  <a:moveTo>
                    <a:pt x="7289" y="611555"/>
                  </a:moveTo>
                  <a:lnTo>
                    <a:pt x="6616" y="609358"/>
                  </a:lnTo>
                  <a:lnTo>
                    <a:pt x="6350" y="606679"/>
                  </a:lnTo>
                  <a:lnTo>
                    <a:pt x="6819" y="603351"/>
                  </a:lnTo>
                  <a:lnTo>
                    <a:pt x="6819" y="414477"/>
                  </a:lnTo>
                  <a:lnTo>
                    <a:pt x="5283" y="410667"/>
                  </a:lnTo>
                  <a:lnTo>
                    <a:pt x="723" y="409155"/>
                  </a:lnTo>
                  <a:lnTo>
                    <a:pt x="76" y="399313"/>
                  </a:lnTo>
                  <a:lnTo>
                    <a:pt x="317" y="611949"/>
                  </a:lnTo>
                  <a:lnTo>
                    <a:pt x="2336" y="612051"/>
                  </a:lnTo>
                  <a:lnTo>
                    <a:pt x="3390" y="611797"/>
                  </a:lnTo>
                  <a:lnTo>
                    <a:pt x="7289" y="611555"/>
                  </a:lnTo>
                  <a:close/>
                </a:path>
                <a:path w="248920" h="949325">
                  <a:moveTo>
                    <a:pt x="22174" y="336384"/>
                  </a:moveTo>
                  <a:lnTo>
                    <a:pt x="12534" y="323164"/>
                  </a:lnTo>
                  <a:lnTo>
                    <a:pt x="0" y="343484"/>
                  </a:lnTo>
                  <a:lnTo>
                    <a:pt x="38" y="372287"/>
                  </a:lnTo>
                  <a:lnTo>
                    <a:pt x="22174" y="336384"/>
                  </a:lnTo>
                  <a:close/>
                </a:path>
                <a:path w="248920" h="949325">
                  <a:moveTo>
                    <a:pt x="248500" y="30086"/>
                  </a:moveTo>
                  <a:lnTo>
                    <a:pt x="246380" y="14643"/>
                  </a:lnTo>
                  <a:lnTo>
                    <a:pt x="241884" y="5003"/>
                  </a:lnTo>
                  <a:lnTo>
                    <a:pt x="235343" y="393"/>
                  </a:lnTo>
                  <a:lnTo>
                    <a:pt x="227101" y="0"/>
                  </a:lnTo>
                  <a:lnTo>
                    <a:pt x="205460" y="1346"/>
                  </a:lnTo>
                  <a:lnTo>
                    <a:pt x="174231" y="34607"/>
                  </a:lnTo>
                  <a:lnTo>
                    <a:pt x="169557" y="46380"/>
                  </a:lnTo>
                  <a:lnTo>
                    <a:pt x="163042" y="58991"/>
                  </a:lnTo>
                  <a:lnTo>
                    <a:pt x="154190" y="70904"/>
                  </a:lnTo>
                  <a:lnTo>
                    <a:pt x="148996" y="725779"/>
                  </a:lnTo>
                  <a:lnTo>
                    <a:pt x="148856" y="731189"/>
                  </a:lnTo>
                  <a:lnTo>
                    <a:pt x="148424" y="736333"/>
                  </a:lnTo>
                  <a:lnTo>
                    <a:pt x="147459" y="743254"/>
                  </a:lnTo>
                  <a:lnTo>
                    <a:pt x="146977" y="745070"/>
                  </a:lnTo>
                  <a:lnTo>
                    <a:pt x="146088" y="749719"/>
                  </a:lnTo>
                  <a:lnTo>
                    <a:pt x="145618" y="752500"/>
                  </a:lnTo>
                  <a:lnTo>
                    <a:pt x="144284" y="757516"/>
                  </a:lnTo>
                  <a:lnTo>
                    <a:pt x="143408" y="759752"/>
                  </a:lnTo>
                  <a:lnTo>
                    <a:pt x="142024" y="763727"/>
                  </a:lnTo>
                  <a:lnTo>
                    <a:pt x="141503" y="765505"/>
                  </a:lnTo>
                  <a:lnTo>
                    <a:pt x="139712" y="769759"/>
                  </a:lnTo>
                  <a:lnTo>
                    <a:pt x="138430" y="772172"/>
                  </a:lnTo>
                  <a:lnTo>
                    <a:pt x="136601" y="775500"/>
                  </a:lnTo>
                  <a:lnTo>
                    <a:pt x="136156" y="776516"/>
                  </a:lnTo>
                  <a:lnTo>
                    <a:pt x="134010" y="780046"/>
                  </a:lnTo>
                  <a:lnTo>
                    <a:pt x="132270" y="782421"/>
                  </a:lnTo>
                  <a:lnTo>
                    <a:pt x="130454" y="784694"/>
                  </a:lnTo>
                  <a:lnTo>
                    <a:pt x="130111" y="785088"/>
                  </a:lnTo>
                  <a:lnTo>
                    <a:pt x="129819" y="785558"/>
                  </a:lnTo>
                  <a:lnTo>
                    <a:pt x="129463" y="785952"/>
                  </a:lnTo>
                  <a:lnTo>
                    <a:pt x="127419" y="788377"/>
                  </a:lnTo>
                  <a:lnTo>
                    <a:pt x="125222" y="790524"/>
                  </a:lnTo>
                  <a:lnTo>
                    <a:pt x="122796" y="792556"/>
                  </a:lnTo>
                  <a:lnTo>
                    <a:pt x="122669" y="792695"/>
                  </a:lnTo>
                  <a:lnTo>
                    <a:pt x="120103" y="794804"/>
                  </a:lnTo>
                  <a:lnTo>
                    <a:pt x="117563" y="796493"/>
                  </a:lnTo>
                  <a:lnTo>
                    <a:pt x="114935" y="797902"/>
                  </a:lnTo>
                  <a:lnTo>
                    <a:pt x="112268" y="799338"/>
                  </a:lnTo>
                  <a:lnTo>
                    <a:pt x="109524" y="800442"/>
                  </a:lnTo>
                  <a:lnTo>
                    <a:pt x="105613" y="801560"/>
                  </a:lnTo>
                  <a:lnTo>
                    <a:pt x="104533" y="802081"/>
                  </a:lnTo>
                  <a:lnTo>
                    <a:pt x="71005" y="827735"/>
                  </a:lnTo>
                  <a:lnTo>
                    <a:pt x="49580" y="859155"/>
                  </a:lnTo>
                  <a:lnTo>
                    <a:pt x="43180" y="868489"/>
                  </a:lnTo>
                  <a:lnTo>
                    <a:pt x="11112" y="888974"/>
                  </a:lnTo>
                  <a:lnTo>
                    <a:pt x="8585" y="888009"/>
                  </a:lnTo>
                  <a:lnTo>
                    <a:pt x="6159" y="887145"/>
                  </a:lnTo>
                  <a:lnTo>
                    <a:pt x="4127" y="885215"/>
                  </a:lnTo>
                  <a:lnTo>
                    <a:pt x="1879" y="882307"/>
                  </a:lnTo>
                  <a:lnTo>
                    <a:pt x="1295" y="882357"/>
                  </a:lnTo>
                  <a:lnTo>
                    <a:pt x="609" y="882472"/>
                  </a:lnTo>
                  <a:lnTo>
                    <a:pt x="76" y="882523"/>
                  </a:lnTo>
                  <a:lnTo>
                    <a:pt x="6134" y="890282"/>
                  </a:lnTo>
                  <a:lnTo>
                    <a:pt x="13512" y="895146"/>
                  </a:lnTo>
                  <a:lnTo>
                    <a:pt x="22123" y="897661"/>
                  </a:lnTo>
                  <a:lnTo>
                    <a:pt x="31915" y="898372"/>
                  </a:lnTo>
                  <a:lnTo>
                    <a:pt x="47104" y="899185"/>
                  </a:lnTo>
                  <a:lnTo>
                    <a:pt x="60159" y="902068"/>
                  </a:lnTo>
                  <a:lnTo>
                    <a:pt x="71297" y="908138"/>
                  </a:lnTo>
                  <a:lnTo>
                    <a:pt x="80759" y="918502"/>
                  </a:lnTo>
                  <a:lnTo>
                    <a:pt x="86360" y="927176"/>
                  </a:lnTo>
                  <a:lnTo>
                    <a:pt x="91376" y="934974"/>
                  </a:lnTo>
                  <a:lnTo>
                    <a:pt x="96215" y="941425"/>
                  </a:lnTo>
                  <a:lnTo>
                    <a:pt x="101307" y="946061"/>
                  </a:lnTo>
                  <a:lnTo>
                    <a:pt x="106133" y="946632"/>
                  </a:lnTo>
                  <a:lnTo>
                    <a:pt x="106133" y="948169"/>
                  </a:lnTo>
                  <a:lnTo>
                    <a:pt x="107962" y="948601"/>
                  </a:lnTo>
                  <a:lnTo>
                    <a:pt x="109893" y="948766"/>
                  </a:lnTo>
                  <a:lnTo>
                    <a:pt x="112090" y="948359"/>
                  </a:lnTo>
                  <a:lnTo>
                    <a:pt x="143090" y="919480"/>
                  </a:lnTo>
                  <a:lnTo>
                    <a:pt x="151930" y="905967"/>
                  </a:lnTo>
                  <a:lnTo>
                    <a:pt x="163868" y="888974"/>
                  </a:lnTo>
                  <a:lnTo>
                    <a:pt x="164553" y="888009"/>
                  </a:lnTo>
                  <a:lnTo>
                    <a:pt x="179832" y="871639"/>
                  </a:lnTo>
                  <a:lnTo>
                    <a:pt x="196888" y="862622"/>
                  </a:lnTo>
                  <a:lnTo>
                    <a:pt x="213969" y="855002"/>
                  </a:lnTo>
                  <a:lnTo>
                    <a:pt x="228269" y="839330"/>
                  </a:lnTo>
                  <a:lnTo>
                    <a:pt x="238277" y="816178"/>
                  </a:lnTo>
                  <a:lnTo>
                    <a:pt x="242506" y="786104"/>
                  </a:lnTo>
                  <a:lnTo>
                    <a:pt x="248500" y="300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340491" y="8064665"/>
              <a:ext cx="152400" cy="817880"/>
            </a:xfrm>
            <a:custGeom>
              <a:avLst/>
              <a:gdLst/>
              <a:ahLst/>
              <a:cxnLst/>
              <a:rect l="l" t="t" r="r" b="b"/>
              <a:pathLst>
                <a:path w="152400" h="817879">
                  <a:moveTo>
                    <a:pt x="152044" y="0"/>
                  </a:moveTo>
                  <a:lnTo>
                    <a:pt x="148031" y="4343"/>
                  </a:lnTo>
                  <a:lnTo>
                    <a:pt x="143294" y="8064"/>
                  </a:lnTo>
                  <a:lnTo>
                    <a:pt x="137845" y="10960"/>
                  </a:lnTo>
                  <a:lnTo>
                    <a:pt x="132791" y="648842"/>
                  </a:lnTo>
                  <a:lnTo>
                    <a:pt x="119675" y="700073"/>
                  </a:lnTo>
                  <a:lnTo>
                    <a:pt x="88290" y="725144"/>
                  </a:lnTo>
                  <a:lnTo>
                    <a:pt x="87160" y="725360"/>
                  </a:lnTo>
                  <a:lnTo>
                    <a:pt x="70121" y="734376"/>
                  </a:lnTo>
                  <a:lnTo>
                    <a:pt x="54803" y="750789"/>
                  </a:lnTo>
                  <a:lnTo>
                    <a:pt x="42215" y="768701"/>
                  </a:lnTo>
                  <a:lnTo>
                    <a:pt x="33362" y="782218"/>
                  </a:lnTo>
                  <a:lnTo>
                    <a:pt x="26961" y="791549"/>
                  </a:lnTo>
                  <a:lnTo>
                    <a:pt x="19931" y="800268"/>
                  </a:lnTo>
                  <a:lnTo>
                    <a:pt x="11869" y="807182"/>
                  </a:lnTo>
                  <a:lnTo>
                    <a:pt x="2374" y="811098"/>
                  </a:lnTo>
                  <a:lnTo>
                    <a:pt x="0" y="811364"/>
                  </a:lnTo>
                  <a:lnTo>
                    <a:pt x="3784" y="815555"/>
                  </a:lnTo>
                  <a:lnTo>
                    <a:pt x="5511" y="816762"/>
                  </a:lnTo>
                  <a:lnTo>
                    <a:pt x="7581" y="817562"/>
                  </a:lnTo>
                  <a:lnTo>
                    <a:pt x="12928" y="817651"/>
                  </a:lnTo>
                  <a:lnTo>
                    <a:pt x="16446" y="817130"/>
                  </a:lnTo>
                  <a:lnTo>
                    <a:pt x="47434" y="788250"/>
                  </a:lnTo>
                  <a:lnTo>
                    <a:pt x="56285" y="774734"/>
                  </a:lnTo>
                  <a:lnTo>
                    <a:pt x="68870" y="756821"/>
                  </a:lnTo>
                  <a:lnTo>
                    <a:pt x="84187" y="740409"/>
                  </a:lnTo>
                  <a:lnTo>
                    <a:pt x="101231" y="731392"/>
                  </a:lnTo>
                  <a:lnTo>
                    <a:pt x="102362" y="731177"/>
                  </a:lnTo>
                  <a:lnTo>
                    <a:pt x="104546" y="730351"/>
                  </a:lnTo>
                  <a:lnTo>
                    <a:pt x="120505" y="721817"/>
                  </a:lnTo>
                  <a:lnTo>
                    <a:pt x="133751" y="706105"/>
                  </a:lnTo>
                  <a:lnTo>
                    <a:pt x="142970" y="683647"/>
                  </a:lnTo>
                  <a:lnTo>
                    <a:pt x="146850" y="654875"/>
                  </a:lnTo>
                  <a:lnTo>
                    <a:pt x="15204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334598" y="8023491"/>
              <a:ext cx="144145" cy="852805"/>
            </a:xfrm>
            <a:custGeom>
              <a:avLst/>
              <a:gdLst/>
              <a:ahLst/>
              <a:cxnLst/>
              <a:rect l="l" t="t" r="r" b="b"/>
              <a:pathLst>
                <a:path w="144145" h="852804">
                  <a:moveTo>
                    <a:pt x="5626" y="852576"/>
                  </a:moveTo>
                  <a:lnTo>
                    <a:pt x="3975" y="850417"/>
                  </a:lnTo>
                  <a:lnTo>
                    <a:pt x="2209" y="847801"/>
                  </a:lnTo>
                  <a:lnTo>
                    <a:pt x="38" y="844334"/>
                  </a:lnTo>
                  <a:lnTo>
                    <a:pt x="0" y="844511"/>
                  </a:lnTo>
                  <a:lnTo>
                    <a:pt x="1104" y="847699"/>
                  </a:lnTo>
                  <a:lnTo>
                    <a:pt x="2425" y="850341"/>
                  </a:lnTo>
                  <a:lnTo>
                    <a:pt x="3822" y="852792"/>
                  </a:lnTo>
                  <a:lnTo>
                    <a:pt x="4356" y="852741"/>
                  </a:lnTo>
                  <a:lnTo>
                    <a:pt x="5041" y="852627"/>
                  </a:lnTo>
                  <a:lnTo>
                    <a:pt x="5626" y="852576"/>
                  </a:lnTo>
                  <a:close/>
                </a:path>
                <a:path w="144145" h="852804">
                  <a:moveTo>
                    <a:pt x="143738" y="52133"/>
                  </a:moveTo>
                  <a:lnTo>
                    <a:pt x="140258" y="53962"/>
                  </a:lnTo>
                  <a:lnTo>
                    <a:pt x="136563" y="55537"/>
                  </a:lnTo>
                  <a:lnTo>
                    <a:pt x="132410" y="56489"/>
                  </a:lnTo>
                  <a:lnTo>
                    <a:pt x="123113" y="57670"/>
                  </a:lnTo>
                  <a:lnTo>
                    <a:pt x="114744" y="56883"/>
                  </a:lnTo>
                  <a:lnTo>
                    <a:pt x="80670" y="29552"/>
                  </a:lnTo>
                  <a:lnTo>
                    <a:pt x="62992" y="4089"/>
                  </a:lnTo>
                  <a:lnTo>
                    <a:pt x="55664" y="3810"/>
                  </a:lnTo>
                  <a:lnTo>
                    <a:pt x="52146" y="101"/>
                  </a:lnTo>
                  <a:lnTo>
                    <a:pt x="49669" y="0"/>
                  </a:lnTo>
                  <a:lnTo>
                    <a:pt x="46990" y="101"/>
                  </a:lnTo>
                  <a:lnTo>
                    <a:pt x="18529" y="6921"/>
                  </a:lnTo>
                  <a:lnTo>
                    <a:pt x="16891" y="8051"/>
                  </a:lnTo>
                  <a:lnTo>
                    <a:pt x="4445" y="34683"/>
                  </a:lnTo>
                  <a:lnTo>
                    <a:pt x="4305" y="35331"/>
                  </a:lnTo>
                  <a:lnTo>
                    <a:pt x="4229" y="36017"/>
                  </a:lnTo>
                  <a:lnTo>
                    <a:pt x="3822" y="39039"/>
                  </a:lnTo>
                  <a:lnTo>
                    <a:pt x="3543" y="42125"/>
                  </a:lnTo>
                  <a:lnTo>
                    <a:pt x="3517" y="92621"/>
                  </a:lnTo>
                  <a:lnTo>
                    <a:pt x="4267" y="97536"/>
                  </a:lnTo>
                  <a:lnTo>
                    <a:pt x="4178" y="102552"/>
                  </a:lnTo>
                  <a:lnTo>
                    <a:pt x="3530" y="107569"/>
                  </a:lnTo>
                  <a:lnTo>
                    <a:pt x="3746" y="313753"/>
                  </a:lnTo>
                  <a:lnTo>
                    <a:pt x="16281" y="293433"/>
                  </a:lnTo>
                  <a:lnTo>
                    <a:pt x="25920" y="306654"/>
                  </a:lnTo>
                  <a:lnTo>
                    <a:pt x="30353" y="299466"/>
                  </a:lnTo>
                  <a:lnTo>
                    <a:pt x="69202" y="352767"/>
                  </a:lnTo>
                  <a:lnTo>
                    <a:pt x="76822" y="364947"/>
                  </a:lnTo>
                  <a:lnTo>
                    <a:pt x="73774" y="369531"/>
                  </a:lnTo>
                  <a:lnTo>
                    <a:pt x="66141" y="370281"/>
                  </a:lnTo>
                  <a:lnTo>
                    <a:pt x="54737" y="371805"/>
                  </a:lnTo>
                  <a:lnTo>
                    <a:pt x="48641" y="373329"/>
                  </a:lnTo>
                  <a:lnTo>
                    <a:pt x="45593" y="376389"/>
                  </a:lnTo>
                  <a:lnTo>
                    <a:pt x="45593" y="579704"/>
                  </a:lnTo>
                  <a:lnTo>
                    <a:pt x="42532" y="584276"/>
                  </a:lnTo>
                  <a:lnTo>
                    <a:pt x="33413" y="587336"/>
                  </a:lnTo>
                  <a:lnTo>
                    <a:pt x="21209" y="588098"/>
                  </a:lnTo>
                  <a:lnTo>
                    <a:pt x="16903" y="589153"/>
                  </a:lnTo>
                  <a:lnTo>
                    <a:pt x="12636" y="587121"/>
                  </a:lnTo>
                  <a:lnTo>
                    <a:pt x="11176" y="582320"/>
                  </a:lnTo>
                  <a:lnTo>
                    <a:pt x="11036" y="581825"/>
                  </a:lnTo>
                  <a:lnTo>
                    <a:pt x="7137" y="582066"/>
                  </a:lnTo>
                  <a:lnTo>
                    <a:pt x="6083" y="582320"/>
                  </a:lnTo>
                  <a:lnTo>
                    <a:pt x="5054" y="582320"/>
                  </a:lnTo>
                  <a:lnTo>
                    <a:pt x="4064" y="582218"/>
                  </a:lnTo>
                  <a:lnTo>
                    <a:pt x="4165" y="766533"/>
                  </a:lnTo>
                  <a:lnTo>
                    <a:pt x="3327" y="822490"/>
                  </a:lnTo>
                  <a:lnTo>
                    <a:pt x="3048" y="824191"/>
                  </a:lnTo>
                  <a:lnTo>
                    <a:pt x="2705" y="825842"/>
                  </a:lnTo>
                  <a:lnTo>
                    <a:pt x="2374" y="832396"/>
                  </a:lnTo>
                  <a:lnTo>
                    <a:pt x="1574" y="838377"/>
                  </a:lnTo>
                  <a:lnTo>
                    <a:pt x="203" y="843749"/>
                  </a:lnTo>
                  <a:lnTo>
                    <a:pt x="228" y="843991"/>
                  </a:lnTo>
                  <a:lnTo>
                    <a:pt x="1460" y="845985"/>
                  </a:lnTo>
                  <a:lnTo>
                    <a:pt x="2514" y="847636"/>
                  </a:lnTo>
                  <a:lnTo>
                    <a:pt x="3492" y="849109"/>
                  </a:lnTo>
                  <a:lnTo>
                    <a:pt x="3746" y="849528"/>
                  </a:lnTo>
                  <a:lnTo>
                    <a:pt x="4013" y="849871"/>
                  </a:lnTo>
                  <a:lnTo>
                    <a:pt x="4241" y="850252"/>
                  </a:lnTo>
                  <a:lnTo>
                    <a:pt x="4813" y="851090"/>
                  </a:lnTo>
                  <a:lnTo>
                    <a:pt x="5892" y="852538"/>
                  </a:lnTo>
                  <a:lnTo>
                    <a:pt x="6642" y="852474"/>
                  </a:lnTo>
                  <a:lnTo>
                    <a:pt x="7353" y="852449"/>
                  </a:lnTo>
                  <a:lnTo>
                    <a:pt x="39255" y="823391"/>
                  </a:lnTo>
                  <a:lnTo>
                    <a:pt x="48107" y="809879"/>
                  </a:lnTo>
                  <a:lnTo>
                    <a:pt x="60693" y="791972"/>
                  </a:lnTo>
                  <a:lnTo>
                    <a:pt x="76009" y="775550"/>
                  </a:lnTo>
                  <a:lnTo>
                    <a:pt x="93052" y="766533"/>
                  </a:lnTo>
                  <a:lnTo>
                    <a:pt x="94183" y="766318"/>
                  </a:lnTo>
                  <a:lnTo>
                    <a:pt x="95250" y="765797"/>
                  </a:lnTo>
                  <a:lnTo>
                    <a:pt x="125564" y="741248"/>
                  </a:lnTo>
                  <a:lnTo>
                    <a:pt x="138684" y="690016"/>
                  </a:lnTo>
                  <a:lnTo>
                    <a:pt x="139471" y="589153"/>
                  </a:lnTo>
                  <a:lnTo>
                    <a:pt x="141770" y="299466"/>
                  </a:lnTo>
                  <a:lnTo>
                    <a:pt x="141820" y="293433"/>
                  </a:lnTo>
                  <a:lnTo>
                    <a:pt x="143687" y="57670"/>
                  </a:lnTo>
                  <a:lnTo>
                    <a:pt x="143738" y="521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346930" y="8881770"/>
              <a:ext cx="8255" cy="1270"/>
            </a:xfrm>
            <a:custGeom>
              <a:avLst/>
              <a:gdLst/>
              <a:ahLst/>
              <a:cxnLst/>
              <a:rect l="l" t="t" r="r" b="b"/>
              <a:pathLst>
                <a:path w="8254" h="1270">
                  <a:moveTo>
                    <a:pt x="3822" y="622"/>
                  </a:moveTo>
                  <a:lnTo>
                    <a:pt x="2463" y="571"/>
                  </a:lnTo>
                  <a:lnTo>
                    <a:pt x="1155" y="431"/>
                  </a:lnTo>
                  <a:lnTo>
                    <a:pt x="0" y="0"/>
                  </a:lnTo>
                  <a:lnTo>
                    <a:pt x="1143" y="457"/>
                  </a:lnTo>
                  <a:lnTo>
                    <a:pt x="2476" y="596"/>
                  </a:lnTo>
                  <a:lnTo>
                    <a:pt x="3822" y="622"/>
                  </a:lnTo>
                  <a:close/>
                </a:path>
                <a:path w="8254" h="1270">
                  <a:moveTo>
                    <a:pt x="7950" y="406"/>
                  </a:moveTo>
                  <a:lnTo>
                    <a:pt x="6489" y="546"/>
                  </a:lnTo>
                  <a:lnTo>
                    <a:pt x="5003" y="596"/>
                  </a:lnTo>
                  <a:lnTo>
                    <a:pt x="4635" y="622"/>
                  </a:lnTo>
                  <a:lnTo>
                    <a:pt x="3987" y="622"/>
                  </a:lnTo>
                  <a:lnTo>
                    <a:pt x="4775" y="647"/>
                  </a:lnTo>
                  <a:lnTo>
                    <a:pt x="6299" y="571"/>
                  </a:lnTo>
                  <a:lnTo>
                    <a:pt x="7950" y="406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8" name="object 8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49603" y="8548702"/>
            <a:ext cx="226434" cy="132345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8825445" y="8460944"/>
            <a:ext cx="463550" cy="170815"/>
            <a:chOff x="3770845" y="8460943"/>
            <a:chExt cx="463550" cy="170815"/>
          </a:xfrm>
        </p:grpSpPr>
        <p:sp>
          <p:nvSpPr>
            <p:cNvPr id="90" name="object 90"/>
            <p:cNvSpPr/>
            <p:nvPr/>
          </p:nvSpPr>
          <p:spPr>
            <a:xfrm>
              <a:off x="3770845" y="8460943"/>
              <a:ext cx="463550" cy="142240"/>
            </a:xfrm>
            <a:custGeom>
              <a:avLst/>
              <a:gdLst/>
              <a:ahLst/>
              <a:cxnLst/>
              <a:rect l="l" t="t" r="r" b="b"/>
              <a:pathLst>
                <a:path w="463550" h="142240">
                  <a:moveTo>
                    <a:pt x="463130" y="0"/>
                  </a:moveTo>
                  <a:lnTo>
                    <a:pt x="367169" y="18884"/>
                  </a:lnTo>
                  <a:lnTo>
                    <a:pt x="281673" y="40474"/>
                  </a:lnTo>
                  <a:lnTo>
                    <a:pt x="255916" y="49117"/>
                  </a:lnTo>
                  <a:lnTo>
                    <a:pt x="155448" y="85902"/>
                  </a:lnTo>
                  <a:lnTo>
                    <a:pt x="134708" y="92365"/>
                  </a:lnTo>
                  <a:lnTo>
                    <a:pt x="108900" y="98755"/>
                  </a:lnTo>
                  <a:lnTo>
                    <a:pt x="82947" y="104430"/>
                  </a:lnTo>
                  <a:lnTo>
                    <a:pt x="0" y="121729"/>
                  </a:lnTo>
                  <a:lnTo>
                    <a:pt x="101" y="141833"/>
                  </a:lnTo>
                  <a:lnTo>
                    <a:pt x="82947" y="124546"/>
                  </a:lnTo>
                  <a:lnTo>
                    <a:pt x="134708" y="112477"/>
                  </a:lnTo>
                  <a:lnTo>
                    <a:pt x="255916" y="69228"/>
                  </a:lnTo>
                  <a:lnTo>
                    <a:pt x="281673" y="60578"/>
                  </a:lnTo>
                  <a:lnTo>
                    <a:pt x="367169" y="39001"/>
                  </a:lnTo>
                  <a:lnTo>
                    <a:pt x="463130" y="20104"/>
                  </a:lnTo>
                  <a:lnTo>
                    <a:pt x="4631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770947" y="8481047"/>
              <a:ext cx="463550" cy="150495"/>
            </a:xfrm>
            <a:custGeom>
              <a:avLst/>
              <a:gdLst/>
              <a:ahLst/>
              <a:cxnLst/>
              <a:rect l="l" t="t" r="r" b="b"/>
              <a:pathLst>
                <a:path w="463550" h="150495">
                  <a:moveTo>
                    <a:pt x="463029" y="0"/>
                  </a:moveTo>
                  <a:lnTo>
                    <a:pt x="367068" y="18897"/>
                  </a:lnTo>
                  <a:lnTo>
                    <a:pt x="281571" y="40474"/>
                  </a:lnTo>
                  <a:lnTo>
                    <a:pt x="255814" y="49124"/>
                  </a:lnTo>
                  <a:lnTo>
                    <a:pt x="155346" y="85902"/>
                  </a:lnTo>
                  <a:lnTo>
                    <a:pt x="134607" y="92373"/>
                  </a:lnTo>
                  <a:lnTo>
                    <a:pt x="108799" y="98766"/>
                  </a:lnTo>
                  <a:lnTo>
                    <a:pt x="82846" y="104442"/>
                  </a:lnTo>
                  <a:lnTo>
                    <a:pt x="0" y="121729"/>
                  </a:lnTo>
                  <a:lnTo>
                    <a:pt x="38" y="150241"/>
                  </a:lnTo>
                  <a:lnTo>
                    <a:pt x="95186" y="129781"/>
                  </a:lnTo>
                  <a:lnTo>
                    <a:pt x="118677" y="125780"/>
                  </a:lnTo>
                  <a:lnTo>
                    <a:pt x="146023" y="120718"/>
                  </a:lnTo>
                  <a:lnTo>
                    <a:pt x="172508" y="114663"/>
                  </a:lnTo>
                  <a:lnTo>
                    <a:pt x="193420" y="107683"/>
                  </a:lnTo>
                  <a:lnTo>
                    <a:pt x="215388" y="98512"/>
                  </a:lnTo>
                  <a:lnTo>
                    <a:pt x="242927" y="87984"/>
                  </a:lnTo>
                  <a:lnTo>
                    <a:pt x="300241" y="67707"/>
                  </a:lnTo>
                  <a:lnTo>
                    <a:pt x="349262" y="54289"/>
                  </a:lnTo>
                  <a:lnTo>
                    <a:pt x="373913" y="50571"/>
                  </a:lnTo>
                  <a:lnTo>
                    <a:pt x="463029" y="32296"/>
                  </a:lnTo>
                  <a:lnTo>
                    <a:pt x="463029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2" name="object 9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48654" y="8691902"/>
            <a:ext cx="225457" cy="139183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156356" y="8009229"/>
            <a:ext cx="182372" cy="187680"/>
          </a:xfrm>
          <a:prstGeom prst="rect">
            <a:avLst/>
          </a:prstGeom>
        </p:spPr>
      </p:pic>
      <p:sp>
        <p:nvSpPr>
          <p:cNvPr id="94" name="object 94"/>
          <p:cNvSpPr/>
          <p:nvPr/>
        </p:nvSpPr>
        <p:spPr>
          <a:xfrm>
            <a:off x="8259584" y="8756574"/>
            <a:ext cx="1079500" cy="196850"/>
          </a:xfrm>
          <a:custGeom>
            <a:avLst/>
            <a:gdLst/>
            <a:ahLst/>
            <a:cxnLst/>
            <a:rect l="l" t="t" r="r" b="b"/>
            <a:pathLst>
              <a:path w="1079500" h="196850">
                <a:moveTo>
                  <a:pt x="5270" y="0"/>
                </a:moveTo>
                <a:lnTo>
                  <a:pt x="2501" y="2451"/>
                </a:lnTo>
                <a:lnTo>
                  <a:pt x="673" y="5168"/>
                </a:lnTo>
                <a:lnTo>
                  <a:pt x="0" y="10325"/>
                </a:lnTo>
                <a:lnTo>
                  <a:pt x="114" y="11226"/>
                </a:lnTo>
                <a:lnTo>
                  <a:pt x="370992" y="188569"/>
                </a:lnTo>
                <a:lnTo>
                  <a:pt x="410997" y="195594"/>
                </a:lnTo>
                <a:lnTo>
                  <a:pt x="460856" y="196761"/>
                </a:lnTo>
                <a:lnTo>
                  <a:pt x="514712" y="193070"/>
                </a:lnTo>
                <a:lnTo>
                  <a:pt x="566712" y="185521"/>
                </a:lnTo>
                <a:lnTo>
                  <a:pt x="1044206" y="78892"/>
                </a:lnTo>
                <a:lnTo>
                  <a:pt x="1076972" y="55943"/>
                </a:lnTo>
                <a:lnTo>
                  <a:pt x="1079258" y="47980"/>
                </a:lnTo>
                <a:lnTo>
                  <a:pt x="1079258" y="34315"/>
                </a:lnTo>
                <a:lnTo>
                  <a:pt x="1078153" y="37972"/>
                </a:lnTo>
                <a:lnTo>
                  <a:pt x="1076655" y="41236"/>
                </a:lnTo>
                <a:lnTo>
                  <a:pt x="568731" y="167424"/>
                </a:lnTo>
                <a:lnTo>
                  <a:pt x="516731" y="174972"/>
                </a:lnTo>
                <a:lnTo>
                  <a:pt x="462875" y="178663"/>
                </a:lnTo>
                <a:lnTo>
                  <a:pt x="413017" y="177496"/>
                </a:lnTo>
                <a:lnTo>
                  <a:pt x="373011" y="170472"/>
                </a:lnTo>
                <a:lnTo>
                  <a:pt x="21447" y="12012"/>
                </a:lnTo>
                <a:lnTo>
                  <a:pt x="14395" y="8039"/>
                </a:lnTo>
                <a:lnTo>
                  <a:pt x="9038" y="4018"/>
                </a:lnTo>
                <a:lnTo>
                  <a:pt x="52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182228" y="8227517"/>
            <a:ext cx="177165" cy="73660"/>
          </a:xfrm>
          <a:custGeom>
            <a:avLst/>
            <a:gdLst/>
            <a:ahLst/>
            <a:cxnLst/>
            <a:rect l="l" t="t" r="r" b="b"/>
            <a:pathLst>
              <a:path w="177164" h="73659">
                <a:moveTo>
                  <a:pt x="124726" y="736"/>
                </a:moveTo>
                <a:lnTo>
                  <a:pt x="123139" y="965"/>
                </a:lnTo>
                <a:lnTo>
                  <a:pt x="122326" y="1104"/>
                </a:lnTo>
                <a:lnTo>
                  <a:pt x="124726" y="736"/>
                </a:lnTo>
                <a:close/>
              </a:path>
              <a:path w="177164" h="73659">
                <a:moveTo>
                  <a:pt x="134835" y="50"/>
                </a:moveTo>
                <a:lnTo>
                  <a:pt x="134226" y="0"/>
                </a:lnTo>
                <a:lnTo>
                  <a:pt x="134835" y="50"/>
                </a:lnTo>
                <a:close/>
              </a:path>
              <a:path w="177164" h="73659">
                <a:moveTo>
                  <a:pt x="153301" y="16078"/>
                </a:moveTo>
                <a:lnTo>
                  <a:pt x="153174" y="15252"/>
                </a:lnTo>
                <a:lnTo>
                  <a:pt x="153301" y="16090"/>
                </a:lnTo>
                <a:close/>
              </a:path>
              <a:path w="177164" h="73659">
                <a:moveTo>
                  <a:pt x="177165" y="64211"/>
                </a:moveTo>
                <a:lnTo>
                  <a:pt x="172440" y="63919"/>
                </a:lnTo>
                <a:lnTo>
                  <a:pt x="151942" y="62585"/>
                </a:lnTo>
                <a:lnTo>
                  <a:pt x="152793" y="58115"/>
                </a:lnTo>
                <a:lnTo>
                  <a:pt x="154190" y="20828"/>
                </a:lnTo>
                <a:lnTo>
                  <a:pt x="146291" y="3429"/>
                </a:lnTo>
                <a:lnTo>
                  <a:pt x="129286" y="203"/>
                </a:lnTo>
                <a:lnTo>
                  <a:pt x="128981" y="215"/>
                </a:lnTo>
                <a:lnTo>
                  <a:pt x="102933" y="5321"/>
                </a:lnTo>
                <a:lnTo>
                  <a:pt x="98729" y="6324"/>
                </a:lnTo>
                <a:lnTo>
                  <a:pt x="0" y="24333"/>
                </a:lnTo>
                <a:lnTo>
                  <a:pt x="107721" y="65074"/>
                </a:lnTo>
                <a:lnTo>
                  <a:pt x="127774" y="73152"/>
                </a:lnTo>
                <a:lnTo>
                  <a:pt x="151942" y="68770"/>
                </a:lnTo>
                <a:lnTo>
                  <a:pt x="177165" y="64211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063151" y="8272678"/>
            <a:ext cx="3810" cy="1270"/>
          </a:xfrm>
          <a:custGeom>
            <a:avLst/>
            <a:gdLst/>
            <a:ahLst/>
            <a:cxnLst/>
            <a:rect l="l" t="t" r="r" b="b"/>
            <a:pathLst>
              <a:path w="3810" h="1270">
                <a:moveTo>
                  <a:pt x="0" y="0"/>
                </a:moveTo>
                <a:lnTo>
                  <a:pt x="1181" y="673"/>
                </a:lnTo>
                <a:lnTo>
                  <a:pt x="3606" y="228"/>
                </a:lnTo>
                <a:lnTo>
                  <a:pt x="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266557" y="8175967"/>
            <a:ext cx="146050" cy="62230"/>
          </a:xfrm>
          <a:custGeom>
            <a:avLst/>
            <a:gdLst/>
            <a:ahLst/>
            <a:cxnLst/>
            <a:rect l="l" t="t" r="r" b="b"/>
            <a:pathLst>
              <a:path w="146050" h="62229">
                <a:moveTo>
                  <a:pt x="0" y="0"/>
                </a:moveTo>
                <a:lnTo>
                  <a:pt x="146024" y="61874"/>
                </a:lnTo>
                <a:lnTo>
                  <a:pt x="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293504" y="8227924"/>
            <a:ext cx="41910" cy="13335"/>
          </a:xfrm>
          <a:custGeom>
            <a:avLst/>
            <a:gdLst/>
            <a:ahLst/>
            <a:cxnLst/>
            <a:rect l="l" t="t" r="r" b="b"/>
            <a:pathLst>
              <a:path w="41910" h="13334">
                <a:moveTo>
                  <a:pt x="4584" y="1943"/>
                </a:moveTo>
                <a:lnTo>
                  <a:pt x="1549" y="2590"/>
                </a:lnTo>
                <a:lnTo>
                  <a:pt x="0" y="2946"/>
                </a:lnTo>
                <a:lnTo>
                  <a:pt x="4584" y="1943"/>
                </a:lnTo>
                <a:close/>
              </a:path>
              <a:path w="41910" h="13334">
                <a:moveTo>
                  <a:pt x="11049" y="698"/>
                </a:moveTo>
                <a:lnTo>
                  <a:pt x="9766" y="914"/>
                </a:lnTo>
                <a:lnTo>
                  <a:pt x="9055" y="1054"/>
                </a:lnTo>
                <a:lnTo>
                  <a:pt x="11049" y="698"/>
                </a:lnTo>
                <a:close/>
              </a:path>
              <a:path w="41910" h="13334">
                <a:moveTo>
                  <a:pt x="15824" y="0"/>
                </a:moveTo>
                <a:lnTo>
                  <a:pt x="13449" y="330"/>
                </a:lnTo>
                <a:lnTo>
                  <a:pt x="15824" y="0"/>
                </a:lnTo>
                <a:close/>
              </a:path>
              <a:path w="41910" h="13334">
                <a:moveTo>
                  <a:pt x="41414" y="13017"/>
                </a:moveTo>
                <a:lnTo>
                  <a:pt x="40640" y="11099"/>
                </a:lnTo>
                <a:lnTo>
                  <a:pt x="41414" y="1303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095958" y="8933714"/>
            <a:ext cx="690245" cy="192405"/>
          </a:xfrm>
          <a:custGeom>
            <a:avLst/>
            <a:gdLst/>
            <a:ahLst/>
            <a:cxnLst/>
            <a:rect l="l" t="t" r="r" b="b"/>
            <a:pathLst>
              <a:path w="690245" h="192404">
                <a:moveTo>
                  <a:pt x="430288" y="0"/>
                </a:moveTo>
                <a:lnTo>
                  <a:pt x="0" y="86067"/>
                </a:lnTo>
                <a:lnTo>
                  <a:pt x="11049" y="192404"/>
                </a:lnTo>
                <a:lnTo>
                  <a:pt x="689711" y="46113"/>
                </a:lnTo>
                <a:lnTo>
                  <a:pt x="622905" y="51203"/>
                </a:lnTo>
                <a:lnTo>
                  <a:pt x="605256" y="52146"/>
                </a:lnTo>
                <a:lnTo>
                  <a:pt x="594953" y="51815"/>
                </a:lnTo>
                <a:lnTo>
                  <a:pt x="580553" y="50636"/>
                </a:lnTo>
                <a:lnTo>
                  <a:pt x="563045" y="48326"/>
                </a:lnTo>
                <a:lnTo>
                  <a:pt x="543420" y="44602"/>
                </a:lnTo>
                <a:lnTo>
                  <a:pt x="430288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0" name="object 100"/>
          <p:cNvGrpSpPr/>
          <p:nvPr/>
        </p:nvGrpSpPr>
        <p:grpSpPr>
          <a:xfrm>
            <a:off x="9000693" y="7312012"/>
            <a:ext cx="2390140" cy="662940"/>
            <a:chOff x="3946093" y="7312012"/>
            <a:chExt cx="2390140" cy="662940"/>
          </a:xfrm>
        </p:grpSpPr>
        <p:sp>
          <p:nvSpPr>
            <p:cNvPr id="101" name="object 101"/>
            <p:cNvSpPr/>
            <p:nvPr/>
          </p:nvSpPr>
          <p:spPr>
            <a:xfrm>
              <a:off x="4320032" y="7556208"/>
              <a:ext cx="2016125" cy="419100"/>
            </a:xfrm>
            <a:custGeom>
              <a:avLst/>
              <a:gdLst/>
              <a:ahLst/>
              <a:cxnLst/>
              <a:rect l="l" t="t" r="r" b="b"/>
              <a:pathLst>
                <a:path w="2016125" h="419100">
                  <a:moveTo>
                    <a:pt x="2010892" y="0"/>
                  </a:moveTo>
                  <a:lnTo>
                    <a:pt x="0" y="368439"/>
                  </a:lnTo>
                  <a:lnTo>
                    <a:pt x="0" y="418706"/>
                  </a:lnTo>
                  <a:lnTo>
                    <a:pt x="2015718" y="48120"/>
                  </a:lnTo>
                  <a:lnTo>
                    <a:pt x="2012205" y="11594"/>
                  </a:lnTo>
                  <a:lnTo>
                    <a:pt x="2010892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43527" y="7533767"/>
              <a:ext cx="2189480" cy="391160"/>
            </a:xfrm>
            <a:custGeom>
              <a:avLst/>
              <a:gdLst/>
              <a:ahLst/>
              <a:cxnLst/>
              <a:rect l="l" t="t" r="r" b="b"/>
              <a:pathLst>
                <a:path w="2189479" h="391159">
                  <a:moveTo>
                    <a:pt x="2185898" y="0"/>
                  </a:moveTo>
                  <a:lnTo>
                    <a:pt x="180517" y="362737"/>
                  </a:lnTo>
                  <a:lnTo>
                    <a:pt x="21869" y="307784"/>
                  </a:lnTo>
                  <a:lnTo>
                    <a:pt x="13916" y="311133"/>
                  </a:lnTo>
                  <a:lnTo>
                    <a:pt x="7639" y="315641"/>
                  </a:lnTo>
                  <a:lnTo>
                    <a:pt x="3009" y="321084"/>
                  </a:lnTo>
                  <a:lnTo>
                    <a:pt x="0" y="327240"/>
                  </a:lnTo>
                  <a:lnTo>
                    <a:pt x="571" y="329958"/>
                  </a:lnTo>
                  <a:lnTo>
                    <a:pt x="176504" y="390880"/>
                  </a:lnTo>
                  <a:lnTo>
                    <a:pt x="2188933" y="23990"/>
                  </a:lnTo>
                  <a:lnTo>
                    <a:pt x="21858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65396" y="7463587"/>
              <a:ext cx="2164080" cy="433070"/>
            </a:xfrm>
            <a:custGeom>
              <a:avLst/>
              <a:gdLst/>
              <a:ahLst/>
              <a:cxnLst/>
              <a:rect l="l" t="t" r="r" b="b"/>
              <a:pathLst>
                <a:path w="2164079" h="433070">
                  <a:moveTo>
                    <a:pt x="2154859" y="0"/>
                  </a:moveTo>
                  <a:lnTo>
                    <a:pt x="2882" y="376859"/>
                  </a:lnTo>
                  <a:lnTo>
                    <a:pt x="0" y="377964"/>
                  </a:lnTo>
                  <a:lnTo>
                    <a:pt x="158648" y="432917"/>
                  </a:lnTo>
                  <a:lnTo>
                    <a:pt x="2164029" y="70180"/>
                  </a:lnTo>
                  <a:lnTo>
                    <a:pt x="2156217" y="13830"/>
                  </a:lnTo>
                  <a:lnTo>
                    <a:pt x="2154859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970464" y="7389152"/>
              <a:ext cx="2348865" cy="438784"/>
            </a:xfrm>
            <a:custGeom>
              <a:avLst/>
              <a:gdLst/>
              <a:ahLst/>
              <a:cxnLst/>
              <a:rect l="l" t="t" r="r" b="b"/>
              <a:pathLst>
                <a:path w="2348865" h="438784">
                  <a:moveTo>
                    <a:pt x="2348649" y="0"/>
                  </a:moveTo>
                  <a:lnTo>
                    <a:pt x="0" y="402983"/>
                  </a:lnTo>
                  <a:lnTo>
                    <a:pt x="0" y="438785"/>
                  </a:lnTo>
                  <a:lnTo>
                    <a:pt x="393001" y="372732"/>
                  </a:lnTo>
                  <a:lnTo>
                    <a:pt x="2348407" y="42748"/>
                  </a:lnTo>
                  <a:lnTo>
                    <a:pt x="2348122" y="12208"/>
                  </a:lnTo>
                  <a:lnTo>
                    <a:pt x="234864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946093" y="7312012"/>
              <a:ext cx="2383155" cy="480695"/>
            </a:xfrm>
            <a:custGeom>
              <a:avLst/>
              <a:gdLst/>
              <a:ahLst/>
              <a:cxnLst/>
              <a:rect l="l" t="t" r="r" b="b"/>
              <a:pathLst>
                <a:path w="2383154" h="480695">
                  <a:moveTo>
                    <a:pt x="2382774" y="0"/>
                  </a:moveTo>
                  <a:lnTo>
                    <a:pt x="296227" y="345185"/>
                  </a:lnTo>
                  <a:lnTo>
                    <a:pt x="347941" y="362927"/>
                  </a:lnTo>
                  <a:lnTo>
                    <a:pt x="350291" y="364972"/>
                  </a:lnTo>
                  <a:lnTo>
                    <a:pt x="351878" y="367550"/>
                  </a:lnTo>
                  <a:lnTo>
                    <a:pt x="356349" y="371386"/>
                  </a:lnTo>
                  <a:lnTo>
                    <a:pt x="357466" y="375983"/>
                  </a:lnTo>
                  <a:lnTo>
                    <a:pt x="355193" y="379691"/>
                  </a:lnTo>
                  <a:lnTo>
                    <a:pt x="356400" y="398640"/>
                  </a:lnTo>
                  <a:lnTo>
                    <a:pt x="356400" y="403212"/>
                  </a:lnTo>
                  <a:lnTo>
                    <a:pt x="359460" y="410819"/>
                  </a:lnTo>
                  <a:lnTo>
                    <a:pt x="349135" y="413308"/>
                  </a:lnTo>
                  <a:lnTo>
                    <a:pt x="347129" y="414273"/>
                  </a:lnTo>
                  <a:lnTo>
                    <a:pt x="0" y="471754"/>
                  </a:lnTo>
                  <a:lnTo>
                    <a:pt x="24371" y="480123"/>
                  </a:lnTo>
                  <a:lnTo>
                    <a:pt x="2373020" y="77139"/>
                  </a:lnTo>
                  <a:lnTo>
                    <a:pt x="2374898" y="55653"/>
                  </a:lnTo>
                  <a:lnTo>
                    <a:pt x="2377116" y="36312"/>
                  </a:lnTo>
                  <a:lnTo>
                    <a:pt x="2379724" y="18100"/>
                  </a:lnTo>
                  <a:lnTo>
                    <a:pt x="2382774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" name="object 106"/>
          <p:cNvSpPr/>
          <p:nvPr/>
        </p:nvSpPr>
        <p:spPr>
          <a:xfrm>
            <a:off x="8039836" y="7909484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4">
                <a:moveTo>
                  <a:pt x="3505" y="0"/>
                </a:moveTo>
                <a:lnTo>
                  <a:pt x="0" y="558"/>
                </a:lnTo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10589" y="8977527"/>
            <a:ext cx="695325" cy="152400"/>
          </a:xfrm>
          <a:custGeom>
            <a:avLst/>
            <a:gdLst/>
            <a:ahLst/>
            <a:cxnLst/>
            <a:rect l="l" t="t" r="r" b="b"/>
            <a:pathLst>
              <a:path w="695325" h="152400">
                <a:moveTo>
                  <a:pt x="695147" y="0"/>
                </a:moveTo>
                <a:lnTo>
                  <a:pt x="678637" y="2374"/>
                </a:lnTo>
                <a:lnTo>
                  <a:pt x="670179" y="3365"/>
                </a:lnTo>
                <a:lnTo>
                  <a:pt x="0" y="147815"/>
                </a:lnTo>
                <a:lnTo>
                  <a:pt x="889" y="151879"/>
                </a:lnTo>
                <a:lnTo>
                  <a:pt x="939" y="151599"/>
                </a:lnTo>
                <a:lnTo>
                  <a:pt x="695147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8" name="object 108"/>
          <p:cNvGrpSpPr/>
          <p:nvPr/>
        </p:nvGrpSpPr>
        <p:grpSpPr>
          <a:xfrm>
            <a:off x="8034273" y="7638301"/>
            <a:ext cx="1323340" cy="302895"/>
            <a:chOff x="2979673" y="7638300"/>
            <a:chExt cx="1323340" cy="302895"/>
          </a:xfrm>
        </p:grpSpPr>
        <p:sp>
          <p:nvSpPr>
            <p:cNvPr id="109" name="object 109"/>
            <p:cNvSpPr/>
            <p:nvPr/>
          </p:nvSpPr>
          <p:spPr>
            <a:xfrm>
              <a:off x="2988741" y="7766037"/>
              <a:ext cx="882015" cy="143510"/>
            </a:xfrm>
            <a:custGeom>
              <a:avLst/>
              <a:gdLst/>
              <a:ahLst/>
              <a:cxnLst/>
              <a:rect l="l" t="t" r="r" b="b"/>
              <a:pathLst>
                <a:path w="882014" h="143509">
                  <a:moveTo>
                    <a:pt x="881583" y="0"/>
                  </a:moveTo>
                  <a:lnTo>
                    <a:pt x="0" y="143446"/>
                  </a:lnTo>
                  <a:lnTo>
                    <a:pt x="881583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979673" y="7692046"/>
              <a:ext cx="1323340" cy="248920"/>
            </a:xfrm>
            <a:custGeom>
              <a:avLst/>
              <a:gdLst/>
              <a:ahLst/>
              <a:cxnLst/>
              <a:rect l="l" t="t" r="r" b="b"/>
              <a:pathLst>
                <a:path w="1323339" h="248920">
                  <a:moveTo>
                    <a:pt x="1321384" y="0"/>
                  </a:moveTo>
                  <a:lnTo>
                    <a:pt x="1320774" y="914"/>
                  </a:lnTo>
                  <a:lnTo>
                    <a:pt x="1316189" y="4025"/>
                  </a:lnTo>
                  <a:lnTo>
                    <a:pt x="1312583" y="5333"/>
                  </a:lnTo>
                  <a:lnTo>
                    <a:pt x="0" y="218909"/>
                  </a:lnTo>
                  <a:lnTo>
                    <a:pt x="5333" y="248589"/>
                  </a:lnTo>
                  <a:lnTo>
                    <a:pt x="877900" y="105194"/>
                  </a:lnTo>
                  <a:lnTo>
                    <a:pt x="897115" y="101625"/>
                  </a:lnTo>
                  <a:lnTo>
                    <a:pt x="901293" y="101358"/>
                  </a:lnTo>
                  <a:lnTo>
                    <a:pt x="1315554" y="33274"/>
                  </a:lnTo>
                  <a:lnTo>
                    <a:pt x="1319898" y="31165"/>
                  </a:lnTo>
                  <a:lnTo>
                    <a:pt x="1322971" y="27355"/>
                  </a:lnTo>
                  <a:lnTo>
                    <a:pt x="1322971" y="22453"/>
                  </a:lnTo>
                  <a:lnTo>
                    <a:pt x="1321460" y="2857"/>
                  </a:lnTo>
                  <a:lnTo>
                    <a:pt x="132138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979673" y="7675003"/>
              <a:ext cx="1321435" cy="236220"/>
            </a:xfrm>
            <a:custGeom>
              <a:avLst/>
              <a:gdLst/>
              <a:ahLst/>
              <a:cxnLst/>
              <a:rect l="l" t="t" r="r" b="b"/>
              <a:pathLst>
                <a:path w="1321435" h="236220">
                  <a:moveTo>
                    <a:pt x="1309890" y="0"/>
                  </a:moveTo>
                  <a:lnTo>
                    <a:pt x="1309662" y="152"/>
                  </a:lnTo>
                  <a:lnTo>
                    <a:pt x="1309446" y="330"/>
                  </a:lnTo>
                  <a:lnTo>
                    <a:pt x="1308671" y="723"/>
                  </a:lnTo>
                  <a:lnTo>
                    <a:pt x="1308125" y="965"/>
                  </a:lnTo>
                  <a:lnTo>
                    <a:pt x="1306106" y="1752"/>
                  </a:lnTo>
                  <a:lnTo>
                    <a:pt x="1304531" y="2273"/>
                  </a:lnTo>
                  <a:lnTo>
                    <a:pt x="787" y="214401"/>
                  </a:lnTo>
                  <a:lnTo>
                    <a:pt x="0" y="235953"/>
                  </a:lnTo>
                  <a:lnTo>
                    <a:pt x="1312583" y="22377"/>
                  </a:lnTo>
                  <a:lnTo>
                    <a:pt x="1321384" y="16979"/>
                  </a:lnTo>
                  <a:lnTo>
                    <a:pt x="1321193" y="12407"/>
                  </a:lnTo>
                  <a:lnTo>
                    <a:pt x="1320418" y="8000"/>
                  </a:lnTo>
                  <a:lnTo>
                    <a:pt x="1318298" y="4559"/>
                  </a:lnTo>
                  <a:lnTo>
                    <a:pt x="1316215" y="2768"/>
                  </a:lnTo>
                  <a:lnTo>
                    <a:pt x="1313281" y="1244"/>
                  </a:lnTo>
                  <a:lnTo>
                    <a:pt x="1309890" y="0"/>
                  </a:lnTo>
                  <a:close/>
                </a:path>
                <a:path w="1321435" h="236220">
                  <a:moveTo>
                    <a:pt x="9145" y="234467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980461" y="7638300"/>
              <a:ext cx="1309370" cy="251460"/>
            </a:xfrm>
            <a:custGeom>
              <a:avLst/>
              <a:gdLst/>
              <a:ahLst/>
              <a:cxnLst/>
              <a:rect l="l" t="t" r="r" b="b"/>
              <a:pathLst>
                <a:path w="1309370" h="251459">
                  <a:moveTo>
                    <a:pt x="1209332" y="0"/>
                  </a:moveTo>
                  <a:lnTo>
                    <a:pt x="2260" y="189636"/>
                  </a:lnTo>
                  <a:lnTo>
                    <a:pt x="0" y="251104"/>
                  </a:lnTo>
                  <a:lnTo>
                    <a:pt x="228" y="251066"/>
                  </a:lnTo>
                  <a:lnTo>
                    <a:pt x="1303743" y="38976"/>
                  </a:lnTo>
                  <a:lnTo>
                    <a:pt x="1309103" y="36702"/>
                  </a:lnTo>
                  <a:lnTo>
                    <a:pt x="1209332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/>
          <p:nvPr/>
        </p:nvSpPr>
        <p:spPr>
          <a:xfrm>
            <a:off x="8099705" y="8933713"/>
            <a:ext cx="681355" cy="191770"/>
          </a:xfrm>
          <a:custGeom>
            <a:avLst/>
            <a:gdLst/>
            <a:ahLst/>
            <a:cxnLst/>
            <a:rect l="l" t="t" r="r" b="b"/>
            <a:pathLst>
              <a:path w="681354" h="191770">
                <a:moveTo>
                  <a:pt x="426542" y="0"/>
                </a:moveTo>
                <a:lnTo>
                  <a:pt x="0" y="85305"/>
                </a:lnTo>
                <a:lnTo>
                  <a:pt x="795" y="108905"/>
                </a:lnTo>
                <a:lnTo>
                  <a:pt x="2684" y="134667"/>
                </a:lnTo>
                <a:lnTo>
                  <a:pt x="5952" y="162329"/>
                </a:lnTo>
                <a:lnTo>
                  <a:pt x="10883" y="191630"/>
                </a:lnTo>
                <a:lnTo>
                  <a:pt x="681062" y="47180"/>
                </a:lnTo>
                <a:lnTo>
                  <a:pt x="663180" y="49031"/>
                </a:lnTo>
                <a:lnTo>
                  <a:pt x="645237" y="50441"/>
                </a:lnTo>
                <a:lnTo>
                  <a:pt x="627440" y="51370"/>
                </a:lnTo>
                <a:lnTo>
                  <a:pt x="609993" y="51777"/>
                </a:lnTo>
                <a:lnTo>
                  <a:pt x="597433" y="52146"/>
                </a:lnTo>
                <a:lnTo>
                  <a:pt x="554915" y="48618"/>
                </a:lnTo>
                <a:lnTo>
                  <a:pt x="490677" y="25272"/>
                </a:lnTo>
                <a:lnTo>
                  <a:pt x="426542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4" name="object 114"/>
          <p:cNvGrpSpPr/>
          <p:nvPr/>
        </p:nvGrpSpPr>
        <p:grpSpPr>
          <a:xfrm>
            <a:off x="8238376" y="8124938"/>
            <a:ext cx="1122045" cy="205740"/>
            <a:chOff x="3183775" y="8124938"/>
            <a:chExt cx="1122045" cy="205740"/>
          </a:xfrm>
        </p:grpSpPr>
        <p:sp>
          <p:nvSpPr>
            <p:cNvPr id="115" name="object 115"/>
            <p:cNvSpPr/>
            <p:nvPr/>
          </p:nvSpPr>
          <p:spPr>
            <a:xfrm>
              <a:off x="3183775" y="8124938"/>
              <a:ext cx="373380" cy="195580"/>
            </a:xfrm>
            <a:custGeom>
              <a:avLst/>
              <a:gdLst/>
              <a:ahLst/>
              <a:cxnLst/>
              <a:rect l="l" t="t" r="r" b="b"/>
              <a:pathLst>
                <a:path w="373379" h="195579">
                  <a:moveTo>
                    <a:pt x="0" y="0"/>
                  </a:moveTo>
                  <a:lnTo>
                    <a:pt x="0" y="25895"/>
                  </a:lnTo>
                  <a:lnTo>
                    <a:pt x="1619" y="32288"/>
                  </a:lnTo>
                  <a:lnTo>
                    <a:pt x="362508" y="192671"/>
                  </a:lnTo>
                  <a:lnTo>
                    <a:pt x="372846" y="195529"/>
                  </a:lnTo>
                  <a:lnTo>
                    <a:pt x="372846" y="167957"/>
                  </a:lnTo>
                  <a:lnTo>
                    <a:pt x="369239" y="167093"/>
                  </a:lnTo>
                  <a:lnTo>
                    <a:pt x="365747" y="166204"/>
                  </a:lnTo>
                  <a:lnTo>
                    <a:pt x="28181" y="23609"/>
                  </a:lnTo>
                  <a:lnTo>
                    <a:pt x="533" y="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556622" y="8292896"/>
              <a:ext cx="140970" cy="38100"/>
            </a:xfrm>
            <a:custGeom>
              <a:avLst/>
              <a:gdLst/>
              <a:ahLst/>
              <a:cxnLst/>
              <a:rect l="l" t="t" r="r" b="b"/>
              <a:pathLst>
                <a:path w="140970" h="38100">
                  <a:moveTo>
                    <a:pt x="0" y="0"/>
                  </a:moveTo>
                  <a:lnTo>
                    <a:pt x="0" y="27571"/>
                  </a:lnTo>
                  <a:lnTo>
                    <a:pt x="29545" y="33225"/>
                  </a:lnTo>
                  <a:lnTo>
                    <a:pt x="63885" y="36637"/>
                  </a:lnTo>
                  <a:lnTo>
                    <a:pt x="101471" y="37485"/>
                  </a:lnTo>
                  <a:lnTo>
                    <a:pt x="140754" y="35445"/>
                  </a:lnTo>
                  <a:lnTo>
                    <a:pt x="140754" y="7658"/>
                  </a:lnTo>
                  <a:lnTo>
                    <a:pt x="101471" y="9526"/>
                  </a:lnTo>
                  <a:lnTo>
                    <a:pt x="63885" y="8658"/>
                  </a:lnTo>
                  <a:lnTo>
                    <a:pt x="29545" y="5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697376" y="8205925"/>
              <a:ext cx="608330" cy="122555"/>
            </a:xfrm>
            <a:custGeom>
              <a:avLst/>
              <a:gdLst/>
              <a:ahLst/>
              <a:cxnLst/>
              <a:rect l="l" t="t" r="r" b="b"/>
              <a:pathLst>
                <a:path w="608329" h="122554">
                  <a:moveTo>
                    <a:pt x="556955" y="0"/>
                  </a:moveTo>
                  <a:lnTo>
                    <a:pt x="531037" y="280"/>
                  </a:lnTo>
                  <a:lnTo>
                    <a:pt x="528980" y="496"/>
                  </a:lnTo>
                  <a:lnTo>
                    <a:pt x="44627" y="88837"/>
                  </a:lnTo>
                  <a:lnTo>
                    <a:pt x="33577" y="90685"/>
                  </a:lnTo>
                  <a:lnTo>
                    <a:pt x="22432" y="92257"/>
                  </a:lnTo>
                  <a:lnTo>
                    <a:pt x="0" y="94629"/>
                  </a:lnTo>
                  <a:lnTo>
                    <a:pt x="0" y="122416"/>
                  </a:lnTo>
                  <a:lnTo>
                    <a:pt x="11228" y="121281"/>
                  </a:lnTo>
                  <a:lnTo>
                    <a:pt x="22432" y="119884"/>
                  </a:lnTo>
                  <a:lnTo>
                    <a:pt x="33577" y="118214"/>
                  </a:lnTo>
                  <a:lnTo>
                    <a:pt x="312356" y="67425"/>
                  </a:lnTo>
                  <a:lnTo>
                    <a:pt x="311175" y="66752"/>
                  </a:lnTo>
                  <a:lnTo>
                    <a:pt x="314782" y="66981"/>
                  </a:lnTo>
                  <a:lnTo>
                    <a:pt x="528980" y="27915"/>
                  </a:lnTo>
                  <a:lnTo>
                    <a:pt x="560666" y="21718"/>
                  </a:lnTo>
                  <a:lnTo>
                    <a:pt x="570179" y="22277"/>
                  </a:lnTo>
                  <a:lnTo>
                    <a:pt x="584911" y="47854"/>
                  </a:lnTo>
                  <a:lnTo>
                    <a:pt x="584288" y="68060"/>
                  </a:lnTo>
                  <a:lnTo>
                    <a:pt x="583044" y="79706"/>
                  </a:lnTo>
                  <a:lnTo>
                    <a:pt x="582193" y="84176"/>
                  </a:lnTo>
                  <a:lnTo>
                    <a:pt x="602703" y="85497"/>
                  </a:lnTo>
                  <a:lnTo>
                    <a:pt x="608177" y="84430"/>
                  </a:lnTo>
                  <a:lnTo>
                    <a:pt x="608177" y="39345"/>
                  </a:lnTo>
                  <a:lnTo>
                    <a:pt x="599626" y="18516"/>
                  </a:lnTo>
                  <a:lnTo>
                    <a:pt x="581185" y="5740"/>
                  </a:lnTo>
                  <a:lnTo>
                    <a:pt x="55695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8032103" y="7307809"/>
            <a:ext cx="3362325" cy="2040255"/>
            <a:chOff x="2977502" y="7307808"/>
            <a:chExt cx="3362325" cy="2040255"/>
          </a:xfrm>
        </p:grpSpPr>
        <p:sp>
          <p:nvSpPr>
            <p:cNvPr id="119" name="object 119"/>
            <p:cNvSpPr/>
            <p:nvPr/>
          </p:nvSpPr>
          <p:spPr>
            <a:xfrm>
              <a:off x="3584778" y="8947518"/>
              <a:ext cx="137160" cy="38100"/>
            </a:xfrm>
            <a:custGeom>
              <a:avLst/>
              <a:gdLst/>
              <a:ahLst/>
              <a:cxnLst/>
              <a:rect l="l" t="t" r="r" b="b"/>
              <a:pathLst>
                <a:path w="137160" h="38100">
                  <a:moveTo>
                    <a:pt x="0" y="0"/>
                  </a:moveTo>
                  <a:lnTo>
                    <a:pt x="0" y="31978"/>
                  </a:lnTo>
                  <a:lnTo>
                    <a:pt x="28775" y="36409"/>
                  </a:lnTo>
                  <a:lnTo>
                    <a:pt x="62468" y="37982"/>
                  </a:lnTo>
                  <a:lnTo>
                    <a:pt x="99108" y="37036"/>
                  </a:lnTo>
                  <a:lnTo>
                    <a:pt x="136728" y="33909"/>
                  </a:lnTo>
                  <a:lnTo>
                    <a:pt x="136728" y="1917"/>
                  </a:lnTo>
                  <a:lnTo>
                    <a:pt x="99108" y="5052"/>
                  </a:lnTo>
                  <a:lnTo>
                    <a:pt x="62468" y="6002"/>
                  </a:lnTo>
                  <a:lnTo>
                    <a:pt x="28775" y="4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205099" y="8767800"/>
              <a:ext cx="379730" cy="212090"/>
            </a:xfrm>
            <a:custGeom>
              <a:avLst/>
              <a:gdLst/>
              <a:ahLst/>
              <a:cxnLst/>
              <a:rect l="l" t="t" r="r" b="b"/>
              <a:pathLst>
                <a:path w="379729" h="212090">
                  <a:moveTo>
                    <a:pt x="0" y="0"/>
                  </a:moveTo>
                  <a:lnTo>
                    <a:pt x="0" y="32651"/>
                  </a:lnTo>
                  <a:lnTo>
                    <a:pt x="2468" y="38352"/>
                  </a:lnTo>
                  <a:lnTo>
                    <a:pt x="7797" y="43980"/>
                  </a:lnTo>
                  <a:lnTo>
                    <a:pt x="16269" y="49464"/>
                  </a:lnTo>
                  <a:lnTo>
                    <a:pt x="370878" y="209334"/>
                  </a:lnTo>
                  <a:lnTo>
                    <a:pt x="379679" y="211696"/>
                  </a:lnTo>
                  <a:lnTo>
                    <a:pt x="379679" y="179717"/>
                  </a:lnTo>
                  <a:lnTo>
                    <a:pt x="370878" y="177342"/>
                  </a:lnTo>
                  <a:lnTo>
                    <a:pt x="15969" y="17137"/>
                  </a:lnTo>
                  <a:lnTo>
                    <a:pt x="7388" y="11369"/>
                  </a:lnTo>
                  <a:lnTo>
                    <a:pt x="2154" y="5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721506" y="8674595"/>
              <a:ext cx="594995" cy="307340"/>
            </a:xfrm>
            <a:custGeom>
              <a:avLst/>
              <a:gdLst/>
              <a:ahLst/>
              <a:cxnLst/>
              <a:rect l="l" t="t" r="r" b="b"/>
              <a:pathLst>
                <a:path w="594995" h="307340">
                  <a:moveTo>
                    <a:pt x="562737" y="0"/>
                  </a:moveTo>
                  <a:lnTo>
                    <a:pt x="562737" y="129959"/>
                  </a:lnTo>
                  <a:lnTo>
                    <a:pt x="560451" y="137922"/>
                  </a:lnTo>
                  <a:lnTo>
                    <a:pt x="556133" y="144208"/>
                  </a:lnTo>
                  <a:lnTo>
                    <a:pt x="556590" y="149923"/>
                  </a:lnTo>
                  <a:lnTo>
                    <a:pt x="551421" y="149644"/>
                  </a:lnTo>
                  <a:lnTo>
                    <a:pt x="546746" y="153277"/>
                  </a:lnTo>
                  <a:lnTo>
                    <a:pt x="541253" y="156352"/>
                  </a:lnTo>
                  <a:lnTo>
                    <a:pt x="50190" y="267500"/>
                  </a:lnTo>
                  <a:lnTo>
                    <a:pt x="0" y="274840"/>
                  </a:lnTo>
                  <a:lnTo>
                    <a:pt x="0" y="306832"/>
                  </a:lnTo>
                  <a:lnTo>
                    <a:pt x="50190" y="299478"/>
                  </a:lnTo>
                  <a:lnTo>
                    <a:pt x="527685" y="192887"/>
                  </a:lnTo>
                  <a:lnTo>
                    <a:pt x="570577" y="177085"/>
                  </a:lnTo>
                  <a:lnTo>
                    <a:pt x="589292" y="152514"/>
                  </a:lnTo>
                  <a:lnTo>
                    <a:pt x="592429" y="151422"/>
                  </a:lnTo>
                  <a:lnTo>
                    <a:pt x="592429" y="122796"/>
                  </a:lnTo>
                  <a:lnTo>
                    <a:pt x="594715" y="54267"/>
                  </a:lnTo>
                  <a:lnTo>
                    <a:pt x="592303" y="38331"/>
                  </a:lnTo>
                  <a:lnTo>
                    <a:pt x="585617" y="23966"/>
                  </a:lnTo>
                  <a:lnTo>
                    <a:pt x="575486" y="11184"/>
                  </a:lnTo>
                  <a:lnTo>
                    <a:pt x="562737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86495" y="8826017"/>
              <a:ext cx="133371" cy="250190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4319866" y="8623020"/>
              <a:ext cx="1987550" cy="456565"/>
            </a:xfrm>
            <a:custGeom>
              <a:avLst/>
              <a:gdLst/>
              <a:ahLst/>
              <a:cxnLst/>
              <a:rect l="l" t="t" r="r" b="b"/>
              <a:pathLst>
                <a:path w="1987550" h="456565">
                  <a:moveTo>
                    <a:pt x="1983498" y="0"/>
                  </a:moveTo>
                  <a:lnTo>
                    <a:pt x="0" y="439559"/>
                  </a:lnTo>
                  <a:lnTo>
                    <a:pt x="0" y="453186"/>
                  </a:lnTo>
                  <a:lnTo>
                    <a:pt x="9160" y="455630"/>
                  </a:lnTo>
                  <a:lnTo>
                    <a:pt x="18295" y="456458"/>
                  </a:lnTo>
                  <a:lnTo>
                    <a:pt x="28033" y="455631"/>
                  </a:lnTo>
                  <a:lnTo>
                    <a:pt x="1987550" y="21285"/>
                  </a:lnTo>
                  <a:lnTo>
                    <a:pt x="1984857" y="14782"/>
                  </a:lnTo>
                  <a:lnTo>
                    <a:pt x="1983498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319866" y="8607869"/>
              <a:ext cx="1983739" cy="455295"/>
            </a:xfrm>
            <a:custGeom>
              <a:avLst/>
              <a:gdLst/>
              <a:ahLst/>
              <a:cxnLst/>
              <a:rect l="l" t="t" r="r" b="b"/>
              <a:pathLst>
                <a:path w="1983739" h="455295">
                  <a:moveTo>
                    <a:pt x="1981009" y="0"/>
                  </a:moveTo>
                  <a:lnTo>
                    <a:pt x="9296" y="426377"/>
                  </a:lnTo>
                  <a:lnTo>
                    <a:pt x="7962" y="430377"/>
                  </a:lnTo>
                  <a:lnTo>
                    <a:pt x="4775" y="434314"/>
                  </a:lnTo>
                  <a:lnTo>
                    <a:pt x="0" y="437019"/>
                  </a:lnTo>
                  <a:lnTo>
                    <a:pt x="0" y="454710"/>
                  </a:lnTo>
                  <a:lnTo>
                    <a:pt x="1983498" y="15151"/>
                  </a:lnTo>
                  <a:lnTo>
                    <a:pt x="1982419" y="5067"/>
                  </a:lnTo>
                  <a:lnTo>
                    <a:pt x="198100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75520" y="7861935"/>
              <a:ext cx="1349832" cy="1187538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3946093" y="7431900"/>
              <a:ext cx="2373630" cy="424815"/>
            </a:xfrm>
            <a:custGeom>
              <a:avLst/>
              <a:gdLst/>
              <a:ahLst/>
              <a:cxnLst/>
              <a:rect l="l" t="t" r="r" b="b"/>
              <a:pathLst>
                <a:path w="2373629" h="424815">
                  <a:moveTo>
                    <a:pt x="2372779" y="0"/>
                  </a:moveTo>
                  <a:lnTo>
                    <a:pt x="24371" y="396036"/>
                  </a:lnTo>
                  <a:lnTo>
                    <a:pt x="0" y="386905"/>
                  </a:lnTo>
                  <a:lnTo>
                    <a:pt x="34823" y="424370"/>
                  </a:lnTo>
                  <a:lnTo>
                    <a:pt x="2373325" y="18580"/>
                  </a:lnTo>
                  <a:lnTo>
                    <a:pt x="2372791" y="6146"/>
                  </a:lnTo>
                  <a:lnTo>
                    <a:pt x="237277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946026" y="7450480"/>
              <a:ext cx="2374265" cy="479425"/>
            </a:xfrm>
            <a:custGeom>
              <a:avLst/>
              <a:gdLst/>
              <a:ahLst/>
              <a:cxnLst/>
              <a:rect l="l" t="t" r="r" b="b"/>
              <a:pathLst>
                <a:path w="2374265" h="479425">
                  <a:moveTo>
                    <a:pt x="2373392" y="0"/>
                  </a:moveTo>
                  <a:lnTo>
                    <a:pt x="34890" y="405790"/>
                  </a:lnTo>
                  <a:lnTo>
                    <a:pt x="67" y="368325"/>
                  </a:lnTo>
                  <a:lnTo>
                    <a:pt x="0" y="459106"/>
                  </a:lnTo>
                  <a:lnTo>
                    <a:pt x="235" y="466491"/>
                  </a:lnTo>
                  <a:lnTo>
                    <a:pt x="1427" y="473269"/>
                  </a:lnTo>
                  <a:lnTo>
                    <a:pt x="4232" y="479221"/>
                  </a:lnTo>
                  <a:lnTo>
                    <a:pt x="42650" y="472528"/>
                  </a:lnTo>
                  <a:lnTo>
                    <a:pt x="206340" y="445541"/>
                  </a:lnTo>
                  <a:lnTo>
                    <a:pt x="201224" y="441844"/>
                  </a:lnTo>
                  <a:lnTo>
                    <a:pt x="197982" y="436340"/>
                  </a:lnTo>
                  <a:lnTo>
                    <a:pt x="196280" y="429264"/>
                  </a:lnTo>
                  <a:lnTo>
                    <a:pt x="195786" y="420852"/>
                  </a:lnTo>
                  <a:lnTo>
                    <a:pt x="197405" y="410736"/>
                  </a:lnTo>
                  <a:lnTo>
                    <a:pt x="202452" y="401543"/>
                  </a:lnTo>
                  <a:lnTo>
                    <a:pt x="211211" y="394201"/>
                  </a:lnTo>
                  <a:lnTo>
                    <a:pt x="223968" y="389635"/>
                  </a:lnTo>
                  <a:lnTo>
                    <a:pt x="2374230" y="13106"/>
                  </a:lnTo>
                  <a:lnTo>
                    <a:pt x="2373392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77502" y="7563777"/>
              <a:ext cx="3362309" cy="1594485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4170324" y="7464323"/>
              <a:ext cx="2149475" cy="376555"/>
            </a:xfrm>
            <a:custGeom>
              <a:avLst/>
              <a:gdLst/>
              <a:ahLst/>
              <a:cxnLst/>
              <a:rect l="l" t="t" r="r" b="b"/>
              <a:pathLst>
                <a:path w="2149475" h="376554">
                  <a:moveTo>
                    <a:pt x="0" y="376085"/>
                  </a:moveTo>
                  <a:lnTo>
                    <a:pt x="2148928" y="0"/>
                  </a:lnTo>
                </a:path>
              </a:pathLst>
            </a:custGeom>
            <a:ln w="4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44810" y="7965935"/>
              <a:ext cx="110324" cy="126279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3946085" y="7309980"/>
              <a:ext cx="2390140" cy="1769110"/>
            </a:xfrm>
            <a:custGeom>
              <a:avLst/>
              <a:gdLst/>
              <a:ahLst/>
              <a:cxnLst/>
              <a:rect l="l" t="t" r="r" b="b"/>
              <a:pathLst>
                <a:path w="2390140" h="1769109">
                  <a:moveTo>
                    <a:pt x="299816" y="346265"/>
                  </a:moveTo>
                  <a:lnTo>
                    <a:pt x="2380939" y="0"/>
                  </a:lnTo>
                </a:path>
                <a:path w="2390140" h="1769109">
                  <a:moveTo>
                    <a:pt x="2372684" y="79159"/>
                  </a:moveTo>
                  <a:lnTo>
                    <a:pt x="24442" y="482650"/>
                  </a:lnTo>
                  <a:lnTo>
                    <a:pt x="121" y="473964"/>
                  </a:lnTo>
                  <a:lnTo>
                    <a:pt x="24442" y="482650"/>
                  </a:lnTo>
                  <a:lnTo>
                    <a:pt x="24442" y="518261"/>
                  </a:lnTo>
                  <a:lnTo>
                    <a:pt x="121" y="508698"/>
                  </a:lnTo>
                  <a:lnTo>
                    <a:pt x="121" y="592099"/>
                  </a:lnTo>
                  <a:lnTo>
                    <a:pt x="0" y="603041"/>
                  </a:lnTo>
                  <a:lnTo>
                    <a:pt x="1101" y="613168"/>
                  </a:lnTo>
                  <a:lnTo>
                    <a:pt x="5624" y="621667"/>
                  </a:lnTo>
                  <a:lnTo>
                    <a:pt x="15768" y="627722"/>
                  </a:lnTo>
                  <a:lnTo>
                    <a:pt x="26218" y="634191"/>
                  </a:lnTo>
                  <a:lnTo>
                    <a:pt x="32271" y="643675"/>
                  </a:lnTo>
                  <a:lnTo>
                    <a:pt x="35066" y="654953"/>
                  </a:lnTo>
                  <a:lnTo>
                    <a:pt x="35745" y="666800"/>
                  </a:lnTo>
                  <a:lnTo>
                    <a:pt x="45789" y="676505"/>
                  </a:lnTo>
                  <a:lnTo>
                    <a:pt x="50947" y="688411"/>
                  </a:lnTo>
                  <a:lnTo>
                    <a:pt x="52847" y="702110"/>
                  </a:lnTo>
                  <a:lnTo>
                    <a:pt x="53118" y="717194"/>
                  </a:lnTo>
                  <a:lnTo>
                    <a:pt x="53118" y="746721"/>
                  </a:lnTo>
                  <a:lnTo>
                    <a:pt x="52574" y="758694"/>
                  </a:lnTo>
                  <a:lnTo>
                    <a:pt x="52680" y="768224"/>
                  </a:lnTo>
                  <a:lnTo>
                    <a:pt x="56044" y="774823"/>
                  </a:lnTo>
                  <a:lnTo>
                    <a:pt x="65272" y="778002"/>
                  </a:lnTo>
                </a:path>
                <a:path w="2390140" h="1769109">
                  <a:moveTo>
                    <a:pt x="6204" y="619023"/>
                  </a:moveTo>
                  <a:lnTo>
                    <a:pt x="199054" y="586879"/>
                  </a:lnTo>
                </a:path>
                <a:path w="2390140" h="1769109">
                  <a:moveTo>
                    <a:pt x="35745" y="666800"/>
                  </a:moveTo>
                  <a:lnTo>
                    <a:pt x="235541" y="632929"/>
                  </a:lnTo>
                </a:path>
                <a:path w="2390140" h="1769109">
                  <a:moveTo>
                    <a:pt x="198178" y="553872"/>
                  </a:moveTo>
                  <a:lnTo>
                    <a:pt x="373654" y="614680"/>
                  </a:lnTo>
                  <a:lnTo>
                    <a:pt x="2385740" y="249783"/>
                  </a:lnTo>
                </a:path>
                <a:path w="2390140" h="1769109">
                  <a:moveTo>
                    <a:pt x="2389956" y="295097"/>
                  </a:moveTo>
                  <a:lnTo>
                    <a:pt x="373654" y="665073"/>
                  </a:lnTo>
                  <a:lnTo>
                    <a:pt x="373654" y="614680"/>
                  </a:lnTo>
                </a:path>
                <a:path w="2390140" h="1769109">
                  <a:moveTo>
                    <a:pt x="373654" y="665073"/>
                  </a:moveTo>
                  <a:lnTo>
                    <a:pt x="364967" y="660730"/>
                  </a:lnTo>
                  <a:lnTo>
                    <a:pt x="362363" y="635533"/>
                  </a:lnTo>
                  <a:lnTo>
                    <a:pt x="291129" y="618159"/>
                  </a:lnTo>
                  <a:lnTo>
                    <a:pt x="252472" y="631405"/>
                  </a:lnTo>
                  <a:lnTo>
                    <a:pt x="248559" y="652907"/>
                  </a:lnTo>
                  <a:lnTo>
                    <a:pt x="248559" y="698080"/>
                  </a:lnTo>
                  <a:lnTo>
                    <a:pt x="270276" y="738911"/>
                  </a:lnTo>
                  <a:lnTo>
                    <a:pt x="314867" y="763341"/>
                  </a:lnTo>
                  <a:lnTo>
                    <a:pt x="326740" y="770178"/>
                  </a:lnTo>
                  <a:lnTo>
                    <a:pt x="336668" y="778461"/>
                  </a:lnTo>
                  <a:lnTo>
                    <a:pt x="347488" y="790813"/>
                  </a:lnTo>
                  <a:lnTo>
                    <a:pt x="356190" y="806094"/>
                  </a:lnTo>
                  <a:lnTo>
                    <a:pt x="359760" y="823163"/>
                  </a:lnTo>
                  <a:lnTo>
                    <a:pt x="359760" y="1018616"/>
                  </a:lnTo>
                  <a:lnTo>
                    <a:pt x="318071" y="1048864"/>
                  </a:lnTo>
                  <a:lnTo>
                    <a:pt x="303397" y="1055109"/>
                  </a:lnTo>
                  <a:lnTo>
                    <a:pt x="292143" y="1064612"/>
                  </a:lnTo>
                  <a:lnTo>
                    <a:pt x="287649" y="1077696"/>
                  </a:lnTo>
                  <a:lnTo>
                    <a:pt x="287649" y="1275753"/>
                  </a:lnTo>
                  <a:lnTo>
                    <a:pt x="295363" y="1322227"/>
                  </a:lnTo>
                  <a:lnTo>
                    <a:pt x="320669" y="1353070"/>
                  </a:lnTo>
                  <a:lnTo>
                    <a:pt x="339765" y="1365320"/>
                  </a:lnTo>
                  <a:lnTo>
                    <a:pt x="355524" y="1380097"/>
                  </a:lnTo>
                  <a:lnTo>
                    <a:pt x="366236" y="1397649"/>
                  </a:lnTo>
                  <a:lnTo>
                    <a:pt x="370186" y="1418221"/>
                  </a:lnTo>
                  <a:lnTo>
                    <a:pt x="367570" y="1486839"/>
                  </a:lnTo>
                  <a:lnTo>
                    <a:pt x="367570" y="1557210"/>
                  </a:lnTo>
                  <a:lnTo>
                    <a:pt x="362276" y="1576776"/>
                  </a:lnTo>
                  <a:lnTo>
                    <a:pt x="349327" y="1587390"/>
                  </a:lnTo>
                  <a:lnTo>
                    <a:pt x="333120" y="1591162"/>
                  </a:lnTo>
                  <a:lnTo>
                    <a:pt x="318053" y="1590205"/>
                  </a:lnTo>
                  <a:lnTo>
                    <a:pt x="304251" y="1586804"/>
                  </a:lnTo>
                  <a:lnTo>
                    <a:pt x="291669" y="1581848"/>
                  </a:lnTo>
                  <a:lnTo>
                    <a:pt x="282506" y="1577378"/>
                  </a:lnTo>
                  <a:lnTo>
                    <a:pt x="278962" y="1575435"/>
                  </a:lnTo>
                  <a:lnTo>
                    <a:pt x="269480" y="1577866"/>
                  </a:lnTo>
                  <a:lnTo>
                    <a:pt x="263008" y="1587058"/>
                  </a:lnTo>
                  <a:lnTo>
                    <a:pt x="259303" y="1599998"/>
                  </a:lnTo>
                  <a:lnTo>
                    <a:pt x="258122" y="1613674"/>
                  </a:lnTo>
                  <a:lnTo>
                    <a:pt x="258271" y="1629973"/>
                  </a:lnTo>
                  <a:lnTo>
                    <a:pt x="267672" y="1679676"/>
                  </a:lnTo>
                  <a:lnTo>
                    <a:pt x="305899" y="1711833"/>
                  </a:lnTo>
                  <a:lnTo>
                    <a:pt x="347593" y="1736140"/>
                  </a:lnTo>
                  <a:lnTo>
                    <a:pt x="361099" y="1738031"/>
                  </a:lnTo>
                  <a:lnTo>
                    <a:pt x="371595" y="1735607"/>
                  </a:lnTo>
                  <a:lnTo>
                    <a:pt x="378992" y="1730411"/>
                  </a:lnTo>
                  <a:lnTo>
                    <a:pt x="383204" y="1723986"/>
                  </a:lnTo>
                  <a:lnTo>
                    <a:pt x="2353177" y="1297165"/>
                  </a:lnTo>
                </a:path>
                <a:path w="2390140" h="1769109">
                  <a:moveTo>
                    <a:pt x="2361038" y="1336548"/>
                  </a:moveTo>
                  <a:lnTo>
                    <a:pt x="412744" y="1765681"/>
                  </a:lnTo>
                  <a:lnTo>
                    <a:pt x="398479" y="1768520"/>
                  </a:lnTo>
                  <a:lnTo>
                    <a:pt x="385928" y="1768182"/>
                  </a:lnTo>
                  <a:lnTo>
                    <a:pt x="252051" y="1709229"/>
                  </a:lnTo>
                  <a:lnTo>
                    <a:pt x="240559" y="1675750"/>
                  </a:lnTo>
                  <a:lnTo>
                    <a:pt x="240748" y="1661452"/>
                  </a:lnTo>
                  <a:lnTo>
                    <a:pt x="240748" y="1599768"/>
                  </a:lnTo>
                </a:path>
                <a:path w="2390140" h="1769109">
                  <a:moveTo>
                    <a:pt x="297212" y="985608"/>
                  </a:moveTo>
                  <a:lnTo>
                    <a:pt x="178201" y="940435"/>
                  </a:lnTo>
                </a:path>
                <a:path w="2390140" h="1769109">
                  <a:moveTo>
                    <a:pt x="2373103" y="121869"/>
                  </a:moveTo>
                  <a:lnTo>
                    <a:pt x="24442" y="518261"/>
                  </a:lnTo>
                </a:path>
                <a:path w="2390140" h="1769109">
                  <a:moveTo>
                    <a:pt x="211208" y="1296606"/>
                  </a:moveTo>
                  <a:lnTo>
                    <a:pt x="287649" y="1280972"/>
                  </a:lnTo>
                </a:path>
                <a:path w="2390140" h="1769109">
                  <a:moveTo>
                    <a:pt x="193834" y="1242745"/>
                  </a:moveTo>
                  <a:lnTo>
                    <a:pt x="288525" y="1223632"/>
                  </a:lnTo>
                </a:path>
                <a:path w="2390140" h="1769109">
                  <a:moveTo>
                    <a:pt x="199054" y="1221016"/>
                  </a:moveTo>
                  <a:lnTo>
                    <a:pt x="287649" y="1202778"/>
                  </a:lnTo>
                </a:path>
                <a:path w="2390140" h="1769109">
                  <a:moveTo>
                    <a:pt x="192107" y="1169771"/>
                  </a:moveTo>
                  <a:lnTo>
                    <a:pt x="288525" y="1150658"/>
                  </a:lnTo>
                </a:path>
                <a:path w="2390140" h="1769109">
                  <a:moveTo>
                    <a:pt x="190367" y="1150658"/>
                  </a:moveTo>
                  <a:lnTo>
                    <a:pt x="288525" y="1130681"/>
                  </a:lnTo>
                </a:path>
                <a:path w="2390140" h="1769109">
                  <a:moveTo>
                    <a:pt x="358883" y="982141"/>
                  </a:moveTo>
                  <a:lnTo>
                    <a:pt x="201657" y="1013409"/>
                  </a:lnTo>
                  <a:lnTo>
                    <a:pt x="190731" y="1017072"/>
                  </a:lnTo>
                  <a:lnTo>
                    <a:pt x="181353" y="1019271"/>
                  </a:lnTo>
                  <a:lnTo>
                    <a:pt x="169532" y="1018540"/>
                  </a:lnTo>
                  <a:lnTo>
                    <a:pt x="151277" y="1013409"/>
                  </a:lnTo>
                  <a:lnTo>
                    <a:pt x="62669" y="963028"/>
                  </a:lnTo>
                </a:path>
                <a:path w="2390140" h="1769109">
                  <a:moveTo>
                    <a:pt x="261601" y="633793"/>
                  </a:moveTo>
                  <a:lnTo>
                    <a:pt x="282361" y="638260"/>
                  </a:lnTo>
                  <a:lnTo>
                    <a:pt x="302637" y="642158"/>
                  </a:lnTo>
                  <a:lnTo>
                    <a:pt x="318028" y="644914"/>
                  </a:lnTo>
                  <a:lnTo>
                    <a:pt x="324136" y="645960"/>
                  </a:lnTo>
                  <a:lnTo>
                    <a:pt x="337180" y="650341"/>
                  </a:lnTo>
                  <a:lnTo>
                    <a:pt x="346398" y="656924"/>
                  </a:lnTo>
                  <a:lnTo>
                    <a:pt x="351870" y="667582"/>
                  </a:lnTo>
                  <a:lnTo>
                    <a:pt x="353676" y="684187"/>
                  </a:lnTo>
                  <a:lnTo>
                    <a:pt x="353676" y="723265"/>
                  </a:lnTo>
                  <a:lnTo>
                    <a:pt x="354260" y="735058"/>
                  </a:lnTo>
                  <a:lnTo>
                    <a:pt x="356389" y="742700"/>
                  </a:lnTo>
                  <a:lnTo>
                    <a:pt x="360636" y="749530"/>
                  </a:lnTo>
                  <a:lnTo>
                    <a:pt x="367570" y="758888"/>
                  </a:lnTo>
                  <a:lnTo>
                    <a:pt x="377364" y="771906"/>
                  </a:lnTo>
                  <a:lnTo>
                    <a:pt x="386579" y="788100"/>
                  </a:lnTo>
                  <a:lnTo>
                    <a:pt x="392370" y="806410"/>
                  </a:lnTo>
                  <a:lnTo>
                    <a:pt x="391891" y="825779"/>
                  </a:lnTo>
                  <a:lnTo>
                    <a:pt x="391891" y="1530273"/>
                  </a:lnTo>
                  <a:lnTo>
                    <a:pt x="389585" y="1554782"/>
                  </a:lnTo>
                  <a:lnTo>
                    <a:pt x="381254" y="1573269"/>
                  </a:lnTo>
                  <a:lnTo>
                    <a:pt x="364780" y="1585241"/>
                  </a:lnTo>
                  <a:lnTo>
                    <a:pt x="338043" y="1590205"/>
                  </a:lnTo>
                </a:path>
                <a:path w="2390140" h="1769109">
                  <a:moveTo>
                    <a:pt x="338043" y="1055103"/>
                  </a:moveTo>
                  <a:lnTo>
                    <a:pt x="345925" y="1062541"/>
                  </a:lnTo>
                  <a:lnTo>
                    <a:pt x="352918" y="1072259"/>
                  </a:lnTo>
                  <a:lnTo>
                    <a:pt x="357467" y="1084908"/>
                  </a:lnTo>
                  <a:lnTo>
                    <a:pt x="358020" y="1101140"/>
                  </a:lnTo>
                  <a:lnTo>
                    <a:pt x="358020" y="1340891"/>
                  </a:lnTo>
                </a:path>
                <a:path w="2390140" h="1769109">
                  <a:moveTo>
                    <a:pt x="391027" y="1058583"/>
                  </a:moveTo>
                  <a:lnTo>
                    <a:pt x="418827" y="1013409"/>
                  </a:lnTo>
                  <a:lnTo>
                    <a:pt x="457918" y="1066393"/>
                  </a:lnTo>
                  <a:lnTo>
                    <a:pt x="461770" y="1074119"/>
                  </a:lnTo>
                  <a:lnTo>
                    <a:pt x="462041" y="1079319"/>
                  </a:lnTo>
                  <a:lnTo>
                    <a:pt x="459381" y="1082399"/>
                  </a:lnTo>
                  <a:lnTo>
                    <a:pt x="454438" y="1083767"/>
                  </a:lnTo>
                  <a:lnTo>
                    <a:pt x="443148" y="1085507"/>
                  </a:lnTo>
                  <a:lnTo>
                    <a:pt x="437065" y="1087247"/>
                  </a:lnTo>
                  <a:lnTo>
                    <a:pt x="434461" y="1089850"/>
                  </a:lnTo>
                  <a:lnTo>
                    <a:pt x="434461" y="1101140"/>
                  </a:lnTo>
                  <a:lnTo>
                    <a:pt x="434461" y="1283563"/>
                  </a:lnTo>
                  <a:lnTo>
                    <a:pt x="434461" y="1292250"/>
                  </a:lnTo>
                  <a:lnTo>
                    <a:pt x="430981" y="1297457"/>
                  </a:lnTo>
                  <a:lnTo>
                    <a:pt x="422295" y="1300073"/>
                  </a:lnTo>
                  <a:lnTo>
                    <a:pt x="410153" y="1300949"/>
                  </a:lnTo>
                  <a:lnTo>
                    <a:pt x="404057" y="1302677"/>
                  </a:lnTo>
                  <a:lnTo>
                    <a:pt x="397974" y="1297457"/>
                  </a:lnTo>
                  <a:lnTo>
                    <a:pt x="398850" y="1286167"/>
                  </a:lnTo>
                  <a:lnTo>
                    <a:pt x="398850" y="1108964"/>
                  </a:lnTo>
                  <a:lnTo>
                    <a:pt x="398850" y="1098537"/>
                  </a:lnTo>
                  <a:lnTo>
                    <a:pt x="397974" y="1095070"/>
                  </a:lnTo>
                  <a:lnTo>
                    <a:pt x="392767" y="1093330"/>
                  </a:lnTo>
                </a:path>
                <a:path w="2390140" h="1769109">
                  <a:moveTo>
                    <a:pt x="676828" y="616419"/>
                  </a:moveTo>
                  <a:lnTo>
                    <a:pt x="676828" y="1651012"/>
                  </a:lnTo>
                </a:path>
              </a:pathLst>
            </a:custGeom>
            <a:ln w="4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40356" y="8915372"/>
              <a:ext cx="66844" cy="80104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24519" y="8880498"/>
              <a:ext cx="66844" cy="80217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29587" y="7976213"/>
              <a:ext cx="67105" cy="80698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4641151" y="7727467"/>
              <a:ext cx="1581150" cy="1022985"/>
            </a:xfrm>
            <a:custGeom>
              <a:avLst/>
              <a:gdLst/>
              <a:ahLst/>
              <a:cxnLst/>
              <a:rect l="l" t="t" r="r" b="b"/>
              <a:pathLst>
                <a:path w="1581150" h="1022984">
                  <a:moveTo>
                    <a:pt x="984211" y="853922"/>
                  </a:moveTo>
                  <a:lnTo>
                    <a:pt x="1124077" y="780084"/>
                  </a:lnTo>
                  <a:lnTo>
                    <a:pt x="1320393" y="776605"/>
                  </a:lnTo>
                  <a:lnTo>
                    <a:pt x="1317802" y="638492"/>
                  </a:lnTo>
                  <a:lnTo>
                    <a:pt x="1450695" y="611555"/>
                  </a:lnTo>
                  <a:lnTo>
                    <a:pt x="1430718" y="535990"/>
                  </a:lnTo>
                  <a:lnTo>
                    <a:pt x="1554937" y="517740"/>
                  </a:lnTo>
                  <a:lnTo>
                    <a:pt x="1475016" y="368325"/>
                  </a:lnTo>
                  <a:lnTo>
                    <a:pt x="1528013" y="251929"/>
                  </a:lnTo>
                  <a:lnTo>
                    <a:pt x="1403781" y="136385"/>
                  </a:lnTo>
                  <a:lnTo>
                    <a:pt x="1421155" y="11303"/>
                  </a:lnTo>
                  <a:lnTo>
                    <a:pt x="1320393" y="29540"/>
                  </a:lnTo>
                  <a:lnTo>
                    <a:pt x="1243076" y="0"/>
                  </a:lnTo>
                  <a:lnTo>
                    <a:pt x="1163167" y="60807"/>
                  </a:lnTo>
                  <a:lnTo>
                    <a:pt x="940777" y="40830"/>
                  </a:lnTo>
                  <a:lnTo>
                    <a:pt x="888669" y="104254"/>
                  </a:lnTo>
                  <a:lnTo>
                    <a:pt x="805268" y="68630"/>
                  </a:lnTo>
                  <a:lnTo>
                    <a:pt x="645426" y="136385"/>
                  </a:lnTo>
                  <a:lnTo>
                    <a:pt x="555955" y="100774"/>
                  </a:lnTo>
                  <a:lnTo>
                    <a:pt x="426516" y="189382"/>
                  </a:lnTo>
                  <a:lnTo>
                    <a:pt x="318808" y="165925"/>
                  </a:lnTo>
                  <a:lnTo>
                    <a:pt x="247573" y="213702"/>
                  </a:lnTo>
                  <a:lnTo>
                    <a:pt x="111188" y="207619"/>
                  </a:lnTo>
                  <a:lnTo>
                    <a:pt x="123355" y="260604"/>
                  </a:lnTo>
                  <a:lnTo>
                    <a:pt x="34747" y="308381"/>
                  </a:lnTo>
                  <a:lnTo>
                    <a:pt x="75577" y="385699"/>
                  </a:lnTo>
                  <a:lnTo>
                    <a:pt x="11290" y="474306"/>
                  </a:lnTo>
                  <a:lnTo>
                    <a:pt x="69507" y="586359"/>
                  </a:lnTo>
                  <a:lnTo>
                    <a:pt x="0" y="781824"/>
                  </a:lnTo>
                  <a:lnTo>
                    <a:pt x="46913" y="828738"/>
                  </a:lnTo>
                  <a:lnTo>
                    <a:pt x="11290" y="923404"/>
                  </a:lnTo>
                  <a:lnTo>
                    <a:pt x="152882" y="917333"/>
                  </a:lnTo>
                  <a:lnTo>
                    <a:pt x="178943" y="926884"/>
                  </a:lnTo>
                </a:path>
                <a:path w="1581150" h="1022984">
                  <a:moveTo>
                    <a:pt x="356158" y="1006805"/>
                  </a:moveTo>
                  <a:lnTo>
                    <a:pt x="538581" y="864349"/>
                  </a:lnTo>
                  <a:lnTo>
                    <a:pt x="721868" y="935583"/>
                  </a:lnTo>
                  <a:lnTo>
                    <a:pt x="893876" y="799185"/>
                  </a:lnTo>
                  <a:lnTo>
                    <a:pt x="919937" y="807885"/>
                  </a:lnTo>
                </a:path>
                <a:path w="1581150" h="1022984">
                  <a:moveTo>
                    <a:pt x="198932" y="994651"/>
                  </a:moveTo>
                  <a:lnTo>
                    <a:pt x="295351" y="971181"/>
                  </a:lnTo>
                  <a:lnTo>
                    <a:pt x="321411" y="979881"/>
                  </a:lnTo>
                </a:path>
                <a:path w="1581150" h="1022984">
                  <a:moveTo>
                    <a:pt x="1421155" y="11303"/>
                  </a:moveTo>
                  <a:lnTo>
                    <a:pt x="1447215" y="10426"/>
                  </a:lnTo>
                  <a:lnTo>
                    <a:pt x="1430718" y="145948"/>
                  </a:lnTo>
                  <a:lnTo>
                    <a:pt x="1554937" y="261480"/>
                  </a:lnTo>
                  <a:lnTo>
                    <a:pt x="1501076" y="377012"/>
                  </a:lnTo>
                  <a:lnTo>
                    <a:pt x="1580997" y="527291"/>
                  </a:lnTo>
                  <a:lnTo>
                    <a:pt x="1456778" y="545541"/>
                  </a:lnTo>
                  <a:lnTo>
                    <a:pt x="1477619" y="621118"/>
                  </a:lnTo>
                  <a:lnTo>
                    <a:pt x="1344714" y="647179"/>
                  </a:lnTo>
                  <a:lnTo>
                    <a:pt x="1347317" y="784428"/>
                  </a:lnTo>
                  <a:lnTo>
                    <a:pt x="1151864" y="788771"/>
                  </a:lnTo>
                  <a:lnTo>
                    <a:pt x="1003325" y="867829"/>
                  </a:lnTo>
                  <a:lnTo>
                    <a:pt x="919937" y="807885"/>
                  </a:lnTo>
                  <a:lnTo>
                    <a:pt x="747928" y="945134"/>
                  </a:lnTo>
                  <a:lnTo>
                    <a:pt x="565505" y="873899"/>
                  </a:lnTo>
                  <a:lnTo>
                    <a:pt x="375272" y="1022438"/>
                  </a:lnTo>
                  <a:lnTo>
                    <a:pt x="321411" y="979881"/>
                  </a:lnTo>
                  <a:lnTo>
                    <a:pt x="203276" y="1010285"/>
                  </a:lnTo>
                  <a:lnTo>
                    <a:pt x="178943" y="926884"/>
                  </a:lnTo>
                  <a:lnTo>
                    <a:pt x="9550" y="933843"/>
                  </a:lnTo>
                  <a:lnTo>
                    <a:pt x="11290" y="923404"/>
                  </a:lnTo>
                </a:path>
                <a:path w="1581150" h="1022984">
                  <a:moveTo>
                    <a:pt x="959040" y="136385"/>
                  </a:moveTo>
                  <a:lnTo>
                    <a:pt x="1416824" y="52133"/>
                  </a:lnTo>
                </a:path>
              </a:pathLst>
            </a:custGeom>
            <a:ln w="4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16891" y="7802613"/>
              <a:ext cx="223686" cy="241503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4006151" y="7789151"/>
              <a:ext cx="2216150" cy="1026794"/>
            </a:xfrm>
            <a:custGeom>
              <a:avLst/>
              <a:gdLst/>
              <a:ahLst/>
              <a:cxnLst/>
              <a:rect l="l" t="t" r="r" b="b"/>
              <a:pathLst>
                <a:path w="2216150" h="1026795">
                  <a:moveTo>
                    <a:pt x="1438541" y="244970"/>
                  </a:moveTo>
                  <a:lnTo>
                    <a:pt x="1088453" y="111188"/>
                  </a:lnTo>
                </a:path>
                <a:path w="2216150" h="1026795">
                  <a:moveTo>
                    <a:pt x="1648764" y="535101"/>
                  </a:moveTo>
                  <a:lnTo>
                    <a:pt x="2171700" y="429996"/>
                  </a:lnTo>
                </a:path>
                <a:path w="2216150" h="1026795">
                  <a:moveTo>
                    <a:pt x="1455902" y="313601"/>
                  </a:moveTo>
                  <a:lnTo>
                    <a:pt x="1455902" y="609815"/>
                  </a:lnTo>
                  <a:lnTo>
                    <a:pt x="1456778" y="617626"/>
                  </a:lnTo>
                  <a:lnTo>
                    <a:pt x="1460258" y="619366"/>
                  </a:lnTo>
                  <a:lnTo>
                    <a:pt x="1464589" y="623709"/>
                  </a:lnTo>
                  <a:lnTo>
                    <a:pt x="1496325" y="637255"/>
                  </a:lnTo>
                  <a:lnTo>
                    <a:pt x="1529524" y="637608"/>
                  </a:lnTo>
                  <a:lnTo>
                    <a:pt x="1561094" y="632748"/>
                  </a:lnTo>
                  <a:lnTo>
                    <a:pt x="1587944" y="630656"/>
                  </a:lnTo>
                  <a:lnTo>
                    <a:pt x="1612441" y="634840"/>
                  </a:lnTo>
                  <a:lnTo>
                    <a:pt x="1630179" y="641956"/>
                  </a:lnTo>
                  <a:lnTo>
                    <a:pt x="1641567" y="651677"/>
                  </a:lnTo>
                  <a:lnTo>
                    <a:pt x="1647012" y="663676"/>
                  </a:lnTo>
                  <a:lnTo>
                    <a:pt x="1647012" y="368325"/>
                  </a:lnTo>
                  <a:lnTo>
                    <a:pt x="1641567" y="356461"/>
                  </a:lnTo>
                  <a:lnTo>
                    <a:pt x="1630179" y="347038"/>
                  </a:lnTo>
                  <a:lnTo>
                    <a:pt x="1612441" y="340223"/>
                  </a:lnTo>
                  <a:lnTo>
                    <a:pt x="1587944" y="336181"/>
                  </a:lnTo>
                  <a:lnTo>
                    <a:pt x="1561094" y="337525"/>
                  </a:lnTo>
                  <a:lnTo>
                    <a:pt x="1529524" y="342371"/>
                  </a:lnTo>
                  <a:lnTo>
                    <a:pt x="1496325" y="342166"/>
                  </a:lnTo>
                  <a:lnTo>
                    <a:pt x="1464589" y="328358"/>
                  </a:lnTo>
                  <a:lnTo>
                    <a:pt x="1456689" y="307587"/>
                  </a:lnTo>
                  <a:lnTo>
                    <a:pt x="1478308" y="287691"/>
                  </a:lnTo>
                  <a:lnTo>
                    <a:pt x="1517690" y="269755"/>
                  </a:lnTo>
                  <a:lnTo>
                    <a:pt x="1563078" y="254861"/>
                  </a:lnTo>
                  <a:lnTo>
                    <a:pt x="1602714" y="244094"/>
                  </a:lnTo>
                </a:path>
                <a:path w="2216150" h="1026795">
                  <a:moveTo>
                    <a:pt x="693204" y="500367"/>
                  </a:moveTo>
                  <a:lnTo>
                    <a:pt x="1455039" y="350075"/>
                  </a:lnTo>
                </a:path>
                <a:path w="2216150" h="1026795">
                  <a:moveTo>
                    <a:pt x="688860" y="575932"/>
                  </a:moveTo>
                  <a:lnTo>
                    <a:pt x="1454162" y="423049"/>
                  </a:lnTo>
                </a:path>
                <a:path w="2216150" h="1026795">
                  <a:moveTo>
                    <a:pt x="659320" y="653249"/>
                  </a:moveTo>
                  <a:lnTo>
                    <a:pt x="1449819" y="492544"/>
                  </a:lnTo>
                </a:path>
                <a:path w="2216150" h="1026795">
                  <a:moveTo>
                    <a:pt x="648893" y="732307"/>
                  </a:moveTo>
                  <a:lnTo>
                    <a:pt x="1455902" y="568121"/>
                  </a:lnTo>
                </a:path>
                <a:path w="2216150" h="1026795">
                  <a:moveTo>
                    <a:pt x="1463725" y="271894"/>
                  </a:moveTo>
                  <a:lnTo>
                    <a:pt x="654989" y="432600"/>
                  </a:lnTo>
                </a:path>
                <a:path w="2216150" h="1026795">
                  <a:moveTo>
                    <a:pt x="1104087" y="97294"/>
                  </a:moveTo>
                  <a:lnTo>
                    <a:pt x="1412468" y="217170"/>
                  </a:lnTo>
                </a:path>
                <a:path w="2216150" h="1026795">
                  <a:moveTo>
                    <a:pt x="1413344" y="203276"/>
                  </a:moveTo>
                  <a:lnTo>
                    <a:pt x="1511503" y="238887"/>
                  </a:lnTo>
                  <a:lnTo>
                    <a:pt x="1519313" y="244094"/>
                  </a:lnTo>
                  <a:lnTo>
                    <a:pt x="1525397" y="244970"/>
                  </a:lnTo>
                  <a:lnTo>
                    <a:pt x="1527136" y="251053"/>
                  </a:lnTo>
                </a:path>
                <a:path w="2216150" h="1026795">
                  <a:moveTo>
                    <a:pt x="1186611" y="41694"/>
                  </a:moveTo>
                  <a:lnTo>
                    <a:pt x="1487170" y="161582"/>
                  </a:lnTo>
                </a:path>
                <a:path w="2216150" h="1026795">
                  <a:moveTo>
                    <a:pt x="1504556" y="160705"/>
                  </a:moveTo>
                  <a:lnTo>
                    <a:pt x="1653095" y="215430"/>
                  </a:lnTo>
                  <a:lnTo>
                    <a:pt x="1677428" y="246697"/>
                  </a:lnTo>
                  <a:lnTo>
                    <a:pt x="1677428" y="501230"/>
                  </a:lnTo>
                  <a:lnTo>
                    <a:pt x="1676354" y="514394"/>
                  </a:lnTo>
                  <a:lnTo>
                    <a:pt x="1673404" y="523163"/>
                  </a:lnTo>
                  <a:lnTo>
                    <a:pt x="1668990" y="528352"/>
                  </a:lnTo>
                  <a:lnTo>
                    <a:pt x="1663522" y="530771"/>
                  </a:lnTo>
                </a:path>
                <a:path w="2216150" h="1026795">
                  <a:moveTo>
                    <a:pt x="1147521" y="70370"/>
                  </a:moveTo>
                  <a:lnTo>
                    <a:pt x="1428114" y="181559"/>
                  </a:lnTo>
                </a:path>
                <a:path w="2216150" h="1026795">
                  <a:moveTo>
                    <a:pt x="1439392" y="174612"/>
                  </a:moveTo>
                  <a:lnTo>
                    <a:pt x="1581861" y="226720"/>
                  </a:lnTo>
                  <a:lnTo>
                    <a:pt x="1605318" y="258000"/>
                  </a:lnTo>
                  <a:lnTo>
                    <a:pt x="1605318" y="337921"/>
                  </a:lnTo>
                </a:path>
                <a:path w="2216150" h="1026795">
                  <a:moveTo>
                    <a:pt x="1528876" y="267550"/>
                  </a:moveTo>
                  <a:lnTo>
                    <a:pt x="1528876" y="341388"/>
                  </a:lnTo>
                </a:path>
                <a:path w="2216150" h="1026795">
                  <a:moveTo>
                    <a:pt x="1470672" y="332701"/>
                  </a:moveTo>
                  <a:lnTo>
                    <a:pt x="1470672" y="627189"/>
                  </a:lnTo>
                </a:path>
                <a:path w="2216150" h="1026795">
                  <a:moveTo>
                    <a:pt x="1522793" y="343128"/>
                  </a:moveTo>
                  <a:lnTo>
                    <a:pt x="1522793" y="637616"/>
                  </a:lnTo>
                </a:path>
                <a:path w="2216150" h="1026795">
                  <a:moveTo>
                    <a:pt x="1592287" y="336181"/>
                  </a:moveTo>
                  <a:lnTo>
                    <a:pt x="1592287" y="629793"/>
                  </a:lnTo>
                </a:path>
                <a:path w="2216150" h="1026795">
                  <a:moveTo>
                    <a:pt x="1308227" y="64287"/>
                  </a:moveTo>
                  <a:lnTo>
                    <a:pt x="1571434" y="159842"/>
                  </a:lnTo>
                </a:path>
                <a:path w="2216150" h="1026795">
                  <a:moveTo>
                    <a:pt x="1592287" y="154622"/>
                  </a:moveTo>
                  <a:lnTo>
                    <a:pt x="1724329" y="203276"/>
                  </a:lnTo>
                  <a:lnTo>
                    <a:pt x="1747786" y="234543"/>
                  </a:lnTo>
                  <a:lnTo>
                    <a:pt x="1747786" y="489064"/>
                  </a:lnTo>
                  <a:lnTo>
                    <a:pt x="1746727" y="502232"/>
                  </a:lnTo>
                  <a:lnTo>
                    <a:pt x="1743876" y="511001"/>
                  </a:lnTo>
                  <a:lnTo>
                    <a:pt x="1739723" y="516187"/>
                  </a:lnTo>
                  <a:lnTo>
                    <a:pt x="1734756" y="518604"/>
                  </a:lnTo>
                </a:path>
                <a:path w="2216150" h="1026795">
                  <a:moveTo>
                    <a:pt x="1631378" y="92951"/>
                  </a:moveTo>
                  <a:lnTo>
                    <a:pt x="1866785" y="179819"/>
                  </a:lnTo>
                  <a:lnTo>
                    <a:pt x="1890242" y="211086"/>
                  </a:lnTo>
                  <a:lnTo>
                    <a:pt x="1890242" y="459536"/>
                  </a:lnTo>
                  <a:lnTo>
                    <a:pt x="1889183" y="472333"/>
                  </a:lnTo>
                  <a:lnTo>
                    <a:pt x="1886332" y="481139"/>
                  </a:lnTo>
                  <a:lnTo>
                    <a:pt x="1882179" y="486525"/>
                  </a:lnTo>
                  <a:lnTo>
                    <a:pt x="1877212" y="489064"/>
                  </a:lnTo>
                </a:path>
                <a:path w="2216150" h="1026795">
                  <a:moveTo>
                    <a:pt x="1359484" y="43434"/>
                  </a:moveTo>
                  <a:lnTo>
                    <a:pt x="1617484" y="138988"/>
                  </a:lnTo>
                </a:path>
                <a:path w="2216150" h="1026795">
                  <a:moveTo>
                    <a:pt x="1408125" y="22593"/>
                  </a:moveTo>
                  <a:lnTo>
                    <a:pt x="1632254" y="104241"/>
                  </a:lnTo>
                </a:path>
                <a:path w="2216150" h="1026795">
                  <a:moveTo>
                    <a:pt x="1625295" y="128562"/>
                  </a:moveTo>
                  <a:lnTo>
                    <a:pt x="1795551" y="191985"/>
                  </a:lnTo>
                  <a:lnTo>
                    <a:pt x="1819884" y="223253"/>
                  </a:lnTo>
                  <a:lnTo>
                    <a:pt x="1819884" y="475170"/>
                  </a:lnTo>
                  <a:lnTo>
                    <a:pt x="1818960" y="484764"/>
                  </a:lnTo>
                  <a:lnTo>
                    <a:pt x="1816406" y="492652"/>
                  </a:lnTo>
                  <a:lnTo>
                    <a:pt x="1812549" y="498748"/>
                  </a:lnTo>
                  <a:lnTo>
                    <a:pt x="1807718" y="502970"/>
                  </a:lnTo>
                </a:path>
                <a:path w="2216150" h="1026795">
                  <a:moveTo>
                    <a:pt x="1656562" y="64287"/>
                  </a:moveTo>
                  <a:lnTo>
                    <a:pt x="1937156" y="168516"/>
                  </a:lnTo>
                  <a:lnTo>
                    <a:pt x="1962353" y="198920"/>
                  </a:lnTo>
                  <a:lnTo>
                    <a:pt x="1962353" y="446506"/>
                  </a:lnTo>
                  <a:lnTo>
                    <a:pt x="1961157" y="459168"/>
                  </a:lnTo>
                  <a:lnTo>
                    <a:pt x="1958006" y="467677"/>
                  </a:lnTo>
                  <a:lnTo>
                    <a:pt x="1953555" y="472767"/>
                  </a:lnTo>
                  <a:lnTo>
                    <a:pt x="1948459" y="475170"/>
                  </a:lnTo>
                </a:path>
                <a:path w="2216150" h="1026795">
                  <a:moveTo>
                    <a:pt x="1725193" y="51257"/>
                  </a:moveTo>
                  <a:lnTo>
                    <a:pt x="2009266" y="156362"/>
                  </a:lnTo>
                  <a:lnTo>
                    <a:pt x="2032711" y="187629"/>
                  </a:lnTo>
                  <a:lnTo>
                    <a:pt x="2032711" y="432600"/>
                  </a:lnTo>
                  <a:lnTo>
                    <a:pt x="2031638" y="445385"/>
                  </a:lnTo>
                  <a:lnTo>
                    <a:pt x="2028693" y="454099"/>
                  </a:lnTo>
                  <a:lnTo>
                    <a:pt x="2024283" y="459230"/>
                  </a:lnTo>
                  <a:lnTo>
                    <a:pt x="2018817" y="461264"/>
                  </a:lnTo>
                </a:path>
                <a:path w="2216150" h="1026795">
                  <a:moveTo>
                    <a:pt x="1861578" y="25196"/>
                  </a:moveTo>
                  <a:lnTo>
                    <a:pt x="2070061" y="102501"/>
                  </a:lnTo>
                </a:path>
                <a:path w="2216150" h="1026795">
                  <a:moveTo>
                    <a:pt x="1795551" y="39090"/>
                  </a:moveTo>
                  <a:lnTo>
                    <a:pt x="2079625" y="144208"/>
                  </a:lnTo>
                  <a:lnTo>
                    <a:pt x="2103932" y="175475"/>
                  </a:lnTo>
                  <a:lnTo>
                    <a:pt x="2103932" y="418706"/>
                  </a:lnTo>
                  <a:lnTo>
                    <a:pt x="2103132" y="428422"/>
                  </a:lnTo>
                  <a:lnTo>
                    <a:pt x="2100784" y="436511"/>
                  </a:lnTo>
                  <a:lnTo>
                    <a:pt x="2096973" y="442648"/>
                  </a:lnTo>
                  <a:lnTo>
                    <a:pt x="2091778" y="446506"/>
                  </a:lnTo>
                </a:path>
                <a:path w="2216150" h="1026795">
                  <a:moveTo>
                    <a:pt x="2171700" y="423913"/>
                  </a:moveTo>
                  <a:lnTo>
                    <a:pt x="2169096" y="427393"/>
                  </a:lnTo>
                  <a:lnTo>
                    <a:pt x="2166480" y="429996"/>
                  </a:lnTo>
                  <a:lnTo>
                    <a:pt x="2163013" y="431736"/>
                  </a:lnTo>
                </a:path>
                <a:path w="2216150" h="1026795">
                  <a:moveTo>
                    <a:pt x="1929345" y="12166"/>
                  </a:moveTo>
                  <a:lnTo>
                    <a:pt x="2043125" y="54724"/>
                  </a:lnTo>
                </a:path>
                <a:path w="2216150" h="1026795">
                  <a:moveTo>
                    <a:pt x="2001431" y="0"/>
                  </a:moveTo>
                  <a:lnTo>
                    <a:pt x="2048357" y="17373"/>
                  </a:lnTo>
                </a:path>
                <a:path w="2216150" h="1026795">
                  <a:moveTo>
                    <a:pt x="1759077" y="718400"/>
                  </a:moveTo>
                  <a:lnTo>
                    <a:pt x="1786864" y="727087"/>
                  </a:lnTo>
                </a:path>
                <a:path w="2216150" h="1026795">
                  <a:moveTo>
                    <a:pt x="1955393" y="714921"/>
                  </a:moveTo>
                  <a:lnTo>
                    <a:pt x="1982317" y="722744"/>
                  </a:lnTo>
                </a:path>
                <a:path w="2216150" h="1026795">
                  <a:moveTo>
                    <a:pt x="1952802" y="576808"/>
                  </a:moveTo>
                  <a:lnTo>
                    <a:pt x="1979714" y="585495"/>
                  </a:lnTo>
                </a:path>
                <a:path w="2216150" h="1026795">
                  <a:moveTo>
                    <a:pt x="2085695" y="549871"/>
                  </a:moveTo>
                  <a:lnTo>
                    <a:pt x="2112619" y="559435"/>
                  </a:lnTo>
                </a:path>
                <a:path w="2216150" h="1026795">
                  <a:moveTo>
                    <a:pt x="2065718" y="474306"/>
                  </a:moveTo>
                  <a:lnTo>
                    <a:pt x="2091778" y="483857"/>
                  </a:lnTo>
                </a:path>
                <a:path w="2216150" h="1026795">
                  <a:moveTo>
                    <a:pt x="2189937" y="456057"/>
                  </a:moveTo>
                  <a:lnTo>
                    <a:pt x="2215997" y="465607"/>
                  </a:lnTo>
                </a:path>
                <a:path w="2216150" h="1026795">
                  <a:moveTo>
                    <a:pt x="2110016" y="306641"/>
                  </a:moveTo>
                  <a:lnTo>
                    <a:pt x="2136076" y="315328"/>
                  </a:lnTo>
                </a:path>
                <a:path w="2216150" h="1026795">
                  <a:moveTo>
                    <a:pt x="2163013" y="190246"/>
                  </a:moveTo>
                  <a:lnTo>
                    <a:pt x="2189937" y="199796"/>
                  </a:lnTo>
                </a:path>
                <a:path w="2216150" h="1026795">
                  <a:moveTo>
                    <a:pt x="2038781" y="74701"/>
                  </a:moveTo>
                  <a:lnTo>
                    <a:pt x="2065718" y="84264"/>
                  </a:lnTo>
                </a:path>
                <a:path w="2216150" h="1026795">
                  <a:moveTo>
                    <a:pt x="257124" y="998982"/>
                  </a:moveTo>
                  <a:lnTo>
                    <a:pt x="35610" y="893013"/>
                  </a:lnTo>
                </a:path>
                <a:path w="2216150" h="1026795">
                  <a:moveTo>
                    <a:pt x="222376" y="1026782"/>
                  </a:moveTo>
                  <a:lnTo>
                    <a:pt x="0" y="921664"/>
                  </a:lnTo>
                </a:path>
              </a:pathLst>
            </a:custGeom>
            <a:ln w="43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533584" y="8445881"/>
              <a:ext cx="2552700" cy="897890"/>
            </a:xfrm>
            <a:custGeom>
              <a:avLst/>
              <a:gdLst/>
              <a:ahLst/>
              <a:cxnLst/>
              <a:rect l="l" t="t" r="r" b="b"/>
              <a:pathLst>
                <a:path w="2552700" h="897890">
                  <a:moveTo>
                    <a:pt x="1980590" y="0"/>
                  </a:moveTo>
                  <a:lnTo>
                    <a:pt x="1763420" y="563765"/>
                  </a:lnTo>
                </a:path>
                <a:path w="2552700" h="897890">
                  <a:moveTo>
                    <a:pt x="0" y="312724"/>
                  </a:moveTo>
                  <a:lnTo>
                    <a:pt x="411759" y="897343"/>
                  </a:lnTo>
                </a:path>
                <a:path w="2552700" h="897890">
                  <a:moveTo>
                    <a:pt x="2372360" y="171983"/>
                  </a:moveTo>
                  <a:lnTo>
                    <a:pt x="2552191" y="463867"/>
                  </a:lnTo>
                </a:path>
                <a:path w="2552700" h="897890">
                  <a:moveTo>
                    <a:pt x="340525" y="243217"/>
                  </a:moveTo>
                  <a:lnTo>
                    <a:pt x="696683" y="762685"/>
                  </a:lnTo>
                </a:path>
              </a:pathLst>
            </a:custGeom>
            <a:ln w="8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9" name="object 139"/>
          <p:cNvSpPr txBox="1"/>
          <p:nvPr/>
        </p:nvSpPr>
        <p:spPr>
          <a:xfrm>
            <a:off x="7957730" y="559050"/>
            <a:ext cx="3002915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-10" dirty="0">
                <a:latin typeface="Lucida Sans Unicode"/>
                <a:cs typeface="Lucida Sans Unicode"/>
              </a:rPr>
              <a:t>Propósito</a:t>
            </a:r>
            <a:r>
              <a:rPr sz="1250" spc="-75" dirty="0">
                <a:latin typeface="Lucida Sans Unicode"/>
                <a:cs typeface="Lucida Sans Unicode"/>
              </a:rPr>
              <a:t> </a:t>
            </a:r>
            <a:r>
              <a:rPr sz="1250" spc="-20" dirty="0">
                <a:latin typeface="Lucida Sans Unicode"/>
                <a:cs typeface="Lucida Sans Unicode"/>
              </a:rPr>
              <a:t>y</a:t>
            </a:r>
            <a:r>
              <a:rPr sz="1250" spc="-75" dirty="0">
                <a:latin typeface="Lucida Sans Unicode"/>
                <a:cs typeface="Lucida Sans Unicode"/>
              </a:rPr>
              <a:t> </a:t>
            </a:r>
            <a:r>
              <a:rPr sz="1250" spc="-25" dirty="0">
                <a:latin typeface="Lucida Sans Unicode"/>
                <a:cs typeface="Lucida Sans Unicode"/>
              </a:rPr>
              <a:t>definición</a:t>
            </a:r>
            <a:r>
              <a:rPr sz="1250" spc="-75" dirty="0">
                <a:latin typeface="Lucida Sans Unicode"/>
                <a:cs typeface="Lucida Sans Unicode"/>
              </a:rPr>
              <a:t> </a:t>
            </a:r>
            <a:r>
              <a:rPr sz="1250" spc="-5" dirty="0">
                <a:latin typeface="Lucida Sans Unicode"/>
                <a:cs typeface="Lucida Sans Unicode"/>
              </a:rPr>
              <a:t>de</a:t>
            </a:r>
            <a:r>
              <a:rPr sz="1250" spc="-75" dirty="0">
                <a:latin typeface="Lucida Sans Unicode"/>
                <a:cs typeface="Lucida Sans Unicode"/>
              </a:rPr>
              <a:t> </a:t>
            </a:r>
            <a:r>
              <a:rPr sz="1250" spc="-15" dirty="0">
                <a:latin typeface="Lucida Sans Unicode"/>
                <a:cs typeface="Lucida Sans Unicode"/>
              </a:rPr>
              <a:t>la</a:t>
            </a:r>
            <a:r>
              <a:rPr sz="1250" spc="-75" dirty="0">
                <a:latin typeface="Lucida Sans Unicode"/>
                <a:cs typeface="Lucida Sans Unicode"/>
              </a:rPr>
              <a:t> </a:t>
            </a:r>
            <a:r>
              <a:rPr sz="1250" spc="-15" dirty="0">
                <a:latin typeface="Lucida Sans Unicode"/>
                <a:cs typeface="Lucida Sans Unicode"/>
              </a:rPr>
              <a:t>vía</a:t>
            </a:r>
            <a:r>
              <a:rPr sz="1250" spc="-75" dirty="0">
                <a:latin typeface="Lucida Sans Unicode"/>
                <a:cs typeface="Lucida Sans Unicode"/>
              </a:rPr>
              <a:t> </a:t>
            </a:r>
            <a:r>
              <a:rPr sz="1250" spc="-5" dirty="0">
                <a:latin typeface="Lucida Sans Unicode"/>
                <a:cs typeface="Lucida Sans Unicode"/>
              </a:rPr>
              <a:t>de</a:t>
            </a:r>
            <a:r>
              <a:rPr sz="1250" spc="-75" dirty="0">
                <a:latin typeface="Lucida Sans Unicode"/>
                <a:cs typeface="Lucida Sans Unicode"/>
              </a:rPr>
              <a:t> </a:t>
            </a:r>
            <a:r>
              <a:rPr sz="1250" spc="-20" dirty="0">
                <a:latin typeface="Lucida Sans Unicode"/>
                <a:cs typeface="Lucida Sans Unicode"/>
              </a:rPr>
              <a:t>buses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89535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-75" dirty="0">
                <a:latin typeface="Lucida Sans Unicode"/>
                <a:cs typeface="Lucida Sans Unicode"/>
              </a:rPr>
              <a:pPr marL="38100">
                <a:spcBef>
                  <a:spcPts val="180"/>
                </a:spcBef>
              </a:pPr>
              <a:t>6</a:t>
            </a:fld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7957730" y="1874770"/>
            <a:ext cx="418528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8940">
              <a:lnSpc>
                <a:spcPct val="133300"/>
              </a:lnSpc>
              <a:spcBef>
                <a:spcPts val="100"/>
              </a:spcBef>
            </a:pPr>
            <a:r>
              <a:rPr sz="900" spc="-20" dirty="0">
                <a:latin typeface="Lucida Sans Unicode"/>
                <a:cs typeface="Lucida Sans Unicode"/>
              </a:rPr>
              <a:t>Los.sistemas.de.distribución.comercial.e.industrial.utilizan.varios. </a:t>
            </a:r>
            <a:r>
              <a:rPr sz="900" spc="-15" dirty="0">
                <a:latin typeface="Lucida Sans Unicode"/>
                <a:cs typeface="Lucida Sans Unicode"/>
              </a:rPr>
              <a:t> métodos.para.conducir.la.energía.eléctrica..Estos.métodos.a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menudo.  </a:t>
            </a:r>
            <a:r>
              <a:rPr sz="900" spc="-20" dirty="0">
                <a:latin typeface="Lucida Sans Unicode"/>
                <a:cs typeface="Lucida Sans Unicode"/>
              </a:rPr>
              <a:t>incluyen.conductores.pesados.pasados.en.bandejas.o.conductos..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26299"/>
              </a:lnSpc>
            </a:pPr>
            <a:r>
              <a:rPr sz="950" spc="-20" dirty="0">
                <a:latin typeface="Lucida Sans Unicode"/>
                <a:cs typeface="Lucida Sans Unicode"/>
              </a:rPr>
              <a:t>Los </a:t>
            </a:r>
            <a:r>
              <a:rPr sz="950" spc="-15" dirty="0">
                <a:latin typeface="Lucida Sans Unicode"/>
                <a:cs typeface="Lucida Sans Unicode"/>
              </a:rPr>
              <a:t>ensamblajes </a:t>
            </a:r>
            <a:r>
              <a:rPr sz="950" spc="-5" dirty="0">
                <a:latin typeface="Lucida Sans Unicode"/>
                <a:cs typeface="Lucida Sans Unicode"/>
              </a:rPr>
              <a:t>de </a:t>
            </a:r>
            <a:r>
              <a:rPr sz="950" spc="-15" dirty="0">
                <a:latin typeface="Lucida Sans Unicode"/>
                <a:cs typeface="Lucida Sans Unicode"/>
              </a:rPr>
              <a:t>cables y </a:t>
            </a:r>
            <a:r>
              <a:rPr sz="950" spc="-20" dirty="0">
                <a:latin typeface="Lucida Sans Unicode"/>
                <a:cs typeface="Lucida Sans Unicode"/>
              </a:rPr>
              <a:t>conductos </a:t>
            </a:r>
            <a:r>
              <a:rPr sz="950" spc="-15" dirty="0">
                <a:latin typeface="Lucida Sans Unicode"/>
                <a:cs typeface="Lucida Sans Unicode"/>
              </a:rPr>
              <a:t>son </a:t>
            </a:r>
            <a:r>
              <a:rPr sz="950" spc="-20" dirty="0">
                <a:latin typeface="Lucida Sans Unicode"/>
                <a:cs typeface="Lucida Sans Unicode"/>
              </a:rPr>
              <a:t>costosos </a:t>
            </a:r>
            <a:r>
              <a:rPr sz="950" spc="-15" dirty="0">
                <a:latin typeface="Lucida Sans Unicode"/>
                <a:cs typeface="Lucida Sans Unicode"/>
              </a:rPr>
              <a:t>y </a:t>
            </a:r>
            <a:r>
              <a:rPr sz="950" spc="-10" dirty="0">
                <a:latin typeface="Lucida Sans Unicode"/>
                <a:cs typeface="Lucida Sans Unicode"/>
              </a:rPr>
              <a:t>consumen mucho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tiempo.</a:t>
            </a:r>
            <a:r>
              <a:rPr sz="950" spc="5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instalar..Una</a:t>
            </a:r>
            <a:r>
              <a:rPr sz="950" spc="5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vez.instalados,.son.difíciles.de.cambiar..De.eliminar. </a:t>
            </a:r>
            <a:r>
              <a:rPr sz="950" spc="-28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estas.deficiencias,.la.energía.a.menudo.se.distribuye.mediante. </a:t>
            </a:r>
            <a:r>
              <a:rPr sz="950" spc="-15" dirty="0">
                <a:latin typeface="Lucida Sans Unicode"/>
                <a:cs typeface="Lucida Sans Unicode"/>
              </a:rPr>
              <a:t> barras.de.bus..Esto.se.denomina.</a:t>
            </a:r>
            <a:r>
              <a:rPr sz="950" b="1" spc="-15" dirty="0">
                <a:latin typeface="Arial"/>
                <a:cs typeface="Arial"/>
              </a:rPr>
              <a:t>vía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autobús</a:t>
            </a:r>
            <a:r>
              <a:rPr sz="950" spc="10" dirty="0">
                <a:latin typeface="Lucida Sans Unicode"/>
                <a:cs typeface="Lucida Sans Unicode"/>
              </a:rPr>
              <a:t>..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5761900" y="3610861"/>
            <a:ext cx="6521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10" dirty="0">
                <a:latin typeface="Arial"/>
                <a:cs typeface="Arial"/>
              </a:rPr>
              <a:t>Barras</a:t>
            </a:r>
            <a:r>
              <a:rPr sz="550" b="1" spc="-10" dirty="0">
                <a:latin typeface="Arial"/>
                <a:cs typeface="Arial"/>
              </a:rPr>
              <a:t> </a:t>
            </a:r>
            <a:r>
              <a:rPr sz="550" b="1" spc="5" dirty="0">
                <a:latin typeface="Arial"/>
                <a:cs typeface="Arial"/>
              </a:rPr>
              <a:t>colectoras</a:t>
            </a:r>
            <a:r>
              <a:rPr sz="550" spc="-30" dirty="0">
                <a:latin typeface="Lucida Sans Unicode"/>
                <a:cs typeface="Lucida Sans Unicode"/>
              </a:rPr>
              <a:t>.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7957680" y="3520690"/>
            <a:ext cx="42030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Lucida Sans Unicode"/>
                <a:cs typeface="Lucida Sans Unicode"/>
              </a:rPr>
              <a:t>UNA.</a:t>
            </a:r>
            <a:r>
              <a:rPr sz="900" b="1" spc="20" dirty="0">
                <a:latin typeface="Arial"/>
                <a:cs typeface="Arial"/>
              </a:rPr>
              <a:t>barra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-15" dirty="0">
                <a:latin typeface="Arial"/>
                <a:cs typeface="Arial"/>
              </a:rPr>
              <a:t>autobús</a:t>
            </a:r>
            <a:r>
              <a:rPr sz="900" spc="-15" dirty="0">
                <a:latin typeface="Lucida Sans Unicode"/>
                <a:cs typeface="Lucida Sans Unicode"/>
              </a:rPr>
              <a:t>.es.un.conductor.que.sirve.como.conexión.común.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para.dos.o.más.circuitos..Se.representa.esquemáticamente.por.un.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línea.recta.con.un.número.de.conexiones.realizadas.a.la.vía.de.Bus.</a:t>
            </a:r>
            <a:r>
              <a:rPr sz="900" spc="6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las</a:t>
            </a:r>
            <a:r>
              <a:rPr sz="900" spc="6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barras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colectoras</a:t>
            </a:r>
            <a:r>
              <a:rPr sz="900" spc="-6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están.hechas.de.aluminio.o.cobre.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5761899" y="5976871"/>
            <a:ext cx="12293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5" dirty="0">
                <a:latin typeface="Arial"/>
                <a:cs typeface="Arial"/>
              </a:rPr>
              <a:t>Definición</a:t>
            </a:r>
            <a:r>
              <a:rPr sz="1100" b="1" spc="-7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NEMA</a:t>
            </a:r>
            <a:r>
              <a:rPr sz="1100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957679" y="5965731"/>
            <a:ext cx="3991610" cy="1116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La.línea.de.barras.es.definida.por.los.Fabricantes.Nacionales. </a:t>
            </a:r>
            <a:r>
              <a:rPr sz="1000" spc="-15" dirty="0">
                <a:latin typeface="Lucida Sans Unicode"/>
                <a:cs typeface="Lucida Sans Unicode"/>
              </a:rPr>
              <a:t> Asociación.(NEMA).as.</a:t>
            </a:r>
            <a:r>
              <a:rPr sz="1050" i="1" spc="-15" dirty="0">
                <a:latin typeface="Trebuchet MS"/>
                <a:cs typeface="Trebuchet MS"/>
              </a:rPr>
              <a:t>un </a:t>
            </a:r>
            <a:r>
              <a:rPr sz="1050" i="1" spc="5" dirty="0">
                <a:latin typeface="Trebuchet MS"/>
                <a:cs typeface="Trebuchet MS"/>
              </a:rPr>
              <a:t>sistema </a:t>
            </a:r>
            <a:r>
              <a:rPr sz="1050" i="1" spc="15" dirty="0">
                <a:latin typeface="Trebuchet MS"/>
                <a:cs typeface="Trebuchet MS"/>
              </a:rPr>
              <a:t>de </a:t>
            </a:r>
            <a:r>
              <a:rPr sz="1050" i="1" spc="-10" dirty="0">
                <a:latin typeface="Trebuchet MS"/>
                <a:cs typeface="Trebuchet MS"/>
              </a:rPr>
              <a:t>distribución </a:t>
            </a:r>
            <a:r>
              <a:rPr sz="1050" i="1" spc="-30" dirty="0">
                <a:latin typeface="Trebuchet MS"/>
                <a:cs typeface="Trebuchet MS"/>
              </a:rPr>
              <a:t>eléctrica </a:t>
            </a:r>
            <a:r>
              <a:rPr sz="1050" i="1" spc="-25" dirty="0">
                <a:latin typeface="Trebuchet MS"/>
                <a:cs typeface="Trebuchet MS"/>
              </a:rPr>
              <a:t> </a:t>
            </a:r>
            <a:r>
              <a:rPr sz="1050" i="1" spc="-5" dirty="0">
                <a:latin typeface="Trebuchet MS"/>
                <a:cs typeface="Trebuchet MS"/>
              </a:rPr>
              <a:t>prefabricado </a:t>
            </a:r>
            <a:r>
              <a:rPr sz="1050" i="1" spc="20" dirty="0">
                <a:latin typeface="Trebuchet MS"/>
                <a:cs typeface="Trebuchet MS"/>
              </a:rPr>
              <a:t>que </a:t>
            </a:r>
            <a:r>
              <a:rPr sz="1050" i="1" spc="10" dirty="0">
                <a:latin typeface="Trebuchet MS"/>
                <a:cs typeface="Trebuchet MS"/>
              </a:rPr>
              <a:t>consta </a:t>
            </a:r>
            <a:r>
              <a:rPr sz="1050" i="1" spc="15" dirty="0">
                <a:latin typeface="Trebuchet MS"/>
                <a:cs typeface="Trebuchet MS"/>
              </a:rPr>
              <a:t>de </a:t>
            </a:r>
            <a:r>
              <a:rPr sz="1050" i="1" spc="5" dirty="0">
                <a:latin typeface="Trebuchet MS"/>
                <a:cs typeface="Trebuchet MS"/>
              </a:rPr>
              <a:t>barras </a:t>
            </a:r>
            <a:r>
              <a:rPr sz="1050" i="1" spc="-5" dirty="0">
                <a:latin typeface="Trebuchet MS"/>
                <a:cs typeface="Trebuchet MS"/>
              </a:rPr>
              <a:t>colectoras </a:t>
            </a:r>
            <a:r>
              <a:rPr sz="1050" i="1" spc="20" dirty="0">
                <a:latin typeface="Trebuchet MS"/>
                <a:cs typeface="Trebuchet MS"/>
              </a:rPr>
              <a:t>en </a:t>
            </a:r>
            <a:r>
              <a:rPr sz="1050" i="1" spc="35" dirty="0">
                <a:latin typeface="Trebuchet MS"/>
                <a:cs typeface="Trebuchet MS"/>
              </a:rPr>
              <a:t>un </a:t>
            </a:r>
            <a:r>
              <a:rPr sz="1050" i="1" spc="-15" dirty="0">
                <a:latin typeface="Trebuchet MS"/>
                <a:cs typeface="Trebuchet MS"/>
              </a:rPr>
              <a:t>recinto </a:t>
            </a:r>
            <a:r>
              <a:rPr sz="1050" i="1" spc="-10" dirty="0">
                <a:latin typeface="Trebuchet MS"/>
                <a:cs typeface="Trebuchet MS"/>
              </a:rPr>
              <a:t> </a:t>
            </a:r>
            <a:r>
              <a:rPr sz="1050" i="1" spc="-25" dirty="0">
                <a:latin typeface="Trebuchet MS"/>
                <a:cs typeface="Trebuchet MS"/>
              </a:rPr>
              <a:t>protector, </a:t>
            </a:r>
            <a:r>
              <a:rPr sz="1050" i="1" spc="20" dirty="0">
                <a:latin typeface="Trebuchet MS"/>
                <a:cs typeface="Trebuchet MS"/>
              </a:rPr>
              <a:t>que </a:t>
            </a:r>
            <a:r>
              <a:rPr sz="1050" i="1" spc="-15" dirty="0">
                <a:latin typeface="Trebuchet MS"/>
                <a:cs typeface="Trebuchet MS"/>
              </a:rPr>
              <a:t>incluye </a:t>
            </a:r>
            <a:r>
              <a:rPr sz="1050" i="1" spc="10" dirty="0">
                <a:latin typeface="Trebuchet MS"/>
                <a:cs typeface="Trebuchet MS"/>
              </a:rPr>
              <a:t>tramos </a:t>
            </a:r>
            <a:r>
              <a:rPr sz="1050" i="1" spc="-20" dirty="0">
                <a:latin typeface="Trebuchet MS"/>
                <a:cs typeface="Trebuchet MS"/>
              </a:rPr>
              <a:t>rectos, </a:t>
            </a:r>
            <a:r>
              <a:rPr sz="1050" i="1" spc="-5" dirty="0">
                <a:latin typeface="Trebuchet MS"/>
                <a:cs typeface="Trebuchet MS"/>
              </a:rPr>
              <a:t>accesorios, </a:t>
            </a:r>
            <a:r>
              <a:rPr sz="1050" i="1" dirty="0">
                <a:latin typeface="Trebuchet MS"/>
                <a:cs typeface="Trebuchet MS"/>
              </a:rPr>
              <a:t>dispositivos </a:t>
            </a:r>
            <a:r>
              <a:rPr sz="1050" i="1" spc="-10" dirty="0">
                <a:latin typeface="Trebuchet MS"/>
                <a:cs typeface="Trebuchet MS"/>
              </a:rPr>
              <a:t>y </a:t>
            </a:r>
            <a:r>
              <a:rPr sz="1050" i="1" spc="-5" dirty="0">
                <a:latin typeface="Trebuchet MS"/>
                <a:cs typeface="Trebuchet MS"/>
              </a:rPr>
              <a:t> accesorios.</a:t>
            </a:r>
            <a:r>
              <a:rPr sz="1000" spc="-50" dirty="0">
                <a:latin typeface="Lucida Sans Unicode"/>
                <a:cs typeface="Lucida Sans Unicode"/>
              </a:rPr>
              <a:t>.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El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electroducto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incluye.barras,.un.aislante.y/</a:t>
            </a:r>
            <a:r>
              <a:rPr sz="1000" spc="-20" dirty="0">
                <a:latin typeface="Lucida Sans Unicode"/>
                <a:cs typeface="Lucida Sans Unicode"/>
              </a:rPr>
              <a:t>o.soporte.  material,.y.una.vivienda.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11124203" y="8921548"/>
            <a:ext cx="34925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latin typeface="Lucida Sans Unicode"/>
                <a:cs typeface="Lucida Sans Unicode"/>
              </a:rPr>
              <a:t>Alojamiento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8992457" y="9059350"/>
            <a:ext cx="160210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1555">
              <a:spcBef>
                <a:spcPts val="100"/>
              </a:spcBef>
            </a:pPr>
            <a:r>
              <a:rPr sz="350" spc="-10" dirty="0">
                <a:latin typeface="Lucida Sans Unicode"/>
                <a:cs typeface="Lucida Sans Unicode"/>
              </a:rPr>
              <a:t>Cinta</a:t>
            </a:r>
            <a:r>
              <a:rPr sz="350" spc="-20" dirty="0">
                <a:latin typeface="Lucida Sans Unicode"/>
                <a:cs typeface="Lucida Sans Unicode"/>
              </a:rPr>
              <a:t> </a:t>
            </a:r>
            <a:r>
              <a:rPr sz="350" spc="-5" dirty="0">
                <a:latin typeface="Lucida Sans Unicode"/>
                <a:cs typeface="Lucida Sans Unicode"/>
              </a:rPr>
              <a:t>de</a:t>
            </a:r>
            <a:r>
              <a:rPr sz="350" spc="-20" dirty="0">
                <a:latin typeface="Lucida Sans Unicode"/>
                <a:cs typeface="Lucida Sans Unicode"/>
              </a:rPr>
              <a:t> </a:t>
            </a:r>
            <a:r>
              <a:rPr sz="350" spc="-5" dirty="0">
                <a:latin typeface="Lucida Sans Unicode"/>
                <a:cs typeface="Lucida Sans Unicode"/>
              </a:rPr>
              <a:t>envoltura</a:t>
            </a:r>
            <a:r>
              <a:rPr sz="350" spc="-20" dirty="0">
                <a:latin typeface="Lucida Sans Unicode"/>
                <a:cs typeface="Lucida Sans Unicode"/>
              </a:rPr>
              <a:t> </a:t>
            </a:r>
            <a:r>
              <a:rPr sz="350" spc="-5" dirty="0">
                <a:latin typeface="Lucida Sans Unicode"/>
                <a:cs typeface="Lucida Sans Unicode"/>
              </a:rPr>
              <a:t>de</a:t>
            </a:r>
            <a:r>
              <a:rPr sz="350" spc="-20" dirty="0">
                <a:latin typeface="Lucida Sans Unicode"/>
                <a:cs typeface="Lucida Sans Unicode"/>
              </a:rPr>
              <a:t> </a:t>
            </a:r>
            <a:r>
              <a:rPr sz="350" spc="-10" dirty="0">
                <a:latin typeface="Lucida Sans Unicode"/>
                <a:cs typeface="Lucida Sans Unicode"/>
              </a:rPr>
              <a:t>vidrio</a:t>
            </a:r>
            <a:endParaRPr sz="3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550">
              <a:latin typeface="Lucida Sans Unicode"/>
              <a:cs typeface="Lucida Sans Unicode"/>
            </a:endParaRPr>
          </a:p>
          <a:p>
            <a:pPr marL="296545"/>
            <a:r>
              <a:rPr sz="500" spc="-10" dirty="0">
                <a:latin typeface="Lucida Sans Unicode"/>
                <a:cs typeface="Lucida Sans Unicode"/>
              </a:rPr>
              <a:t>Aislamiento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5" dirty="0">
                <a:latin typeface="Lucida Sans Unicode"/>
                <a:cs typeface="Lucida Sans Unicode"/>
              </a:rPr>
              <a:t>de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15" dirty="0">
                <a:latin typeface="Lucida Sans Unicode"/>
                <a:cs typeface="Lucida Sans Unicode"/>
              </a:rPr>
              <a:t>epoxi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605"/>
              </a:spcBef>
            </a:pPr>
            <a:r>
              <a:rPr sz="300" dirty="0">
                <a:latin typeface="Lucida Sans Unicode"/>
                <a:cs typeface="Lucida Sans Unicode"/>
              </a:rPr>
              <a:t>Barras</a:t>
            </a:r>
            <a:r>
              <a:rPr sz="300" spc="-20" dirty="0">
                <a:latin typeface="Lucida Sans Unicode"/>
                <a:cs typeface="Lucida Sans Unicode"/>
              </a:rPr>
              <a:t> </a:t>
            </a:r>
            <a:r>
              <a:rPr sz="300" spc="-5" dirty="0">
                <a:latin typeface="Lucida Sans Unicode"/>
                <a:cs typeface="Lucida Sans Unicode"/>
              </a:rPr>
              <a:t>colectoras</a:t>
            </a:r>
            <a:endParaRPr sz="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8619" y="1664802"/>
            <a:ext cx="1555154" cy="126233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170322" y="2500237"/>
            <a:ext cx="278130" cy="358140"/>
            <a:chOff x="6115722" y="2500237"/>
            <a:chExt cx="278130" cy="3581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0422" y="2626014"/>
              <a:ext cx="244959" cy="1909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118038" y="2608112"/>
              <a:ext cx="274320" cy="123189"/>
            </a:xfrm>
            <a:custGeom>
              <a:avLst/>
              <a:gdLst/>
              <a:ahLst/>
              <a:cxnLst/>
              <a:rect l="l" t="t" r="r" b="b"/>
              <a:pathLst>
                <a:path w="274320" h="123189">
                  <a:moveTo>
                    <a:pt x="145869" y="123011"/>
                  </a:moveTo>
                  <a:lnTo>
                    <a:pt x="0" y="65190"/>
                  </a:lnTo>
                  <a:lnTo>
                    <a:pt x="128435" y="0"/>
                  </a:lnTo>
                  <a:lnTo>
                    <a:pt x="274319" y="56921"/>
                  </a:lnTo>
                  <a:lnTo>
                    <a:pt x="145869" y="123011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18038" y="2608112"/>
              <a:ext cx="274320" cy="123189"/>
            </a:xfrm>
            <a:custGeom>
              <a:avLst/>
              <a:gdLst/>
              <a:ahLst/>
              <a:cxnLst/>
              <a:rect l="l" t="t" r="r" b="b"/>
              <a:pathLst>
                <a:path w="274320" h="123189">
                  <a:moveTo>
                    <a:pt x="145869" y="123011"/>
                  </a:moveTo>
                  <a:lnTo>
                    <a:pt x="0" y="65190"/>
                  </a:lnTo>
                  <a:lnTo>
                    <a:pt x="128435" y="0"/>
                  </a:lnTo>
                  <a:lnTo>
                    <a:pt x="274319" y="56921"/>
                  </a:lnTo>
                  <a:lnTo>
                    <a:pt x="145869" y="12301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15722" y="2500237"/>
              <a:ext cx="278007" cy="35803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1348342" y="1890645"/>
            <a:ext cx="150495" cy="623570"/>
            <a:chOff x="6293741" y="1890645"/>
            <a:chExt cx="150495" cy="623570"/>
          </a:xfrm>
        </p:grpSpPr>
        <p:sp>
          <p:nvSpPr>
            <p:cNvPr id="9" name="object 9"/>
            <p:cNvSpPr/>
            <p:nvPr/>
          </p:nvSpPr>
          <p:spPr>
            <a:xfrm>
              <a:off x="6345570" y="2014120"/>
              <a:ext cx="28575" cy="11430"/>
            </a:xfrm>
            <a:custGeom>
              <a:avLst/>
              <a:gdLst/>
              <a:ahLst/>
              <a:cxnLst/>
              <a:rect l="l" t="t" r="r" b="b"/>
              <a:pathLst>
                <a:path w="28575" h="11430">
                  <a:moveTo>
                    <a:pt x="15590" y="11027"/>
                  </a:moveTo>
                  <a:lnTo>
                    <a:pt x="0" y="5502"/>
                  </a:lnTo>
                  <a:lnTo>
                    <a:pt x="11927" y="0"/>
                  </a:lnTo>
                  <a:lnTo>
                    <a:pt x="28439" y="5502"/>
                  </a:lnTo>
                  <a:lnTo>
                    <a:pt x="15590" y="110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10702" y="2019623"/>
              <a:ext cx="63500" cy="493395"/>
            </a:xfrm>
            <a:custGeom>
              <a:avLst/>
              <a:gdLst/>
              <a:ahLst/>
              <a:cxnLst/>
              <a:rect l="l" t="t" r="r" b="b"/>
              <a:pathLst>
                <a:path w="63500" h="493394">
                  <a:moveTo>
                    <a:pt x="10091" y="493013"/>
                  </a:moveTo>
                  <a:lnTo>
                    <a:pt x="0" y="490254"/>
                  </a:lnTo>
                  <a:lnTo>
                    <a:pt x="50458" y="5525"/>
                  </a:lnTo>
                  <a:lnTo>
                    <a:pt x="63307" y="0"/>
                  </a:lnTo>
                  <a:lnTo>
                    <a:pt x="10091" y="493013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10702" y="2019623"/>
              <a:ext cx="63500" cy="493395"/>
            </a:xfrm>
            <a:custGeom>
              <a:avLst/>
              <a:gdLst/>
              <a:ahLst/>
              <a:cxnLst/>
              <a:rect l="l" t="t" r="r" b="b"/>
              <a:pathLst>
                <a:path w="63500" h="493394">
                  <a:moveTo>
                    <a:pt x="0" y="490254"/>
                  </a:moveTo>
                  <a:lnTo>
                    <a:pt x="50458" y="5525"/>
                  </a:lnTo>
                  <a:lnTo>
                    <a:pt x="63307" y="0"/>
                  </a:lnTo>
                  <a:lnTo>
                    <a:pt x="10091" y="493013"/>
                  </a:lnTo>
                  <a:lnTo>
                    <a:pt x="0" y="49025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95111" y="2019623"/>
              <a:ext cx="66675" cy="490855"/>
            </a:xfrm>
            <a:custGeom>
              <a:avLst/>
              <a:gdLst/>
              <a:ahLst/>
              <a:cxnLst/>
              <a:rect l="l" t="t" r="r" b="b"/>
              <a:pathLst>
                <a:path w="66675" h="490855">
                  <a:moveTo>
                    <a:pt x="15590" y="490254"/>
                  </a:moveTo>
                  <a:lnTo>
                    <a:pt x="0" y="483822"/>
                  </a:lnTo>
                  <a:lnTo>
                    <a:pt x="50458" y="0"/>
                  </a:lnTo>
                  <a:lnTo>
                    <a:pt x="66049" y="5525"/>
                  </a:lnTo>
                  <a:lnTo>
                    <a:pt x="15590" y="490254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95111" y="2019623"/>
              <a:ext cx="66675" cy="490855"/>
            </a:xfrm>
            <a:custGeom>
              <a:avLst/>
              <a:gdLst/>
              <a:ahLst/>
              <a:cxnLst/>
              <a:rect l="l" t="t" r="r" b="b"/>
              <a:pathLst>
                <a:path w="66675" h="490855">
                  <a:moveTo>
                    <a:pt x="0" y="483822"/>
                  </a:moveTo>
                  <a:lnTo>
                    <a:pt x="50458" y="0"/>
                  </a:lnTo>
                  <a:lnTo>
                    <a:pt x="66049" y="5525"/>
                  </a:lnTo>
                  <a:lnTo>
                    <a:pt x="15590" y="490254"/>
                  </a:lnTo>
                  <a:lnTo>
                    <a:pt x="0" y="4838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47870" y="1890645"/>
              <a:ext cx="96325" cy="151474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1690561" y="2632439"/>
            <a:ext cx="260985" cy="332740"/>
            <a:chOff x="6635960" y="2632439"/>
            <a:chExt cx="260985" cy="33274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63493" y="2632439"/>
              <a:ext cx="233032" cy="1129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737342" y="2673303"/>
              <a:ext cx="158115" cy="290195"/>
            </a:xfrm>
            <a:custGeom>
              <a:avLst/>
              <a:gdLst/>
              <a:ahLst/>
              <a:cxnLst/>
              <a:rect l="l" t="t" r="r" b="b"/>
              <a:pathLst>
                <a:path w="158115" h="290194">
                  <a:moveTo>
                    <a:pt x="0" y="290102"/>
                  </a:moveTo>
                  <a:lnTo>
                    <a:pt x="29361" y="70685"/>
                  </a:lnTo>
                  <a:lnTo>
                    <a:pt x="157811" y="0"/>
                  </a:lnTo>
                  <a:lnTo>
                    <a:pt x="126614" y="216643"/>
                  </a:lnTo>
                  <a:lnTo>
                    <a:pt x="0" y="290102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37342" y="2673303"/>
              <a:ext cx="158115" cy="290195"/>
            </a:xfrm>
            <a:custGeom>
              <a:avLst/>
              <a:gdLst/>
              <a:ahLst/>
              <a:cxnLst/>
              <a:rect l="l" t="t" r="r" b="b"/>
              <a:pathLst>
                <a:path w="158115" h="290194">
                  <a:moveTo>
                    <a:pt x="157811" y="0"/>
                  </a:moveTo>
                  <a:lnTo>
                    <a:pt x="126614" y="216643"/>
                  </a:lnTo>
                  <a:lnTo>
                    <a:pt x="0" y="290102"/>
                  </a:lnTo>
                  <a:lnTo>
                    <a:pt x="29361" y="70685"/>
                  </a:lnTo>
                  <a:lnTo>
                    <a:pt x="15781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37342" y="2673303"/>
              <a:ext cx="158115" cy="290195"/>
            </a:xfrm>
            <a:custGeom>
              <a:avLst/>
              <a:gdLst/>
              <a:ahLst/>
              <a:cxnLst/>
              <a:rect l="l" t="t" r="r" b="b"/>
              <a:pathLst>
                <a:path w="158115" h="290194">
                  <a:moveTo>
                    <a:pt x="0" y="290102"/>
                  </a:moveTo>
                  <a:lnTo>
                    <a:pt x="29361" y="70685"/>
                  </a:lnTo>
                  <a:lnTo>
                    <a:pt x="157811" y="0"/>
                  </a:lnTo>
                  <a:lnTo>
                    <a:pt x="126614" y="216643"/>
                  </a:lnTo>
                  <a:lnTo>
                    <a:pt x="0" y="290102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37342" y="2673303"/>
              <a:ext cx="158115" cy="290195"/>
            </a:xfrm>
            <a:custGeom>
              <a:avLst/>
              <a:gdLst/>
              <a:ahLst/>
              <a:cxnLst/>
              <a:rect l="l" t="t" r="r" b="b"/>
              <a:pathLst>
                <a:path w="158115" h="290194">
                  <a:moveTo>
                    <a:pt x="157811" y="0"/>
                  </a:moveTo>
                  <a:lnTo>
                    <a:pt x="126614" y="216643"/>
                  </a:lnTo>
                  <a:lnTo>
                    <a:pt x="0" y="290102"/>
                  </a:lnTo>
                  <a:lnTo>
                    <a:pt x="29361" y="70685"/>
                  </a:lnTo>
                  <a:lnTo>
                    <a:pt x="15781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51570" y="2692127"/>
              <a:ext cx="131192" cy="25245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637331" y="2704503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40" h="259080">
                  <a:moveTo>
                    <a:pt x="100010" y="258902"/>
                  </a:moveTo>
                  <a:lnTo>
                    <a:pt x="0" y="217588"/>
                  </a:lnTo>
                  <a:lnTo>
                    <a:pt x="27533" y="0"/>
                  </a:lnTo>
                  <a:lnTo>
                    <a:pt x="129372" y="39484"/>
                  </a:lnTo>
                  <a:lnTo>
                    <a:pt x="100010" y="258902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637331" y="2704503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40" h="259080">
                  <a:moveTo>
                    <a:pt x="129372" y="39484"/>
                  </a:moveTo>
                  <a:lnTo>
                    <a:pt x="100010" y="258902"/>
                  </a:lnTo>
                  <a:lnTo>
                    <a:pt x="0" y="217588"/>
                  </a:lnTo>
                  <a:lnTo>
                    <a:pt x="27533" y="0"/>
                  </a:lnTo>
                  <a:lnTo>
                    <a:pt x="129372" y="39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0405142" y="3048327"/>
            <a:ext cx="42545" cy="114300"/>
            <a:chOff x="5350541" y="3048327"/>
            <a:chExt cx="42545" cy="114300"/>
          </a:xfrm>
        </p:grpSpPr>
        <p:sp>
          <p:nvSpPr>
            <p:cNvPr id="25" name="object 25"/>
            <p:cNvSpPr/>
            <p:nvPr/>
          </p:nvSpPr>
          <p:spPr>
            <a:xfrm>
              <a:off x="5351912" y="3062555"/>
              <a:ext cx="27940" cy="98425"/>
            </a:xfrm>
            <a:custGeom>
              <a:avLst/>
              <a:gdLst/>
              <a:ahLst/>
              <a:cxnLst/>
              <a:rect l="l" t="t" r="r" b="b"/>
              <a:pathLst>
                <a:path w="27939" h="98425">
                  <a:moveTo>
                    <a:pt x="27518" y="98227"/>
                  </a:moveTo>
                  <a:lnTo>
                    <a:pt x="15598" y="92725"/>
                  </a:lnTo>
                  <a:lnTo>
                    <a:pt x="0" y="0"/>
                  </a:lnTo>
                  <a:lnTo>
                    <a:pt x="12841" y="6424"/>
                  </a:lnTo>
                  <a:lnTo>
                    <a:pt x="27518" y="982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51912" y="3049699"/>
              <a:ext cx="40005" cy="19685"/>
            </a:xfrm>
            <a:custGeom>
              <a:avLst/>
              <a:gdLst/>
              <a:ahLst/>
              <a:cxnLst/>
              <a:rect l="l" t="t" r="r" b="b"/>
              <a:pathLst>
                <a:path w="40004" h="19685">
                  <a:moveTo>
                    <a:pt x="12841" y="19281"/>
                  </a:moveTo>
                  <a:lnTo>
                    <a:pt x="0" y="12856"/>
                  </a:lnTo>
                  <a:lnTo>
                    <a:pt x="27518" y="0"/>
                  </a:lnTo>
                  <a:lnTo>
                    <a:pt x="39452" y="5502"/>
                  </a:lnTo>
                  <a:lnTo>
                    <a:pt x="12841" y="192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51912" y="3049699"/>
              <a:ext cx="40005" cy="19685"/>
            </a:xfrm>
            <a:custGeom>
              <a:avLst/>
              <a:gdLst/>
              <a:ahLst/>
              <a:cxnLst/>
              <a:rect l="l" t="t" r="r" b="b"/>
              <a:pathLst>
                <a:path w="40004" h="19685">
                  <a:moveTo>
                    <a:pt x="12841" y="19281"/>
                  </a:moveTo>
                  <a:lnTo>
                    <a:pt x="0" y="12856"/>
                  </a:lnTo>
                  <a:lnTo>
                    <a:pt x="27518" y="0"/>
                  </a:lnTo>
                  <a:lnTo>
                    <a:pt x="39452" y="5502"/>
                  </a:lnTo>
                  <a:lnTo>
                    <a:pt x="12841" y="1928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64754" y="3055201"/>
              <a:ext cx="26670" cy="106045"/>
            </a:xfrm>
            <a:custGeom>
              <a:avLst/>
              <a:gdLst/>
              <a:ahLst/>
              <a:cxnLst/>
              <a:rect l="l" t="t" r="r" b="b"/>
              <a:pathLst>
                <a:path w="26670" h="106044">
                  <a:moveTo>
                    <a:pt x="14676" y="105581"/>
                  </a:moveTo>
                  <a:lnTo>
                    <a:pt x="0" y="13778"/>
                  </a:lnTo>
                  <a:lnTo>
                    <a:pt x="26611" y="0"/>
                  </a:lnTo>
                  <a:lnTo>
                    <a:pt x="22940" y="101908"/>
                  </a:lnTo>
                  <a:lnTo>
                    <a:pt x="14676" y="1055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64754" y="3055201"/>
              <a:ext cx="26670" cy="106045"/>
            </a:xfrm>
            <a:custGeom>
              <a:avLst/>
              <a:gdLst/>
              <a:ahLst/>
              <a:cxnLst/>
              <a:rect l="l" t="t" r="r" b="b"/>
              <a:pathLst>
                <a:path w="26670" h="106044">
                  <a:moveTo>
                    <a:pt x="26611" y="0"/>
                  </a:moveTo>
                  <a:lnTo>
                    <a:pt x="22940" y="101908"/>
                  </a:lnTo>
                  <a:lnTo>
                    <a:pt x="14676" y="105581"/>
                  </a:lnTo>
                  <a:lnTo>
                    <a:pt x="0" y="13778"/>
                  </a:lnTo>
                  <a:lnTo>
                    <a:pt x="2661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0507902" y="3096074"/>
            <a:ext cx="42545" cy="114935"/>
            <a:chOff x="5453301" y="3096073"/>
            <a:chExt cx="42545" cy="114935"/>
          </a:xfrm>
        </p:grpSpPr>
        <p:sp>
          <p:nvSpPr>
            <p:cNvPr id="31" name="object 31"/>
            <p:cNvSpPr/>
            <p:nvPr/>
          </p:nvSpPr>
          <p:spPr>
            <a:xfrm>
              <a:off x="5467514" y="3102947"/>
              <a:ext cx="26670" cy="106680"/>
            </a:xfrm>
            <a:custGeom>
              <a:avLst/>
              <a:gdLst/>
              <a:ahLst/>
              <a:cxnLst/>
              <a:rect l="l" t="t" r="r" b="b"/>
              <a:pathLst>
                <a:path w="26670" h="106680">
                  <a:moveTo>
                    <a:pt x="13755" y="106496"/>
                  </a:moveTo>
                  <a:lnTo>
                    <a:pt x="0" y="13771"/>
                  </a:lnTo>
                  <a:lnTo>
                    <a:pt x="26611" y="0"/>
                  </a:lnTo>
                  <a:lnTo>
                    <a:pt x="22018" y="101908"/>
                  </a:lnTo>
                  <a:lnTo>
                    <a:pt x="13755" y="106496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67514" y="3102947"/>
              <a:ext cx="26670" cy="106680"/>
            </a:xfrm>
            <a:custGeom>
              <a:avLst/>
              <a:gdLst/>
              <a:ahLst/>
              <a:cxnLst/>
              <a:rect l="l" t="t" r="r" b="b"/>
              <a:pathLst>
                <a:path w="26670" h="106680">
                  <a:moveTo>
                    <a:pt x="26611" y="0"/>
                  </a:moveTo>
                  <a:lnTo>
                    <a:pt x="22018" y="101908"/>
                  </a:lnTo>
                  <a:lnTo>
                    <a:pt x="13755" y="106496"/>
                  </a:lnTo>
                  <a:lnTo>
                    <a:pt x="0" y="13771"/>
                  </a:lnTo>
                  <a:lnTo>
                    <a:pt x="2661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54673" y="3111216"/>
              <a:ext cx="26670" cy="98425"/>
            </a:xfrm>
            <a:custGeom>
              <a:avLst/>
              <a:gdLst/>
              <a:ahLst/>
              <a:cxnLst/>
              <a:rect l="l" t="t" r="r" b="b"/>
              <a:pathLst>
                <a:path w="26670" h="98425">
                  <a:moveTo>
                    <a:pt x="26596" y="98227"/>
                  </a:moveTo>
                  <a:lnTo>
                    <a:pt x="14676" y="92717"/>
                  </a:lnTo>
                  <a:lnTo>
                    <a:pt x="0" y="0"/>
                  </a:lnTo>
                  <a:lnTo>
                    <a:pt x="12841" y="5502"/>
                  </a:lnTo>
                  <a:lnTo>
                    <a:pt x="26596" y="98227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454673" y="3111216"/>
              <a:ext cx="26670" cy="98425"/>
            </a:xfrm>
            <a:custGeom>
              <a:avLst/>
              <a:gdLst/>
              <a:ahLst/>
              <a:cxnLst/>
              <a:rect l="l" t="t" r="r" b="b"/>
              <a:pathLst>
                <a:path w="26670" h="98425">
                  <a:moveTo>
                    <a:pt x="26596" y="98227"/>
                  </a:moveTo>
                  <a:lnTo>
                    <a:pt x="14676" y="92717"/>
                  </a:lnTo>
                  <a:lnTo>
                    <a:pt x="0" y="0"/>
                  </a:lnTo>
                  <a:lnTo>
                    <a:pt x="12841" y="5502"/>
                  </a:lnTo>
                  <a:lnTo>
                    <a:pt x="26596" y="982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454673" y="3097445"/>
              <a:ext cx="40005" cy="19685"/>
            </a:xfrm>
            <a:custGeom>
              <a:avLst/>
              <a:gdLst/>
              <a:ahLst/>
              <a:cxnLst/>
              <a:rect l="l" t="t" r="r" b="b"/>
              <a:pathLst>
                <a:path w="40004" h="19685">
                  <a:moveTo>
                    <a:pt x="12841" y="19273"/>
                  </a:moveTo>
                  <a:lnTo>
                    <a:pt x="0" y="13771"/>
                  </a:lnTo>
                  <a:lnTo>
                    <a:pt x="26596" y="0"/>
                  </a:lnTo>
                  <a:lnTo>
                    <a:pt x="39452" y="5502"/>
                  </a:lnTo>
                  <a:lnTo>
                    <a:pt x="12841" y="192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54673" y="3097445"/>
              <a:ext cx="40005" cy="19685"/>
            </a:xfrm>
            <a:custGeom>
              <a:avLst/>
              <a:gdLst/>
              <a:ahLst/>
              <a:cxnLst/>
              <a:rect l="l" t="t" r="r" b="b"/>
              <a:pathLst>
                <a:path w="40004" h="19685">
                  <a:moveTo>
                    <a:pt x="12841" y="19273"/>
                  </a:moveTo>
                  <a:lnTo>
                    <a:pt x="0" y="13771"/>
                  </a:lnTo>
                  <a:lnTo>
                    <a:pt x="26596" y="0"/>
                  </a:lnTo>
                  <a:lnTo>
                    <a:pt x="39452" y="5502"/>
                  </a:lnTo>
                  <a:lnTo>
                    <a:pt x="12841" y="192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10295952" y="3102499"/>
            <a:ext cx="44450" cy="125095"/>
            <a:chOff x="5241352" y="3102498"/>
            <a:chExt cx="44450" cy="125095"/>
          </a:xfrm>
        </p:grpSpPr>
        <p:sp>
          <p:nvSpPr>
            <p:cNvPr id="38" name="object 38"/>
            <p:cNvSpPr/>
            <p:nvPr/>
          </p:nvSpPr>
          <p:spPr>
            <a:xfrm>
              <a:off x="5254651" y="3109364"/>
              <a:ext cx="29845" cy="116839"/>
            </a:xfrm>
            <a:custGeom>
              <a:avLst/>
              <a:gdLst/>
              <a:ahLst/>
              <a:cxnLst/>
              <a:rect l="l" t="t" r="r" b="b"/>
              <a:pathLst>
                <a:path w="29845" h="116839">
                  <a:moveTo>
                    <a:pt x="0" y="116609"/>
                  </a:moveTo>
                  <a:lnTo>
                    <a:pt x="1850" y="13778"/>
                  </a:lnTo>
                  <a:lnTo>
                    <a:pt x="29361" y="0"/>
                  </a:lnTo>
                  <a:lnTo>
                    <a:pt x="8256" y="112014"/>
                  </a:lnTo>
                  <a:lnTo>
                    <a:pt x="0" y="116609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54651" y="3109364"/>
              <a:ext cx="29845" cy="116839"/>
            </a:xfrm>
            <a:custGeom>
              <a:avLst/>
              <a:gdLst/>
              <a:ahLst/>
              <a:cxnLst/>
              <a:rect l="l" t="t" r="r" b="b"/>
              <a:pathLst>
                <a:path w="29845" h="116839">
                  <a:moveTo>
                    <a:pt x="1850" y="13778"/>
                  </a:moveTo>
                  <a:lnTo>
                    <a:pt x="29361" y="0"/>
                  </a:lnTo>
                  <a:lnTo>
                    <a:pt x="8256" y="112014"/>
                  </a:lnTo>
                  <a:lnTo>
                    <a:pt x="0" y="116609"/>
                  </a:lnTo>
                  <a:lnTo>
                    <a:pt x="1850" y="13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44567" y="3103869"/>
              <a:ext cx="40005" cy="19685"/>
            </a:xfrm>
            <a:custGeom>
              <a:avLst/>
              <a:gdLst/>
              <a:ahLst/>
              <a:cxnLst/>
              <a:rect l="l" t="t" r="r" b="b"/>
              <a:pathLst>
                <a:path w="40004" h="19685">
                  <a:moveTo>
                    <a:pt x="11934" y="19273"/>
                  </a:moveTo>
                  <a:lnTo>
                    <a:pt x="0" y="13763"/>
                  </a:lnTo>
                  <a:lnTo>
                    <a:pt x="27525" y="0"/>
                  </a:lnTo>
                  <a:lnTo>
                    <a:pt x="39445" y="5494"/>
                  </a:lnTo>
                  <a:lnTo>
                    <a:pt x="11934" y="192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244567" y="3103869"/>
              <a:ext cx="40005" cy="19685"/>
            </a:xfrm>
            <a:custGeom>
              <a:avLst/>
              <a:gdLst/>
              <a:ahLst/>
              <a:cxnLst/>
              <a:rect l="l" t="t" r="r" b="b"/>
              <a:pathLst>
                <a:path w="40004" h="19685">
                  <a:moveTo>
                    <a:pt x="11934" y="19273"/>
                  </a:moveTo>
                  <a:lnTo>
                    <a:pt x="0" y="13763"/>
                  </a:lnTo>
                  <a:lnTo>
                    <a:pt x="27525" y="0"/>
                  </a:lnTo>
                  <a:lnTo>
                    <a:pt x="39445" y="5494"/>
                  </a:lnTo>
                  <a:lnTo>
                    <a:pt x="11934" y="192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42723" y="3117633"/>
              <a:ext cx="13970" cy="108585"/>
            </a:xfrm>
            <a:custGeom>
              <a:avLst/>
              <a:gdLst/>
              <a:ahLst/>
              <a:cxnLst/>
              <a:rect l="l" t="t" r="r" b="b"/>
              <a:pathLst>
                <a:path w="13970" h="108585">
                  <a:moveTo>
                    <a:pt x="11927" y="108340"/>
                  </a:moveTo>
                  <a:lnTo>
                    <a:pt x="0" y="102815"/>
                  </a:lnTo>
                  <a:lnTo>
                    <a:pt x="1843" y="0"/>
                  </a:lnTo>
                  <a:lnTo>
                    <a:pt x="13778" y="5510"/>
                  </a:lnTo>
                  <a:lnTo>
                    <a:pt x="11927" y="10834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42723" y="3117633"/>
              <a:ext cx="13970" cy="108585"/>
            </a:xfrm>
            <a:custGeom>
              <a:avLst/>
              <a:gdLst/>
              <a:ahLst/>
              <a:cxnLst/>
              <a:rect l="l" t="t" r="r" b="b"/>
              <a:pathLst>
                <a:path w="13970" h="108585">
                  <a:moveTo>
                    <a:pt x="11927" y="108340"/>
                  </a:moveTo>
                  <a:lnTo>
                    <a:pt x="0" y="102815"/>
                  </a:lnTo>
                  <a:lnTo>
                    <a:pt x="1843" y="0"/>
                  </a:lnTo>
                  <a:lnTo>
                    <a:pt x="13778" y="5510"/>
                  </a:lnTo>
                  <a:lnTo>
                    <a:pt x="11927" y="10834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11808936" y="2241351"/>
            <a:ext cx="92075" cy="460375"/>
            <a:chOff x="6754335" y="2241350"/>
            <a:chExt cx="92075" cy="460375"/>
          </a:xfrm>
        </p:grpSpPr>
        <p:sp>
          <p:nvSpPr>
            <p:cNvPr id="45" name="object 45"/>
            <p:cNvSpPr/>
            <p:nvPr/>
          </p:nvSpPr>
          <p:spPr>
            <a:xfrm>
              <a:off x="6772210" y="2242721"/>
              <a:ext cx="73025" cy="457200"/>
            </a:xfrm>
            <a:custGeom>
              <a:avLst/>
              <a:gdLst/>
              <a:ahLst/>
              <a:cxnLst/>
              <a:rect l="l" t="t" r="r" b="b"/>
              <a:pathLst>
                <a:path w="73025" h="457200">
                  <a:moveTo>
                    <a:pt x="0" y="457201"/>
                  </a:moveTo>
                  <a:lnTo>
                    <a:pt x="59628" y="5510"/>
                  </a:lnTo>
                  <a:lnTo>
                    <a:pt x="72485" y="0"/>
                  </a:lnTo>
                  <a:lnTo>
                    <a:pt x="11927" y="450777"/>
                  </a:lnTo>
                  <a:lnTo>
                    <a:pt x="0" y="457201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772210" y="2242721"/>
              <a:ext cx="73025" cy="457200"/>
            </a:xfrm>
            <a:custGeom>
              <a:avLst/>
              <a:gdLst/>
              <a:ahLst/>
              <a:cxnLst/>
              <a:rect l="l" t="t" r="r" b="b"/>
              <a:pathLst>
                <a:path w="73025" h="457200">
                  <a:moveTo>
                    <a:pt x="0" y="457201"/>
                  </a:moveTo>
                  <a:lnTo>
                    <a:pt x="59628" y="5510"/>
                  </a:lnTo>
                  <a:lnTo>
                    <a:pt x="72485" y="0"/>
                  </a:lnTo>
                  <a:lnTo>
                    <a:pt x="11927" y="450777"/>
                  </a:lnTo>
                  <a:lnTo>
                    <a:pt x="0" y="4572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755705" y="2242721"/>
              <a:ext cx="76200" cy="457200"/>
            </a:xfrm>
            <a:custGeom>
              <a:avLst/>
              <a:gdLst/>
              <a:ahLst/>
              <a:cxnLst/>
              <a:rect l="l" t="t" r="r" b="b"/>
              <a:pathLst>
                <a:path w="76200" h="457200">
                  <a:moveTo>
                    <a:pt x="16504" y="457201"/>
                  </a:moveTo>
                  <a:lnTo>
                    <a:pt x="0" y="450777"/>
                  </a:lnTo>
                  <a:lnTo>
                    <a:pt x="58707" y="0"/>
                  </a:lnTo>
                  <a:lnTo>
                    <a:pt x="76133" y="5510"/>
                  </a:lnTo>
                  <a:lnTo>
                    <a:pt x="16504" y="457201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755705" y="2242721"/>
              <a:ext cx="76200" cy="457200"/>
            </a:xfrm>
            <a:custGeom>
              <a:avLst/>
              <a:gdLst/>
              <a:ahLst/>
              <a:cxnLst/>
              <a:rect l="l" t="t" r="r" b="b"/>
              <a:pathLst>
                <a:path w="76200" h="457200">
                  <a:moveTo>
                    <a:pt x="0" y="450777"/>
                  </a:moveTo>
                  <a:lnTo>
                    <a:pt x="58707" y="0"/>
                  </a:lnTo>
                  <a:lnTo>
                    <a:pt x="76133" y="5510"/>
                  </a:lnTo>
                  <a:lnTo>
                    <a:pt x="16504" y="457201"/>
                  </a:lnTo>
                  <a:lnTo>
                    <a:pt x="0" y="4507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10270263" y="2886747"/>
            <a:ext cx="306705" cy="390525"/>
            <a:chOff x="5215662" y="2886746"/>
            <a:chExt cx="306705" cy="390525"/>
          </a:xfrm>
        </p:grpSpPr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45948" y="3073119"/>
              <a:ext cx="155977" cy="103729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217955" y="2995536"/>
              <a:ext cx="302895" cy="149225"/>
            </a:xfrm>
            <a:custGeom>
              <a:avLst/>
              <a:gdLst/>
              <a:ahLst/>
              <a:cxnLst/>
              <a:rect l="l" t="t" r="r" b="b"/>
              <a:pathLst>
                <a:path w="302895" h="149225">
                  <a:moveTo>
                    <a:pt x="147719" y="148724"/>
                  </a:moveTo>
                  <a:lnTo>
                    <a:pt x="0" y="78031"/>
                  </a:lnTo>
                  <a:lnTo>
                    <a:pt x="155054" y="0"/>
                  </a:lnTo>
                  <a:lnTo>
                    <a:pt x="302782" y="68856"/>
                  </a:lnTo>
                  <a:lnTo>
                    <a:pt x="147719" y="148724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17955" y="2995536"/>
              <a:ext cx="302895" cy="149225"/>
            </a:xfrm>
            <a:custGeom>
              <a:avLst/>
              <a:gdLst/>
              <a:ahLst/>
              <a:cxnLst/>
              <a:rect l="l" t="t" r="r" b="b"/>
              <a:pathLst>
                <a:path w="302895" h="149225">
                  <a:moveTo>
                    <a:pt x="147719" y="148724"/>
                  </a:moveTo>
                  <a:lnTo>
                    <a:pt x="0" y="78031"/>
                  </a:lnTo>
                  <a:lnTo>
                    <a:pt x="155054" y="0"/>
                  </a:lnTo>
                  <a:lnTo>
                    <a:pt x="302782" y="68856"/>
                  </a:lnTo>
                  <a:lnTo>
                    <a:pt x="147719" y="1487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15662" y="2886746"/>
              <a:ext cx="306446" cy="390166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10455601" y="2301024"/>
            <a:ext cx="122555" cy="608965"/>
            <a:chOff x="5401000" y="2301023"/>
            <a:chExt cx="122555" cy="608965"/>
          </a:xfrm>
        </p:grpSpPr>
        <p:sp>
          <p:nvSpPr>
            <p:cNvPr id="55" name="object 55"/>
            <p:cNvSpPr/>
            <p:nvPr/>
          </p:nvSpPr>
          <p:spPr>
            <a:xfrm>
              <a:off x="5419805" y="2432760"/>
              <a:ext cx="30480" cy="13970"/>
            </a:xfrm>
            <a:custGeom>
              <a:avLst/>
              <a:gdLst/>
              <a:ahLst/>
              <a:cxnLst/>
              <a:rect l="l" t="t" r="r" b="b"/>
              <a:pathLst>
                <a:path w="30479" h="13969">
                  <a:moveTo>
                    <a:pt x="15590" y="13778"/>
                  </a:moveTo>
                  <a:lnTo>
                    <a:pt x="0" y="7339"/>
                  </a:lnTo>
                  <a:lnTo>
                    <a:pt x="14684" y="0"/>
                  </a:lnTo>
                  <a:lnTo>
                    <a:pt x="30282" y="7339"/>
                  </a:lnTo>
                  <a:lnTo>
                    <a:pt x="15590" y="137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402371" y="2440099"/>
              <a:ext cx="33020" cy="468630"/>
            </a:xfrm>
            <a:custGeom>
              <a:avLst/>
              <a:gdLst/>
              <a:ahLst/>
              <a:cxnLst/>
              <a:rect l="l" t="t" r="r" b="b"/>
              <a:pathLst>
                <a:path w="33020" h="468630">
                  <a:moveTo>
                    <a:pt x="15605" y="468214"/>
                  </a:moveTo>
                  <a:lnTo>
                    <a:pt x="0" y="461797"/>
                  </a:lnTo>
                  <a:lnTo>
                    <a:pt x="17433" y="0"/>
                  </a:lnTo>
                  <a:lnTo>
                    <a:pt x="33024" y="6439"/>
                  </a:lnTo>
                  <a:lnTo>
                    <a:pt x="15605" y="468214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402371" y="2440099"/>
              <a:ext cx="33020" cy="468630"/>
            </a:xfrm>
            <a:custGeom>
              <a:avLst/>
              <a:gdLst/>
              <a:ahLst/>
              <a:cxnLst/>
              <a:rect l="l" t="t" r="r" b="b"/>
              <a:pathLst>
                <a:path w="33020" h="468630">
                  <a:moveTo>
                    <a:pt x="0" y="461797"/>
                  </a:moveTo>
                  <a:lnTo>
                    <a:pt x="17433" y="0"/>
                  </a:lnTo>
                  <a:lnTo>
                    <a:pt x="33024" y="6439"/>
                  </a:lnTo>
                  <a:lnTo>
                    <a:pt x="15605" y="468214"/>
                  </a:lnTo>
                  <a:lnTo>
                    <a:pt x="0" y="4617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417977" y="2440099"/>
              <a:ext cx="32384" cy="468630"/>
            </a:xfrm>
            <a:custGeom>
              <a:avLst/>
              <a:gdLst/>
              <a:ahLst/>
              <a:cxnLst/>
              <a:rect l="l" t="t" r="r" b="b"/>
              <a:pathLst>
                <a:path w="32385" h="468630">
                  <a:moveTo>
                    <a:pt x="0" y="468214"/>
                  </a:moveTo>
                  <a:lnTo>
                    <a:pt x="17418" y="6439"/>
                  </a:lnTo>
                  <a:lnTo>
                    <a:pt x="32110" y="0"/>
                  </a:lnTo>
                  <a:lnTo>
                    <a:pt x="14684" y="461797"/>
                  </a:lnTo>
                  <a:lnTo>
                    <a:pt x="0" y="468214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417977" y="2440099"/>
              <a:ext cx="32384" cy="468630"/>
            </a:xfrm>
            <a:custGeom>
              <a:avLst/>
              <a:gdLst/>
              <a:ahLst/>
              <a:cxnLst/>
              <a:rect l="l" t="t" r="r" b="b"/>
              <a:pathLst>
                <a:path w="32385" h="468630">
                  <a:moveTo>
                    <a:pt x="0" y="468214"/>
                  </a:moveTo>
                  <a:lnTo>
                    <a:pt x="17418" y="6439"/>
                  </a:lnTo>
                  <a:lnTo>
                    <a:pt x="32110" y="0"/>
                  </a:lnTo>
                  <a:lnTo>
                    <a:pt x="14684" y="461797"/>
                  </a:lnTo>
                  <a:lnTo>
                    <a:pt x="0" y="4682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15684" y="2301023"/>
              <a:ext cx="107330" cy="166160"/>
            </a:xfrm>
            <a:prstGeom prst="rect">
              <a:avLst/>
            </a:prstGeom>
          </p:spPr>
        </p:pic>
      </p:grpSp>
      <p:pic>
        <p:nvPicPr>
          <p:cNvPr id="61" name="object 6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620762" y="3302634"/>
            <a:ext cx="445887" cy="856550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117043" y="3608353"/>
            <a:ext cx="457822" cy="875824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275862" y="1852091"/>
            <a:ext cx="210990" cy="149631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8919700" y="1817200"/>
            <a:ext cx="3267710" cy="2392680"/>
            <a:chOff x="3865100" y="1817200"/>
            <a:chExt cx="3267710" cy="2392680"/>
          </a:xfrm>
        </p:grpSpPr>
        <p:pic>
          <p:nvPicPr>
            <p:cNvPr id="65" name="object 6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20258" y="2240420"/>
              <a:ext cx="231204" cy="160666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3876563" y="1893845"/>
              <a:ext cx="3243580" cy="2314575"/>
            </a:xfrm>
            <a:custGeom>
              <a:avLst/>
              <a:gdLst/>
              <a:ahLst/>
              <a:cxnLst/>
              <a:rect l="l" t="t" r="r" b="b"/>
              <a:pathLst>
                <a:path w="3243579" h="2314575">
                  <a:moveTo>
                    <a:pt x="366082" y="2314458"/>
                  </a:moveTo>
                  <a:lnTo>
                    <a:pt x="349562" y="2302516"/>
                  </a:lnTo>
                  <a:lnTo>
                    <a:pt x="271585" y="2253863"/>
                  </a:lnTo>
                  <a:lnTo>
                    <a:pt x="2409362" y="1079658"/>
                  </a:lnTo>
                  <a:lnTo>
                    <a:pt x="34860" y="75288"/>
                  </a:lnTo>
                  <a:lnTo>
                    <a:pt x="0" y="52333"/>
                  </a:lnTo>
                  <a:lnTo>
                    <a:pt x="72485" y="27550"/>
                  </a:lnTo>
                  <a:lnTo>
                    <a:pt x="1374424" y="573803"/>
                  </a:lnTo>
                  <a:lnTo>
                    <a:pt x="2663514" y="0"/>
                  </a:lnTo>
                  <a:lnTo>
                    <a:pt x="2749770" y="28472"/>
                  </a:lnTo>
                  <a:lnTo>
                    <a:pt x="1455165" y="607763"/>
                  </a:lnTo>
                  <a:lnTo>
                    <a:pt x="1861614" y="778527"/>
                  </a:lnTo>
                  <a:lnTo>
                    <a:pt x="3156211" y="146903"/>
                  </a:lnTo>
                  <a:lnTo>
                    <a:pt x="3243396" y="175367"/>
                  </a:lnTo>
                  <a:lnTo>
                    <a:pt x="1944191" y="812502"/>
                  </a:lnTo>
                  <a:lnTo>
                    <a:pt x="2567189" y="1075070"/>
                  </a:lnTo>
                  <a:lnTo>
                    <a:pt x="2583694" y="1085168"/>
                  </a:lnTo>
                  <a:lnTo>
                    <a:pt x="366082" y="2314458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876563" y="1893845"/>
              <a:ext cx="3243580" cy="2314575"/>
            </a:xfrm>
            <a:custGeom>
              <a:avLst/>
              <a:gdLst/>
              <a:ahLst/>
              <a:cxnLst/>
              <a:rect l="l" t="t" r="r" b="b"/>
              <a:pathLst>
                <a:path w="3243579" h="2314575">
                  <a:moveTo>
                    <a:pt x="3243396" y="175367"/>
                  </a:moveTo>
                  <a:lnTo>
                    <a:pt x="3156211" y="146903"/>
                  </a:lnTo>
                  <a:lnTo>
                    <a:pt x="1861614" y="778527"/>
                  </a:lnTo>
                  <a:lnTo>
                    <a:pt x="1455165" y="607763"/>
                  </a:lnTo>
                  <a:lnTo>
                    <a:pt x="2749770" y="28472"/>
                  </a:lnTo>
                  <a:lnTo>
                    <a:pt x="2663514" y="0"/>
                  </a:lnTo>
                  <a:lnTo>
                    <a:pt x="1374424" y="573803"/>
                  </a:lnTo>
                  <a:lnTo>
                    <a:pt x="72485" y="27550"/>
                  </a:lnTo>
                  <a:lnTo>
                    <a:pt x="0" y="52333"/>
                  </a:lnTo>
                  <a:lnTo>
                    <a:pt x="34860" y="75288"/>
                  </a:lnTo>
                  <a:lnTo>
                    <a:pt x="2409362" y="1079658"/>
                  </a:lnTo>
                  <a:lnTo>
                    <a:pt x="300025" y="2238255"/>
                  </a:lnTo>
                  <a:lnTo>
                    <a:pt x="271585" y="2253863"/>
                  </a:lnTo>
                  <a:lnTo>
                    <a:pt x="349562" y="2302516"/>
                  </a:lnTo>
                  <a:lnTo>
                    <a:pt x="366082" y="2314458"/>
                  </a:lnTo>
                  <a:lnTo>
                    <a:pt x="2583694" y="1085168"/>
                  </a:lnTo>
                  <a:lnTo>
                    <a:pt x="2567189" y="1075070"/>
                  </a:lnTo>
                  <a:lnTo>
                    <a:pt x="1944191" y="812502"/>
                  </a:lnTo>
                  <a:lnTo>
                    <a:pt x="3243396" y="17536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810663" y="1993925"/>
              <a:ext cx="1300480" cy="684530"/>
            </a:xfrm>
            <a:custGeom>
              <a:avLst/>
              <a:gdLst/>
              <a:ahLst/>
              <a:cxnLst/>
              <a:rect l="l" t="t" r="r" b="b"/>
              <a:pathLst>
                <a:path w="1300479" h="684530">
                  <a:moveTo>
                    <a:pt x="43124" y="683958"/>
                  </a:moveTo>
                  <a:lnTo>
                    <a:pt x="0" y="646318"/>
                  </a:lnTo>
                  <a:lnTo>
                    <a:pt x="1300103" y="0"/>
                  </a:lnTo>
                  <a:lnTo>
                    <a:pt x="1290019" y="67941"/>
                  </a:lnTo>
                  <a:lnTo>
                    <a:pt x="43124" y="683958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10663" y="1993925"/>
              <a:ext cx="1300480" cy="684530"/>
            </a:xfrm>
            <a:custGeom>
              <a:avLst/>
              <a:gdLst/>
              <a:ahLst/>
              <a:cxnLst/>
              <a:rect l="l" t="t" r="r" b="b"/>
              <a:pathLst>
                <a:path w="1300479" h="684530">
                  <a:moveTo>
                    <a:pt x="1300103" y="0"/>
                  </a:moveTo>
                  <a:lnTo>
                    <a:pt x="1290019" y="67941"/>
                  </a:lnTo>
                  <a:lnTo>
                    <a:pt x="43124" y="683958"/>
                  </a:lnTo>
                  <a:lnTo>
                    <a:pt x="0" y="646318"/>
                  </a:lnTo>
                  <a:lnTo>
                    <a:pt x="130010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308788" y="1838775"/>
              <a:ext cx="1317625" cy="633730"/>
            </a:xfrm>
            <a:custGeom>
              <a:avLst/>
              <a:gdLst/>
              <a:ahLst/>
              <a:cxnLst/>
              <a:rect l="l" t="t" r="r" b="b"/>
              <a:pathLst>
                <a:path w="1317625" h="633730">
                  <a:moveTo>
                    <a:pt x="62401" y="633461"/>
                  </a:moveTo>
                  <a:lnTo>
                    <a:pt x="0" y="604082"/>
                  </a:lnTo>
                  <a:lnTo>
                    <a:pt x="1317545" y="0"/>
                  </a:lnTo>
                  <a:lnTo>
                    <a:pt x="1299189" y="78946"/>
                  </a:lnTo>
                  <a:lnTo>
                    <a:pt x="62401" y="633461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308788" y="1838775"/>
              <a:ext cx="1317625" cy="633730"/>
            </a:xfrm>
            <a:custGeom>
              <a:avLst/>
              <a:gdLst/>
              <a:ahLst/>
              <a:cxnLst/>
              <a:rect l="l" t="t" r="r" b="b"/>
              <a:pathLst>
                <a:path w="1317625" h="633730">
                  <a:moveTo>
                    <a:pt x="1317545" y="0"/>
                  </a:moveTo>
                  <a:lnTo>
                    <a:pt x="1299189" y="78946"/>
                  </a:lnTo>
                  <a:lnTo>
                    <a:pt x="62401" y="633461"/>
                  </a:lnTo>
                  <a:lnTo>
                    <a:pt x="0" y="604082"/>
                  </a:lnTo>
                  <a:lnTo>
                    <a:pt x="131754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882984" y="1877323"/>
              <a:ext cx="2428875" cy="1088390"/>
            </a:xfrm>
            <a:custGeom>
              <a:avLst/>
              <a:gdLst/>
              <a:ahLst/>
              <a:cxnLst/>
              <a:rect l="l" t="t" r="r" b="b"/>
              <a:pathLst>
                <a:path w="2428875" h="1088389">
                  <a:moveTo>
                    <a:pt x="2413026" y="1087912"/>
                  </a:moveTo>
                  <a:lnTo>
                    <a:pt x="55965" y="84471"/>
                  </a:lnTo>
                  <a:lnTo>
                    <a:pt x="65135" y="244208"/>
                  </a:lnTo>
                  <a:lnTo>
                    <a:pt x="15598" y="223098"/>
                  </a:lnTo>
                  <a:lnTo>
                    <a:pt x="6420" y="65190"/>
                  </a:lnTo>
                  <a:lnTo>
                    <a:pt x="0" y="0"/>
                  </a:lnTo>
                  <a:lnTo>
                    <a:pt x="2428640" y="1028246"/>
                  </a:lnTo>
                  <a:lnTo>
                    <a:pt x="2413026" y="1087912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882984" y="1877323"/>
              <a:ext cx="2428875" cy="1088390"/>
            </a:xfrm>
            <a:custGeom>
              <a:avLst/>
              <a:gdLst/>
              <a:ahLst/>
              <a:cxnLst/>
              <a:rect l="l" t="t" r="r" b="b"/>
              <a:pathLst>
                <a:path w="2428875" h="1088389">
                  <a:moveTo>
                    <a:pt x="0" y="0"/>
                  </a:moveTo>
                  <a:lnTo>
                    <a:pt x="6420" y="65190"/>
                  </a:lnTo>
                  <a:lnTo>
                    <a:pt x="15598" y="223098"/>
                  </a:lnTo>
                  <a:lnTo>
                    <a:pt x="65135" y="244208"/>
                  </a:lnTo>
                  <a:lnTo>
                    <a:pt x="55965" y="84471"/>
                  </a:lnTo>
                  <a:lnTo>
                    <a:pt x="2413026" y="1087912"/>
                  </a:lnTo>
                  <a:lnTo>
                    <a:pt x="2428640" y="102824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32554" y="2918418"/>
              <a:ext cx="2214880" cy="1280795"/>
            </a:xfrm>
            <a:custGeom>
              <a:avLst/>
              <a:gdLst/>
              <a:ahLst/>
              <a:cxnLst/>
              <a:rect l="l" t="t" r="r" b="b"/>
              <a:pathLst>
                <a:path w="2214879" h="1280795">
                  <a:moveTo>
                    <a:pt x="0" y="1280701"/>
                  </a:moveTo>
                  <a:lnTo>
                    <a:pt x="1835" y="1218270"/>
                  </a:lnTo>
                  <a:lnTo>
                    <a:pt x="2214847" y="0"/>
                  </a:lnTo>
                  <a:lnTo>
                    <a:pt x="2209364" y="55084"/>
                  </a:lnTo>
                  <a:lnTo>
                    <a:pt x="0" y="1280701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232554" y="2918418"/>
              <a:ext cx="2214880" cy="1280795"/>
            </a:xfrm>
            <a:custGeom>
              <a:avLst/>
              <a:gdLst/>
              <a:ahLst/>
              <a:cxnLst/>
              <a:rect l="l" t="t" r="r" b="b"/>
              <a:pathLst>
                <a:path w="2214879" h="1280795">
                  <a:moveTo>
                    <a:pt x="2214847" y="0"/>
                  </a:moveTo>
                  <a:lnTo>
                    <a:pt x="2209364" y="55084"/>
                  </a:lnTo>
                  <a:lnTo>
                    <a:pt x="0" y="1280701"/>
                  </a:lnTo>
                  <a:lnTo>
                    <a:pt x="1835" y="1218270"/>
                  </a:lnTo>
                  <a:lnTo>
                    <a:pt x="221484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57776" y="4085742"/>
              <a:ext cx="77984" cy="11474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3866472" y="1882840"/>
              <a:ext cx="32384" cy="224154"/>
            </a:xfrm>
            <a:custGeom>
              <a:avLst/>
              <a:gdLst/>
              <a:ahLst/>
              <a:cxnLst/>
              <a:rect l="l" t="t" r="r" b="b"/>
              <a:pathLst>
                <a:path w="32385" h="224155">
                  <a:moveTo>
                    <a:pt x="16512" y="223997"/>
                  </a:moveTo>
                  <a:lnTo>
                    <a:pt x="0" y="0"/>
                  </a:lnTo>
                  <a:lnTo>
                    <a:pt x="17426" y="11926"/>
                  </a:lnTo>
                  <a:lnTo>
                    <a:pt x="32110" y="217580"/>
                  </a:lnTo>
                  <a:lnTo>
                    <a:pt x="16512" y="223997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866472" y="1882840"/>
              <a:ext cx="32384" cy="224154"/>
            </a:xfrm>
            <a:custGeom>
              <a:avLst/>
              <a:gdLst/>
              <a:ahLst/>
              <a:cxnLst/>
              <a:rect l="l" t="t" r="r" b="b"/>
              <a:pathLst>
                <a:path w="32385" h="224155">
                  <a:moveTo>
                    <a:pt x="0" y="0"/>
                  </a:moveTo>
                  <a:lnTo>
                    <a:pt x="16512" y="223997"/>
                  </a:lnTo>
                  <a:lnTo>
                    <a:pt x="32110" y="217580"/>
                  </a:lnTo>
                  <a:lnTo>
                    <a:pt x="17426" y="11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866472" y="1882840"/>
              <a:ext cx="32384" cy="224154"/>
            </a:xfrm>
            <a:custGeom>
              <a:avLst/>
              <a:gdLst/>
              <a:ahLst/>
              <a:cxnLst/>
              <a:rect l="l" t="t" r="r" b="b"/>
              <a:pathLst>
                <a:path w="32385" h="224155">
                  <a:moveTo>
                    <a:pt x="0" y="0"/>
                  </a:moveTo>
                  <a:lnTo>
                    <a:pt x="16512" y="223997"/>
                  </a:lnTo>
                  <a:lnTo>
                    <a:pt x="32110" y="217580"/>
                  </a:lnTo>
                  <a:lnTo>
                    <a:pt x="17426" y="1192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938949" y="1961794"/>
              <a:ext cx="26670" cy="172720"/>
            </a:xfrm>
            <a:custGeom>
              <a:avLst/>
              <a:gdLst/>
              <a:ahLst/>
              <a:cxnLst/>
              <a:rect l="l" t="t" r="r" b="b"/>
              <a:pathLst>
                <a:path w="26670" h="172719">
                  <a:moveTo>
                    <a:pt x="10099" y="172593"/>
                  </a:moveTo>
                  <a:lnTo>
                    <a:pt x="0" y="0"/>
                  </a:lnTo>
                  <a:lnTo>
                    <a:pt x="17433" y="27542"/>
                  </a:lnTo>
                  <a:lnTo>
                    <a:pt x="26611" y="168912"/>
                  </a:lnTo>
                  <a:lnTo>
                    <a:pt x="10099" y="172593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938949" y="1961794"/>
              <a:ext cx="26670" cy="172720"/>
            </a:xfrm>
            <a:custGeom>
              <a:avLst/>
              <a:gdLst/>
              <a:ahLst/>
              <a:cxnLst/>
              <a:rect l="l" t="t" r="r" b="b"/>
              <a:pathLst>
                <a:path w="26670" h="172719">
                  <a:moveTo>
                    <a:pt x="0" y="0"/>
                  </a:moveTo>
                  <a:lnTo>
                    <a:pt x="10099" y="172593"/>
                  </a:lnTo>
                  <a:lnTo>
                    <a:pt x="26611" y="168912"/>
                  </a:lnTo>
                  <a:lnTo>
                    <a:pt x="17433" y="2754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991251" y="2003100"/>
              <a:ext cx="26034" cy="112395"/>
            </a:xfrm>
            <a:custGeom>
              <a:avLst/>
              <a:gdLst/>
              <a:ahLst/>
              <a:cxnLst/>
              <a:rect l="l" t="t" r="r" b="b"/>
              <a:pathLst>
                <a:path w="26035" h="112394">
                  <a:moveTo>
                    <a:pt x="9170" y="112006"/>
                  </a:moveTo>
                  <a:lnTo>
                    <a:pt x="0" y="0"/>
                  </a:lnTo>
                  <a:lnTo>
                    <a:pt x="17426" y="8268"/>
                  </a:lnTo>
                  <a:lnTo>
                    <a:pt x="25682" y="108333"/>
                  </a:lnTo>
                  <a:lnTo>
                    <a:pt x="9170" y="112006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991251" y="2003100"/>
              <a:ext cx="26034" cy="112395"/>
            </a:xfrm>
            <a:custGeom>
              <a:avLst/>
              <a:gdLst/>
              <a:ahLst/>
              <a:cxnLst/>
              <a:rect l="l" t="t" r="r" b="b"/>
              <a:pathLst>
                <a:path w="26035" h="112394">
                  <a:moveTo>
                    <a:pt x="0" y="0"/>
                  </a:moveTo>
                  <a:lnTo>
                    <a:pt x="9170" y="112006"/>
                  </a:lnTo>
                  <a:lnTo>
                    <a:pt x="25682" y="108333"/>
                  </a:lnTo>
                  <a:lnTo>
                    <a:pt x="17426" y="826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866472" y="1818572"/>
              <a:ext cx="3264535" cy="2326005"/>
            </a:xfrm>
            <a:custGeom>
              <a:avLst/>
              <a:gdLst/>
              <a:ahLst/>
              <a:cxnLst/>
              <a:rect l="l" t="t" r="r" b="b"/>
              <a:pathLst>
                <a:path w="3264534" h="2326004">
                  <a:moveTo>
                    <a:pt x="379837" y="2325463"/>
                  </a:moveTo>
                  <a:lnTo>
                    <a:pt x="359653" y="2310769"/>
                  </a:lnTo>
                  <a:lnTo>
                    <a:pt x="281677" y="2262117"/>
                  </a:lnTo>
                  <a:lnTo>
                    <a:pt x="2419454" y="1087912"/>
                  </a:lnTo>
                  <a:lnTo>
                    <a:pt x="44951" y="84464"/>
                  </a:lnTo>
                  <a:lnTo>
                    <a:pt x="0" y="64268"/>
                  </a:lnTo>
                  <a:lnTo>
                    <a:pt x="82576" y="35803"/>
                  </a:lnTo>
                  <a:lnTo>
                    <a:pt x="1384516" y="582049"/>
                  </a:lnTo>
                  <a:lnTo>
                    <a:pt x="2693789" y="0"/>
                  </a:lnTo>
                  <a:lnTo>
                    <a:pt x="2780037" y="28472"/>
                  </a:lnTo>
                  <a:lnTo>
                    <a:pt x="1465257" y="616016"/>
                  </a:lnTo>
                  <a:lnTo>
                    <a:pt x="1871706" y="786789"/>
                  </a:lnTo>
                  <a:lnTo>
                    <a:pt x="3178245" y="151483"/>
                  </a:lnTo>
                  <a:lnTo>
                    <a:pt x="3264478" y="179033"/>
                  </a:lnTo>
                  <a:lnTo>
                    <a:pt x="1954283" y="821670"/>
                  </a:lnTo>
                  <a:lnTo>
                    <a:pt x="2577281" y="1083324"/>
                  </a:lnTo>
                  <a:lnTo>
                    <a:pt x="2596543" y="1096173"/>
                  </a:lnTo>
                  <a:lnTo>
                    <a:pt x="379837" y="2325463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866472" y="1818572"/>
              <a:ext cx="3264535" cy="2326005"/>
            </a:xfrm>
            <a:custGeom>
              <a:avLst/>
              <a:gdLst/>
              <a:ahLst/>
              <a:cxnLst/>
              <a:rect l="l" t="t" r="r" b="b"/>
              <a:pathLst>
                <a:path w="3264534" h="2326004">
                  <a:moveTo>
                    <a:pt x="3264478" y="179033"/>
                  </a:moveTo>
                  <a:lnTo>
                    <a:pt x="3178245" y="151483"/>
                  </a:lnTo>
                  <a:lnTo>
                    <a:pt x="1871706" y="786789"/>
                  </a:lnTo>
                  <a:lnTo>
                    <a:pt x="1465257" y="616016"/>
                  </a:lnTo>
                  <a:lnTo>
                    <a:pt x="2780037" y="28472"/>
                  </a:lnTo>
                  <a:lnTo>
                    <a:pt x="2693789" y="0"/>
                  </a:lnTo>
                  <a:lnTo>
                    <a:pt x="1384516" y="582049"/>
                  </a:lnTo>
                  <a:lnTo>
                    <a:pt x="82576" y="35803"/>
                  </a:lnTo>
                  <a:lnTo>
                    <a:pt x="0" y="64268"/>
                  </a:lnTo>
                  <a:lnTo>
                    <a:pt x="44951" y="84464"/>
                  </a:lnTo>
                  <a:lnTo>
                    <a:pt x="2419454" y="1087912"/>
                  </a:lnTo>
                  <a:lnTo>
                    <a:pt x="310116" y="2246509"/>
                  </a:lnTo>
                  <a:lnTo>
                    <a:pt x="281677" y="2262117"/>
                  </a:lnTo>
                  <a:lnTo>
                    <a:pt x="359653" y="2310769"/>
                  </a:lnTo>
                  <a:lnTo>
                    <a:pt x="379837" y="2325463"/>
                  </a:lnTo>
                  <a:lnTo>
                    <a:pt x="2596543" y="1096173"/>
                  </a:lnTo>
                  <a:lnTo>
                    <a:pt x="2577281" y="1083324"/>
                  </a:lnTo>
                  <a:lnTo>
                    <a:pt x="1954283" y="821670"/>
                  </a:lnTo>
                  <a:lnTo>
                    <a:pt x="3264478" y="179033"/>
                  </a:lnTo>
                  <a:close/>
                </a:path>
                <a:path w="3264534" h="2326004">
                  <a:moveTo>
                    <a:pt x="22932" y="56921"/>
                  </a:moveTo>
                  <a:lnTo>
                    <a:pt x="2449714" y="1085153"/>
                  </a:lnTo>
                  <a:lnTo>
                    <a:pt x="294518" y="22667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234389" y="1843356"/>
              <a:ext cx="2878455" cy="2293620"/>
            </a:xfrm>
            <a:custGeom>
              <a:avLst/>
              <a:gdLst/>
              <a:ahLst/>
              <a:cxnLst/>
              <a:rect l="l" t="t" r="r" b="b"/>
              <a:pathLst>
                <a:path w="2878454" h="2293620">
                  <a:moveTo>
                    <a:pt x="0" y="2293332"/>
                  </a:moveTo>
                  <a:lnTo>
                    <a:pt x="2206584" y="1070467"/>
                  </a:lnTo>
                  <a:lnTo>
                    <a:pt x="1563425" y="796887"/>
                  </a:lnTo>
                  <a:lnTo>
                    <a:pt x="2878220" y="150569"/>
                  </a:lnTo>
                </a:path>
                <a:path w="2878454" h="2293620">
                  <a:moveTo>
                    <a:pt x="2824997" y="130373"/>
                  </a:moveTo>
                  <a:lnTo>
                    <a:pt x="1501960" y="774854"/>
                  </a:lnTo>
                  <a:lnTo>
                    <a:pt x="1067057" y="590326"/>
                  </a:lnTo>
                  <a:lnTo>
                    <a:pt x="23919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935278" y="1822253"/>
              <a:ext cx="2642870" cy="591820"/>
            </a:xfrm>
            <a:custGeom>
              <a:avLst/>
              <a:gdLst/>
              <a:ahLst/>
              <a:cxnLst/>
              <a:rect l="l" t="t" r="r" b="b"/>
              <a:pathLst>
                <a:path w="2642870" h="591819">
                  <a:moveTo>
                    <a:pt x="2642417" y="0"/>
                  </a:moveTo>
                  <a:lnTo>
                    <a:pt x="1313873" y="591233"/>
                  </a:lnTo>
                  <a:lnTo>
                    <a:pt x="0" y="403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061893" y="1892938"/>
              <a:ext cx="3006725" cy="2268220"/>
            </a:xfrm>
            <a:custGeom>
              <a:avLst/>
              <a:gdLst/>
              <a:ahLst/>
              <a:cxnLst/>
              <a:rect l="l" t="t" r="r" b="b"/>
              <a:pathLst>
                <a:path w="3006725" h="2268220">
                  <a:moveTo>
                    <a:pt x="1902918" y="187279"/>
                  </a:moveTo>
                  <a:lnTo>
                    <a:pt x="1914830" y="190952"/>
                  </a:lnTo>
                </a:path>
                <a:path w="3006725" h="2268220">
                  <a:moveTo>
                    <a:pt x="1907495" y="198307"/>
                  </a:moveTo>
                  <a:lnTo>
                    <a:pt x="1964390" y="218495"/>
                  </a:lnTo>
                </a:path>
                <a:path w="3006725" h="2268220">
                  <a:moveTo>
                    <a:pt x="1976309" y="212977"/>
                  </a:moveTo>
                  <a:lnTo>
                    <a:pt x="1988229" y="217580"/>
                  </a:lnTo>
                </a:path>
                <a:path w="3006725" h="2268220">
                  <a:moveTo>
                    <a:pt x="1970810" y="229515"/>
                  </a:moveTo>
                  <a:lnTo>
                    <a:pt x="1960726" y="285514"/>
                  </a:lnTo>
                  <a:lnTo>
                    <a:pt x="1975380" y="291939"/>
                  </a:lnTo>
                </a:path>
                <a:path w="3006725" h="2268220">
                  <a:moveTo>
                    <a:pt x="2009334" y="224927"/>
                  </a:moveTo>
                  <a:lnTo>
                    <a:pt x="2003835" y="252470"/>
                  </a:lnTo>
                  <a:lnTo>
                    <a:pt x="2056144" y="226764"/>
                  </a:lnTo>
                  <a:lnTo>
                    <a:pt x="2063471" y="199221"/>
                  </a:lnTo>
                  <a:lnTo>
                    <a:pt x="2009334" y="224927"/>
                  </a:lnTo>
                  <a:close/>
                </a:path>
                <a:path w="3006725" h="2268220">
                  <a:moveTo>
                    <a:pt x="2122201" y="175352"/>
                  </a:moveTo>
                  <a:lnTo>
                    <a:pt x="2116680" y="202879"/>
                  </a:lnTo>
                  <a:lnTo>
                    <a:pt x="2169888" y="177181"/>
                  </a:lnTo>
                  <a:lnTo>
                    <a:pt x="2176316" y="149639"/>
                  </a:lnTo>
                  <a:lnTo>
                    <a:pt x="2122201" y="175352"/>
                  </a:lnTo>
                  <a:close/>
                </a:path>
                <a:path w="3006725" h="2268220">
                  <a:moveTo>
                    <a:pt x="2235968" y="125770"/>
                  </a:moveTo>
                  <a:lnTo>
                    <a:pt x="2230453" y="152398"/>
                  </a:lnTo>
                  <a:lnTo>
                    <a:pt x="2282755" y="126684"/>
                  </a:lnTo>
                  <a:lnTo>
                    <a:pt x="2290105" y="100064"/>
                  </a:lnTo>
                  <a:lnTo>
                    <a:pt x="2235968" y="125770"/>
                  </a:lnTo>
                  <a:close/>
                </a:path>
                <a:path w="3006725" h="2268220">
                  <a:moveTo>
                    <a:pt x="2348804" y="75288"/>
                  </a:moveTo>
                  <a:lnTo>
                    <a:pt x="2343313" y="102815"/>
                  </a:lnTo>
                  <a:lnTo>
                    <a:pt x="2395615" y="77117"/>
                  </a:lnTo>
                  <a:lnTo>
                    <a:pt x="2402957" y="50497"/>
                  </a:lnTo>
                  <a:lnTo>
                    <a:pt x="2348804" y="75288"/>
                  </a:lnTo>
                  <a:close/>
                </a:path>
                <a:path w="3006725" h="2268220">
                  <a:moveTo>
                    <a:pt x="2462586" y="25698"/>
                  </a:moveTo>
                  <a:lnTo>
                    <a:pt x="2457079" y="53240"/>
                  </a:lnTo>
                  <a:lnTo>
                    <a:pt x="2509389" y="27542"/>
                  </a:lnTo>
                  <a:lnTo>
                    <a:pt x="2516723" y="0"/>
                  </a:lnTo>
                  <a:lnTo>
                    <a:pt x="2462586" y="25698"/>
                  </a:lnTo>
                  <a:close/>
                </a:path>
                <a:path w="3006725" h="2268220">
                  <a:moveTo>
                    <a:pt x="1353326" y="519625"/>
                  </a:moveTo>
                  <a:lnTo>
                    <a:pt x="1353326" y="545331"/>
                  </a:lnTo>
                  <a:lnTo>
                    <a:pt x="1410213" y="519625"/>
                  </a:lnTo>
                  <a:lnTo>
                    <a:pt x="1412970" y="492075"/>
                  </a:lnTo>
                  <a:lnTo>
                    <a:pt x="1353326" y="519625"/>
                  </a:lnTo>
                  <a:close/>
                </a:path>
                <a:path w="3006725" h="2268220">
                  <a:moveTo>
                    <a:pt x="1483612" y="461789"/>
                  </a:moveTo>
                  <a:lnTo>
                    <a:pt x="1482691" y="487487"/>
                  </a:lnTo>
                  <a:lnTo>
                    <a:pt x="1538664" y="461789"/>
                  </a:lnTo>
                  <a:lnTo>
                    <a:pt x="1541421" y="434247"/>
                  </a:lnTo>
                  <a:lnTo>
                    <a:pt x="1483612" y="461789"/>
                  </a:lnTo>
                  <a:close/>
                </a:path>
                <a:path w="3006725" h="2268220">
                  <a:moveTo>
                    <a:pt x="1613891" y="403945"/>
                  </a:moveTo>
                  <a:lnTo>
                    <a:pt x="1612063" y="429659"/>
                  </a:lnTo>
                  <a:lnTo>
                    <a:pt x="1667107" y="403945"/>
                  </a:lnTo>
                  <a:lnTo>
                    <a:pt x="1670778" y="377325"/>
                  </a:lnTo>
                  <a:lnTo>
                    <a:pt x="1613891" y="403945"/>
                  </a:lnTo>
                  <a:close/>
                </a:path>
                <a:path w="3006725" h="2268220">
                  <a:moveTo>
                    <a:pt x="1744185" y="346102"/>
                  </a:moveTo>
                  <a:lnTo>
                    <a:pt x="1741427" y="372730"/>
                  </a:lnTo>
                  <a:lnTo>
                    <a:pt x="1795557" y="347024"/>
                  </a:lnTo>
                  <a:lnTo>
                    <a:pt x="1799228" y="320404"/>
                  </a:lnTo>
                  <a:lnTo>
                    <a:pt x="1744185" y="346102"/>
                  </a:lnTo>
                  <a:close/>
                </a:path>
                <a:path w="3006725" h="2268220">
                  <a:moveTo>
                    <a:pt x="1873541" y="288281"/>
                  </a:moveTo>
                  <a:lnTo>
                    <a:pt x="1869878" y="314901"/>
                  </a:lnTo>
                  <a:lnTo>
                    <a:pt x="1922180" y="289188"/>
                  </a:lnTo>
                  <a:lnTo>
                    <a:pt x="1927694" y="262567"/>
                  </a:lnTo>
                  <a:lnTo>
                    <a:pt x="1873541" y="288281"/>
                  </a:lnTo>
                  <a:close/>
                </a:path>
                <a:path w="3006725" h="2268220">
                  <a:moveTo>
                    <a:pt x="2359818" y="378247"/>
                  </a:moveTo>
                  <a:lnTo>
                    <a:pt x="2371753" y="382835"/>
                  </a:lnTo>
                </a:path>
                <a:path w="3006725" h="2268220">
                  <a:moveTo>
                    <a:pt x="2364418" y="389252"/>
                  </a:moveTo>
                  <a:lnTo>
                    <a:pt x="2421297" y="409455"/>
                  </a:lnTo>
                </a:path>
                <a:path w="3006725" h="2268220">
                  <a:moveTo>
                    <a:pt x="2433240" y="404868"/>
                  </a:moveTo>
                  <a:lnTo>
                    <a:pt x="2446073" y="408541"/>
                  </a:lnTo>
                </a:path>
                <a:path w="3006725" h="2268220">
                  <a:moveTo>
                    <a:pt x="2427718" y="420468"/>
                  </a:moveTo>
                  <a:lnTo>
                    <a:pt x="2423141" y="471887"/>
                  </a:lnTo>
                  <a:lnTo>
                    <a:pt x="2437817" y="478312"/>
                  </a:lnTo>
                </a:path>
                <a:path w="3006725" h="2268220">
                  <a:moveTo>
                    <a:pt x="2483683" y="403023"/>
                  </a:moveTo>
                  <a:lnTo>
                    <a:pt x="2478184" y="429659"/>
                  </a:lnTo>
                  <a:lnTo>
                    <a:pt x="2532314" y="401194"/>
                  </a:lnTo>
                  <a:lnTo>
                    <a:pt x="2539656" y="374574"/>
                  </a:lnTo>
                  <a:lnTo>
                    <a:pt x="2483683" y="403023"/>
                  </a:lnTo>
                  <a:close/>
                </a:path>
                <a:path w="3006725" h="2268220">
                  <a:moveTo>
                    <a:pt x="2600214" y="347024"/>
                  </a:moveTo>
                  <a:lnTo>
                    <a:pt x="2595621" y="372730"/>
                  </a:lnTo>
                  <a:lnTo>
                    <a:pt x="2649751" y="344280"/>
                  </a:lnTo>
                  <a:lnTo>
                    <a:pt x="2656179" y="317645"/>
                  </a:lnTo>
                  <a:lnTo>
                    <a:pt x="2600214" y="347024"/>
                  </a:lnTo>
                  <a:close/>
                </a:path>
                <a:path w="3006725" h="2268220">
                  <a:moveTo>
                    <a:pt x="2717651" y="290110"/>
                  </a:moveTo>
                  <a:lnTo>
                    <a:pt x="2712160" y="316738"/>
                  </a:lnTo>
                  <a:lnTo>
                    <a:pt x="2766290" y="287343"/>
                  </a:lnTo>
                  <a:lnTo>
                    <a:pt x="2772710" y="260738"/>
                  </a:lnTo>
                  <a:lnTo>
                    <a:pt x="2717651" y="290110"/>
                  </a:lnTo>
                  <a:close/>
                </a:path>
                <a:path w="3006725" h="2268220">
                  <a:moveTo>
                    <a:pt x="2834167" y="233196"/>
                  </a:moveTo>
                  <a:lnTo>
                    <a:pt x="2828683" y="259816"/>
                  </a:lnTo>
                  <a:lnTo>
                    <a:pt x="2882798" y="231352"/>
                  </a:lnTo>
                  <a:lnTo>
                    <a:pt x="2890147" y="204724"/>
                  </a:lnTo>
                  <a:lnTo>
                    <a:pt x="2834167" y="233196"/>
                  </a:lnTo>
                  <a:close/>
                </a:path>
                <a:path w="3006725" h="2268220">
                  <a:moveTo>
                    <a:pt x="2950705" y="176274"/>
                  </a:moveTo>
                  <a:lnTo>
                    <a:pt x="2946105" y="202879"/>
                  </a:lnTo>
                  <a:lnTo>
                    <a:pt x="3000250" y="174430"/>
                  </a:lnTo>
                  <a:lnTo>
                    <a:pt x="3006678" y="147810"/>
                  </a:lnTo>
                  <a:lnTo>
                    <a:pt x="2950705" y="176274"/>
                  </a:lnTo>
                  <a:close/>
                </a:path>
                <a:path w="3006725" h="2268220">
                  <a:moveTo>
                    <a:pt x="1806570" y="738128"/>
                  </a:moveTo>
                  <a:lnTo>
                    <a:pt x="1806570" y="761990"/>
                  </a:lnTo>
                  <a:lnTo>
                    <a:pt x="1865293" y="732618"/>
                  </a:lnTo>
                  <a:lnTo>
                    <a:pt x="1867121" y="706905"/>
                  </a:lnTo>
                  <a:lnTo>
                    <a:pt x="1806570" y="738128"/>
                  </a:lnTo>
                  <a:close/>
                </a:path>
                <a:path w="3006725" h="2268220">
                  <a:moveTo>
                    <a:pt x="1939614" y="672016"/>
                  </a:moveTo>
                  <a:lnTo>
                    <a:pt x="1939614" y="696807"/>
                  </a:lnTo>
                  <a:lnTo>
                    <a:pt x="1997422" y="667428"/>
                  </a:lnTo>
                  <a:lnTo>
                    <a:pt x="2000164" y="641714"/>
                  </a:lnTo>
                  <a:lnTo>
                    <a:pt x="1939614" y="672016"/>
                  </a:lnTo>
                  <a:close/>
                </a:path>
                <a:path w="3006725" h="2268220">
                  <a:moveTo>
                    <a:pt x="2074485" y="606841"/>
                  </a:moveTo>
                  <a:lnTo>
                    <a:pt x="2072649" y="631617"/>
                  </a:lnTo>
                  <a:lnTo>
                    <a:pt x="2129521" y="602245"/>
                  </a:lnTo>
                  <a:lnTo>
                    <a:pt x="2133207" y="576539"/>
                  </a:lnTo>
                  <a:lnTo>
                    <a:pt x="2074485" y="606841"/>
                  </a:lnTo>
                  <a:close/>
                </a:path>
                <a:path w="3006725" h="2268220">
                  <a:moveTo>
                    <a:pt x="2208434" y="540743"/>
                  </a:moveTo>
                  <a:lnTo>
                    <a:pt x="2206606" y="565527"/>
                  </a:lnTo>
                  <a:lnTo>
                    <a:pt x="2262564" y="537062"/>
                  </a:lnTo>
                  <a:lnTo>
                    <a:pt x="2266243" y="511356"/>
                  </a:lnTo>
                  <a:lnTo>
                    <a:pt x="2208434" y="540743"/>
                  </a:lnTo>
                  <a:close/>
                </a:path>
                <a:path w="3006725" h="2268220">
                  <a:moveTo>
                    <a:pt x="2343313" y="474631"/>
                  </a:moveTo>
                  <a:lnTo>
                    <a:pt x="2340564" y="500344"/>
                  </a:lnTo>
                  <a:lnTo>
                    <a:pt x="2394693" y="471887"/>
                  </a:lnTo>
                  <a:lnTo>
                    <a:pt x="2399271" y="446181"/>
                  </a:lnTo>
                  <a:lnTo>
                    <a:pt x="2343313" y="474631"/>
                  </a:lnTo>
                  <a:close/>
                </a:path>
                <a:path w="3006725" h="2268220">
                  <a:moveTo>
                    <a:pt x="1104682" y="1752596"/>
                  </a:moveTo>
                  <a:lnTo>
                    <a:pt x="1104682" y="1776465"/>
                  </a:lnTo>
                  <a:lnTo>
                    <a:pt x="1164318" y="1743405"/>
                  </a:lnTo>
                  <a:lnTo>
                    <a:pt x="1166146" y="1716785"/>
                  </a:lnTo>
                  <a:lnTo>
                    <a:pt x="1104682" y="1752596"/>
                  </a:lnTo>
                  <a:close/>
                </a:path>
                <a:path w="3006725" h="2268220">
                  <a:moveTo>
                    <a:pt x="1240467" y="1677308"/>
                  </a:moveTo>
                  <a:lnTo>
                    <a:pt x="1240467" y="1702099"/>
                  </a:lnTo>
                  <a:lnTo>
                    <a:pt x="1299197" y="1669039"/>
                  </a:lnTo>
                  <a:lnTo>
                    <a:pt x="1301025" y="1642419"/>
                  </a:lnTo>
                  <a:lnTo>
                    <a:pt x="1240467" y="1677308"/>
                  </a:lnTo>
                  <a:close/>
                </a:path>
                <a:path w="3006725" h="2268220">
                  <a:moveTo>
                    <a:pt x="1377173" y="1602942"/>
                  </a:moveTo>
                  <a:lnTo>
                    <a:pt x="1376267" y="1627733"/>
                  </a:lnTo>
                  <a:lnTo>
                    <a:pt x="1433146" y="1594673"/>
                  </a:lnTo>
                  <a:lnTo>
                    <a:pt x="1435896" y="1568975"/>
                  </a:lnTo>
                  <a:lnTo>
                    <a:pt x="1377173" y="1602942"/>
                  </a:lnTo>
                  <a:close/>
                </a:path>
                <a:path w="3006725" h="2268220">
                  <a:moveTo>
                    <a:pt x="1513888" y="1527654"/>
                  </a:moveTo>
                  <a:lnTo>
                    <a:pt x="1512052" y="1552452"/>
                  </a:lnTo>
                  <a:lnTo>
                    <a:pt x="1568017" y="1520307"/>
                  </a:lnTo>
                  <a:lnTo>
                    <a:pt x="1571688" y="1494609"/>
                  </a:lnTo>
                  <a:lnTo>
                    <a:pt x="1513888" y="1527654"/>
                  </a:lnTo>
                  <a:close/>
                </a:path>
                <a:path w="3006725" h="2268220">
                  <a:moveTo>
                    <a:pt x="1662522" y="1322015"/>
                  </a:moveTo>
                  <a:lnTo>
                    <a:pt x="1675363" y="1325681"/>
                  </a:lnTo>
                </a:path>
                <a:path w="3006725" h="2268220">
                  <a:moveTo>
                    <a:pt x="1668028" y="1333035"/>
                  </a:moveTo>
                  <a:lnTo>
                    <a:pt x="1752441" y="1369753"/>
                  </a:lnTo>
                </a:path>
                <a:path w="3006725" h="2268220">
                  <a:moveTo>
                    <a:pt x="1763446" y="1363328"/>
                  </a:moveTo>
                  <a:lnTo>
                    <a:pt x="1776295" y="1367002"/>
                  </a:lnTo>
                </a:path>
                <a:path w="3006725" h="2268220">
                  <a:moveTo>
                    <a:pt x="1757947" y="1379851"/>
                  </a:moveTo>
                  <a:lnTo>
                    <a:pt x="1754276" y="1431270"/>
                  </a:lnTo>
                  <a:lnTo>
                    <a:pt x="1768961" y="1435843"/>
                  </a:lnTo>
                </a:path>
                <a:path w="3006725" h="2268220">
                  <a:moveTo>
                    <a:pt x="1814834" y="1358733"/>
                  </a:moveTo>
                  <a:lnTo>
                    <a:pt x="1809328" y="1385353"/>
                  </a:lnTo>
                  <a:lnTo>
                    <a:pt x="1862543" y="1353231"/>
                  </a:lnTo>
                  <a:lnTo>
                    <a:pt x="1869878" y="1326603"/>
                  </a:lnTo>
                  <a:lnTo>
                    <a:pt x="1814834" y="1358733"/>
                  </a:lnTo>
                  <a:close/>
                </a:path>
                <a:path w="3006725" h="2268220">
                  <a:moveTo>
                    <a:pt x="1931357" y="1294472"/>
                  </a:moveTo>
                  <a:lnTo>
                    <a:pt x="1925843" y="1321093"/>
                  </a:lnTo>
                  <a:lnTo>
                    <a:pt x="1980902" y="1288962"/>
                  </a:lnTo>
                  <a:lnTo>
                    <a:pt x="1987323" y="1262342"/>
                  </a:lnTo>
                  <a:lnTo>
                    <a:pt x="1931357" y="1294472"/>
                  </a:lnTo>
                  <a:close/>
                </a:path>
                <a:path w="3006725" h="2268220">
                  <a:moveTo>
                    <a:pt x="2048787" y="1230204"/>
                  </a:moveTo>
                  <a:lnTo>
                    <a:pt x="2043280" y="1256824"/>
                  </a:lnTo>
                  <a:lnTo>
                    <a:pt x="2098339" y="1224694"/>
                  </a:lnTo>
                  <a:lnTo>
                    <a:pt x="2104768" y="1198074"/>
                  </a:lnTo>
                  <a:lnTo>
                    <a:pt x="2048787" y="1230204"/>
                  </a:lnTo>
                  <a:close/>
                </a:path>
                <a:path w="3006725" h="2268220">
                  <a:moveTo>
                    <a:pt x="2166239" y="1165936"/>
                  </a:moveTo>
                  <a:lnTo>
                    <a:pt x="2160740" y="1192556"/>
                  </a:lnTo>
                  <a:lnTo>
                    <a:pt x="2215784" y="1160433"/>
                  </a:lnTo>
                  <a:lnTo>
                    <a:pt x="2222205" y="1133805"/>
                  </a:lnTo>
                  <a:lnTo>
                    <a:pt x="2166239" y="1165936"/>
                  </a:lnTo>
                  <a:close/>
                </a:path>
                <a:path w="3006725" h="2268220">
                  <a:moveTo>
                    <a:pt x="2302025" y="1087904"/>
                  </a:moveTo>
                  <a:lnTo>
                    <a:pt x="2296518" y="1114532"/>
                  </a:lnTo>
                  <a:lnTo>
                    <a:pt x="2351569" y="1082394"/>
                  </a:lnTo>
                  <a:lnTo>
                    <a:pt x="2357997" y="1055774"/>
                  </a:lnTo>
                  <a:lnTo>
                    <a:pt x="2302025" y="1087904"/>
                  </a:lnTo>
                  <a:close/>
                </a:path>
                <a:path w="3006725" h="2268220">
                  <a:moveTo>
                    <a:pt x="1650594" y="1452380"/>
                  </a:moveTo>
                  <a:lnTo>
                    <a:pt x="1647837" y="1478086"/>
                  </a:lnTo>
                  <a:lnTo>
                    <a:pt x="1701974" y="1445948"/>
                  </a:lnTo>
                  <a:lnTo>
                    <a:pt x="1706560" y="1420242"/>
                  </a:lnTo>
                  <a:lnTo>
                    <a:pt x="1650594" y="1452380"/>
                  </a:lnTo>
                  <a:close/>
                </a:path>
                <a:path w="3006725" h="2268220">
                  <a:moveTo>
                    <a:pt x="933107" y="1723202"/>
                  </a:moveTo>
                  <a:lnTo>
                    <a:pt x="945034" y="1726883"/>
                  </a:lnTo>
                </a:path>
                <a:path w="3006725" h="2268220">
                  <a:moveTo>
                    <a:pt x="935856" y="1736059"/>
                  </a:moveTo>
                  <a:lnTo>
                    <a:pt x="1025783" y="1774614"/>
                  </a:lnTo>
                </a:path>
                <a:path w="3006725" h="2268220">
                  <a:moveTo>
                    <a:pt x="1037711" y="1769119"/>
                  </a:moveTo>
                  <a:lnTo>
                    <a:pt x="1050552" y="1772784"/>
                  </a:lnTo>
                </a:path>
                <a:path w="3006725" h="2268220">
                  <a:moveTo>
                    <a:pt x="1032196" y="1785641"/>
                  </a:moveTo>
                  <a:lnTo>
                    <a:pt x="1027611" y="1836138"/>
                  </a:lnTo>
                  <a:lnTo>
                    <a:pt x="1042296" y="1841633"/>
                  </a:lnTo>
                </a:path>
                <a:path w="3006725" h="2268220">
                  <a:moveTo>
                    <a:pt x="222962" y="2243750"/>
                  </a:moveTo>
                  <a:lnTo>
                    <a:pt x="222962" y="2267619"/>
                  </a:lnTo>
                  <a:lnTo>
                    <a:pt x="282591" y="2234574"/>
                  </a:lnTo>
                  <a:lnTo>
                    <a:pt x="284426" y="2207954"/>
                  </a:lnTo>
                  <a:lnTo>
                    <a:pt x="222962" y="2243750"/>
                  </a:lnTo>
                  <a:close/>
                </a:path>
                <a:path w="3006725" h="2268220">
                  <a:moveTo>
                    <a:pt x="392701" y="2148273"/>
                  </a:moveTo>
                  <a:lnTo>
                    <a:pt x="392701" y="2173065"/>
                  </a:lnTo>
                  <a:lnTo>
                    <a:pt x="451416" y="2140012"/>
                  </a:lnTo>
                  <a:lnTo>
                    <a:pt x="453251" y="2114299"/>
                  </a:lnTo>
                  <a:lnTo>
                    <a:pt x="392701" y="2148273"/>
                  </a:lnTo>
                  <a:close/>
                </a:path>
                <a:path w="3006725" h="2268220">
                  <a:moveTo>
                    <a:pt x="563354" y="2053711"/>
                  </a:moveTo>
                  <a:lnTo>
                    <a:pt x="562432" y="2078503"/>
                  </a:lnTo>
                  <a:lnTo>
                    <a:pt x="619319" y="2046380"/>
                  </a:lnTo>
                  <a:lnTo>
                    <a:pt x="622076" y="2019744"/>
                  </a:lnTo>
                  <a:lnTo>
                    <a:pt x="563354" y="2053711"/>
                  </a:lnTo>
                  <a:close/>
                </a:path>
                <a:path w="3006725" h="2268220">
                  <a:moveTo>
                    <a:pt x="733085" y="1959142"/>
                  </a:moveTo>
                  <a:lnTo>
                    <a:pt x="731257" y="1983933"/>
                  </a:lnTo>
                  <a:lnTo>
                    <a:pt x="787223" y="1951810"/>
                  </a:lnTo>
                  <a:lnTo>
                    <a:pt x="790894" y="1926097"/>
                  </a:lnTo>
                  <a:lnTo>
                    <a:pt x="733085" y="1959142"/>
                  </a:lnTo>
                  <a:close/>
                </a:path>
                <a:path w="3006725" h="2268220">
                  <a:moveTo>
                    <a:pt x="903746" y="1863681"/>
                  </a:moveTo>
                  <a:lnTo>
                    <a:pt x="900996" y="1889379"/>
                  </a:lnTo>
                  <a:lnTo>
                    <a:pt x="955118" y="1857249"/>
                  </a:lnTo>
                  <a:lnTo>
                    <a:pt x="959719" y="1831535"/>
                  </a:lnTo>
                  <a:lnTo>
                    <a:pt x="903746" y="1863681"/>
                  </a:lnTo>
                  <a:close/>
                </a:path>
                <a:path w="3006725" h="2268220">
                  <a:moveTo>
                    <a:pt x="1191836" y="593984"/>
                  </a:moveTo>
                  <a:lnTo>
                    <a:pt x="1191836" y="616938"/>
                  </a:lnTo>
                  <a:lnTo>
                    <a:pt x="1129450" y="590318"/>
                  </a:lnTo>
                  <a:lnTo>
                    <a:pt x="1127622" y="565527"/>
                  </a:lnTo>
                  <a:lnTo>
                    <a:pt x="1191836" y="593984"/>
                  </a:lnTo>
                  <a:close/>
                </a:path>
                <a:path w="3006725" h="2268220">
                  <a:moveTo>
                    <a:pt x="1018433" y="521454"/>
                  </a:moveTo>
                  <a:lnTo>
                    <a:pt x="1019355" y="545331"/>
                  </a:lnTo>
                  <a:lnTo>
                    <a:pt x="958797" y="518711"/>
                  </a:lnTo>
                  <a:lnTo>
                    <a:pt x="956040" y="493005"/>
                  </a:lnTo>
                  <a:lnTo>
                    <a:pt x="1018433" y="521454"/>
                  </a:lnTo>
                  <a:close/>
                </a:path>
                <a:path w="3006725" h="2268220">
                  <a:moveTo>
                    <a:pt x="877142" y="460867"/>
                  </a:moveTo>
                  <a:lnTo>
                    <a:pt x="878056" y="485658"/>
                  </a:lnTo>
                  <a:lnTo>
                    <a:pt x="819333" y="459038"/>
                  </a:lnTo>
                  <a:lnTo>
                    <a:pt x="815662" y="434247"/>
                  </a:lnTo>
                  <a:lnTo>
                    <a:pt x="877142" y="460867"/>
                  </a:lnTo>
                  <a:close/>
                </a:path>
                <a:path w="3006725" h="2268220">
                  <a:moveTo>
                    <a:pt x="734928" y="401194"/>
                  </a:moveTo>
                  <a:lnTo>
                    <a:pt x="737670" y="425993"/>
                  </a:lnTo>
                  <a:lnTo>
                    <a:pt x="679877" y="399350"/>
                  </a:lnTo>
                  <a:lnTo>
                    <a:pt x="675284" y="374574"/>
                  </a:lnTo>
                  <a:lnTo>
                    <a:pt x="734928" y="401194"/>
                  </a:lnTo>
                  <a:close/>
                </a:path>
                <a:path w="3006725" h="2268220">
                  <a:moveTo>
                    <a:pt x="542249" y="234103"/>
                  </a:moveTo>
                  <a:lnTo>
                    <a:pt x="525736" y="242372"/>
                  </a:lnTo>
                </a:path>
                <a:path w="3006725" h="2268220">
                  <a:moveTo>
                    <a:pt x="533993" y="248796"/>
                  </a:moveTo>
                  <a:lnTo>
                    <a:pt x="495454" y="266241"/>
                  </a:lnTo>
                </a:path>
                <a:path w="3006725" h="2268220">
                  <a:moveTo>
                    <a:pt x="483526" y="261645"/>
                  </a:moveTo>
                  <a:lnTo>
                    <a:pt x="466092" y="269914"/>
                  </a:lnTo>
                </a:path>
                <a:path w="3006725" h="2268220">
                  <a:moveTo>
                    <a:pt x="478941" y="276339"/>
                  </a:moveTo>
                  <a:lnTo>
                    <a:pt x="486276" y="330501"/>
                  </a:lnTo>
                  <a:lnTo>
                    <a:pt x="471599" y="336926"/>
                  </a:lnTo>
                </a:path>
                <a:path w="3006725" h="2268220">
                  <a:moveTo>
                    <a:pt x="422976" y="266241"/>
                  </a:moveTo>
                  <a:lnTo>
                    <a:pt x="423890" y="290110"/>
                  </a:lnTo>
                  <a:lnTo>
                    <a:pt x="367925" y="263482"/>
                  </a:lnTo>
                  <a:lnTo>
                    <a:pt x="365168" y="240527"/>
                  </a:lnTo>
                  <a:lnTo>
                    <a:pt x="422976" y="266241"/>
                  </a:lnTo>
                  <a:close/>
                </a:path>
                <a:path w="3006725" h="2268220">
                  <a:moveTo>
                    <a:pt x="301860" y="214829"/>
                  </a:moveTo>
                  <a:lnTo>
                    <a:pt x="302774" y="237769"/>
                  </a:lnTo>
                  <a:lnTo>
                    <a:pt x="245895" y="212070"/>
                  </a:lnTo>
                  <a:lnTo>
                    <a:pt x="243145" y="189123"/>
                  </a:lnTo>
                  <a:lnTo>
                    <a:pt x="301860" y="214829"/>
                  </a:lnTo>
                  <a:close/>
                </a:path>
                <a:path w="3006725" h="2268220">
                  <a:moveTo>
                    <a:pt x="179830" y="163410"/>
                  </a:moveTo>
                  <a:lnTo>
                    <a:pt x="179830" y="185450"/>
                  </a:lnTo>
                  <a:lnTo>
                    <a:pt x="122951" y="159737"/>
                  </a:lnTo>
                  <a:lnTo>
                    <a:pt x="121115" y="137704"/>
                  </a:lnTo>
                  <a:lnTo>
                    <a:pt x="179830" y="163410"/>
                  </a:lnTo>
                  <a:close/>
                </a:path>
                <a:path w="3006725" h="2268220">
                  <a:moveTo>
                    <a:pt x="57808" y="112006"/>
                  </a:moveTo>
                  <a:lnTo>
                    <a:pt x="57808" y="136782"/>
                  </a:lnTo>
                  <a:lnTo>
                    <a:pt x="1843" y="111084"/>
                  </a:lnTo>
                  <a:lnTo>
                    <a:pt x="0" y="86293"/>
                  </a:lnTo>
                  <a:lnTo>
                    <a:pt x="57808" y="112006"/>
                  </a:lnTo>
                  <a:close/>
                </a:path>
                <a:path w="3006725" h="2268220">
                  <a:moveTo>
                    <a:pt x="593629" y="341529"/>
                  </a:moveTo>
                  <a:lnTo>
                    <a:pt x="596379" y="364468"/>
                  </a:lnTo>
                  <a:lnTo>
                    <a:pt x="539499" y="338755"/>
                  </a:lnTo>
                  <a:lnTo>
                    <a:pt x="535828" y="315816"/>
                  </a:lnTo>
                  <a:lnTo>
                    <a:pt x="593629" y="341529"/>
                  </a:lnTo>
                  <a:close/>
                </a:path>
                <a:path w="3006725" h="2268220">
                  <a:moveTo>
                    <a:pt x="1301025" y="555429"/>
                  </a:moveTo>
                  <a:lnTo>
                    <a:pt x="1289097" y="560017"/>
                  </a:lnTo>
                </a:path>
                <a:path w="3006725" h="2268220">
                  <a:moveTo>
                    <a:pt x="1301025" y="568270"/>
                  </a:moveTo>
                  <a:lnTo>
                    <a:pt x="1256979" y="588474"/>
                  </a:lnTo>
                </a:path>
                <a:path w="3006725" h="2268220">
                  <a:moveTo>
                    <a:pt x="1242302" y="585723"/>
                  </a:moveTo>
                  <a:lnTo>
                    <a:pt x="1229461" y="590318"/>
                  </a:lnTo>
                </a:path>
                <a:path w="3006725" h="2268220">
                  <a:moveTo>
                    <a:pt x="1234960" y="598572"/>
                  </a:moveTo>
                  <a:lnTo>
                    <a:pt x="1239553" y="654586"/>
                  </a:lnTo>
                  <a:lnTo>
                    <a:pt x="1224876" y="661918"/>
                  </a:lnTo>
                </a:path>
                <a:path w="3006725" h="2268220">
                  <a:moveTo>
                    <a:pt x="2072649" y="974068"/>
                  </a:moveTo>
                  <a:lnTo>
                    <a:pt x="2072649" y="997930"/>
                  </a:lnTo>
                  <a:lnTo>
                    <a:pt x="2011170" y="971309"/>
                  </a:lnTo>
                  <a:lnTo>
                    <a:pt x="2009334" y="945611"/>
                  </a:lnTo>
                  <a:lnTo>
                    <a:pt x="2072649" y="974068"/>
                  </a:lnTo>
                  <a:close/>
                </a:path>
                <a:path w="3006725" h="2268220">
                  <a:moveTo>
                    <a:pt x="1896474" y="897873"/>
                  </a:moveTo>
                  <a:lnTo>
                    <a:pt x="1897411" y="921735"/>
                  </a:lnTo>
                  <a:lnTo>
                    <a:pt x="1837767" y="895114"/>
                  </a:lnTo>
                  <a:lnTo>
                    <a:pt x="1835018" y="870323"/>
                  </a:lnTo>
                  <a:lnTo>
                    <a:pt x="1896474" y="897873"/>
                  </a:lnTo>
                  <a:close/>
                </a:path>
                <a:path w="3006725" h="2268220">
                  <a:moveTo>
                    <a:pt x="1712980" y="813409"/>
                  </a:moveTo>
                  <a:lnTo>
                    <a:pt x="1713902" y="837278"/>
                  </a:lnTo>
                  <a:lnTo>
                    <a:pt x="1655179" y="810658"/>
                  </a:lnTo>
                  <a:lnTo>
                    <a:pt x="1651516" y="785859"/>
                  </a:lnTo>
                  <a:lnTo>
                    <a:pt x="1712980" y="813409"/>
                  </a:lnTo>
                  <a:close/>
                </a:path>
                <a:path w="3006725" h="2268220">
                  <a:moveTo>
                    <a:pt x="1544163" y="746382"/>
                  </a:moveTo>
                  <a:lnTo>
                    <a:pt x="1546920" y="770259"/>
                  </a:lnTo>
                  <a:lnTo>
                    <a:pt x="1489119" y="744545"/>
                  </a:lnTo>
                  <a:lnTo>
                    <a:pt x="1484534" y="719762"/>
                  </a:lnTo>
                  <a:lnTo>
                    <a:pt x="1544163" y="746382"/>
                  </a:lnTo>
                  <a:close/>
                </a:path>
                <a:path w="3006725" h="2268220">
                  <a:moveTo>
                    <a:pt x="1368003" y="670187"/>
                  </a:moveTo>
                  <a:lnTo>
                    <a:pt x="1370768" y="694970"/>
                  </a:lnTo>
                  <a:lnTo>
                    <a:pt x="1314787" y="669272"/>
                  </a:lnTo>
                  <a:lnTo>
                    <a:pt x="1309296" y="644481"/>
                  </a:lnTo>
                  <a:lnTo>
                    <a:pt x="1368003" y="67018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81612" y="1893396"/>
              <a:ext cx="203679" cy="242363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5167489" y="2398793"/>
              <a:ext cx="679450" cy="357505"/>
            </a:xfrm>
            <a:custGeom>
              <a:avLst/>
              <a:gdLst/>
              <a:ahLst/>
              <a:cxnLst/>
              <a:rect l="l" t="t" r="r" b="b"/>
              <a:pathLst>
                <a:path w="679450" h="357505">
                  <a:moveTo>
                    <a:pt x="545920" y="211148"/>
                  </a:moveTo>
                  <a:lnTo>
                    <a:pt x="507373" y="228593"/>
                  </a:lnTo>
                </a:path>
                <a:path w="679450" h="357505">
                  <a:moveTo>
                    <a:pt x="503717" y="253384"/>
                  </a:moveTo>
                  <a:lnTo>
                    <a:pt x="503717" y="296534"/>
                  </a:lnTo>
                </a:path>
                <a:path w="679450" h="357505">
                  <a:moveTo>
                    <a:pt x="678955" y="264404"/>
                  </a:moveTo>
                  <a:lnTo>
                    <a:pt x="636753" y="286437"/>
                  </a:lnTo>
                </a:path>
                <a:path w="679450" h="357505">
                  <a:moveTo>
                    <a:pt x="640424" y="305710"/>
                  </a:moveTo>
                  <a:lnTo>
                    <a:pt x="640424" y="357122"/>
                  </a:lnTo>
                </a:path>
                <a:path w="679450" h="357505">
                  <a:moveTo>
                    <a:pt x="38538" y="0"/>
                  </a:moveTo>
                  <a:lnTo>
                    <a:pt x="0" y="156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158319" y="2430923"/>
              <a:ext cx="3175" cy="50800"/>
            </a:xfrm>
            <a:custGeom>
              <a:avLst/>
              <a:gdLst/>
              <a:ahLst/>
              <a:cxnLst/>
              <a:rect l="l" t="t" r="r" b="b"/>
              <a:pathLst>
                <a:path w="3175" h="50800">
                  <a:moveTo>
                    <a:pt x="1374" y="-1370"/>
                  </a:moveTo>
                  <a:lnTo>
                    <a:pt x="1374" y="51860"/>
                  </a:lnTo>
                </a:path>
              </a:pathLst>
            </a:custGeom>
            <a:ln w="54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213441" y="2844052"/>
              <a:ext cx="51435" cy="83185"/>
            </a:xfrm>
            <a:custGeom>
              <a:avLst/>
              <a:gdLst/>
              <a:ahLst/>
              <a:cxnLst/>
              <a:rect l="l" t="t" r="r" b="b"/>
              <a:pathLst>
                <a:path w="51435" h="83185">
                  <a:moveTo>
                    <a:pt x="8271" y="21117"/>
                  </a:moveTo>
                  <a:lnTo>
                    <a:pt x="51387" y="0"/>
                  </a:lnTo>
                </a:path>
                <a:path w="51435" h="83185">
                  <a:moveTo>
                    <a:pt x="0" y="30293"/>
                  </a:moveTo>
                  <a:lnTo>
                    <a:pt x="0" y="826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315295" y="2992777"/>
              <a:ext cx="5080" cy="48895"/>
            </a:xfrm>
            <a:custGeom>
              <a:avLst/>
              <a:gdLst/>
              <a:ahLst/>
              <a:cxnLst/>
              <a:rect l="l" t="t" r="r" b="b"/>
              <a:pathLst>
                <a:path w="5079" h="48894">
                  <a:moveTo>
                    <a:pt x="2288" y="-1370"/>
                  </a:moveTo>
                  <a:lnTo>
                    <a:pt x="2288" y="50038"/>
                  </a:lnTo>
                </a:path>
              </a:pathLst>
            </a:custGeom>
            <a:ln w="73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226297" y="2958810"/>
              <a:ext cx="73025" cy="29845"/>
            </a:xfrm>
            <a:custGeom>
              <a:avLst/>
              <a:gdLst/>
              <a:ahLst/>
              <a:cxnLst/>
              <a:rect l="l" t="t" r="r" b="b"/>
              <a:pathLst>
                <a:path w="73025" h="29844">
                  <a:moveTo>
                    <a:pt x="0" y="0"/>
                  </a:moveTo>
                  <a:lnTo>
                    <a:pt x="72477" y="293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350077" y="3518835"/>
              <a:ext cx="158115" cy="167640"/>
            </a:xfrm>
            <a:custGeom>
              <a:avLst/>
              <a:gdLst/>
              <a:ahLst/>
              <a:cxnLst/>
              <a:rect l="l" t="t" r="r" b="b"/>
              <a:pathLst>
                <a:path w="158114" h="167639">
                  <a:moveTo>
                    <a:pt x="0" y="167091"/>
                  </a:moveTo>
                  <a:lnTo>
                    <a:pt x="4585" y="85378"/>
                  </a:lnTo>
                  <a:lnTo>
                    <a:pt x="157811" y="0"/>
                  </a:lnTo>
                  <a:lnTo>
                    <a:pt x="151383" y="80783"/>
                  </a:lnTo>
                  <a:lnTo>
                    <a:pt x="0" y="167091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350077" y="3518835"/>
              <a:ext cx="158115" cy="167640"/>
            </a:xfrm>
            <a:custGeom>
              <a:avLst/>
              <a:gdLst/>
              <a:ahLst/>
              <a:cxnLst/>
              <a:rect l="l" t="t" r="r" b="b"/>
              <a:pathLst>
                <a:path w="158114" h="167639">
                  <a:moveTo>
                    <a:pt x="0" y="167091"/>
                  </a:moveTo>
                  <a:lnTo>
                    <a:pt x="4585" y="85378"/>
                  </a:lnTo>
                  <a:lnTo>
                    <a:pt x="157811" y="0"/>
                  </a:lnTo>
                  <a:lnTo>
                    <a:pt x="151383" y="80783"/>
                  </a:lnTo>
                  <a:lnTo>
                    <a:pt x="0" y="1670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267500" y="3561071"/>
              <a:ext cx="87630" cy="125095"/>
            </a:xfrm>
            <a:custGeom>
              <a:avLst/>
              <a:gdLst/>
              <a:ahLst/>
              <a:cxnLst/>
              <a:rect l="l" t="t" r="r" b="b"/>
              <a:pathLst>
                <a:path w="87629" h="125095">
                  <a:moveTo>
                    <a:pt x="82576" y="124855"/>
                  </a:moveTo>
                  <a:lnTo>
                    <a:pt x="0" y="81697"/>
                  </a:lnTo>
                  <a:lnTo>
                    <a:pt x="3663" y="0"/>
                  </a:lnTo>
                  <a:lnTo>
                    <a:pt x="87162" y="43142"/>
                  </a:lnTo>
                  <a:lnTo>
                    <a:pt x="82576" y="124855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267500" y="3561071"/>
              <a:ext cx="87630" cy="125095"/>
            </a:xfrm>
            <a:custGeom>
              <a:avLst/>
              <a:gdLst/>
              <a:ahLst/>
              <a:cxnLst/>
              <a:rect l="l" t="t" r="r" b="b"/>
              <a:pathLst>
                <a:path w="87629" h="125095">
                  <a:moveTo>
                    <a:pt x="0" y="81697"/>
                  </a:moveTo>
                  <a:lnTo>
                    <a:pt x="3663" y="0"/>
                  </a:lnTo>
                  <a:lnTo>
                    <a:pt x="87162" y="43142"/>
                  </a:lnTo>
                  <a:lnTo>
                    <a:pt x="82576" y="124855"/>
                  </a:lnTo>
                  <a:lnTo>
                    <a:pt x="0" y="816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271163" y="3476607"/>
              <a:ext cx="236854" cy="127635"/>
            </a:xfrm>
            <a:custGeom>
              <a:avLst/>
              <a:gdLst/>
              <a:ahLst/>
              <a:cxnLst/>
              <a:rect l="l" t="t" r="r" b="b"/>
              <a:pathLst>
                <a:path w="236854" h="127635">
                  <a:moveTo>
                    <a:pt x="83498" y="127606"/>
                  </a:moveTo>
                  <a:lnTo>
                    <a:pt x="0" y="84464"/>
                  </a:lnTo>
                  <a:lnTo>
                    <a:pt x="153234" y="0"/>
                  </a:lnTo>
                  <a:lnTo>
                    <a:pt x="236725" y="42228"/>
                  </a:lnTo>
                  <a:lnTo>
                    <a:pt x="83498" y="127606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271163" y="3476607"/>
              <a:ext cx="236854" cy="202565"/>
            </a:xfrm>
            <a:custGeom>
              <a:avLst/>
              <a:gdLst/>
              <a:ahLst/>
              <a:cxnLst/>
              <a:rect l="l" t="t" r="r" b="b"/>
              <a:pathLst>
                <a:path w="236854" h="202564">
                  <a:moveTo>
                    <a:pt x="83498" y="127606"/>
                  </a:moveTo>
                  <a:lnTo>
                    <a:pt x="0" y="84464"/>
                  </a:lnTo>
                  <a:lnTo>
                    <a:pt x="153234" y="0"/>
                  </a:lnTo>
                  <a:lnTo>
                    <a:pt x="236725" y="42228"/>
                  </a:lnTo>
                  <a:lnTo>
                    <a:pt x="83498" y="127606"/>
                  </a:lnTo>
                  <a:close/>
                </a:path>
                <a:path w="236854" h="202564">
                  <a:moveTo>
                    <a:pt x="53223" y="57828"/>
                  </a:moveTo>
                  <a:lnTo>
                    <a:pt x="128458" y="99142"/>
                  </a:lnTo>
                  <a:lnTo>
                    <a:pt x="122951" y="182684"/>
                  </a:lnTo>
                </a:path>
                <a:path w="236854" h="202564">
                  <a:moveTo>
                    <a:pt x="192687" y="130357"/>
                  </a:moveTo>
                  <a:lnTo>
                    <a:pt x="219283" y="83541"/>
                  </a:lnTo>
                  <a:lnTo>
                    <a:pt x="210105" y="79860"/>
                  </a:lnTo>
                  <a:lnTo>
                    <a:pt x="183509" y="126684"/>
                  </a:lnTo>
                  <a:lnTo>
                    <a:pt x="192687" y="130357"/>
                  </a:lnTo>
                  <a:close/>
                </a:path>
                <a:path w="236854" h="202564">
                  <a:moveTo>
                    <a:pt x="200021" y="89966"/>
                  </a:moveTo>
                  <a:lnTo>
                    <a:pt x="191765" y="90880"/>
                  </a:lnTo>
                  <a:lnTo>
                    <a:pt x="187180" y="101893"/>
                  </a:lnTo>
                  <a:lnTo>
                    <a:pt x="191765" y="107411"/>
                  </a:lnTo>
                </a:path>
                <a:path w="236854" h="202564">
                  <a:moveTo>
                    <a:pt x="222040" y="36718"/>
                  </a:moveTo>
                  <a:lnTo>
                    <a:pt x="70657" y="121167"/>
                  </a:lnTo>
                  <a:lnTo>
                    <a:pt x="66064" y="2019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901496" y="3206700"/>
              <a:ext cx="157480" cy="167640"/>
            </a:xfrm>
            <a:custGeom>
              <a:avLst/>
              <a:gdLst/>
              <a:ahLst/>
              <a:cxnLst/>
              <a:rect l="l" t="t" r="r" b="b"/>
              <a:pathLst>
                <a:path w="157479" h="167639">
                  <a:moveTo>
                    <a:pt x="0" y="167076"/>
                  </a:moveTo>
                  <a:lnTo>
                    <a:pt x="4585" y="85363"/>
                  </a:lnTo>
                  <a:lnTo>
                    <a:pt x="156897" y="0"/>
                  </a:lnTo>
                  <a:lnTo>
                    <a:pt x="150469" y="79860"/>
                  </a:lnTo>
                  <a:lnTo>
                    <a:pt x="0" y="167076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901496" y="3206700"/>
              <a:ext cx="157480" cy="167640"/>
            </a:xfrm>
            <a:custGeom>
              <a:avLst/>
              <a:gdLst/>
              <a:ahLst/>
              <a:cxnLst/>
              <a:rect l="l" t="t" r="r" b="b"/>
              <a:pathLst>
                <a:path w="157479" h="167639">
                  <a:moveTo>
                    <a:pt x="0" y="167076"/>
                  </a:moveTo>
                  <a:lnTo>
                    <a:pt x="4585" y="85363"/>
                  </a:lnTo>
                  <a:lnTo>
                    <a:pt x="156897" y="0"/>
                  </a:lnTo>
                  <a:lnTo>
                    <a:pt x="150469" y="79860"/>
                  </a:lnTo>
                  <a:lnTo>
                    <a:pt x="0" y="1670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818005" y="3248920"/>
              <a:ext cx="88265" cy="125095"/>
            </a:xfrm>
            <a:custGeom>
              <a:avLst/>
              <a:gdLst/>
              <a:ahLst/>
              <a:cxnLst/>
              <a:rect l="l" t="t" r="r" b="b"/>
              <a:pathLst>
                <a:path w="88264" h="125095">
                  <a:moveTo>
                    <a:pt x="83490" y="124855"/>
                  </a:moveTo>
                  <a:lnTo>
                    <a:pt x="0" y="80783"/>
                  </a:lnTo>
                  <a:lnTo>
                    <a:pt x="4592" y="0"/>
                  </a:lnTo>
                  <a:lnTo>
                    <a:pt x="88075" y="43142"/>
                  </a:lnTo>
                  <a:lnTo>
                    <a:pt x="83490" y="124855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818005" y="3248920"/>
              <a:ext cx="88265" cy="125095"/>
            </a:xfrm>
            <a:custGeom>
              <a:avLst/>
              <a:gdLst/>
              <a:ahLst/>
              <a:cxnLst/>
              <a:rect l="l" t="t" r="r" b="b"/>
              <a:pathLst>
                <a:path w="88264" h="125095">
                  <a:moveTo>
                    <a:pt x="0" y="80783"/>
                  </a:moveTo>
                  <a:lnTo>
                    <a:pt x="4592" y="0"/>
                  </a:lnTo>
                  <a:lnTo>
                    <a:pt x="88075" y="43142"/>
                  </a:lnTo>
                  <a:lnTo>
                    <a:pt x="83490" y="124855"/>
                  </a:lnTo>
                  <a:lnTo>
                    <a:pt x="0" y="8078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822598" y="3164456"/>
              <a:ext cx="236220" cy="127635"/>
            </a:xfrm>
            <a:custGeom>
              <a:avLst/>
              <a:gdLst/>
              <a:ahLst/>
              <a:cxnLst/>
              <a:rect l="l" t="t" r="r" b="b"/>
              <a:pathLst>
                <a:path w="236220" h="127635">
                  <a:moveTo>
                    <a:pt x="83483" y="127606"/>
                  </a:moveTo>
                  <a:lnTo>
                    <a:pt x="0" y="84464"/>
                  </a:lnTo>
                  <a:lnTo>
                    <a:pt x="152297" y="0"/>
                  </a:lnTo>
                  <a:lnTo>
                    <a:pt x="235795" y="42243"/>
                  </a:lnTo>
                  <a:lnTo>
                    <a:pt x="83483" y="127606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822598" y="3164456"/>
              <a:ext cx="236220" cy="202565"/>
            </a:xfrm>
            <a:custGeom>
              <a:avLst/>
              <a:gdLst/>
              <a:ahLst/>
              <a:cxnLst/>
              <a:rect l="l" t="t" r="r" b="b"/>
              <a:pathLst>
                <a:path w="236220" h="202564">
                  <a:moveTo>
                    <a:pt x="83483" y="127606"/>
                  </a:moveTo>
                  <a:lnTo>
                    <a:pt x="0" y="84464"/>
                  </a:lnTo>
                  <a:lnTo>
                    <a:pt x="152297" y="0"/>
                  </a:lnTo>
                  <a:lnTo>
                    <a:pt x="235795" y="42243"/>
                  </a:lnTo>
                  <a:lnTo>
                    <a:pt x="83483" y="127606"/>
                  </a:lnTo>
                  <a:close/>
                </a:path>
                <a:path w="236220" h="202564">
                  <a:moveTo>
                    <a:pt x="53208" y="56921"/>
                  </a:moveTo>
                  <a:lnTo>
                    <a:pt x="126607" y="98235"/>
                  </a:lnTo>
                  <a:lnTo>
                    <a:pt x="121100" y="182691"/>
                  </a:lnTo>
                </a:path>
                <a:path w="236220" h="202564">
                  <a:moveTo>
                    <a:pt x="191750" y="130357"/>
                  </a:moveTo>
                  <a:lnTo>
                    <a:pt x="218362" y="83541"/>
                  </a:lnTo>
                  <a:lnTo>
                    <a:pt x="208262" y="79868"/>
                  </a:lnTo>
                  <a:lnTo>
                    <a:pt x="181658" y="126699"/>
                  </a:lnTo>
                  <a:lnTo>
                    <a:pt x="191750" y="130357"/>
                  </a:lnTo>
                  <a:close/>
                </a:path>
                <a:path w="236220" h="202564">
                  <a:moveTo>
                    <a:pt x="199092" y="89044"/>
                  </a:moveTo>
                  <a:lnTo>
                    <a:pt x="190836" y="89966"/>
                  </a:lnTo>
                  <a:lnTo>
                    <a:pt x="186236" y="101908"/>
                  </a:lnTo>
                  <a:lnTo>
                    <a:pt x="190836" y="107418"/>
                  </a:lnTo>
                </a:path>
                <a:path w="236220" h="202564">
                  <a:moveTo>
                    <a:pt x="221111" y="36718"/>
                  </a:moveTo>
                  <a:lnTo>
                    <a:pt x="70642" y="121182"/>
                  </a:lnTo>
                  <a:lnTo>
                    <a:pt x="66056" y="2019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794229" y="2139898"/>
              <a:ext cx="153670" cy="143510"/>
            </a:xfrm>
            <a:custGeom>
              <a:avLst/>
              <a:gdLst/>
              <a:ahLst/>
              <a:cxnLst/>
              <a:rect l="l" t="t" r="r" b="b"/>
              <a:pathLst>
                <a:path w="153670" h="143510">
                  <a:moveTo>
                    <a:pt x="0" y="143214"/>
                  </a:moveTo>
                  <a:lnTo>
                    <a:pt x="11934" y="68856"/>
                  </a:lnTo>
                  <a:lnTo>
                    <a:pt x="153226" y="0"/>
                  </a:lnTo>
                  <a:lnTo>
                    <a:pt x="140377" y="73444"/>
                  </a:lnTo>
                  <a:lnTo>
                    <a:pt x="0" y="143214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794229" y="2139898"/>
              <a:ext cx="153670" cy="143510"/>
            </a:xfrm>
            <a:custGeom>
              <a:avLst/>
              <a:gdLst/>
              <a:ahLst/>
              <a:cxnLst/>
              <a:rect l="l" t="t" r="r" b="b"/>
              <a:pathLst>
                <a:path w="153670" h="143510">
                  <a:moveTo>
                    <a:pt x="0" y="143214"/>
                  </a:moveTo>
                  <a:lnTo>
                    <a:pt x="11934" y="68856"/>
                  </a:lnTo>
                  <a:lnTo>
                    <a:pt x="153226" y="0"/>
                  </a:lnTo>
                  <a:lnTo>
                    <a:pt x="140377" y="73444"/>
                  </a:lnTo>
                  <a:lnTo>
                    <a:pt x="0" y="1432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723587" y="2180282"/>
              <a:ext cx="83185" cy="102870"/>
            </a:xfrm>
            <a:custGeom>
              <a:avLst/>
              <a:gdLst/>
              <a:ahLst/>
              <a:cxnLst/>
              <a:rect l="l" t="t" r="r" b="b"/>
              <a:pathLst>
                <a:path w="83184" h="102869">
                  <a:moveTo>
                    <a:pt x="70642" y="102830"/>
                  </a:moveTo>
                  <a:lnTo>
                    <a:pt x="0" y="73459"/>
                  </a:lnTo>
                  <a:lnTo>
                    <a:pt x="10091" y="0"/>
                  </a:lnTo>
                  <a:lnTo>
                    <a:pt x="82576" y="28472"/>
                  </a:lnTo>
                  <a:lnTo>
                    <a:pt x="70642" y="10283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723587" y="2180282"/>
              <a:ext cx="83185" cy="102870"/>
            </a:xfrm>
            <a:custGeom>
              <a:avLst/>
              <a:gdLst/>
              <a:ahLst/>
              <a:cxnLst/>
              <a:rect l="l" t="t" r="r" b="b"/>
              <a:pathLst>
                <a:path w="83184" h="102869">
                  <a:moveTo>
                    <a:pt x="0" y="73459"/>
                  </a:moveTo>
                  <a:lnTo>
                    <a:pt x="10091" y="0"/>
                  </a:lnTo>
                  <a:lnTo>
                    <a:pt x="82576" y="28472"/>
                  </a:lnTo>
                  <a:lnTo>
                    <a:pt x="70642" y="102830"/>
                  </a:lnTo>
                  <a:lnTo>
                    <a:pt x="0" y="734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733679" y="2112356"/>
              <a:ext cx="213995" cy="96520"/>
            </a:xfrm>
            <a:custGeom>
              <a:avLst/>
              <a:gdLst/>
              <a:ahLst/>
              <a:cxnLst/>
              <a:rect l="l" t="t" r="r" b="b"/>
              <a:pathLst>
                <a:path w="213995" h="96519">
                  <a:moveTo>
                    <a:pt x="72485" y="96398"/>
                  </a:moveTo>
                  <a:lnTo>
                    <a:pt x="0" y="67926"/>
                  </a:lnTo>
                  <a:lnTo>
                    <a:pt x="141291" y="0"/>
                  </a:lnTo>
                  <a:lnTo>
                    <a:pt x="213776" y="27542"/>
                  </a:lnTo>
                  <a:lnTo>
                    <a:pt x="72485" y="96398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733679" y="2112356"/>
              <a:ext cx="213995" cy="162560"/>
            </a:xfrm>
            <a:custGeom>
              <a:avLst/>
              <a:gdLst/>
              <a:ahLst/>
              <a:cxnLst/>
              <a:rect l="l" t="t" r="r" b="b"/>
              <a:pathLst>
                <a:path w="213995" h="162560">
                  <a:moveTo>
                    <a:pt x="72485" y="96398"/>
                  </a:moveTo>
                  <a:lnTo>
                    <a:pt x="0" y="67926"/>
                  </a:lnTo>
                  <a:lnTo>
                    <a:pt x="141291" y="0"/>
                  </a:lnTo>
                  <a:lnTo>
                    <a:pt x="213776" y="27542"/>
                  </a:lnTo>
                  <a:lnTo>
                    <a:pt x="72485" y="96398"/>
                  </a:lnTo>
                  <a:close/>
                </a:path>
                <a:path w="213995" h="162560">
                  <a:moveTo>
                    <a:pt x="48630" y="45901"/>
                  </a:moveTo>
                  <a:lnTo>
                    <a:pt x="113766" y="72521"/>
                  </a:lnTo>
                  <a:lnTo>
                    <a:pt x="101838" y="148732"/>
                  </a:lnTo>
                </a:path>
                <a:path w="213995" h="162560">
                  <a:moveTo>
                    <a:pt x="167903" y="105589"/>
                  </a:moveTo>
                  <a:lnTo>
                    <a:pt x="195421" y="64268"/>
                  </a:lnTo>
                  <a:lnTo>
                    <a:pt x="187172" y="59672"/>
                  </a:lnTo>
                  <a:lnTo>
                    <a:pt x="159632" y="100986"/>
                  </a:lnTo>
                  <a:lnTo>
                    <a:pt x="167903" y="105589"/>
                  </a:lnTo>
                  <a:close/>
                </a:path>
                <a:path w="213995" h="162560">
                  <a:moveTo>
                    <a:pt x="177088" y="67926"/>
                  </a:moveTo>
                  <a:lnTo>
                    <a:pt x="169738" y="68863"/>
                  </a:lnTo>
                  <a:lnTo>
                    <a:pt x="165153" y="78946"/>
                  </a:lnTo>
                  <a:lnTo>
                    <a:pt x="168817" y="84464"/>
                  </a:lnTo>
                </a:path>
                <a:path w="213995" h="162560">
                  <a:moveTo>
                    <a:pt x="200928" y="21110"/>
                  </a:moveTo>
                  <a:lnTo>
                    <a:pt x="61471" y="89051"/>
                  </a:lnTo>
                  <a:lnTo>
                    <a:pt x="50458" y="1624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3" name="object 11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642631" y="1863103"/>
            <a:ext cx="232102" cy="336011"/>
          </a:xfrm>
          <a:prstGeom prst="rect">
            <a:avLst/>
          </a:prstGeom>
        </p:spPr>
      </p:pic>
      <p:sp>
        <p:nvSpPr>
          <p:cNvPr id="114" name="object 114"/>
          <p:cNvSpPr txBox="1"/>
          <p:nvPr/>
        </p:nvSpPr>
        <p:spPr>
          <a:xfrm>
            <a:off x="5761990" y="484273"/>
            <a:ext cx="1478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10" dirty="0">
                <a:latin typeface="Arial"/>
                <a:cs typeface="Arial"/>
              </a:rPr>
              <a:t>Electroducto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utilizado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30" dirty="0">
                <a:latin typeface="Arial"/>
                <a:cs typeface="Arial"/>
              </a:rPr>
              <a:t>en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un</a:t>
            </a:r>
            <a:r>
              <a:rPr sz="800" spc="10" dirty="0">
                <a:latin typeface="Lucida Sans Unicode"/>
                <a:cs typeface="Lucida Sans Unicode"/>
              </a:rPr>
              <a:t>. </a:t>
            </a:r>
            <a:r>
              <a:rPr sz="800" spc="-235" dirty="0">
                <a:latin typeface="Lucida Sans Unicode"/>
                <a:cs typeface="Lucida Sans Unicode"/>
              </a:rPr>
              <a:t> </a:t>
            </a:r>
            <a:r>
              <a:rPr sz="800" b="1" spc="10" dirty="0">
                <a:latin typeface="Arial"/>
                <a:cs typeface="Arial"/>
              </a:rPr>
              <a:t>Sistema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distribución</a:t>
            </a:r>
            <a:r>
              <a:rPr sz="800" spc="10" dirty="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89535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-75" dirty="0">
                <a:latin typeface="Lucida Sans Unicode"/>
                <a:cs typeface="Lucida Sans Unicode"/>
              </a:rPr>
              <a:pPr marL="38100">
                <a:spcBef>
                  <a:spcPts val="180"/>
                </a:spcBef>
              </a:pPr>
              <a:t>7</a:t>
            </a:fld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7957769" y="668424"/>
            <a:ext cx="48590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20" dirty="0">
                <a:latin typeface="Lucida Sans Unicode"/>
                <a:cs typeface="Lucida Sans Unicode"/>
              </a:rPr>
              <a:t>Una.principal.ventaja.de.la.vía.de.buses.es.la.facilidad.con.la.que.las.secciones.de.la.vía.de.buse </a:t>
            </a:r>
            <a:r>
              <a:rPr sz="850" spc="-15" dirty="0">
                <a:latin typeface="Lucida Sans Unicode"/>
                <a:cs typeface="Lucida Sans Unicode"/>
              </a:rPr>
              <a:t> área.de.un.edificio.mediante.la.conexión.de.longitudes.estándar.de.vía.de.buses..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típicamente.toma.hasta.35%.menos.horas-hombre.para.instalar.o.cambiar.un.</a:t>
            </a:r>
            <a:endParaRPr sz="850">
              <a:latin typeface="Lucida Sans Unicode"/>
              <a:cs typeface="Lucida Sans Unicode"/>
            </a:endParaRPr>
          </a:p>
          <a:p>
            <a:pPr marL="12700">
              <a:spcBef>
                <a:spcPts val="420"/>
              </a:spcBef>
            </a:pPr>
            <a:r>
              <a:rPr sz="850" spc="-15" dirty="0">
                <a:latin typeface="Lucida Sans Unicode"/>
                <a:cs typeface="Lucida Sans Unicode"/>
              </a:rPr>
              <a:t>electroductos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que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los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conjuntos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cables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y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conductos.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16710" y="1789913"/>
            <a:ext cx="3775075" cy="2934335"/>
            <a:chOff x="3062109" y="1789912"/>
            <a:chExt cx="3775075" cy="29343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62109" y="1789912"/>
              <a:ext cx="3774643" cy="29338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476790" y="2036800"/>
              <a:ext cx="2910840" cy="0"/>
            </a:xfrm>
            <a:custGeom>
              <a:avLst/>
              <a:gdLst/>
              <a:ahLst/>
              <a:cxnLst/>
              <a:rect l="l" t="t" r="r" b="b"/>
              <a:pathLst>
                <a:path w="2910840">
                  <a:moveTo>
                    <a:pt x="0" y="0"/>
                  </a:moveTo>
                  <a:lnTo>
                    <a:pt x="2910535" y="0"/>
                  </a:lnTo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4841" y="4315282"/>
              <a:ext cx="237324" cy="744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1206" y="4560354"/>
              <a:ext cx="234683" cy="744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8962" y="4551210"/>
              <a:ext cx="184505" cy="7446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60609" y="4781639"/>
            <a:ext cx="1354709" cy="3091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52890" y="4894198"/>
            <a:ext cx="1133830" cy="2116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66365" y="4777066"/>
            <a:ext cx="349288" cy="30915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821051" y="4597844"/>
            <a:ext cx="76200" cy="7334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69618" y="4772494"/>
            <a:ext cx="481380" cy="191808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8983511" y="4291521"/>
            <a:ext cx="299085" cy="192405"/>
            <a:chOff x="3928910" y="4291520"/>
            <a:chExt cx="299085" cy="192405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32872" y="4291520"/>
              <a:ext cx="264363" cy="744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28910" y="4407433"/>
              <a:ext cx="299008" cy="75895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981682" y="4000728"/>
            <a:ext cx="497827" cy="19182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13548" y="3664242"/>
            <a:ext cx="544969" cy="19180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090849" y="3664242"/>
            <a:ext cx="544969" cy="19180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512741" y="3592004"/>
            <a:ext cx="544969" cy="19180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225682" y="2652916"/>
            <a:ext cx="844880" cy="42674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016883" y="2058962"/>
            <a:ext cx="1413738" cy="46602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416427" y="1875664"/>
            <a:ext cx="99974" cy="7335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978328" y="1616989"/>
            <a:ext cx="1577898" cy="9438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218915" y="2816326"/>
            <a:ext cx="84124" cy="84124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9257882" y="2776093"/>
            <a:ext cx="84455" cy="84455"/>
            <a:chOff x="4203281" y="2776092"/>
            <a:chExt cx="84455" cy="84455"/>
          </a:xfrm>
        </p:grpSpPr>
        <p:sp>
          <p:nvSpPr>
            <p:cNvPr id="26" name="object 26"/>
            <p:cNvSpPr/>
            <p:nvPr/>
          </p:nvSpPr>
          <p:spPr>
            <a:xfrm>
              <a:off x="4240695" y="2792044"/>
              <a:ext cx="19050" cy="53340"/>
            </a:xfrm>
            <a:custGeom>
              <a:avLst/>
              <a:gdLst/>
              <a:ahLst/>
              <a:cxnLst/>
              <a:rect l="l" t="t" r="r" b="b"/>
              <a:pathLst>
                <a:path w="19050" h="53339">
                  <a:moveTo>
                    <a:pt x="19050" y="0"/>
                  </a:moveTo>
                  <a:lnTo>
                    <a:pt x="11722" y="0"/>
                  </a:lnTo>
                  <a:lnTo>
                    <a:pt x="10312" y="1511"/>
                  </a:lnTo>
                  <a:lnTo>
                    <a:pt x="8648" y="2933"/>
                  </a:lnTo>
                  <a:lnTo>
                    <a:pt x="4851" y="5549"/>
                  </a:lnTo>
                  <a:lnTo>
                    <a:pt x="2603" y="6832"/>
                  </a:lnTo>
                  <a:lnTo>
                    <a:pt x="0" y="8064"/>
                  </a:lnTo>
                  <a:lnTo>
                    <a:pt x="0" y="15925"/>
                  </a:lnTo>
                  <a:lnTo>
                    <a:pt x="11722" y="8661"/>
                  </a:lnTo>
                  <a:lnTo>
                    <a:pt x="11722" y="53085"/>
                  </a:lnTo>
                  <a:lnTo>
                    <a:pt x="19050" y="5308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05567" y="2778378"/>
              <a:ext cx="80010" cy="80010"/>
            </a:xfrm>
            <a:custGeom>
              <a:avLst/>
              <a:gdLst/>
              <a:ahLst/>
              <a:cxnLst/>
              <a:rect l="l" t="t" r="r" b="b"/>
              <a:pathLst>
                <a:path w="80010" h="80010">
                  <a:moveTo>
                    <a:pt x="39776" y="0"/>
                  </a:moveTo>
                  <a:lnTo>
                    <a:pt x="55233" y="3134"/>
                  </a:lnTo>
                  <a:lnTo>
                    <a:pt x="67879" y="11672"/>
                  </a:lnTo>
                  <a:lnTo>
                    <a:pt x="76418" y="24319"/>
                  </a:lnTo>
                  <a:lnTo>
                    <a:pt x="79552" y="39776"/>
                  </a:lnTo>
                  <a:lnTo>
                    <a:pt x="76418" y="55239"/>
                  </a:lnTo>
                  <a:lnTo>
                    <a:pt x="67879" y="67884"/>
                  </a:lnTo>
                  <a:lnTo>
                    <a:pt x="55233" y="76420"/>
                  </a:lnTo>
                  <a:lnTo>
                    <a:pt x="39776" y="79552"/>
                  </a:lnTo>
                  <a:lnTo>
                    <a:pt x="24319" y="76420"/>
                  </a:lnTo>
                  <a:lnTo>
                    <a:pt x="11672" y="67884"/>
                  </a:lnTo>
                  <a:lnTo>
                    <a:pt x="3134" y="55239"/>
                  </a:lnTo>
                  <a:lnTo>
                    <a:pt x="0" y="39776"/>
                  </a:lnTo>
                  <a:lnTo>
                    <a:pt x="3134" y="24319"/>
                  </a:lnTo>
                  <a:lnTo>
                    <a:pt x="11672" y="11672"/>
                  </a:lnTo>
                  <a:lnTo>
                    <a:pt x="24319" y="3134"/>
                  </a:lnTo>
                  <a:lnTo>
                    <a:pt x="3977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649598" y="5361101"/>
            <a:ext cx="1334465" cy="48554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646293" y="3911777"/>
            <a:ext cx="84124" cy="8412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083584" y="4081856"/>
            <a:ext cx="84124" cy="84124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9358007" y="2778556"/>
            <a:ext cx="232410" cy="78740"/>
            <a:chOff x="4303407" y="2778556"/>
            <a:chExt cx="232410" cy="78740"/>
          </a:xfrm>
        </p:grpSpPr>
        <p:sp>
          <p:nvSpPr>
            <p:cNvPr id="32" name="object 32"/>
            <p:cNvSpPr/>
            <p:nvPr/>
          </p:nvSpPr>
          <p:spPr>
            <a:xfrm>
              <a:off x="4303407" y="2817698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>
                  <a:moveTo>
                    <a:pt x="0" y="0"/>
                  </a:moveTo>
                  <a:lnTo>
                    <a:pt x="21563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78464" y="2784957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40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799002" y="2791447"/>
            <a:ext cx="412750" cy="179070"/>
            <a:chOff x="4744402" y="2791447"/>
            <a:chExt cx="412750" cy="179070"/>
          </a:xfrm>
        </p:grpSpPr>
        <p:sp>
          <p:nvSpPr>
            <p:cNvPr id="35" name="object 35"/>
            <p:cNvSpPr/>
            <p:nvPr/>
          </p:nvSpPr>
          <p:spPr>
            <a:xfrm>
              <a:off x="4760696" y="2826651"/>
              <a:ext cx="391795" cy="121920"/>
            </a:xfrm>
            <a:custGeom>
              <a:avLst/>
              <a:gdLst/>
              <a:ahLst/>
              <a:cxnLst/>
              <a:rect l="l" t="t" r="r" b="b"/>
              <a:pathLst>
                <a:path w="391795" h="121919">
                  <a:moveTo>
                    <a:pt x="0" y="0"/>
                  </a:moveTo>
                  <a:lnTo>
                    <a:pt x="391274" y="36766"/>
                  </a:lnTo>
                  <a:lnTo>
                    <a:pt x="177152" y="121742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50803" y="2797848"/>
              <a:ext cx="236854" cy="166370"/>
            </a:xfrm>
            <a:custGeom>
              <a:avLst/>
              <a:gdLst/>
              <a:ahLst/>
              <a:cxnLst/>
              <a:rect l="l" t="t" r="r" b="b"/>
              <a:pathLst>
                <a:path w="236854" h="166369">
                  <a:moveTo>
                    <a:pt x="53352" y="0"/>
                  </a:moveTo>
                  <a:lnTo>
                    <a:pt x="0" y="27876"/>
                  </a:lnTo>
                  <a:lnTo>
                    <a:pt x="47231" y="65239"/>
                  </a:lnTo>
                </a:path>
                <a:path w="236854" h="166369">
                  <a:moveTo>
                    <a:pt x="236842" y="166014"/>
                  </a:moveTo>
                  <a:lnTo>
                    <a:pt x="177800" y="154203"/>
                  </a:lnTo>
                  <a:lnTo>
                    <a:pt x="212674" y="105117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9639935" y="4084321"/>
            <a:ext cx="440055" cy="153035"/>
            <a:chOff x="4585334" y="4084320"/>
            <a:chExt cx="440055" cy="153035"/>
          </a:xfrm>
        </p:grpSpPr>
        <p:sp>
          <p:nvSpPr>
            <p:cNvPr id="38" name="object 38"/>
            <p:cNvSpPr/>
            <p:nvPr/>
          </p:nvSpPr>
          <p:spPr>
            <a:xfrm>
              <a:off x="4601667" y="4123461"/>
              <a:ext cx="419100" cy="89535"/>
            </a:xfrm>
            <a:custGeom>
              <a:avLst/>
              <a:gdLst/>
              <a:ahLst/>
              <a:cxnLst/>
              <a:rect l="l" t="t" r="r" b="b"/>
              <a:pathLst>
                <a:path w="419100" h="89535">
                  <a:moveTo>
                    <a:pt x="0" y="0"/>
                  </a:moveTo>
                  <a:lnTo>
                    <a:pt x="418630" y="0"/>
                  </a:lnTo>
                  <a:lnTo>
                    <a:pt x="163601" y="8930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91735" y="4090720"/>
              <a:ext cx="222885" cy="139700"/>
            </a:xfrm>
            <a:custGeom>
              <a:avLst/>
              <a:gdLst/>
              <a:ahLst/>
              <a:cxnLst/>
              <a:rect l="l" t="t" r="r" b="b"/>
              <a:pathLst>
                <a:path w="222885" h="139700">
                  <a:moveTo>
                    <a:pt x="50507" y="0"/>
                  </a:moveTo>
                  <a:lnTo>
                    <a:pt x="0" y="32740"/>
                  </a:lnTo>
                  <a:lnTo>
                    <a:pt x="50507" y="65519"/>
                  </a:lnTo>
                </a:path>
                <a:path w="222885" h="139700">
                  <a:moveTo>
                    <a:pt x="222656" y="139547"/>
                  </a:moveTo>
                  <a:lnTo>
                    <a:pt x="164160" y="125323"/>
                  </a:lnTo>
                  <a:lnTo>
                    <a:pt x="201002" y="77711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20894" y="4119803"/>
              <a:ext cx="99695" cy="103505"/>
            </a:xfrm>
            <a:custGeom>
              <a:avLst/>
              <a:gdLst/>
              <a:ahLst/>
              <a:cxnLst/>
              <a:rect l="l" t="t" r="r" b="b"/>
              <a:pathLst>
                <a:path w="99695" h="103504">
                  <a:moveTo>
                    <a:pt x="0" y="103479"/>
                  </a:moveTo>
                  <a:lnTo>
                    <a:pt x="9940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14010" y="4171340"/>
              <a:ext cx="59055" cy="59690"/>
            </a:xfrm>
            <a:custGeom>
              <a:avLst/>
              <a:gdLst/>
              <a:ahLst/>
              <a:cxnLst/>
              <a:rect l="l" t="t" r="r" b="b"/>
              <a:pathLst>
                <a:path w="59054" h="59689">
                  <a:moveTo>
                    <a:pt x="11379" y="0"/>
                  </a:moveTo>
                  <a:lnTo>
                    <a:pt x="0" y="59118"/>
                  </a:lnTo>
                  <a:lnTo>
                    <a:pt x="58623" y="4538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11072787" y="3899484"/>
            <a:ext cx="572135" cy="146050"/>
            <a:chOff x="6018186" y="3899484"/>
            <a:chExt cx="572135" cy="146050"/>
          </a:xfrm>
        </p:grpSpPr>
        <p:sp>
          <p:nvSpPr>
            <p:cNvPr id="43" name="object 43"/>
            <p:cNvSpPr/>
            <p:nvPr/>
          </p:nvSpPr>
          <p:spPr>
            <a:xfrm>
              <a:off x="6034519" y="3937444"/>
              <a:ext cx="546735" cy="72390"/>
            </a:xfrm>
            <a:custGeom>
              <a:avLst/>
              <a:gdLst/>
              <a:ahLst/>
              <a:cxnLst/>
              <a:rect l="l" t="t" r="r" b="b"/>
              <a:pathLst>
                <a:path w="546734" h="72389">
                  <a:moveTo>
                    <a:pt x="0" y="0"/>
                  </a:moveTo>
                  <a:lnTo>
                    <a:pt x="546658" y="15938"/>
                  </a:lnTo>
                  <a:lnTo>
                    <a:pt x="164414" y="719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024587" y="3905884"/>
              <a:ext cx="219710" cy="130175"/>
            </a:xfrm>
            <a:custGeom>
              <a:avLst/>
              <a:gdLst/>
              <a:ahLst/>
              <a:cxnLst/>
              <a:rect l="l" t="t" r="r" b="b"/>
              <a:pathLst>
                <a:path w="219710" h="130175">
                  <a:moveTo>
                    <a:pt x="51460" y="0"/>
                  </a:moveTo>
                  <a:lnTo>
                    <a:pt x="0" y="31267"/>
                  </a:lnTo>
                  <a:lnTo>
                    <a:pt x="49542" y="65493"/>
                  </a:lnTo>
                </a:path>
                <a:path w="219710" h="130175">
                  <a:moveTo>
                    <a:pt x="219252" y="129997"/>
                  </a:moveTo>
                  <a:lnTo>
                    <a:pt x="164515" y="104927"/>
                  </a:lnTo>
                  <a:lnTo>
                    <a:pt x="209753" y="65176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448132" y="3949725"/>
              <a:ext cx="137795" cy="81915"/>
            </a:xfrm>
            <a:custGeom>
              <a:avLst/>
              <a:gdLst/>
              <a:ahLst/>
              <a:cxnLst/>
              <a:rect l="l" t="t" r="r" b="b"/>
              <a:pathLst>
                <a:path w="137795" h="81914">
                  <a:moveTo>
                    <a:pt x="0" y="81584"/>
                  </a:moveTo>
                  <a:lnTo>
                    <a:pt x="13761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439585" y="3982453"/>
              <a:ext cx="60325" cy="56515"/>
            </a:xfrm>
            <a:custGeom>
              <a:avLst/>
              <a:gdLst/>
              <a:ahLst/>
              <a:cxnLst/>
              <a:rect l="l" t="t" r="r" b="b"/>
              <a:pathLst>
                <a:path w="60325" h="56514">
                  <a:moveTo>
                    <a:pt x="26758" y="0"/>
                  </a:moveTo>
                  <a:lnTo>
                    <a:pt x="0" y="53924"/>
                  </a:lnTo>
                  <a:lnTo>
                    <a:pt x="60172" y="5634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9164359" y="4685804"/>
            <a:ext cx="51435" cy="73660"/>
          </a:xfrm>
          <a:custGeom>
            <a:avLst/>
            <a:gdLst/>
            <a:ahLst/>
            <a:cxnLst/>
            <a:rect l="l" t="t" r="r" b="b"/>
            <a:pathLst>
              <a:path w="51435" h="73660">
                <a:moveTo>
                  <a:pt x="28587" y="0"/>
                </a:moveTo>
                <a:lnTo>
                  <a:pt x="0" y="0"/>
                </a:lnTo>
                <a:lnTo>
                  <a:pt x="0" y="73164"/>
                </a:lnTo>
                <a:lnTo>
                  <a:pt x="35255" y="73164"/>
                </a:lnTo>
                <a:lnTo>
                  <a:pt x="41719" y="71640"/>
                </a:lnTo>
                <a:lnTo>
                  <a:pt x="45580" y="68592"/>
                </a:lnTo>
                <a:lnTo>
                  <a:pt x="49466" y="65570"/>
                </a:lnTo>
                <a:lnTo>
                  <a:pt x="49674" y="65036"/>
                </a:lnTo>
                <a:lnTo>
                  <a:pt x="9766" y="65036"/>
                </a:lnTo>
                <a:lnTo>
                  <a:pt x="9766" y="39230"/>
                </a:lnTo>
                <a:lnTo>
                  <a:pt x="46201" y="39230"/>
                </a:lnTo>
                <a:lnTo>
                  <a:pt x="45516" y="38290"/>
                </a:lnTo>
                <a:lnTo>
                  <a:pt x="42100" y="36029"/>
                </a:lnTo>
                <a:lnTo>
                  <a:pt x="37604" y="34785"/>
                </a:lnTo>
                <a:lnTo>
                  <a:pt x="41427" y="33540"/>
                </a:lnTo>
                <a:lnTo>
                  <a:pt x="44386" y="31559"/>
                </a:lnTo>
                <a:lnTo>
                  <a:pt x="44722" y="31102"/>
                </a:lnTo>
                <a:lnTo>
                  <a:pt x="9766" y="31102"/>
                </a:lnTo>
                <a:lnTo>
                  <a:pt x="9766" y="8127"/>
                </a:lnTo>
                <a:lnTo>
                  <a:pt x="46484" y="8127"/>
                </a:lnTo>
                <a:lnTo>
                  <a:pt x="45072" y="5841"/>
                </a:lnTo>
                <a:lnTo>
                  <a:pt x="31496" y="165"/>
                </a:lnTo>
                <a:lnTo>
                  <a:pt x="28587" y="0"/>
                </a:lnTo>
                <a:close/>
              </a:path>
              <a:path w="51435" h="73660">
                <a:moveTo>
                  <a:pt x="46201" y="39230"/>
                </a:moveTo>
                <a:lnTo>
                  <a:pt x="30225" y="39230"/>
                </a:lnTo>
                <a:lnTo>
                  <a:pt x="34289" y="40297"/>
                </a:lnTo>
                <a:lnTo>
                  <a:pt x="39674" y="44602"/>
                </a:lnTo>
                <a:lnTo>
                  <a:pt x="41021" y="47866"/>
                </a:lnTo>
                <a:lnTo>
                  <a:pt x="41021" y="56743"/>
                </a:lnTo>
                <a:lnTo>
                  <a:pt x="39763" y="59994"/>
                </a:lnTo>
                <a:lnTo>
                  <a:pt x="34696" y="64020"/>
                </a:lnTo>
                <a:lnTo>
                  <a:pt x="30568" y="65036"/>
                </a:lnTo>
                <a:lnTo>
                  <a:pt x="49674" y="65036"/>
                </a:lnTo>
                <a:lnTo>
                  <a:pt x="51396" y="60617"/>
                </a:lnTo>
                <a:lnTo>
                  <a:pt x="51396" y="48856"/>
                </a:lnTo>
                <a:lnTo>
                  <a:pt x="50228" y="44754"/>
                </a:lnTo>
                <a:lnTo>
                  <a:pt x="46201" y="39230"/>
                </a:lnTo>
                <a:close/>
              </a:path>
              <a:path w="51435" h="73660">
                <a:moveTo>
                  <a:pt x="46484" y="8127"/>
                </a:moveTo>
                <a:lnTo>
                  <a:pt x="28955" y="8127"/>
                </a:lnTo>
                <a:lnTo>
                  <a:pt x="32740" y="9093"/>
                </a:lnTo>
                <a:lnTo>
                  <a:pt x="35255" y="11023"/>
                </a:lnTo>
                <a:lnTo>
                  <a:pt x="37744" y="12966"/>
                </a:lnTo>
                <a:lnTo>
                  <a:pt x="39001" y="15900"/>
                </a:lnTo>
                <a:lnTo>
                  <a:pt x="39001" y="23837"/>
                </a:lnTo>
                <a:lnTo>
                  <a:pt x="37846" y="26720"/>
                </a:lnTo>
                <a:lnTo>
                  <a:pt x="33197" y="30225"/>
                </a:lnTo>
                <a:lnTo>
                  <a:pt x="29324" y="31102"/>
                </a:lnTo>
                <a:lnTo>
                  <a:pt x="44722" y="31102"/>
                </a:lnTo>
                <a:lnTo>
                  <a:pt x="48450" y="26022"/>
                </a:lnTo>
                <a:lnTo>
                  <a:pt x="49466" y="22644"/>
                </a:lnTo>
                <a:lnTo>
                  <a:pt x="49466" y="14871"/>
                </a:lnTo>
                <a:lnTo>
                  <a:pt x="48577" y="11569"/>
                </a:lnTo>
                <a:lnTo>
                  <a:pt x="46484" y="8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07259" y="4685804"/>
            <a:ext cx="51435" cy="73660"/>
          </a:xfrm>
          <a:custGeom>
            <a:avLst/>
            <a:gdLst/>
            <a:ahLst/>
            <a:cxnLst/>
            <a:rect l="l" t="t" r="r" b="b"/>
            <a:pathLst>
              <a:path w="51435" h="73660">
                <a:moveTo>
                  <a:pt x="28587" y="0"/>
                </a:moveTo>
                <a:lnTo>
                  <a:pt x="0" y="0"/>
                </a:lnTo>
                <a:lnTo>
                  <a:pt x="0" y="73164"/>
                </a:lnTo>
                <a:lnTo>
                  <a:pt x="35255" y="73164"/>
                </a:lnTo>
                <a:lnTo>
                  <a:pt x="41719" y="71640"/>
                </a:lnTo>
                <a:lnTo>
                  <a:pt x="45580" y="68592"/>
                </a:lnTo>
                <a:lnTo>
                  <a:pt x="49466" y="65570"/>
                </a:lnTo>
                <a:lnTo>
                  <a:pt x="49674" y="65036"/>
                </a:lnTo>
                <a:lnTo>
                  <a:pt x="9766" y="65036"/>
                </a:lnTo>
                <a:lnTo>
                  <a:pt x="9766" y="39230"/>
                </a:lnTo>
                <a:lnTo>
                  <a:pt x="46201" y="39230"/>
                </a:lnTo>
                <a:lnTo>
                  <a:pt x="45516" y="38290"/>
                </a:lnTo>
                <a:lnTo>
                  <a:pt x="42100" y="36029"/>
                </a:lnTo>
                <a:lnTo>
                  <a:pt x="37604" y="34785"/>
                </a:lnTo>
                <a:lnTo>
                  <a:pt x="41427" y="33540"/>
                </a:lnTo>
                <a:lnTo>
                  <a:pt x="44386" y="31559"/>
                </a:lnTo>
                <a:lnTo>
                  <a:pt x="44722" y="31102"/>
                </a:lnTo>
                <a:lnTo>
                  <a:pt x="9766" y="31102"/>
                </a:lnTo>
                <a:lnTo>
                  <a:pt x="9766" y="8127"/>
                </a:lnTo>
                <a:lnTo>
                  <a:pt x="46484" y="8127"/>
                </a:lnTo>
                <a:lnTo>
                  <a:pt x="45072" y="5841"/>
                </a:lnTo>
                <a:lnTo>
                  <a:pt x="31496" y="165"/>
                </a:lnTo>
                <a:lnTo>
                  <a:pt x="28587" y="0"/>
                </a:lnTo>
                <a:close/>
              </a:path>
              <a:path w="51435" h="73660">
                <a:moveTo>
                  <a:pt x="46201" y="39230"/>
                </a:moveTo>
                <a:lnTo>
                  <a:pt x="30225" y="39230"/>
                </a:lnTo>
                <a:lnTo>
                  <a:pt x="34289" y="40297"/>
                </a:lnTo>
                <a:lnTo>
                  <a:pt x="39674" y="44602"/>
                </a:lnTo>
                <a:lnTo>
                  <a:pt x="41021" y="47866"/>
                </a:lnTo>
                <a:lnTo>
                  <a:pt x="41021" y="56743"/>
                </a:lnTo>
                <a:lnTo>
                  <a:pt x="39763" y="59994"/>
                </a:lnTo>
                <a:lnTo>
                  <a:pt x="34696" y="64020"/>
                </a:lnTo>
                <a:lnTo>
                  <a:pt x="30568" y="65036"/>
                </a:lnTo>
                <a:lnTo>
                  <a:pt x="49674" y="65036"/>
                </a:lnTo>
                <a:lnTo>
                  <a:pt x="51396" y="60617"/>
                </a:lnTo>
                <a:lnTo>
                  <a:pt x="51396" y="48856"/>
                </a:lnTo>
                <a:lnTo>
                  <a:pt x="50228" y="44754"/>
                </a:lnTo>
                <a:lnTo>
                  <a:pt x="46201" y="39230"/>
                </a:lnTo>
                <a:close/>
              </a:path>
              <a:path w="51435" h="73660">
                <a:moveTo>
                  <a:pt x="46484" y="8127"/>
                </a:moveTo>
                <a:lnTo>
                  <a:pt x="28955" y="8127"/>
                </a:lnTo>
                <a:lnTo>
                  <a:pt x="32740" y="9093"/>
                </a:lnTo>
                <a:lnTo>
                  <a:pt x="35255" y="11023"/>
                </a:lnTo>
                <a:lnTo>
                  <a:pt x="37744" y="12966"/>
                </a:lnTo>
                <a:lnTo>
                  <a:pt x="39001" y="15900"/>
                </a:lnTo>
                <a:lnTo>
                  <a:pt x="39001" y="23837"/>
                </a:lnTo>
                <a:lnTo>
                  <a:pt x="37846" y="26720"/>
                </a:lnTo>
                <a:lnTo>
                  <a:pt x="33197" y="30225"/>
                </a:lnTo>
                <a:lnTo>
                  <a:pt x="29324" y="31102"/>
                </a:lnTo>
                <a:lnTo>
                  <a:pt x="44722" y="31102"/>
                </a:lnTo>
                <a:lnTo>
                  <a:pt x="48450" y="26022"/>
                </a:lnTo>
                <a:lnTo>
                  <a:pt x="49466" y="22644"/>
                </a:lnTo>
                <a:lnTo>
                  <a:pt x="49466" y="14871"/>
                </a:lnTo>
                <a:lnTo>
                  <a:pt x="48577" y="11569"/>
                </a:lnTo>
                <a:lnTo>
                  <a:pt x="46484" y="8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9100146" y="4666616"/>
            <a:ext cx="539750" cy="110489"/>
            <a:chOff x="4045546" y="4666615"/>
            <a:chExt cx="539750" cy="110489"/>
          </a:xfrm>
        </p:grpSpPr>
        <p:sp>
          <p:nvSpPr>
            <p:cNvPr id="50" name="object 50"/>
            <p:cNvSpPr/>
            <p:nvPr/>
          </p:nvSpPr>
          <p:spPr>
            <a:xfrm>
              <a:off x="4281665" y="4685804"/>
              <a:ext cx="51435" cy="73660"/>
            </a:xfrm>
            <a:custGeom>
              <a:avLst/>
              <a:gdLst/>
              <a:ahLst/>
              <a:cxnLst/>
              <a:rect l="l" t="t" r="r" b="b"/>
              <a:pathLst>
                <a:path w="51435" h="73660">
                  <a:moveTo>
                    <a:pt x="28587" y="0"/>
                  </a:moveTo>
                  <a:lnTo>
                    <a:pt x="0" y="0"/>
                  </a:lnTo>
                  <a:lnTo>
                    <a:pt x="0" y="73164"/>
                  </a:lnTo>
                  <a:lnTo>
                    <a:pt x="35255" y="73164"/>
                  </a:lnTo>
                  <a:lnTo>
                    <a:pt x="41719" y="71640"/>
                  </a:lnTo>
                  <a:lnTo>
                    <a:pt x="45580" y="68592"/>
                  </a:lnTo>
                  <a:lnTo>
                    <a:pt x="49466" y="65570"/>
                  </a:lnTo>
                  <a:lnTo>
                    <a:pt x="49674" y="65036"/>
                  </a:lnTo>
                  <a:lnTo>
                    <a:pt x="9766" y="65036"/>
                  </a:lnTo>
                  <a:lnTo>
                    <a:pt x="9766" y="39230"/>
                  </a:lnTo>
                  <a:lnTo>
                    <a:pt x="46201" y="39230"/>
                  </a:lnTo>
                  <a:lnTo>
                    <a:pt x="45516" y="38290"/>
                  </a:lnTo>
                  <a:lnTo>
                    <a:pt x="42100" y="36029"/>
                  </a:lnTo>
                  <a:lnTo>
                    <a:pt x="37604" y="34785"/>
                  </a:lnTo>
                  <a:lnTo>
                    <a:pt x="41427" y="33540"/>
                  </a:lnTo>
                  <a:lnTo>
                    <a:pt x="44386" y="31559"/>
                  </a:lnTo>
                  <a:lnTo>
                    <a:pt x="44722" y="31102"/>
                  </a:lnTo>
                  <a:lnTo>
                    <a:pt x="9766" y="31102"/>
                  </a:lnTo>
                  <a:lnTo>
                    <a:pt x="9766" y="8127"/>
                  </a:lnTo>
                  <a:lnTo>
                    <a:pt x="46484" y="8127"/>
                  </a:lnTo>
                  <a:lnTo>
                    <a:pt x="45072" y="5841"/>
                  </a:lnTo>
                  <a:lnTo>
                    <a:pt x="31496" y="165"/>
                  </a:lnTo>
                  <a:lnTo>
                    <a:pt x="28587" y="0"/>
                  </a:lnTo>
                  <a:close/>
                </a:path>
                <a:path w="51435" h="73660">
                  <a:moveTo>
                    <a:pt x="46201" y="39230"/>
                  </a:moveTo>
                  <a:lnTo>
                    <a:pt x="30225" y="39230"/>
                  </a:lnTo>
                  <a:lnTo>
                    <a:pt x="34289" y="40297"/>
                  </a:lnTo>
                  <a:lnTo>
                    <a:pt x="39674" y="44602"/>
                  </a:lnTo>
                  <a:lnTo>
                    <a:pt x="41021" y="47866"/>
                  </a:lnTo>
                  <a:lnTo>
                    <a:pt x="41021" y="56743"/>
                  </a:lnTo>
                  <a:lnTo>
                    <a:pt x="39763" y="59994"/>
                  </a:lnTo>
                  <a:lnTo>
                    <a:pt x="34696" y="64020"/>
                  </a:lnTo>
                  <a:lnTo>
                    <a:pt x="30568" y="65036"/>
                  </a:lnTo>
                  <a:lnTo>
                    <a:pt x="49674" y="65036"/>
                  </a:lnTo>
                  <a:lnTo>
                    <a:pt x="51396" y="60617"/>
                  </a:lnTo>
                  <a:lnTo>
                    <a:pt x="51396" y="48856"/>
                  </a:lnTo>
                  <a:lnTo>
                    <a:pt x="50228" y="44754"/>
                  </a:lnTo>
                  <a:lnTo>
                    <a:pt x="46201" y="39230"/>
                  </a:lnTo>
                  <a:close/>
                </a:path>
                <a:path w="51435" h="73660">
                  <a:moveTo>
                    <a:pt x="46484" y="8127"/>
                  </a:moveTo>
                  <a:lnTo>
                    <a:pt x="28955" y="8127"/>
                  </a:lnTo>
                  <a:lnTo>
                    <a:pt x="32740" y="9093"/>
                  </a:lnTo>
                  <a:lnTo>
                    <a:pt x="35255" y="11023"/>
                  </a:lnTo>
                  <a:lnTo>
                    <a:pt x="37744" y="12966"/>
                  </a:lnTo>
                  <a:lnTo>
                    <a:pt x="39001" y="15900"/>
                  </a:lnTo>
                  <a:lnTo>
                    <a:pt x="39001" y="23837"/>
                  </a:lnTo>
                  <a:lnTo>
                    <a:pt x="37846" y="26720"/>
                  </a:lnTo>
                  <a:lnTo>
                    <a:pt x="33197" y="30225"/>
                  </a:lnTo>
                  <a:lnTo>
                    <a:pt x="29324" y="31102"/>
                  </a:lnTo>
                  <a:lnTo>
                    <a:pt x="44722" y="31102"/>
                  </a:lnTo>
                  <a:lnTo>
                    <a:pt x="48450" y="26022"/>
                  </a:lnTo>
                  <a:lnTo>
                    <a:pt x="49466" y="22644"/>
                  </a:lnTo>
                  <a:lnTo>
                    <a:pt x="49466" y="14871"/>
                  </a:lnTo>
                  <a:lnTo>
                    <a:pt x="48577" y="11569"/>
                  </a:lnTo>
                  <a:lnTo>
                    <a:pt x="46484" y="81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45546" y="4666615"/>
              <a:ext cx="539750" cy="107950"/>
            </a:xfrm>
            <a:custGeom>
              <a:avLst/>
              <a:gdLst/>
              <a:ahLst/>
              <a:cxnLst/>
              <a:rect l="l" t="t" r="r" b="b"/>
              <a:pathLst>
                <a:path w="539750" h="107950">
                  <a:moveTo>
                    <a:pt x="0" y="2743"/>
                  </a:moveTo>
                  <a:lnTo>
                    <a:pt x="539495" y="2743"/>
                  </a:lnTo>
                </a:path>
                <a:path w="539750" h="107950">
                  <a:moveTo>
                    <a:pt x="0" y="107899"/>
                  </a:moveTo>
                  <a:lnTo>
                    <a:pt x="539495" y="107899"/>
                  </a:lnTo>
                </a:path>
                <a:path w="539750" h="107950">
                  <a:moveTo>
                    <a:pt x="33832" y="2743"/>
                  </a:moveTo>
                  <a:lnTo>
                    <a:pt x="33832" y="107899"/>
                  </a:lnTo>
                </a:path>
                <a:path w="539750" h="107950">
                  <a:moveTo>
                    <a:pt x="134416" y="2743"/>
                  </a:moveTo>
                  <a:lnTo>
                    <a:pt x="134416" y="107899"/>
                  </a:lnTo>
                </a:path>
                <a:path w="539750" h="107950">
                  <a:moveTo>
                    <a:pt x="205739" y="2743"/>
                  </a:moveTo>
                  <a:lnTo>
                    <a:pt x="205739" y="107899"/>
                  </a:lnTo>
                </a:path>
                <a:path w="539750" h="107950">
                  <a:moveTo>
                    <a:pt x="305409" y="2743"/>
                  </a:moveTo>
                  <a:lnTo>
                    <a:pt x="305409" y="107899"/>
                  </a:lnTo>
                </a:path>
                <a:path w="539750" h="107950">
                  <a:moveTo>
                    <a:pt x="377647" y="2743"/>
                  </a:moveTo>
                  <a:lnTo>
                    <a:pt x="377647" y="107899"/>
                  </a:lnTo>
                </a:path>
                <a:path w="539750" h="107950">
                  <a:moveTo>
                    <a:pt x="480059" y="0"/>
                  </a:moveTo>
                  <a:lnTo>
                    <a:pt x="480059" y="10789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/>
          <p:nvPr/>
        </p:nvSpPr>
        <p:spPr>
          <a:xfrm>
            <a:off x="9830042" y="4685804"/>
            <a:ext cx="51435" cy="73660"/>
          </a:xfrm>
          <a:custGeom>
            <a:avLst/>
            <a:gdLst/>
            <a:ahLst/>
            <a:cxnLst/>
            <a:rect l="l" t="t" r="r" b="b"/>
            <a:pathLst>
              <a:path w="51435" h="73660">
                <a:moveTo>
                  <a:pt x="28587" y="0"/>
                </a:moveTo>
                <a:lnTo>
                  <a:pt x="0" y="0"/>
                </a:lnTo>
                <a:lnTo>
                  <a:pt x="0" y="73164"/>
                </a:lnTo>
                <a:lnTo>
                  <a:pt x="35255" y="73164"/>
                </a:lnTo>
                <a:lnTo>
                  <a:pt x="41719" y="71640"/>
                </a:lnTo>
                <a:lnTo>
                  <a:pt x="45580" y="68592"/>
                </a:lnTo>
                <a:lnTo>
                  <a:pt x="49466" y="65570"/>
                </a:lnTo>
                <a:lnTo>
                  <a:pt x="49674" y="65036"/>
                </a:lnTo>
                <a:lnTo>
                  <a:pt x="9766" y="65036"/>
                </a:lnTo>
                <a:lnTo>
                  <a:pt x="9766" y="39230"/>
                </a:lnTo>
                <a:lnTo>
                  <a:pt x="46201" y="39230"/>
                </a:lnTo>
                <a:lnTo>
                  <a:pt x="45516" y="38290"/>
                </a:lnTo>
                <a:lnTo>
                  <a:pt x="42100" y="36029"/>
                </a:lnTo>
                <a:lnTo>
                  <a:pt x="37604" y="34785"/>
                </a:lnTo>
                <a:lnTo>
                  <a:pt x="41427" y="33540"/>
                </a:lnTo>
                <a:lnTo>
                  <a:pt x="44386" y="31559"/>
                </a:lnTo>
                <a:lnTo>
                  <a:pt x="44722" y="31102"/>
                </a:lnTo>
                <a:lnTo>
                  <a:pt x="9766" y="31102"/>
                </a:lnTo>
                <a:lnTo>
                  <a:pt x="9766" y="8127"/>
                </a:lnTo>
                <a:lnTo>
                  <a:pt x="46484" y="8127"/>
                </a:lnTo>
                <a:lnTo>
                  <a:pt x="45072" y="5841"/>
                </a:lnTo>
                <a:lnTo>
                  <a:pt x="31496" y="165"/>
                </a:lnTo>
                <a:lnTo>
                  <a:pt x="28587" y="0"/>
                </a:lnTo>
                <a:close/>
              </a:path>
              <a:path w="51435" h="73660">
                <a:moveTo>
                  <a:pt x="46201" y="39230"/>
                </a:moveTo>
                <a:lnTo>
                  <a:pt x="30225" y="39230"/>
                </a:lnTo>
                <a:lnTo>
                  <a:pt x="34289" y="40297"/>
                </a:lnTo>
                <a:lnTo>
                  <a:pt x="39674" y="44602"/>
                </a:lnTo>
                <a:lnTo>
                  <a:pt x="41021" y="47866"/>
                </a:lnTo>
                <a:lnTo>
                  <a:pt x="41021" y="56743"/>
                </a:lnTo>
                <a:lnTo>
                  <a:pt x="39763" y="59994"/>
                </a:lnTo>
                <a:lnTo>
                  <a:pt x="34696" y="64020"/>
                </a:lnTo>
                <a:lnTo>
                  <a:pt x="30568" y="65036"/>
                </a:lnTo>
                <a:lnTo>
                  <a:pt x="49674" y="65036"/>
                </a:lnTo>
                <a:lnTo>
                  <a:pt x="51396" y="60617"/>
                </a:lnTo>
                <a:lnTo>
                  <a:pt x="51396" y="48856"/>
                </a:lnTo>
                <a:lnTo>
                  <a:pt x="50228" y="44754"/>
                </a:lnTo>
                <a:lnTo>
                  <a:pt x="46201" y="39230"/>
                </a:lnTo>
                <a:close/>
              </a:path>
              <a:path w="51435" h="73660">
                <a:moveTo>
                  <a:pt x="46484" y="8127"/>
                </a:moveTo>
                <a:lnTo>
                  <a:pt x="28955" y="8127"/>
                </a:lnTo>
                <a:lnTo>
                  <a:pt x="32740" y="9093"/>
                </a:lnTo>
                <a:lnTo>
                  <a:pt x="35255" y="11023"/>
                </a:lnTo>
                <a:lnTo>
                  <a:pt x="37744" y="12966"/>
                </a:lnTo>
                <a:lnTo>
                  <a:pt x="39001" y="15900"/>
                </a:lnTo>
                <a:lnTo>
                  <a:pt x="39001" y="23837"/>
                </a:lnTo>
                <a:lnTo>
                  <a:pt x="37846" y="26720"/>
                </a:lnTo>
                <a:lnTo>
                  <a:pt x="33197" y="30225"/>
                </a:lnTo>
                <a:lnTo>
                  <a:pt x="29324" y="31102"/>
                </a:lnTo>
                <a:lnTo>
                  <a:pt x="44722" y="31102"/>
                </a:lnTo>
                <a:lnTo>
                  <a:pt x="48450" y="26022"/>
                </a:lnTo>
                <a:lnTo>
                  <a:pt x="49466" y="22644"/>
                </a:lnTo>
                <a:lnTo>
                  <a:pt x="49466" y="14871"/>
                </a:lnTo>
                <a:lnTo>
                  <a:pt x="48577" y="11569"/>
                </a:lnTo>
                <a:lnTo>
                  <a:pt x="46484" y="8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172942" y="4685804"/>
            <a:ext cx="51435" cy="73660"/>
          </a:xfrm>
          <a:custGeom>
            <a:avLst/>
            <a:gdLst/>
            <a:ahLst/>
            <a:cxnLst/>
            <a:rect l="l" t="t" r="r" b="b"/>
            <a:pathLst>
              <a:path w="51435" h="73660">
                <a:moveTo>
                  <a:pt x="28587" y="0"/>
                </a:moveTo>
                <a:lnTo>
                  <a:pt x="0" y="0"/>
                </a:lnTo>
                <a:lnTo>
                  <a:pt x="0" y="73164"/>
                </a:lnTo>
                <a:lnTo>
                  <a:pt x="35255" y="73164"/>
                </a:lnTo>
                <a:lnTo>
                  <a:pt x="41719" y="71640"/>
                </a:lnTo>
                <a:lnTo>
                  <a:pt x="45580" y="68592"/>
                </a:lnTo>
                <a:lnTo>
                  <a:pt x="49466" y="65570"/>
                </a:lnTo>
                <a:lnTo>
                  <a:pt x="49674" y="65036"/>
                </a:lnTo>
                <a:lnTo>
                  <a:pt x="9766" y="65036"/>
                </a:lnTo>
                <a:lnTo>
                  <a:pt x="9766" y="39230"/>
                </a:lnTo>
                <a:lnTo>
                  <a:pt x="46201" y="39230"/>
                </a:lnTo>
                <a:lnTo>
                  <a:pt x="45516" y="38290"/>
                </a:lnTo>
                <a:lnTo>
                  <a:pt x="42100" y="36029"/>
                </a:lnTo>
                <a:lnTo>
                  <a:pt x="37604" y="34785"/>
                </a:lnTo>
                <a:lnTo>
                  <a:pt x="41427" y="33540"/>
                </a:lnTo>
                <a:lnTo>
                  <a:pt x="44386" y="31559"/>
                </a:lnTo>
                <a:lnTo>
                  <a:pt x="44722" y="31102"/>
                </a:lnTo>
                <a:lnTo>
                  <a:pt x="9766" y="31102"/>
                </a:lnTo>
                <a:lnTo>
                  <a:pt x="9766" y="8127"/>
                </a:lnTo>
                <a:lnTo>
                  <a:pt x="46484" y="8127"/>
                </a:lnTo>
                <a:lnTo>
                  <a:pt x="45072" y="5841"/>
                </a:lnTo>
                <a:lnTo>
                  <a:pt x="31496" y="165"/>
                </a:lnTo>
                <a:lnTo>
                  <a:pt x="28587" y="0"/>
                </a:lnTo>
                <a:close/>
              </a:path>
              <a:path w="51435" h="73660">
                <a:moveTo>
                  <a:pt x="46201" y="39230"/>
                </a:moveTo>
                <a:lnTo>
                  <a:pt x="30225" y="39230"/>
                </a:lnTo>
                <a:lnTo>
                  <a:pt x="34289" y="40297"/>
                </a:lnTo>
                <a:lnTo>
                  <a:pt x="39674" y="44602"/>
                </a:lnTo>
                <a:lnTo>
                  <a:pt x="41021" y="47866"/>
                </a:lnTo>
                <a:lnTo>
                  <a:pt x="41021" y="56743"/>
                </a:lnTo>
                <a:lnTo>
                  <a:pt x="39763" y="59994"/>
                </a:lnTo>
                <a:lnTo>
                  <a:pt x="34696" y="64020"/>
                </a:lnTo>
                <a:lnTo>
                  <a:pt x="30568" y="65036"/>
                </a:lnTo>
                <a:lnTo>
                  <a:pt x="49674" y="65036"/>
                </a:lnTo>
                <a:lnTo>
                  <a:pt x="51396" y="60617"/>
                </a:lnTo>
                <a:lnTo>
                  <a:pt x="51396" y="48856"/>
                </a:lnTo>
                <a:lnTo>
                  <a:pt x="50228" y="44754"/>
                </a:lnTo>
                <a:lnTo>
                  <a:pt x="46201" y="39230"/>
                </a:lnTo>
                <a:close/>
              </a:path>
              <a:path w="51435" h="73660">
                <a:moveTo>
                  <a:pt x="46484" y="8127"/>
                </a:moveTo>
                <a:lnTo>
                  <a:pt x="28955" y="8127"/>
                </a:lnTo>
                <a:lnTo>
                  <a:pt x="32740" y="9093"/>
                </a:lnTo>
                <a:lnTo>
                  <a:pt x="35255" y="11023"/>
                </a:lnTo>
                <a:lnTo>
                  <a:pt x="37744" y="12966"/>
                </a:lnTo>
                <a:lnTo>
                  <a:pt x="39001" y="15900"/>
                </a:lnTo>
                <a:lnTo>
                  <a:pt x="39001" y="23837"/>
                </a:lnTo>
                <a:lnTo>
                  <a:pt x="37846" y="26720"/>
                </a:lnTo>
                <a:lnTo>
                  <a:pt x="33197" y="30225"/>
                </a:lnTo>
                <a:lnTo>
                  <a:pt x="29324" y="31102"/>
                </a:lnTo>
                <a:lnTo>
                  <a:pt x="44722" y="31102"/>
                </a:lnTo>
                <a:lnTo>
                  <a:pt x="48450" y="26022"/>
                </a:lnTo>
                <a:lnTo>
                  <a:pt x="49466" y="22644"/>
                </a:lnTo>
                <a:lnTo>
                  <a:pt x="49466" y="14871"/>
                </a:lnTo>
                <a:lnTo>
                  <a:pt x="48577" y="11569"/>
                </a:lnTo>
                <a:lnTo>
                  <a:pt x="46484" y="8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9765830" y="4666616"/>
            <a:ext cx="539750" cy="110489"/>
            <a:chOff x="4711230" y="4666615"/>
            <a:chExt cx="539750" cy="110489"/>
          </a:xfrm>
        </p:grpSpPr>
        <p:sp>
          <p:nvSpPr>
            <p:cNvPr id="55" name="object 55"/>
            <p:cNvSpPr/>
            <p:nvPr/>
          </p:nvSpPr>
          <p:spPr>
            <a:xfrm>
              <a:off x="4947348" y="4685804"/>
              <a:ext cx="51435" cy="73660"/>
            </a:xfrm>
            <a:custGeom>
              <a:avLst/>
              <a:gdLst/>
              <a:ahLst/>
              <a:cxnLst/>
              <a:rect l="l" t="t" r="r" b="b"/>
              <a:pathLst>
                <a:path w="51435" h="73660">
                  <a:moveTo>
                    <a:pt x="28587" y="0"/>
                  </a:moveTo>
                  <a:lnTo>
                    <a:pt x="0" y="0"/>
                  </a:lnTo>
                  <a:lnTo>
                    <a:pt x="0" y="73164"/>
                  </a:lnTo>
                  <a:lnTo>
                    <a:pt x="35255" y="73164"/>
                  </a:lnTo>
                  <a:lnTo>
                    <a:pt x="41719" y="71640"/>
                  </a:lnTo>
                  <a:lnTo>
                    <a:pt x="45580" y="68592"/>
                  </a:lnTo>
                  <a:lnTo>
                    <a:pt x="49466" y="65570"/>
                  </a:lnTo>
                  <a:lnTo>
                    <a:pt x="49674" y="65036"/>
                  </a:lnTo>
                  <a:lnTo>
                    <a:pt x="9766" y="65036"/>
                  </a:lnTo>
                  <a:lnTo>
                    <a:pt x="9766" y="39230"/>
                  </a:lnTo>
                  <a:lnTo>
                    <a:pt x="46201" y="39230"/>
                  </a:lnTo>
                  <a:lnTo>
                    <a:pt x="45516" y="38290"/>
                  </a:lnTo>
                  <a:lnTo>
                    <a:pt x="42100" y="36029"/>
                  </a:lnTo>
                  <a:lnTo>
                    <a:pt x="37604" y="34785"/>
                  </a:lnTo>
                  <a:lnTo>
                    <a:pt x="41427" y="33540"/>
                  </a:lnTo>
                  <a:lnTo>
                    <a:pt x="44386" y="31559"/>
                  </a:lnTo>
                  <a:lnTo>
                    <a:pt x="44722" y="31102"/>
                  </a:lnTo>
                  <a:lnTo>
                    <a:pt x="9766" y="31102"/>
                  </a:lnTo>
                  <a:lnTo>
                    <a:pt x="9766" y="8127"/>
                  </a:lnTo>
                  <a:lnTo>
                    <a:pt x="46484" y="8127"/>
                  </a:lnTo>
                  <a:lnTo>
                    <a:pt x="45072" y="5841"/>
                  </a:lnTo>
                  <a:lnTo>
                    <a:pt x="31496" y="165"/>
                  </a:lnTo>
                  <a:lnTo>
                    <a:pt x="28587" y="0"/>
                  </a:lnTo>
                  <a:close/>
                </a:path>
                <a:path w="51435" h="73660">
                  <a:moveTo>
                    <a:pt x="46201" y="39230"/>
                  </a:moveTo>
                  <a:lnTo>
                    <a:pt x="30225" y="39230"/>
                  </a:lnTo>
                  <a:lnTo>
                    <a:pt x="34289" y="40297"/>
                  </a:lnTo>
                  <a:lnTo>
                    <a:pt x="39674" y="44602"/>
                  </a:lnTo>
                  <a:lnTo>
                    <a:pt x="41021" y="47866"/>
                  </a:lnTo>
                  <a:lnTo>
                    <a:pt x="41021" y="56743"/>
                  </a:lnTo>
                  <a:lnTo>
                    <a:pt x="39763" y="59994"/>
                  </a:lnTo>
                  <a:lnTo>
                    <a:pt x="34696" y="64020"/>
                  </a:lnTo>
                  <a:lnTo>
                    <a:pt x="30568" y="65036"/>
                  </a:lnTo>
                  <a:lnTo>
                    <a:pt x="49674" y="65036"/>
                  </a:lnTo>
                  <a:lnTo>
                    <a:pt x="51396" y="60617"/>
                  </a:lnTo>
                  <a:lnTo>
                    <a:pt x="51396" y="48856"/>
                  </a:lnTo>
                  <a:lnTo>
                    <a:pt x="50228" y="44754"/>
                  </a:lnTo>
                  <a:lnTo>
                    <a:pt x="46201" y="39230"/>
                  </a:lnTo>
                  <a:close/>
                </a:path>
                <a:path w="51435" h="73660">
                  <a:moveTo>
                    <a:pt x="46484" y="8127"/>
                  </a:moveTo>
                  <a:lnTo>
                    <a:pt x="28955" y="8127"/>
                  </a:lnTo>
                  <a:lnTo>
                    <a:pt x="32740" y="9093"/>
                  </a:lnTo>
                  <a:lnTo>
                    <a:pt x="35255" y="11023"/>
                  </a:lnTo>
                  <a:lnTo>
                    <a:pt x="37744" y="12966"/>
                  </a:lnTo>
                  <a:lnTo>
                    <a:pt x="39001" y="15900"/>
                  </a:lnTo>
                  <a:lnTo>
                    <a:pt x="39001" y="23837"/>
                  </a:lnTo>
                  <a:lnTo>
                    <a:pt x="37846" y="26720"/>
                  </a:lnTo>
                  <a:lnTo>
                    <a:pt x="33197" y="30225"/>
                  </a:lnTo>
                  <a:lnTo>
                    <a:pt x="29324" y="31102"/>
                  </a:lnTo>
                  <a:lnTo>
                    <a:pt x="44722" y="31102"/>
                  </a:lnTo>
                  <a:lnTo>
                    <a:pt x="48450" y="26022"/>
                  </a:lnTo>
                  <a:lnTo>
                    <a:pt x="49466" y="22644"/>
                  </a:lnTo>
                  <a:lnTo>
                    <a:pt x="49466" y="14871"/>
                  </a:lnTo>
                  <a:lnTo>
                    <a:pt x="48577" y="11569"/>
                  </a:lnTo>
                  <a:lnTo>
                    <a:pt x="46484" y="81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11230" y="4666615"/>
              <a:ext cx="539750" cy="107950"/>
            </a:xfrm>
            <a:custGeom>
              <a:avLst/>
              <a:gdLst/>
              <a:ahLst/>
              <a:cxnLst/>
              <a:rect l="l" t="t" r="r" b="b"/>
              <a:pathLst>
                <a:path w="539750" h="107950">
                  <a:moveTo>
                    <a:pt x="0" y="2743"/>
                  </a:moveTo>
                  <a:lnTo>
                    <a:pt x="539495" y="2743"/>
                  </a:lnTo>
                </a:path>
                <a:path w="539750" h="107950">
                  <a:moveTo>
                    <a:pt x="0" y="107899"/>
                  </a:moveTo>
                  <a:lnTo>
                    <a:pt x="539495" y="107899"/>
                  </a:lnTo>
                </a:path>
                <a:path w="539750" h="107950">
                  <a:moveTo>
                    <a:pt x="33832" y="2743"/>
                  </a:moveTo>
                  <a:lnTo>
                    <a:pt x="33832" y="107899"/>
                  </a:lnTo>
                </a:path>
                <a:path w="539750" h="107950">
                  <a:moveTo>
                    <a:pt x="134416" y="2743"/>
                  </a:moveTo>
                  <a:lnTo>
                    <a:pt x="134416" y="107899"/>
                  </a:lnTo>
                </a:path>
                <a:path w="539750" h="107950">
                  <a:moveTo>
                    <a:pt x="205739" y="2743"/>
                  </a:moveTo>
                  <a:lnTo>
                    <a:pt x="205739" y="107899"/>
                  </a:lnTo>
                </a:path>
                <a:path w="539750" h="107950">
                  <a:moveTo>
                    <a:pt x="305409" y="2743"/>
                  </a:moveTo>
                  <a:lnTo>
                    <a:pt x="305409" y="107899"/>
                  </a:lnTo>
                </a:path>
                <a:path w="539750" h="107950">
                  <a:moveTo>
                    <a:pt x="377647" y="2743"/>
                  </a:moveTo>
                  <a:lnTo>
                    <a:pt x="377647" y="107899"/>
                  </a:lnTo>
                </a:path>
                <a:path w="539750" h="107950">
                  <a:moveTo>
                    <a:pt x="480059" y="0"/>
                  </a:moveTo>
                  <a:lnTo>
                    <a:pt x="480059" y="10789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9994634" y="4440745"/>
            <a:ext cx="51435" cy="73660"/>
          </a:xfrm>
          <a:custGeom>
            <a:avLst/>
            <a:gdLst/>
            <a:ahLst/>
            <a:cxnLst/>
            <a:rect l="l" t="t" r="r" b="b"/>
            <a:pathLst>
              <a:path w="51435" h="73660">
                <a:moveTo>
                  <a:pt x="28587" y="0"/>
                </a:moveTo>
                <a:lnTo>
                  <a:pt x="0" y="0"/>
                </a:lnTo>
                <a:lnTo>
                  <a:pt x="0" y="73164"/>
                </a:lnTo>
                <a:lnTo>
                  <a:pt x="35255" y="73164"/>
                </a:lnTo>
                <a:lnTo>
                  <a:pt x="41719" y="71640"/>
                </a:lnTo>
                <a:lnTo>
                  <a:pt x="45580" y="68592"/>
                </a:lnTo>
                <a:lnTo>
                  <a:pt x="49466" y="65570"/>
                </a:lnTo>
                <a:lnTo>
                  <a:pt x="49674" y="65036"/>
                </a:lnTo>
                <a:lnTo>
                  <a:pt x="9766" y="65036"/>
                </a:lnTo>
                <a:lnTo>
                  <a:pt x="9766" y="39230"/>
                </a:lnTo>
                <a:lnTo>
                  <a:pt x="46201" y="39230"/>
                </a:lnTo>
                <a:lnTo>
                  <a:pt x="45516" y="38290"/>
                </a:lnTo>
                <a:lnTo>
                  <a:pt x="42100" y="36029"/>
                </a:lnTo>
                <a:lnTo>
                  <a:pt x="37604" y="34785"/>
                </a:lnTo>
                <a:lnTo>
                  <a:pt x="41427" y="33540"/>
                </a:lnTo>
                <a:lnTo>
                  <a:pt x="44386" y="31559"/>
                </a:lnTo>
                <a:lnTo>
                  <a:pt x="44722" y="31102"/>
                </a:lnTo>
                <a:lnTo>
                  <a:pt x="9766" y="31102"/>
                </a:lnTo>
                <a:lnTo>
                  <a:pt x="9766" y="8127"/>
                </a:lnTo>
                <a:lnTo>
                  <a:pt x="46484" y="8127"/>
                </a:lnTo>
                <a:lnTo>
                  <a:pt x="45072" y="5841"/>
                </a:lnTo>
                <a:lnTo>
                  <a:pt x="31496" y="165"/>
                </a:lnTo>
                <a:lnTo>
                  <a:pt x="28587" y="0"/>
                </a:lnTo>
                <a:close/>
              </a:path>
              <a:path w="51435" h="73660">
                <a:moveTo>
                  <a:pt x="46201" y="39230"/>
                </a:moveTo>
                <a:lnTo>
                  <a:pt x="30225" y="39230"/>
                </a:lnTo>
                <a:lnTo>
                  <a:pt x="34289" y="40297"/>
                </a:lnTo>
                <a:lnTo>
                  <a:pt x="39674" y="44602"/>
                </a:lnTo>
                <a:lnTo>
                  <a:pt x="41021" y="47866"/>
                </a:lnTo>
                <a:lnTo>
                  <a:pt x="41021" y="56743"/>
                </a:lnTo>
                <a:lnTo>
                  <a:pt x="39763" y="59994"/>
                </a:lnTo>
                <a:lnTo>
                  <a:pt x="34696" y="64020"/>
                </a:lnTo>
                <a:lnTo>
                  <a:pt x="30568" y="65036"/>
                </a:lnTo>
                <a:lnTo>
                  <a:pt x="49674" y="65036"/>
                </a:lnTo>
                <a:lnTo>
                  <a:pt x="51396" y="60617"/>
                </a:lnTo>
                <a:lnTo>
                  <a:pt x="51396" y="48856"/>
                </a:lnTo>
                <a:lnTo>
                  <a:pt x="50228" y="44754"/>
                </a:lnTo>
                <a:lnTo>
                  <a:pt x="46201" y="39230"/>
                </a:lnTo>
                <a:close/>
              </a:path>
              <a:path w="51435" h="73660">
                <a:moveTo>
                  <a:pt x="46484" y="8127"/>
                </a:moveTo>
                <a:lnTo>
                  <a:pt x="28956" y="8127"/>
                </a:lnTo>
                <a:lnTo>
                  <a:pt x="32740" y="9093"/>
                </a:lnTo>
                <a:lnTo>
                  <a:pt x="35255" y="11023"/>
                </a:lnTo>
                <a:lnTo>
                  <a:pt x="37744" y="12966"/>
                </a:lnTo>
                <a:lnTo>
                  <a:pt x="39001" y="15900"/>
                </a:lnTo>
                <a:lnTo>
                  <a:pt x="39001" y="23837"/>
                </a:lnTo>
                <a:lnTo>
                  <a:pt x="37846" y="26720"/>
                </a:lnTo>
                <a:lnTo>
                  <a:pt x="33197" y="30225"/>
                </a:lnTo>
                <a:lnTo>
                  <a:pt x="29324" y="31102"/>
                </a:lnTo>
                <a:lnTo>
                  <a:pt x="44722" y="31102"/>
                </a:lnTo>
                <a:lnTo>
                  <a:pt x="48450" y="26022"/>
                </a:lnTo>
                <a:lnTo>
                  <a:pt x="49466" y="22644"/>
                </a:lnTo>
                <a:lnTo>
                  <a:pt x="49466" y="14871"/>
                </a:lnTo>
                <a:lnTo>
                  <a:pt x="48577" y="11569"/>
                </a:lnTo>
                <a:lnTo>
                  <a:pt x="46484" y="8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337534" y="4440745"/>
            <a:ext cx="51435" cy="73660"/>
          </a:xfrm>
          <a:custGeom>
            <a:avLst/>
            <a:gdLst/>
            <a:ahLst/>
            <a:cxnLst/>
            <a:rect l="l" t="t" r="r" b="b"/>
            <a:pathLst>
              <a:path w="51435" h="73660">
                <a:moveTo>
                  <a:pt x="28587" y="0"/>
                </a:moveTo>
                <a:lnTo>
                  <a:pt x="0" y="0"/>
                </a:lnTo>
                <a:lnTo>
                  <a:pt x="0" y="73164"/>
                </a:lnTo>
                <a:lnTo>
                  <a:pt x="35255" y="73164"/>
                </a:lnTo>
                <a:lnTo>
                  <a:pt x="41719" y="71640"/>
                </a:lnTo>
                <a:lnTo>
                  <a:pt x="45580" y="68592"/>
                </a:lnTo>
                <a:lnTo>
                  <a:pt x="49466" y="65570"/>
                </a:lnTo>
                <a:lnTo>
                  <a:pt x="49674" y="65036"/>
                </a:lnTo>
                <a:lnTo>
                  <a:pt x="9766" y="65036"/>
                </a:lnTo>
                <a:lnTo>
                  <a:pt x="9766" y="39230"/>
                </a:lnTo>
                <a:lnTo>
                  <a:pt x="46201" y="39230"/>
                </a:lnTo>
                <a:lnTo>
                  <a:pt x="45516" y="38290"/>
                </a:lnTo>
                <a:lnTo>
                  <a:pt x="42100" y="36029"/>
                </a:lnTo>
                <a:lnTo>
                  <a:pt x="37604" y="34785"/>
                </a:lnTo>
                <a:lnTo>
                  <a:pt x="41427" y="33540"/>
                </a:lnTo>
                <a:lnTo>
                  <a:pt x="44386" y="31559"/>
                </a:lnTo>
                <a:lnTo>
                  <a:pt x="44722" y="31102"/>
                </a:lnTo>
                <a:lnTo>
                  <a:pt x="9766" y="31102"/>
                </a:lnTo>
                <a:lnTo>
                  <a:pt x="9766" y="8127"/>
                </a:lnTo>
                <a:lnTo>
                  <a:pt x="46484" y="8127"/>
                </a:lnTo>
                <a:lnTo>
                  <a:pt x="45072" y="5841"/>
                </a:lnTo>
                <a:lnTo>
                  <a:pt x="31496" y="165"/>
                </a:lnTo>
                <a:lnTo>
                  <a:pt x="28587" y="0"/>
                </a:lnTo>
                <a:close/>
              </a:path>
              <a:path w="51435" h="73660">
                <a:moveTo>
                  <a:pt x="46201" y="39230"/>
                </a:moveTo>
                <a:lnTo>
                  <a:pt x="30225" y="39230"/>
                </a:lnTo>
                <a:lnTo>
                  <a:pt x="34289" y="40297"/>
                </a:lnTo>
                <a:lnTo>
                  <a:pt x="39674" y="44602"/>
                </a:lnTo>
                <a:lnTo>
                  <a:pt x="41021" y="47866"/>
                </a:lnTo>
                <a:lnTo>
                  <a:pt x="41021" y="56743"/>
                </a:lnTo>
                <a:lnTo>
                  <a:pt x="39763" y="59994"/>
                </a:lnTo>
                <a:lnTo>
                  <a:pt x="34696" y="64020"/>
                </a:lnTo>
                <a:lnTo>
                  <a:pt x="30568" y="65036"/>
                </a:lnTo>
                <a:lnTo>
                  <a:pt x="49674" y="65036"/>
                </a:lnTo>
                <a:lnTo>
                  <a:pt x="51396" y="60617"/>
                </a:lnTo>
                <a:lnTo>
                  <a:pt x="51396" y="48856"/>
                </a:lnTo>
                <a:lnTo>
                  <a:pt x="50228" y="44754"/>
                </a:lnTo>
                <a:lnTo>
                  <a:pt x="46201" y="39230"/>
                </a:lnTo>
                <a:close/>
              </a:path>
              <a:path w="51435" h="73660">
                <a:moveTo>
                  <a:pt x="46484" y="8127"/>
                </a:moveTo>
                <a:lnTo>
                  <a:pt x="28956" y="8127"/>
                </a:lnTo>
                <a:lnTo>
                  <a:pt x="32740" y="9093"/>
                </a:lnTo>
                <a:lnTo>
                  <a:pt x="35255" y="11023"/>
                </a:lnTo>
                <a:lnTo>
                  <a:pt x="37744" y="12966"/>
                </a:lnTo>
                <a:lnTo>
                  <a:pt x="39001" y="15900"/>
                </a:lnTo>
                <a:lnTo>
                  <a:pt x="39001" y="23837"/>
                </a:lnTo>
                <a:lnTo>
                  <a:pt x="37846" y="26720"/>
                </a:lnTo>
                <a:lnTo>
                  <a:pt x="33210" y="30225"/>
                </a:lnTo>
                <a:lnTo>
                  <a:pt x="29324" y="31102"/>
                </a:lnTo>
                <a:lnTo>
                  <a:pt x="44722" y="31102"/>
                </a:lnTo>
                <a:lnTo>
                  <a:pt x="48450" y="26022"/>
                </a:lnTo>
                <a:lnTo>
                  <a:pt x="49466" y="22644"/>
                </a:lnTo>
                <a:lnTo>
                  <a:pt x="49466" y="14871"/>
                </a:lnTo>
                <a:lnTo>
                  <a:pt x="48577" y="11569"/>
                </a:lnTo>
                <a:lnTo>
                  <a:pt x="46484" y="8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9930422" y="4421556"/>
            <a:ext cx="539750" cy="110489"/>
            <a:chOff x="4875822" y="4421555"/>
            <a:chExt cx="539750" cy="110489"/>
          </a:xfrm>
        </p:grpSpPr>
        <p:sp>
          <p:nvSpPr>
            <p:cNvPr id="60" name="object 60"/>
            <p:cNvSpPr/>
            <p:nvPr/>
          </p:nvSpPr>
          <p:spPr>
            <a:xfrm>
              <a:off x="5111940" y="4440745"/>
              <a:ext cx="51435" cy="73660"/>
            </a:xfrm>
            <a:custGeom>
              <a:avLst/>
              <a:gdLst/>
              <a:ahLst/>
              <a:cxnLst/>
              <a:rect l="l" t="t" r="r" b="b"/>
              <a:pathLst>
                <a:path w="51435" h="73660">
                  <a:moveTo>
                    <a:pt x="28587" y="0"/>
                  </a:moveTo>
                  <a:lnTo>
                    <a:pt x="0" y="0"/>
                  </a:lnTo>
                  <a:lnTo>
                    <a:pt x="0" y="73164"/>
                  </a:lnTo>
                  <a:lnTo>
                    <a:pt x="35255" y="73164"/>
                  </a:lnTo>
                  <a:lnTo>
                    <a:pt x="41719" y="71640"/>
                  </a:lnTo>
                  <a:lnTo>
                    <a:pt x="45580" y="68592"/>
                  </a:lnTo>
                  <a:lnTo>
                    <a:pt x="49466" y="65570"/>
                  </a:lnTo>
                  <a:lnTo>
                    <a:pt x="49674" y="65036"/>
                  </a:lnTo>
                  <a:lnTo>
                    <a:pt x="9766" y="65036"/>
                  </a:lnTo>
                  <a:lnTo>
                    <a:pt x="9766" y="39230"/>
                  </a:lnTo>
                  <a:lnTo>
                    <a:pt x="46201" y="39230"/>
                  </a:lnTo>
                  <a:lnTo>
                    <a:pt x="45516" y="38290"/>
                  </a:lnTo>
                  <a:lnTo>
                    <a:pt x="42100" y="36029"/>
                  </a:lnTo>
                  <a:lnTo>
                    <a:pt x="37604" y="34785"/>
                  </a:lnTo>
                  <a:lnTo>
                    <a:pt x="41427" y="33540"/>
                  </a:lnTo>
                  <a:lnTo>
                    <a:pt x="44386" y="31559"/>
                  </a:lnTo>
                  <a:lnTo>
                    <a:pt x="44722" y="31102"/>
                  </a:lnTo>
                  <a:lnTo>
                    <a:pt x="9766" y="31102"/>
                  </a:lnTo>
                  <a:lnTo>
                    <a:pt x="9766" y="8127"/>
                  </a:lnTo>
                  <a:lnTo>
                    <a:pt x="46484" y="8127"/>
                  </a:lnTo>
                  <a:lnTo>
                    <a:pt x="45072" y="5841"/>
                  </a:lnTo>
                  <a:lnTo>
                    <a:pt x="31496" y="165"/>
                  </a:lnTo>
                  <a:lnTo>
                    <a:pt x="28587" y="0"/>
                  </a:lnTo>
                  <a:close/>
                </a:path>
                <a:path w="51435" h="73660">
                  <a:moveTo>
                    <a:pt x="46201" y="39230"/>
                  </a:moveTo>
                  <a:lnTo>
                    <a:pt x="30225" y="39230"/>
                  </a:lnTo>
                  <a:lnTo>
                    <a:pt x="34289" y="40297"/>
                  </a:lnTo>
                  <a:lnTo>
                    <a:pt x="39674" y="44602"/>
                  </a:lnTo>
                  <a:lnTo>
                    <a:pt x="41021" y="47866"/>
                  </a:lnTo>
                  <a:lnTo>
                    <a:pt x="41021" y="56743"/>
                  </a:lnTo>
                  <a:lnTo>
                    <a:pt x="39763" y="59994"/>
                  </a:lnTo>
                  <a:lnTo>
                    <a:pt x="34696" y="64020"/>
                  </a:lnTo>
                  <a:lnTo>
                    <a:pt x="30568" y="65036"/>
                  </a:lnTo>
                  <a:lnTo>
                    <a:pt x="49674" y="65036"/>
                  </a:lnTo>
                  <a:lnTo>
                    <a:pt x="51396" y="60617"/>
                  </a:lnTo>
                  <a:lnTo>
                    <a:pt x="51396" y="48856"/>
                  </a:lnTo>
                  <a:lnTo>
                    <a:pt x="50228" y="44754"/>
                  </a:lnTo>
                  <a:lnTo>
                    <a:pt x="46201" y="39230"/>
                  </a:lnTo>
                  <a:close/>
                </a:path>
                <a:path w="51435" h="73660">
                  <a:moveTo>
                    <a:pt x="46484" y="8127"/>
                  </a:moveTo>
                  <a:lnTo>
                    <a:pt x="28956" y="8127"/>
                  </a:lnTo>
                  <a:lnTo>
                    <a:pt x="32740" y="9093"/>
                  </a:lnTo>
                  <a:lnTo>
                    <a:pt x="35255" y="11023"/>
                  </a:lnTo>
                  <a:lnTo>
                    <a:pt x="37744" y="12966"/>
                  </a:lnTo>
                  <a:lnTo>
                    <a:pt x="39001" y="15900"/>
                  </a:lnTo>
                  <a:lnTo>
                    <a:pt x="39001" y="23837"/>
                  </a:lnTo>
                  <a:lnTo>
                    <a:pt x="37846" y="26720"/>
                  </a:lnTo>
                  <a:lnTo>
                    <a:pt x="33197" y="30225"/>
                  </a:lnTo>
                  <a:lnTo>
                    <a:pt x="29324" y="31102"/>
                  </a:lnTo>
                  <a:lnTo>
                    <a:pt x="44722" y="31102"/>
                  </a:lnTo>
                  <a:lnTo>
                    <a:pt x="48450" y="26022"/>
                  </a:lnTo>
                  <a:lnTo>
                    <a:pt x="49466" y="22644"/>
                  </a:lnTo>
                  <a:lnTo>
                    <a:pt x="49466" y="14871"/>
                  </a:lnTo>
                  <a:lnTo>
                    <a:pt x="48577" y="11569"/>
                  </a:lnTo>
                  <a:lnTo>
                    <a:pt x="46484" y="81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875822" y="4421555"/>
              <a:ext cx="539750" cy="107950"/>
            </a:xfrm>
            <a:custGeom>
              <a:avLst/>
              <a:gdLst/>
              <a:ahLst/>
              <a:cxnLst/>
              <a:rect l="l" t="t" r="r" b="b"/>
              <a:pathLst>
                <a:path w="539750" h="107950">
                  <a:moveTo>
                    <a:pt x="0" y="2743"/>
                  </a:moveTo>
                  <a:lnTo>
                    <a:pt x="539496" y="2743"/>
                  </a:lnTo>
                </a:path>
                <a:path w="539750" h="107950">
                  <a:moveTo>
                    <a:pt x="0" y="107899"/>
                  </a:moveTo>
                  <a:lnTo>
                    <a:pt x="539496" y="107899"/>
                  </a:lnTo>
                </a:path>
                <a:path w="539750" h="107950">
                  <a:moveTo>
                    <a:pt x="33832" y="2743"/>
                  </a:moveTo>
                  <a:lnTo>
                    <a:pt x="33832" y="107899"/>
                  </a:lnTo>
                </a:path>
                <a:path w="539750" h="107950">
                  <a:moveTo>
                    <a:pt x="134416" y="2743"/>
                  </a:moveTo>
                  <a:lnTo>
                    <a:pt x="134416" y="107899"/>
                  </a:lnTo>
                </a:path>
                <a:path w="539750" h="107950">
                  <a:moveTo>
                    <a:pt x="205739" y="2743"/>
                  </a:moveTo>
                  <a:lnTo>
                    <a:pt x="205739" y="107899"/>
                  </a:lnTo>
                </a:path>
                <a:path w="539750" h="107950">
                  <a:moveTo>
                    <a:pt x="305409" y="2743"/>
                  </a:moveTo>
                  <a:lnTo>
                    <a:pt x="305409" y="107899"/>
                  </a:lnTo>
                </a:path>
                <a:path w="539750" h="107950">
                  <a:moveTo>
                    <a:pt x="377647" y="2743"/>
                  </a:moveTo>
                  <a:lnTo>
                    <a:pt x="377647" y="107899"/>
                  </a:lnTo>
                </a:path>
                <a:path w="539750" h="107950">
                  <a:moveTo>
                    <a:pt x="480060" y="0"/>
                  </a:moveTo>
                  <a:lnTo>
                    <a:pt x="480060" y="10789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2" name="object 6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763191" y="4296741"/>
            <a:ext cx="176479" cy="176479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376753" y="1827861"/>
            <a:ext cx="163677" cy="163677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232633" y="6302286"/>
            <a:ext cx="99974" cy="73342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9274593" y="5800472"/>
            <a:ext cx="34290" cy="86995"/>
          </a:xfrm>
          <a:custGeom>
            <a:avLst/>
            <a:gdLst/>
            <a:ahLst/>
            <a:cxnLst/>
            <a:rect l="l" t="t" r="r" b="b"/>
            <a:pathLst>
              <a:path w="34289" h="86995">
                <a:moveTo>
                  <a:pt x="0" y="86867"/>
                </a:moveTo>
                <a:lnTo>
                  <a:pt x="11099" y="84424"/>
                </a:lnTo>
                <a:lnTo>
                  <a:pt x="22083" y="78295"/>
                </a:lnTo>
                <a:lnTo>
                  <a:pt x="30484" y="70280"/>
                </a:lnTo>
                <a:lnTo>
                  <a:pt x="33832" y="62179"/>
                </a:lnTo>
                <a:lnTo>
                  <a:pt x="31658" y="54549"/>
                </a:lnTo>
                <a:lnTo>
                  <a:pt x="25842" y="48463"/>
                </a:lnTo>
                <a:lnTo>
                  <a:pt x="17443" y="44434"/>
                </a:lnTo>
                <a:lnTo>
                  <a:pt x="7518" y="42976"/>
                </a:lnTo>
                <a:lnTo>
                  <a:pt x="17443" y="41519"/>
                </a:lnTo>
                <a:lnTo>
                  <a:pt x="25842" y="37490"/>
                </a:lnTo>
                <a:lnTo>
                  <a:pt x="31658" y="31403"/>
                </a:lnTo>
                <a:lnTo>
                  <a:pt x="33832" y="23774"/>
                </a:lnTo>
                <a:lnTo>
                  <a:pt x="30484" y="15816"/>
                </a:lnTo>
                <a:lnTo>
                  <a:pt x="22083" y="8115"/>
                </a:lnTo>
                <a:lnTo>
                  <a:pt x="11099" y="2300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203475" y="5591988"/>
            <a:ext cx="173355" cy="59055"/>
          </a:xfrm>
          <a:custGeom>
            <a:avLst/>
            <a:gdLst/>
            <a:ahLst/>
            <a:cxnLst/>
            <a:rect l="l" t="t" r="r" b="b"/>
            <a:pathLst>
              <a:path w="173354" h="59054">
                <a:moveTo>
                  <a:pt x="172821" y="0"/>
                </a:moveTo>
                <a:lnTo>
                  <a:pt x="171064" y="8443"/>
                </a:lnTo>
                <a:lnTo>
                  <a:pt x="166306" y="15430"/>
                </a:lnTo>
                <a:lnTo>
                  <a:pt x="159319" y="20188"/>
                </a:lnTo>
                <a:lnTo>
                  <a:pt x="150875" y="21945"/>
                </a:lnTo>
                <a:lnTo>
                  <a:pt x="142574" y="20188"/>
                </a:lnTo>
                <a:lnTo>
                  <a:pt x="135902" y="15430"/>
                </a:lnTo>
                <a:lnTo>
                  <a:pt x="131459" y="8443"/>
                </a:lnTo>
                <a:lnTo>
                  <a:pt x="129844" y="0"/>
                </a:lnTo>
                <a:lnTo>
                  <a:pt x="128087" y="8443"/>
                </a:lnTo>
                <a:lnTo>
                  <a:pt x="123329" y="15430"/>
                </a:lnTo>
                <a:lnTo>
                  <a:pt x="116343" y="20188"/>
                </a:lnTo>
                <a:lnTo>
                  <a:pt x="107899" y="21945"/>
                </a:lnTo>
                <a:lnTo>
                  <a:pt x="99598" y="20188"/>
                </a:lnTo>
                <a:lnTo>
                  <a:pt x="92925" y="15430"/>
                </a:lnTo>
                <a:lnTo>
                  <a:pt x="88482" y="8443"/>
                </a:lnTo>
                <a:lnTo>
                  <a:pt x="86868" y="0"/>
                </a:lnTo>
                <a:lnTo>
                  <a:pt x="85110" y="8443"/>
                </a:lnTo>
                <a:lnTo>
                  <a:pt x="80352" y="15430"/>
                </a:lnTo>
                <a:lnTo>
                  <a:pt x="73366" y="20188"/>
                </a:lnTo>
                <a:lnTo>
                  <a:pt x="64922" y="21945"/>
                </a:lnTo>
                <a:lnTo>
                  <a:pt x="56478" y="20188"/>
                </a:lnTo>
                <a:lnTo>
                  <a:pt x="49491" y="15430"/>
                </a:lnTo>
                <a:lnTo>
                  <a:pt x="44734" y="8443"/>
                </a:lnTo>
                <a:lnTo>
                  <a:pt x="42976" y="0"/>
                </a:lnTo>
                <a:lnTo>
                  <a:pt x="41362" y="8443"/>
                </a:lnTo>
                <a:lnTo>
                  <a:pt x="36918" y="15430"/>
                </a:lnTo>
                <a:lnTo>
                  <a:pt x="30246" y="20188"/>
                </a:lnTo>
                <a:lnTo>
                  <a:pt x="21945" y="21945"/>
                </a:lnTo>
                <a:lnTo>
                  <a:pt x="13501" y="20188"/>
                </a:lnTo>
                <a:lnTo>
                  <a:pt x="6515" y="15430"/>
                </a:lnTo>
                <a:lnTo>
                  <a:pt x="1757" y="8443"/>
                </a:lnTo>
                <a:lnTo>
                  <a:pt x="0" y="0"/>
                </a:lnTo>
              </a:path>
              <a:path w="173354" h="59054">
                <a:moveTo>
                  <a:pt x="172821" y="58521"/>
                </a:moveTo>
                <a:lnTo>
                  <a:pt x="171064" y="50220"/>
                </a:lnTo>
                <a:lnTo>
                  <a:pt x="166306" y="43548"/>
                </a:lnTo>
                <a:lnTo>
                  <a:pt x="159319" y="39104"/>
                </a:lnTo>
                <a:lnTo>
                  <a:pt x="150875" y="37490"/>
                </a:lnTo>
                <a:lnTo>
                  <a:pt x="142574" y="39104"/>
                </a:lnTo>
                <a:lnTo>
                  <a:pt x="135902" y="43548"/>
                </a:lnTo>
                <a:lnTo>
                  <a:pt x="131459" y="50220"/>
                </a:lnTo>
                <a:lnTo>
                  <a:pt x="129844" y="58521"/>
                </a:lnTo>
                <a:lnTo>
                  <a:pt x="128087" y="50220"/>
                </a:lnTo>
                <a:lnTo>
                  <a:pt x="123329" y="43548"/>
                </a:lnTo>
                <a:lnTo>
                  <a:pt x="116343" y="39104"/>
                </a:lnTo>
                <a:lnTo>
                  <a:pt x="107899" y="37490"/>
                </a:lnTo>
                <a:lnTo>
                  <a:pt x="99598" y="39104"/>
                </a:lnTo>
                <a:lnTo>
                  <a:pt x="92925" y="43548"/>
                </a:lnTo>
                <a:lnTo>
                  <a:pt x="88482" y="50220"/>
                </a:lnTo>
                <a:lnTo>
                  <a:pt x="86868" y="58521"/>
                </a:lnTo>
                <a:lnTo>
                  <a:pt x="85110" y="50220"/>
                </a:lnTo>
                <a:lnTo>
                  <a:pt x="80352" y="43548"/>
                </a:lnTo>
                <a:lnTo>
                  <a:pt x="73366" y="39104"/>
                </a:lnTo>
                <a:lnTo>
                  <a:pt x="64922" y="37490"/>
                </a:lnTo>
                <a:lnTo>
                  <a:pt x="56478" y="39104"/>
                </a:lnTo>
                <a:lnTo>
                  <a:pt x="49491" y="43548"/>
                </a:lnTo>
                <a:lnTo>
                  <a:pt x="44734" y="50220"/>
                </a:lnTo>
                <a:lnTo>
                  <a:pt x="42976" y="58521"/>
                </a:lnTo>
                <a:lnTo>
                  <a:pt x="41362" y="50220"/>
                </a:lnTo>
                <a:lnTo>
                  <a:pt x="36918" y="43548"/>
                </a:lnTo>
                <a:lnTo>
                  <a:pt x="30246" y="39104"/>
                </a:lnTo>
                <a:lnTo>
                  <a:pt x="21945" y="37490"/>
                </a:lnTo>
                <a:lnTo>
                  <a:pt x="13501" y="39104"/>
                </a:lnTo>
                <a:lnTo>
                  <a:pt x="6515" y="43548"/>
                </a:lnTo>
                <a:lnTo>
                  <a:pt x="1757" y="50220"/>
                </a:lnTo>
                <a:lnTo>
                  <a:pt x="0" y="5852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43685" y="5624907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0" y="11887"/>
                </a:moveTo>
                <a:lnTo>
                  <a:pt x="0" y="5486"/>
                </a:lnTo>
                <a:lnTo>
                  <a:pt x="5486" y="0"/>
                </a:lnTo>
                <a:lnTo>
                  <a:pt x="12801" y="0"/>
                </a:lnTo>
                <a:lnTo>
                  <a:pt x="19202" y="0"/>
                </a:lnTo>
                <a:lnTo>
                  <a:pt x="24688" y="5486"/>
                </a:lnTo>
                <a:lnTo>
                  <a:pt x="24688" y="11887"/>
                </a:lnTo>
                <a:lnTo>
                  <a:pt x="24688" y="19202"/>
                </a:lnTo>
                <a:lnTo>
                  <a:pt x="19202" y="24688"/>
                </a:lnTo>
                <a:lnTo>
                  <a:pt x="12801" y="24688"/>
                </a:lnTo>
                <a:lnTo>
                  <a:pt x="5486" y="24688"/>
                </a:lnTo>
                <a:lnTo>
                  <a:pt x="0" y="19202"/>
                </a:lnTo>
                <a:lnTo>
                  <a:pt x="0" y="11887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45844" y="5593816"/>
            <a:ext cx="109855" cy="55880"/>
          </a:xfrm>
          <a:custGeom>
            <a:avLst/>
            <a:gdLst/>
            <a:ahLst/>
            <a:cxnLst/>
            <a:rect l="l" t="t" r="r" b="b"/>
            <a:pathLst>
              <a:path w="109855" h="55879">
                <a:moveTo>
                  <a:pt x="0" y="42976"/>
                </a:moveTo>
                <a:lnTo>
                  <a:pt x="0" y="36575"/>
                </a:lnTo>
                <a:lnTo>
                  <a:pt x="6400" y="31089"/>
                </a:lnTo>
                <a:lnTo>
                  <a:pt x="12801" y="31089"/>
                </a:lnTo>
                <a:lnTo>
                  <a:pt x="20116" y="31089"/>
                </a:lnTo>
                <a:lnTo>
                  <a:pt x="25603" y="36575"/>
                </a:lnTo>
                <a:lnTo>
                  <a:pt x="25603" y="42976"/>
                </a:lnTo>
                <a:lnTo>
                  <a:pt x="25603" y="50291"/>
                </a:lnTo>
                <a:lnTo>
                  <a:pt x="20116" y="55778"/>
                </a:lnTo>
                <a:lnTo>
                  <a:pt x="12801" y="55778"/>
                </a:lnTo>
                <a:lnTo>
                  <a:pt x="6400" y="55778"/>
                </a:lnTo>
                <a:lnTo>
                  <a:pt x="0" y="50291"/>
                </a:lnTo>
                <a:lnTo>
                  <a:pt x="0" y="42976"/>
                </a:lnTo>
                <a:close/>
              </a:path>
              <a:path w="109855" h="55879">
                <a:moveTo>
                  <a:pt x="13715" y="21945"/>
                </a:moveTo>
                <a:lnTo>
                  <a:pt x="23602" y="12730"/>
                </a:lnTo>
                <a:lnTo>
                  <a:pt x="35204" y="5829"/>
                </a:lnTo>
                <a:lnTo>
                  <a:pt x="48177" y="1500"/>
                </a:lnTo>
                <a:lnTo>
                  <a:pt x="62179" y="0"/>
                </a:lnTo>
                <a:lnTo>
                  <a:pt x="76166" y="1500"/>
                </a:lnTo>
                <a:lnTo>
                  <a:pt x="89039" y="5829"/>
                </a:lnTo>
                <a:lnTo>
                  <a:pt x="100369" y="12730"/>
                </a:lnTo>
                <a:lnTo>
                  <a:pt x="109727" y="2194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9" name="object 6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065504" y="5768925"/>
            <a:ext cx="81381" cy="149047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025269" y="6007582"/>
            <a:ext cx="161848" cy="160934"/>
          </a:xfrm>
          <a:prstGeom prst="rect">
            <a:avLst/>
          </a:prstGeom>
        </p:spPr>
      </p:pic>
      <p:sp>
        <p:nvSpPr>
          <p:cNvPr id="71" name="object 71"/>
          <p:cNvSpPr/>
          <p:nvPr/>
        </p:nvSpPr>
        <p:spPr>
          <a:xfrm>
            <a:off x="9083891" y="6051918"/>
            <a:ext cx="51435" cy="73660"/>
          </a:xfrm>
          <a:custGeom>
            <a:avLst/>
            <a:gdLst/>
            <a:ahLst/>
            <a:cxnLst/>
            <a:rect l="l" t="t" r="r" b="b"/>
            <a:pathLst>
              <a:path w="51435" h="73660">
                <a:moveTo>
                  <a:pt x="28587" y="0"/>
                </a:moveTo>
                <a:lnTo>
                  <a:pt x="0" y="0"/>
                </a:lnTo>
                <a:lnTo>
                  <a:pt x="0" y="73164"/>
                </a:lnTo>
                <a:lnTo>
                  <a:pt x="35255" y="73164"/>
                </a:lnTo>
                <a:lnTo>
                  <a:pt x="41719" y="71640"/>
                </a:lnTo>
                <a:lnTo>
                  <a:pt x="45580" y="68592"/>
                </a:lnTo>
                <a:lnTo>
                  <a:pt x="49466" y="65570"/>
                </a:lnTo>
                <a:lnTo>
                  <a:pt x="49674" y="65036"/>
                </a:lnTo>
                <a:lnTo>
                  <a:pt x="9766" y="65036"/>
                </a:lnTo>
                <a:lnTo>
                  <a:pt x="9766" y="39230"/>
                </a:lnTo>
                <a:lnTo>
                  <a:pt x="46201" y="39230"/>
                </a:lnTo>
                <a:lnTo>
                  <a:pt x="45516" y="38290"/>
                </a:lnTo>
                <a:lnTo>
                  <a:pt x="42100" y="36029"/>
                </a:lnTo>
                <a:lnTo>
                  <a:pt x="37604" y="34785"/>
                </a:lnTo>
                <a:lnTo>
                  <a:pt x="41427" y="33540"/>
                </a:lnTo>
                <a:lnTo>
                  <a:pt x="44386" y="31559"/>
                </a:lnTo>
                <a:lnTo>
                  <a:pt x="44722" y="31102"/>
                </a:lnTo>
                <a:lnTo>
                  <a:pt x="9766" y="31102"/>
                </a:lnTo>
                <a:lnTo>
                  <a:pt x="9766" y="8127"/>
                </a:lnTo>
                <a:lnTo>
                  <a:pt x="46484" y="8127"/>
                </a:lnTo>
                <a:lnTo>
                  <a:pt x="45072" y="5841"/>
                </a:lnTo>
                <a:lnTo>
                  <a:pt x="31496" y="165"/>
                </a:lnTo>
                <a:lnTo>
                  <a:pt x="28587" y="0"/>
                </a:lnTo>
                <a:close/>
              </a:path>
              <a:path w="51435" h="73660">
                <a:moveTo>
                  <a:pt x="46201" y="39230"/>
                </a:moveTo>
                <a:lnTo>
                  <a:pt x="30225" y="39230"/>
                </a:lnTo>
                <a:lnTo>
                  <a:pt x="34289" y="40297"/>
                </a:lnTo>
                <a:lnTo>
                  <a:pt x="39674" y="44602"/>
                </a:lnTo>
                <a:lnTo>
                  <a:pt x="41021" y="47866"/>
                </a:lnTo>
                <a:lnTo>
                  <a:pt x="41021" y="56743"/>
                </a:lnTo>
                <a:lnTo>
                  <a:pt x="39763" y="59994"/>
                </a:lnTo>
                <a:lnTo>
                  <a:pt x="34696" y="64020"/>
                </a:lnTo>
                <a:lnTo>
                  <a:pt x="30568" y="65036"/>
                </a:lnTo>
                <a:lnTo>
                  <a:pt x="49674" y="65036"/>
                </a:lnTo>
                <a:lnTo>
                  <a:pt x="51396" y="60617"/>
                </a:lnTo>
                <a:lnTo>
                  <a:pt x="51396" y="48856"/>
                </a:lnTo>
                <a:lnTo>
                  <a:pt x="50228" y="44754"/>
                </a:lnTo>
                <a:lnTo>
                  <a:pt x="46201" y="39230"/>
                </a:lnTo>
                <a:close/>
              </a:path>
              <a:path w="51435" h="73660">
                <a:moveTo>
                  <a:pt x="46484" y="8127"/>
                </a:moveTo>
                <a:lnTo>
                  <a:pt x="28956" y="8127"/>
                </a:lnTo>
                <a:lnTo>
                  <a:pt x="32740" y="9093"/>
                </a:lnTo>
                <a:lnTo>
                  <a:pt x="35255" y="11023"/>
                </a:lnTo>
                <a:lnTo>
                  <a:pt x="37744" y="12966"/>
                </a:lnTo>
                <a:lnTo>
                  <a:pt x="39001" y="15900"/>
                </a:lnTo>
                <a:lnTo>
                  <a:pt x="39001" y="23837"/>
                </a:lnTo>
                <a:lnTo>
                  <a:pt x="37846" y="26720"/>
                </a:lnTo>
                <a:lnTo>
                  <a:pt x="33197" y="30225"/>
                </a:lnTo>
                <a:lnTo>
                  <a:pt x="29324" y="31102"/>
                </a:lnTo>
                <a:lnTo>
                  <a:pt x="44722" y="31102"/>
                </a:lnTo>
                <a:lnTo>
                  <a:pt x="48450" y="26022"/>
                </a:lnTo>
                <a:lnTo>
                  <a:pt x="49466" y="22644"/>
                </a:lnTo>
                <a:lnTo>
                  <a:pt x="49466" y="14871"/>
                </a:lnTo>
                <a:lnTo>
                  <a:pt x="48577" y="11569"/>
                </a:lnTo>
                <a:lnTo>
                  <a:pt x="46484" y="8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426791" y="6051918"/>
            <a:ext cx="51435" cy="73660"/>
          </a:xfrm>
          <a:custGeom>
            <a:avLst/>
            <a:gdLst/>
            <a:ahLst/>
            <a:cxnLst/>
            <a:rect l="l" t="t" r="r" b="b"/>
            <a:pathLst>
              <a:path w="51435" h="73660">
                <a:moveTo>
                  <a:pt x="28587" y="0"/>
                </a:moveTo>
                <a:lnTo>
                  <a:pt x="0" y="0"/>
                </a:lnTo>
                <a:lnTo>
                  <a:pt x="0" y="73164"/>
                </a:lnTo>
                <a:lnTo>
                  <a:pt x="35255" y="73164"/>
                </a:lnTo>
                <a:lnTo>
                  <a:pt x="41719" y="71640"/>
                </a:lnTo>
                <a:lnTo>
                  <a:pt x="45580" y="68592"/>
                </a:lnTo>
                <a:lnTo>
                  <a:pt x="49466" y="65570"/>
                </a:lnTo>
                <a:lnTo>
                  <a:pt x="49674" y="65036"/>
                </a:lnTo>
                <a:lnTo>
                  <a:pt x="9766" y="65036"/>
                </a:lnTo>
                <a:lnTo>
                  <a:pt x="9766" y="39230"/>
                </a:lnTo>
                <a:lnTo>
                  <a:pt x="46201" y="39230"/>
                </a:lnTo>
                <a:lnTo>
                  <a:pt x="45516" y="38290"/>
                </a:lnTo>
                <a:lnTo>
                  <a:pt x="42100" y="36029"/>
                </a:lnTo>
                <a:lnTo>
                  <a:pt x="37604" y="34785"/>
                </a:lnTo>
                <a:lnTo>
                  <a:pt x="41427" y="33540"/>
                </a:lnTo>
                <a:lnTo>
                  <a:pt x="44386" y="31559"/>
                </a:lnTo>
                <a:lnTo>
                  <a:pt x="44722" y="31102"/>
                </a:lnTo>
                <a:lnTo>
                  <a:pt x="9766" y="31102"/>
                </a:lnTo>
                <a:lnTo>
                  <a:pt x="9766" y="8127"/>
                </a:lnTo>
                <a:lnTo>
                  <a:pt x="46484" y="8127"/>
                </a:lnTo>
                <a:lnTo>
                  <a:pt x="45072" y="5841"/>
                </a:lnTo>
                <a:lnTo>
                  <a:pt x="31496" y="165"/>
                </a:lnTo>
                <a:lnTo>
                  <a:pt x="28587" y="0"/>
                </a:lnTo>
                <a:close/>
              </a:path>
              <a:path w="51435" h="73660">
                <a:moveTo>
                  <a:pt x="46201" y="39230"/>
                </a:moveTo>
                <a:lnTo>
                  <a:pt x="30225" y="39230"/>
                </a:lnTo>
                <a:lnTo>
                  <a:pt x="34289" y="40297"/>
                </a:lnTo>
                <a:lnTo>
                  <a:pt x="39674" y="44602"/>
                </a:lnTo>
                <a:lnTo>
                  <a:pt x="41021" y="47866"/>
                </a:lnTo>
                <a:lnTo>
                  <a:pt x="41021" y="56743"/>
                </a:lnTo>
                <a:lnTo>
                  <a:pt x="39763" y="59994"/>
                </a:lnTo>
                <a:lnTo>
                  <a:pt x="34696" y="64020"/>
                </a:lnTo>
                <a:lnTo>
                  <a:pt x="30568" y="65036"/>
                </a:lnTo>
                <a:lnTo>
                  <a:pt x="49674" y="65036"/>
                </a:lnTo>
                <a:lnTo>
                  <a:pt x="51396" y="60617"/>
                </a:lnTo>
                <a:lnTo>
                  <a:pt x="51396" y="48856"/>
                </a:lnTo>
                <a:lnTo>
                  <a:pt x="50228" y="44754"/>
                </a:lnTo>
                <a:lnTo>
                  <a:pt x="46201" y="39230"/>
                </a:lnTo>
                <a:close/>
              </a:path>
              <a:path w="51435" h="73660">
                <a:moveTo>
                  <a:pt x="46484" y="8127"/>
                </a:moveTo>
                <a:lnTo>
                  <a:pt x="28956" y="8127"/>
                </a:lnTo>
                <a:lnTo>
                  <a:pt x="32740" y="9093"/>
                </a:lnTo>
                <a:lnTo>
                  <a:pt x="35255" y="11023"/>
                </a:lnTo>
                <a:lnTo>
                  <a:pt x="37744" y="12966"/>
                </a:lnTo>
                <a:lnTo>
                  <a:pt x="39001" y="15900"/>
                </a:lnTo>
                <a:lnTo>
                  <a:pt x="39001" y="23837"/>
                </a:lnTo>
                <a:lnTo>
                  <a:pt x="37846" y="26720"/>
                </a:lnTo>
                <a:lnTo>
                  <a:pt x="33197" y="30225"/>
                </a:lnTo>
                <a:lnTo>
                  <a:pt x="29324" y="31102"/>
                </a:lnTo>
                <a:lnTo>
                  <a:pt x="44722" y="31102"/>
                </a:lnTo>
                <a:lnTo>
                  <a:pt x="48450" y="26022"/>
                </a:lnTo>
                <a:lnTo>
                  <a:pt x="49466" y="22644"/>
                </a:lnTo>
                <a:lnTo>
                  <a:pt x="49466" y="14871"/>
                </a:lnTo>
                <a:lnTo>
                  <a:pt x="48577" y="11569"/>
                </a:lnTo>
                <a:lnTo>
                  <a:pt x="46484" y="8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3" name="object 73"/>
          <p:cNvGrpSpPr/>
          <p:nvPr/>
        </p:nvGrpSpPr>
        <p:grpSpPr>
          <a:xfrm>
            <a:off x="9019679" y="6032729"/>
            <a:ext cx="539750" cy="110489"/>
            <a:chOff x="3965079" y="6032728"/>
            <a:chExt cx="539750" cy="110489"/>
          </a:xfrm>
        </p:grpSpPr>
        <p:sp>
          <p:nvSpPr>
            <p:cNvPr id="74" name="object 74"/>
            <p:cNvSpPr/>
            <p:nvPr/>
          </p:nvSpPr>
          <p:spPr>
            <a:xfrm>
              <a:off x="4201198" y="6051918"/>
              <a:ext cx="51435" cy="73660"/>
            </a:xfrm>
            <a:custGeom>
              <a:avLst/>
              <a:gdLst/>
              <a:ahLst/>
              <a:cxnLst/>
              <a:rect l="l" t="t" r="r" b="b"/>
              <a:pathLst>
                <a:path w="51435" h="73660">
                  <a:moveTo>
                    <a:pt x="28587" y="0"/>
                  </a:moveTo>
                  <a:lnTo>
                    <a:pt x="0" y="0"/>
                  </a:lnTo>
                  <a:lnTo>
                    <a:pt x="0" y="73164"/>
                  </a:lnTo>
                  <a:lnTo>
                    <a:pt x="35255" y="73164"/>
                  </a:lnTo>
                  <a:lnTo>
                    <a:pt x="41719" y="71640"/>
                  </a:lnTo>
                  <a:lnTo>
                    <a:pt x="45580" y="68592"/>
                  </a:lnTo>
                  <a:lnTo>
                    <a:pt x="49466" y="65570"/>
                  </a:lnTo>
                  <a:lnTo>
                    <a:pt x="49674" y="65036"/>
                  </a:lnTo>
                  <a:lnTo>
                    <a:pt x="9766" y="65036"/>
                  </a:lnTo>
                  <a:lnTo>
                    <a:pt x="9766" y="39230"/>
                  </a:lnTo>
                  <a:lnTo>
                    <a:pt x="46201" y="39230"/>
                  </a:lnTo>
                  <a:lnTo>
                    <a:pt x="45516" y="38290"/>
                  </a:lnTo>
                  <a:lnTo>
                    <a:pt x="42100" y="36029"/>
                  </a:lnTo>
                  <a:lnTo>
                    <a:pt x="37604" y="34785"/>
                  </a:lnTo>
                  <a:lnTo>
                    <a:pt x="41427" y="33540"/>
                  </a:lnTo>
                  <a:lnTo>
                    <a:pt x="44386" y="31559"/>
                  </a:lnTo>
                  <a:lnTo>
                    <a:pt x="44722" y="31102"/>
                  </a:lnTo>
                  <a:lnTo>
                    <a:pt x="9766" y="31102"/>
                  </a:lnTo>
                  <a:lnTo>
                    <a:pt x="9766" y="8127"/>
                  </a:lnTo>
                  <a:lnTo>
                    <a:pt x="46484" y="8127"/>
                  </a:lnTo>
                  <a:lnTo>
                    <a:pt x="45072" y="5841"/>
                  </a:lnTo>
                  <a:lnTo>
                    <a:pt x="31496" y="165"/>
                  </a:lnTo>
                  <a:lnTo>
                    <a:pt x="28587" y="0"/>
                  </a:lnTo>
                  <a:close/>
                </a:path>
                <a:path w="51435" h="73660">
                  <a:moveTo>
                    <a:pt x="46201" y="39230"/>
                  </a:moveTo>
                  <a:lnTo>
                    <a:pt x="30225" y="39230"/>
                  </a:lnTo>
                  <a:lnTo>
                    <a:pt x="34289" y="40297"/>
                  </a:lnTo>
                  <a:lnTo>
                    <a:pt x="39674" y="44602"/>
                  </a:lnTo>
                  <a:lnTo>
                    <a:pt x="41021" y="47866"/>
                  </a:lnTo>
                  <a:lnTo>
                    <a:pt x="41021" y="56743"/>
                  </a:lnTo>
                  <a:lnTo>
                    <a:pt x="39763" y="59994"/>
                  </a:lnTo>
                  <a:lnTo>
                    <a:pt x="34696" y="64020"/>
                  </a:lnTo>
                  <a:lnTo>
                    <a:pt x="30568" y="65036"/>
                  </a:lnTo>
                  <a:lnTo>
                    <a:pt x="49674" y="65036"/>
                  </a:lnTo>
                  <a:lnTo>
                    <a:pt x="51396" y="60617"/>
                  </a:lnTo>
                  <a:lnTo>
                    <a:pt x="51396" y="48856"/>
                  </a:lnTo>
                  <a:lnTo>
                    <a:pt x="50228" y="44754"/>
                  </a:lnTo>
                  <a:lnTo>
                    <a:pt x="46201" y="39230"/>
                  </a:lnTo>
                  <a:close/>
                </a:path>
                <a:path w="51435" h="73660">
                  <a:moveTo>
                    <a:pt x="46484" y="8127"/>
                  </a:moveTo>
                  <a:lnTo>
                    <a:pt x="28956" y="8127"/>
                  </a:lnTo>
                  <a:lnTo>
                    <a:pt x="32740" y="9093"/>
                  </a:lnTo>
                  <a:lnTo>
                    <a:pt x="35255" y="11023"/>
                  </a:lnTo>
                  <a:lnTo>
                    <a:pt x="37744" y="12966"/>
                  </a:lnTo>
                  <a:lnTo>
                    <a:pt x="39001" y="15900"/>
                  </a:lnTo>
                  <a:lnTo>
                    <a:pt x="39001" y="23837"/>
                  </a:lnTo>
                  <a:lnTo>
                    <a:pt x="37846" y="26720"/>
                  </a:lnTo>
                  <a:lnTo>
                    <a:pt x="33197" y="30225"/>
                  </a:lnTo>
                  <a:lnTo>
                    <a:pt x="29324" y="31102"/>
                  </a:lnTo>
                  <a:lnTo>
                    <a:pt x="44722" y="31102"/>
                  </a:lnTo>
                  <a:lnTo>
                    <a:pt x="48450" y="26022"/>
                  </a:lnTo>
                  <a:lnTo>
                    <a:pt x="49466" y="22644"/>
                  </a:lnTo>
                  <a:lnTo>
                    <a:pt x="49466" y="14871"/>
                  </a:lnTo>
                  <a:lnTo>
                    <a:pt x="48577" y="11569"/>
                  </a:lnTo>
                  <a:lnTo>
                    <a:pt x="46484" y="81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65079" y="6032728"/>
              <a:ext cx="539750" cy="107950"/>
            </a:xfrm>
            <a:custGeom>
              <a:avLst/>
              <a:gdLst/>
              <a:ahLst/>
              <a:cxnLst/>
              <a:rect l="l" t="t" r="r" b="b"/>
              <a:pathLst>
                <a:path w="539750" h="107950">
                  <a:moveTo>
                    <a:pt x="0" y="2743"/>
                  </a:moveTo>
                  <a:lnTo>
                    <a:pt x="539495" y="2743"/>
                  </a:lnTo>
                </a:path>
                <a:path w="539750" h="107950">
                  <a:moveTo>
                    <a:pt x="0" y="107899"/>
                  </a:moveTo>
                  <a:lnTo>
                    <a:pt x="539495" y="107899"/>
                  </a:lnTo>
                </a:path>
                <a:path w="539750" h="107950">
                  <a:moveTo>
                    <a:pt x="33832" y="2743"/>
                  </a:moveTo>
                  <a:lnTo>
                    <a:pt x="33832" y="107899"/>
                  </a:lnTo>
                </a:path>
                <a:path w="539750" h="107950">
                  <a:moveTo>
                    <a:pt x="134416" y="2743"/>
                  </a:moveTo>
                  <a:lnTo>
                    <a:pt x="134416" y="107899"/>
                  </a:lnTo>
                </a:path>
                <a:path w="539750" h="107950">
                  <a:moveTo>
                    <a:pt x="205739" y="2743"/>
                  </a:moveTo>
                  <a:lnTo>
                    <a:pt x="205739" y="107899"/>
                  </a:lnTo>
                </a:path>
                <a:path w="539750" h="107950">
                  <a:moveTo>
                    <a:pt x="305409" y="2743"/>
                  </a:moveTo>
                  <a:lnTo>
                    <a:pt x="305409" y="107899"/>
                  </a:lnTo>
                </a:path>
                <a:path w="539750" h="107950">
                  <a:moveTo>
                    <a:pt x="377647" y="2743"/>
                  </a:moveTo>
                  <a:lnTo>
                    <a:pt x="377647" y="107899"/>
                  </a:lnTo>
                </a:path>
                <a:path w="539750" h="107950">
                  <a:moveTo>
                    <a:pt x="480060" y="0"/>
                  </a:moveTo>
                  <a:lnTo>
                    <a:pt x="480060" y="10789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6" name="object 7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9077694" y="5404752"/>
            <a:ext cx="376415" cy="93967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287753" y="5583974"/>
            <a:ext cx="651560" cy="75882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286737" y="5806173"/>
            <a:ext cx="290372" cy="75882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290700" y="6050826"/>
            <a:ext cx="264363" cy="74460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290700" y="6294463"/>
            <a:ext cx="596379" cy="75882"/>
          </a:xfrm>
          <a:prstGeom prst="rect">
            <a:avLst/>
          </a:prstGeom>
        </p:spPr>
      </p:pic>
      <p:grpSp>
        <p:nvGrpSpPr>
          <p:cNvPr id="81" name="object 81"/>
          <p:cNvGrpSpPr/>
          <p:nvPr/>
        </p:nvGrpSpPr>
        <p:grpSpPr>
          <a:xfrm>
            <a:off x="9625825" y="6294970"/>
            <a:ext cx="759460" cy="74930"/>
            <a:chOff x="4571225" y="6294970"/>
            <a:chExt cx="759460" cy="74930"/>
          </a:xfrm>
        </p:grpSpPr>
        <p:pic>
          <p:nvPicPr>
            <p:cNvPr id="82" name="object 8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571225" y="6294970"/>
              <a:ext cx="208470" cy="7446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820754" y="6294970"/>
              <a:ext cx="207962" cy="7446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65699" y="6294970"/>
              <a:ext cx="264363" cy="74460"/>
            </a:xfrm>
            <a:prstGeom prst="rect">
              <a:avLst/>
            </a:prstGeom>
          </p:spPr>
        </p:pic>
      </p:grpSp>
      <p:sp>
        <p:nvSpPr>
          <p:cNvPr id="85" name="object 85"/>
          <p:cNvSpPr/>
          <p:nvPr/>
        </p:nvSpPr>
        <p:spPr>
          <a:xfrm>
            <a:off x="9626436" y="5583759"/>
            <a:ext cx="532765" cy="75565"/>
          </a:xfrm>
          <a:custGeom>
            <a:avLst/>
            <a:gdLst/>
            <a:ahLst/>
            <a:cxnLst/>
            <a:rect l="l" t="t" r="r" b="b"/>
            <a:pathLst>
              <a:path w="532764" h="75564">
                <a:moveTo>
                  <a:pt x="53644" y="723"/>
                </a:moveTo>
                <a:lnTo>
                  <a:pt x="0" y="723"/>
                </a:lnTo>
                <a:lnTo>
                  <a:pt x="0" y="6616"/>
                </a:lnTo>
                <a:lnTo>
                  <a:pt x="23571" y="6616"/>
                </a:lnTo>
                <a:lnTo>
                  <a:pt x="23571" y="74066"/>
                </a:lnTo>
                <a:lnTo>
                  <a:pt x="30073" y="74066"/>
                </a:lnTo>
                <a:lnTo>
                  <a:pt x="30073" y="6616"/>
                </a:lnTo>
                <a:lnTo>
                  <a:pt x="53644" y="6616"/>
                </a:lnTo>
                <a:lnTo>
                  <a:pt x="53644" y="723"/>
                </a:lnTo>
                <a:close/>
              </a:path>
              <a:path w="532764" h="75564">
                <a:moveTo>
                  <a:pt x="75285" y="22555"/>
                </a:moveTo>
                <a:lnTo>
                  <a:pt x="68783" y="22555"/>
                </a:lnTo>
                <a:lnTo>
                  <a:pt x="66268" y="23101"/>
                </a:lnTo>
                <a:lnTo>
                  <a:pt x="61188" y="25641"/>
                </a:lnTo>
                <a:lnTo>
                  <a:pt x="58953" y="28041"/>
                </a:lnTo>
                <a:lnTo>
                  <a:pt x="57404" y="31394"/>
                </a:lnTo>
                <a:lnTo>
                  <a:pt x="56997" y="23075"/>
                </a:lnTo>
                <a:lnTo>
                  <a:pt x="50698" y="23075"/>
                </a:lnTo>
                <a:lnTo>
                  <a:pt x="50698" y="24155"/>
                </a:lnTo>
                <a:lnTo>
                  <a:pt x="51308" y="33832"/>
                </a:lnTo>
                <a:lnTo>
                  <a:pt x="51308" y="74066"/>
                </a:lnTo>
                <a:lnTo>
                  <a:pt x="57810" y="74066"/>
                </a:lnTo>
                <a:lnTo>
                  <a:pt x="57810" y="41452"/>
                </a:lnTo>
                <a:lnTo>
                  <a:pt x="58381" y="37782"/>
                </a:lnTo>
                <a:lnTo>
                  <a:pt x="61633" y="30784"/>
                </a:lnTo>
                <a:lnTo>
                  <a:pt x="65735" y="28562"/>
                </a:lnTo>
                <a:lnTo>
                  <a:pt x="71831" y="28562"/>
                </a:lnTo>
                <a:lnTo>
                  <a:pt x="74256" y="28651"/>
                </a:lnTo>
                <a:lnTo>
                  <a:pt x="75285" y="28854"/>
                </a:lnTo>
                <a:lnTo>
                  <a:pt x="75285" y="22555"/>
                </a:lnTo>
                <a:close/>
              </a:path>
              <a:path w="532764" h="75564">
                <a:moveTo>
                  <a:pt x="121196" y="74066"/>
                </a:moveTo>
                <a:lnTo>
                  <a:pt x="121132" y="72923"/>
                </a:lnTo>
                <a:lnTo>
                  <a:pt x="120472" y="65227"/>
                </a:lnTo>
                <a:lnTo>
                  <a:pt x="120383" y="64211"/>
                </a:lnTo>
                <a:lnTo>
                  <a:pt x="120281" y="62560"/>
                </a:lnTo>
                <a:lnTo>
                  <a:pt x="120192" y="47853"/>
                </a:lnTo>
                <a:lnTo>
                  <a:pt x="120192" y="43281"/>
                </a:lnTo>
                <a:lnTo>
                  <a:pt x="120129" y="35763"/>
                </a:lnTo>
                <a:lnTo>
                  <a:pt x="116700" y="26733"/>
                </a:lnTo>
                <a:lnTo>
                  <a:pt x="115417" y="25336"/>
                </a:lnTo>
                <a:lnTo>
                  <a:pt x="113157" y="23952"/>
                </a:lnTo>
                <a:lnTo>
                  <a:pt x="107708" y="22186"/>
                </a:lnTo>
                <a:lnTo>
                  <a:pt x="104724" y="21755"/>
                </a:lnTo>
                <a:lnTo>
                  <a:pt x="96113" y="21755"/>
                </a:lnTo>
                <a:lnTo>
                  <a:pt x="91795" y="22999"/>
                </a:lnTo>
                <a:lnTo>
                  <a:pt x="85598" y="27813"/>
                </a:lnTo>
                <a:lnTo>
                  <a:pt x="83743" y="31229"/>
                </a:lnTo>
                <a:lnTo>
                  <a:pt x="83007" y="35763"/>
                </a:lnTo>
                <a:lnTo>
                  <a:pt x="89509" y="35763"/>
                </a:lnTo>
                <a:lnTo>
                  <a:pt x="89712" y="34340"/>
                </a:lnTo>
                <a:lnTo>
                  <a:pt x="90017" y="33134"/>
                </a:lnTo>
                <a:lnTo>
                  <a:pt x="90741" y="31432"/>
                </a:lnTo>
                <a:lnTo>
                  <a:pt x="91262" y="30657"/>
                </a:lnTo>
                <a:lnTo>
                  <a:pt x="91948" y="29972"/>
                </a:lnTo>
                <a:lnTo>
                  <a:pt x="93903" y="27813"/>
                </a:lnTo>
                <a:lnTo>
                  <a:pt x="97155" y="26733"/>
                </a:lnTo>
                <a:lnTo>
                  <a:pt x="107315" y="26733"/>
                </a:lnTo>
                <a:lnTo>
                  <a:pt x="114096" y="43281"/>
                </a:lnTo>
                <a:lnTo>
                  <a:pt x="114096" y="47853"/>
                </a:lnTo>
                <a:lnTo>
                  <a:pt x="101701" y="70104"/>
                </a:lnTo>
                <a:lnTo>
                  <a:pt x="94653" y="70104"/>
                </a:lnTo>
                <a:lnTo>
                  <a:pt x="91744" y="68986"/>
                </a:lnTo>
                <a:lnTo>
                  <a:pt x="88011" y="64858"/>
                </a:lnTo>
                <a:lnTo>
                  <a:pt x="87172" y="62560"/>
                </a:lnTo>
                <a:lnTo>
                  <a:pt x="87172" y="57137"/>
                </a:lnTo>
                <a:lnTo>
                  <a:pt x="88011" y="54851"/>
                </a:lnTo>
                <a:lnTo>
                  <a:pt x="91401" y="51130"/>
                </a:lnTo>
                <a:lnTo>
                  <a:pt x="93840" y="49822"/>
                </a:lnTo>
                <a:lnTo>
                  <a:pt x="97028" y="49072"/>
                </a:lnTo>
                <a:lnTo>
                  <a:pt x="99187" y="48463"/>
                </a:lnTo>
                <a:lnTo>
                  <a:pt x="101447" y="48107"/>
                </a:lnTo>
                <a:lnTo>
                  <a:pt x="106108" y="47904"/>
                </a:lnTo>
                <a:lnTo>
                  <a:pt x="109550" y="47853"/>
                </a:lnTo>
                <a:lnTo>
                  <a:pt x="114096" y="47853"/>
                </a:lnTo>
                <a:lnTo>
                  <a:pt x="114096" y="43281"/>
                </a:lnTo>
                <a:lnTo>
                  <a:pt x="112268" y="43078"/>
                </a:lnTo>
                <a:lnTo>
                  <a:pt x="110299" y="42976"/>
                </a:lnTo>
                <a:lnTo>
                  <a:pt x="101358" y="42976"/>
                </a:lnTo>
                <a:lnTo>
                  <a:pt x="95770" y="43789"/>
                </a:lnTo>
                <a:lnTo>
                  <a:pt x="84188" y="48133"/>
                </a:lnTo>
                <a:lnTo>
                  <a:pt x="80568" y="53035"/>
                </a:lnTo>
                <a:lnTo>
                  <a:pt x="80568" y="64897"/>
                </a:lnTo>
                <a:lnTo>
                  <a:pt x="82321" y="68656"/>
                </a:lnTo>
                <a:lnTo>
                  <a:pt x="85852" y="71424"/>
                </a:lnTo>
                <a:lnTo>
                  <a:pt x="88963" y="73939"/>
                </a:lnTo>
                <a:lnTo>
                  <a:pt x="92824" y="75184"/>
                </a:lnTo>
                <a:lnTo>
                  <a:pt x="101219" y="75184"/>
                </a:lnTo>
                <a:lnTo>
                  <a:pt x="104597" y="74345"/>
                </a:lnTo>
                <a:lnTo>
                  <a:pt x="110490" y="70954"/>
                </a:lnTo>
                <a:lnTo>
                  <a:pt x="111315" y="70104"/>
                </a:lnTo>
                <a:lnTo>
                  <a:pt x="112903" y="68478"/>
                </a:lnTo>
                <a:lnTo>
                  <a:pt x="114795" y="65227"/>
                </a:lnTo>
                <a:lnTo>
                  <a:pt x="115112" y="74066"/>
                </a:lnTo>
                <a:lnTo>
                  <a:pt x="121196" y="74066"/>
                </a:lnTo>
                <a:close/>
              </a:path>
              <a:path w="532764" h="75564">
                <a:moveTo>
                  <a:pt x="175158" y="38100"/>
                </a:moveTo>
                <a:lnTo>
                  <a:pt x="174409" y="33909"/>
                </a:lnTo>
                <a:lnTo>
                  <a:pt x="170205" y="25171"/>
                </a:lnTo>
                <a:lnTo>
                  <a:pt x="165061" y="22352"/>
                </a:lnTo>
                <a:lnTo>
                  <a:pt x="153949" y="22352"/>
                </a:lnTo>
                <a:lnTo>
                  <a:pt x="150698" y="23152"/>
                </a:lnTo>
                <a:lnTo>
                  <a:pt x="144741" y="26339"/>
                </a:lnTo>
                <a:lnTo>
                  <a:pt x="142443" y="28587"/>
                </a:lnTo>
                <a:lnTo>
                  <a:pt x="140817" y="31496"/>
                </a:lnTo>
                <a:lnTo>
                  <a:pt x="140411" y="23075"/>
                </a:lnTo>
                <a:lnTo>
                  <a:pt x="134112" y="23075"/>
                </a:lnTo>
                <a:lnTo>
                  <a:pt x="134112" y="24155"/>
                </a:lnTo>
                <a:lnTo>
                  <a:pt x="134721" y="33832"/>
                </a:lnTo>
                <a:lnTo>
                  <a:pt x="134721" y="74066"/>
                </a:lnTo>
                <a:lnTo>
                  <a:pt x="141224" y="74066"/>
                </a:lnTo>
                <a:lnTo>
                  <a:pt x="141224" y="40919"/>
                </a:lnTo>
                <a:lnTo>
                  <a:pt x="142303" y="36614"/>
                </a:lnTo>
                <a:lnTo>
                  <a:pt x="146977" y="29705"/>
                </a:lnTo>
                <a:lnTo>
                  <a:pt x="150774" y="27838"/>
                </a:lnTo>
                <a:lnTo>
                  <a:pt x="160794" y="27838"/>
                </a:lnTo>
                <a:lnTo>
                  <a:pt x="164287" y="29502"/>
                </a:lnTo>
                <a:lnTo>
                  <a:pt x="167868" y="35394"/>
                </a:lnTo>
                <a:lnTo>
                  <a:pt x="168643" y="39357"/>
                </a:lnTo>
                <a:lnTo>
                  <a:pt x="168643" y="74066"/>
                </a:lnTo>
                <a:lnTo>
                  <a:pt x="175158" y="74066"/>
                </a:lnTo>
                <a:lnTo>
                  <a:pt x="175158" y="38100"/>
                </a:lnTo>
                <a:close/>
              </a:path>
              <a:path w="532764" h="75564">
                <a:moveTo>
                  <a:pt x="228892" y="54838"/>
                </a:moveTo>
                <a:lnTo>
                  <a:pt x="227380" y="51485"/>
                </a:lnTo>
                <a:lnTo>
                  <a:pt x="222770" y="47955"/>
                </a:lnTo>
                <a:lnTo>
                  <a:pt x="220065" y="46837"/>
                </a:lnTo>
                <a:lnTo>
                  <a:pt x="202349" y="42202"/>
                </a:lnTo>
                <a:lnTo>
                  <a:pt x="199923" y="41224"/>
                </a:lnTo>
                <a:lnTo>
                  <a:pt x="197015" y="39052"/>
                </a:lnTo>
                <a:lnTo>
                  <a:pt x="196291" y="37388"/>
                </a:lnTo>
                <a:lnTo>
                  <a:pt x="196291" y="32512"/>
                </a:lnTo>
                <a:lnTo>
                  <a:pt x="197307" y="30429"/>
                </a:lnTo>
                <a:lnTo>
                  <a:pt x="201371" y="27381"/>
                </a:lnTo>
                <a:lnTo>
                  <a:pt x="204304" y="26619"/>
                </a:lnTo>
                <a:lnTo>
                  <a:pt x="211493" y="26619"/>
                </a:lnTo>
                <a:lnTo>
                  <a:pt x="214198" y="27165"/>
                </a:lnTo>
                <a:lnTo>
                  <a:pt x="219214" y="29743"/>
                </a:lnTo>
                <a:lnTo>
                  <a:pt x="220662" y="32245"/>
                </a:lnTo>
                <a:lnTo>
                  <a:pt x="220662" y="35763"/>
                </a:lnTo>
                <a:lnTo>
                  <a:pt x="227469" y="35763"/>
                </a:lnTo>
                <a:lnTo>
                  <a:pt x="227469" y="30213"/>
                </a:lnTo>
                <a:lnTo>
                  <a:pt x="225234" y="26289"/>
                </a:lnTo>
                <a:lnTo>
                  <a:pt x="217855" y="22491"/>
                </a:lnTo>
                <a:lnTo>
                  <a:pt x="213829" y="21755"/>
                </a:lnTo>
                <a:lnTo>
                  <a:pt x="202107" y="21755"/>
                </a:lnTo>
                <a:lnTo>
                  <a:pt x="197167" y="23304"/>
                </a:lnTo>
                <a:lnTo>
                  <a:pt x="191211" y="28930"/>
                </a:lnTo>
                <a:lnTo>
                  <a:pt x="189890" y="32105"/>
                </a:lnTo>
                <a:lnTo>
                  <a:pt x="189890" y="39827"/>
                </a:lnTo>
                <a:lnTo>
                  <a:pt x="191236" y="42811"/>
                </a:lnTo>
                <a:lnTo>
                  <a:pt x="195643" y="46202"/>
                </a:lnTo>
                <a:lnTo>
                  <a:pt x="198247" y="47320"/>
                </a:lnTo>
                <a:lnTo>
                  <a:pt x="215684" y="51892"/>
                </a:lnTo>
                <a:lnTo>
                  <a:pt x="218020" y="52768"/>
                </a:lnTo>
                <a:lnTo>
                  <a:pt x="221272" y="55067"/>
                </a:lnTo>
                <a:lnTo>
                  <a:pt x="222300" y="57277"/>
                </a:lnTo>
                <a:lnTo>
                  <a:pt x="222300" y="63500"/>
                </a:lnTo>
                <a:lnTo>
                  <a:pt x="221094" y="65989"/>
                </a:lnTo>
                <a:lnTo>
                  <a:pt x="216281" y="69443"/>
                </a:lnTo>
                <a:lnTo>
                  <a:pt x="212877" y="70307"/>
                </a:lnTo>
                <a:lnTo>
                  <a:pt x="205905" y="70307"/>
                </a:lnTo>
                <a:lnTo>
                  <a:pt x="194868" y="60248"/>
                </a:lnTo>
                <a:lnTo>
                  <a:pt x="188061" y="60248"/>
                </a:lnTo>
                <a:lnTo>
                  <a:pt x="188061" y="66014"/>
                </a:lnTo>
                <a:lnTo>
                  <a:pt x="190703" y="70180"/>
                </a:lnTo>
                <a:lnTo>
                  <a:pt x="199364" y="74371"/>
                </a:lnTo>
                <a:lnTo>
                  <a:pt x="203466" y="75184"/>
                </a:lnTo>
                <a:lnTo>
                  <a:pt x="214706" y="75184"/>
                </a:lnTo>
                <a:lnTo>
                  <a:pt x="219748" y="73685"/>
                </a:lnTo>
                <a:lnTo>
                  <a:pt x="227063" y="67652"/>
                </a:lnTo>
                <a:lnTo>
                  <a:pt x="228892" y="63842"/>
                </a:lnTo>
                <a:lnTo>
                  <a:pt x="228892" y="54838"/>
                </a:lnTo>
                <a:close/>
              </a:path>
              <a:path w="532764" h="75564">
                <a:moveTo>
                  <a:pt x="264452" y="609"/>
                </a:moveTo>
                <a:lnTo>
                  <a:pt x="260680" y="50"/>
                </a:lnTo>
                <a:lnTo>
                  <a:pt x="252768" y="0"/>
                </a:lnTo>
                <a:lnTo>
                  <a:pt x="249224" y="1524"/>
                </a:lnTo>
                <a:lnTo>
                  <a:pt x="246443" y="6134"/>
                </a:lnTo>
                <a:lnTo>
                  <a:pt x="245960" y="8674"/>
                </a:lnTo>
                <a:lnTo>
                  <a:pt x="245960" y="23075"/>
                </a:lnTo>
                <a:lnTo>
                  <a:pt x="236118" y="23075"/>
                </a:lnTo>
                <a:lnTo>
                  <a:pt x="236118" y="27736"/>
                </a:lnTo>
                <a:lnTo>
                  <a:pt x="245960" y="27736"/>
                </a:lnTo>
                <a:lnTo>
                  <a:pt x="245960" y="74066"/>
                </a:lnTo>
                <a:lnTo>
                  <a:pt x="252476" y="74066"/>
                </a:lnTo>
                <a:lnTo>
                  <a:pt x="252476" y="27736"/>
                </a:lnTo>
                <a:lnTo>
                  <a:pt x="264045" y="27736"/>
                </a:lnTo>
                <a:lnTo>
                  <a:pt x="264045" y="23075"/>
                </a:lnTo>
                <a:lnTo>
                  <a:pt x="252476" y="23075"/>
                </a:lnTo>
                <a:lnTo>
                  <a:pt x="252476" y="10668"/>
                </a:lnTo>
                <a:lnTo>
                  <a:pt x="252996" y="8559"/>
                </a:lnTo>
                <a:lnTo>
                  <a:pt x="255092" y="6184"/>
                </a:lnTo>
                <a:lnTo>
                  <a:pt x="257276" y="5588"/>
                </a:lnTo>
                <a:lnTo>
                  <a:pt x="260591" y="5588"/>
                </a:lnTo>
                <a:lnTo>
                  <a:pt x="264452" y="5892"/>
                </a:lnTo>
                <a:lnTo>
                  <a:pt x="264452" y="609"/>
                </a:lnTo>
                <a:close/>
              </a:path>
              <a:path w="532764" h="75564">
                <a:moveTo>
                  <a:pt x="315556" y="39255"/>
                </a:moveTo>
                <a:lnTo>
                  <a:pt x="313093" y="32410"/>
                </a:lnTo>
                <a:lnTo>
                  <a:pt x="308952" y="28511"/>
                </a:lnTo>
                <a:lnTo>
                  <a:pt x="308952" y="41490"/>
                </a:lnTo>
                <a:lnTo>
                  <a:pt x="308952" y="53949"/>
                </a:lnTo>
                <a:lnTo>
                  <a:pt x="307632" y="58966"/>
                </a:lnTo>
                <a:lnTo>
                  <a:pt x="301942" y="67437"/>
                </a:lnTo>
                <a:lnTo>
                  <a:pt x="297548" y="69697"/>
                </a:lnTo>
                <a:lnTo>
                  <a:pt x="286029" y="69697"/>
                </a:lnTo>
                <a:lnTo>
                  <a:pt x="281622" y="67437"/>
                </a:lnTo>
                <a:lnTo>
                  <a:pt x="278587" y="62890"/>
                </a:lnTo>
                <a:lnTo>
                  <a:pt x="275932" y="58966"/>
                </a:lnTo>
                <a:lnTo>
                  <a:pt x="274612" y="53949"/>
                </a:lnTo>
                <a:lnTo>
                  <a:pt x="274612" y="41490"/>
                </a:lnTo>
                <a:lnTo>
                  <a:pt x="276186" y="36461"/>
                </a:lnTo>
                <a:lnTo>
                  <a:pt x="282486" y="29083"/>
                </a:lnTo>
                <a:lnTo>
                  <a:pt x="286639" y="27228"/>
                </a:lnTo>
                <a:lnTo>
                  <a:pt x="296938" y="27228"/>
                </a:lnTo>
                <a:lnTo>
                  <a:pt x="301078" y="29083"/>
                </a:lnTo>
                <a:lnTo>
                  <a:pt x="307378" y="36461"/>
                </a:lnTo>
                <a:lnTo>
                  <a:pt x="308952" y="41490"/>
                </a:lnTo>
                <a:lnTo>
                  <a:pt x="308952" y="28511"/>
                </a:lnTo>
                <a:lnTo>
                  <a:pt x="307594" y="27228"/>
                </a:lnTo>
                <a:lnTo>
                  <a:pt x="303949" y="23749"/>
                </a:lnTo>
                <a:lnTo>
                  <a:pt x="298488" y="21755"/>
                </a:lnTo>
                <a:lnTo>
                  <a:pt x="285076" y="21755"/>
                </a:lnTo>
                <a:lnTo>
                  <a:pt x="279590" y="23774"/>
                </a:lnTo>
                <a:lnTo>
                  <a:pt x="270446" y="32512"/>
                </a:lnTo>
                <a:lnTo>
                  <a:pt x="268033" y="39255"/>
                </a:lnTo>
                <a:lnTo>
                  <a:pt x="268033" y="57137"/>
                </a:lnTo>
                <a:lnTo>
                  <a:pt x="270357" y="63881"/>
                </a:lnTo>
                <a:lnTo>
                  <a:pt x="275018" y="68681"/>
                </a:lnTo>
                <a:lnTo>
                  <a:pt x="279285" y="73025"/>
                </a:lnTo>
                <a:lnTo>
                  <a:pt x="284873" y="75184"/>
                </a:lnTo>
                <a:lnTo>
                  <a:pt x="298831" y="75184"/>
                </a:lnTo>
                <a:lnTo>
                  <a:pt x="304457" y="73025"/>
                </a:lnTo>
                <a:lnTo>
                  <a:pt x="307657" y="69697"/>
                </a:lnTo>
                <a:lnTo>
                  <a:pt x="313258" y="63944"/>
                </a:lnTo>
                <a:lnTo>
                  <a:pt x="315556" y="57137"/>
                </a:lnTo>
                <a:lnTo>
                  <a:pt x="315556" y="39255"/>
                </a:lnTo>
                <a:close/>
              </a:path>
              <a:path w="532764" h="75564">
                <a:moveTo>
                  <a:pt x="351828" y="22555"/>
                </a:moveTo>
                <a:lnTo>
                  <a:pt x="345325" y="22555"/>
                </a:lnTo>
                <a:lnTo>
                  <a:pt x="342823" y="23101"/>
                </a:lnTo>
                <a:lnTo>
                  <a:pt x="337743" y="25641"/>
                </a:lnTo>
                <a:lnTo>
                  <a:pt x="335508" y="28041"/>
                </a:lnTo>
                <a:lnTo>
                  <a:pt x="333946" y="31394"/>
                </a:lnTo>
                <a:lnTo>
                  <a:pt x="333540" y="23075"/>
                </a:lnTo>
                <a:lnTo>
                  <a:pt x="327240" y="23075"/>
                </a:lnTo>
                <a:lnTo>
                  <a:pt x="327240" y="24155"/>
                </a:lnTo>
                <a:lnTo>
                  <a:pt x="327850" y="33832"/>
                </a:lnTo>
                <a:lnTo>
                  <a:pt x="327850" y="74066"/>
                </a:lnTo>
                <a:lnTo>
                  <a:pt x="334352" y="74066"/>
                </a:lnTo>
                <a:lnTo>
                  <a:pt x="334352" y="41452"/>
                </a:lnTo>
                <a:lnTo>
                  <a:pt x="334924" y="37782"/>
                </a:lnTo>
                <a:lnTo>
                  <a:pt x="338188" y="30784"/>
                </a:lnTo>
                <a:lnTo>
                  <a:pt x="342277" y="28562"/>
                </a:lnTo>
                <a:lnTo>
                  <a:pt x="348373" y="28562"/>
                </a:lnTo>
                <a:lnTo>
                  <a:pt x="350812" y="28651"/>
                </a:lnTo>
                <a:lnTo>
                  <a:pt x="351828" y="28854"/>
                </a:lnTo>
                <a:lnTo>
                  <a:pt x="351828" y="22555"/>
                </a:lnTo>
                <a:close/>
              </a:path>
              <a:path w="532764" h="75564">
                <a:moveTo>
                  <a:pt x="436054" y="38100"/>
                </a:moveTo>
                <a:lnTo>
                  <a:pt x="435305" y="33909"/>
                </a:lnTo>
                <a:lnTo>
                  <a:pt x="431114" y="25171"/>
                </a:lnTo>
                <a:lnTo>
                  <a:pt x="425958" y="22352"/>
                </a:lnTo>
                <a:lnTo>
                  <a:pt x="414185" y="22352"/>
                </a:lnTo>
                <a:lnTo>
                  <a:pt x="410552" y="23304"/>
                </a:lnTo>
                <a:lnTo>
                  <a:pt x="404926" y="26822"/>
                </a:lnTo>
                <a:lnTo>
                  <a:pt x="402424" y="29337"/>
                </a:lnTo>
                <a:lnTo>
                  <a:pt x="399986" y="32715"/>
                </a:lnTo>
                <a:lnTo>
                  <a:pt x="398564" y="28727"/>
                </a:lnTo>
                <a:lnTo>
                  <a:pt x="396189" y="25882"/>
                </a:lnTo>
                <a:lnTo>
                  <a:pt x="390512" y="22961"/>
                </a:lnTo>
                <a:lnTo>
                  <a:pt x="387692" y="22352"/>
                </a:lnTo>
                <a:lnTo>
                  <a:pt x="380923" y="22352"/>
                </a:lnTo>
                <a:lnTo>
                  <a:pt x="377672" y="23152"/>
                </a:lnTo>
                <a:lnTo>
                  <a:pt x="371716" y="26339"/>
                </a:lnTo>
                <a:lnTo>
                  <a:pt x="369404" y="28587"/>
                </a:lnTo>
                <a:lnTo>
                  <a:pt x="367779" y="31496"/>
                </a:lnTo>
                <a:lnTo>
                  <a:pt x="367372" y="23075"/>
                </a:lnTo>
                <a:lnTo>
                  <a:pt x="361073" y="23075"/>
                </a:lnTo>
                <a:lnTo>
                  <a:pt x="361683" y="33832"/>
                </a:lnTo>
                <a:lnTo>
                  <a:pt x="361683" y="74066"/>
                </a:lnTo>
                <a:lnTo>
                  <a:pt x="368185" y="74066"/>
                </a:lnTo>
                <a:lnTo>
                  <a:pt x="368185" y="40919"/>
                </a:lnTo>
                <a:lnTo>
                  <a:pt x="369277" y="36614"/>
                </a:lnTo>
                <a:lnTo>
                  <a:pt x="373951" y="29705"/>
                </a:lnTo>
                <a:lnTo>
                  <a:pt x="377736" y="27838"/>
                </a:lnTo>
                <a:lnTo>
                  <a:pt x="387769" y="27838"/>
                </a:lnTo>
                <a:lnTo>
                  <a:pt x="391248" y="29502"/>
                </a:lnTo>
                <a:lnTo>
                  <a:pt x="394843" y="35394"/>
                </a:lnTo>
                <a:lnTo>
                  <a:pt x="395617" y="39357"/>
                </a:lnTo>
                <a:lnTo>
                  <a:pt x="395617" y="74066"/>
                </a:lnTo>
                <a:lnTo>
                  <a:pt x="402120" y="74066"/>
                </a:lnTo>
                <a:lnTo>
                  <a:pt x="402120" y="40919"/>
                </a:lnTo>
                <a:lnTo>
                  <a:pt x="403212" y="36614"/>
                </a:lnTo>
                <a:lnTo>
                  <a:pt x="407885" y="29705"/>
                </a:lnTo>
                <a:lnTo>
                  <a:pt x="411670" y="27838"/>
                </a:lnTo>
                <a:lnTo>
                  <a:pt x="421690" y="27838"/>
                </a:lnTo>
                <a:lnTo>
                  <a:pt x="425183" y="29502"/>
                </a:lnTo>
                <a:lnTo>
                  <a:pt x="428777" y="35394"/>
                </a:lnTo>
                <a:lnTo>
                  <a:pt x="429552" y="39357"/>
                </a:lnTo>
                <a:lnTo>
                  <a:pt x="429552" y="74066"/>
                </a:lnTo>
                <a:lnTo>
                  <a:pt x="436054" y="74066"/>
                </a:lnTo>
                <a:lnTo>
                  <a:pt x="436054" y="38100"/>
                </a:lnTo>
                <a:close/>
              </a:path>
              <a:path w="532764" h="75564">
                <a:moveTo>
                  <a:pt x="495896" y="40678"/>
                </a:moveTo>
                <a:lnTo>
                  <a:pt x="493826" y="33858"/>
                </a:lnTo>
                <a:lnTo>
                  <a:pt x="489292" y="28549"/>
                </a:lnTo>
                <a:lnTo>
                  <a:pt x="489292" y="44399"/>
                </a:lnTo>
                <a:lnTo>
                  <a:pt x="454952" y="44399"/>
                </a:lnTo>
                <a:lnTo>
                  <a:pt x="455561" y="38709"/>
                </a:lnTo>
                <a:lnTo>
                  <a:pt x="457441" y="34429"/>
                </a:lnTo>
                <a:lnTo>
                  <a:pt x="463702" y="28676"/>
                </a:lnTo>
                <a:lnTo>
                  <a:pt x="467512" y="27228"/>
                </a:lnTo>
                <a:lnTo>
                  <a:pt x="476935" y="27228"/>
                </a:lnTo>
                <a:lnTo>
                  <a:pt x="480949" y="28854"/>
                </a:lnTo>
                <a:lnTo>
                  <a:pt x="487006" y="35153"/>
                </a:lnTo>
                <a:lnTo>
                  <a:pt x="488746" y="39255"/>
                </a:lnTo>
                <a:lnTo>
                  <a:pt x="489292" y="44399"/>
                </a:lnTo>
                <a:lnTo>
                  <a:pt x="489292" y="28549"/>
                </a:lnTo>
                <a:lnTo>
                  <a:pt x="488175" y="27228"/>
                </a:lnTo>
                <a:lnTo>
                  <a:pt x="485571" y="24168"/>
                </a:lnTo>
                <a:lnTo>
                  <a:pt x="479704" y="21755"/>
                </a:lnTo>
                <a:lnTo>
                  <a:pt x="465416" y="21755"/>
                </a:lnTo>
                <a:lnTo>
                  <a:pt x="459930" y="23774"/>
                </a:lnTo>
                <a:lnTo>
                  <a:pt x="450786" y="32512"/>
                </a:lnTo>
                <a:lnTo>
                  <a:pt x="448360" y="39255"/>
                </a:lnTo>
                <a:lnTo>
                  <a:pt x="448348" y="57073"/>
                </a:lnTo>
                <a:lnTo>
                  <a:pt x="450684" y="63881"/>
                </a:lnTo>
                <a:lnTo>
                  <a:pt x="459625" y="73025"/>
                </a:lnTo>
                <a:lnTo>
                  <a:pt x="465213" y="75184"/>
                </a:lnTo>
                <a:lnTo>
                  <a:pt x="478358" y="75184"/>
                </a:lnTo>
                <a:lnTo>
                  <a:pt x="483539" y="73393"/>
                </a:lnTo>
                <a:lnTo>
                  <a:pt x="487794" y="69697"/>
                </a:lnTo>
                <a:lnTo>
                  <a:pt x="491261" y="66687"/>
                </a:lnTo>
                <a:lnTo>
                  <a:pt x="493623" y="62687"/>
                </a:lnTo>
                <a:lnTo>
                  <a:pt x="494779" y="57810"/>
                </a:lnTo>
                <a:lnTo>
                  <a:pt x="487768" y="57810"/>
                </a:lnTo>
                <a:lnTo>
                  <a:pt x="486079" y="62217"/>
                </a:lnTo>
                <a:lnTo>
                  <a:pt x="483806" y="65366"/>
                </a:lnTo>
                <a:lnTo>
                  <a:pt x="478523" y="68884"/>
                </a:lnTo>
                <a:lnTo>
                  <a:pt x="475576" y="69697"/>
                </a:lnTo>
                <a:lnTo>
                  <a:pt x="466839" y="69697"/>
                </a:lnTo>
                <a:lnTo>
                  <a:pt x="462661" y="67818"/>
                </a:lnTo>
                <a:lnTo>
                  <a:pt x="456488" y="60299"/>
                </a:lnTo>
                <a:lnTo>
                  <a:pt x="454952" y="55448"/>
                </a:lnTo>
                <a:lnTo>
                  <a:pt x="454952" y="49479"/>
                </a:lnTo>
                <a:lnTo>
                  <a:pt x="495896" y="49479"/>
                </a:lnTo>
                <a:lnTo>
                  <a:pt x="495896" y="44399"/>
                </a:lnTo>
                <a:lnTo>
                  <a:pt x="495896" y="40678"/>
                </a:lnTo>
                <a:close/>
              </a:path>
              <a:path w="532764" h="75564">
                <a:moveTo>
                  <a:pt x="532168" y="22555"/>
                </a:moveTo>
                <a:lnTo>
                  <a:pt x="525665" y="22555"/>
                </a:lnTo>
                <a:lnTo>
                  <a:pt x="523151" y="23101"/>
                </a:lnTo>
                <a:lnTo>
                  <a:pt x="518083" y="25641"/>
                </a:lnTo>
                <a:lnTo>
                  <a:pt x="515835" y="28041"/>
                </a:lnTo>
                <a:lnTo>
                  <a:pt x="514286" y="31394"/>
                </a:lnTo>
                <a:lnTo>
                  <a:pt x="513880" y="23075"/>
                </a:lnTo>
                <a:lnTo>
                  <a:pt x="507580" y="23075"/>
                </a:lnTo>
                <a:lnTo>
                  <a:pt x="507580" y="24155"/>
                </a:lnTo>
                <a:lnTo>
                  <a:pt x="508190" y="33832"/>
                </a:lnTo>
                <a:lnTo>
                  <a:pt x="508190" y="74066"/>
                </a:lnTo>
                <a:lnTo>
                  <a:pt x="514692" y="74066"/>
                </a:lnTo>
                <a:lnTo>
                  <a:pt x="514692" y="41452"/>
                </a:lnTo>
                <a:lnTo>
                  <a:pt x="515264" y="37782"/>
                </a:lnTo>
                <a:lnTo>
                  <a:pt x="518515" y="30784"/>
                </a:lnTo>
                <a:lnTo>
                  <a:pt x="522617" y="28562"/>
                </a:lnTo>
                <a:lnTo>
                  <a:pt x="528713" y="28562"/>
                </a:lnTo>
                <a:lnTo>
                  <a:pt x="531152" y="28651"/>
                </a:lnTo>
                <a:lnTo>
                  <a:pt x="532168" y="28854"/>
                </a:lnTo>
                <a:lnTo>
                  <a:pt x="532168" y="2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" name="object 86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9631922" y="5806173"/>
            <a:ext cx="876795" cy="75882"/>
          </a:xfrm>
          <a:prstGeom prst="rect">
            <a:avLst/>
          </a:prstGeom>
        </p:spPr>
      </p:pic>
      <p:grpSp>
        <p:nvGrpSpPr>
          <p:cNvPr id="87" name="object 87"/>
          <p:cNvGrpSpPr/>
          <p:nvPr/>
        </p:nvGrpSpPr>
        <p:grpSpPr>
          <a:xfrm>
            <a:off x="7971321" y="5354701"/>
            <a:ext cx="2609215" cy="1136650"/>
            <a:chOff x="2916720" y="5354701"/>
            <a:chExt cx="2609215" cy="1136650"/>
          </a:xfrm>
        </p:grpSpPr>
        <p:pic>
          <p:nvPicPr>
            <p:cNvPr id="88" name="object 8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580267" y="6041682"/>
              <a:ext cx="344525" cy="92544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2919006" y="5356987"/>
              <a:ext cx="2604770" cy="1132205"/>
            </a:xfrm>
            <a:custGeom>
              <a:avLst/>
              <a:gdLst/>
              <a:ahLst/>
              <a:cxnLst/>
              <a:rect l="l" t="t" r="r" b="b"/>
              <a:pathLst>
                <a:path w="2604770" h="1132204">
                  <a:moveTo>
                    <a:pt x="0" y="174650"/>
                  </a:moveTo>
                  <a:lnTo>
                    <a:pt x="2604211" y="174650"/>
                  </a:lnTo>
                  <a:lnTo>
                    <a:pt x="2604211" y="1132027"/>
                  </a:lnTo>
                  <a:lnTo>
                    <a:pt x="0" y="1132027"/>
                  </a:lnTo>
                  <a:lnTo>
                    <a:pt x="0" y="174650"/>
                  </a:lnTo>
                  <a:close/>
                </a:path>
                <a:path w="2604770" h="1132204">
                  <a:moveTo>
                    <a:pt x="267919" y="174650"/>
                  </a:moveTo>
                  <a:lnTo>
                    <a:pt x="267919" y="1132027"/>
                  </a:lnTo>
                </a:path>
                <a:path w="2604770" h="1132204">
                  <a:moveTo>
                    <a:pt x="1015898" y="174650"/>
                  </a:moveTo>
                  <a:lnTo>
                    <a:pt x="1015898" y="1132027"/>
                  </a:lnTo>
                </a:path>
                <a:path w="2604770" h="1132204">
                  <a:moveTo>
                    <a:pt x="0" y="843076"/>
                  </a:moveTo>
                  <a:lnTo>
                    <a:pt x="2604211" y="843076"/>
                  </a:lnTo>
                </a:path>
                <a:path w="2604770" h="1132204">
                  <a:moveTo>
                    <a:pt x="0" y="608076"/>
                  </a:moveTo>
                  <a:lnTo>
                    <a:pt x="2604211" y="608076"/>
                  </a:lnTo>
                </a:path>
                <a:path w="2604770" h="1132204">
                  <a:moveTo>
                    <a:pt x="0" y="373989"/>
                  </a:moveTo>
                  <a:lnTo>
                    <a:pt x="2604211" y="373989"/>
                  </a:lnTo>
                </a:path>
                <a:path w="2604770" h="1132204">
                  <a:moveTo>
                    <a:pt x="1606600" y="174650"/>
                  </a:moveTo>
                  <a:lnTo>
                    <a:pt x="1606600" y="1132027"/>
                  </a:lnTo>
                </a:path>
                <a:path w="2604770" h="1132204">
                  <a:moveTo>
                    <a:pt x="0" y="174650"/>
                  </a:moveTo>
                  <a:lnTo>
                    <a:pt x="2604211" y="174650"/>
                  </a:lnTo>
                  <a:lnTo>
                    <a:pt x="2604211" y="0"/>
                  </a:lnTo>
                  <a:lnTo>
                    <a:pt x="0" y="0"/>
                  </a:lnTo>
                  <a:lnTo>
                    <a:pt x="0" y="17465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959696" y="6254470"/>
              <a:ext cx="176479" cy="176479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4225683" y="5779439"/>
              <a:ext cx="0" cy="137160"/>
            </a:xfrm>
            <a:custGeom>
              <a:avLst/>
              <a:gdLst/>
              <a:ahLst/>
              <a:cxnLst/>
              <a:rect l="l" t="t" r="r" b="b"/>
              <a:pathLst>
                <a:path h="137160">
                  <a:moveTo>
                    <a:pt x="0" y="13716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138358" y="6254470"/>
              <a:ext cx="163677" cy="163677"/>
            </a:xfrm>
            <a:prstGeom prst="rect">
              <a:avLst/>
            </a:prstGeom>
          </p:spPr>
        </p:pic>
      </p:grpSp>
      <p:sp>
        <p:nvSpPr>
          <p:cNvPr id="93" name="object 93"/>
          <p:cNvSpPr txBox="1"/>
          <p:nvPr/>
        </p:nvSpPr>
        <p:spPr>
          <a:xfrm>
            <a:off x="7957668" y="489680"/>
            <a:ext cx="43529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Muchos.sistemas.de.distribución.de.energía.utilizan.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cable.y.conducto..En.el.siguiente.ejemplo,.la.energía.del.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la.empresa.de.servicio.es.medida.y.ingresa.a.la.planta.a.través.de.un.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b="1" spc="40" dirty="0">
                <a:latin typeface="Arial"/>
                <a:cs typeface="Arial"/>
              </a:rPr>
              <a:t>tablero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10" dirty="0">
                <a:latin typeface="Arial"/>
                <a:cs typeface="Arial"/>
              </a:rPr>
              <a:t> conmutadores</a:t>
            </a:r>
            <a:r>
              <a:rPr sz="1000" spc="-10" dirty="0">
                <a:latin typeface="Lucida Sans Unicode"/>
                <a:cs typeface="Lucida Sans Unicode"/>
              </a:rPr>
              <a:t>..El.cuadro.incluye.protección.de.fallo.a.tierra. </a:t>
            </a:r>
            <a:r>
              <a:rPr sz="1000" spc="-3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y.sirve.como.el.punto.de.corte.de.energía.principal.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9535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-75" dirty="0">
                <a:latin typeface="Lucida Sans Unicode"/>
                <a:cs typeface="Lucida Sans Unicode"/>
              </a:rPr>
              <a:pPr marL="38100">
                <a:spcBef>
                  <a:spcPts val="180"/>
                </a:spcBef>
              </a:pPr>
              <a:t>8</a:t>
            </a:fld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957729" y="6708546"/>
            <a:ext cx="4742180" cy="1777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6409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El.alimentador.de.la.izquierda.alimenta.un.cuadro.de.distribución,.que.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5" dirty="0">
                <a:latin typeface="Lucida Sans Unicode"/>
                <a:cs typeface="Lucida Sans Unicode"/>
              </a:rPr>
              <a:t>a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su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vez,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alimenta.un.tablero.y.un.motor.trifásico.de.480.voltios.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496570">
              <a:lnSpc>
                <a:spcPct val="114300"/>
              </a:lnSpc>
            </a:pPr>
            <a:r>
              <a:rPr sz="1050" spc="-20" dirty="0">
                <a:latin typeface="Lucida Sans Unicode"/>
                <a:cs typeface="Lucida Sans Unicode"/>
              </a:rPr>
              <a:t>El.alimentador.del.medio.alimenta.a.otro.cuadro.que.divide. </a:t>
            </a:r>
            <a:r>
              <a:rPr sz="1050" spc="-15" dirty="0">
                <a:latin typeface="Lucida Sans Unicode"/>
                <a:cs typeface="Lucida Sans Unicode"/>
              </a:rPr>
              <a:t> la.energía.en.tres </a:t>
            </a:r>
            <a:r>
              <a:rPr sz="1050" spc="-25" dirty="0">
                <a:latin typeface="Lucida Sans Unicode"/>
                <a:cs typeface="Lucida Sans Unicode"/>
              </a:rPr>
              <a:t>circuitos </a:t>
            </a:r>
            <a:r>
              <a:rPr sz="1050" spc="-20" dirty="0">
                <a:latin typeface="Lucida Sans Unicode"/>
                <a:cs typeface="Lucida Sans Unicode"/>
              </a:rPr>
              <a:t>trifásicos </a:t>
            </a:r>
            <a:r>
              <a:rPr sz="1050" spc="-5" dirty="0">
                <a:latin typeface="Lucida Sans Unicode"/>
                <a:cs typeface="Lucida Sans Unicode"/>
              </a:rPr>
              <a:t>de </a:t>
            </a:r>
            <a:r>
              <a:rPr sz="1050" spc="-10" dirty="0">
                <a:latin typeface="Lucida Sans Unicode"/>
                <a:cs typeface="Lucida Sans Unicode"/>
              </a:rPr>
              <a:t>tres </a:t>
            </a:r>
            <a:r>
              <a:rPr sz="1050" spc="-25" dirty="0">
                <a:latin typeface="Lucida Sans Unicode"/>
                <a:cs typeface="Lucida Sans Unicode"/>
              </a:rPr>
              <a:t>hilos..Cada </a:t>
            </a:r>
            <a:r>
              <a:rPr sz="1050" spc="-20" dirty="0">
                <a:latin typeface="Lucida Sans Unicode"/>
                <a:cs typeface="Lucida Sans Unicode"/>
              </a:rPr>
              <a:t>uno. </a:t>
            </a:r>
            <a:r>
              <a:rPr sz="1050" spc="-15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circuito.alimenta.una.vía.de.buses.a.480.voltios,.motores.trifásicos..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26299"/>
              </a:lnSpc>
              <a:spcBef>
                <a:spcPts val="5"/>
              </a:spcBef>
            </a:pPr>
            <a:r>
              <a:rPr sz="950" spc="-15" dirty="0">
                <a:latin typeface="Lucida Sans Unicode"/>
                <a:cs typeface="Lucida Sans Unicode"/>
              </a:rPr>
              <a:t>El.alimentador.a.la.derecha.suministra. </a:t>
            </a:r>
            <a:r>
              <a:rPr sz="950" spc="-35" dirty="0">
                <a:latin typeface="Lucida Sans Unicode"/>
                <a:cs typeface="Lucida Sans Unicode"/>
              </a:rPr>
              <a:t>20/208.volt.power,.a </a:t>
            </a:r>
            <a:r>
              <a:rPr sz="950" spc="-15" dirty="0">
                <a:latin typeface="Lucida Sans Unicode"/>
                <a:cs typeface="Lucida Sans Unicode"/>
              </a:rPr>
              <a:t>través. </a:t>
            </a:r>
            <a:r>
              <a:rPr sz="950" spc="-10" dirty="0">
                <a:latin typeface="Lucida Sans Unicode"/>
                <a:cs typeface="Lucida Sans Unicode"/>
              </a:rPr>
              <a:t> un.transformador.reductor,.a.</a:t>
            </a:r>
            <a:r>
              <a:rPr sz="950" b="1" spc="-10" dirty="0">
                <a:latin typeface="Arial"/>
                <a:cs typeface="Arial"/>
              </a:rPr>
              <a:t>tableros</a:t>
            </a:r>
            <a:r>
              <a:rPr sz="950" spc="-10" dirty="0">
                <a:latin typeface="Lucida Sans Unicode"/>
                <a:cs typeface="Lucida Sans Unicode"/>
              </a:rPr>
              <a:t>.con.circuitos.derivados. </a:t>
            </a:r>
            <a:r>
              <a:rPr sz="950" spc="-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que.suministran.energía.para.la.iluminación.y.los.tomacorrientes.en.toda.la.planta.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9174" y="2335936"/>
            <a:ext cx="4302125" cy="2721610"/>
            <a:chOff x="2914573" y="2335936"/>
            <a:chExt cx="4302125" cy="27216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8904" y="2766695"/>
              <a:ext cx="4295508" cy="22881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3781" y="4595622"/>
              <a:ext cx="749300" cy="459740"/>
            </a:xfrm>
            <a:custGeom>
              <a:avLst/>
              <a:gdLst/>
              <a:ahLst/>
              <a:cxnLst/>
              <a:rect l="l" t="t" r="r" b="b"/>
              <a:pathLst>
                <a:path w="749300" h="459739">
                  <a:moveTo>
                    <a:pt x="0" y="0"/>
                  </a:moveTo>
                  <a:lnTo>
                    <a:pt x="0" y="459257"/>
                  </a:lnTo>
                  <a:lnTo>
                    <a:pt x="342177" y="459257"/>
                  </a:lnTo>
                  <a:lnTo>
                    <a:pt x="588988" y="383873"/>
                  </a:lnTo>
                  <a:lnTo>
                    <a:pt x="695899" y="351705"/>
                  </a:lnTo>
                  <a:lnTo>
                    <a:pt x="748944" y="335965"/>
                  </a:lnTo>
                  <a:lnTo>
                    <a:pt x="747991" y="336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4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6936" y="4110202"/>
              <a:ext cx="3027680" cy="555625"/>
            </a:xfrm>
            <a:custGeom>
              <a:avLst/>
              <a:gdLst/>
              <a:ahLst/>
              <a:cxnLst/>
              <a:rect l="l" t="t" r="r" b="b"/>
              <a:pathLst>
                <a:path w="3027679" h="555625">
                  <a:moveTo>
                    <a:pt x="1647685" y="0"/>
                  </a:moveTo>
                  <a:lnTo>
                    <a:pt x="96697" y="169862"/>
                  </a:lnTo>
                  <a:lnTo>
                    <a:pt x="1968" y="191477"/>
                  </a:lnTo>
                  <a:lnTo>
                    <a:pt x="0" y="473583"/>
                  </a:lnTo>
                  <a:lnTo>
                    <a:pt x="98005" y="352767"/>
                  </a:lnTo>
                  <a:lnTo>
                    <a:pt x="1759470" y="437819"/>
                  </a:lnTo>
                  <a:lnTo>
                    <a:pt x="1734527" y="555371"/>
                  </a:lnTo>
                  <a:lnTo>
                    <a:pt x="1955955" y="500360"/>
                  </a:lnTo>
                  <a:lnTo>
                    <a:pt x="2050674" y="477436"/>
                  </a:lnTo>
                  <a:lnTo>
                    <a:pt x="2088684" y="468686"/>
                  </a:lnTo>
                  <a:lnTo>
                    <a:pt x="2118423" y="462343"/>
                  </a:lnTo>
                  <a:lnTo>
                    <a:pt x="2724069" y="340743"/>
                  </a:lnTo>
                  <a:lnTo>
                    <a:pt x="3027210" y="278549"/>
                  </a:lnTo>
                  <a:lnTo>
                    <a:pt x="3019285" y="276225"/>
                  </a:lnTo>
                  <a:lnTo>
                    <a:pt x="1647685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4573" y="2335936"/>
              <a:ext cx="4302124" cy="27212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957757" y="485551"/>
            <a:ext cx="4329430" cy="1856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4785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Busway.se.utiliza.en.una.amplia.variedad.de.aplicaciones,.incluyendo.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plantas.industriales.complejas,.centros.de.datos,.oficinas,. </a:t>
            </a:r>
            <a:r>
              <a:rPr sz="850" spc="-15" dirty="0">
                <a:latin typeface="Lucida Sans Unicode"/>
                <a:cs typeface="Lucida Sans Unicode"/>
              </a:rPr>
              <a:t> edificios.y.muchos.otros.tipos.de.instalaciones..Generalmente,.hay.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hay.dos.tipos.principales.de.instalaciones.de.vías.de.buses:.</a:t>
            </a:r>
            <a:r>
              <a:rPr sz="850" b="1" spc="-15" dirty="0">
                <a:latin typeface="Arial"/>
                <a:cs typeface="Arial"/>
              </a:rPr>
              <a:t>horizontal</a:t>
            </a:r>
            <a:r>
              <a:rPr sz="850" spc="-15" dirty="0">
                <a:latin typeface="Lucida Sans Unicode"/>
                <a:cs typeface="Lucida Sans Unicode"/>
              </a:rPr>
              <a:t>.</a:t>
            </a:r>
            <a:r>
              <a:rPr sz="850" spc="180" dirty="0">
                <a:latin typeface="Lucida Sans Unicode"/>
                <a:cs typeface="Lucida Sans Unicode"/>
              </a:rPr>
              <a:t> </a:t>
            </a:r>
            <a:r>
              <a:rPr sz="850" spc="15" dirty="0">
                <a:latin typeface="Lucida Sans Unicode"/>
                <a:cs typeface="Lucida Sans Unicode"/>
              </a:rPr>
              <a:t>y.</a:t>
            </a:r>
            <a:r>
              <a:rPr sz="850" b="1" spc="15" dirty="0">
                <a:latin typeface="Arial"/>
                <a:cs typeface="Arial"/>
              </a:rPr>
              <a:t>vertical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41200"/>
              </a:lnSpc>
            </a:pPr>
            <a:r>
              <a:rPr sz="850" spc="-20" dirty="0">
                <a:latin typeface="Lucida Sans Unicode"/>
                <a:cs typeface="Lucida Sans Unicode"/>
              </a:rPr>
              <a:t>..Las.vías.de.buses.horizontales.a menudo.se.utilizan.en. </a:t>
            </a:r>
            <a:r>
              <a:rPr sz="850" spc="-15" dirty="0">
                <a:latin typeface="Lucida Sans Unicode"/>
                <a:cs typeface="Lucida Sans Unicode"/>
              </a:rPr>
              <a:t> lugares.para.suministrar.energía.a.equipo.pesado,.iluminación.y.aire. </a:t>
            </a:r>
            <a:r>
              <a:rPr sz="850" spc="-10" dirty="0">
                <a:latin typeface="Lucida Sans Unicode"/>
                <a:cs typeface="Lucida Sans Unicode"/>
              </a:rPr>
              <a:t> acondicionamiento..Vía.de.buses.vertical,.también.denominada.</a:t>
            </a:r>
            <a:r>
              <a:rPr sz="850" b="1" spc="-10" dirty="0">
                <a:latin typeface="Arial"/>
                <a:cs typeface="Arial"/>
              </a:rPr>
              <a:t>elevadores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carril </a:t>
            </a:r>
            <a:r>
              <a:rPr sz="850" b="1" spc="-220" dirty="0">
                <a:latin typeface="Arial"/>
                <a:cs typeface="Arial"/>
              </a:rPr>
              <a:t> </a:t>
            </a:r>
            <a:r>
              <a:rPr sz="850" b="1" spc="-5" dirty="0">
                <a:latin typeface="Arial"/>
                <a:cs typeface="Arial"/>
              </a:rPr>
              <a:t>exclusivo</a:t>
            </a:r>
            <a:r>
              <a:rPr sz="850" spc="-5" dirty="0">
                <a:latin typeface="Lucida Sans Unicode"/>
                <a:cs typeface="Lucida Sans Unicode"/>
              </a:rPr>
              <a:t>,. </a:t>
            </a:r>
            <a:r>
              <a:rPr sz="850" spc="-15" dirty="0">
                <a:latin typeface="Lucida Sans Unicode"/>
                <a:cs typeface="Lucida Sans Unicode"/>
              </a:rPr>
              <a:t>se.puede.instalar.económicamente.en.edificios.de.gran.altura.donde.se.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se.utiliza.para.distribuir.las.cargas.de.iluminación.y.aire.acondicionado.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535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-75" dirty="0">
                <a:latin typeface="Lucida Sans Unicode"/>
                <a:cs typeface="Lucida Sans Unicode"/>
              </a:rPr>
              <a:pPr marL="38100">
                <a:spcBef>
                  <a:spcPts val="180"/>
                </a:spcBef>
              </a:pPr>
              <a:t>9</a:t>
            </a:fld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991" y="5331866"/>
            <a:ext cx="12960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latin typeface="Arial"/>
                <a:cs typeface="Arial"/>
              </a:rPr>
              <a:t>electroducto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horizontal</a:t>
            </a:r>
            <a:endParaRPr sz="8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70" y="5279795"/>
            <a:ext cx="4076065" cy="58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Las.aplicaciones.de.vías.de.buses.horizontales.generalmente.presentan.las.  atributos:</a:t>
            </a:r>
            <a:endParaRPr sz="900">
              <a:latin typeface="Lucida Sans Unicode"/>
              <a:cs typeface="Lucida Sans Unicode"/>
            </a:endParaRPr>
          </a:p>
          <a:p>
            <a:pPr marL="109220" indent="-97155">
              <a:spcBef>
                <a:spcPts val="60"/>
              </a:spcBef>
              <a:buChar char="•"/>
              <a:tabLst>
                <a:tab pos="109855" algn="l"/>
                <a:tab pos="354965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	</a:t>
            </a:r>
            <a:r>
              <a:rPr sz="1000" spc="-15" dirty="0">
                <a:latin typeface="Lucida Sans Unicode"/>
                <a:cs typeface="Lucida Sans Unicode"/>
              </a:rPr>
              <a:t>Más.del.70%.conducto.bus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18" y="5836056"/>
            <a:ext cx="3702050" cy="1117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dirty="0">
                <a:latin typeface="Lucida Sans Unicode"/>
                <a:cs typeface="Lucida Sans Unicode"/>
              </a:rPr>
              <a:t>	</a:t>
            </a:r>
            <a:r>
              <a:rPr sz="850" spc="5" dirty="0">
                <a:latin typeface="Lucida Sans Unicode"/>
                <a:cs typeface="Lucida Sans Unicode"/>
              </a:rPr>
              <a:t>Mayor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cantidad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electroducto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enchufable</a:t>
            </a:r>
            <a:endParaRPr sz="850">
              <a:latin typeface="Lucida Sans Unicode"/>
              <a:cs typeface="Lucida Sans Unicode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	</a:t>
            </a:r>
            <a:r>
              <a:rPr sz="850" spc="-10" dirty="0">
                <a:latin typeface="Lucida Sans Unicode"/>
                <a:cs typeface="Lucida Sans Unicode"/>
              </a:rPr>
              <a:t>Poca.o.ninguna.barra.</a:t>
            </a:r>
            <a:endParaRPr sz="850">
              <a:latin typeface="Lucida Sans Unicode"/>
              <a:cs typeface="Lucida Sans Unicode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dirty="0">
                <a:latin typeface="Lucida Sans Unicode"/>
                <a:cs typeface="Lucida Sans Unicode"/>
              </a:rPr>
              <a:t>	</a:t>
            </a:r>
            <a:r>
              <a:rPr sz="1000" spc="-15" dirty="0">
                <a:latin typeface="Lucida Sans Unicode"/>
                <a:cs typeface="Lucida Sans Unicode"/>
              </a:rPr>
              <a:t>Gran.cantidad.de.accesorios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Más.del.20%.enchufes.bus.</a:t>
            </a:r>
            <a:endParaRPr sz="1000">
              <a:latin typeface="Lucida Sans Unicode"/>
              <a:cs typeface="Lucida Sans Unicode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	</a:t>
            </a:r>
            <a:r>
              <a:rPr sz="1000" spc="-15" dirty="0">
                <a:latin typeface="Lucida Sans Unicode"/>
                <a:cs typeface="Lucida Sans Unicode"/>
              </a:rPr>
              <a:t>(inicialmente)</a:t>
            </a:r>
            <a:endParaRPr sz="1000">
              <a:latin typeface="Lucida Sans Unicode"/>
              <a:cs typeface="Lucida Sans Unicode"/>
            </a:endParaRPr>
          </a:p>
          <a:p>
            <a:pPr marL="109855" marR="196215" indent="-109855">
              <a:lnSpc>
                <a:spcPts val="1440"/>
              </a:lnSpc>
              <a:spcBef>
                <a:spcPts val="45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	</a:t>
            </a:r>
            <a:r>
              <a:rPr sz="1000" spc="-20" dirty="0">
                <a:latin typeface="Lucida Sans Unicode"/>
                <a:cs typeface="Lucida Sans Unicode"/>
              </a:rPr>
              <a:t>Reemplazo,.crecimiento.y.mantenimiento.continuos.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requisitos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2016" y="7160667"/>
            <a:ext cx="114871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latin typeface="Arial"/>
                <a:cs typeface="Arial"/>
              </a:rPr>
              <a:t>electroducto</a:t>
            </a:r>
            <a:r>
              <a:rPr sz="850" b="1" spc="-60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vertical</a:t>
            </a:r>
            <a:endParaRPr sz="8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794" y="7173366"/>
            <a:ext cx="3489960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Lucida Sans Unicode"/>
                <a:cs typeface="Lucida Sans Unicode"/>
              </a:rPr>
              <a:t>Estas.características.normalmente.se.encuentran.en.vías.de.barras.verticales.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spcBef>
                <a:spcPts val="540"/>
              </a:spcBef>
            </a:pPr>
            <a:r>
              <a:rPr sz="750" spc="-15" dirty="0">
                <a:latin typeface="Lucida Sans Unicode"/>
                <a:cs typeface="Lucida Sans Unicode"/>
              </a:rPr>
              <a:t>aplicaciones,.como.edificios.de.gran.altura:</a:t>
            </a:r>
            <a:endParaRPr sz="750">
              <a:latin typeface="Lucida Sans Unicode"/>
              <a:cs typeface="Lucida Sans Unicode"/>
            </a:endParaRPr>
          </a:p>
          <a:p>
            <a:pPr marL="109220" indent="-97155">
              <a:spcBef>
                <a:spcPts val="9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	</a:t>
            </a:r>
            <a:r>
              <a:rPr sz="1000" spc="-15" dirty="0">
                <a:latin typeface="Lucida Sans Unicode"/>
                <a:cs typeface="Lucida Sans Unicode"/>
              </a:rPr>
              <a:t>Más.del.90%.conducto.bus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19" y="7664855"/>
            <a:ext cx="37852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dirty="0">
                <a:latin typeface="Lucida Sans Unicode"/>
                <a:cs typeface="Lucida Sans Unicode"/>
              </a:rPr>
              <a:t>	</a:t>
            </a:r>
            <a:r>
              <a:rPr sz="750" dirty="0">
                <a:latin typeface="Lucida Sans Unicode"/>
                <a:cs typeface="Lucida Sans Unicode"/>
              </a:rPr>
              <a:t>Gran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cantidad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de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electroducto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alimentador</a:t>
            </a:r>
            <a:endParaRPr sz="750">
              <a:latin typeface="Lucida Sans Unicode"/>
              <a:cs typeface="Lucida Sans Unicode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dirty="0">
                <a:latin typeface="Lucida Sans Unicode"/>
                <a:cs typeface="Lucida Sans Unicode"/>
              </a:rPr>
              <a:t>	</a:t>
            </a:r>
            <a:r>
              <a:rPr sz="750" dirty="0">
                <a:latin typeface="Lucida Sans Unicode"/>
                <a:cs typeface="Lucida Sans Unicode"/>
              </a:rPr>
              <a:t>Gran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cantidad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de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dirty="0">
                <a:latin typeface="Lucida Sans Unicode"/>
                <a:cs typeface="Lucida Sans Unicode"/>
              </a:rPr>
              <a:t>barra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ascendente</a:t>
            </a:r>
            <a:endParaRPr sz="750">
              <a:latin typeface="Lucida Sans Unicode"/>
              <a:cs typeface="Lucida Sans Unicode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dirty="0">
                <a:latin typeface="Lucida Sans Unicode"/>
                <a:cs typeface="Lucida Sans Unicode"/>
              </a:rPr>
              <a:t>	</a:t>
            </a:r>
            <a:r>
              <a:rPr sz="950" spc="-15" dirty="0">
                <a:latin typeface="Lucida Sans Unicode"/>
                <a:cs typeface="Lucida Sans Unicode"/>
              </a:rPr>
              <a:t>Relativamente.pocos.accesorios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Menos.de.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0%.enchufes.bus</a:t>
            </a:r>
            <a:endParaRPr sz="950">
              <a:latin typeface="Lucida Sans Unicode"/>
              <a:cs typeface="Lucida Sans Unicode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	</a:t>
            </a:r>
            <a:r>
              <a:rPr sz="950" spc="-15" dirty="0">
                <a:latin typeface="Lucida Sans Unicode"/>
                <a:cs typeface="Lucida Sans Unicode"/>
              </a:rPr>
              <a:t>Poco.o.ningún.reemplazo.y.mantenimiento.mínimo.</a:t>
            </a:r>
            <a:endParaRPr sz="950">
              <a:latin typeface="Lucida Sans Unicode"/>
              <a:cs typeface="Lucida Sans Unicode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	</a:t>
            </a:r>
            <a:r>
              <a:rPr sz="950" spc="-15" dirty="0">
                <a:latin typeface="Lucida Sans Unicode"/>
                <a:cs typeface="Lucida Sans Unicode"/>
              </a:rPr>
              <a:t>requisitos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39366" y="4267201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330" y="0"/>
                </a:moveTo>
                <a:lnTo>
                  <a:pt x="0" y="76"/>
                </a:lnTo>
                <a:lnTo>
                  <a:pt x="330" y="330"/>
                </a:lnTo>
                <a:lnTo>
                  <a:pt x="33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7150" y="4263568"/>
            <a:ext cx="93345" cy="23495"/>
          </a:xfrm>
          <a:custGeom>
            <a:avLst/>
            <a:gdLst/>
            <a:ahLst/>
            <a:cxnLst/>
            <a:rect l="l" t="t" r="r" b="b"/>
            <a:pathLst>
              <a:path w="93345" h="23495">
                <a:moveTo>
                  <a:pt x="92722" y="0"/>
                </a:moveTo>
                <a:lnTo>
                  <a:pt x="68033" y="5293"/>
                </a:lnTo>
                <a:lnTo>
                  <a:pt x="44894" y="10760"/>
                </a:lnTo>
                <a:lnTo>
                  <a:pt x="22488" y="16698"/>
                </a:lnTo>
                <a:lnTo>
                  <a:pt x="0" y="23406"/>
                </a:lnTo>
                <a:lnTo>
                  <a:pt x="92722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41614" y="4162794"/>
            <a:ext cx="503555" cy="104139"/>
          </a:xfrm>
          <a:custGeom>
            <a:avLst/>
            <a:gdLst/>
            <a:ahLst/>
            <a:cxnLst/>
            <a:rect l="l" t="t" r="r" b="b"/>
            <a:pathLst>
              <a:path w="503554" h="104139">
                <a:moveTo>
                  <a:pt x="502361" y="22402"/>
                </a:moveTo>
                <a:lnTo>
                  <a:pt x="391350" y="44919"/>
                </a:lnTo>
                <a:lnTo>
                  <a:pt x="326301" y="55765"/>
                </a:lnTo>
                <a:lnTo>
                  <a:pt x="255066" y="62268"/>
                </a:lnTo>
                <a:lnTo>
                  <a:pt x="136944" y="55676"/>
                </a:lnTo>
                <a:lnTo>
                  <a:pt x="122631" y="55981"/>
                </a:lnTo>
                <a:lnTo>
                  <a:pt x="55854" y="61493"/>
                </a:lnTo>
                <a:lnTo>
                  <a:pt x="0" y="72986"/>
                </a:lnTo>
                <a:lnTo>
                  <a:pt x="152" y="103962"/>
                </a:lnTo>
                <a:lnTo>
                  <a:pt x="85204" y="85902"/>
                </a:lnTo>
                <a:lnTo>
                  <a:pt x="104317" y="83807"/>
                </a:lnTo>
                <a:lnTo>
                  <a:pt x="122885" y="83413"/>
                </a:lnTo>
                <a:lnTo>
                  <a:pt x="140373" y="84277"/>
                </a:lnTo>
                <a:lnTo>
                  <a:pt x="156235" y="85902"/>
                </a:lnTo>
                <a:lnTo>
                  <a:pt x="280149" y="90043"/>
                </a:lnTo>
                <a:lnTo>
                  <a:pt x="344868" y="87147"/>
                </a:lnTo>
                <a:lnTo>
                  <a:pt x="396608" y="79298"/>
                </a:lnTo>
                <a:lnTo>
                  <a:pt x="502361" y="57988"/>
                </a:lnTo>
                <a:lnTo>
                  <a:pt x="502361" y="22402"/>
                </a:lnTo>
                <a:close/>
              </a:path>
              <a:path w="503554" h="104139">
                <a:moveTo>
                  <a:pt x="503161" y="0"/>
                </a:moveTo>
                <a:lnTo>
                  <a:pt x="502475" y="88"/>
                </a:lnTo>
                <a:lnTo>
                  <a:pt x="503161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93568" y="4343667"/>
            <a:ext cx="48260" cy="18415"/>
          </a:xfrm>
          <a:custGeom>
            <a:avLst/>
            <a:gdLst/>
            <a:ahLst/>
            <a:cxnLst/>
            <a:rect l="l" t="t" r="r" b="b"/>
            <a:pathLst>
              <a:path w="48260" h="18414">
                <a:moveTo>
                  <a:pt x="47955" y="0"/>
                </a:moveTo>
                <a:lnTo>
                  <a:pt x="35366" y="2726"/>
                </a:lnTo>
                <a:lnTo>
                  <a:pt x="23267" y="6737"/>
                </a:lnTo>
                <a:lnTo>
                  <a:pt x="11523" y="11890"/>
                </a:lnTo>
                <a:lnTo>
                  <a:pt x="0" y="18046"/>
                </a:lnTo>
                <a:lnTo>
                  <a:pt x="47955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755049" y="4521175"/>
            <a:ext cx="15240" cy="4445"/>
          </a:xfrm>
          <a:custGeom>
            <a:avLst/>
            <a:gdLst/>
            <a:ahLst/>
            <a:cxnLst/>
            <a:rect l="l" t="t" r="r" b="b"/>
            <a:pathLst>
              <a:path w="15239" h="4445">
                <a:moveTo>
                  <a:pt x="14693" y="0"/>
                </a:moveTo>
                <a:lnTo>
                  <a:pt x="0" y="635"/>
                </a:lnTo>
                <a:lnTo>
                  <a:pt x="4317" y="3911"/>
                </a:lnTo>
                <a:lnTo>
                  <a:pt x="14693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96971" y="4514684"/>
            <a:ext cx="241300" cy="114300"/>
          </a:xfrm>
          <a:custGeom>
            <a:avLst/>
            <a:gdLst/>
            <a:ahLst/>
            <a:cxnLst/>
            <a:rect l="l" t="t" r="r" b="b"/>
            <a:pathLst>
              <a:path w="241300" h="114300">
                <a:moveTo>
                  <a:pt x="0" y="0"/>
                </a:moveTo>
                <a:lnTo>
                  <a:pt x="241185" y="113957"/>
                </a:lnTo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69743" y="4512184"/>
            <a:ext cx="41910" cy="9525"/>
          </a:xfrm>
          <a:custGeom>
            <a:avLst/>
            <a:gdLst/>
            <a:ahLst/>
            <a:cxnLst/>
            <a:rect l="l" t="t" r="r" b="b"/>
            <a:pathLst>
              <a:path w="41910" h="9525">
                <a:moveTo>
                  <a:pt x="23964" y="0"/>
                </a:moveTo>
                <a:lnTo>
                  <a:pt x="0" y="8991"/>
                </a:lnTo>
                <a:lnTo>
                  <a:pt x="41783" y="7251"/>
                </a:lnTo>
                <a:lnTo>
                  <a:pt x="23964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80717" y="4592181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330" y="0"/>
                </a:moveTo>
                <a:lnTo>
                  <a:pt x="0" y="126"/>
                </a:lnTo>
                <a:lnTo>
                  <a:pt x="533" y="25"/>
                </a:lnTo>
                <a:lnTo>
                  <a:pt x="33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56547" y="3519043"/>
            <a:ext cx="5080" cy="635"/>
          </a:xfrm>
          <a:custGeom>
            <a:avLst/>
            <a:gdLst/>
            <a:ahLst/>
            <a:cxnLst/>
            <a:rect l="l" t="t" r="r" b="b"/>
            <a:pathLst>
              <a:path w="5079" h="635">
                <a:moveTo>
                  <a:pt x="4521" y="0"/>
                </a:moveTo>
                <a:lnTo>
                  <a:pt x="0" y="279"/>
                </a:lnTo>
                <a:lnTo>
                  <a:pt x="419" y="355"/>
                </a:lnTo>
                <a:lnTo>
                  <a:pt x="825" y="457"/>
                </a:lnTo>
                <a:lnTo>
                  <a:pt x="1231" y="533"/>
                </a:lnTo>
                <a:lnTo>
                  <a:pt x="4521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13952" y="3408820"/>
            <a:ext cx="3175" cy="3175"/>
          </a:xfrm>
          <a:custGeom>
            <a:avLst/>
            <a:gdLst/>
            <a:ahLst/>
            <a:cxnLst/>
            <a:rect l="l" t="t" r="r" b="b"/>
            <a:pathLst>
              <a:path w="3175" h="3175">
                <a:moveTo>
                  <a:pt x="2959" y="0"/>
                </a:moveTo>
                <a:lnTo>
                  <a:pt x="2781" y="215"/>
                </a:lnTo>
                <a:lnTo>
                  <a:pt x="2108" y="1206"/>
                </a:lnTo>
                <a:lnTo>
                  <a:pt x="1155" y="2133"/>
                </a:lnTo>
                <a:lnTo>
                  <a:pt x="0" y="2971"/>
                </a:lnTo>
                <a:lnTo>
                  <a:pt x="1181" y="2159"/>
                </a:lnTo>
                <a:lnTo>
                  <a:pt x="2108" y="1257"/>
                </a:lnTo>
                <a:lnTo>
                  <a:pt x="2781" y="292"/>
                </a:lnTo>
                <a:lnTo>
                  <a:pt x="2857" y="165"/>
                </a:lnTo>
                <a:lnTo>
                  <a:pt x="2946" y="38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925991" y="3744824"/>
            <a:ext cx="113030" cy="42545"/>
          </a:xfrm>
          <a:custGeom>
            <a:avLst/>
            <a:gdLst/>
            <a:ahLst/>
            <a:cxnLst/>
            <a:rect l="l" t="t" r="r" b="b"/>
            <a:pathLst>
              <a:path w="113029" h="42545">
                <a:moveTo>
                  <a:pt x="112242" y="37172"/>
                </a:moveTo>
                <a:lnTo>
                  <a:pt x="112128" y="35064"/>
                </a:lnTo>
                <a:lnTo>
                  <a:pt x="112052" y="32918"/>
                </a:lnTo>
                <a:lnTo>
                  <a:pt x="112077" y="35090"/>
                </a:lnTo>
                <a:lnTo>
                  <a:pt x="112242" y="37172"/>
                </a:lnTo>
                <a:close/>
              </a:path>
              <a:path w="113029" h="42545">
                <a:moveTo>
                  <a:pt x="112915" y="42049"/>
                </a:moveTo>
                <a:lnTo>
                  <a:pt x="112242" y="37172"/>
                </a:lnTo>
                <a:lnTo>
                  <a:pt x="112229" y="38760"/>
                </a:lnTo>
                <a:lnTo>
                  <a:pt x="0" y="0"/>
                </a:lnTo>
                <a:lnTo>
                  <a:pt x="105727" y="38823"/>
                </a:lnTo>
                <a:lnTo>
                  <a:pt x="112915" y="42049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10407" y="3408730"/>
            <a:ext cx="11430" cy="36830"/>
          </a:xfrm>
          <a:custGeom>
            <a:avLst/>
            <a:gdLst/>
            <a:ahLst/>
            <a:cxnLst/>
            <a:rect l="l" t="t" r="r" b="b"/>
            <a:pathLst>
              <a:path w="11429" h="36829">
                <a:moveTo>
                  <a:pt x="8039" y="25912"/>
                </a:moveTo>
                <a:lnTo>
                  <a:pt x="8039" y="30048"/>
                </a:lnTo>
                <a:lnTo>
                  <a:pt x="4711" y="34163"/>
                </a:lnTo>
                <a:lnTo>
                  <a:pt x="0" y="36449"/>
                </a:lnTo>
                <a:lnTo>
                  <a:pt x="1295" y="36233"/>
                </a:lnTo>
                <a:lnTo>
                  <a:pt x="11188" y="33756"/>
                </a:lnTo>
                <a:lnTo>
                  <a:pt x="8039" y="25912"/>
                </a:lnTo>
                <a:close/>
              </a:path>
              <a:path w="11429" h="36829">
                <a:moveTo>
                  <a:pt x="7874" y="22595"/>
                </a:moveTo>
                <a:lnTo>
                  <a:pt x="7874" y="25501"/>
                </a:lnTo>
                <a:lnTo>
                  <a:pt x="8039" y="25912"/>
                </a:lnTo>
                <a:lnTo>
                  <a:pt x="8039" y="24739"/>
                </a:lnTo>
                <a:lnTo>
                  <a:pt x="7874" y="22595"/>
                </a:lnTo>
                <a:close/>
              </a:path>
              <a:path w="11429" h="36829">
                <a:moveTo>
                  <a:pt x="6565" y="0"/>
                </a:moveTo>
                <a:lnTo>
                  <a:pt x="6324" y="380"/>
                </a:lnTo>
                <a:lnTo>
                  <a:pt x="6400" y="3467"/>
                </a:lnTo>
                <a:lnTo>
                  <a:pt x="7874" y="22595"/>
                </a:lnTo>
                <a:lnTo>
                  <a:pt x="7874" y="20548"/>
                </a:lnTo>
                <a:lnTo>
                  <a:pt x="6565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92210" y="3834258"/>
            <a:ext cx="10795" cy="4445"/>
          </a:xfrm>
          <a:custGeom>
            <a:avLst/>
            <a:gdLst/>
            <a:ahLst/>
            <a:cxnLst/>
            <a:rect l="l" t="t" r="r" b="b"/>
            <a:pathLst>
              <a:path w="10795" h="4445">
                <a:moveTo>
                  <a:pt x="0" y="0"/>
                </a:moveTo>
                <a:lnTo>
                  <a:pt x="2120" y="2070"/>
                </a:lnTo>
                <a:lnTo>
                  <a:pt x="5346" y="3441"/>
                </a:lnTo>
                <a:lnTo>
                  <a:pt x="10540" y="3911"/>
                </a:lnTo>
                <a:lnTo>
                  <a:pt x="7353" y="3136"/>
                </a:lnTo>
                <a:lnTo>
                  <a:pt x="3721" y="1689"/>
                </a:lnTo>
                <a:lnTo>
                  <a:pt x="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8067307" y="4698048"/>
            <a:ext cx="1243965" cy="299085"/>
            <a:chOff x="3012706" y="4698047"/>
            <a:chExt cx="1243965" cy="299085"/>
          </a:xfrm>
        </p:grpSpPr>
        <p:sp>
          <p:nvSpPr>
            <p:cNvPr id="16" name="object 16"/>
            <p:cNvSpPr/>
            <p:nvPr/>
          </p:nvSpPr>
          <p:spPr>
            <a:xfrm>
              <a:off x="3012706" y="4698047"/>
              <a:ext cx="1243965" cy="299085"/>
            </a:xfrm>
            <a:custGeom>
              <a:avLst/>
              <a:gdLst/>
              <a:ahLst/>
              <a:cxnLst/>
              <a:rect l="l" t="t" r="r" b="b"/>
              <a:pathLst>
                <a:path w="1243964" h="299085">
                  <a:moveTo>
                    <a:pt x="1235354" y="0"/>
                  </a:moveTo>
                  <a:lnTo>
                    <a:pt x="0" y="269760"/>
                  </a:lnTo>
                  <a:lnTo>
                    <a:pt x="12839" y="298996"/>
                  </a:lnTo>
                  <a:lnTo>
                    <a:pt x="1225423" y="32575"/>
                  </a:lnTo>
                  <a:lnTo>
                    <a:pt x="1225423" y="32219"/>
                  </a:lnTo>
                  <a:lnTo>
                    <a:pt x="1226515" y="32346"/>
                  </a:lnTo>
                  <a:lnTo>
                    <a:pt x="1227086" y="32219"/>
                  </a:lnTo>
                  <a:lnTo>
                    <a:pt x="1238831" y="26019"/>
                  </a:lnTo>
                  <a:lnTo>
                    <a:pt x="1243607" y="15486"/>
                  </a:lnTo>
                  <a:lnTo>
                    <a:pt x="1242190" y="5264"/>
                  </a:lnTo>
                  <a:lnTo>
                    <a:pt x="1235354" y="0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38129" y="4730267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0" y="355"/>
                  </a:lnTo>
                  <a:lnTo>
                    <a:pt x="1092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8301521" y="4034091"/>
            <a:ext cx="3175" cy="5080"/>
          </a:xfrm>
          <a:custGeom>
            <a:avLst/>
            <a:gdLst/>
            <a:ahLst/>
            <a:cxnLst/>
            <a:rect l="l" t="t" r="r" b="b"/>
            <a:pathLst>
              <a:path w="3175" h="5079">
                <a:moveTo>
                  <a:pt x="2870" y="0"/>
                </a:moveTo>
                <a:lnTo>
                  <a:pt x="1854" y="1028"/>
                </a:lnTo>
                <a:lnTo>
                  <a:pt x="888" y="2286"/>
                </a:lnTo>
                <a:lnTo>
                  <a:pt x="0" y="3962"/>
                </a:lnTo>
                <a:lnTo>
                  <a:pt x="1447" y="4762"/>
                </a:lnTo>
                <a:lnTo>
                  <a:pt x="1828" y="3111"/>
                </a:lnTo>
                <a:lnTo>
                  <a:pt x="2311" y="1536"/>
                </a:lnTo>
                <a:lnTo>
                  <a:pt x="287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25473" y="4342523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10">
                <a:moveTo>
                  <a:pt x="1803" y="0"/>
                </a:moveTo>
                <a:lnTo>
                  <a:pt x="1193" y="863"/>
                </a:lnTo>
                <a:lnTo>
                  <a:pt x="571" y="1689"/>
                </a:lnTo>
                <a:lnTo>
                  <a:pt x="0" y="2806"/>
                </a:lnTo>
                <a:lnTo>
                  <a:pt x="927" y="3340"/>
                </a:lnTo>
                <a:lnTo>
                  <a:pt x="1168" y="2197"/>
                </a:lnTo>
                <a:lnTo>
                  <a:pt x="1473" y="1092"/>
                </a:lnTo>
                <a:lnTo>
                  <a:pt x="1803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28013" y="457249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63" y="0"/>
                </a:moveTo>
                <a:lnTo>
                  <a:pt x="25" y="177"/>
                </a:lnTo>
                <a:lnTo>
                  <a:pt x="25" y="381"/>
                </a:lnTo>
                <a:lnTo>
                  <a:pt x="0" y="558"/>
                </a:lnTo>
                <a:lnTo>
                  <a:pt x="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08124" y="4189348"/>
            <a:ext cx="2540" cy="3810"/>
          </a:xfrm>
          <a:custGeom>
            <a:avLst/>
            <a:gdLst/>
            <a:ahLst/>
            <a:cxnLst/>
            <a:rect l="l" t="t" r="r" b="b"/>
            <a:pathLst>
              <a:path w="2539" h="3810">
                <a:moveTo>
                  <a:pt x="2184" y="0"/>
                </a:moveTo>
                <a:lnTo>
                  <a:pt x="1435" y="914"/>
                </a:lnTo>
                <a:lnTo>
                  <a:pt x="685" y="1879"/>
                </a:lnTo>
                <a:lnTo>
                  <a:pt x="0" y="3162"/>
                </a:lnTo>
                <a:lnTo>
                  <a:pt x="1066" y="3746"/>
                </a:lnTo>
                <a:lnTo>
                  <a:pt x="1384" y="2476"/>
                </a:lnTo>
                <a:lnTo>
                  <a:pt x="1777" y="1231"/>
                </a:lnTo>
                <a:lnTo>
                  <a:pt x="2184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24646" y="4496765"/>
            <a:ext cx="2540" cy="5080"/>
          </a:xfrm>
          <a:custGeom>
            <a:avLst/>
            <a:gdLst/>
            <a:ahLst/>
            <a:cxnLst/>
            <a:rect l="l" t="t" r="r" b="b"/>
            <a:pathLst>
              <a:path w="2539" h="5079">
                <a:moveTo>
                  <a:pt x="2400" y="0"/>
                </a:moveTo>
                <a:lnTo>
                  <a:pt x="1536" y="1015"/>
                </a:lnTo>
                <a:lnTo>
                  <a:pt x="723" y="2273"/>
                </a:lnTo>
                <a:lnTo>
                  <a:pt x="0" y="3860"/>
                </a:lnTo>
                <a:lnTo>
                  <a:pt x="1054" y="4495"/>
                </a:lnTo>
                <a:lnTo>
                  <a:pt x="1422" y="2946"/>
                </a:lnTo>
                <a:lnTo>
                  <a:pt x="1879" y="1447"/>
                </a:lnTo>
                <a:lnTo>
                  <a:pt x="240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905647" y="3739769"/>
            <a:ext cx="20955" cy="5080"/>
          </a:xfrm>
          <a:custGeom>
            <a:avLst/>
            <a:gdLst/>
            <a:ahLst/>
            <a:cxnLst/>
            <a:rect l="l" t="t" r="r" b="b"/>
            <a:pathLst>
              <a:path w="20954" h="5079">
                <a:moveTo>
                  <a:pt x="0" y="0"/>
                </a:moveTo>
                <a:lnTo>
                  <a:pt x="9359" y="2070"/>
                </a:lnTo>
                <a:lnTo>
                  <a:pt x="17386" y="4419"/>
                </a:lnTo>
                <a:lnTo>
                  <a:pt x="20345" y="5054"/>
                </a:lnTo>
                <a:lnTo>
                  <a:pt x="13652" y="2285"/>
                </a:lnTo>
                <a:lnTo>
                  <a:pt x="6896" y="761"/>
                </a:lnTo>
                <a:lnTo>
                  <a:pt x="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386215" y="4631220"/>
            <a:ext cx="5715" cy="6350"/>
          </a:xfrm>
          <a:custGeom>
            <a:avLst/>
            <a:gdLst/>
            <a:ahLst/>
            <a:cxnLst/>
            <a:rect l="l" t="t" r="r" b="b"/>
            <a:pathLst>
              <a:path w="5714" h="6350">
                <a:moveTo>
                  <a:pt x="5118" y="0"/>
                </a:moveTo>
                <a:lnTo>
                  <a:pt x="3632" y="2146"/>
                </a:lnTo>
                <a:lnTo>
                  <a:pt x="1943" y="4127"/>
                </a:lnTo>
                <a:lnTo>
                  <a:pt x="0" y="5892"/>
                </a:lnTo>
                <a:lnTo>
                  <a:pt x="5600" y="6197"/>
                </a:lnTo>
                <a:lnTo>
                  <a:pt x="5118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935707" y="3395560"/>
            <a:ext cx="483870" cy="128270"/>
          </a:xfrm>
          <a:custGeom>
            <a:avLst/>
            <a:gdLst/>
            <a:ahLst/>
            <a:cxnLst/>
            <a:rect l="l" t="t" r="r" b="b"/>
            <a:pathLst>
              <a:path w="483870" h="128270">
                <a:moveTo>
                  <a:pt x="22072" y="124015"/>
                </a:moveTo>
                <a:lnTo>
                  <a:pt x="20840" y="123761"/>
                </a:lnTo>
                <a:lnTo>
                  <a:pt x="0" y="127647"/>
                </a:lnTo>
                <a:lnTo>
                  <a:pt x="22072" y="124015"/>
                </a:lnTo>
                <a:close/>
              </a:path>
              <a:path w="483870" h="128270">
                <a:moveTo>
                  <a:pt x="483730" y="9156"/>
                </a:moveTo>
                <a:lnTo>
                  <a:pt x="482511" y="4165"/>
                </a:lnTo>
                <a:lnTo>
                  <a:pt x="477672" y="0"/>
                </a:lnTo>
                <a:lnTo>
                  <a:pt x="479971" y="3733"/>
                </a:lnTo>
                <a:lnTo>
                  <a:pt x="480809" y="8521"/>
                </a:lnTo>
                <a:lnTo>
                  <a:pt x="481025" y="13474"/>
                </a:lnTo>
                <a:lnTo>
                  <a:pt x="481266" y="13169"/>
                </a:lnTo>
                <a:lnTo>
                  <a:pt x="483730" y="9156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661093" y="4701032"/>
            <a:ext cx="68580" cy="83185"/>
          </a:xfrm>
          <a:custGeom>
            <a:avLst/>
            <a:gdLst/>
            <a:ahLst/>
            <a:cxnLst/>
            <a:rect l="l" t="t" r="r" b="b"/>
            <a:pathLst>
              <a:path w="68579" h="83185">
                <a:moveTo>
                  <a:pt x="68122" y="33426"/>
                </a:moveTo>
                <a:lnTo>
                  <a:pt x="64782" y="18592"/>
                </a:lnTo>
                <a:lnTo>
                  <a:pt x="56946" y="7010"/>
                </a:lnTo>
                <a:lnTo>
                  <a:pt x="45478" y="304"/>
                </a:lnTo>
                <a:lnTo>
                  <a:pt x="31889" y="0"/>
                </a:lnTo>
                <a:lnTo>
                  <a:pt x="19253" y="5892"/>
                </a:lnTo>
                <a:lnTo>
                  <a:pt x="8775" y="17043"/>
                </a:lnTo>
                <a:lnTo>
                  <a:pt x="1701" y="32537"/>
                </a:lnTo>
                <a:lnTo>
                  <a:pt x="0" y="44259"/>
                </a:lnTo>
                <a:lnTo>
                  <a:pt x="914" y="55384"/>
                </a:lnTo>
                <a:lnTo>
                  <a:pt x="28511" y="83032"/>
                </a:lnTo>
                <a:lnTo>
                  <a:pt x="34620" y="82575"/>
                </a:lnTo>
                <a:lnTo>
                  <a:pt x="66128" y="49860"/>
                </a:lnTo>
                <a:lnTo>
                  <a:pt x="68122" y="33426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53144" y="4683748"/>
            <a:ext cx="13335" cy="15875"/>
          </a:xfrm>
          <a:custGeom>
            <a:avLst/>
            <a:gdLst/>
            <a:ahLst/>
            <a:cxnLst/>
            <a:rect l="l" t="t" r="r" b="b"/>
            <a:pathLst>
              <a:path w="13335" h="15875">
                <a:moveTo>
                  <a:pt x="177" y="0"/>
                </a:moveTo>
                <a:lnTo>
                  <a:pt x="0" y="647"/>
                </a:lnTo>
                <a:lnTo>
                  <a:pt x="5549" y="9486"/>
                </a:lnTo>
                <a:lnTo>
                  <a:pt x="8762" y="14135"/>
                </a:lnTo>
                <a:lnTo>
                  <a:pt x="13335" y="15773"/>
                </a:lnTo>
                <a:lnTo>
                  <a:pt x="8953" y="14109"/>
                </a:lnTo>
                <a:lnTo>
                  <a:pt x="5969" y="9486"/>
                </a:lnTo>
                <a:lnTo>
                  <a:pt x="215" y="266"/>
                </a:lnTo>
                <a:lnTo>
                  <a:pt x="177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9451506" y="4664303"/>
            <a:ext cx="130175" cy="157480"/>
            <a:chOff x="4396905" y="4664303"/>
            <a:chExt cx="130175" cy="157480"/>
          </a:xfrm>
        </p:grpSpPr>
        <p:sp>
          <p:nvSpPr>
            <p:cNvPr id="29" name="object 29"/>
            <p:cNvSpPr/>
            <p:nvPr/>
          </p:nvSpPr>
          <p:spPr>
            <a:xfrm>
              <a:off x="4512449" y="4762474"/>
              <a:ext cx="14604" cy="3810"/>
            </a:xfrm>
            <a:custGeom>
              <a:avLst/>
              <a:gdLst/>
              <a:ahLst/>
              <a:cxnLst/>
              <a:rect l="l" t="t" r="r" b="b"/>
              <a:pathLst>
                <a:path w="14604" h="3810">
                  <a:moveTo>
                    <a:pt x="0" y="0"/>
                  </a:moveTo>
                  <a:lnTo>
                    <a:pt x="3390" y="2273"/>
                  </a:lnTo>
                  <a:lnTo>
                    <a:pt x="7124" y="3365"/>
                  </a:lnTo>
                  <a:lnTo>
                    <a:pt x="12623" y="2324"/>
                  </a:lnTo>
                  <a:lnTo>
                    <a:pt x="13487" y="1968"/>
                  </a:lnTo>
                  <a:lnTo>
                    <a:pt x="14363" y="16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6644" y="4738463"/>
              <a:ext cx="68076" cy="8298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396905" y="4664303"/>
              <a:ext cx="26034" cy="36830"/>
            </a:xfrm>
            <a:custGeom>
              <a:avLst/>
              <a:gdLst/>
              <a:ahLst/>
              <a:cxnLst/>
              <a:rect l="l" t="t" r="r" b="b"/>
              <a:pathLst>
                <a:path w="26035" h="36829">
                  <a:moveTo>
                    <a:pt x="4533" y="0"/>
                  </a:moveTo>
                  <a:lnTo>
                    <a:pt x="3086" y="7086"/>
                  </a:lnTo>
                  <a:lnTo>
                    <a:pt x="0" y="13525"/>
                  </a:lnTo>
                  <a:lnTo>
                    <a:pt x="1816" y="19443"/>
                  </a:lnTo>
                  <a:lnTo>
                    <a:pt x="3302" y="13627"/>
                  </a:lnTo>
                  <a:lnTo>
                    <a:pt x="4178" y="7137"/>
                  </a:lnTo>
                  <a:lnTo>
                    <a:pt x="4533" y="0"/>
                  </a:lnTo>
                  <a:close/>
                </a:path>
                <a:path w="26035" h="36829">
                  <a:moveTo>
                    <a:pt x="25819" y="35242"/>
                  </a:moveTo>
                  <a:lnTo>
                    <a:pt x="21094" y="36131"/>
                  </a:lnTo>
                  <a:lnTo>
                    <a:pt x="17780" y="36233"/>
                  </a:lnTo>
                  <a:lnTo>
                    <a:pt x="14973" y="35217"/>
                  </a:lnTo>
                  <a:lnTo>
                    <a:pt x="17716" y="36258"/>
                  </a:lnTo>
                  <a:lnTo>
                    <a:pt x="20980" y="36156"/>
                  </a:lnTo>
                  <a:lnTo>
                    <a:pt x="25819" y="35242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9455467" y="4141609"/>
            <a:ext cx="1270" cy="13970"/>
          </a:xfrm>
          <a:custGeom>
            <a:avLst/>
            <a:gdLst/>
            <a:ahLst/>
            <a:cxnLst/>
            <a:rect l="l" t="t" r="r" b="b"/>
            <a:pathLst>
              <a:path w="1270" h="13970">
                <a:moveTo>
                  <a:pt x="838" y="0"/>
                </a:moveTo>
                <a:lnTo>
                  <a:pt x="0" y="1346"/>
                </a:lnTo>
                <a:lnTo>
                  <a:pt x="838" y="13804"/>
                </a:lnTo>
                <a:lnTo>
                  <a:pt x="838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452775" y="3869043"/>
            <a:ext cx="80010" cy="815975"/>
          </a:xfrm>
          <a:custGeom>
            <a:avLst/>
            <a:gdLst/>
            <a:ahLst/>
            <a:cxnLst/>
            <a:rect l="l" t="t" r="r" b="b"/>
            <a:pathLst>
              <a:path w="80010" h="815975">
                <a:moveTo>
                  <a:pt x="368" y="815352"/>
                </a:moveTo>
                <a:lnTo>
                  <a:pt x="254" y="815136"/>
                </a:lnTo>
                <a:lnTo>
                  <a:pt x="0" y="814755"/>
                </a:lnTo>
                <a:lnTo>
                  <a:pt x="101" y="815035"/>
                </a:lnTo>
                <a:lnTo>
                  <a:pt x="228" y="815276"/>
                </a:lnTo>
                <a:lnTo>
                  <a:pt x="330" y="815543"/>
                </a:lnTo>
                <a:lnTo>
                  <a:pt x="368" y="815352"/>
                </a:lnTo>
                <a:close/>
              </a:path>
              <a:path w="80010" h="815975">
                <a:moveTo>
                  <a:pt x="79921" y="296329"/>
                </a:moveTo>
                <a:lnTo>
                  <a:pt x="79502" y="290601"/>
                </a:lnTo>
                <a:lnTo>
                  <a:pt x="75374" y="282168"/>
                </a:lnTo>
                <a:lnTo>
                  <a:pt x="33248" y="224345"/>
                </a:lnTo>
                <a:lnTo>
                  <a:pt x="4457" y="271056"/>
                </a:lnTo>
                <a:lnTo>
                  <a:pt x="4457" y="300367"/>
                </a:lnTo>
                <a:lnTo>
                  <a:pt x="3987" y="300367"/>
                </a:lnTo>
                <a:lnTo>
                  <a:pt x="3987" y="293217"/>
                </a:lnTo>
                <a:lnTo>
                  <a:pt x="4445" y="300228"/>
                </a:lnTo>
                <a:lnTo>
                  <a:pt x="4457" y="300367"/>
                </a:lnTo>
                <a:lnTo>
                  <a:pt x="4457" y="271056"/>
                </a:lnTo>
                <a:lnTo>
                  <a:pt x="4000" y="271805"/>
                </a:lnTo>
                <a:lnTo>
                  <a:pt x="4000" y="271157"/>
                </a:lnTo>
                <a:lnTo>
                  <a:pt x="4292" y="271157"/>
                </a:lnTo>
                <a:lnTo>
                  <a:pt x="4292" y="20967"/>
                </a:lnTo>
                <a:lnTo>
                  <a:pt x="4152" y="20967"/>
                </a:lnTo>
                <a:lnTo>
                  <a:pt x="4152" y="19697"/>
                </a:lnTo>
                <a:lnTo>
                  <a:pt x="4152" y="16230"/>
                </a:lnTo>
                <a:lnTo>
                  <a:pt x="4864" y="10782"/>
                </a:lnTo>
                <a:lnTo>
                  <a:pt x="4953" y="5334"/>
                </a:lnTo>
                <a:lnTo>
                  <a:pt x="4140" y="0"/>
                </a:lnTo>
                <a:lnTo>
                  <a:pt x="4140" y="15887"/>
                </a:lnTo>
                <a:lnTo>
                  <a:pt x="4025" y="19697"/>
                </a:lnTo>
                <a:lnTo>
                  <a:pt x="3708" y="19697"/>
                </a:lnTo>
                <a:lnTo>
                  <a:pt x="3708" y="20967"/>
                </a:lnTo>
                <a:lnTo>
                  <a:pt x="3530" y="20967"/>
                </a:lnTo>
                <a:lnTo>
                  <a:pt x="3530" y="271157"/>
                </a:lnTo>
                <a:lnTo>
                  <a:pt x="3530" y="272427"/>
                </a:lnTo>
                <a:lnTo>
                  <a:pt x="3530" y="272567"/>
                </a:lnTo>
                <a:lnTo>
                  <a:pt x="3530" y="286372"/>
                </a:lnTo>
                <a:lnTo>
                  <a:pt x="3517" y="300367"/>
                </a:lnTo>
                <a:lnTo>
                  <a:pt x="3467" y="725817"/>
                </a:lnTo>
                <a:lnTo>
                  <a:pt x="3416" y="791857"/>
                </a:lnTo>
                <a:lnTo>
                  <a:pt x="3340" y="795667"/>
                </a:lnTo>
                <a:lnTo>
                  <a:pt x="3530" y="795667"/>
                </a:lnTo>
                <a:lnTo>
                  <a:pt x="3530" y="791857"/>
                </a:lnTo>
                <a:lnTo>
                  <a:pt x="4419" y="791857"/>
                </a:lnTo>
                <a:lnTo>
                  <a:pt x="4419" y="725817"/>
                </a:lnTo>
                <a:lnTo>
                  <a:pt x="4686" y="725817"/>
                </a:lnTo>
                <a:lnTo>
                  <a:pt x="4686" y="303720"/>
                </a:lnTo>
                <a:lnTo>
                  <a:pt x="5168" y="311099"/>
                </a:lnTo>
                <a:lnTo>
                  <a:pt x="10121" y="312737"/>
                </a:lnTo>
                <a:lnTo>
                  <a:pt x="11785" y="316877"/>
                </a:lnTo>
                <a:lnTo>
                  <a:pt x="11785" y="521728"/>
                </a:lnTo>
                <a:lnTo>
                  <a:pt x="10121" y="534136"/>
                </a:lnTo>
                <a:lnTo>
                  <a:pt x="16725" y="539064"/>
                </a:lnTo>
                <a:lnTo>
                  <a:pt x="23342" y="537425"/>
                </a:lnTo>
                <a:lnTo>
                  <a:pt x="36563" y="536600"/>
                </a:lnTo>
                <a:lnTo>
                  <a:pt x="46456" y="533285"/>
                </a:lnTo>
                <a:lnTo>
                  <a:pt x="49784" y="528320"/>
                </a:lnTo>
                <a:lnTo>
                  <a:pt x="49784" y="307771"/>
                </a:lnTo>
                <a:lnTo>
                  <a:pt x="53086" y="304482"/>
                </a:lnTo>
                <a:lnTo>
                  <a:pt x="59690" y="302818"/>
                </a:lnTo>
                <a:lnTo>
                  <a:pt x="72072" y="301180"/>
                </a:lnTo>
                <a:lnTo>
                  <a:pt x="77228" y="299732"/>
                </a:lnTo>
                <a:lnTo>
                  <a:pt x="79921" y="296329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0748" y="3708476"/>
            <a:ext cx="115646" cy="132330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58366" y="3719721"/>
            <a:ext cx="68087" cy="82405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9398482" y="4138842"/>
            <a:ext cx="21590" cy="311785"/>
          </a:xfrm>
          <a:custGeom>
            <a:avLst/>
            <a:gdLst/>
            <a:ahLst/>
            <a:cxnLst/>
            <a:rect l="l" t="t" r="r" b="b"/>
            <a:pathLst>
              <a:path w="21589" h="311785">
                <a:moveTo>
                  <a:pt x="0" y="0"/>
                </a:moveTo>
                <a:lnTo>
                  <a:pt x="21462" y="311404"/>
                </a:lnTo>
                <a:lnTo>
                  <a:pt x="21462" y="49555"/>
                </a:lnTo>
                <a:lnTo>
                  <a:pt x="20668" y="32286"/>
                </a:lnTo>
                <a:lnTo>
                  <a:pt x="15689" y="18576"/>
                </a:lnTo>
                <a:lnTo>
                  <a:pt x="8230" y="7968"/>
                </a:lnTo>
                <a:lnTo>
                  <a:pt x="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70543" y="3680676"/>
            <a:ext cx="220154" cy="180001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8205025" y="3739209"/>
            <a:ext cx="1216660" cy="393065"/>
            <a:chOff x="3150425" y="3739208"/>
            <a:chExt cx="1216660" cy="393065"/>
          </a:xfrm>
        </p:grpSpPr>
        <p:sp>
          <p:nvSpPr>
            <p:cNvPr id="39" name="object 39"/>
            <p:cNvSpPr/>
            <p:nvPr/>
          </p:nvSpPr>
          <p:spPr>
            <a:xfrm>
              <a:off x="4295140" y="4113720"/>
              <a:ext cx="59055" cy="18415"/>
            </a:xfrm>
            <a:custGeom>
              <a:avLst/>
              <a:gdLst/>
              <a:ahLst/>
              <a:cxnLst/>
              <a:rect l="l" t="t" r="r" b="b"/>
              <a:pathLst>
                <a:path w="59054" h="18414">
                  <a:moveTo>
                    <a:pt x="0" y="0"/>
                  </a:moveTo>
                  <a:lnTo>
                    <a:pt x="1447" y="18135"/>
                  </a:lnTo>
                  <a:lnTo>
                    <a:pt x="58635" y="6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50425" y="3867581"/>
              <a:ext cx="1216660" cy="203835"/>
            </a:xfrm>
            <a:custGeom>
              <a:avLst/>
              <a:gdLst/>
              <a:ahLst/>
              <a:cxnLst/>
              <a:rect l="l" t="t" r="r" b="b"/>
              <a:pathLst>
                <a:path w="1216660" h="203835">
                  <a:moveTo>
                    <a:pt x="4889" y="0"/>
                  </a:moveTo>
                  <a:lnTo>
                    <a:pt x="1638" y="3327"/>
                  </a:lnTo>
                  <a:lnTo>
                    <a:pt x="0" y="7099"/>
                  </a:lnTo>
                  <a:lnTo>
                    <a:pt x="431" y="11125"/>
                  </a:lnTo>
                  <a:lnTo>
                    <a:pt x="30416" y="36652"/>
                  </a:lnTo>
                  <a:lnTo>
                    <a:pt x="393039" y="190284"/>
                  </a:lnTo>
                  <a:lnTo>
                    <a:pt x="435498" y="198966"/>
                  </a:lnTo>
                  <a:lnTo>
                    <a:pt x="488026" y="203306"/>
                  </a:lnTo>
                  <a:lnTo>
                    <a:pt x="546130" y="202376"/>
                  </a:lnTo>
                  <a:lnTo>
                    <a:pt x="605320" y="195249"/>
                  </a:lnTo>
                  <a:lnTo>
                    <a:pt x="1132916" y="99199"/>
                  </a:lnTo>
                  <a:lnTo>
                    <a:pt x="1161021" y="98895"/>
                  </a:lnTo>
                  <a:lnTo>
                    <a:pt x="1187297" y="105119"/>
                  </a:lnTo>
                  <a:lnTo>
                    <a:pt x="1207296" y="118975"/>
                  </a:lnTo>
                  <a:lnTo>
                    <a:pt x="1216571" y="141566"/>
                  </a:lnTo>
                  <a:lnTo>
                    <a:pt x="1215070" y="127769"/>
                  </a:lnTo>
                  <a:lnTo>
                    <a:pt x="1196060" y="90881"/>
                  </a:lnTo>
                  <a:lnTo>
                    <a:pt x="1151129" y="80842"/>
                  </a:lnTo>
                  <a:lnTo>
                    <a:pt x="1135087" y="81737"/>
                  </a:lnTo>
                  <a:lnTo>
                    <a:pt x="1132852" y="81978"/>
                  </a:lnTo>
                  <a:lnTo>
                    <a:pt x="607504" y="177800"/>
                  </a:lnTo>
                  <a:lnTo>
                    <a:pt x="548312" y="184925"/>
                  </a:lnTo>
                  <a:lnTo>
                    <a:pt x="490204" y="185853"/>
                  </a:lnTo>
                  <a:lnTo>
                    <a:pt x="437672" y="181516"/>
                  </a:lnTo>
                  <a:lnTo>
                    <a:pt x="395211" y="172847"/>
                  </a:lnTo>
                  <a:lnTo>
                    <a:pt x="32588" y="19202"/>
                  </a:lnTo>
                  <a:lnTo>
                    <a:pt x="8722" y="4797"/>
                  </a:lnTo>
                  <a:lnTo>
                    <a:pt x="4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55315" y="3739208"/>
              <a:ext cx="1191260" cy="314325"/>
            </a:xfrm>
            <a:custGeom>
              <a:avLst/>
              <a:gdLst/>
              <a:ahLst/>
              <a:cxnLst/>
              <a:rect l="l" t="t" r="r" b="b"/>
              <a:pathLst>
                <a:path w="1191260" h="314325">
                  <a:moveTo>
                    <a:pt x="682207" y="0"/>
                  </a:moveTo>
                  <a:lnTo>
                    <a:pt x="638429" y="5614"/>
                  </a:lnTo>
                  <a:lnTo>
                    <a:pt x="20609" y="118129"/>
                  </a:lnTo>
                  <a:lnTo>
                    <a:pt x="0" y="128373"/>
                  </a:lnTo>
                  <a:lnTo>
                    <a:pt x="3833" y="133170"/>
                  </a:lnTo>
                  <a:lnTo>
                    <a:pt x="390321" y="301220"/>
                  </a:lnTo>
                  <a:lnTo>
                    <a:pt x="432783" y="309889"/>
                  </a:lnTo>
                  <a:lnTo>
                    <a:pt x="485314" y="314226"/>
                  </a:lnTo>
                  <a:lnTo>
                    <a:pt x="543423" y="313298"/>
                  </a:lnTo>
                  <a:lnTo>
                    <a:pt x="602614" y="306173"/>
                  </a:lnTo>
                  <a:lnTo>
                    <a:pt x="1130198" y="210110"/>
                  </a:lnTo>
                  <a:lnTo>
                    <a:pt x="1146240" y="209215"/>
                  </a:lnTo>
                  <a:lnTo>
                    <a:pt x="1162304" y="210305"/>
                  </a:lnTo>
                  <a:lnTo>
                    <a:pt x="1177557" y="213584"/>
                  </a:lnTo>
                  <a:lnTo>
                    <a:pt x="1191171" y="219254"/>
                  </a:lnTo>
                  <a:lnTo>
                    <a:pt x="1178041" y="205565"/>
                  </a:lnTo>
                  <a:lnTo>
                    <a:pt x="1163467" y="193865"/>
                  </a:lnTo>
                  <a:lnTo>
                    <a:pt x="1148467" y="184401"/>
                  </a:lnTo>
                  <a:lnTo>
                    <a:pt x="1134059" y="177420"/>
                  </a:lnTo>
                  <a:lnTo>
                    <a:pt x="990968" y="120194"/>
                  </a:lnTo>
                  <a:lnTo>
                    <a:pt x="983969" y="121187"/>
                  </a:lnTo>
                  <a:lnTo>
                    <a:pt x="977009" y="121469"/>
                  </a:lnTo>
                  <a:lnTo>
                    <a:pt x="970256" y="120967"/>
                  </a:lnTo>
                  <a:lnTo>
                    <a:pt x="963879" y="119610"/>
                  </a:lnTo>
                  <a:lnTo>
                    <a:pt x="892835" y="98959"/>
                  </a:lnTo>
                  <a:lnTo>
                    <a:pt x="887641" y="98490"/>
                  </a:lnTo>
                  <a:lnTo>
                    <a:pt x="884415" y="97118"/>
                  </a:lnTo>
                  <a:lnTo>
                    <a:pt x="882294" y="95048"/>
                  </a:lnTo>
                  <a:lnTo>
                    <a:pt x="869569" y="88306"/>
                  </a:lnTo>
                  <a:lnTo>
                    <a:pt x="834821" y="61583"/>
                  </a:lnTo>
                  <a:lnTo>
                    <a:pt x="828992" y="47664"/>
                  </a:lnTo>
                  <a:lnTo>
                    <a:pt x="821804" y="44438"/>
                  </a:lnTo>
                  <a:lnTo>
                    <a:pt x="716076" y="5614"/>
                  </a:lnTo>
                  <a:lnTo>
                    <a:pt x="713117" y="4979"/>
                  </a:lnTo>
                  <a:lnTo>
                    <a:pt x="705091" y="2630"/>
                  </a:lnTo>
                  <a:lnTo>
                    <a:pt x="695731" y="560"/>
                  </a:lnTo>
                  <a:lnTo>
                    <a:pt x="682207" y="0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44861" y="4016285"/>
              <a:ext cx="267970" cy="84455"/>
            </a:xfrm>
            <a:custGeom>
              <a:avLst/>
              <a:gdLst/>
              <a:ahLst/>
              <a:cxnLst/>
              <a:rect l="l" t="t" r="r" b="b"/>
              <a:pathLst>
                <a:path w="267970" h="84454">
                  <a:moveTo>
                    <a:pt x="267728" y="52946"/>
                  </a:moveTo>
                  <a:lnTo>
                    <a:pt x="245986" y="44183"/>
                  </a:lnTo>
                  <a:lnTo>
                    <a:pt x="129146" y="0"/>
                  </a:lnTo>
                  <a:lnTo>
                    <a:pt x="3924" y="22847"/>
                  </a:lnTo>
                  <a:lnTo>
                    <a:pt x="0" y="22593"/>
                  </a:lnTo>
                  <a:lnTo>
                    <a:pt x="1295" y="23317"/>
                  </a:lnTo>
                  <a:lnTo>
                    <a:pt x="96634" y="77101"/>
                  </a:lnTo>
                  <a:lnTo>
                    <a:pt x="106921" y="80505"/>
                  </a:lnTo>
                  <a:lnTo>
                    <a:pt x="117932" y="83756"/>
                  </a:lnTo>
                  <a:lnTo>
                    <a:pt x="124714" y="84213"/>
                  </a:lnTo>
                  <a:lnTo>
                    <a:pt x="130644" y="83299"/>
                  </a:lnTo>
                  <a:lnTo>
                    <a:pt x="137020" y="82321"/>
                  </a:lnTo>
                  <a:lnTo>
                    <a:pt x="142468" y="79756"/>
                  </a:lnTo>
                  <a:lnTo>
                    <a:pt x="151155" y="77101"/>
                  </a:lnTo>
                  <a:lnTo>
                    <a:pt x="267728" y="52946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8548218" y="4434611"/>
            <a:ext cx="13335" cy="3810"/>
          </a:xfrm>
          <a:custGeom>
            <a:avLst/>
            <a:gdLst/>
            <a:ahLst/>
            <a:cxnLst/>
            <a:rect l="l" t="t" r="r" b="b"/>
            <a:pathLst>
              <a:path w="13335" h="3810">
                <a:moveTo>
                  <a:pt x="12852" y="0"/>
                </a:moveTo>
                <a:lnTo>
                  <a:pt x="0" y="3213"/>
                </a:lnTo>
                <a:lnTo>
                  <a:pt x="13220" y="368"/>
                </a:lnTo>
                <a:lnTo>
                  <a:pt x="12852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8652904" y="4299915"/>
            <a:ext cx="691515" cy="237490"/>
            <a:chOff x="3598303" y="4299915"/>
            <a:chExt cx="691515" cy="237490"/>
          </a:xfrm>
        </p:grpSpPr>
        <p:sp>
          <p:nvSpPr>
            <p:cNvPr id="45" name="object 45"/>
            <p:cNvSpPr/>
            <p:nvPr/>
          </p:nvSpPr>
          <p:spPr>
            <a:xfrm>
              <a:off x="3598303" y="4452543"/>
              <a:ext cx="25400" cy="12065"/>
            </a:xfrm>
            <a:custGeom>
              <a:avLst/>
              <a:gdLst/>
              <a:ahLst/>
              <a:cxnLst/>
              <a:rect l="l" t="t" r="r" b="b"/>
              <a:pathLst>
                <a:path w="25400" h="12064">
                  <a:moveTo>
                    <a:pt x="0" y="0"/>
                  </a:moveTo>
                  <a:lnTo>
                    <a:pt x="17779" y="12064"/>
                  </a:lnTo>
                  <a:lnTo>
                    <a:pt x="24879" y="10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623182" y="4299915"/>
              <a:ext cx="666750" cy="198755"/>
            </a:xfrm>
            <a:custGeom>
              <a:avLst/>
              <a:gdLst/>
              <a:ahLst/>
              <a:cxnLst/>
              <a:rect l="l" t="t" r="r" b="b"/>
              <a:pathLst>
                <a:path w="666750" h="198754">
                  <a:moveTo>
                    <a:pt x="666191" y="0"/>
                  </a:moveTo>
                  <a:lnTo>
                    <a:pt x="569518" y="19812"/>
                  </a:lnTo>
                  <a:lnTo>
                    <a:pt x="542781" y="23842"/>
                  </a:lnTo>
                  <a:lnTo>
                    <a:pt x="516040" y="30345"/>
                  </a:lnTo>
                  <a:lnTo>
                    <a:pt x="463791" y="47078"/>
                  </a:lnTo>
                  <a:lnTo>
                    <a:pt x="424751" y="61093"/>
                  </a:lnTo>
                  <a:lnTo>
                    <a:pt x="388176" y="75184"/>
                  </a:lnTo>
                  <a:lnTo>
                    <a:pt x="373761" y="81762"/>
                  </a:lnTo>
                  <a:lnTo>
                    <a:pt x="351072" y="89329"/>
                  </a:lnTo>
                  <a:lnTo>
                    <a:pt x="322341" y="95897"/>
                  </a:lnTo>
                  <a:lnTo>
                    <a:pt x="292683" y="101390"/>
                  </a:lnTo>
                  <a:lnTo>
                    <a:pt x="267207" y="105727"/>
                  </a:lnTo>
                  <a:lnTo>
                    <a:pt x="0" y="163169"/>
                  </a:lnTo>
                  <a:lnTo>
                    <a:pt x="83083" y="198348"/>
                  </a:lnTo>
                  <a:lnTo>
                    <a:pt x="270471" y="158076"/>
                  </a:lnTo>
                  <a:lnTo>
                    <a:pt x="295954" y="153733"/>
                  </a:lnTo>
                  <a:lnTo>
                    <a:pt x="325615" y="148240"/>
                  </a:lnTo>
                  <a:lnTo>
                    <a:pt x="354343" y="141671"/>
                  </a:lnTo>
                  <a:lnTo>
                    <a:pt x="377024" y="134099"/>
                  </a:lnTo>
                  <a:lnTo>
                    <a:pt x="394593" y="126639"/>
                  </a:lnTo>
                  <a:lnTo>
                    <a:pt x="417171" y="117835"/>
                  </a:lnTo>
                  <a:lnTo>
                    <a:pt x="458088" y="102666"/>
                  </a:lnTo>
                  <a:lnTo>
                    <a:pt x="487622" y="80408"/>
                  </a:lnTo>
                  <a:lnTo>
                    <a:pt x="501769" y="70539"/>
                  </a:lnTo>
                  <a:lnTo>
                    <a:pt x="539053" y="50488"/>
                  </a:lnTo>
                  <a:lnTo>
                    <a:pt x="666191" y="23279"/>
                  </a:lnTo>
                  <a:lnTo>
                    <a:pt x="666191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06266" y="4402581"/>
              <a:ext cx="375285" cy="135255"/>
            </a:xfrm>
            <a:custGeom>
              <a:avLst/>
              <a:gdLst/>
              <a:ahLst/>
              <a:cxnLst/>
              <a:rect l="l" t="t" r="r" b="b"/>
              <a:pathLst>
                <a:path w="375285" h="135254">
                  <a:moveTo>
                    <a:pt x="375005" y="0"/>
                  </a:moveTo>
                  <a:lnTo>
                    <a:pt x="334087" y="15168"/>
                  </a:lnTo>
                  <a:lnTo>
                    <a:pt x="311510" y="23972"/>
                  </a:lnTo>
                  <a:lnTo>
                    <a:pt x="293941" y="31432"/>
                  </a:lnTo>
                  <a:lnTo>
                    <a:pt x="271259" y="39004"/>
                  </a:lnTo>
                  <a:lnTo>
                    <a:pt x="242531" y="45573"/>
                  </a:lnTo>
                  <a:lnTo>
                    <a:pt x="212870" y="51067"/>
                  </a:lnTo>
                  <a:lnTo>
                    <a:pt x="187388" y="55410"/>
                  </a:lnTo>
                  <a:lnTo>
                    <a:pt x="0" y="95681"/>
                  </a:lnTo>
                  <a:lnTo>
                    <a:pt x="32842" y="109600"/>
                  </a:lnTo>
                  <a:lnTo>
                    <a:pt x="50660" y="116852"/>
                  </a:lnTo>
                  <a:lnTo>
                    <a:pt x="80746" y="129120"/>
                  </a:lnTo>
                  <a:lnTo>
                    <a:pt x="180639" y="113893"/>
                  </a:lnTo>
                  <a:lnTo>
                    <a:pt x="224085" y="103657"/>
                  </a:lnTo>
                  <a:lnTo>
                    <a:pt x="247726" y="96380"/>
                  </a:lnTo>
                  <a:lnTo>
                    <a:pt x="375005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9398482" y="4138842"/>
            <a:ext cx="21590" cy="311785"/>
          </a:xfrm>
          <a:custGeom>
            <a:avLst/>
            <a:gdLst/>
            <a:ahLst/>
            <a:cxnLst/>
            <a:rect l="l" t="t" r="r" b="b"/>
            <a:pathLst>
              <a:path w="21589" h="311785">
                <a:moveTo>
                  <a:pt x="0" y="0"/>
                </a:moveTo>
                <a:lnTo>
                  <a:pt x="21462" y="311404"/>
                </a:lnTo>
                <a:lnTo>
                  <a:pt x="21462" y="49555"/>
                </a:lnTo>
                <a:lnTo>
                  <a:pt x="20668" y="32286"/>
                </a:lnTo>
                <a:lnTo>
                  <a:pt x="15689" y="18576"/>
                </a:lnTo>
                <a:lnTo>
                  <a:pt x="8230" y="7968"/>
                </a:lnTo>
                <a:lnTo>
                  <a:pt x="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58366" y="3719721"/>
            <a:ext cx="68087" cy="82405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8957779" y="3508579"/>
            <a:ext cx="134620" cy="325755"/>
          </a:xfrm>
          <a:custGeom>
            <a:avLst/>
            <a:gdLst/>
            <a:ahLst/>
            <a:cxnLst/>
            <a:rect l="l" t="t" r="r" b="b"/>
            <a:pathLst>
              <a:path w="134620" h="325754">
                <a:moveTo>
                  <a:pt x="73939" y="0"/>
                </a:moveTo>
                <a:lnTo>
                  <a:pt x="0" y="10998"/>
                </a:lnTo>
                <a:lnTo>
                  <a:pt x="17881" y="15634"/>
                </a:lnTo>
                <a:lnTo>
                  <a:pt x="32753" y="24893"/>
                </a:lnTo>
                <a:lnTo>
                  <a:pt x="42919" y="42832"/>
                </a:lnTo>
                <a:lnTo>
                  <a:pt x="46685" y="73507"/>
                </a:lnTo>
                <a:lnTo>
                  <a:pt x="46685" y="160235"/>
                </a:lnTo>
                <a:lnTo>
                  <a:pt x="48994" y="169990"/>
                </a:lnTo>
                <a:lnTo>
                  <a:pt x="54632" y="178735"/>
                </a:lnTo>
                <a:lnTo>
                  <a:pt x="61665" y="185462"/>
                </a:lnTo>
                <a:lnTo>
                  <a:pt x="68160" y="189166"/>
                </a:lnTo>
                <a:lnTo>
                  <a:pt x="73229" y="193150"/>
                </a:lnTo>
                <a:lnTo>
                  <a:pt x="77138" y="200617"/>
                </a:lnTo>
                <a:lnTo>
                  <a:pt x="79653" y="210410"/>
                </a:lnTo>
                <a:lnTo>
                  <a:pt x="80543" y="221373"/>
                </a:lnTo>
                <a:lnTo>
                  <a:pt x="80543" y="266788"/>
                </a:lnTo>
                <a:lnTo>
                  <a:pt x="80263" y="269163"/>
                </a:lnTo>
                <a:lnTo>
                  <a:pt x="80810" y="276733"/>
                </a:lnTo>
                <a:lnTo>
                  <a:pt x="109351" y="310980"/>
                </a:lnTo>
                <a:lnTo>
                  <a:pt x="134429" y="325678"/>
                </a:lnTo>
                <a:lnTo>
                  <a:pt x="131856" y="321373"/>
                </a:lnTo>
                <a:lnTo>
                  <a:pt x="130989" y="315725"/>
                </a:lnTo>
                <a:lnTo>
                  <a:pt x="131134" y="308862"/>
                </a:lnTo>
                <a:lnTo>
                  <a:pt x="131597" y="300913"/>
                </a:lnTo>
                <a:lnTo>
                  <a:pt x="131762" y="295719"/>
                </a:lnTo>
                <a:lnTo>
                  <a:pt x="131762" y="263486"/>
                </a:lnTo>
                <a:lnTo>
                  <a:pt x="131465" y="247658"/>
                </a:lnTo>
                <a:lnTo>
                  <a:pt x="129387" y="232832"/>
                </a:lnTo>
                <a:lnTo>
                  <a:pt x="123747" y="219706"/>
                </a:lnTo>
                <a:lnTo>
                  <a:pt x="112763" y="208978"/>
                </a:lnTo>
                <a:lnTo>
                  <a:pt x="111950" y="196243"/>
                </a:lnTo>
                <a:lnTo>
                  <a:pt x="108737" y="183891"/>
                </a:lnTo>
                <a:lnTo>
                  <a:pt x="101961" y="173550"/>
                </a:lnTo>
                <a:lnTo>
                  <a:pt x="90462" y="166852"/>
                </a:lnTo>
                <a:lnTo>
                  <a:pt x="79865" y="160320"/>
                </a:lnTo>
                <a:lnTo>
                  <a:pt x="75076" y="151160"/>
                </a:lnTo>
                <a:lnTo>
                  <a:pt x="73849" y="140140"/>
                </a:lnTo>
                <a:lnTo>
                  <a:pt x="73939" y="38011"/>
                </a:lnTo>
                <a:lnTo>
                  <a:pt x="100368" y="47904"/>
                </a:lnTo>
                <a:lnTo>
                  <a:pt x="100368" y="9080"/>
                </a:lnTo>
                <a:lnTo>
                  <a:pt x="73939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01922" y="4031220"/>
            <a:ext cx="250639" cy="293256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9453144" y="4664303"/>
            <a:ext cx="13335" cy="35560"/>
          </a:xfrm>
          <a:custGeom>
            <a:avLst/>
            <a:gdLst/>
            <a:ahLst/>
            <a:cxnLst/>
            <a:rect l="l" t="t" r="r" b="b"/>
            <a:pathLst>
              <a:path w="13335" h="35560">
                <a:moveTo>
                  <a:pt x="2425" y="2298"/>
                </a:moveTo>
                <a:lnTo>
                  <a:pt x="1803" y="4495"/>
                </a:lnTo>
                <a:lnTo>
                  <a:pt x="1219" y="6667"/>
                </a:lnTo>
                <a:lnTo>
                  <a:pt x="2425" y="2298"/>
                </a:lnTo>
                <a:close/>
              </a:path>
              <a:path w="13335" h="35560">
                <a:moveTo>
                  <a:pt x="2895" y="0"/>
                </a:moveTo>
                <a:lnTo>
                  <a:pt x="2425" y="2298"/>
                </a:lnTo>
                <a:lnTo>
                  <a:pt x="2895" y="25"/>
                </a:lnTo>
                <a:close/>
              </a:path>
              <a:path w="13335" h="35560">
                <a:moveTo>
                  <a:pt x="13335" y="35217"/>
                </a:moveTo>
                <a:lnTo>
                  <a:pt x="4305" y="26098"/>
                </a:lnTo>
                <a:lnTo>
                  <a:pt x="4025" y="25717"/>
                </a:lnTo>
                <a:lnTo>
                  <a:pt x="2679" y="23660"/>
                </a:lnTo>
                <a:lnTo>
                  <a:pt x="254" y="19799"/>
                </a:lnTo>
                <a:lnTo>
                  <a:pt x="177" y="19443"/>
                </a:lnTo>
                <a:lnTo>
                  <a:pt x="0" y="20091"/>
                </a:lnTo>
                <a:lnTo>
                  <a:pt x="5448" y="28778"/>
                </a:lnTo>
                <a:lnTo>
                  <a:pt x="8661" y="33528"/>
                </a:lnTo>
                <a:lnTo>
                  <a:pt x="13335" y="35217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72130" y="4764736"/>
            <a:ext cx="635" cy="635"/>
          </a:xfrm>
          <a:custGeom>
            <a:avLst/>
            <a:gdLst/>
            <a:ahLst/>
            <a:cxnLst/>
            <a:rect l="l" t="t" r="r" b="b"/>
            <a:pathLst>
              <a:path w="635" h="635">
                <a:moveTo>
                  <a:pt x="152" y="38"/>
                </a:moveTo>
                <a:close/>
              </a:path>
              <a:path w="635" h="635">
                <a:moveTo>
                  <a:pt x="0" y="0"/>
                </a:move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9452774" y="3884929"/>
            <a:ext cx="120650" cy="880110"/>
            <a:chOff x="4398174" y="3884929"/>
            <a:chExt cx="120650" cy="880110"/>
          </a:xfrm>
        </p:grpSpPr>
        <p:sp>
          <p:nvSpPr>
            <p:cNvPr id="55" name="object 55"/>
            <p:cNvSpPr/>
            <p:nvPr/>
          </p:nvSpPr>
          <p:spPr>
            <a:xfrm>
              <a:off x="4401273" y="3884929"/>
              <a:ext cx="1905" cy="779780"/>
            </a:xfrm>
            <a:custGeom>
              <a:avLst/>
              <a:gdLst/>
              <a:ahLst/>
              <a:cxnLst/>
              <a:rect l="l" t="t" r="r" b="b"/>
              <a:pathLst>
                <a:path w="1904" h="779779">
                  <a:moveTo>
                    <a:pt x="1587" y="270510"/>
                  </a:moveTo>
                  <a:lnTo>
                    <a:pt x="1333" y="270510"/>
                  </a:lnTo>
                  <a:lnTo>
                    <a:pt x="1333" y="257810"/>
                  </a:lnTo>
                  <a:lnTo>
                    <a:pt x="1333" y="256540"/>
                  </a:lnTo>
                  <a:lnTo>
                    <a:pt x="1193" y="256540"/>
                  </a:lnTo>
                  <a:lnTo>
                    <a:pt x="1193" y="5080"/>
                  </a:lnTo>
                  <a:lnTo>
                    <a:pt x="1054" y="5080"/>
                  </a:lnTo>
                  <a:lnTo>
                    <a:pt x="1054" y="3810"/>
                  </a:lnTo>
                  <a:lnTo>
                    <a:pt x="1054" y="0"/>
                  </a:lnTo>
                  <a:lnTo>
                    <a:pt x="927" y="0"/>
                  </a:lnTo>
                  <a:lnTo>
                    <a:pt x="927" y="3810"/>
                  </a:lnTo>
                  <a:lnTo>
                    <a:pt x="609" y="3810"/>
                  </a:lnTo>
                  <a:lnTo>
                    <a:pt x="609" y="5080"/>
                  </a:lnTo>
                  <a:lnTo>
                    <a:pt x="431" y="5080"/>
                  </a:lnTo>
                  <a:lnTo>
                    <a:pt x="431" y="256540"/>
                  </a:lnTo>
                  <a:lnTo>
                    <a:pt x="114" y="256540"/>
                  </a:lnTo>
                  <a:lnTo>
                    <a:pt x="114" y="257810"/>
                  </a:lnTo>
                  <a:lnTo>
                    <a:pt x="0" y="270510"/>
                  </a:lnTo>
                  <a:lnTo>
                    <a:pt x="381" y="270510"/>
                  </a:lnTo>
                  <a:lnTo>
                    <a:pt x="381" y="709930"/>
                  </a:lnTo>
                  <a:lnTo>
                    <a:pt x="317" y="775970"/>
                  </a:lnTo>
                  <a:lnTo>
                    <a:pt x="241" y="779780"/>
                  </a:lnTo>
                  <a:lnTo>
                    <a:pt x="431" y="779780"/>
                  </a:lnTo>
                  <a:lnTo>
                    <a:pt x="431" y="775970"/>
                  </a:lnTo>
                  <a:lnTo>
                    <a:pt x="1320" y="775970"/>
                  </a:lnTo>
                  <a:lnTo>
                    <a:pt x="1320" y="709930"/>
                  </a:lnTo>
                  <a:lnTo>
                    <a:pt x="1587" y="709930"/>
                  </a:lnTo>
                  <a:lnTo>
                    <a:pt x="1587" y="27051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98174" y="4605413"/>
              <a:ext cx="120103" cy="159359"/>
            </a:xfrm>
            <a:prstGeom prst="rect">
              <a:avLst/>
            </a:prstGeom>
          </p:spPr>
        </p:pic>
      </p:grpSp>
      <p:sp>
        <p:nvSpPr>
          <p:cNvPr id="57" name="object 57"/>
          <p:cNvSpPr/>
          <p:nvPr/>
        </p:nvSpPr>
        <p:spPr>
          <a:xfrm>
            <a:off x="9618777" y="3813239"/>
            <a:ext cx="5715" cy="710565"/>
          </a:xfrm>
          <a:custGeom>
            <a:avLst/>
            <a:gdLst/>
            <a:ahLst/>
            <a:cxnLst/>
            <a:rect l="l" t="t" r="r" b="b"/>
            <a:pathLst>
              <a:path w="5714" h="710564">
                <a:moveTo>
                  <a:pt x="5626" y="0"/>
                </a:moveTo>
                <a:lnTo>
                  <a:pt x="0" y="710311"/>
                </a:lnTo>
                <a:lnTo>
                  <a:pt x="3352" y="287591"/>
                </a:lnTo>
                <a:lnTo>
                  <a:pt x="5626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452762" y="4664329"/>
            <a:ext cx="3810" cy="19685"/>
          </a:xfrm>
          <a:custGeom>
            <a:avLst/>
            <a:gdLst/>
            <a:ahLst/>
            <a:cxnLst/>
            <a:rect l="l" t="t" r="r" b="b"/>
            <a:pathLst>
              <a:path w="3810" h="19685">
                <a:moveTo>
                  <a:pt x="3276" y="0"/>
                </a:moveTo>
                <a:lnTo>
                  <a:pt x="2806" y="2273"/>
                </a:lnTo>
                <a:lnTo>
                  <a:pt x="1600" y="6642"/>
                </a:lnTo>
                <a:lnTo>
                  <a:pt x="673" y="10299"/>
                </a:lnTo>
                <a:lnTo>
                  <a:pt x="342" y="11811"/>
                </a:lnTo>
                <a:lnTo>
                  <a:pt x="126" y="13258"/>
                </a:lnTo>
                <a:lnTo>
                  <a:pt x="25" y="14820"/>
                </a:lnTo>
                <a:lnTo>
                  <a:pt x="0" y="16560"/>
                </a:lnTo>
                <a:lnTo>
                  <a:pt x="139" y="17995"/>
                </a:lnTo>
                <a:lnTo>
                  <a:pt x="558" y="19418"/>
                </a:lnTo>
                <a:lnTo>
                  <a:pt x="2044" y="13601"/>
                </a:lnTo>
                <a:lnTo>
                  <a:pt x="2908" y="7112"/>
                </a:lnTo>
                <a:lnTo>
                  <a:pt x="3276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456915" y="3869067"/>
            <a:ext cx="1270" cy="16510"/>
          </a:xfrm>
          <a:custGeom>
            <a:avLst/>
            <a:gdLst/>
            <a:ahLst/>
            <a:cxnLst/>
            <a:rect l="l" t="t" r="r" b="b"/>
            <a:pathLst>
              <a:path w="1270" h="16510">
                <a:moveTo>
                  <a:pt x="0" y="0"/>
                </a:moveTo>
                <a:lnTo>
                  <a:pt x="12" y="16205"/>
                </a:lnTo>
                <a:lnTo>
                  <a:pt x="723" y="10756"/>
                </a:lnTo>
                <a:lnTo>
                  <a:pt x="812" y="5321"/>
                </a:lnTo>
                <a:lnTo>
                  <a:pt x="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460104" y="3780473"/>
            <a:ext cx="8255" cy="15875"/>
          </a:xfrm>
          <a:custGeom>
            <a:avLst/>
            <a:gdLst/>
            <a:ahLst/>
            <a:cxnLst/>
            <a:rect l="l" t="t" r="r" b="b"/>
            <a:pathLst>
              <a:path w="8254" h="15875">
                <a:moveTo>
                  <a:pt x="8191" y="0"/>
                </a:moveTo>
                <a:lnTo>
                  <a:pt x="4584" y="4140"/>
                </a:lnTo>
                <a:lnTo>
                  <a:pt x="1879" y="9537"/>
                </a:lnTo>
                <a:lnTo>
                  <a:pt x="0" y="15786"/>
                </a:lnTo>
                <a:lnTo>
                  <a:pt x="1892" y="9588"/>
                </a:lnTo>
                <a:lnTo>
                  <a:pt x="4597" y="4140"/>
                </a:lnTo>
                <a:lnTo>
                  <a:pt x="8191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9453106" y="3736353"/>
            <a:ext cx="273685" cy="1029335"/>
            <a:chOff x="4398505" y="3736352"/>
            <a:chExt cx="273685" cy="1029335"/>
          </a:xfrm>
        </p:grpSpPr>
        <p:sp>
          <p:nvSpPr>
            <p:cNvPr id="62" name="object 62"/>
            <p:cNvSpPr/>
            <p:nvPr/>
          </p:nvSpPr>
          <p:spPr>
            <a:xfrm>
              <a:off x="4402569" y="3736352"/>
              <a:ext cx="269875" cy="1029335"/>
            </a:xfrm>
            <a:custGeom>
              <a:avLst/>
              <a:gdLst/>
              <a:ahLst/>
              <a:cxnLst/>
              <a:rect l="l" t="t" r="r" b="b"/>
              <a:pathLst>
                <a:path w="269875" h="1029335">
                  <a:moveTo>
                    <a:pt x="7899" y="663308"/>
                  </a:moveTo>
                  <a:lnTo>
                    <a:pt x="7175" y="660933"/>
                  </a:lnTo>
                  <a:lnTo>
                    <a:pt x="6896" y="658025"/>
                  </a:lnTo>
                  <a:lnTo>
                    <a:pt x="7391" y="654418"/>
                  </a:lnTo>
                  <a:lnTo>
                    <a:pt x="7391" y="449567"/>
                  </a:lnTo>
                  <a:lnTo>
                    <a:pt x="5727" y="445427"/>
                  </a:lnTo>
                  <a:lnTo>
                    <a:pt x="774" y="443788"/>
                  </a:lnTo>
                  <a:lnTo>
                    <a:pt x="76" y="433108"/>
                  </a:lnTo>
                  <a:lnTo>
                    <a:pt x="330" y="663740"/>
                  </a:lnTo>
                  <a:lnTo>
                    <a:pt x="2527" y="663854"/>
                  </a:lnTo>
                  <a:lnTo>
                    <a:pt x="3670" y="663575"/>
                  </a:lnTo>
                  <a:lnTo>
                    <a:pt x="7899" y="663308"/>
                  </a:lnTo>
                  <a:close/>
                </a:path>
                <a:path w="269875" h="1029335">
                  <a:moveTo>
                    <a:pt x="24041" y="364845"/>
                  </a:moveTo>
                  <a:lnTo>
                    <a:pt x="13589" y="350494"/>
                  </a:lnTo>
                  <a:lnTo>
                    <a:pt x="0" y="372554"/>
                  </a:lnTo>
                  <a:lnTo>
                    <a:pt x="38" y="403783"/>
                  </a:lnTo>
                  <a:lnTo>
                    <a:pt x="24041" y="364845"/>
                  </a:lnTo>
                  <a:close/>
                </a:path>
                <a:path w="269875" h="1029335">
                  <a:moveTo>
                    <a:pt x="269532" y="32626"/>
                  </a:moveTo>
                  <a:lnTo>
                    <a:pt x="267233" y="15887"/>
                  </a:lnTo>
                  <a:lnTo>
                    <a:pt x="262356" y="5435"/>
                  </a:lnTo>
                  <a:lnTo>
                    <a:pt x="255257" y="431"/>
                  </a:lnTo>
                  <a:lnTo>
                    <a:pt x="246316" y="0"/>
                  </a:lnTo>
                  <a:lnTo>
                    <a:pt x="222846" y="1460"/>
                  </a:lnTo>
                  <a:lnTo>
                    <a:pt x="192570" y="27343"/>
                  </a:lnTo>
                  <a:lnTo>
                    <a:pt x="188976" y="37528"/>
                  </a:lnTo>
                  <a:lnTo>
                    <a:pt x="183908" y="50304"/>
                  </a:lnTo>
                  <a:lnTo>
                    <a:pt x="176834" y="63982"/>
                  </a:lnTo>
                  <a:lnTo>
                    <a:pt x="167233" y="76885"/>
                  </a:lnTo>
                  <a:lnTo>
                    <a:pt x="161607" y="787196"/>
                  </a:lnTo>
                  <a:lnTo>
                    <a:pt x="161455" y="793076"/>
                  </a:lnTo>
                  <a:lnTo>
                    <a:pt x="160985" y="798652"/>
                  </a:lnTo>
                  <a:lnTo>
                    <a:pt x="159931" y="806157"/>
                  </a:lnTo>
                  <a:lnTo>
                    <a:pt x="159410" y="808126"/>
                  </a:lnTo>
                  <a:lnTo>
                    <a:pt x="158457" y="813155"/>
                  </a:lnTo>
                  <a:lnTo>
                    <a:pt x="157937" y="816190"/>
                  </a:lnTo>
                  <a:lnTo>
                    <a:pt x="156489" y="821626"/>
                  </a:lnTo>
                  <a:lnTo>
                    <a:pt x="155549" y="824052"/>
                  </a:lnTo>
                  <a:lnTo>
                    <a:pt x="154038" y="828370"/>
                  </a:lnTo>
                  <a:lnTo>
                    <a:pt x="153479" y="830287"/>
                  </a:lnTo>
                  <a:lnTo>
                    <a:pt x="151536" y="834910"/>
                  </a:lnTo>
                  <a:lnTo>
                    <a:pt x="150139" y="837526"/>
                  </a:lnTo>
                  <a:lnTo>
                    <a:pt x="148158" y="841121"/>
                  </a:lnTo>
                  <a:lnTo>
                    <a:pt x="147675" y="842225"/>
                  </a:lnTo>
                  <a:lnTo>
                    <a:pt x="145351" y="846061"/>
                  </a:lnTo>
                  <a:lnTo>
                    <a:pt x="143459" y="848639"/>
                  </a:lnTo>
                  <a:lnTo>
                    <a:pt x="141490" y="851103"/>
                  </a:lnTo>
                  <a:lnTo>
                    <a:pt x="141109" y="851535"/>
                  </a:lnTo>
                  <a:lnTo>
                    <a:pt x="140804" y="852043"/>
                  </a:lnTo>
                  <a:lnTo>
                    <a:pt x="138201" y="855103"/>
                  </a:lnTo>
                  <a:lnTo>
                    <a:pt x="135813" y="857427"/>
                  </a:lnTo>
                  <a:lnTo>
                    <a:pt x="133184" y="859624"/>
                  </a:lnTo>
                  <a:lnTo>
                    <a:pt x="133057" y="859790"/>
                  </a:lnTo>
                  <a:lnTo>
                    <a:pt x="132892" y="859891"/>
                  </a:lnTo>
                  <a:lnTo>
                    <a:pt x="130263" y="862063"/>
                  </a:lnTo>
                  <a:lnTo>
                    <a:pt x="127508" y="863892"/>
                  </a:lnTo>
                  <a:lnTo>
                    <a:pt x="124663" y="865428"/>
                  </a:lnTo>
                  <a:lnTo>
                    <a:pt x="121754" y="866990"/>
                  </a:lnTo>
                  <a:lnTo>
                    <a:pt x="118795" y="868184"/>
                  </a:lnTo>
                  <a:lnTo>
                    <a:pt x="114554" y="869391"/>
                  </a:lnTo>
                  <a:lnTo>
                    <a:pt x="113372" y="869950"/>
                  </a:lnTo>
                  <a:lnTo>
                    <a:pt x="77025" y="897775"/>
                  </a:lnTo>
                  <a:lnTo>
                    <a:pt x="53771" y="931862"/>
                  </a:lnTo>
                  <a:lnTo>
                    <a:pt x="46824" y="941984"/>
                  </a:lnTo>
                  <a:lnTo>
                    <a:pt x="15316" y="964107"/>
                  </a:lnTo>
                  <a:lnTo>
                    <a:pt x="12052" y="964209"/>
                  </a:lnTo>
                  <a:lnTo>
                    <a:pt x="9309" y="963168"/>
                  </a:lnTo>
                  <a:lnTo>
                    <a:pt x="6680" y="962228"/>
                  </a:lnTo>
                  <a:lnTo>
                    <a:pt x="4470" y="960132"/>
                  </a:lnTo>
                  <a:lnTo>
                    <a:pt x="2032" y="956983"/>
                  </a:lnTo>
                  <a:lnTo>
                    <a:pt x="1409" y="957033"/>
                  </a:lnTo>
                  <a:lnTo>
                    <a:pt x="660" y="957160"/>
                  </a:lnTo>
                  <a:lnTo>
                    <a:pt x="76" y="957211"/>
                  </a:lnTo>
                  <a:lnTo>
                    <a:pt x="6654" y="965631"/>
                  </a:lnTo>
                  <a:lnTo>
                    <a:pt x="14643" y="970902"/>
                  </a:lnTo>
                  <a:lnTo>
                    <a:pt x="23977" y="973632"/>
                  </a:lnTo>
                  <a:lnTo>
                    <a:pt x="34607" y="974407"/>
                  </a:lnTo>
                  <a:lnTo>
                    <a:pt x="51092" y="975283"/>
                  </a:lnTo>
                  <a:lnTo>
                    <a:pt x="65252" y="978420"/>
                  </a:lnTo>
                  <a:lnTo>
                    <a:pt x="77330" y="985012"/>
                  </a:lnTo>
                  <a:lnTo>
                    <a:pt x="87591" y="996238"/>
                  </a:lnTo>
                  <a:lnTo>
                    <a:pt x="99110" y="1014095"/>
                  </a:lnTo>
                  <a:lnTo>
                    <a:pt x="104368" y="1021092"/>
                  </a:lnTo>
                  <a:lnTo>
                    <a:pt x="109880" y="1026121"/>
                  </a:lnTo>
                  <a:lnTo>
                    <a:pt x="115112" y="1026744"/>
                  </a:lnTo>
                  <a:lnTo>
                    <a:pt x="115112" y="1028420"/>
                  </a:lnTo>
                  <a:lnTo>
                    <a:pt x="117106" y="1028890"/>
                  </a:lnTo>
                  <a:lnTo>
                    <a:pt x="119189" y="1029055"/>
                  </a:lnTo>
                  <a:lnTo>
                    <a:pt x="121577" y="1028623"/>
                  </a:lnTo>
                  <a:lnTo>
                    <a:pt x="155194" y="997292"/>
                  </a:lnTo>
                  <a:lnTo>
                    <a:pt x="164782" y="982637"/>
                  </a:lnTo>
                  <a:lnTo>
                    <a:pt x="177736" y="964209"/>
                  </a:lnTo>
                  <a:lnTo>
                    <a:pt x="178473" y="963168"/>
                  </a:lnTo>
                  <a:lnTo>
                    <a:pt x="195059" y="945413"/>
                  </a:lnTo>
                  <a:lnTo>
                    <a:pt x="213550" y="935621"/>
                  </a:lnTo>
                  <a:lnTo>
                    <a:pt x="232079" y="927354"/>
                  </a:lnTo>
                  <a:lnTo>
                    <a:pt x="247586" y="910361"/>
                  </a:lnTo>
                  <a:lnTo>
                    <a:pt x="258445" y="885253"/>
                  </a:lnTo>
                  <a:lnTo>
                    <a:pt x="263029" y="852627"/>
                  </a:lnTo>
                  <a:lnTo>
                    <a:pt x="269532" y="326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04893" y="3813238"/>
              <a:ext cx="165100" cy="887094"/>
            </a:xfrm>
            <a:custGeom>
              <a:avLst/>
              <a:gdLst/>
              <a:ahLst/>
              <a:cxnLst/>
              <a:rect l="l" t="t" r="r" b="b"/>
              <a:pathLst>
                <a:path w="165100" h="887095">
                  <a:moveTo>
                    <a:pt x="164909" y="0"/>
                  </a:moveTo>
                  <a:lnTo>
                    <a:pt x="160566" y="4737"/>
                  </a:lnTo>
                  <a:lnTo>
                    <a:pt x="155422" y="8775"/>
                  </a:lnTo>
                  <a:lnTo>
                    <a:pt x="149504" y="11887"/>
                  </a:lnTo>
                  <a:lnTo>
                    <a:pt x="144030" y="703770"/>
                  </a:lnTo>
                  <a:lnTo>
                    <a:pt x="129805" y="759342"/>
                  </a:lnTo>
                  <a:lnTo>
                    <a:pt x="98120" y="785634"/>
                  </a:lnTo>
                  <a:lnTo>
                    <a:pt x="94538" y="786764"/>
                  </a:lnTo>
                  <a:lnTo>
                    <a:pt x="76056" y="796545"/>
                  </a:lnTo>
                  <a:lnTo>
                    <a:pt x="59440" y="814347"/>
                  </a:lnTo>
                  <a:lnTo>
                    <a:pt x="45784" y="833776"/>
                  </a:lnTo>
                  <a:lnTo>
                    <a:pt x="36182" y="848436"/>
                  </a:lnTo>
                  <a:lnTo>
                    <a:pt x="29242" y="858557"/>
                  </a:lnTo>
                  <a:lnTo>
                    <a:pt x="21618" y="868016"/>
                  </a:lnTo>
                  <a:lnTo>
                    <a:pt x="12875" y="875518"/>
                  </a:lnTo>
                  <a:lnTo>
                    <a:pt x="2578" y="879767"/>
                  </a:lnTo>
                  <a:lnTo>
                    <a:pt x="0" y="880059"/>
                  </a:lnTo>
                  <a:lnTo>
                    <a:pt x="4102" y="884593"/>
                  </a:lnTo>
                  <a:lnTo>
                    <a:pt x="5981" y="885901"/>
                  </a:lnTo>
                  <a:lnTo>
                    <a:pt x="8229" y="886764"/>
                  </a:lnTo>
                  <a:lnTo>
                    <a:pt x="14033" y="886866"/>
                  </a:lnTo>
                  <a:lnTo>
                    <a:pt x="17830" y="886307"/>
                  </a:lnTo>
                  <a:lnTo>
                    <a:pt x="51447" y="854976"/>
                  </a:lnTo>
                  <a:lnTo>
                    <a:pt x="61048" y="840316"/>
                  </a:lnTo>
                  <a:lnTo>
                    <a:pt x="74701" y="820888"/>
                  </a:lnTo>
                  <a:lnTo>
                    <a:pt x="91316" y="803086"/>
                  </a:lnTo>
                  <a:lnTo>
                    <a:pt x="109804" y="793305"/>
                  </a:lnTo>
                  <a:lnTo>
                    <a:pt x="111023" y="793064"/>
                  </a:lnTo>
                  <a:lnTo>
                    <a:pt x="113385" y="792175"/>
                  </a:lnTo>
                  <a:lnTo>
                    <a:pt x="130701" y="782923"/>
                  </a:lnTo>
                  <a:lnTo>
                    <a:pt x="145068" y="765883"/>
                  </a:lnTo>
                  <a:lnTo>
                    <a:pt x="155069" y="741522"/>
                  </a:lnTo>
                  <a:lnTo>
                    <a:pt x="159283" y="710311"/>
                  </a:lnTo>
                  <a:lnTo>
                    <a:pt x="164909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398505" y="3768699"/>
              <a:ext cx="156210" cy="925194"/>
            </a:xfrm>
            <a:custGeom>
              <a:avLst/>
              <a:gdLst/>
              <a:ahLst/>
              <a:cxnLst/>
              <a:rect l="l" t="t" r="r" b="b"/>
              <a:pathLst>
                <a:path w="156210" h="925195">
                  <a:moveTo>
                    <a:pt x="6096" y="924636"/>
                  </a:moveTo>
                  <a:lnTo>
                    <a:pt x="4305" y="922286"/>
                  </a:lnTo>
                  <a:lnTo>
                    <a:pt x="2400" y="919454"/>
                  </a:lnTo>
                  <a:lnTo>
                    <a:pt x="38" y="915695"/>
                  </a:lnTo>
                  <a:lnTo>
                    <a:pt x="0" y="915885"/>
                  </a:lnTo>
                  <a:lnTo>
                    <a:pt x="1193" y="919340"/>
                  </a:lnTo>
                  <a:lnTo>
                    <a:pt x="2628" y="922210"/>
                  </a:lnTo>
                  <a:lnTo>
                    <a:pt x="4140" y="924864"/>
                  </a:lnTo>
                  <a:lnTo>
                    <a:pt x="4724" y="924814"/>
                  </a:lnTo>
                  <a:lnTo>
                    <a:pt x="5473" y="924687"/>
                  </a:lnTo>
                  <a:lnTo>
                    <a:pt x="6096" y="924636"/>
                  </a:lnTo>
                  <a:close/>
                </a:path>
                <a:path w="156210" h="925195">
                  <a:moveTo>
                    <a:pt x="155892" y="56426"/>
                  </a:moveTo>
                  <a:lnTo>
                    <a:pt x="152133" y="58420"/>
                  </a:lnTo>
                  <a:lnTo>
                    <a:pt x="148120" y="60134"/>
                  </a:lnTo>
                  <a:lnTo>
                    <a:pt x="143611" y="61175"/>
                  </a:lnTo>
                  <a:lnTo>
                    <a:pt x="133527" y="62445"/>
                  </a:lnTo>
                  <a:lnTo>
                    <a:pt x="124460" y="61595"/>
                  </a:lnTo>
                  <a:lnTo>
                    <a:pt x="87503" y="31953"/>
                  </a:lnTo>
                  <a:lnTo>
                    <a:pt x="68326" y="4330"/>
                  </a:lnTo>
                  <a:lnTo>
                    <a:pt x="60363" y="4038"/>
                  </a:lnTo>
                  <a:lnTo>
                    <a:pt x="56553" y="0"/>
                  </a:lnTo>
                  <a:lnTo>
                    <a:pt x="50952" y="0"/>
                  </a:lnTo>
                  <a:lnTo>
                    <a:pt x="11595" y="15913"/>
                  </a:lnTo>
                  <a:lnTo>
                    <a:pt x="3746" y="49047"/>
                  </a:lnTo>
                  <a:lnTo>
                    <a:pt x="3810" y="100368"/>
                  </a:lnTo>
                  <a:lnTo>
                    <a:pt x="4622" y="105689"/>
                  </a:lnTo>
                  <a:lnTo>
                    <a:pt x="4533" y="111125"/>
                  </a:lnTo>
                  <a:lnTo>
                    <a:pt x="3822" y="116573"/>
                  </a:lnTo>
                  <a:lnTo>
                    <a:pt x="4064" y="340207"/>
                  </a:lnTo>
                  <a:lnTo>
                    <a:pt x="17653" y="318147"/>
                  </a:lnTo>
                  <a:lnTo>
                    <a:pt x="28105" y="332498"/>
                  </a:lnTo>
                  <a:lnTo>
                    <a:pt x="32918" y="324688"/>
                  </a:lnTo>
                  <a:lnTo>
                    <a:pt x="75044" y="382511"/>
                  </a:lnTo>
                  <a:lnTo>
                    <a:pt x="79171" y="390944"/>
                  </a:lnTo>
                  <a:lnTo>
                    <a:pt x="79590" y="396671"/>
                  </a:lnTo>
                  <a:lnTo>
                    <a:pt x="76898" y="400075"/>
                  </a:lnTo>
                  <a:lnTo>
                    <a:pt x="71742" y="401523"/>
                  </a:lnTo>
                  <a:lnTo>
                    <a:pt x="59359" y="403161"/>
                  </a:lnTo>
                  <a:lnTo>
                    <a:pt x="52755" y="404825"/>
                  </a:lnTo>
                  <a:lnTo>
                    <a:pt x="49453" y="408114"/>
                  </a:lnTo>
                  <a:lnTo>
                    <a:pt x="49453" y="628662"/>
                  </a:lnTo>
                  <a:lnTo>
                    <a:pt x="46126" y="633628"/>
                  </a:lnTo>
                  <a:lnTo>
                    <a:pt x="36233" y="636943"/>
                  </a:lnTo>
                  <a:lnTo>
                    <a:pt x="23012" y="637768"/>
                  </a:lnTo>
                  <a:lnTo>
                    <a:pt x="18338" y="638911"/>
                  </a:lnTo>
                  <a:lnTo>
                    <a:pt x="13703" y="636714"/>
                  </a:lnTo>
                  <a:lnTo>
                    <a:pt x="11963" y="630961"/>
                  </a:lnTo>
                  <a:lnTo>
                    <a:pt x="7734" y="631228"/>
                  </a:lnTo>
                  <a:lnTo>
                    <a:pt x="6591" y="631507"/>
                  </a:lnTo>
                  <a:lnTo>
                    <a:pt x="4394" y="631393"/>
                  </a:lnTo>
                  <a:lnTo>
                    <a:pt x="4597" y="826160"/>
                  </a:lnTo>
                  <a:lnTo>
                    <a:pt x="3594" y="891997"/>
                  </a:lnTo>
                  <a:lnTo>
                    <a:pt x="2933" y="895629"/>
                  </a:lnTo>
                  <a:lnTo>
                    <a:pt x="2565" y="902741"/>
                  </a:lnTo>
                  <a:lnTo>
                    <a:pt x="1701" y="909231"/>
                  </a:lnTo>
                  <a:lnTo>
                    <a:pt x="292" y="915403"/>
                  </a:lnTo>
                  <a:lnTo>
                    <a:pt x="6388" y="924598"/>
                  </a:lnTo>
                  <a:lnTo>
                    <a:pt x="42570" y="892975"/>
                  </a:lnTo>
                  <a:lnTo>
                    <a:pt x="52171" y="878319"/>
                  </a:lnTo>
                  <a:lnTo>
                    <a:pt x="65824" y="858888"/>
                  </a:lnTo>
                  <a:lnTo>
                    <a:pt x="82435" y="841095"/>
                  </a:lnTo>
                  <a:lnTo>
                    <a:pt x="100926" y="831303"/>
                  </a:lnTo>
                  <a:lnTo>
                    <a:pt x="102146" y="831062"/>
                  </a:lnTo>
                  <a:lnTo>
                    <a:pt x="104508" y="830173"/>
                  </a:lnTo>
                  <a:lnTo>
                    <a:pt x="121818" y="820928"/>
                  </a:lnTo>
                  <a:lnTo>
                    <a:pt x="136182" y="803884"/>
                  </a:lnTo>
                  <a:lnTo>
                    <a:pt x="146189" y="779526"/>
                  </a:lnTo>
                  <a:lnTo>
                    <a:pt x="150418" y="748309"/>
                  </a:lnTo>
                  <a:lnTo>
                    <a:pt x="155892" y="564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11878" y="4699520"/>
              <a:ext cx="8890" cy="1270"/>
            </a:xfrm>
            <a:custGeom>
              <a:avLst/>
              <a:gdLst/>
              <a:ahLst/>
              <a:cxnLst/>
              <a:rect l="l" t="t" r="r" b="b"/>
              <a:pathLst>
                <a:path w="8889" h="1270">
                  <a:moveTo>
                    <a:pt x="4165" y="673"/>
                  </a:moveTo>
                  <a:lnTo>
                    <a:pt x="2667" y="609"/>
                  </a:lnTo>
                  <a:lnTo>
                    <a:pt x="1257" y="457"/>
                  </a:lnTo>
                  <a:lnTo>
                    <a:pt x="0" y="0"/>
                  </a:lnTo>
                  <a:lnTo>
                    <a:pt x="1244" y="482"/>
                  </a:lnTo>
                  <a:lnTo>
                    <a:pt x="2679" y="647"/>
                  </a:lnTo>
                  <a:lnTo>
                    <a:pt x="4165" y="673"/>
                  </a:lnTo>
                  <a:close/>
                </a:path>
                <a:path w="8889" h="1270">
                  <a:moveTo>
                    <a:pt x="8623" y="431"/>
                  </a:moveTo>
                  <a:lnTo>
                    <a:pt x="7048" y="584"/>
                  </a:lnTo>
                  <a:lnTo>
                    <a:pt x="5422" y="647"/>
                  </a:lnTo>
                  <a:lnTo>
                    <a:pt x="5029" y="673"/>
                  </a:lnTo>
                  <a:lnTo>
                    <a:pt x="4318" y="673"/>
                  </a:lnTo>
                  <a:lnTo>
                    <a:pt x="5181" y="698"/>
                  </a:lnTo>
                  <a:lnTo>
                    <a:pt x="6832" y="609"/>
                  </a:lnTo>
                  <a:lnTo>
                    <a:pt x="8623" y="431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6" name="object 6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25518" y="4338255"/>
            <a:ext cx="245604" cy="143549"/>
          </a:xfrm>
          <a:prstGeom prst="rect">
            <a:avLst/>
          </a:prstGeom>
        </p:spPr>
      </p:pic>
      <p:grpSp>
        <p:nvGrpSpPr>
          <p:cNvPr id="67" name="object 67"/>
          <p:cNvGrpSpPr/>
          <p:nvPr/>
        </p:nvGrpSpPr>
        <p:grpSpPr>
          <a:xfrm>
            <a:off x="8841638" y="4243071"/>
            <a:ext cx="502920" cy="184785"/>
            <a:chOff x="3787038" y="4243070"/>
            <a:chExt cx="502920" cy="184785"/>
          </a:xfrm>
        </p:grpSpPr>
        <p:sp>
          <p:nvSpPr>
            <p:cNvPr id="68" name="object 68"/>
            <p:cNvSpPr/>
            <p:nvPr/>
          </p:nvSpPr>
          <p:spPr>
            <a:xfrm>
              <a:off x="3787038" y="4243070"/>
              <a:ext cx="502920" cy="154305"/>
            </a:xfrm>
            <a:custGeom>
              <a:avLst/>
              <a:gdLst/>
              <a:ahLst/>
              <a:cxnLst/>
              <a:rect l="l" t="t" r="r" b="b"/>
              <a:pathLst>
                <a:path w="502920" h="154304">
                  <a:moveTo>
                    <a:pt x="502335" y="0"/>
                  </a:moveTo>
                  <a:lnTo>
                    <a:pt x="398233" y="20497"/>
                  </a:lnTo>
                  <a:lnTo>
                    <a:pt x="305511" y="43903"/>
                  </a:lnTo>
                  <a:lnTo>
                    <a:pt x="277570" y="53272"/>
                  </a:lnTo>
                  <a:lnTo>
                    <a:pt x="168605" y="93179"/>
                  </a:lnTo>
                  <a:lnTo>
                    <a:pt x="146109" y="100183"/>
                  </a:lnTo>
                  <a:lnTo>
                    <a:pt x="118114" y="107111"/>
                  </a:lnTo>
                  <a:lnTo>
                    <a:pt x="89965" y="113268"/>
                  </a:lnTo>
                  <a:lnTo>
                    <a:pt x="0" y="132029"/>
                  </a:lnTo>
                  <a:lnTo>
                    <a:pt x="114" y="153835"/>
                  </a:lnTo>
                  <a:lnTo>
                    <a:pt x="89965" y="135093"/>
                  </a:lnTo>
                  <a:lnTo>
                    <a:pt x="146109" y="122004"/>
                  </a:lnTo>
                  <a:lnTo>
                    <a:pt x="277570" y="75085"/>
                  </a:lnTo>
                  <a:lnTo>
                    <a:pt x="305511" y="65709"/>
                  </a:lnTo>
                  <a:lnTo>
                    <a:pt x="398233" y="42290"/>
                  </a:lnTo>
                  <a:lnTo>
                    <a:pt x="502335" y="21805"/>
                  </a:lnTo>
                  <a:lnTo>
                    <a:pt x="502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787152" y="4264875"/>
              <a:ext cx="502284" cy="163195"/>
            </a:xfrm>
            <a:custGeom>
              <a:avLst/>
              <a:gdLst/>
              <a:ahLst/>
              <a:cxnLst/>
              <a:rect l="l" t="t" r="r" b="b"/>
              <a:pathLst>
                <a:path w="502285" h="163195">
                  <a:moveTo>
                    <a:pt x="502221" y="0"/>
                  </a:moveTo>
                  <a:lnTo>
                    <a:pt x="398119" y="20485"/>
                  </a:lnTo>
                  <a:lnTo>
                    <a:pt x="305396" y="43903"/>
                  </a:lnTo>
                  <a:lnTo>
                    <a:pt x="277455" y="53280"/>
                  </a:lnTo>
                  <a:lnTo>
                    <a:pt x="168490" y="93179"/>
                  </a:lnTo>
                  <a:lnTo>
                    <a:pt x="145995" y="100198"/>
                  </a:lnTo>
                  <a:lnTo>
                    <a:pt x="118000" y="107132"/>
                  </a:lnTo>
                  <a:lnTo>
                    <a:pt x="89850" y="113287"/>
                  </a:lnTo>
                  <a:lnTo>
                    <a:pt x="0" y="132029"/>
                  </a:lnTo>
                  <a:lnTo>
                    <a:pt x="38" y="162953"/>
                  </a:lnTo>
                  <a:lnTo>
                    <a:pt x="103238" y="140766"/>
                  </a:lnTo>
                  <a:lnTo>
                    <a:pt x="128713" y="136429"/>
                  </a:lnTo>
                  <a:lnTo>
                    <a:pt x="158372" y="130937"/>
                  </a:lnTo>
                  <a:lnTo>
                    <a:pt x="187102" y="124368"/>
                  </a:lnTo>
                  <a:lnTo>
                    <a:pt x="209791" y="116801"/>
                  </a:lnTo>
                  <a:lnTo>
                    <a:pt x="233615" y="106855"/>
                  </a:lnTo>
                  <a:lnTo>
                    <a:pt x="263478" y="95435"/>
                  </a:lnTo>
                  <a:lnTo>
                    <a:pt x="299821" y="82118"/>
                  </a:lnTo>
                  <a:lnTo>
                    <a:pt x="352070" y="65384"/>
                  </a:lnTo>
                  <a:lnTo>
                    <a:pt x="405549" y="54851"/>
                  </a:lnTo>
                  <a:lnTo>
                    <a:pt x="502221" y="35039"/>
                  </a:lnTo>
                  <a:lnTo>
                    <a:pt x="502221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0" name="object 7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24492" y="4493581"/>
            <a:ext cx="244538" cy="150961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200554" y="3753129"/>
            <a:ext cx="197815" cy="203568"/>
          </a:xfrm>
          <a:prstGeom prst="rect">
            <a:avLst/>
          </a:prstGeom>
        </p:spPr>
      </p:pic>
      <p:sp>
        <p:nvSpPr>
          <p:cNvPr id="72" name="object 72"/>
          <p:cNvSpPr/>
          <p:nvPr/>
        </p:nvSpPr>
        <p:spPr>
          <a:xfrm>
            <a:off x="8227885" y="4563733"/>
            <a:ext cx="1170940" cy="213995"/>
          </a:xfrm>
          <a:custGeom>
            <a:avLst/>
            <a:gdLst/>
            <a:ahLst/>
            <a:cxnLst/>
            <a:rect l="l" t="t" r="r" b="b"/>
            <a:pathLst>
              <a:path w="1170939" h="213995">
                <a:moveTo>
                  <a:pt x="5714" y="0"/>
                </a:moveTo>
                <a:lnTo>
                  <a:pt x="2705" y="2654"/>
                </a:lnTo>
                <a:lnTo>
                  <a:pt x="736" y="5600"/>
                </a:lnTo>
                <a:lnTo>
                  <a:pt x="0" y="11201"/>
                </a:lnTo>
                <a:lnTo>
                  <a:pt x="126" y="12166"/>
                </a:lnTo>
                <a:lnTo>
                  <a:pt x="402386" y="204520"/>
                </a:lnTo>
                <a:lnTo>
                  <a:pt x="445782" y="212138"/>
                </a:lnTo>
                <a:lnTo>
                  <a:pt x="499860" y="213404"/>
                </a:lnTo>
                <a:lnTo>
                  <a:pt x="558275" y="209403"/>
                </a:lnTo>
                <a:lnTo>
                  <a:pt x="614679" y="201218"/>
                </a:lnTo>
                <a:lnTo>
                  <a:pt x="1132586" y="85559"/>
                </a:lnTo>
                <a:lnTo>
                  <a:pt x="1166530" y="62022"/>
                </a:lnTo>
                <a:lnTo>
                  <a:pt x="1170597" y="40970"/>
                </a:lnTo>
                <a:lnTo>
                  <a:pt x="1170597" y="37211"/>
                </a:lnTo>
                <a:lnTo>
                  <a:pt x="1169390" y="41173"/>
                </a:lnTo>
                <a:lnTo>
                  <a:pt x="1167777" y="44716"/>
                </a:lnTo>
                <a:lnTo>
                  <a:pt x="1134770" y="65938"/>
                </a:lnTo>
                <a:lnTo>
                  <a:pt x="616864" y="181584"/>
                </a:lnTo>
                <a:lnTo>
                  <a:pt x="560460" y="189771"/>
                </a:lnTo>
                <a:lnTo>
                  <a:pt x="502046" y="193775"/>
                </a:lnTo>
                <a:lnTo>
                  <a:pt x="447971" y="192509"/>
                </a:lnTo>
                <a:lnTo>
                  <a:pt x="404583" y="184886"/>
                </a:lnTo>
                <a:lnTo>
                  <a:pt x="23263" y="13023"/>
                </a:lnTo>
                <a:lnTo>
                  <a:pt x="15614" y="8712"/>
                </a:lnTo>
                <a:lnTo>
                  <a:pt x="9804" y="4353"/>
                </a:lnTo>
                <a:lnTo>
                  <a:pt x="57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228608" y="3989896"/>
            <a:ext cx="192405" cy="79375"/>
          </a:xfrm>
          <a:custGeom>
            <a:avLst/>
            <a:gdLst/>
            <a:ahLst/>
            <a:cxnLst/>
            <a:rect l="l" t="t" r="r" b="b"/>
            <a:pathLst>
              <a:path w="192404" h="79375">
                <a:moveTo>
                  <a:pt x="135293" y="787"/>
                </a:moveTo>
                <a:lnTo>
                  <a:pt x="133578" y="1028"/>
                </a:lnTo>
                <a:lnTo>
                  <a:pt x="135293" y="787"/>
                </a:lnTo>
                <a:close/>
              </a:path>
              <a:path w="192404" h="79375">
                <a:moveTo>
                  <a:pt x="146939" y="76"/>
                </a:moveTo>
                <a:lnTo>
                  <a:pt x="145592" y="0"/>
                </a:lnTo>
                <a:lnTo>
                  <a:pt x="146939" y="76"/>
                </a:lnTo>
                <a:close/>
              </a:path>
              <a:path w="192404" h="79375">
                <a:moveTo>
                  <a:pt x="192163" y="69634"/>
                </a:moveTo>
                <a:lnTo>
                  <a:pt x="187058" y="69316"/>
                </a:lnTo>
                <a:lnTo>
                  <a:pt x="164807" y="67868"/>
                </a:lnTo>
                <a:lnTo>
                  <a:pt x="165735" y="63042"/>
                </a:lnTo>
                <a:lnTo>
                  <a:pt x="167246" y="22593"/>
                </a:lnTo>
                <a:lnTo>
                  <a:pt x="158673" y="3721"/>
                </a:lnTo>
                <a:lnTo>
                  <a:pt x="140195" y="215"/>
                </a:lnTo>
                <a:lnTo>
                  <a:pt x="139915" y="228"/>
                </a:lnTo>
                <a:lnTo>
                  <a:pt x="111645" y="5765"/>
                </a:lnTo>
                <a:lnTo>
                  <a:pt x="107086" y="6858"/>
                </a:lnTo>
                <a:lnTo>
                  <a:pt x="0" y="26390"/>
                </a:lnTo>
                <a:lnTo>
                  <a:pt x="116840" y="70573"/>
                </a:lnTo>
                <a:lnTo>
                  <a:pt x="138582" y="79336"/>
                </a:lnTo>
                <a:lnTo>
                  <a:pt x="164807" y="74587"/>
                </a:lnTo>
                <a:lnTo>
                  <a:pt x="192163" y="69634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099462" y="4038879"/>
            <a:ext cx="4445" cy="1270"/>
          </a:xfrm>
          <a:custGeom>
            <a:avLst/>
            <a:gdLst/>
            <a:ahLst/>
            <a:cxnLst/>
            <a:rect l="l" t="t" r="r" b="b"/>
            <a:pathLst>
              <a:path w="4445" h="1270">
                <a:moveTo>
                  <a:pt x="0" y="0"/>
                </a:moveTo>
                <a:lnTo>
                  <a:pt x="1282" y="711"/>
                </a:lnTo>
                <a:lnTo>
                  <a:pt x="3911" y="253"/>
                </a:lnTo>
                <a:lnTo>
                  <a:pt x="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235442" y="3933990"/>
            <a:ext cx="158750" cy="67310"/>
          </a:xfrm>
          <a:custGeom>
            <a:avLst/>
            <a:gdLst/>
            <a:ahLst/>
            <a:cxnLst/>
            <a:rect l="l" t="t" r="r" b="b"/>
            <a:pathLst>
              <a:path w="158750" h="67310">
                <a:moveTo>
                  <a:pt x="0" y="0"/>
                </a:moveTo>
                <a:lnTo>
                  <a:pt x="158381" y="67081"/>
                </a:lnTo>
                <a:lnTo>
                  <a:pt x="0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103374" y="3989882"/>
            <a:ext cx="291465" cy="49530"/>
          </a:xfrm>
          <a:custGeom>
            <a:avLst/>
            <a:gdLst/>
            <a:ahLst/>
            <a:cxnLst/>
            <a:rect l="l" t="t" r="r" b="b"/>
            <a:pathLst>
              <a:path w="291464" h="49529">
                <a:moveTo>
                  <a:pt x="232321" y="6870"/>
                </a:moveTo>
                <a:lnTo>
                  <a:pt x="87655" y="33248"/>
                </a:lnTo>
                <a:lnTo>
                  <a:pt x="0" y="49250"/>
                </a:lnTo>
                <a:lnTo>
                  <a:pt x="232321" y="6870"/>
                </a:lnTo>
                <a:close/>
              </a:path>
              <a:path w="291464" h="49529">
                <a:moveTo>
                  <a:pt x="249301" y="2882"/>
                </a:moveTo>
                <a:lnTo>
                  <a:pt x="247637" y="3238"/>
                </a:lnTo>
                <a:lnTo>
                  <a:pt x="245935" y="3657"/>
                </a:lnTo>
                <a:lnTo>
                  <a:pt x="249301" y="2882"/>
                </a:lnTo>
                <a:close/>
              </a:path>
              <a:path w="291464" h="49529">
                <a:moveTo>
                  <a:pt x="257924" y="1206"/>
                </a:moveTo>
                <a:lnTo>
                  <a:pt x="256540" y="1447"/>
                </a:lnTo>
                <a:lnTo>
                  <a:pt x="253657" y="1993"/>
                </a:lnTo>
                <a:lnTo>
                  <a:pt x="257924" y="1206"/>
                </a:lnTo>
                <a:close/>
              </a:path>
              <a:path w="291464" h="49529">
                <a:moveTo>
                  <a:pt x="263105" y="444"/>
                </a:moveTo>
                <a:lnTo>
                  <a:pt x="260527" y="800"/>
                </a:lnTo>
                <a:lnTo>
                  <a:pt x="263105" y="444"/>
                </a:lnTo>
                <a:close/>
              </a:path>
              <a:path w="291464" h="49529">
                <a:moveTo>
                  <a:pt x="269024" y="0"/>
                </a:moveTo>
                <a:lnTo>
                  <a:pt x="266687" y="139"/>
                </a:lnTo>
                <a:lnTo>
                  <a:pt x="269024" y="12"/>
                </a:lnTo>
                <a:close/>
              </a:path>
              <a:path w="291464" h="49529">
                <a:moveTo>
                  <a:pt x="290855" y="14566"/>
                </a:moveTo>
                <a:lnTo>
                  <a:pt x="290423" y="13538"/>
                </a:lnTo>
                <a:lnTo>
                  <a:pt x="290855" y="14579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050403" y="4755858"/>
            <a:ext cx="748665" cy="208915"/>
          </a:xfrm>
          <a:custGeom>
            <a:avLst/>
            <a:gdLst/>
            <a:ahLst/>
            <a:cxnLst/>
            <a:rect l="l" t="t" r="r" b="b"/>
            <a:pathLst>
              <a:path w="748664" h="208914">
                <a:moveTo>
                  <a:pt x="466712" y="0"/>
                </a:moveTo>
                <a:lnTo>
                  <a:pt x="0" y="93345"/>
                </a:lnTo>
                <a:lnTo>
                  <a:pt x="11988" y="208686"/>
                </a:lnTo>
                <a:lnTo>
                  <a:pt x="748080" y="50012"/>
                </a:lnTo>
                <a:lnTo>
                  <a:pt x="675621" y="55531"/>
                </a:lnTo>
                <a:lnTo>
                  <a:pt x="656475" y="56553"/>
                </a:lnTo>
                <a:lnTo>
                  <a:pt x="645310" y="56194"/>
                </a:lnTo>
                <a:lnTo>
                  <a:pt x="629696" y="54916"/>
                </a:lnTo>
                <a:lnTo>
                  <a:pt x="610707" y="52411"/>
                </a:lnTo>
                <a:lnTo>
                  <a:pt x="589419" y="48374"/>
                </a:lnTo>
                <a:lnTo>
                  <a:pt x="466712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8" name="object 78"/>
          <p:cNvGrpSpPr/>
          <p:nvPr/>
        </p:nvGrpSpPr>
        <p:grpSpPr>
          <a:xfrm>
            <a:off x="9031719" y="2996896"/>
            <a:ext cx="2592070" cy="719455"/>
            <a:chOff x="3977119" y="2996895"/>
            <a:chExt cx="2592070" cy="719455"/>
          </a:xfrm>
        </p:grpSpPr>
        <p:sp>
          <p:nvSpPr>
            <p:cNvPr id="79" name="object 79"/>
            <p:cNvSpPr/>
            <p:nvPr/>
          </p:nvSpPr>
          <p:spPr>
            <a:xfrm>
              <a:off x="4382693" y="3261766"/>
              <a:ext cx="2186940" cy="454659"/>
            </a:xfrm>
            <a:custGeom>
              <a:avLst/>
              <a:gdLst/>
              <a:ahLst/>
              <a:cxnLst/>
              <a:rect l="l" t="t" r="r" b="b"/>
              <a:pathLst>
                <a:path w="2186940" h="454660">
                  <a:moveTo>
                    <a:pt x="2181085" y="0"/>
                  </a:moveTo>
                  <a:lnTo>
                    <a:pt x="0" y="399630"/>
                  </a:lnTo>
                  <a:lnTo>
                    <a:pt x="0" y="454151"/>
                  </a:lnTo>
                  <a:lnTo>
                    <a:pt x="2186330" y="52184"/>
                  </a:lnTo>
                  <a:lnTo>
                    <a:pt x="2182512" y="12575"/>
                  </a:lnTo>
                  <a:lnTo>
                    <a:pt x="2181085" y="0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191253" y="3237433"/>
              <a:ext cx="2374265" cy="424180"/>
            </a:xfrm>
            <a:custGeom>
              <a:avLst/>
              <a:gdLst/>
              <a:ahLst/>
              <a:cxnLst/>
              <a:rect l="l" t="t" r="r" b="b"/>
              <a:pathLst>
                <a:path w="2374265" h="424179">
                  <a:moveTo>
                    <a:pt x="2370912" y="0"/>
                  </a:moveTo>
                  <a:lnTo>
                    <a:pt x="195808" y="393420"/>
                  </a:lnTo>
                  <a:lnTo>
                    <a:pt x="23723" y="333819"/>
                  </a:lnTo>
                  <a:lnTo>
                    <a:pt x="15098" y="337456"/>
                  </a:lnTo>
                  <a:lnTo>
                    <a:pt x="8289" y="342344"/>
                  </a:lnTo>
                  <a:lnTo>
                    <a:pt x="3267" y="348246"/>
                  </a:lnTo>
                  <a:lnTo>
                    <a:pt x="0" y="354926"/>
                  </a:lnTo>
                  <a:lnTo>
                    <a:pt x="635" y="357873"/>
                  </a:lnTo>
                  <a:lnTo>
                    <a:pt x="191439" y="423964"/>
                  </a:lnTo>
                  <a:lnTo>
                    <a:pt x="2374188" y="26009"/>
                  </a:lnTo>
                  <a:lnTo>
                    <a:pt x="23709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214977" y="3161309"/>
              <a:ext cx="2347595" cy="469900"/>
            </a:xfrm>
            <a:custGeom>
              <a:avLst/>
              <a:gdLst/>
              <a:ahLst/>
              <a:cxnLst/>
              <a:rect l="l" t="t" r="r" b="b"/>
              <a:pathLst>
                <a:path w="2347595" h="469900">
                  <a:moveTo>
                    <a:pt x="2337257" y="0"/>
                  </a:moveTo>
                  <a:lnTo>
                    <a:pt x="3124" y="408736"/>
                  </a:lnTo>
                  <a:lnTo>
                    <a:pt x="1676" y="409435"/>
                  </a:lnTo>
                  <a:lnTo>
                    <a:pt x="0" y="409943"/>
                  </a:lnTo>
                  <a:lnTo>
                    <a:pt x="172085" y="469544"/>
                  </a:lnTo>
                  <a:lnTo>
                    <a:pt x="2347188" y="76123"/>
                  </a:lnTo>
                  <a:lnTo>
                    <a:pt x="2339619" y="22531"/>
                  </a:lnTo>
                  <a:lnTo>
                    <a:pt x="2337257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003547" y="3080575"/>
              <a:ext cx="2547620" cy="476250"/>
            </a:xfrm>
            <a:custGeom>
              <a:avLst/>
              <a:gdLst/>
              <a:ahLst/>
              <a:cxnLst/>
              <a:rect l="l" t="t" r="r" b="b"/>
              <a:pathLst>
                <a:path w="2547620" h="476250">
                  <a:moveTo>
                    <a:pt x="2547429" y="0"/>
                  </a:moveTo>
                  <a:lnTo>
                    <a:pt x="0" y="437083"/>
                  </a:lnTo>
                  <a:lnTo>
                    <a:pt x="0" y="475907"/>
                  </a:lnTo>
                  <a:lnTo>
                    <a:pt x="426262" y="404279"/>
                  </a:lnTo>
                  <a:lnTo>
                    <a:pt x="2547162" y="46367"/>
                  </a:lnTo>
                  <a:lnTo>
                    <a:pt x="2546843" y="13234"/>
                  </a:lnTo>
                  <a:lnTo>
                    <a:pt x="2547429" y="0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977119" y="2996895"/>
              <a:ext cx="2584450" cy="521334"/>
            </a:xfrm>
            <a:custGeom>
              <a:avLst/>
              <a:gdLst/>
              <a:ahLst/>
              <a:cxnLst/>
              <a:rect l="l" t="t" r="r" b="b"/>
              <a:pathLst>
                <a:path w="2584450" h="521335">
                  <a:moveTo>
                    <a:pt x="2584450" y="0"/>
                  </a:moveTo>
                  <a:lnTo>
                    <a:pt x="321297" y="374408"/>
                  </a:lnTo>
                  <a:lnTo>
                    <a:pt x="377393" y="393661"/>
                  </a:lnTo>
                  <a:lnTo>
                    <a:pt x="379933" y="395871"/>
                  </a:lnTo>
                  <a:lnTo>
                    <a:pt x="381660" y="398665"/>
                  </a:lnTo>
                  <a:lnTo>
                    <a:pt x="386499" y="402831"/>
                  </a:lnTo>
                  <a:lnTo>
                    <a:pt x="387718" y="407822"/>
                  </a:lnTo>
                  <a:lnTo>
                    <a:pt x="385254" y="411835"/>
                  </a:lnTo>
                  <a:lnTo>
                    <a:pt x="386562" y="432384"/>
                  </a:lnTo>
                  <a:lnTo>
                    <a:pt x="386562" y="437337"/>
                  </a:lnTo>
                  <a:lnTo>
                    <a:pt x="389877" y="445592"/>
                  </a:lnTo>
                  <a:lnTo>
                    <a:pt x="378688" y="448284"/>
                  </a:lnTo>
                  <a:lnTo>
                    <a:pt x="376504" y="449351"/>
                  </a:lnTo>
                  <a:lnTo>
                    <a:pt x="0" y="511682"/>
                  </a:lnTo>
                  <a:lnTo>
                    <a:pt x="26428" y="520763"/>
                  </a:lnTo>
                  <a:lnTo>
                    <a:pt x="2573858" y="83680"/>
                  </a:lnTo>
                  <a:lnTo>
                    <a:pt x="2575886" y="60370"/>
                  </a:lnTo>
                  <a:lnTo>
                    <a:pt x="2578292" y="39387"/>
                  </a:lnTo>
                  <a:lnTo>
                    <a:pt x="2581128" y="19631"/>
                  </a:lnTo>
                  <a:lnTo>
                    <a:pt x="2584450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7989531" y="3644938"/>
            <a:ext cx="3810" cy="635"/>
          </a:xfrm>
          <a:custGeom>
            <a:avLst/>
            <a:gdLst/>
            <a:ahLst/>
            <a:cxnLst/>
            <a:rect l="l" t="t" r="r" b="b"/>
            <a:pathLst>
              <a:path w="3810" h="635">
                <a:moveTo>
                  <a:pt x="3797" y="0"/>
                </a:moveTo>
                <a:lnTo>
                  <a:pt x="0" y="609"/>
                </a:lnTo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066278" y="4803368"/>
            <a:ext cx="754380" cy="165100"/>
          </a:xfrm>
          <a:custGeom>
            <a:avLst/>
            <a:gdLst/>
            <a:ahLst/>
            <a:cxnLst/>
            <a:rect l="l" t="t" r="r" b="b"/>
            <a:pathLst>
              <a:path w="754379" h="165100">
                <a:moveTo>
                  <a:pt x="753973" y="0"/>
                </a:moveTo>
                <a:lnTo>
                  <a:pt x="726897" y="3657"/>
                </a:lnTo>
                <a:lnTo>
                  <a:pt x="0" y="160337"/>
                </a:lnTo>
                <a:lnTo>
                  <a:pt x="965" y="164744"/>
                </a:lnTo>
                <a:lnTo>
                  <a:pt x="1028" y="164439"/>
                </a:lnTo>
                <a:lnTo>
                  <a:pt x="753973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6" name="object 86"/>
          <p:cNvGrpSpPr/>
          <p:nvPr/>
        </p:nvGrpSpPr>
        <p:grpSpPr>
          <a:xfrm>
            <a:off x="7983512" y="3350806"/>
            <a:ext cx="1435100" cy="328295"/>
            <a:chOff x="2928912" y="3350805"/>
            <a:chExt cx="1435100" cy="328295"/>
          </a:xfrm>
        </p:grpSpPr>
        <p:sp>
          <p:nvSpPr>
            <p:cNvPr id="87" name="object 87"/>
            <p:cNvSpPr/>
            <p:nvPr/>
          </p:nvSpPr>
          <p:spPr>
            <a:xfrm>
              <a:off x="2938729" y="3489362"/>
              <a:ext cx="956310" cy="155575"/>
            </a:xfrm>
            <a:custGeom>
              <a:avLst/>
              <a:gdLst/>
              <a:ahLst/>
              <a:cxnLst/>
              <a:rect l="l" t="t" r="r" b="b"/>
              <a:pathLst>
                <a:path w="956310" h="155575">
                  <a:moveTo>
                    <a:pt x="956195" y="0"/>
                  </a:moveTo>
                  <a:lnTo>
                    <a:pt x="0" y="155574"/>
                  </a:lnTo>
                  <a:lnTo>
                    <a:pt x="956195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928912" y="3409111"/>
              <a:ext cx="1435100" cy="269875"/>
            </a:xfrm>
            <a:custGeom>
              <a:avLst/>
              <a:gdLst/>
              <a:ahLst/>
              <a:cxnLst/>
              <a:rect l="l" t="t" r="r" b="b"/>
              <a:pathLst>
                <a:path w="1435100" h="269875">
                  <a:moveTo>
                    <a:pt x="1433220" y="0"/>
                  </a:moveTo>
                  <a:lnTo>
                    <a:pt x="1431620" y="1866"/>
                  </a:lnTo>
                  <a:lnTo>
                    <a:pt x="1426933" y="4597"/>
                  </a:lnTo>
                  <a:lnTo>
                    <a:pt x="1423657" y="5765"/>
                  </a:lnTo>
                  <a:lnTo>
                    <a:pt x="0" y="237413"/>
                  </a:lnTo>
                  <a:lnTo>
                    <a:pt x="5765" y="269621"/>
                  </a:lnTo>
                  <a:lnTo>
                    <a:pt x="952195" y="114096"/>
                  </a:lnTo>
                  <a:lnTo>
                    <a:pt x="973035" y="110210"/>
                  </a:lnTo>
                  <a:lnTo>
                    <a:pt x="977557" y="109931"/>
                  </a:lnTo>
                  <a:lnTo>
                    <a:pt x="1426895" y="36068"/>
                  </a:lnTo>
                  <a:lnTo>
                    <a:pt x="1431607" y="33782"/>
                  </a:lnTo>
                  <a:lnTo>
                    <a:pt x="1434934" y="29667"/>
                  </a:lnTo>
                  <a:lnTo>
                    <a:pt x="1434934" y="24358"/>
                  </a:lnTo>
                  <a:lnTo>
                    <a:pt x="1433296" y="3086"/>
                  </a:lnTo>
                  <a:lnTo>
                    <a:pt x="1433220" y="0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928912" y="3390607"/>
              <a:ext cx="1433830" cy="256540"/>
            </a:xfrm>
            <a:custGeom>
              <a:avLst/>
              <a:gdLst/>
              <a:ahLst/>
              <a:cxnLst/>
              <a:rect l="l" t="t" r="r" b="b"/>
              <a:pathLst>
                <a:path w="1433829" h="256539">
                  <a:moveTo>
                    <a:pt x="1420749" y="0"/>
                  </a:moveTo>
                  <a:lnTo>
                    <a:pt x="1416634" y="1917"/>
                  </a:lnTo>
                  <a:lnTo>
                    <a:pt x="1414932" y="2476"/>
                  </a:lnTo>
                  <a:lnTo>
                    <a:pt x="850" y="232549"/>
                  </a:lnTo>
                  <a:lnTo>
                    <a:pt x="0" y="255917"/>
                  </a:lnTo>
                  <a:lnTo>
                    <a:pt x="1423657" y="24269"/>
                  </a:lnTo>
                  <a:lnTo>
                    <a:pt x="1433220" y="18427"/>
                  </a:lnTo>
                  <a:lnTo>
                    <a:pt x="1433004" y="13462"/>
                  </a:lnTo>
                  <a:lnTo>
                    <a:pt x="1432166" y="8686"/>
                  </a:lnTo>
                  <a:lnTo>
                    <a:pt x="1429867" y="4952"/>
                  </a:lnTo>
                  <a:lnTo>
                    <a:pt x="1427607" y="3009"/>
                  </a:lnTo>
                  <a:lnTo>
                    <a:pt x="1424419" y="1358"/>
                  </a:lnTo>
                  <a:lnTo>
                    <a:pt x="14207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929763" y="3350805"/>
              <a:ext cx="1420495" cy="272415"/>
            </a:xfrm>
            <a:custGeom>
              <a:avLst/>
              <a:gdLst/>
              <a:ahLst/>
              <a:cxnLst/>
              <a:rect l="l" t="t" r="r" b="b"/>
              <a:pathLst>
                <a:path w="1420495" h="272414">
                  <a:moveTo>
                    <a:pt x="1311681" y="0"/>
                  </a:moveTo>
                  <a:lnTo>
                    <a:pt x="2438" y="205676"/>
                  </a:lnTo>
                  <a:lnTo>
                    <a:pt x="0" y="272351"/>
                  </a:lnTo>
                  <a:lnTo>
                    <a:pt x="241" y="272313"/>
                  </a:lnTo>
                  <a:lnTo>
                    <a:pt x="1414081" y="42278"/>
                  </a:lnTo>
                  <a:lnTo>
                    <a:pt x="1419898" y="39801"/>
                  </a:lnTo>
                  <a:lnTo>
                    <a:pt x="1311681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/>
          <p:nvPr/>
        </p:nvSpPr>
        <p:spPr>
          <a:xfrm>
            <a:off x="8054467" y="4755858"/>
            <a:ext cx="739140" cy="208279"/>
          </a:xfrm>
          <a:custGeom>
            <a:avLst/>
            <a:gdLst/>
            <a:ahLst/>
            <a:cxnLst/>
            <a:rect l="l" t="t" r="r" b="b"/>
            <a:pathLst>
              <a:path w="739139" h="208279">
                <a:moveTo>
                  <a:pt x="462648" y="0"/>
                </a:moveTo>
                <a:lnTo>
                  <a:pt x="0" y="92519"/>
                </a:lnTo>
                <a:lnTo>
                  <a:pt x="866" y="118115"/>
                </a:lnTo>
                <a:lnTo>
                  <a:pt x="2914" y="146059"/>
                </a:lnTo>
                <a:lnTo>
                  <a:pt x="6457" y="176065"/>
                </a:lnTo>
                <a:lnTo>
                  <a:pt x="11810" y="207848"/>
                </a:lnTo>
                <a:lnTo>
                  <a:pt x="738708" y="51168"/>
                </a:lnTo>
                <a:lnTo>
                  <a:pt x="719312" y="53180"/>
                </a:lnTo>
                <a:lnTo>
                  <a:pt x="699849" y="54710"/>
                </a:lnTo>
                <a:lnTo>
                  <a:pt x="680543" y="55713"/>
                </a:lnTo>
                <a:lnTo>
                  <a:pt x="661619" y="56146"/>
                </a:lnTo>
                <a:lnTo>
                  <a:pt x="652411" y="56553"/>
                </a:lnTo>
                <a:lnTo>
                  <a:pt x="601884" y="52728"/>
                </a:lnTo>
                <a:lnTo>
                  <a:pt x="532218" y="27419"/>
                </a:lnTo>
                <a:lnTo>
                  <a:pt x="462648" y="0"/>
                </a:lnTo>
                <a:close/>
              </a:path>
            </a:pathLst>
          </a:custGeom>
          <a:solidFill>
            <a:srgbClr val="B1B4B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2" name="object 92"/>
          <p:cNvGrpSpPr/>
          <p:nvPr/>
        </p:nvGrpSpPr>
        <p:grpSpPr>
          <a:xfrm>
            <a:off x="8204874" y="3878619"/>
            <a:ext cx="1217295" cy="222885"/>
            <a:chOff x="3150273" y="3878618"/>
            <a:chExt cx="1217295" cy="222885"/>
          </a:xfrm>
        </p:grpSpPr>
        <p:sp>
          <p:nvSpPr>
            <p:cNvPr id="93" name="object 93"/>
            <p:cNvSpPr/>
            <p:nvPr/>
          </p:nvSpPr>
          <p:spPr>
            <a:xfrm>
              <a:off x="3150273" y="3878618"/>
              <a:ext cx="404495" cy="212090"/>
            </a:xfrm>
            <a:custGeom>
              <a:avLst/>
              <a:gdLst/>
              <a:ahLst/>
              <a:cxnLst/>
              <a:rect l="l" t="t" r="r" b="b"/>
              <a:pathLst>
                <a:path w="404495" h="212089">
                  <a:moveTo>
                    <a:pt x="584" y="88"/>
                  </a:moveTo>
                  <a:lnTo>
                    <a:pt x="0" y="0"/>
                  </a:lnTo>
                  <a:lnTo>
                    <a:pt x="0" y="28092"/>
                  </a:lnTo>
                  <a:lnTo>
                    <a:pt x="30568" y="55371"/>
                  </a:lnTo>
                  <a:lnTo>
                    <a:pt x="393191" y="209003"/>
                  </a:lnTo>
                  <a:lnTo>
                    <a:pt x="404406" y="212089"/>
                  </a:lnTo>
                  <a:lnTo>
                    <a:pt x="404406" y="182194"/>
                  </a:lnTo>
                  <a:lnTo>
                    <a:pt x="393191" y="179247"/>
                  </a:lnTo>
                  <a:lnTo>
                    <a:pt x="30568" y="25615"/>
                  </a:lnTo>
                  <a:lnTo>
                    <a:pt x="17484" y="19239"/>
                  </a:lnTo>
                  <a:lnTo>
                    <a:pt x="8323" y="12752"/>
                  </a:lnTo>
                  <a:lnTo>
                    <a:pt x="2788" y="6315"/>
                  </a:lnTo>
                  <a:lnTo>
                    <a:pt x="584" y="88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554679" y="4060812"/>
              <a:ext cx="153035" cy="40640"/>
            </a:xfrm>
            <a:custGeom>
              <a:avLst/>
              <a:gdLst/>
              <a:ahLst/>
              <a:cxnLst/>
              <a:rect l="l" t="t" r="r" b="b"/>
              <a:pathLst>
                <a:path w="153035" h="40639">
                  <a:moveTo>
                    <a:pt x="0" y="0"/>
                  </a:moveTo>
                  <a:lnTo>
                    <a:pt x="0" y="29895"/>
                  </a:lnTo>
                  <a:lnTo>
                    <a:pt x="32048" y="36026"/>
                  </a:lnTo>
                  <a:lnTo>
                    <a:pt x="69294" y="39725"/>
                  </a:lnTo>
                  <a:lnTo>
                    <a:pt x="110060" y="40643"/>
                  </a:lnTo>
                  <a:lnTo>
                    <a:pt x="152666" y="38430"/>
                  </a:lnTo>
                  <a:lnTo>
                    <a:pt x="152666" y="8305"/>
                  </a:lnTo>
                  <a:lnTo>
                    <a:pt x="110060" y="10326"/>
                  </a:lnTo>
                  <a:lnTo>
                    <a:pt x="69294" y="9382"/>
                  </a:lnTo>
                  <a:lnTo>
                    <a:pt x="32048" y="5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707345" y="3966477"/>
              <a:ext cx="659765" cy="133350"/>
            </a:xfrm>
            <a:custGeom>
              <a:avLst/>
              <a:gdLst/>
              <a:ahLst/>
              <a:cxnLst/>
              <a:rect l="l" t="t" r="r" b="b"/>
              <a:pathLst>
                <a:path w="659764" h="133350">
                  <a:moveTo>
                    <a:pt x="604100" y="0"/>
                  </a:moveTo>
                  <a:lnTo>
                    <a:pt x="575995" y="304"/>
                  </a:lnTo>
                  <a:lnTo>
                    <a:pt x="573747" y="532"/>
                  </a:lnTo>
                  <a:lnTo>
                    <a:pt x="48399" y="96354"/>
                  </a:lnTo>
                  <a:lnTo>
                    <a:pt x="36418" y="98359"/>
                  </a:lnTo>
                  <a:lnTo>
                    <a:pt x="24333" y="100064"/>
                  </a:lnTo>
                  <a:lnTo>
                    <a:pt x="12180" y="101485"/>
                  </a:lnTo>
                  <a:lnTo>
                    <a:pt x="0" y="102640"/>
                  </a:lnTo>
                  <a:lnTo>
                    <a:pt x="0" y="132765"/>
                  </a:lnTo>
                  <a:lnTo>
                    <a:pt x="12180" y="131541"/>
                  </a:lnTo>
                  <a:lnTo>
                    <a:pt x="24333" y="130031"/>
                  </a:lnTo>
                  <a:lnTo>
                    <a:pt x="36418" y="128221"/>
                  </a:lnTo>
                  <a:lnTo>
                    <a:pt x="338797" y="73113"/>
                  </a:lnTo>
                  <a:lnTo>
                    <a:pt x="337515" y="72402"/>
                  </a:lnTo>
                  <a:lnTo>
                    <a:pt x="341426" y="72656"/>
                  </a:lnTo>
                  <a:lnTo>
                    <a:pt x="573747" y="30276"/>
                  </a:lnTo>
                  <a:lnTo>
                    <a:pt x="604532" y="23850"/>
                  </a:lnTo>
                  <a:lnTo>
                    <a:pt x="615696" y="23634"/>
                  </a:lnTo>
                  <a:lnTo>
                    <a:pt x="634352" y="64832"/>
                  </a:lnTo>
                  <a:lnTo>
                    <a:pt x="632955" y="81927"/>
                  </a:lnTo>
                  <a:lnTo>
                    <a:pt x="632396" y="86461"/>
                  </a:lnTo>
                  <a:lnTo>
                    <a:pt x="631469" y="91287"/>
                  </a:lnTo>
                  <a:lnTo>
                    <a:pt x="653719" y="92734"/>
                  </a:lnTo>
                  <a:lnTo>
                    <a:pt x="659650" y="91566"/>
                  </a:lnTo>
                  <a:lnTo>
                    <a:pt x="659650" y="42671"/>
                  </a:lnTo>
                  <a:lnTo>
                    <a:pt x="650376" y="20079"/>
                  </a:lnTo>
                  <a:lnTo>
                    <a:pt x="630377" y="6223"/>
                  </a:lnTo>
                  <a:lnTo>
                    <a:pt x="604100" y="0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7981156" y="2992343"/>
            <a:ext cx="3647440" cy="2007235"/>
            <a:chOff x="2926556" y="2992342"/>
            <a:chExt cx="3647440" cy="2007235"/>
          </a:xfrm>
        </p:grpSpPr>
        <p:sp>
          <p:nvSpPr>
            <p:cNvPr id="97" name="object 97"/>
            <p:cNvSpPr/>
            <p:nvPr/>
          </p:nvSpPr>
          <p:spPr>
            <a:xfrm>
              <a:off x="3585222" y="4770831"/>
              <a:ext cx="148590" cy="41275"/>
            </a:xfrm>
            <a:custGeom>
              <a:avLst/>
              <a:gdLst/>
              <a:ahLst/>
              <a:cxnLst/>
              <a:rect l="l" t="t" r="r" b="b"/>
              <a:pathLst>
                <a:path w="148589" h="41275">
                  <a:moveTo>
                    <a:pt x="0" y="0"/>
                  </a:moveTo>
                  <a:lnTo>
                    <a:pt x="0" y="34683"/>
                  </a:lnTo>
                  <a:lnTo>
                    <a:pt x="31204" y="39488"/>
                  </a:lnTo>
                  <a:lnTo>
                    <a:pt x="67748" y="41194"/>
                  </a:lnTo>
                  <a:lnTo>
                    <a:pt x="107492" y="40168"/>
                  </a:lnTo>
                  <a:lnTo>
                    <a:pt x="148297" y="36779"/>
                  </a:lnTo>
                  <a:lnTo>
                    <a:pt x="148297" y="2082"/>
                  </a:lnTo>
                  <a:lnTo>
                    <a:pt x="107492" y="5479"/>
                  </a:lnTo>
                  <a:lnTo>
                    <a:pt x="67748" y="6508"/>
                  </a:lnTo>
                  <a:lnTo>
                    <a:pt x="31204" y="4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173412" y="4575898"/>
              <a:ext cx="412115" cy="229870"/>
            </a:xfrm>
            <a:custGeom>
              <a:avLst/>
              <a:gdLst/>
              <a:ahLst/>
              <a:cxnLst/>
              <a:rect l="l" t="t" r="r" b="b"/>
              <a:pathLst>
                <a:path w="412114" h="229870">
                  <a:moveTo>
                    <a:pt x="0" y="0"/>
                  </a:moveTo>
                  <a:lnTo>
                    <a:pt x="0" y="35420"/>
                  </a:lnTo>
                  <a:lnTo>
                    <a:pt x="2675" y="41598"/>
                  </a:lnTo>
                  <a:lnTo>
                    <a:pt x="8453" y="47701"/>
                  </a:lnTo>
                  <a:lnTo>
                    <a:pt x="17643" y="53651"/>
                  </a:lnTo>
                  <a:lnTo>
                    <a:pt x="402259" y="227050"/>
                  </a:lnTo>
                  <a:lnTo>
                    <a:pt x="411810" y="229615"/>
                  </a:lnTo>
                  <a:lnTo>
                    <a:pt x="411810" y="194932"/>
                  </a:lnTo>
                  <a:lnTo>
                    <a:pt x="402259" y="192354"/>
                  </a:lnTo>
                  <a:lnTo>
                    <a:pt x="17320" y="18589"/>
                  </a:lnTo>
                  <a:lnTo>
                    <a:pt x="8010" y="12330"/>
                  </a:lnTo>
                  <a:lnTo>
                    <a:pt x="2334" y="60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733520" y="4474806"/>
              <a:ext cx="645160" cy="333375"/>
            </a:xfrm>
            <a:custGeom>
              <a:avLst/>
              <a:gdLst/>
              <a:ahLst/>
              <a:cxnLst/>
              <a:rect l="l" t="t" r="r" b="b"/>
              <a:pathLst>
                <a:path w="645160" h="333375">
                  <a:moveTo>
                    <a:pt x="610362" y="0"/>
                  </a:moveTo>
                  <a:lnTo>
                    <a:pt x="610362" y="129895"/>
                  </a:lnTo>
                  <a:lnTo>
                    <a:pt x="609900" y="137746"/>
                  </a:lnTo>
                  <a:lnTo>
                    <a:pt x="608534" y="144745"/>
                  </a:lnTo>
                  <a:lnTo>
                    <a:pt x="606295" y="150948"/>
                  </a:lnTo>
                  <a:lnTo>
                    <a:pt x="603211" y="156413"/>
                  </a:lnTo>
                  <a:lnTo>
                    <a:pt x="603694" y="162610"/>
                  </a:lnTo>
                  <a:lnTo>
                    <a:pt x="598093" y="162306"/>
                  </a:lnTo>
                  <a:lnTo>
                    <a:pt x="593017" y="166246"/>
                  </a:lnTo>
                  <a:lnTo>
                    <a:pt x="587060" y="169581"/>
                  </a:lnTo>
                  <a:lnTo>
                    <a:pt x="54444" y="290144"/>
                  </a:lnTo>
                  <a:lnTo>
                    <a:pt x="14029" y="296432"/>
                  </a:lnTo>
                  <a:lnTo>
                    <a:pt x="0" y="298107"/>
                  </a:lnTo>
                  <a:lnTo>
                    <a:pt x="0" y="332803"/>
                  </a:lnTo>
                  <a:lnTo>
                    <a:pt x="41344" y="327133"/>
                  </a:lnTo>
                  <a:lnTo>
                    <a:pt x="572350" y="209207"/>
                  </a:lnTo>
                  <a:lnTo>
                    <a:pt x="618859" y="192065"/>
                  </a:lnTo>
                  <a:lnTo>
                    <a:pt x="639165" y="165417"/>
                  </a:lnTo>
                  <a:lnTo>
                    <a:pt x="642569" y="164249"/>
                  </a:lnTo>
                  <a:lnTo>
                    <a:pt x="642569" y="133184"/>
                  </a:lnTo>
                  <a:lnTo>
                    <a:pt x="645045" y="58864"/>
                  </a:lnTo>
                  <a:lnTo>
                    <a:pt x="642428" y="41581"/>
                  </a:lnTo>
                  <a:lnTo>
                    <a:pt x="635176" y="25998"/>
                  </a:lnTo>
                  <a:lnTo>
                    <a:pt x="624187" y="12131"/>
                  </a:lnTo>
                  <a:lnTo>
                    <a:pt x="610362" y="0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237850" y="4418863"/>
              <a:ext cx="2300605" cy="495300"/>
            </a:xfrm>
            <a:custGeom>
              <a:avLst/>
              <a:gdLst/>
              <a:ahLst/>
              <a:cxnLst/>
              <a:rect l="l" t="t" r="r" b="b"/>
              <a:pathLst>
                <a:path w="2300604" h="495300">
                  <a:moveTo>
                    <a:pt x="2300401" y="23088"/>
                  </a:moveTo>
                  <a:lnTo>
                    <a:pt x="2297519" y="16027"/>
                  </a:lnTo>
                  <a:lnTo>
                    <a:pt x="2296045" y="0"/>
                  </a:lnTo>
                  <a:lnTo>
                    <a:pt x="144678" y="476770"/>
                  </a:lnTo>
                  <a:lnTo>
                    <a:pt x="144678" y="457581"/>
                  </a:lnTo>
                  <a:lnTo>
                    <a:pt x="139128" y="459981"/>
                  </a:lnTo>
                  <a:lnTo>
                    <a:pt x="132499" y="461251"/>
                  </a:lnTo>
                  <a:lnTo>
                    <a:pt x="71323" y="433641"/>
                  </a:lnTo>
                  <a:lnTo>
                    <a:pt x="36944" y="407517"/>
                  </a:lnTo>
                  <a:lnTo>
                    <a:pt x="20523" y="365404"/>
                  </a:lnTo>
                  <a:lnTo>
                    <a:pt x="19291" y="322859"/>
                  </a:lnTo>
                  <a:lnTo>
                    <a:pt x="19685" y="318274"/>
                  </a:lnTo>
                  <a:lnTo>
                    <a:pt x="20358" y="313753"/>
                  </a:lnTo>
                  <a:lnTo>
                    <a:pt x="25933" y="294843"/>
                  </a:lnTo>
                  <a:lnTo>
                    <a:pt x="31115" y="288861"/>
                  </a:lnTo>
                  <a:lnTo>
                    <a:pt x="37947" y="284784"/>
                  </a:lnTo>
                  <a:lnTo>
                    <a:pt x="58115" y="293204"/>
                  </a:lnTo>
                  <a:lnTo>
                    <a:pt x="77457" y="300570"/>
                  </a:lnTo>
                  <a:lnTo>
                    <a:pt x="106006" y="301307"/>
                  </a:lnTo>
                  <a:lnTo>
                    <a:pt x="106032" y="301485"/>
                  </a:lnTo>
                  <a:lnTo>
                    <a:pt x="107721" y="301332"/>
                  </a:lnTo>
                  <a:lnTo>
                    <a:pt x="119075" y="297802"/>
                  </a:lnTo>
                  <a:lnTo>
                    <a:pt x="128841" y="291172"/>
                  </a:lnTo>
                  <a:lnTo>
                    <a:pt x="135661" y="280771"/>
                  </a:lnTo>
                  <a:lnTo>
                    <a:pt x="138239" y="265963"/>
                  </a:lnTo>
                  <a:lnTo>
                    <a:pt x="138239" y="220192"/>
                  </a:lnTo>
                  <a:lnTo>
                    <a:pt x="134835" y="221361"/>
                  </a:lnTo>
                  <a:lnTo>
                    <a:pt x="131927" y="231787"/>
                  </a:lnTo>
                  <a:lnTo>
                    <a:pt x="124790" y="240614"/>
                  </a:lnTo>
                  <a:lnTo>
                    <a:pt x="114515" y="248018"/>
                  </a:lnTo>
                  <a:lnTo>
                    <a:pt x="102222" y="254101"/>
                  </a:lnTo>
                  <a:lnTo>
                    <a:pt x="102273" y="254774"/>
                  </a:lnTo>
                  <a:lnTo>
                    <a:pt x="71729" y="264591"/>
                  </a:lnTo>
                  <a:lnTo>
                    <a:pt x="21844" y="274675"/>
                  </a:lnTo>
                  <a:lnTo>
                    <a:pt x="13677" y="279311"/>
                  </a:lnTo>
                  <a:lnTo>
                    <a:pt x="19392" y="291858"/>
                  </a:lnTo>
                  <a:lnTo>
                    <a:pt x="13398" y="304126"/>
                  </a:lnTo>
                  <a:lnTo>
                    <a:pt x="1371" y="311531"/>
                  </a:lnTo>
                  <a:lnTo>
                    <a:pt x="279" y="311759"/>
                  </a:lnTo>
                  <a:lnTo>
                    <a:pt x="279" y="378294"/>
                  </a:lnTo>
                  <a:lnTo>
                    <a:pt x="4114" y="422211"/>
                  </a:lnTo>
                  <a:lnTo>
                    <a:pt x="129146" y="484847"/>
                  </a:lnTo>
                  <a:lnTo>
                    <a:pt x="134785" y="487680"/>
                  </a:lnTo>
                  <a:lnTo>
                    <a:pt x="139852" y="489877"/>
                  </a:lnTo>
                  <a:lnTo>
                    <a:pt x="144678" y="491540"/>
                  </a:lnTo>
                  <a:lnTo>
                    <a:pt x="154597" y="494195"/>
                  </a:lnTo>
                  <a:lnTo>
                    <a:pt x="164503" y="495096"/>
                  </a:lnTo>
                  <a:lnTo>
                    <a:pt x="175069" y="494207"/>
                  </a:lnTo>
                  <a:lnTo>
                    <a:pt x="2300401" y="23088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382528" y="4402429"/>
              <a:ext cx="2151380" cy="493395"/>
            </a:xfrm>
            <a:custGeom>
              <a:avLst/>
              <a:gdLst/>
              <a:ahLst/>
              <a:cxnLst/>
              <a:rect l="l" t="t" r="r" b="b"/>
              <a:pathLst>
                <a:path w="2151379" h="493395">
                  <a:moveTo>
                    <a:pt x="2148662" y="0"/>
                  </a:moveTo>
                  <a:lnTo>
                    <a:pt x="10071" y="462457"/>
                  </a:lnTo>
                  <a:lnTo>
                    <a:pt x="8636" y="466801"/>
                  </a:lnTo>
                  <a:lnTo>
                    <a:pt x="5168" y="471068"/>
                  </a:lnTo>
                  <a:lnTo>
                    <a:pt x="0" y="474014"/>
                  </a:lnTo>
                  <a:lnTo>
                    <a:pt x="0" y="493204"/>
                  </a:lnTo>
                  <a:lnTo>
                    <a:pt x="2151367" y="16433"/>
                  </a:lnTo>
                  <a:lnTo>
                    <a:pt x="2150198" y="5499"/>
                  </a:lnTo>
                  <a:lnTo>
                    <a:pt x="2148662" y="0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49790" y="3593363"/>
              <a:ext cx="1464081" cy="1286864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3977119" y="3126943"/>
              <a:ext cx="2574290" cy="460375"/>
            </a:xfrm>
            <a:custGeom>
              <a:avLst/>
              <a:gdLst/>
              <a:ahLst/>
              <a:cxnLst/>
              <a:rect l="l" t="t" r="r" b="b"/>
              <a:pathLst>
                <a:path w="2574290" h="460375">
                  <a:moveTo>
                    <a:pt x="2573591" y="0"/>
                  </a:moveTo>
                  <a:lnTo>
                    <a:pt x="26428" y="429539"/>
                  </a:lnTo>
                  <a:lnTo>
                    <a:pt x="0" y="419646"/>
                  </a:lnTo>
                  <a:lnTo>
                    <a:pt x="37757" y="460286"/>
                  </a:lnTo>
                  <a:lnTo>
                    <a:pt x="2574188" y="20142"/>
                  </a:lnTo>
                  <a:lnTo>
                    <a:pt x="2573591" y="6654"/>
                  </a:lnTo>
                  <a:lnTo>
                    <a:pt x="2573591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977046" y="3147085"/>
              <a:ext cx="2575560" cy="520065"/>
            </a:xfrm>
            <a:custGeom>
              <a:avLst/>
              <a:gdLst/>
              <a:ahLst/>
              <a:cxnLst/>
              <a:rect l="l" t="t" r="r" b="b"/>
              <a:pathLst>
                <a:path w="2575559" h="520064">
                  <a:moveTo>
                    <a:pt x="2574260" y="0"/>
                  </a:moveTo>
                  <a:lnTo>
                    <a:pt x="37829" y="440143"/>
                  </a:lnTo>
                  <a:lnTo>
                    <a:pt x="72" y="399503"/>
                  </a:lnTo>
                  <a:lnTo>
                    <a:pt x="0" y="497961"/>
                  </a:lnTo>
                  <a:lnTo>
                    <a:pt x="254" y="505977"/>
                  </a:lnTo>
                  <a:lnTo>
                    <a:pt x="1545" y="513331"/>
                  </a:lnTo>
                  <a:lnTo>
                    <a:pt x="4580" y="519785"/>
                  </a:lnTo>
                  <a:lnTo>
                    <a:pt x="46262" y="512521"/>
                  </a:lnTo>
                  <a:lnTo>
                    <a:pt x="223795" y="483260"/>
                  </a:lnTo>
                  <a:lnTo>
                    <a:pt x="218246" y="479243"/>
                  </a:lnTo>
                  <a:lnTo>
                    <a:pt x="214731" y="473268"/>
                  </a:lnTo>
                  <a:lnTo>
                    <a:pt x="212887" y="465593"/>
                  </a:lnTo>
                  <a:lnTo>
                    <a:pt x="212352" y="456476"/>
                  </a:lnTo>
                  <a:lnTo>
                    <a:pt x="214109" y="445502"/>
                  </a:lnTo>
                  <a:lnTo>
                    <a:pt x="219583" y="435525"/>
                  </a:lnTo>
                  <a:lnTo>
                    <a:pt x="229085" y="427556"/>
                  </a:lnTo>
                  <a:lnTo>
                    <a:pt x="242921" y="422605"/>
                  </a:lnTo>
                  <a:lnTo>
                    <a:pt x="2575187" y="14224"/>
                  </a:lnTo>
                  <a:lnTo>
                    <a:pt x="2574260" y="0"/>
                  </a:lnTo>
                  <a:close/>
                </a:path>
              </a:pathLst>
            </a:custGeom>
            <a:solidFill>
              <a:srgbClr val="B1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26556" y="3269989"/>
              <a:ext cx="3646865" cy="1729409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4220324" y="3162109"/>
              <a:ext cx="2331085" cy="408305"/>
            </a:xfrm>
            <a:custGeom>
              <a:avLst/>
              <a:gdLst/>
              <a:ahLst/>
              <a:cxnLst/>
              <a:rect l="l" t="t" r="r" b="b"/>
              <a:pathLst>
                <a:path w="2331084" h="408304">
                  <a:moveTo>
                    <a:pt x="0" y="407898"/>
                  </a:moveTo>
                  <a:lnTo>
                    <a:pt x="2330805" y="0"/>
                  </a:lnTo>
                </a:path>
              </a:pathLst>
            </a:custGeom>
            <a:ln w="4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84173" y="3706158"/>
              <a:ext cx="119672" cy="136978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3977112" y="2994698"/>
              <a:ext cx="2592705" cy="1918335"/>
            </a:xfrm>
            <a:custGeom>
              <a:avLst/>
              <a:gdLst/>
              <a:ahLst/>
              <a:cxnLst/>
              <a:rect l="l" t="t" r="r" b="b"/>
              <a:pathLst>
                <a:path w="2592704" h="1918335">
                  <a:moveTo>
                    <a:pt x="325189" y="375564"/>
                  </a:moveTo>
                  <a:lnTo>
                    <a:pt x="2582449" y="0"/>
                  </a:lnTo>
                </a:path>
                <a:path w="2592704" h="1918335">
                  <a:moveTo>
                    <a:pt x="2573483" y="85851"/>
                  </a:moveTo>
                  <a:lnTo>
                    <a:pt x="26511" y="523494"/>
                  </a:lnTo>
                  <a:lnTo>
                    <a:pt x="133" y="514057"/>
                  </a:lnTo>
                  <a:lnTo>
                    <a:pt x="26511" y="523494"/>
                  </a:lnTo>
                  <a:lnTo>
                    <a:pt x="26511" y="562114"/>
                  </a:lnTo>
                  <a:lnTo>
                    <a:pt x="133" y="551764"/>
                  </a:lnTo>
                  <a:lnTo>
                    <a:pt x="133" y="642213"/>
                  </a:lnTo>
                  <a:lnTo>
                    <a:pt x="0" y="654077"/>
                  </a:lnTo>
                  <a:lnTo>
                    <a:pt x="1190" y="665057"/>
                  </a:lnTo>
                  <a:lnTo>
                    <a:pt x="6091" y="674271"/>
                  </a:lnTo>
                  <a:lnTo>
                    <a:pt x="17087" y="680834"/>
                  </a:lnTo>
                  <a:lnTo>
                    <a:pt x="28424" y="687854"/>
                  </a:lnTo>
                  <a:lnTo>
                    <a:pt x="34988" y="698145"/>
                  </a:lnTo>
                  <a:lnTo>
                    <a:pt x="38019" y="710382"/>
                  </a:lnTo>
                  <a:lnTo>
                    <a:pt x="38754" y="723239"/>
                  </a:lnTo>
                  <a:lnTo>
                    <a:pt x="49649" y="733764"/>
                  </a:lnTo>
                  <a:lnTo>
                    <a:pt x="55245" y="746677"/>
                  </a:lnTo>
                  <a:lnTo>
                    <a:pt x="57306" y="761533"/>
                  </a:lnTo>
                  <a:lnTo>
                    <a:pt x="57600" y="777887"/>
                  </a:lnTo>
                  <a:lnTo>
                    <a:pt x="57600" y="809917"/>
                  </a:lnTo>
                  <a:lnTo>
                    <a:pt x="57012" y="822904"/>
                  </a:lnTo>
                  <a:lnTo>
                    <a:pt x="57130" y="833242"/>
                  </a:lnTo>
                  <a:lnTo>
                    <a:pt x="60783" y="840401"/>
                  </a:lnTo>
                  <a:lnTo>
                    <a:pt x="70796" y="843851"/>
                  </a:lnTo>
                </a:path>
                <a:path w="2592704" h="1918335">
                  <a:moveTo>
                    <a:pt x="6724" y="671423"/>
                  </a:moveTo>
                  <a:lnTo>
                    <a:pt x="215893" y="636549"/>
                  </a:lnTo>
                </a:path>
                <a:path w="2592704" h="1918335">
                  <a:moveTo>
                    <a:pt x="38754" y="723239"/>
                  </a:moveTo>
                  <a:lnTo>
                    <a:pt x="255466" y="686498"/>
                  </a:lnTo>
                </a:path>
                <a:path w="2592704" h="1918335">
                  <a:moveTo>
                    <a:pt x="214953" y="600760"/>
                  </a:moveTo>
                  <a:lnTo>
                    <a:pt x="405276" y="666699"/>
                  </a:lnTo>
                  <a:lnTo>
                    <a:pt x="2587669" y="270929"/>
                  </a:lnTo>
                </a:path>
                <a:path w="2592704" h="1918335">
                  <a:moveTo>
                    <a:pt x="2592216" y="320065"/>
                  </a:moveTo>
                  <a:lnTo>
                    <a:pt x="405276" y="721360"/>
                  </a:lnTo>
                  <a:lnTo>
                    <a:pt x="405276" y="666699"/>
                  </a:lnTo>
                </a:path>
                <a:path w="2592704" h="1918335">
                  <a:moveTo>
                    <a:pt x="405276" y="721360"/>
                  </a:moveTo>
                  <a:lnTo>
                    <a:pt x="395852" y="716648"/>
                  </a:lnTo>
                  <a:lnTo>
                    <a:pt x="393020" y="689317"/>
                  </a:lnTo>
                  <a:lnTo>
                    <a:pt x="315766" y="670483"/>
                  </a:lnTo>
                  <a:lnTo>
                    <a:pt x="273834" y="684839"/>
                  </a:lnTo>
                  <a:lnTo>
                    <a:pt x="269589" y="708151"/>
                  </a:lnTo>
                  <a:lnTo>
                    <a:pt x="269589" y="757148"/>
                  </a:lnTo>
                  <a:lnTo>
                    <a:pt x="293147" y="801446"/>
                  </a:lnTo>
                  <a:lnTo>
                    <a:pt x="341509" y="827938"/>
                  </a:lnTo>
                  <a:lnTo>
                    <a:pt x="354387" y="835367"/>
                  </a:lnTo>
                  <a:lnTo>
                    <a:pt x="365153" y="844347"/>
                  </a:lnTo>
                  <a:lnTo>
                    <a:pt x="376889" y="857738"/>
                  </a:lnTo>
                  <a:lnTo>
                    <a:pt x="386328" y="874312"/>
                  </a:lnTo>
                  <a:lnTo>
                    <a:pt x="390201" y="892835"/>
                  </a:lnTo>
                  <a:lnTo>
                    <a:pt x="390201" y="1104836"/>
                  </a:lnTo>
                  <a:lnTo>
                    <a:pt x="360991" y="1134046"/>
                  </a:lnTo>
                  <a:lnTo>
                    <a:pt x="344987" y="1137634"/>
                  </a:lnTo>
                  <a:lnTo>
                    <a:pt x="329072" y="1144404"/>
                  </a:lnTo>
                  <a:lnTo>
                    <a:pt x="316867" y="1154711"/>
                  </a:lnTo>
                  <a:lnTo>
                    <a:pt x="311994" y="1168908"/>
                  </a:lnTo>
                  <a:lnTo>
                    <a:pt x="311994" y="1383728"/>
                  </a:lnTo>
                  <a:lnTo>
                    <a:pt x="320357" y="1434134"/>
                  </a:lnTo>
                  <a:lnTo>
                    <a:pt x="347808" y="1467586"/>
                  </a:lnTo>
                  <a:lnTo>
                    <a:pt x="368518" y="1480872"/>
                  </a:lnTo>
                  <a:lnTo>
                    <a:pt x="385611" y="1496902"/>
                  </a:lnTo>
                  <a:lnTo>
                    <a:pt x="397230" y="1515940"/>
                  </a:lnTo>
                  <a:lnTo>
                    <a:pt x="401516" y="1538249"/>
                  </a:lnTo>
                  <a:lnTo>
                    <a:pt x="398672" y="1612684"/>
                  </a:lnTo>
                  <a:lnTo>
                    <a:pt x="398672" y="1688998"/>
                  </a:lnTo>
                  <a:lnTo>
                    <a:pt x="392930" y="1710220"/>
                  </a:lnTo>
                  <a:lnTo>
                    <a:pt x="378887" y="1721732"/>
                  </a:lnTo>
                  <a:lnTo>
                    <a:pt x="361312" y="1725824"/>
                  </a:lnTo>
                  <a:lnTo>
                    <a:pt x="344976" y="1724787"/>
                  </a:lnTo>
                  <a:lnTo>
                    <a:pt x="330003" y="1721100"/>
                  </a:lnTo>
                  <a:lnTo>
                    <a:pt x="316353" y="1715727"/>
                  </a:lnTo>
                  <a:lnTo>
                    <a:pt x="306414" y="1710879"/>
                  </a:lnTo>
                  <a:lnTo>
                    <a:pt x="302571" y="1708772"/>
                  </a:lnTo>
                  <a:lnTo>
                    <a:pt x="292280" y="1711411"/>
                  </a:lnTo>
                  <a:lnTo>
                    <a:pt x="285256" y="1721381"/>
                  </a:lnTo>
                  <a:lnTo>
                    <a:pt x="281234" y="1735416"/>
                  </a:lnTo>
                  <a:lnTo>
                    <a:pt x="279952" y="1750250"/>
                  </a:lnTo>
                  <a:lnTo>
                    <a:pt x="280114" y="1767930"/>
                  </a:lnTo>
                  <a:lnTo>
                    <a:pt x="284329" y="1807875"/>
                  </a:lnTo>
                  <a:lnTo>
                    <a:pt x="307163" y="1840339"/>
                  </a:lnTo>
                  <a:lnTo>
                    <a:pt x="331781" y="1856714"/>
                  </a:lnTo>
                  <a:lnTo>
                    <a:pt x="377005" y="1883079"/>
                  </a:lnTo>
                  <a:lnTo>
                    <a:pt x="391654" y="1885125"/>
                  </a:lnTo>
                  <a:lnTo>
                    <a:pt x="403037" y="1882494"/>
                  </a:lnTo>
                  <a:lnTo>
                    <a:pt x="411063" y="1876859"/>
                  </a:lnTo>
                  <a:lnTo>
                    <a:pt x="415639" y="1869897"/>
                  </a:lnTo>
                  <a:lnTo>
                    <a:pt x="2552338" y="1406944"/>
                  </a:lnTo>
                </a:path>
                <a:path w="2592704" h="1918335">
                  <a:moveTo>
                    <a:pt x="2560859" y="1449666"/>
                  </a:moveTo>
                  <a:lnTo>
                    <a:pt x="447668" y="1915121"/>
                  </a:lnTo>
                  <a:lnTo>
                    <a:pt x="432201" y="1918197"/>
                  </a:lnTo>
                  <a:lnTo>
                    <a:pt x="418587" y="1917830"/>
                  </a:lnTo>
                  <a:lnTo>
                    <a:pt x="273373" y="1853882"/>
                  </a:lnTo>
                  <a:lnTo>
                    <a:pt x="260911" y="1817577"/>
                  </a:lnTo>
                  <a:lnTo>
                    <a:pt x="261118" y="1802066"/>
                  </a:lnTo>
                  <a:lnTo>
                    <a:pt x="261118" y="1735162"/>
                  </a:lnTo>
                </a:path>
                <a:path w="2592704" h="1918335">
                  <a:moveTo>
                    <a:pt x="322357" y="1069022"/>
                  </a:moveTo>
                  <a:lnTo>
                    <a:pt x="193287" y="1020025"/>
                  </a:lnTo>
                </a:path>
                <a:path w="2592704" h="1918335">
                  <a:moveTo>
                    <a:pt x="2573940" y="132181"/>
                  </a:moveTo>
                  <a:lnTo>
                    <a:pt x="26511" y="562114"/>
                  </a:lnTo>
                </a:path>
                <a:path w="2592704" h="1918335">
                  <a:moveTo>
                    <a:pt x="229088" y="1406347"/>
                  </a:moveTo>
                  <a:lnTo>
                    <a:pt x="311994" y="1389379"/>
                  </a:lnTo>
                </a:path>
                <a:path w="2592704" h="1918335">
                  <a:moveTo>
                    <a:pt x="210242" y="1347927"/>
                  </a:moveTo>
                  <a:lnTo>
                    <a:pt x="312934" y="1327200"/>
                  </a:lnTo>
                </a:path>
                <a:path w="2592704" h="1918335">
                  <a:moveTo>
                    <a:pt x="215893" y="1324356"/>
                  </a:moveTo>
                  <a:lnTo>
                    <a:pt x="311994" y="1304569"/>
                  </a:lnTo>
                </a:path>
                <a:path w="2592704" h="1918335">
                  <a:moveTo>
                    <a:pt x="208349" y="1268768"/>
                  </a:moveTo>
                  <a:lnTo>
                    <a:pt x="312934" y="1248041"/>
                  </a:lnTo>
                </a:path>
                <a:path w="2592704" h="1918335">
                  <a:moveTo>
                    <a:pt x="206470" y="1248041"/>
                  </a:moveTo>
                  <a:lnTo>
                    <a:pt x="312934" y="1226375"/>
                  </a:lnTo>
                </a:path>
                <a:path w="2592704" h="1918335">
                  <a:moveTo>
                    <a:pt x="389248" y="1065263"/>
                  </a:moveTo>
                  <a:lnTo>
                    <a:pt x="218725" y="1099185"/>
                  </a:lnTo>
                  <a:lnTo>
                    <a:pt x="206872" y="1103156"/>
                  </a:lnTo>
                  <a:lnTo>
                    <a:pt x="196697" y="1105538"/>
                  </a:lnTo>
                  <a:lnTo>
                    <a:pt x="183874" y="1104742"/>
                  </a:lnTo>
                  <a:lnTo>
                    <a:pt x="164077" y="1099185"/>
                  </a:lnTo>
                  <a:lnTo>
                    <a:pt x="67964" y="1044536"/>
                  </a:lnTo>
                </a:path>
                <a:path w="2592704" h="1918335">
                  <a:moveTo>
                    <a:pt x="283737" y="687425"/>
                  </a:moveTo>
                  <a:lnTo>
                    <a:pt x="306256" y="692273"/>
                  </a:lnTo>
                  <a:lnTo>
                    <a:pt x="328248" y="696499"/>
                  </a:lnTo>
                  <a:lnTo>
                    <a:pt x="344942" y="699487"/>
                  </a:lnTo>
                  <a:lnTo>
                    <a:pt x="351567" y="700620"/>
                  </a:lnTo>
                  <a:lnTo>
                    <a:pt x="365712" y="705376"/>
                  </a:lnTo>
                  <a:lnTo>
                    <a:pt x="375707" y="712519"/>
                  </a:lnTo>
                  <a:lnTo>
                    <a:pt x="381639" y="724079"/>
                  </a:lnTo>
                  <a:lnTo>
                    <a:pt x="383597" y="742086"/>
                  </a:lnTo>
                  <a:lnTo>
                    <a:pt x="383597" y="784478"/>
                  </a:lnTo>
                  <a:lnTo>
                    <a:pt x="384230" y="797270"/>
                  </a:lnTo>
                  <a:lnTo>
                    <a:pt x="386543" y="805559"/>
                  </a:lnTo>
                  <a:lnTo>
                    <a:pt x="391151" y="812970"/>
                  </a:lnTo>
                  <a:lnTo>
                    <a:pt x="398672" y="823125"/>
                  </a:lnTo>
                  <a:lnTo>
                    <a:pt x="409294" y="837238"/>
                  </a:lnTo>
                  <a:lnTo>
                    <a:pt x="419292" y="854794"/>
                  </a:lnTo>
                  <a:lnTo>
                    <a:pt x="425577" y="874647"/>
                  </a:lnTo>
                  <a:lnTo>
                    <a:pt x="425062" y="895654"/>
                  </a:lnTo>
                  <a:lnTo>
                    <a:pt x="425062" y="1659788"/>
                  </a:lnTo>
                  <a:lnTo>
                    <a:pt x="422558" y="1686371"/>
                  </a:lnTo>
                  <a:lnTo>
                    <a:pt x="413516" y="1706422"/>
                  </a:lnTo>
                  <a:lnTo>
                    <a:pt x="395642" y="1719406"/>
                  </a:lnTo>
                  <a:lnTo>
                    <a:pt x="366642" y="1724787"/>
                  </a:lnTo>
                </a:path>
                <a:path w="2592704" h="1918335">
                  <a:moveTo>
                    <a:pt x="366642" y="1144397"/>
                  </a:moveTo>
                  <a:lnTo>
                    <a:pt x="375196" y="1152465"/>
                  </a:lnTo>
                  <a:lnTo>
                    <a:pt x="382781" y="1163007"/>
                  </a:lnTo>
                  <a:lnTo>
                    <a:pt x="387713" y="1176727"/>
                  </a:lnTo>
                  <a:lnTo>
                    <a:pt x="388308" y="1194333"/>
                  </a:lnTo>
                  <a:lnTo>
                    <a:pt x="388308" y="1454378"/>
                  </a:lnTo>
                </a:path>
                <a:path w="2592704" h="1918335">
                  <a:moveTo>
                    <a:pt x="424110" y="1148181"/>
                  </a:moveTo>
                  <a:lnTo>
                    <a:pt x="454259" y="1099185"/>
                  </a:lnTo>
                  <a:lnTo>
                    <a:pt x="496665" y="1156652"/>
                  </a:lnTo>
                  <a:lnTo>
                    <a:pt x="500847" y="1165026"/>
                  </a:lnTo>
                  <a:lnTo>
                    <a:pt x="501142" y="1170666"/>
                  </a:lnTo>
                  <a:lnTo>
                    <a:pt x="498254" y="1174011"/>
                  </a:lnTo>
                  <a:lnTo>
                    <a:pt x="492893" y="1175499"/>
                  </a:lnTo>
                  <a:lnTo>
                    <a:pt x="480650" y="1177378"/>
                  </a:lnTo>
                  <a:lnTo>
                    <a:pt x="474046" y="1179258"/>
                  </a:lnTo>
                  <a:lnTo>
                    <a:pt x="471227" y="1182090"/>
                  </a:lnTo>
                  <a:lnTo>
                    <a:pt x="471227" y="1194333"/>
                  </a:lnTo>
                  <a:lnTo>
                    <a:pt x="471227" y="1392199"/>
                  </a:lnTo>
                  <a:lnTo>
                    <a:pt x="471227" y="1401622"/>
                  </a:lnTo>
                  <a:lnTo>
                    <a:pt x="467455" y="1407274"/>
                  </a:lnTo>
                  <a:lnTo>
                    <a:pt x="458031" y="1410106"/>
                  </a:lnTo>
                  <a:lnTo>
                    <a:pt x="444861" y="1411058"/>
                  </a:lnTo>
                  <a:lnTo>
                    <a:pt x="438245" y="1412925"/>
                  </a:lnTo>
                  <a:lnTo>
                    <a:pt x="431653" y="1407274"/>
                  </a:lnTo>
                  <a:lnTo>
                    <a:pt x="432606" y="1395018"/>
                  </a:lnTo>
                  <a:lnTo>
                    <a:pt x="432606" y="1202829"/>
                  </a:lnTo>
                  <a:lnTo>
                    <a:pt x="432606" y="1191514"/>
                  </a:lnTo>
                  <a:lnTo>
                    <a:pt x="431653" y="1187742"/>
                  </a:lnTo>
                  <a:lnTo>
                    <a:pt x="426002" y="1185849"/>
                  </a:lnTo>
                </a:path>
                <a:path w="2592704" h="1918335">
                  <a:moveTo>
                    <a:pt x="734117" y="668591"/>
                  </a:moveTo>
                  <a:lnTo>
                    <a:pt x="734117" y="1790750"/>
                  </a:lnTo>
                </a:path>
              </a:pathLst>
            </a:custGeom>
            <a:ln w="4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04748" y="4735958"/>
              <a:ext cx="72503" cy="8688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04494" y="4698140"/>
              <a:ext cx="72503" cy="86999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01525" y="3717319"/>
              <a:ext cx="72790" cy="87522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4042257" y="4483011"/>
              <a:ext cx="279400" cy="145415"/>
            </a:xfrm>
            <a:custGeom>
              <a:avLst/>
              <a:gdLst/>
              <a:ahLst/>
              <a:cxnLst/>
              <a:rect l="l" t="t" r="r" b="b"/>
              <a:pathLst>
                <a:path w="279400" h="145414">
                  <a:moveTo>
                    <a:pt x="278879" y="114935"/>
                  </a:moveTo>
                  <a:lnTo>
                    <a:pt x="38620" y="0"/>
                  </a:lnTo>
                </a:path>
                <a:path w="279400" h="145414">
                  <a:moveTo>
                    <a:pt x="241198" y="145097"/>
                  </a:moveTo>
                  <a:lnTo>
                    <a:pt x="0" y="31076"/>
                  </a:lnTo>
                </a:path>
              </a:pathLst>
            </a:custGeom>
            <a:ln w="4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7957729" y="571750"/>
            <a:ext cx="15455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20" dirty="0">
                <a:latin typeface="Lucida Sans Unicode"/>
                <a:cs typeface="Lucida Sans Unicode"/>
              </a:rPr>
              <a:t>Autobuses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5" dirty="0">
                <a:latin typeface="Lucida Sans Unicode"/>
                <a:cs typeface="Lucida Sans Unicode"/>
              </a:rPr>
              <a:t>de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5" dirty="0">
                <a:latin typeface="Lucida Sans Unicode"/>
                <a:cs typeface="Lucida Sans Unicode"/>
              </a:rPr>
              <a:t>Sentron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9052204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0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957688" y="1876040"/>
            <a:ext cx="42043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0" dirty="0">
                <a:latin typeface="Lucida Sans Unicode"/>
                <a:cs typeface="Lucida Sans Unicode"/>
              </a:rPr>
              <a:t>A </a:t>
            </a:r>
            <a:r>
              <a:rPr sz="950" spc="-20" dirty="0">
                <a:latin typeface="Lucida Sans Unicode"/>
                <a:cs typeface="Lucida Sans Unicode"/>
              </a:rPr>
              <a:t>lo </a:t>
            </a:r>
            <a:r>
              <a:rPr sz="950" spc="-15" dirty="0">
                <a:latin typeface="Lucida Sans Unicode"/>
                <a:cs typeface="Lucida Sans Unicode"/>
              </a:rPr>
              <a:t>largo.de.este.curso,.Siemens.</a:t>
            </a:r>
            <a:r>
              <a:rPr sz="950" b="1" spc="-15" dirty="0">
                <a:latin typeface="Arial"/>
                <a:cs typeface="Arial"/>
              </a:rPr>
              <a:t>vía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15" dirty="0">
                <a:latin typeface="Arial"/>
                <a:cs typeface="Arial"/>
              </a:rPr>
              <a:t>autobuses </a:t>
            </a:r>
            <a:r>
              <a:rPr sz="950" b="1" spc="-10" dirty="0">
                <a:latin typeface="Arial"/>
                <a:cs typeface="Arial"/>
              </a:rPr>
              <a:t>Sentron</a:t>
            </a:r>
            <a:r>
              <a:rPr sz="950" spc="-10" dirty="0">
                <a:latin typeface="Lucida Sans Unicode"/>
                <a:cs typeface="Lucida Sans Unicode"/>
              </a:rPr>
              <a:t>.se.utiliza. </a:t>
            </a:r>
            <a:r>
              <a:rPr sz="950" spc="-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para.explicar.e.ilustrar.los.principios.básicos.y.las.características..Sentron.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la.vía.de.autobuses.está.disponible.con.valores.de.corriente.continua.de.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225.a.5000.amperios.y.cumple.los.requisitos.de.la.mayoría.</a:t>
            </a:r>
            <a:r>
              <a:rPr sz="950" spc="-3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aplicaciones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735603" y="5072577"/>
            <a:ext cx="7524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latin typeface="Lucida Sans Unicode"/>
                <a:cs typeface="Lucida Sans Unicode"/>
              </a:rPr>
              <a:t>Autobuses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de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Sentron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957729" y="5412701"/>
            <a:ext cx="4516755" cy="29900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Además.de.Sentron.busway,.Siemens.fabrica.los.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siguientes.otros.tipos.de.vías.de.bus.para.proporcionar.componentes.para.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reparar.o.ampliar.los.sistemas.existentes.o.para.cumplir.altamente.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requisitos.especializados.de.ciertas.aplicaciones: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3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640080">
              <a:lnSpc>
                <a:spcPct val="133300"/>
              </a:lnSpc>
            </a:pPr>
            <a:r>
              <a:rPr sz="900" b="1" spc="15" dirty="0">
                <a:latin typeface="Arial"/>
                <a:cs typeface="Arial"/>
              </a:rPr>
              <a:t>Vía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1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autobús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-20" dirty="0">
                <a:latin typeface="Arial"/>
                <a:cs typeface="Arial"/>
              </a:rPr>
              <a:t>BD</a:t>
            </a:r>
            <a:r>
              <a:rPr sz="900" spc="-20" dirty="0">
                <a:latin typeface="Lucida Sans Unicode"/>
                <a:cs typeface="Lucida Sans Unicode"/>
              </a:rPr>
              <a:t>.ha.fijado.el.estándar.de.la.industria.para.más.de.70.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años.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845819">
              <a:lnSpc>
                <a:spcPct val="141200"/>
              </a:lnSpc>
              <a:spcBef>
                <a:spcPts val="5"/>
              </a:spcBef>
            </a:pPr>
            <a:r>
              <a:rPr sz="850" b="1" spc="15" dirty="0">
                <a:latin typeface="Arial"/>
                <a:cs typeface="Arial"/>
              </a:rPr>
              <a:t>Electroducto </a:t>
            </a:r>
            <a:r>
              <a:rPr sz="850" b="1" spc="-20" dirty="0">
                <a:latin typeface="Arial"/>
                <a:cs typeface="Arial"/>
              </a:rPr>
              <a:t>XJ-L</a:t>
            </a:r>
            <a:r>
              <a:rPr sz="850" spc="-20" dirty="0">
                <a:latin typeface="Lucida Sans Unicode"/>
                <a:cs typeface="Lucida Sans Unicode"/>
              </a:rPr>
              <a:t>.es.una.excelente.opción.para.alta.tecnología.o.ligero.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aplicaciones</a:t>
            </a:r>
            <a:r>
              <a:rPr sz="850" spc="-5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industriales.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614680">
              <a:lnSpc>
                <a:spcPct val="141200"/>
              </a:lnSpc>
            </a:pPr>
            <a:r>
              <a:rPr sz="850" b="1" spc="15" dirty="0">
                <a:latin typeface="Arial"/>
                <a:cs typeface="Arial"/>
              </a:rPr>
              <a:t>Electroducto</a:t>
            </a:r>
            <a:r>
              <a:rPr sz="850" b="1" spc="-20" dirty="0">
                <a:latin typeface="Arial"/>
                <a:cs typeface="Arial"/>
              </a:rPr>
              <a:t> XL-</a:t>
            </a:r>
            <a:r>
              <a:rPr sz="850" b="1" spc="25" dirty="0">
                <a:latin typeface="Arial"/>
                <a:cs typeface="Arial"/>
              </a:rPr>
              <a:t>U</a:t>
            </a:r>
            <a:r>
              <a:rPr sz="850" spc="-20" dirty="0">
                <a:latin typeface="Lucida Sans Unicode"/>
                <a:cs typeface="Lucida Sans Unicode"/>
              </a:rPr>
              <a:t>.está.diseñado.para.servicios.pesados.sensibles.al.voltaje.  aplicaciones,.como.soldadura.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42925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Estos.otros.tipos.de.vías.de.buses.Siemens.se.discutirán.más</a:t>
            </a:r>
            <a:r>
              <a:rPr sz="900" spc="6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adelante.en.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este</a:t>
            </a:r>
            <a:r>
              <a:rPr sz="900" spc="-6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curso.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10" y="3357883"/>
            <a:ext cx="4356735" cy="2349500"/>
            <a:chOff x="2915909" y="3357883"/>
            <a:chExt cx="4356735" cy="2349500"/>
          </a:xfrm>
        </p:grpSpPr>
        <p:sp>
          <p:nvSpPr>
            <p:cNvPr id="3" name="object 3"/>
            <p:cNvSpPr/>
            <p:nvPr/>
          </p:nvSpPr>
          <p:spPr>
            <a:xfrm>
              <a:off x="2915909" y="3357883"/>
              <a:ext cx="4233545" cy="2195830"/>
            </a:xfrm>
            <a:custGeom>
              <a:avLst/>
              <a:gdLst/>
              <a:ahLst/>
              <a:cxnLst/>
              <a:rect l="l" t="t" r="r" b="b"/>
              <a:pathLst>
                <a:path w="4233545" h="2195829">
                  <a:moveTo>
                    <a:pt x="25" y="2195738"/>
                  </a:moveTo>
                  <a:lnTo>
                    <a:pt x="0" y="0"/>
                  </a:lnTo>
                  <a:lnTo>
                    <a:pt x="4231683" y="1068916"/>
                  </a:lnTo>
                  <a:lnTo>
                    <a:pt x="4233235" y="1552868"/>
                  </a:lnTo>
                  <a:lnTo>
                    <a:pt x="25" y="2195738"/>
                  </a:lnTo>
                  <a:close/>
                </a:path>
              </a:pathLst>
            </a:custGeom>
            <a:solidFill>
              <a:srgbClr val="A5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333" y="3488740"/>
              <a:ext cx="3521710" cy="1932939"/>
            </a:xfrm>
            <a:custGeom>
              <a:avLst/>
              <a:gdLst/>
              <a:ahLst/>
              <a:cxnLst/>
              <a:rect l="l" t="t" r="r" b="b"/>
              <a:pathLst>
                <a:path w="3521710" h="1932939">
                  <a:moveTo>
                    <a:pt x="3519944" y="1028534"/>
                  </a:moveTo>
                  <a:lnTo>
                    <a:pt x="3519919" y="1025893"/>
                  </a:lnTo>
                  <a:lnTo>
                    <a:pt x="1649857" y="814260"/>
                  </a:lnTo>
                  <a:lnTo>
                    <a:pt x="1649768" y="726732"/>
                  </a:lnTo>
                  <a:lnTo>
                    <a:pt x="3519830" y="981697"/>
                  </a:lnTo>
                  <a:lnTo>
                    <a:pt x="3519805" y="972743"/>
                  </a:lnTo>
                  <a:lnTo>
                    <a:pt x="3469335" y="965644"/>
                  </a:lnTo>
                  <a:lnTo>
                    <a:pt x="3469233" y="917562"/>
                  </a:lnTo>
                  <a:lnTo>
                    <a:pt x="3519690" y="925906"/>
                  </a:lnTo>
                  <a:lnTo>
                    <a:pt x="3519665" y="918984"/>
                  </a:lnTo>
                  <a:lnTo>
                    <a:pt x="3519614" y="867270"/>
                  </a:lnTo>
                  <a:lnTo>
                    <a:pt x="3519525" y="861161"/>
                  </a:lnTo>
                  <a:lnTo>
                    <a:pt x="3511194" y="859510"/>
                  </a:lnTo>
                  <a:lnTo>
                    <a:pt x="3511194" y="915504"/>
                  </a:lnTo>
                  <a:lnTo>
                    <a:pt x="3460331" y="906856"/>
                  </a:lnTo>
                  <a:lnTo>
                    <a:pt x="3460331" y="964374"/>
                  </a:lnTo>
                  <a:lnTo>
                    <a:pt x="3364623" y="950874"/>
                  </a:lnTo>
                  <a:lnTo>
                    <a:pt x="3364484" y="900226"/>
                  </a:lnTo>
                  <a:lnTo>
                    <a:pt x="3460216" y="916076"/>
                  </a:lnTo>
                  <a:lnTo>
                    <a:pt x="3460331" y="964374"/>
                  </a:lnTo>
                  <a:lnTo>
                    <a:pt x="3460331" y="906856"/>
                  </a:lnTo>
                  <a:lnTo>
                    <a:pt x="3420427" y="900049"/>
                  </a:lnTo>
                  <a:lnTo>
                    <a:pt x="3420313" y="850785"/>
                  </a:lnTo>
                  <a:lnTo>
                    <a:pt x="3511054" y="868464"/>
                  </a:lnTo>
                  <a:lnTo>
                    <a:pt x="3511194" y="915504"/>
                  </a:lnTo>
                  <a:lnTo>
                    <a:pt x="3511194" y="859510"/>
                  </a:lnTo>
                  <a:lnTo>
                    <a:pt x="3469081" y="851115"/>
                  </a:lnTo>
                  <a:lnTo>
                    <a:pt x="3468954" y="803033"/>
                  </a:lnTo>
                  <a:lnTo>
                    <a:pt x="3519411" y="814324"/>
                  </a:lnTo>
                  <a:lnTo>
                    <a:pt x="3519398" y="811403"/>
                  </a:lnTo>
                  <a:lnTo>
                    <a:pt x="3519347" y="759688"/>
                  </a:lnTo>
                  <a:lnTo>
                    <a:pt x="3510788" y="757529"/>
                  </a:lnTo>
                  <a:lnTo>
                    <a:pt x="3510877" y="803414"/>
                  </a:lnTo>
                  <a:lnTo>
                    <a:pt x="3460051" y="791794"/>
                  </a:lnTo>
                  <a:lnTo>
                    <a:pt x="3460051" y="849312"/>
                  </a:lnTo>
                  <a:lnTo>
                    <a:pt x="3410978" y="839520"/>
                  </a:lnTo>
                  <a:lnTo>
                    <a:pt x="3410978" y="898448"/>
                  </a:lnTo>
                  <a:lnTo>
                    <a:pt x="3354578" y="888847"/>
                  </a:lnTo>
                  <a:lnTo>
                    <a:pt x="3354578" y="949452"/>
                  </a:lnTo>
                  <a:lnTo>
                    <a:pt x="3247936" y="934415"/>
                  </a:lnTo>
                  <a:lnTo>
                    <a:pt x="3247796" y="880910"/>
                  </a:lnTo>
                  <a:lnTo>
                    <a:pt x="3354463" y="898575"/>
                  </a:lnTo>
                  <a:lnTo>
                    <a:pt x="3354578" y="949452"/>
                  </a:lnTo>
                  <a:lnTo>
                    <a:pt x="3354578" y="888847"/>
                  </a:lnTo>
                  <a:lnTo>
                    <a:pt x="3310166" y="881278"/>
                  </a:lnTo>
                  <a:lnTo>
                    <a:pt x="3310077" y="829310"/>
                  </a:lnTo>
                  <a:lnTo>
                    <a:pt x="3410826" y="848944"/>
                  </a:lnTo>
                  <a:lnTo>
                    <a:pt x="3410978" y="898448"/>
                  </a:lnTo>
                  <a:lnTo>
                    <a:pt x="3410978" y="839520"/>
                  </a:lnTo>
                  <a:lnTo>
                    <a:pt x="3364280" y="830199"/>
                  </a:lnTo>
                  <a:lnTo>
                    <a:pt x="3364141" y="779551"/>
                  </a:lnTo>
                  <a:lnTo>
                    <a:pt x="3459937" y="801014"/>
                  </a:lnTo>
                  <a:lnTo>
                    <a:pt x="3460051" y="849312"/>
                  </a:lnTo>
                  <a:lnTo>
                    <a:pt x="3460051" y="791794"/>
                  </a:lnTo>
                  <a:lnTo>
                    <a:pt x="3420148" y="782662"/>
                  </a:lnTo>
                  <a:lnTo>
                    <a:pt x="3420008" y="734580"/>
                  </a:lnTo>
                  <a:lnTo>
                    <a:pt x="3410572" y="732180"/>
                  </a:lnTo>
                  <a:lnTo>
                    <a:pt x="3410661" y="780503"/>
                  </a:lnTo>
                  <a:lnTo>
                    <a:pt x="3354260" y="767600"/>
                  </a:lnTo>
                  <a:lnTo>
                    <a:pt x="3354260" y="828205"/>
                  </a:lnTo>
                  <a:lnTo>
                    <a:pt x="3299663" y="817321"/>
                  </a:lnTo>
                  <a:lnTo>
                    <a:pt x="3299663" y="879500"/>
                  </a:lnTo>
                  <a:lnTo>
                    <a:pt x="3236760" y="868794"/>
                  </a:lnTo>
                  <a:lnTo>
                    <a:pt x="3236760" y="932840"/>
                  </a:lnTo>
                  <a:lnTo>
                    <a:pt x="3117278" y="915987"/>
                  </a:lnTo>
                  <a:lnTo>
                    <a:pt x="3117164" y="859282"/>
                  </a:lnTo>
                  <a:lnTo>
                    <a:pt x="3236658" y="879068"/>
                  </a:lnTo>
                  <a:lnTo>
                    <a:pt x="3236760" y="932840"/>
                  </a:lnTo>
                  <a:lnTo>
                    <a:pt x="3236760" y="868794"/>
                  </a:lnTo>
                  <a:lnTo>
                    <a:pt x="3187154" y="860336"/>
                  </a:lnTo>
                  <a:lnTo>
                    <a:pt x="3187014" y="805332"/>
                  </a:lnTo>
                  <a:lnTo>
                    <a:pt x="3299561" y="827265"/>
                  </a:lnTo>
                  <a:lnTo>
                    <a:pt x="3299663" y="879500"/>
                  </a:lnTo>
                  <a:lnTo>
                    <a:pt x="3299663" y="817321"/>
                  </a:lnTo>
                  <a:lnTo>
                    <a:pt x="3247593" y="806919"/>
                  </a:lnTo>
                  <a:lnTo>
                    <a:pt x="3247479" y="753402"/>
                  </a:lnTo>
                  <a:lnTo>
                    <a:pt x="3354146" y="777303"/>
                  </a:lnTo>
                  <a:lnTo>
                    <a:pt x="3354260" y="828205"/>
                  </a:lnTo>
                  <a:lnTo>
                    <a:pt x="3354260" y="767600"/>
                  </a:lnTo>
                  <a:lnTo>
                    <a:pt x="3309874" y="757440"/>
                  </a:lnTo>
                  <a:lnTo>
                    <a:pt x="3309772" y="706704"/>
                  </a:lnTo>
                  <a:lnTo>
                    <a:pt x="3299256" y="704037"/>
                  </a:lnTo>
                  <a:lnTo>
                    <a:pt x="3299371" y="755040"/>
                  </a:lnTo>
                  <a:lnTo>
                    <a:pt x="3239757" y="741400"/>
                  </a:lnTo>
                  <a:lnTo>
                    <a:pt x="3239757" y="805357"/>
                  </a:lnTo>
                  <a:lnTo>
                    <a:pt x="3175343" y="792505"/>
                  </a:lnTo>
                  <a:lnTo>
                    <a:pt x="3175343" y="858329"/>
                  </a:lnTo>
                  <a:lnTo>
                    <a:pt x="3104718" y="846302"/>
                  </a:lnTo>
                  <a:lnTo>
                    <a:pt x="3104718" y="914222"/>
                  </a:lnTo>
                  <a:lnTo>
                    <a:pt x="2969971" y="895210"/>
                  </a:lnTo>
                  <a:lnTo>
                    <a:pt x="2969857" y="834885"/>
                  </a:lnTo>
                  <a:lnTo>
                    <a:pt x="3104591" y="857199"/>
                  </a:lnTo>
                  <a:lnTo>
                    <a:pt x="3104718" y="914222"/>
                  </a:lnTo>
                  <a:lnTo>
                    <a:pt x="3104718" y="846302"/>
                  </a:lnTo>
                  <a:lnTo>
                    <a:pt x="3048901" y="836790"/>
                  </a:lnTo>
                  <a:lnTo>
                    <a:pt x="3048749" y="778383"/>
                  </a:lnTo>
                  <a:lnTo>
                    <a:pt x="3175203" y="803021"/>
                  </a:lnTo>
                  <a:lnTo>
                    <a:pt x="3175343" y="858329"/>
                  </a:lnTo>
                  <a:lnTo>
                    <a:pt x="3175343" y="792505"/>
                  </a:lnTo>
                  <a:lnTo>
                    <a:pt x="3116986" y="780859"/>
                  </a:lnTo>
                  <a:lnTo>
                    <a:pt x="3116859" y="724128"/>
                  </a:lnTo>
                  <a:lnTo>
                    <a:pt x="3236315" y="750900"/>
                  </a:lnTo>
                  <a:lnTo>
                    <a:pt x="3236493" y="804697"/>
                  </a:lnTo>
                  <a:lnTo>
                    <a:pt x="3239757" y="805357"/>
                  </a:lnTo>
                  <a:lnTo>
                    <a:pt x="3239757" y="741400"/>
                  </a:lnTo>
                  <a:lnTo>
                    <a:pt x="3186836" y="729284"/>
                  </a:lnTo>
                  <a:lnTo>
                    <a:pt x="3186747" y="675601"/>
                  </a:lnTo>
                  <a:lnTo>
                    <a:pt x="3174911" y="672617"/>
                  </a:lnTo>
                  <a:lnTo>
                    <a:pt x="3175050" y="726592"/>
                  </a:lnTo>
                  <a:lnTo>
                    <a:pt x="3104413" y="710438"/>
                  </a:lnTo>
                  <a:lnTo>
                    <a:pt x="3104413" y="778357"/>
                  </a:lnTo>
                  <a:lnTo>
                    <a:pt x="3035592" y="764628"/>
                  </a:lnTo>
                  <a:lnTo>
                    <a:pt x="3035592" y="834529"/>
                  </a:lnTo>
                  <a:lnTo>
                    <a:pt x="2955760" y="820940"/>
                  </a:lnTo>
                  <a:lnTo>
                    <a:pt x="2955760" y="893216"/>
                  </a:lnTo>
                  <a:lnTo>
                    <a:pt x="2802559" y="871601"/>
                  </a:lnTo>
                  <a:lnTo>
                    <a:pt x="2802407" y="807148"/>
                  </a:lnTo>
                  <a:lnTo>
                    <a:pt x="2955620" y="832523"/>
                  </a:lnTo>
                  <a:lnTo>
                    <a:pt x="2955760" y="893216"/>
                  </a:lnTo>
                  <a:lnTo>
                    <a:pt x="2955760" y="820940"/>
                  </a:lnTo>
                  <a:lnTo>
                    <a:pt x="2892463" y="810145"/>
                  </a:lnTo>
                  <a:lnTo>
                    <a:pt x="2892323" y="747890"/>
                  </a:lnTo>
                  <a:lnTo>
                    <a:pt x="3035452" y="775792"/>
                  </a:lnTo>
                  <a:lnTo>
                    <a:pt x="3035592" y="834529"/>
                  </a:lnTo>
                  <a:lnTo>
                    <a:pt x="3035592" y="764628"/>
                  </a:lnTo>
                  <a:lnTo>
                    <a:pt x="2969666" y="751459"/>
                  </a:lnTo>
                  <a:lnTo>
                    <a:pt x="2969552" y="691108"/>
                  </a:lnTo>
                  <a:lnTo>
                    <a:pt x="3104299" y="721309"/>
                  </a:lnTo>
                  <a:lnTo>
                    <a:pt x="3104413" y="778357"/>
                  </a:lnTo>
                  <a:lnTo>
                    <a:pt x="3104413" y="710438"/>
                  </a:lnTo>
                  <a:lnTo>
                    <a:pt x="3048571" y="697649"/>
                  </a:lnTo>
                  <a:lnTo>
                    <a:pt x="3048482" y="640651"/>
                  </a:lnTo>
                  <a:lnTo>
                    <a:pt x="3035160" y="637286"/>
                  </a:lnTo>
                  <a:lnTo>
                    <a:pt x="3035274" y="694613"/>
                  </a:lnTo>
                  <a:lnTo>
                    <a:pt x="2955480" y="676351"/>
                  </a:lnTo>
                  <a:lnTo>
                    <a:pt x="2955480" y="748626"/>
                  </a:lnTo>
                  <a:lnTo>
                    <a:pt x="2877337" y="733044"/>
                  </a:lnTo>
                  <a:lnTo>
                    <a:pt x="2877337" y="807567"/>
                  </a:lnTo>
                  <a:lnTo>
                    <a:pt x="2786303" y="792073"/>
                  </a:lnTo>
                  <a:lnTo>
                    <a:pt x="2786303" y="869302"/>
                  </a:lnTo>
                  <a:lnTo>
                    <a:pt x="2610726" y="844537"/>
                  </a:lnTo>
                  <a:lnTo>
                    <a:pt x="2610548" y="775373"/>
                  </a:lnTo>
                  <a:lnTo>
                    <a:pt x="2786164" y="804456"/>
                  </a:lnTo>
                  <a:lnTo>
                    <a:pt x="2786303" y="869302"/>
                  </a:lnTo>
                  <a:lnTo>
                    <a:pt x="2786303" y="792073"/>
                  </a:lnTo>
                  <a:lnTo>
                    <a:pt x="2713952" y="779741"/>
                  </a:lnTo>
                  <a:lnTo>
                    <a:pt x="2713850" y="713105"/>
                  </a:lnTo>
                  <a:lnTo>
                    <a:pt x="2877223" y="744943"/>
                  </a:lnTo>
                  <a:lnTo>
                    <a:pt x="2877337" y="807567"/>
                  </a:lnTo>
                  <a:lnTo>
                    <a:pt x="2877337" y="733044"/>
                  </a:lnTo>
                  <a:lnTo>
                    <a:pt x="2802242" y="718045"/>
                  </a:lnTo>
                  <a:lnTo>
                    <a:pt x="2802128" y="653580"/>
                  </a:lnTo>
                  <a:lnTo>
                    <a:pt x="2955340" y="687920"/>
                  </a:lnTo>
                  <a:lnTo>
                    <a:pt x="2955480" y="748626"/>
                  </a:lnTo>
                  <a:lnTo>
                    <a:pt x="2955480" y="676351"/>
                  </a:lnTo>
                  <a:lnTo>
                    <a:pt x="2892171" y="661860"/>
                  </a:lnTo>
                  <a:lnTo>
                    <a:pt x="2892044" y="601116"/>
                  </a:lnTo>
                  <a:lnTo>
                    <a:pt x="2876880" y="597268"/>
                  </a:lnTo>
                  <a:lnTo>
                    <a:pt x="2877007" y="658393"/>
                  </a:lnTo>
                  <a:lnTo>
                    <a:pt x="2786037" y="637578"/>
                  </a:lnTo>
                  <a:lnTo>
                    <a:pt x="2786037" y="714806"/>
                  </a:lnTo>
                  <a:lnTo>
                    <a:pt x="2696591" y="696963"/>
                  </a:lnTo>
                  <a:lnTo>
                    <a:pt x="2696591" y="776782"/>
                  </a:lnTo>
                  <a:lnTo>
                    <a:pt x="2592006" y="758977"/>
                  </a:lnTo>
                  <a:lnTo>
                    <a:pt x="2592006" y="841908"/>
                  </a:lnTo>
                  <a:lnTo>
                    <a:pt x="2388489" y="813193"/>
                  </a:lnTo>
                  <a:lnTo>
                    <a:pt x="2388362" y="738568"/>
                  </a:lnTo>
                  <a:lnTo>
                    <a:pt x="2591854" y="772274"/>
                  </a:lnTo>
                  <a:lnTo>
                    <a:pt x="2592006" y="841908"/>
                  </a:lnTo>
                  <a:lnTo>
                    <a:pt x="2592006" y="758977"/>
                  </a:lnTo>
                  <a:lnTo>
                    <a:pt x="2508415" y="744728"/>
                  </a:lnTo>
                  <a:lnTo>
                    <a:pt x="2508250" y="673036"/>
                  </a:lnTo>
                  <a:lnTo>
                    <a:pt x="2696464" y="709726"/>
                  </a:lnTo>
                  <a:lnTo>
                    <a:pt x="2696591" y="776782"/>
                  </a:lnTo>
                  <a:lnTo>
                    <a:pt x="2696591" y="696963"/>
                  </a:lnTo>
                  <a:lnTo>
                    <a:pt x="2610358" y="679742"/>
                  </a:lnTo>
                  <a:lnTo>
                    <a:pt x="2610231" y="610565"/>
                  </a:lnTo>
                  <a:lnTo>
                    <a:pt x="2785897" y="649935"/>
                  </a:lnTo>
                  <a:lnTo>
                    <a:pt x="2786037" y="714806"/>
                  </a:lnTo>
                  <a:lnTo>
                    <a:pt x="2786037" y="637578"/>
                  </a:lnTo>
                  <a:lnTo>
                    <a:pt x="2713647" y="621004"/>
                  </a:lnTo>
                  <a:lnTo>
                    <a:pt x="2713532" y="555980"/>
                  </a:lnTo>
                  <a:lnTo>
                    <a:pt x="2696146" y="551586"/>
                  </a:lnTo>
                  <a:lnTo>
                    <a:pt x="2696286" y="617042"/>
                  </a:lnTo>
                  <a:lnTo>
                    <a:pt x="2591651" y="593102"/>
                  </a:lnTo>
                  <a:lnTo>
                    <a:pt x="2591651" y="676008"/>
                  </a:lnTo>
                  <a:lnTo>
                    <a:pt x="2488285" y="655383"/>
                  </a:lnTo>
                  <a:lnTo>
                    <a:pt x="2488285" y="741299"/>
                  </a:lnTo>
                  <a:lnTo>
                    <a:pt x="2366708" y="720598"/>
                  </a:lnTo>
                  <a:lnTo>
                    <a:pt x="2366708" y="810120"/>
                  </a:lnTo>
                  <a:lnTo>
                    <a:pt x="2128177" y="776478"/>
                  </a:lnTo>
                  <a:lnTo>
                    <a:pt x="2128050" y="695452"/>
                  </a:lnTo>
                  <a:lnTo>
                    <a:pt x="2366581" y="734961"/>
                  </a:lnTo>
                  <a:lnTo>
                    <a:pt x="2366708" y="810120"/>
                  </a:lnTo>
                  <a:lnTo>
                    <a:pt x="2366708" y="720598"/>
                  </a:lnTo>
                  <a:lnTo>
                    <a:pt x="2269109" y="703961"/>
                  </a:lnTo>
                  <a:lnTo>
                    <a:pt x="2268969" y="626402"/>
                  </a:lnTo>
                  <a:lnTo>
                    <a:pt x="2488133" y="669124"/>
                  </a:lnTo>
                  <a:lnTo>
                    <a:pt x="2488285" y="741299"/>
                  </a:lnTo>
                  <a:lnTo>
                    <a:pt x="2488285" y="655383"/>
                  </a:lnTo>
                  <a:lnTo>
                    <a:pt x="2388158" y="635393"/>
                  </a:lnTo>
                  <a:lnTo>
                    <a:pt x="2388044" y="560768"/>
                  </a:lnTo>
                  <a:lnTo>
                    <a:pt x="2591524" y="606374"/>
                  </a:lnTo>
                  <a:lnTo>
                    <a:pt x="2591651" y="676008"/>
                  </a:lnTo>
                  <a:lnTo>
                    <a:pt x="2591651" y="593102"/>
                  </a:lnTo>
                  <a:lnTo>
                    <a:pt x="2508072" y="573963"/>
                  </a:lnTo>
                  <a:lnTo>
                    <a:pt x="2507945" y="504024"/>
                  </a:lnTo>
                  <a:lnTo>
                    <a:pt x="2487828" y="498919"/>
                  </a:lnTo>
                  <a:lnTo>
                    <a:pt x="2487955" y="569366"/>
                  </a:lnTo>
                  <a:lnTo>
                    <a:pt x="2366391" y="541553"/>
                  </a:lnTo>
                  <a:lnTo>
                    <a:pt x="2366391" y="631050"/>
                  </a:lnTo>
                  <a:lnTo>
                    <a:pt x="2245550" y="606933"/>
                  </a:lnTo>
                  <a:lnTo>
                    <a:pt x="2245550" y="699947"/>
                  </a:lnTo>
                  <a:lnTo>
                    <a:pt x="2102485" y="675576"/>
                  </a:lnTo>
                  <a:lnTo>
                    <a:pt x="2102485" y="772858"/>
                  </a:lnTo>
                  <a:lnTo>
                    <a:pt x="1819109" y="732878"/>
                  </a:lnTo>
                  <a:lnTo>
                    <a:pt x="1818995" y="644258"/>
                  </a:lnTo>
                  <a:lnTo>
                    <a:pt x="2102370" y="691197"/>
                  </a:lnTo>
                  <a:lnTo>
                    <a:pt x="2102485" y="772858"/>
                  </a:lnTo>
                  <a:lnTo>
                    <a:pt x="2102485" y="675576"/>
                  </a:lnTo>
                  <a:lnTo>
                    <a:pt x="1987003" y="655904"/>
                  </a:lnTo>
                  <a:lnTo>
                    <a:pt x="1986876" y="571423"/>
                  </a:lnTo>
                  <a:lnTo>
                    <a:pt x="2245410" y="621817"/>
                  </a:lnTo>
                  <a:lnTo>
                    <a:pt x="2245550" y="699947"/>
                  </a:lnTo>
                  <a:lnTo>
                    <a:pt x="2245550" y="606933"/>
                  </a:lnTo>
                  <a:lnTo>
                    <a:pt x="2127872" y="583438"/>
                  </a:lnTo>
                  <a:lnTo>
                    <a:pt x="2127758" y="502424"/>
                  </a:lnTo>
                  <a:lnTo>
                    <a:pt x="2366264" y="555891"/>
                  </a:lnTo>
                  <a:lnTo>
                    <a:pt x="2366391" y="631050"/>
                  </a:lnTo>
                  <a:lnTo>
                    <a:pt x="2366391" y="541553"/>
                  </a:lnTo>
                  <a:lnTo>
                    <a:pt x="2268778" y="519201"/>
                  </a:lnTo>
                  <a:lnTo>
                    <a:pt x="2268664" y="443522"/>
                  </a:lnTo>
                  <a:lnTo>
                    <a:pt x="2245118" y="437553"/>
                  </a:lnTo>
                  <a:lnTo>
                    <a:pt x="2245220" y="513803"/>
                  </a:lnTo>
                  <a:lnTo>
                    <a:pt x="2102180" y="481076"/>
                  </a:lnTo>
                  <a:lnTo>
                    <a:pt x="2102180" y="578307"/>
                  </a:lnTo>
                  <a:lnTo>
                    <a:pt x="1959051" y="549744"/>
                  </a:lnTo>
                  <a:lnTo>
                    <a:pt x="1959051" y="651141"/>
                  </a:lnTo>
                  <a:lnTo>
                    <a:pt x="1788325" y="622071"/>
                  </a:lnTo>
                  <a:lnTo>
                    <a:pt x="1788325" y="728535"/>
                  </a:lnTo>
                  <a:lnTo>
                    <a:pt x="1616087" y="704240"/>
                  </a:lnTo>
                  <a:lnTo>
                    <a:pt x="1616087" y="810437"/>
                  </a:lnTo>
                  <a:lnTo>
                    <a:pt x="1238923" y="767765"/>
                  </a:lnTo>
                  <a:lnTo>
                    <a:pt x="1238834" y="670725"/>
                  </a:lnTo>
                  <a:lnTo>
                    <a:pt x="1615998" y="722134"/>
                  </a:lnTo>
                  <a:lnTo>
                    <a:pt x="1616087" y="810437"/>
                  </a:lnTo>
                  <a:lnTo>
                    <a:pt x="1616087" y="704240"/>
                  </a:lnTo>
                  <a:lnTo>
                    <a:pt x="1446072" y="680250"/>
                  </a:lnTo>
                  <a:lnTo>
                    <a:pt x="1445933" y="582460"/>
                  </a:lnTo>
                  <a:lnTo>
                    <a:pt x="1788210" y="639152"/>
                  </a:lnTo>
                  <a:lnTo>
                    <a:pt x="1788325" y="728535"/>
                  </a:lnTo>
                  <a:lnTo>
                    <a:pt x="1788325" y="622071"/>
                  </a:lnTo>
                  <a:lnTo>
                    <a:pt x="1649577" y="598424"/>
                  </a:lnTo>
                  <a:lnTo>
                    <a:pt x="1649463" y="505663"/>
                  </a:lnTo>
                  <a:lnTo>
                    <a:pt x="1958924" y="565975"/>
                  </a:lnTo>
                  <a:lnTo>
                    <a:pt x="1959051" y="651141"/>
                  </a:lnTo>
                  <a:lnTo>
                    <a:pt x="1959051" y="549744"/>
                  </a:lnTo>
                  <a:lnTo>
                    <a:pt x="1818779" y="521741"/>
                  </a:lnTo>
                  <a:lnTo>
                    <a:pt x="1818678" y="433146"/>
                  </a:lnTo>
                  <a:lnTo>
                    <a:pt x="2102065" y="496671"/>
                  </a:lnTo>
                  <a:lnTo>
                    <a:pt x="2102180" y="578307"/>
                  </a:lnTo>
                  <a:lnTo>
                    <a:pt x="2102180" y="481076"/>
                  </a:lnTo>
                  <a:lnTo>
                    <a:pt x="1986711" y="454647"/>
                  </a:lnTo>
                  <a:lnTo>
                    <a:pt x="1986610" y="372224"/>
                  </a:lnTo>
                  <a:lnTo>
                    <a:pt x="1958632" y="365163"/>
                  </a:lnTo>
                  <a:lnTo>
                    <a:pt x="1958746" y="448246"/>
                  </a:lnTo>
                  <a:lnTo>
                    <a:pt x="1788045" y="409181"/>
                  </a:lnTo>
                  <a:lnTo>
                    <a:pt x="1788045" y="515607"/>
                  </a:lnTo>
                  <a:lnTo>
                    <a:pt x="1615846" y="481241"/>
                  </a:lnTo>
                  <a:lnTo>
                    <a:pt x="1615846" y="592683"/>
                  </a:lnTo>
                  <a:lnTo>
                    <a:pt x="1408544" y="557390"/>
                  </a:lnTo>
                  <a:lnTo>
                    <a:pt x="1408544" y="674954"/>
                  </a:lnTo>
                  <a:lnTo>
                    <a:pt x="1197381" y="645185"/>
                  </a:lnTo>
                  <a:lnTo>
                    <a:pt x="1197381" y="763054"/>
                  </a:lnTo>
                  <a:lnTo>
                    <a:pt x="727633" y="709891"/>
                  </a:lnTo>
                  <a:lnTo>
                    <a:pt x="727583" y="601014"/>
                  </a:lnTo>
                  <a:lnTo>
                    <a:pt x="1197317" y="665060"/>
                  </a:lnTo>
                  <a:lnTo>
                    <a:pt x="1197381" y="763054"/>
                  </a:lnTo>
                  <a:lnTo>
                    <a:pt x="1197381" y="645185"/>
                  </a:lnTo>
                  <a:lnTo>
                    <a:pt x="986955" y="615505"/>
                  </a:lnTo>
                  <a:lnTo>
                    <a:pt x="986866" y="506450"/>
                  </a:lnTo>
                  <a:lnTo>
                    <a:pt x="1408455" y="576262"/>
                  </a:lnTo>
                  <a:lnTo>
                    <a:pt x="1408544" y="674954"/>
                  </a:lnTo>
                  <a:lnTo>
                    <a:pt x="1408544" y="557390"/>
                  </a:lnTo>
                  <a:lnTo>
                    <a:pt x="1238694" y="528459"/>
                  </a:lnTo>
                  <a:lnTo>
                    <a:pt x="1238605" y="425602"/>
                  </a:lnTo>
                  <a:lnTo>
                    <a:pt x="1615744" y="499097"/>
                  </a:lnTo>
                  <a:lnTo>
                    <a:pt x="1615846" y="592683"/>
                  </a:lnTo>
                  <a:lnTo>
                    <a:pt x="1615846" y="481241"/>
                  </a:lnTo>
                  <a:lnTo>
                    <a:pt x="1445806" y="447294"/>
                  </a:lnTo>
                  <a:lnTo>
                    <a:pt x="1445691" y="349542"/>
                  </a:lnTo>
                  <a:lnTo>
                    <a:pt x="1787931" y="426262"/>
                  </a:lnTo>
                  <a:lnTo>
                    <a:pt x="1788045" y="515607"/>
                  </a:lnTo>
                  <a:lnTo>
                    <a:pt x="1788045" y="409181"/>
                  </a:lnTo>
                  <a:lnTo>
                    <a:pt x="1649310" y="377431"/>
                  </a:lnTo>
                  <a:lnTo>
                    <a:pt x="1649222" y="286918"/>
                  </a:lnTo>
                  <a:lnTo>
                    <a:pt x="1615478" y="278384"/>
                  </a:lnTo>
                  <a:lnTo>
                    <a:pt x="1615567" y="369709"/>
                  </a:lnTo>
                  <a:lnTo>
                    <a:pt x="1408315" y="322287"/>
                  </a:lnTo>
                  <a:lnTo>
                    <a:pt x="1408315" y="439813"/>
                  </a:lnTo>
                  <a:lnTo>
                    <a:pt x="1197178" y="397687"/>
                  </a:lnTo>
                  <a:lnTo>
                    <a:pt x="1197178" y="521385"/>
                  </a:lnTo>
                  <a:lnTo>
                    <a:pt x="940231" y="477621"/>
                  </a:lnTo>
                  <a:lnTo>
                    <a:pt x="940231" y="608914"/>
                  </a:lnTo>
                  <a:lnTo>
                    <a:pt x="408076" y="533844"/>
                  </a:lnTo>
                  <a:lnTo>
                    <a:pt x="408025" y="410578"/>
                  </a:lnTo>
                  <a:lnTo>
                    <a:pt x="940155" y="498716"/>
                  </a:lnTo>
                  <a:lnTo>
                    <a:pt x="940231" y="608914"/>
                  </a:lnTo>
                  <a:lnTo>
                    <a:pt x="940231" y="477621"/>
                  </a:lnTo>
                  <a:lnTo>
                    <a:pt x="727481" y="441375"/>
                  </a:lnTo>
                  <a:lnTo>
                    <a:pt x="727430" y="325983"/>
                  </a:lnTo>
                  <a:lnTo>
                    <a:pt x="1197063" y="417512"/>
                  </a:lnTo>
                  <a:lnTo>
                    <a:pt x="1197178" y="521385"/>
                  </a:lnTo>
                  <a:lnTo>
                    <a:pt x="1197178" y="397687"/>
                  </a:lnTo>
                  <a:lnTo>
                    <a:pt x="986739" y="355676"/>
                  </a:lnTo>
                  <a:lnTo>
                    <a:pt x="986663" y="246659"/>
                  </a:lnTo>
                  <a:lnTo>
                    <a:pt x="1408201" y="341134"/>
                  </a:lnTo>
                  <a:lnTo>
                    <a:pt x="1408315" y="439813"/>
                  </a:lnTo>
                  <a:lnTo>
                    <a:pt x="1408315" y="322287"/>
                  </a:lnTo>
                  <a:lnTo>
                    <a:pt x="1238478" y="283425"/>
                  </a:lnTo>
                  <a:lnTo>
                    <a:pt x="1238389" y="183057"/>
                  </a:lnTo>
                  <a:lnTo>
                    <a:pt x="1196873" y="172580"/>
                  </a:lnTo>
                  <a:lnTo>
                    <a:pt x="1196962" y="273926"/>
                  </a:lnTo>
                  <a:lnTo>
                    <a:pt x="940054" y="215138"/>
                  </a:lnTo>
                  <a:lnTo>
                    <a:pt x="940054" y="346367"/>
                  </a:lnTo>
                  <a:lnTo>
                    <a:pt x="407962" y="240157"/>
                  </a:lnTo>
                  <a:lnTo>
                    <a:pt x="407911" y="116941"/>
                  </a:lnTo>
                  <a:lnTo>
                    <a:pt x="939965" y="236194"/>
                  </a:lnTo>
                  <a:lnTo>
                    <a:pt x="940054" y="346367"/>
                  </a:lnTo>
                  <a:lnTo>
                    <a:pt x="940054" y="215138"/>
                  </a:lnTo>
                  <a:lnTo>
                    <a:pt x="727316" y="166446"/>
                  </a:lnTo>
                  <a:lnTo>
                    <a:pt x="727290" y="53860"/>
                  </a:lnTo>
                  <a:lnTo>
                    <a:pt x="674954" y="40640"/>
                  </a:lnTo>
                  <a:lnTo>
                    <a:pt x="675005" y="154482"/>
                  </a:lnTo>
                  <a:lnTo>
                    <a:pt x="0" y="0"/>
                  </a:lnTo>
                  <a:lnTo>
                    <a:pt x="0" y="25501"/>
                  </a:lnTo>
                  <a:lnTo>
                    <a:pt x="348195" y="103555"/>
                  </a:lnTo>
                  <a:lnTo>
                    <a:pt x="348234" y="228244"/>
                  </a:lnTo>
                  <a:lnTo>
                    <a:pt x="0" y="158724"/>
                  </a:lnTo>
                  <a:lnTo>
                    <a:pt x="0" y="184213"/>
                  </a:lnTo>
                  <a:lnTo>
                    <a:pt x="675093" y="315785"/>
                  </a:lnTo>
                  <a:lnTo>
                    <a:pt x="675157" y="432460"/>
                  </a:lnTo>
                  <a:lnTo>
                    <a:pt x="12" y="317461"/>
                  </a:lnTo>
                  <a:lnTo>
                    <a:pt x="12" y="342988"/>
                  </a:lnTo>
                  <a:lnTo>
                    <a:pt x="348259" y="400672"/>
                  </a:lnTo>
                  <a:lnTo>
                    <a:pt x="348272" y="525411"/>
                  </a:lnTo>
                  <a:lnTo>
                    <a:pt x="12" y="476275"/>
                  </a:lnTo>
                  <a:lnTo>
                    <a:pt x="12" y="501802"/>
                  </a:lnTo>
                  <a:lnTo>
                    <a:pt x="675246" y="593877"/>
                  </a:lnTo>
                  <a:lnTo>
                    <a:pt x="675297" y="703961"/>
                  </a:lnTo>
                  <a:lnTo>
                    <a:pt x="12" y="627532"/>
                  </a:lnTo>
                  <a:lnTo>
                    <a:pt x="12" y="635088"/>
                  </a:lnTo>
                  <a:lnTo>
                    <a:pt x="12" y="653059"/>
                  </a:lnTo>
                  <a:lnTo>
                    <a:pt x="12" y="660628"/>
                  </a:lnTo>
                  <a:lnTo>
                    <a:pt x="3519944" y="1037513"/>
                  </a:lnTo>
                  <a:lnTo>
                    <a:pt x="3519944" y="1034859"/>
                  </a:lnTo>
                  <a:lnTo>
                    <a:pt x="3519944" y="1028534"/>
                  </a:lnTo>
                  <a:close/>
                </a:path>
                <a:path w="3521710" h="1932939">
                  <a:moveTo>
                    <a:pt x="3520135" y="1093330"/>
                  </a:moveTo>
                  <a:lnTo>
                    <a:pt x="3520122" y="1090676"/>
                  </a:lnTo>
                  <a:lnTo>
                    <a:pt x="3520109" y="1088021"/>
                  </a:lnTo>
                  <a:lnTo>
                    <a:pt x="3520109" y="1084364"/>
                  </a:lnTo>
                  <a:lnTo>
                    <a:pt x="3520084" y="1081709"/>
                  </a:lnTo>
                  <a:lnTo>
                    <a:pt x="12" y="786396"/>
                  </a:lnTo>
                  <a:lnTo>
                    <a:pt x="12" y="793978"/>
                  </a:lnTo>
                  <a:lnTo>
                    <a:pt x="12" y="811961"/>
                  </a:lnTo>
                  <a:lnTo>
                    <a:pt x="12" y="819505"/>
                  </a:lnTo>
                  <a:lnTo>
                    <a:pt x="3520135" y="1093330"/>
                  </a:lnTo>
                  <a:close/>
                </a:path>
                <a:path w="3521710" h="1932939">
                  <a:moveTo>
                    <a:pt x="3520262" y="1149134"/>
                  </a:moveTo>
                  <a:lnTo>
                    <a:pt x="3520249" y="1146479"/>
                  </a:lnTo>
                  <a:lnTo>
                    <a:pt x="3520236" y="1145489"/>
                  </a:lnTo>
                  <a:lnTo>
                    <a:pt x="3520224" y="1140167"/>
                  </a:lnTo>
                  <a:lnTo>
                    <a:pt x="3520224" y="1137500"/>
                  </a:lnTo>
                  <a:lnTo>
                    <a:pt x="12" y="945324"/>
                  </a:lnTo>
                  <a:lnTo>
                    <a:pt x="12" y="952893"/>
                  </a:lnTo>
                  <a:lnTo>
                    <a:pt x="12" y="970851"/>
                  </a:lnTo>
                  <a:lnTo>
                    <a:pt x="12" y="978433"/>
                  </a:lnTo>
                  <a:lnTo>
                    <a:pt x="3520262" y="1149134"/>
                  </a:lnTo>
                  <a:close/>
                </a:path>
                <a:path w="3521710" h="1932939">
                  <a:moveTo>
                    <a:pt x="3520414" y="1204950"/>
                  </a:moveTo>
                  <a:lnTo>
                    <a:pt x="3520376" y="1195984"/>
                  </a:lnTo>
                  <a:lnTo>
                    <a:pt x="12" y="1111846"/>
                  </a:lnTo>
                  <a:lnTo>
                    <a:pt x="12" y="1137399"/>
                  </a:lnTo>
                  <a:lnTo>
                    <a:pt x="3520414" y="1204950"/>
                  </a:lnTo>
                  <a:close/>
                </a:path>
                <a:path w="3521710" h="1932939">
                  <a:moveTo>
                    <a:pt x="3520567" y="1260792"/>
                  </a:moveTo>
                  <a:lnTo>
                    <a:pt x="3520529" y="1251788"/>
                  </a:lnTo>
                  <a:lnTo>
                    <a:pt x="12" y="1270825"/>
                  </a:lnTo>
                  <a:lnTo>
                    <a:pt x="12" y="1296365"/>
                  </a:lnTo>
                  <a:lnTo>
                    <a:pt x="3520567" y="1260792"/>
                  </a:lnTo>
                  <a:close/>
                </a:path>
                <a:path w="3521710" h="1932939">
                  <a:moveTo>
                    <a:pt x="3520719" y="1316596"/>
                  </a:moveTo>
                  <a:lnTo>
                    <a:pt x="3520668" y="1307630"/>
                  </a:lnTo>
                  <a:lnTo>
                    <a:pt x="25" y="1429829"/>
                  </a:lnTo>
                  <a:lnTo>
                    <a:pt x="25" y="1455394"/>
                  </a:lnTo>
                  <a:lnTo>
                    <a:pt x="3520719" y="1316596"/>
                  </a:lnTo>
                  <a:close/>
                </a:path>
                <a:path w="3521710" h="1932939">
                  <a:moveTo>
                    <a:pt x="3520846" y="1372450"/>
                  </a:moveTo>
                  <a:lnTo>
                    <a:pt x="3520833" y="1363459"/>
                  </a:lnTo>
                  <a:lnTo>
                    <a:pt x="25" y="1588884"/>
                  </a:lnTo>
                  <a:lnTo>
                    <a:pt x="25" y="1614449"/>
                  </a:lnTo>
                  <a:lnTo>
                    <a:pt x="3520846" y="1372450"/>
                  </a:lnTo>
                  <a:close/>
                </a:path>
                <a:path w="3521710" h="1932939">
                  <a:moveTo>
                    <a:pt x="3521037" y="1428254"/>
                  </a:moveTo>
                  <a:lnTo>
                    <a:pt x="3520998" y="1419301"/>
                  </a:lnTo>
                  <a:lnTo>
                    <a:pt x="25" y="1748028"/>
                  </a:lnTo>
                  <a:lnTo>
                    <a:pt x="25" y="1773580"/>
                  </a:lnTo>
                  <a:lnTo>
                    <a:pt x="3521037" y="1428254"/>
                  </a:lnTo>
                  <a:close/>
                </a:path>
                <a:path w="3521710" h="1932939">
                  <a:moveTo>
                    <a:pt x="3521151" y="1484122"/>
                  </a:moveTo>
                  <a:lnTo>
                    <a:pt x="3521125" y="1475130"/>
                  </a:lnTo>
                  <a:lnTo>
                    <a:pt x="25" y="1907146"/>
                  </a:lnTo>
                  <a:lnTo>
                    <a:pt x="25" y="1932686"/>
                  </a:lnTo>
                  <a:lnTo>
                    <a:pt x="3521151" y="1484122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8345" y="4150385"/>
              <a:ext cx="3521710" cy="1271270"/>
            </a:xfrm>
            <a:custGeom>
              <a:avLst/>
              <a:gdLst/>
              <a:ahLst/>
              <a:cxnLst/>
              <a:rect l="l" t="t" r="r" b="b"/>
              <a:pathLst>
                <a:path w="3521710" h="1271270">
                  <a:moveTo>
                    <a:pt x="408165" y="159105"/>
                  </a:moveTo>
                  <a:lnTo>
                    <a:pt x="408127" y="22923"/>
                  </a:lnTo>
                  <a:lnTo>
                    <a:pt x="348335" y="16268"/>
                  </a:lnTo>
                  <a:lnTo>
                    <a:pt x="348373" y="154114"/>
                  </a:lnTo>
                  <a:lnTo>
                    <a:pt x="408165" y="159105"/>
                  </a:lnTo>
                  <a:close/>
                </a:path>
                <a:path w="3521710" h="1271270">
                  <a:moveTo>
                    <a:pt x="727786" y="328409"/>
                  </a:moveTo>
                  <a:lnTo>
                    <a:pt x="727697" y="200863"/>
                  </a:lnTo>
                  <a:lnTo>
                    <a:pt x="675360" y="196646"/>
                  </a:lnTo>
                  <a:lnTo>
                    <a:pt x="675424" y="325628"/>
                  </a:lnTo>
                  <a:lnTo>
                    <a:pt x="727786" y="328409"/>
                  </a:lnTo>
                  <a:close/>
                </a:path>
                <a:path w="3521710" h="1271270">
                  <a:moveTo>
                    <a:pt x="987145" y="207670"/>
                  </a:moveTo>
                  <a:lnTo>
                    <a:pt x="987031" y="87172"/>
                  </a:lnTo>
                  <a:lnTo>
                    <a:pt x="940358" y="82003"/>
                  </a:lnTo>
                  <a:lnTo>
                    <a:pt x="940422" y="203746"/>
                  </a:lnTo>
                  <a:lnTo>
                    <a:pt x="987145" y="207670"/>
                  </a:lnTo>
                  <a:close/>
                </a:path>
                <a:path w="3521710" h="1271270">
                  <a:moveTo>
                    <a:pt x="1238935" y="119341"/>
                  </a:moveTo>
                  <a:lnTo>
                    <a:pt x="1238821" y="5689"/>
                  </a:lnTo>
                  <a:lnTo>
                    <a:pt x="1197305" y="0"/>
                  </a:lnTo>
                  <a:lnTo>
                    <a:pt x="1197381" y="114757"/>
                  </a:lnTo>
                  <a:lnTo>
                    <a:pt x="1238935" y="119341"/>
                  </a:lnTo>
                  <a:close/>
                </a:path>
                <a:path w="3521710" h="1271270">
                  <a:moveTo>
                    <a:pt x="1239164" y="355790"/>
                  </a:moveTo>
                  <a:lnTo>
                    <a:pt x="1239062" y="242112"/>
                  </a:lnTo>
                  <a:lnTo>
                    <a:pt x="1197508" y="238772"/>
                  </a:lnTo>
                  <a:lnTo>
                    <a:pt x="1197610" y="353568"/>
                  </a:lnTo>
                  <a:lnTo>
                    <a:pt x="1239164" y="355790"/>
                  </a:lnTo>
                  <a:close/>
                </a:path>
                <a:path w="3521710" h="1271270">
                  <a:moveTo>
                    <a:pt x="1446301" y="246176"/>
                  </a:moveTo>
                  <a:lnTo>
                    <a:pt x="1446187" y="138163"/>
                  </a:lnTo>
                  <a:lnTo>
                    <a:pt x="1408696" y="133985"/>
                  </a:lnTo>
                  <a:lnTo>
                    <a:pt x="1408798" y="243027"/>
                  </a:lnTo>
                  <a:lnTo>
                    <a:pt x="1446301" y="246176"/>
                  </a:lnTo>
                  <a:close/>
                </a:path>
                <a:path w="3521710" h="1271270">
                  <a:moveTo>
                    <a:pt x="1650111" y="377786"/>
                  </a:moveTo>
                  <a:lnTo>
                    <a:pt x="1649996" y="275272"/>
                  </a:lnTo>
                  <a:lnTo>
                    <a:pt x="1616240" y="272567"/>
                  </a:lnTo>
                  <a:lnTo>
                    <a:pt x="1616379" y="375970"/>
                  </a:lnTo>
                  <a:lnTo>
                    <a:pt x="1650111" y="377786"/>
                  </a:lnTo>
                  <a:close/>
                </a:path>
                <a:path w="3521710" h="1271270">
                  <a:moveTo>
                    <a:pt x="1819389" y="277456"/>
                  </a:moveTo>
                  <a:lnTo>
                    <a:pt x="1819249" y="179552"/>
                  </a:lnTo>
                  <a:lnTo>
                    <a:pt x="1788452" y="176149"/>
                  </a:lnTo>
                  <a:lnTo>
                    <a:pt x="1788604" y="274878"/>
                  </a:lnTo>
                  <a:lnTo>
                    <a:pt x="1819389" y="277456"/>
                  </a:lnTo>
                  <a:close/>
                </a:path>
                <a:path w="3521710" h="1271270">
                  <a:moveTo>
                    <a:pt x="1987334" y="201650"/>
                  </a:moveTo>
                  <a:lnTo>
                    <a:pt x="1987181" y="108331"/>
                  </a:lnTo>
                  <a:lnTo>
                    <a:pt x="1959216" y="104508"/>
                  </a:lnTo>
                  <a:lnTo>
                    <a:pt x="1959356" y="198589"/>
                  </a:lnTo>
                  <a:lnTo>
                    <a:pt x="1987334" y="201650"/>
                  </a:lnTo>
                  <a:close/>
                </a:path>
                <a:path w="3521710" h="1271270">
                  <a:moveTo>
                    <a:pt x="1987613" y="395859"/>
                  </a:moveTo>
                  <a:lnTo>
                    <a:pt x="1987486" y="302501"/>
                  </a:lnTo>
                  <a:lnTo>
                    <a:pt x="1959521" y="300240"/>
                  </a:lnTo>
                  <a:lnTo>
                    <a:pt x="1959635" y="394360"/>
                  </a:lnTo>
                  <a:lnTo>
                    <a:pt x="1987613" y="395859"/>
                  </a:lnTo>
                  <a:close/>
                </a:path>
                <a:path w="3521710" h="1271270">
                  <a:moveTo>
                    <a:pt x="2128469" y="303390"/>
                  </a:moveTo>
                  <a:lnTo>
                    <a:pt x="2128342" y="213855"/>
                  </a:lnTo>
                  <a:lnTo>
                    <a:pt x="2102637" y="211010"/>
                  </a:lnTo>
                  <a:lnTo>
                    <a:pt x="2102777" y="301218"/>
                  </a:lnTo>
                  <a:lnTo>
                    <a:pt x="2128469" y="303390"/>
                  </a:lnTo>
                  <a:close/>
                </a:path>
                <a:path w="3521710" h="1271270">
                  <a:moveTo>
                    <a:pt x="2269413" y="232676"/>
                  </a:moveTo>
                  <a:lnTo>
                    <a:pt x="2269274" y="147015"/>
                  </a:lnTo>
                  <a:lnTo>
                    <a:pt x="2245715" y="143789"/>
                  </a:lnTo>
                  <a:lnTo>
                    <a:pt x="2245855" y="230111"/>
                  </a:lnTo>
                  <a:lnTo>
                    <a:pt x="2269413" y="232676"/>
                  </a:lnTo>
                  <a:close/>
                </a:path>
                <a:path w="3521710" h="1271270">
                  <a:moveTo>
                    <a:pt x="2269718" y="410946"/>
                  </a:moveTo>
                  <a:lnTo>
                    <a:pt x="2269566" y="325259"/>
                  </a:lnTo>
                  <a:lnTo>
                    <a:pt x="2246020" y="323354"/>
                  </a:lnTo>
                  <a:lnTo>
                    <a:pt x="2246134" y="409689"/>
                  </a:lnTo>
                  <a:lnTo>
                    <a:pt x="2269718" y="410946"/>
                  </a:lnTo>
                  <a:close/>
                </a:path>
                <a:path w="3521710" h="1271270">
                  <a:moveTo>
                    <a:pt x="2388781" y="325221"/>
                  </a:moveTo>
                  <a:lnTo>
                    <a:pt x="2388641" y="242760"/>
                  </a:lnTo>
                  <a:lnTo>
                    <a:pt x="2366848" y="240334"/>
                  </a:lnTo>
                  <a:lnTo>
                    <a:pt x="2366988" y="323392"/>
                  </a:lnTo>
                  <a:lnTo>
                    <a:pt x="2388781" y="325221"/>
                  </a:lnTo>
                  <a:close/>
                </a:path>
                <a:path w="3521710" h="1271270">
                  <a:moveTo>
                    <a:pt x="2508707" y="259003"/>
                  </a:moveTo>
                  <a:lnTo>
                    <a:pt x="2508605" y="179832"/>
                  </a:lnTo>
                  <a:lnTo>
                    <a:pt x="2488463" y="177088"/>
                  </a:lnTo>
                  <a:lnTo>
                    <a:pt x="2488628" y="256794"/>
                  </a:lnTo>
                  <a:lnTo>
                    <a:pt x="2508707" y="259003"/>
                  </a:lnTo>
                  <a:close/>
                </a:path>
                <a:path w="3521710" h="1271270">
                  <a:moveTo>
                    <a:pt x="2509037" y="423773"/>
                  </a:moveTo>
                  <a:lnTo>
                    <a:pt x="2508872" y="344563"/>
                  </a:lnTo>
                  <a:lnTo>
                    <a:pt x="2488768" y="342950"/>
                  </a:lnTo>
                  <a:lnTo>
                    <a:pt x="2488908" y="422694"/>
                  </a:lnTo>
                  <a:lnTo>
                    <a:pt x="2509037" y="423773"/>
                  </a:lnTo>
                  <a:close/>
                </a:path>
                <a:path w="3521710" h="1271270">
                  <a:moveTo>
                    <a:pt x="2611005" y="343839"/>
                  </a:moveTo>
                  <a:lnTo>
                    <a:pt x="2610878" y="267436"/>
                  </a:lnTo>
                  <a:lnTo>
                    <a:pt x="2592146" y="265353"/>
                  </a:lnTo>
                  <a:lnTo>
                    <a:pt x="2592298" y="342277"/>
                  </a:lnTo>
                  <a:lnTo>
                    <a:pt x="2611005" y="343839"/>
                  </a:lnTo>
                  <a:close/>
                </a:path>
                <a:path w="3521710" h="1271270">
                  <a:moveTo>
                    <a:pt x="2714269" y="281622"/>
                  </a:moveTo>
                  <a:lnTo>
                    <a:pt x="2714117" y="208038"/>
                  </a:lnTo>
                  <a:lnTo>
                    <a:pt x="2696756" y="205651"/>
                  </a:lnTo>
                  <a:lnTo>
                    <a:pt x="2696921" y="279730"/>
                  </a:lnTo>
                  <a:lnTo>
                    <a:pt x="2714269" y="281622"/>
                  </a:lnTo>
                  <a:close/>
                </a:path>
                <a:path w="3521710" h="1271270">
                  <a:moveTo>
                    <a:pt x="2714574" y="434771"/>
                  </a:moveTo>
                  <a:lnTo>
                    <a:pt x="2714434" y="361149"/>
                  </a:lnTo>
                  <a:lnTo>
                    <a:pt x="2697073" y="359752"/>
                  </a:lnTo>
                  <a:lnTo>
                    <a:pt x="2697226" y="433844"/>
                  </a:lnTo>
                  <a:lnTo>
                    <a:pt x="2714574" y="434771"/>
                  </a:lnTo>
                  <a:close/>
                </a:path>
                <a:path w="3521710" h="1271270">
                  <a:moveTo>
                    <a:pt x="2802890" y="359943"/>
                  </a:moveTo>
                  <a:lnTo>
                    <a:pt x="2802725" y="288734"/>
                  </a:lnTo>
                  <a:lnTo>
                    <a:pt x="2786469" y="286943"/>
                  </a:lnTo>
                  <a:lnTo>
                    <a:pt x="2786659" y="358584"/>
                  </a:lnTo>
                  <a:lnTo>
                    <a:pt x="2802890" y="359943"/>
                  </a:lnTo>
                  <a:close/>
                </a:path>
                <a:path w="3521710" h="1271270">
                  <a:moveTo>
                    <a:pt x="2892793" y="301256"/>
                  </a:moveTo>
                  <a:lnTo>
                    <a:pt x="2892666" y="232524"/>
                  </a:lnTo>
                  <a:lnTo>
                    <a:pt x="2877515" y="230454"/>
                  </a:lnTo>
                  <a:lnTo>
                    <a:pt x="2877655" y="299593"/>
                  </a:lnTo>
                  <a:lnTo>
                    <a:pt x="2892793" y="301256"/>
                  </a:lnTo>
                  <a:close/>
                </a:path>
                <a:path w="3521710" h="1271270">
                  <a:moveTo>
                    <a:pt x="2893098" y="444309"/>
                  </a:moveTo>
                  <a:lnTo>
                    <a:pt x="2892958" y="375564"/>
                  </a:lnTo>
                  <a:lnTo>
                    <a:pt x="2877820" y="374332"/>
                  </a:lnTo>
                  <a:lnTo>
                    <a:pt x="2877972" y="443522"/>
                  </a:lnTo>
                  <a:lnTo>
                    <a:pt x="2893098" y="444309"/>
                  </a:lnTo>
                  <a:close/>
                </a:path>
                <a:path w="3521710" h="1271270">
                  <a:moveTo>
                    <a:pt x="2970288" y="373976"/>
                  </a:moveTo>
                  <a:lnTo>
                    <a:pt x="2970123" y="307327"/>
                  </a:lnTo>
                  <a:lnTo>
                    <a:pt x="2955899" y="305739"/>
                  </a:lnTo>
                  <a:lnTo>
                    <a:pt x="2956039" y="372783"/>
                  </a:lnTo>
                  <a:lnTo>
                    <a:pt x="2970288" y="373976"/>
                  </a:lnTo>
                  <a:close/>
                </a:path>
                <a:path w="3521710" h="1271270">
                  <a:moveTo>
                    <a:pt x="3049232" y="318477"/>
                  </a:moveTo>
                  <a:lnTo>
                    <a:pt x="3049079" y="253961"/>
                  </a:lnTo>
                  <a:lnTo>
                    <a:pt x="3035782" y="252158"/>
                  </a:lnTo>
                  <a:lnTo>
                    <a:pt x="3035897" y="317017"/>
                  </a:lnTo>
                  <a:lnTo>
                    <a:pt x="3049232" y="318477"/>
                  </a:lnTo>
                  <a:close/>
                </a:path>
                <a:path w="3521710" h="1271270">
                  <a:moveTo>
                    <a:pt x="3049511" y="452704"/>
                  </a:moveTo>
                  <a:lnTo>
                    <a:pt x="3049397" y="388188"/>
                  </a:lnTo>
                  <a:lnTo>
                    <a:pt x="3036062" y="387108"/>
                  </a:lnTo>
                  <a:lnTo>
                    <a:pt x="3036201" y="451993"/>
                  </a:lnTo>
                  <a:lnTo>
                    <a:pt x="3049511" y="452704"/>
                  </a:lnTo>
                  <a:close/>
                </a:path>
                <a:path w="3521710" h="1271270">
                  <a:moveTo>
                    <a:pt x="3117583" y="386334"/>
                  </a:moveTo>
                  <a:lnTo>
                    <a:pt x="3117431" y="323672"/>
                  </a:lnTo>
                  <a:lnTo>
                    <a:pt x="3104858" y="322287"/>
                  </a:lnTo>
                  <a:lnTo>
                    <a:pt x="3105035" y="385279"/>
                  </a:lnTo>
                  <a:lnTo>
                    <a:pt x="3117583" y="386334"/>
                  </a:lnTo>
                  <a:close/>
                </a:path>
                <a:path w="3521710" h="1271270">
                  <a:moveTo>
                    <a:pt x="3187484" y="333692"/>
                  </a:moveTo>
                  <a:lnTo>
                    <a:pt x="3187331" y="272923"/>
                  </a:lnTo>
                  <a:lnTo>
                    <a:pt x="3175508" y="271310"/>
                  </a:lnTo>
                  <a:lnTo>
                    <a:pt x="3175660" y="332397"/>
                  </a:lnTo>
                  <a:lnTo>
                    <a:pt x="3187484" y="333692"/>
                  </a:lnTo>
                  <a:close/>
                </a:path>
                <a:path w="3521710" h="1271270">
                  <a:moveTo>
                    <a:pt x="3187763" y="460095"/>
                  </a:moveTo>
                  <a:lnTo>
                    <a:pt x="3187611" y="399338"/>
                  </a:lnTo>
                  <a:lnTo>
                    <a:pt x="3175812" y="398386"/>
                  </a:lnTo>
                  <a:lnTo>
                    <a:pt x="3175965" y="459473"/>
                  </a:lnTo>
                  <a:lnTo>
                    <a:pt x="3187763" y="460095"/>
                  </a:lnTo>
                  <a:close/>
                </a:path>
                <a:path w="3521710" h="1271270">
                  <a:moveTo>
                    <a:pt x="3248253" y="397294"/>
                  </a:moveTo>
                  <a:lnTo>
                    <a:pt x="3248075" y="338175"/>
                  </a:lnTo>
                  <a:lnTo>
                    <a:pt x="3236925" y="336931"/>
                  </a:lnTo>
                  <a:lnTo>
                    <a:pt x="3237052" y="396354"/>
                  </a:lnTo>
                  <a:lnTo>
                    <a:pt x="3248253" y="397294"/>
                  </a:lnTo>
                  <a:close/>
                </a:path>
                <a:path w="3521710" h="1271270">
                  <a:moveTo>
                    <a:pt x="3310509" y="347230"/>
                  </a:moveTo>
                  <a:lnTo>
                    <a:pt x="3310356" y="289788"/>
                  </a:lnTo>
                  <a:lnTo>
                    <a:pt x="3299803" y="288353"/>
                  </a:lnTo>
                  <a:lnTo>
                    <a:pt x="3299955" y="346049"/>
                  </a:lnTo>
                  <a:lnTo>
                    <a:pt x="3310509" y="347230"/>
                  </a:lnTo>
                  <a:close/>
                </a:path>
                <a:path w="3521710" h="1271270">
                  <a:moveTo>
                    <a:pt x="3310826" y="466686"/>
                  </a:moveTo>
                  <a:lnTo>
                    <a:pt x="3310648" y="409270"/>
                  </a:lnTo>
                  <a:lnTo>
                    <a:pt x="3300107" y="408419"/>
                  </a:lnTo>
                  <a:lnTo>
                    <a:pt x="3300234" y="466115"/>
                  </a:lnTo>
                  <a:lnTo>
                    <a:pt x="3310826" y="466686"/>
                  </a:lnTo>
                  <a:close/>
                </a:path>
                <a:path w="3521710" h="1271270">
                  <a:moveTo>
                    <a:pt x="3364877" y="407060"/>
                  </a:moveTo>
                  <a:lnTo>
                    <a:pt x="3364763" y="351116"/>
                  </a:lnTo>
                  <a:lnTo>
                    <a:pt x="3354717" y="350024"/>
                  </a:lnTo>
                  <a:lnTo>
                    <a:pt x="3354857" y="406234"/>
                  </a:lnTo>
                  <a:lnTo>
                    <a:pt x="3364877" y="407060"/>
                  </a:lnTo>
                  <a:close/>
                </a:path>
                <a:path w="3521710" h="1271270">
                  <a:moveTo>
                    <a:pt x="3420732" y="359333"/>
                  </a:moveTo>
                  <a:lnTo>
                    <a:pt x="3420592" y="304927"/>
                  </a:lnTo>
                  <a:lnTo>
                    <a:pt x="3411143" y="303618"/>
                  </a:lnTo>
                  <a:lnTo>
                    <a:pt x="3411245" y="358292"/>
                  </a:lnTo>
                  <a:lnTo>
                    <a:pt x="3420732" y="359333"/>
                  </a:lnTo>
                  <a:close/>
                </a:path>
                <a:path w="3521710" h="1271270">
                  <a:moveTo>
                    <a:pt x="3420999" y="472592"/>
                  </a:moveTo>
                  <a:lnTo>
                    <a:pt x="3420922" y="418160"/>
                  </a:lnTo>
                  <a:lnTo>
                    <a:pt x="3411397" y="417385"/>
                  </a:lnTo>
                  <a:lnTo>
                    <a:pt x="3411537" y="472084"/>
                  </a:lnTo>
                  <a:lnTo>
                    <a:pt x="3420999" y="472592"/>
                  </a:lnTo>
                  <a:close/>
                </a:path>
                <a:path w="3521710" h="1271270">
                  <a:moveTo>
                    <a:pt x="3469652" y="415861"/>
                  </a:moveTo>
                  <a:lnTo>
                    <a:pt x="3469487" y="362750"/>
                  </a:lnTo>
                  <a:lnTo>
                    <a:pt x="3460508" y="361759"/>
                  </a:lnTo>
                  <a:lnTo>
                    <a:pt x="3460635" y="415112"/>
                  </a:lnTo>
                  <a:lnTo>
                    <a:pt x="3469652" y="415861"/>
                  </a:lnTo>
                  <a:close/>
                </a:path>
                <a:path w="3521710" h="1271270">
                  <a:moveTo>
                    <a:pt x="3520008" y="370293"/>
                  </a:moveTo>
                  <a:lnTo>
                    <a:pt x="3519855" y="318541"/>
                  </a:lnTo>
                  <a:lnTo>
                    <a:pt x="3511334" y="317373"/>
                  </a:lnTo>
                  <a:lnTo>
                    <a:pt x="3511499" y="369328"/>
                  </a:lnTo>
                  <a:lnTo>
                    <a:pt x="3520008" y="370293"/>
                  </a:lnTo>
                  <a:close/>
                </a:path>
                <a:path w="3521710" h="1271270">
                  <a:moveTo>
                    <a:pt x="3520313" y="477901"/>
                  </a:moveTo>
                  <a:lnTo>
                    <a:pt x="3520160" y="426148"/>
                  </a:lnTo>
                  <a:lnTo>
                    <a:pt x="3511626" y="425462"/>
                  </a:lnTo>
                  <a:lnTo>
                    <a:pt x="3511740" y="477443"/>
                  </a:lnTo>
                  <a:lnTo>
                    <a:pt x="3520313" y="477901"/>
                  </a:lnTo>
                  <a:close/>
                </a:path>
                <a:path w="3521710" h="1271270">
                  <a:moveTo>
                    <a:pt x="3520922" y="703859"/>
                  </a:moveTo>
                  <a:lnTo>
                    <a:pt x="3520757" y="652094"/>
                  </a:lnTo>
                  <a:lnTo>
                    <a:pt x="3520656" y="645985"/>
                  </a:lnTo>
                  <a:lnTo>
                    <a:pt x="3512350" y="646277"/>
                  </a:lnTo>
                  <a:lnTo>
                    <a:pt x="3512350" y="702360"/>
                  </a:lnTo>
                  <a:lnTo>
                    <a:pt x="3421634" y="708177"/>
                  </a:lnTo>
                  <a:lnTo>
                    <a:pt x="3421456" y="658876"/>
                  </a:lnTo>
                  <a:lnTo>
                    <a:pt x="3512185" y="655294"/>
                  </a:lnTo>
                  <a:lnTo>
                    <a:pt x="3512350" y="702360"/>
                  </a:lnTo>
                  <a:lnTo>
                    <a:pt x="3512350" y="646277"/>
                  </a:lnTo>
                  <a:lnTo>
                    <a:pt x="3412134" y="649757"/>
                  </a:lnTo>
                  <a:lnTo>
                    <a:pt x="3412134" y="708787"/>
                  </a:lnTo>
                  <a:lnTo>
                    <a:pt x="3311372" y="715238"/>
                  </a:lnTo>
                  <a:lnTo>
                    <a:pt x="3311271" y="663232"/>
                  </a:lnTo>
                  <a:lnTo>
                    <a:pt x="3411994" y="659257"/>
                  </a:lnTo>
                  <a:lnTo>
                    <a:pt x="3412134" y="708787"/>
                  </a:lnTo>
                  <a:lnTo>
                    <a:pt x="3412134" y="649757"/>
                  </a:lnTo>
                  <a:lnTo>
                    <a:pt x="3300869" y="653618"/>
                  </a:lnTo>
                  <a:lnTo>
                    <a:pt x="3300869" y="715911"/>
                  </a:lnTo>
                  <a:lnTo>
                    <a:pt x="3188398" y="723112"/>
                  </a:lnTo>
                  <a:lnTo>
                    <a:pt x="3188258" y="668083"/>
                  </a:lnTo>
                  <a:lnTo>
                    <a:pt x="3300768" y="663651"/>
                  </a:lnTo>
                  <a:lnTo>
                    <a:pt x="3300869" y="715911"/>
                  </a:lnTo>
                  <a:lnTo>
                    <a:pt x="3300869" y="653618"/>
                  </a:lnTo>
                  <a:lnTo>
                    <a:pt x="3176562" y="657936"/>
                  </a:lnTo>
                  <a:lnTo>
                    <a:pt x="3176562" y="723874"/>
                  </a:lnTo>
                  <a:lnTo>
                    <a:pt x="3050171" y="731964"/>
                  </a:lnTo>
                  <a:lnTo>
                    <a:pt x="3050057" y="673531"/>
                  </a:lnTo>
                  <a:lnTo>
                    <a:pt x="3176460" y="668553"/>
                  </a:lnTo>
                  <a:lnTo>
                    <a:pt x="3176562" y="723874"/>
                  </a:lnTo>
                  <a:lnTo>
                    <a:pt x="3176562" y="657936"/>
                  </a:lnTo>
                  <a:lnTo>
                    <a:pt x="3036849" y="662787"/>
                  </a:lnTo>
                  <a:lnTo>
                    <a:pt x="3036849" y="732828"/>
                  </a:lnTo>
                  <a:lnTo>
                    <a:pt x="2893733" y="741984"/>
                  </a:lnTo>
                  <a:lnTo>
                    <a:pt x="2893618" y="679691"/>
                  </a:lnTo>
                  <a:lnTo>
                    <a:pt x="3036697" y="674052"/>
                  </a:lnTo>
                  <a:lnTo>
                    <a:pt x="3036849" y="732828"/>
                  </a:lnTo>
                  <a:lnTo>
                    <a:pt x="3036849" y="662787"/>
                  </a:lnTo>
                  <a:lnTo>
                    <a:pt x="2878620" y="668274"/>
                  </a:lnTo>
                  <a:lnTo>
                    <a:pt x="2878620" y="742962"/>
                  </a:lnTo>
                  <a:lnTo>
                    <a:pt x="2715260" y="753414"/>
                  </a:lnTo>
                  <a:lnTo>
                    <a:pt x="2715095" y="686727"/>
                  </a:lnTo>
                  <a:lnTo>
                    <a:pt x="2878442" y="680288"/>
                  </a:lnTo>
                  <a:lnTo>
                    <a:pt x="2878620" y="742962"/>
                  </a:lnTo>
                  <a:lnTo>
                    <a:pt x="2878620" y="668274"/>
                  </a:lnTo>
                  <a:lnTo>
                    <a:pt x="2697873" y="674547"/>
                  </a:lnTo>
                  <a:lnTo>
                    <a:pt x="2697873" y="754532"/>
                  </a:lnTo>
                  <a:lnTo>
                    <a:pt x="2509634" y="766584"/>
                  </a:lnTo>
                  <a:lnTo>
                    <a:pt x="2509494" y="694829"/>
                  </a:lnTo>
                  <a:lnTo>
                    <a:pt x="2697759" y="687412"/>
                  </a:lnTo>
                  <a:lnTo>
                    <a:pt x="2697873" y="754532"/>
                  </a:lnTo>
                  <a:lnTo>
                    <a:pt x="2697873" y="674547"/>
                  </a:lnTo>
                  <a:lnTo>
                    <a:pt x="2489543" y="681786"/>
                  </a:lnTo>
                  <a:lnTo>
                    <a:pt x="2489543" y="767867"/>
                  </a:lnTo>
                  <a:lnTo>
                    <a:pt x="2270341" y="781900"/>
                  </a:lnTo>
                  <a:lnTo>
                    <a:pt x="2270201" y="704265"/>
                  </a:lnTo>
                  <a:lnTo>
                    <a:pt x="2489428" y="695629"/>
                  </a:lnTo>
                  <a:lnTo>
                    <a:pt x="2489543" y="767867"/>
                  </a:lnTo>
                  <a:lnTo>
                    <a:pt x="2489543" y="681786"/>
                  </a:lnTo>
                  <a:lnTo>
                    <a:pt x="2246769" y="690206"/>
                  </a:lnTo>
                  <a:lnTo>
                    <a:pt x="2246769" y="783412"/>
                  </a:lnTo>
                  <a:lnTo>
                    <a:pt x="1988197" y="799960"/>
                  </a:lnTo>
                  <a:lnTo>
                    <a:pt x="1988083" y="715391"/>
                  </a:lnTo>
                  <a:lnTo>
                    <a:pt x="2246617" y="705205"/>
                  </a:lnTo>
                  <a:lnTo>
                    <a:pt x="2246769" y="783412"/>
                  </a:lnTo>
                  <a:lnTo>
                    <a:pt x="2246769" y="690206"/>
                  </a:lnTo>
                  <a:lnTo>
                    <a:pt x="1960232" y="700151"/>
                  </a:lnTo>
                  <a:lnTo>
                    <a:pt x="1960232" y="801751"/>
                  </a:lnTo>
                  <a:lnTo>
                    <a:pt x="1650657" y="821563"/>
                  </a:lnTo>
                  <a:lnTo>
                    <a:pt x="1650542" y="728687"/>
                  </a:lnTo>
                  <a:lnTo>
                    <a:pt x="1960092" y="716483"/>
                  </a:lnTo>
                  <a:lnTo>
                    <a:pt x="1960232" y="801751"/>
                  </a:lnTo>
                  <a:lnTo>
                    <a:pt x="1960232" y="700151"/>
                  </a:lnTo>
                  <a:lnTo>
                    <a:pt x="1616913" y="712076"/>
                  </a:lnTo>
                  <a:lnTo>
                    <a:pt x="1616913" y="823722"/>
                  </a:lnTo>
                  <a:lnTo>
                    <a:pt x="1239583" y="847890"/>
                  </a:lnTo>
                  <a:lnTo>
                    <a:pt x="1239507" y="744905"/>
                  </a:lnTo>
                  <a:lnTo>
                    <a:pt x="1616798" y="730021"/>
                  </a:lnTo>
                  <a:lnTo>
                    <a:pt x="1616913" y="823722"/>
                  </a:lnTo>
                  <a:lnTo>
                    <a:pt x="1616913" y="712076"/>
                  </a:lnTo>
                  <a:lnTo>
                    <a:pt x="1446822" y="717969"/>
                  </a:lnTo>
                  <a:lnTo>
                    <a:pt x="1446707" y="620102"/>
                  </a:lnTo>
                  <a:lnTo>
                    <a:pt x="3520554" y="599147"/>
                  </a:lnTo>
                  <a:lnTo>
                    <a:pt x="3520541" y="596188"/>
                  </a:lnTo>
                  <a:lnTo>
                    <a:pt x="3520465" y="544436"/>
                  </a:lnTo>
                  <a:lnTo>
                    <a:pt x="3511943" y="544271"/>
                  </a:lnTo>
                  <a:lnTo>
                    <a:pt x="3512045" y="590194"/>
                  </a:lnTo>
                  <a:lnTo>
                    <a:pt x="3421329" y="590702"/>
                  </a:lnTo>
                  <a:lnTo>
                    <a:pt x="3421189" y="542582"/>
                  </a:lnTo>
                  <a:lnTo>
                    <a:pt x="3411740" y="542404"/>
                  </a:lnTo>
                  <a:lnTo>
                    <a:pt x="3411829" y="590753"/>
                  </a:lnTo>
                  <a:lnTo>
                    <a:pt x="3311093" y="591299"/>
                  </a:lnTo>
                  <a:lnTo>
                    <a:pt x="3310991" y="540537"/>
                  </a:lnTo>
                  <a:lnTo>
                    <a:pt x="3300450" y="540334"/>
                  </a:lnTo>
                  <a:lnTo>
                    <a:pt x="3300577" y="591350"/>
                  </a:lnTo>
                  <a:lnTo>
                    <a:pt x="3188093" y="591959"/>
                  </a:lnTo>
                  <a:lnTo>
                    <a:pt x="3187966" y="538251"/>
                  </a:lnTo>
                  <a:lnTo>
                    <a:pt x="3176155" y="538022"/>
                  </a:lnTo>
                  <a:lnTo>
                    <a:pt x="3176270" y="592023"/>
                  </a:lnTo>
                  <a:lnTo>
                    <a:pt x="3049828" y="592709"/>
                  </a:lnTo>
                  <a:lnTo>
                    <a:pt x="3049689" y="535647"/>
                  </a:lnTo>
                  <a:lnTo>
                    <a:pt x="3036405" y="535432"/>
                  </a:lnTo>
                  <a:lnTo>
                    <a:pt x="3036519" y="592785"/>
                  </a:lnTo>
                  <a:lnTo>
                    <a:pt x="2893415" y="593559"/>
                  </a:lnTo>
                  <a:lnTo>
                    <a:pt x="2893326" y="532777"/>
                  </a:lnTo>
                  <a:lnTo>
                    <a:pt x="2878163" y="532485"/>
                  </a:lnTo>
                  <a:lnTo>
                    <a:pt x="2878277" y="593648"/>
                  </a:lnTo>
                  <a:lnTo>
                    <a:pt x="2714904" y="594525"/>
                  </a:lnTo>
                  <a:lnTo>
                    <a:pt x="2714777" y="529437"/>
                  </a:lnTo>
                  <a:lnTo>
                    <a:pt x="2697429" y="529094"/>
                  </a:lnTo>
                  <a:lnTo>
                    <a:pt x="2697569" y="594614"/>
                  </a:lnTo>
                  <a:lnTo>
                    <a:pt x="2509329" y="595630"/>
                  </a:lnTo>
                  <a:lnTo>
                    <a:pt x="2509215" y="525614"/>
                  </a:lnTo>
                  <a:lnTo>
                    <a:pt x="2489098" y="525246"/>
                  </a:lnTo>
                  <a:lnTo>
                    <a:pt x="2489225" y="595744"/>
                  </a:lnTo>
                  <a:lnTo>
                    <a:pt x="2270010" y="596925"/>
                  </a:lnTo>
                  <a:lnTo>
                    <a:pt x="2269896" y="521169"/>
                  </a:lnTo>
                  <a:lnTo>
                    <a:pt x="2246312" y="520738"/>
                  </a:lnTo>
                  <a:lnTo>
                    <a:pt x="2246452" y="597052"/>
                  </a:lnTo>
                  <a:lnTo>
                    <a:pt x="1987918" y="598449"/>
                  </a:lnTo>
                  <a:lnTo>
                    <a:pt x="1987816" y="515912"/>
                  </a:lnTo>
                  <a:lnTo>
                    <a:pt x="1959825" y="515391"/>
                  </a:lnTo>
                  <a:lnTo>
                    <a:pt x="1959940" y="598601"/>
                  </a:lnTo>
                  <a:lnTo>
                    <a:pt x="1650390" y="600265"/>
                  </a:lnTo>
                  <a:lnTo>
                    <a:pt x="1650288" y="509625"/>
                  </a:lnTo>
                  <a:lnTo>
                    <a:pt x="1616544" y="509003"/>
                  </a:lnTo>
                  <a:lnTo>
                    <a:pt x="1616633" y="600443"/>
                  </a:lnTo>
                  <a:lnTo>
                    <a:pt x="1409319" y="601573"/>
                  </a:lnTo>
                  <a:lnTo>
                    <a:pt x="1409319" y="719277"/>
                  </a:lnTo>
                  <a:lnTo>
                    <a:pt x="1198041" y="726617"/>
                  </a:lnTo>
                  <a:lnTo>
                    <a:pt x="1198041" y="850544"/>
                  </a:lnTo>
                  <a:lnTo>
                    <a:pt x="728065" y="880630"/>
                  </a:lnTo>
                  <a:lnTo>
                    <a:pt x="728014" y="765060"/>
                  </a:lnTo>
                  <a:lnTo>
                    <a:pt x="1197965" y="746544"/>
                  </a:lnTo>
                  <a:lnTo>
                    <a:pt x="1198041" y="850544"/>
                  </a:lnTo>
                  <a:lnTo>
                    <a:pt x="1198041" y="726617"/>
                  </a:lnTo>
                  <a:lnTo>
                    <a:pt x="987526" y="733920"/>
                  </a:lnTo>
                  <a:lnTo>
                    <a:pt x="987450" y="624751"/>
                  </a:lnTo>
                  <a:lnTo>
                    <a:pt x="1409192" y="620483"/>
                  </a:lnTo>
                  <a:lnTo>
                    <a:pt x="1409319" y="719277"/>
                  </a:lnTo>
                  <a:lnTo>
                    <a:pt x="1409319" y="601573"/>
                  </a:lnTo>
                  <a:lnTo>
                    <a:pt x="1239367" y="602488"/>
                  </a:lnTo>
                  <a:lnTo>
                    <a:pt x="1239278" y="502005"/>
                  </a:lnTo>
                  <a:lnTo>
                    <a:pt x="1197749" y="501230"/>
                  </a:lnTo>
                  <a:lnTo>
                    <a:pt x="1197838" y="602716"/>
                  </a:lnTo>
                  <a:lnTo>
                    <a:pt x="940790" y="604113"/>
                  </a:lnTo>
                  <a:lnTo>
                    <a:pt x="940790" y="735545"/>
                  </a:lnTo>
                  <a:lnTo>
                    <a:pt x="408330" y="754024"/>
                  </a:lnTo>
                  <a:lnTo>
                    <a:pt x="408292" y="630605"/>
                  </a:lnTo>
                  <a:lnTo>
                    <a:pt x="940701" y="625233"/>
                  </a:lnTo>
                  <a:lnTo>
                    <a:pt x="940790" y="735545"/>
                  </a:lnTo>
                  <a:lnTo>
                    <a:pt x="940790" y="604113"/>
                  </a:lnTo>
                  <a:lnTo>
                    <a:pt x="727913" y="605256"/>
                  </a:lnTo>
                  <a:lnTo>
                    <a:pt x="727849" y="492493"/>
                  </a:lnTo>
                  <a:lnTo>
                    <a:pt x="675513" y="491502"/>
                  </a:lnTo>
                  <a:lnTo>
                    <a:pt x="675576" y="605536"/>
                  </a:lnTo>
                  <a:lnTo>
                    <a:pt x="0" y="609180"/>
                  </a:lnTo>
                  <a:lnTo>
                    <a:pt x="0" y="634720"/>
                  </a:lnTo>
                  <a:lnTo>
                    <a:pt x="348513" y="631202"/>
                  </a:lnTo>
                  <a:lnTo>
                    <a:pt x="348538" y="756094"/>
                  </a:lnTo>
                  <a:lnTo>
                    <a:pt x="12" y="768184"/>
                  </a:lnTo>
                  <a:lnTo>
                    <a:pt x="12" y="793750"/>
                  </a:lnTo>
                  <a:lnTo>
                    <a:pt x="675652" y="767130"/>
                  </a:lnTo>
                  <a:lnTo>
                    <a:pt x="675703" y="883983"/>
                  </a:lnTo>
                  <a:lnTo>
                    <a:pt x="12" y="927239"/>
                  </a:lnTo>
                  <a:lnTo>
                    <a:pt x="12" y="952804"/>
                  </a:lnTo>
                  <a:lnTo>
                    <a:pt x="3520833" y="710806"/>
                  </a:lnTo>
                  <a:lnTo>
                    <a:pt x="3520821" y="703872"/>
                  </a:lnTo>
                  <a:close/>
                </a:path>
                <a:path w="3521710" h="1271270">
                  <a:moveTo>
                    <a:pt x="3521024" y="766610"/>
                  </a:moveTo>
                  <a:lnTo>
                    <a:pt x="3520986" y="757656"/>
                  </a:lnTo>
                  <a:lnTo>
                    <a:pt x="12" y="1086383"/>
                  </a:lnTo>
                  <a:lnTo>
                    <a:pt x="12" y="1111935"/>
                  </a:lnTo>
                  <a:lnTo>
                    <a:pt x="3521024" y="766610"/>
                  </a:lnTo>
                  <a:close/>
                </a:path>
                <a:path w="3521710" h="1271270">
                  <a:moveTo>
                    <a:pt x="3521138" y="822477"/>
                  </a:moveTo>
                  <a:lnTo>
                    <a:pt x="3521113" y="813485"/>
                  </a:lnTo>
                  <a:lnTo>
                    <a:pt x="12" y="1245501"/>
                  </a:lnTo>
                  <a:lnTo>
                    <a:pt x="12" y="1271041"/>
                  </a:lnTo>
                  <a:lnTo>
                    <a:pt x="3521138" y="822477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66770" y="4268685"/>
              <a:ext cx="3881754" cy="1226820"/>
            </a:xfrm>
            <a:custGeom>
              <a:avLst/>
              <a:gdLst/>
              <a:ahLst/>
              <a:cxnLst/>
              <a:rect l="l" t="t" r="r" b="b"/>
              <a:pathLst>
                <a:path w="3881754" h="1226820">
                  <a:moveTo>
                    <a:pt x="59842" y="340004"/>
                  </a:moveTo>
                  <a:lnTo>
                    <a:pt x="59778" y="203733"/>
                  </a:lnTo>
                  <a:lnTo>
                    <a:pt x="0" y="200672"/>
                  </a:lnTo>
                  <a:lnTo>
                    <a:pt x="38" y="338543"/>
                  </a:lnTo>
                  <a:lnTo>
                    <a:pt x="59842" y="340004"/>
                  </a:lnTo>
                  <a:close/>
                </a:path>
                <a:path w="3881754" h="1226820">
                  <a:moveTo>
                    <a:pt x="59994" y="935278"/>
                  </a:moveTo>
                  <a:lnTo>
                    <a:pt x="59956" y="798868"/>
                  </a:lnTo>
                  <a:lnTo>
                    <a:pt x="165" y="802906"/>
                  </a:lnTo>
                  <a:lnTo>
                    <a:pt x="203" y="940930"/>
                  </a:lnTo>
                  <a:lnTo>
                    <a:pt x="59994" y="935278"/>
                  </a:lnTo>
                  <a:close/>
                </a:path>
                <a:path w="3881754" h="1226820">
                  <a:moveTo>
                    <a:pt x="60109" y="1217333"/>
                  </a:moveTo>
                  <a:lnTo>
                    <a:pt x="60020" y="1080909"/>
                  </a:lnTo>
                  <a:lnTo>
                    <a:pt x="241" y="1088288"/>
                  </a:lnTo>
                  <a:lnTo>
                    <a:pt x="292" y="1226375"/>
                  </a:lnTo>
                  <a:lnTo>
                    <a:pt x="60109" y="1217333"/>
                  </a:lnTo>
                  <a:close/>
                </a:path>
                <a:path w="3881754" h="1226820">
                  <a:moveTo>
                    <a:pt x="379818" y="1046149"/>
                  </a:moveTo>
                  <a:lnTo>
                    <a:pt x="379755" y="918451"/>
                  </a:lnTo>
                  <a:lnTo>
                    <a:pt x="327367" y="923531"/>
                  </a:lnTo>
                  <a:lnTo>
                    <a:pt x="327444" y="1052677"/>
                  </a:lnTo>
                  <a:lnTo>
                    <a:pt x="379818" y="1046149"/>
                  </a:lnTo>
                  <a:close/>
                </a:path>
                <a:path w="3881754" h="1226820">
                  <a:moveTo>
                    <a:pt x="638886" y="354037"/>
                  </a:moveTo>
                  <a:lnTo>
                    <a:pt x="638822" y="233489"/>
                  </a:lnTo>
                  <a:lnTo>
                    <a:pt x="592086" y="231089"/>
                  </a:lnTo>
                  <a:lnTo>
                    <a:pt x="592175" y="352907"/>
                  </a:lnTo>
                  <a:lnTo>
                    <a:pt x="638886" y="354037"/>
                  </a:lnTo>
                  <a:close/>
                </a:path>
                <a:path w="3881754" h="1226820">
                  <a:moveTo>
                    <a:pt x="639114" y="615721"/>
                  </a:moveTo>
                  <a:lnTo>
                    <a:pt x="639025" y="495122"/>
                  </a:lnTo>
                  <a:lnTo>
                    <a:pt x="592277" y="495490"/>
                  </a:lnTo>
                  <a:lnTo>
                    <a:pt x="592378" y="617347"/>
                  </a:lnTo>
                  <a:lnTo>
                    <a:pt x="639114" y="615721"/>
                  </a:lnTo>
                  <a:close/>
                </a:path>
                <a:path w="3881754" h="1226820">
                  <a:moveTo>
                    <a:pt x="639318" y="880567"/>
                  </a:moveTo>
                  <a:lnTo>
                    <a:pt x="639216" y="759942"/>
                  </a:lnTo>
                  <a:lnTo>
                    <a:pt x="592493" y="763079"/>
                  </a:lnTo>
                  <a:lnTo>
                    <a:pt x="592556" y="884999"/>
                  </a:lnTo>
                  <a:lnTo>
                    <a:pt x="639318" y="880567"/>
                  </a:lnTo>
                  <a:close/>
                </a:path>
                <a:path w="3881754" h="1226820">
                  <a:moveTo>
                    <a:pt x="639483" y="1130084"/>
                  </a:moveTo>
                  <a:lnTo>
                    <a:pt x="639394" y="1009383"/>
                  </a:lnTo>
                  <a:lnTo>
                    <a:pt x="592658" y="1015161"/>
                  </a:lnTo>
                  <a:lnTo>
                    <a:pt x="592734" y="1137119"/>
                  </a:lnTo>
                  <a:lnTo>
                    <a:pt x="639483" y="1130084"/>
                  </a:lnTo>
                  <a:close/>
                </a:path>
                <a:path w="3881754" h="1226820">
                  <a:moveTo>
                    <a:pt x="891413" y="982484"/>
                  </a:moveTo>
                  <a:lnTo>
                    <a:pt x="891311" y="868680"/>
                  </a:lnTo>
                  <a:lnTo>
                    <a:pt x="849757" y="872705"/>
                  </a:lnTo>
                  <a:lnTo>
                    <a:pt x="849858" y="987640"/>
                  </a:lnTo>
                  <a:lnTo>
                    <a:pt x="891413" y="982484"/>
                  </a:lnTo>
                  <a:close/>
                </a:path>
                <a:path w="3881754" h="1226820">
                  <a:moveTo>
                    <a:pt x="1098143" y="365175"/>
                  </a:moveTo>
                  <a:lnTo>
                    <a:pt x="1098003" y="257073"/>
                  </a:lnTo>
                  <a:lnTo>
                    <a:pt x="1060513" y="255168"/>
                  </a:lnTo>
                  <a:lnTo>
                    <a:pt x="1060640" y="364261"/>
                  </a:lnTo>
                  <a:lnTo>
                    <a:pt x="1098143" y="365175"/>
                  </a:lnTo>
                  <a:close/>
                </a:path>
                <a:path w="3881754" h="1226820">
                  <a:moveTo>
                    <a:pt x="1098664" y="837209"/>
                  </a:moveTo>
                  <a:lnTo>
                    <a:pt x="1098550" y="729056"/>
                  </a:lnTo>
                  <a:lnTo>
                    <a:pt x="1061021" y="731608"/>
                  </a:lnTo>
                  <a:lnTo>
                    <a:pt x="1061123" y="840752"/>
                  </a:lnTo>
                  <a:lnTo>
                    <a:pt x="1098664" y="837209"/>
                  </a:lnTo>
                  <a:close/>
                </a:path>
                <a:path w="3881754" h="1226820">
                  <a:moveTo>
                    <a:pt x="1098892" y="1060843"/>
                  </a:moveTo>
                  <a:lnTo>
                    <a:pt x="1098753" y="952665"/>
                  </a:lnTo>
                  <a:lnTo>
                    <a:pt x="1061237" y="957313"/>
                  </a:lnTo>
                  <a:lnTo>
                    <a:pt x="1061377" y="1066507"/>
                  </a:lnTo>
                  <a:lnTo>
                    <a:pt x="1098892" y="1060843"/>
                  </a:lnTo>
                  <a:close/>
                </a:path>
                <a:path w="3881754" h="1226820">
                  <a:moveTo>
                    <a:pt x="1302537" y="931303"/>
                  </a:moveTo>
                  <a:lnTo>
                    <a:pt x="1302423" y="828675"/>
                  </a:lnTo>
                  <a:lnTo>
                    <a:pt x="1268653" y="831964"/>
                  </a:lnTo>
                  <a:lnTo>
                    <a:pt x="1268780" y="935507"/>
                  </a:lnTo>
                  <a:lnTo>
                    <a:pt x="1302537" y="931303"/>
                  </a:lnTo>
                  <a:close/>
                </a:path>
                <a:path w="3881754" h="1226820">
                  <a:moveTo>
                    <a:pt x="1471269" y="374205"/>
                  </a:moveTo>
                  <a:lnTo>
                    <a:pt x="1471117" y="276263"/>
                  </a:lnTo>
                  <a:lnTo>
                    <a:pt x="1440319" y="274688"/>
                  </a:lnTo>
                  <a:lnTo>
                    <a:pt x="1440459" y="373468"/>
                  </a:lnTo>
                  <a:lnTo>
                    <a:pt x="1471269" y="374205"/>
                  </a:lnTo>
                  <a:close/>
                </a:path>
                <a:path w="3881754" h="1226820">
                  <a:moveTo>
                    <a:pt x="1471536" y="586790"/>
                  </a:moveTo>
                  <a:lnTo>
                    <a:pt x="1471409" y="488835"/>
                  </a:lnTo>
                  <a:lnTo>
                    <a:pt x="1440624" y="489064"/>
                  </a:lnTo>
                  <a:lnTo>
                    <a:pt x="1440764" y="587857"/>
                  </a:lnTo>
                  <a:lnTo>
                    <a:pt x="1471536" y="586790"/>
                  </a:lnTo>
                  <a:close/>
                </a:path>
                <a:path w="3881754" h="1226820">
                  <a:moveTo>
                    <a:pt x="1471828" y="801954"/>
                  </a:moveTo>
                  <a:lnTo>
                    <a:pt x="1471701" y="703961"/>
                  </a:lnTo>
                  <a:lnTo>
                    <a:pt x="1440916" y="706031"/>
                  </a:lnTo>
                  <a:lnTo>
                    <a:pt x="1441043" y="804875"/>
                  </a:lnTo>
                  <a:lnTo>
                    <a:pt x="1471828" y="801954"/>
                  </a:lnTo>
                  <a:close/>
                </a:path>
                <a:path w="3881754" h="1226820">
                  <a:moveTo>
                    <a:pt x="1472107" y="1004633"/>
                  </a:moveTo>
                  <a:lnTo>
                    <a:pt x="1471980" y="906589"/>
                  </a:lnTo>
                  <a:lnTo>
                    <a:pt x="1441196" y="910399"/>
                  </a:lnTo>
                  <a:lnTo>
                    <a:pt x="1441310" y="1009256"/>
                  </a:lnTo>
                  <a:lnTo>
                    <a:pt x="1472107" y="1004633"/>
                  </a:lnTo>
                  <a:close/>
                </a:path>
                <a:path w="3881754" h="1226820">
                  <a:moveTo>
                    <a:pt x="1640090" y="889292"/>
                  </a:moveTo>
                  <a:lnTo>
                    <a:pt x="1639938" y="795845"/>
                  </a:lnTo>
                  <a:lnTo>
                    <a:pt x="1611972" y="798576"/>
                  </a:lnTo>
                  <a:lnTo>
                    <a:pt x="1612112" y="892797"/>
                  </a:lnTo>
                  <a:lnTo>
                    <a:pt x="1640090" y="889292"/>
                  </a:lnTo>
                  <a:close/>
                </a:path>
                <a:path w="3881754" h="1226820">
                  <a:moveTo>
                    <a:pt x="1780362" y="381698"/>
                  </a:moveTo>
                  <a:lnTo>
                    <a:pt x="1780222" y="292150"/>
                  </a:lnTo>
                  <a:lnTo>
                    <a:pt x="1754530" y="290842"/>
                  </a:lnTo>
                  <a:lnTo>
                    <a:pt x="1754657" y="381063"/>
                  </a:lnTo>
                  <a:lnTo>
                    <a:pt x="1780362" y="381698"/>
                  </a:lnTo>
                  <a:close/>
                </a:path>
                <a:path w="3881754" h="1226820">
                  <a:moveTo>
                    <a:pt x="1780679" y="576046"/>
                  </a:moveTo>
                  <a:lnTo>
                    <a:pt x="1780527" y="486498"/>
                  </a:lnTo>
                  <a:lnTo>
                    <a:pt x="1754822" y="486702"/>
                  </a:lnTo>
                  <a:lnTo>
                    <a:pt x="1754962" y="576961"/>
                  </a:lnTo>
                  <a:lnTo>
                    <a:pt x="1780679" y="576046"/>
                  </a:lnTo>
                  <a:close/>
                </a:path>
                <a:path w="3881754" h="1226820">
                  <a:moveTo>
                    <a:pt x="1780984" y="772769"/>
                  </a:moveTo>
                  <a:lnTo>
                    <a:pt x="1780844" y="683158"/>
                  </a:lnTo>
                  <a:lnTo>
                    <a:pt x="1755140" y="684923"/>
                  </a:lnTo>
                  <a:lnTo>
                    <a:pt x="1755292" y="775195"/>
                  </a:lnTo>
                  <a:lnTo>
                    <a:pt x="1780984" y="772769"/>
                  </a:lnTo>
                  <a:close/>
                </a:path>
                <a:path w="3881754" h="1226820">
                  <a:moveTo>
                    <a:pt x="1781302" y="958037"/>
                  </a:moveTo>
                  <a:lnTo>
                    <a:pt x="1781149" y="868426"/>
                  </a:lnTo>
                  <a:lnTo>
                    <a:pt x="1755444" y="871613"/>
                  </a:lnTo>
                  <a:lnTo>
                    <a:pt x="1755571" y="961936"/>
                  </a:lnTo>
                  <a:lnTo>
                    <a:pt x="1781302" y="958037"/>
                  </a:lnTo>
                  <a:close/>
                </a:path>
                <a:path w="3881754" h="1226820">
                  <a:moveTo>
                    <a:pt x="1922233" y="854189"/>
                  </a:moveTo>
                  <a:lnTo>
                    <a:pt x="1922106" y="768426"/>
                  </a:lnTo>
                  <a:lnTo>
                    <a:pt x="1898510" y="770686"/>
                  </a:lnTo>
                  <a:lnTo>
                    <a:pt x="1898675" y="857135"/>
                  </a:lnTo>
                  <a:lnTo>
                    <a:pt x="1922233" y="854189"/>
                  </a:lnTo>
                  <a:close/>
                </a:path>
                <a:path w="3881754" h="1226820">
                  <a:moveTo>
                    <a:pt x="2040674" y="388023"/>
                  </a:moveTo>
                  <a:lnTo>
                    <a:pt x="2040534" y="305523"/>
                  </a:lnTo>
                  <a:lnTo>
                    <a:pt x="2018741" y="304406"/>
                  </a:lnTo>
                  <a:lnTo>
                    <a:pt x="2018880" y="387477"/>
                  </a:lnTo>
                  <a:lnTo>
                    <a:pt x="2040674" y="388023"/>
                  </a:lnTo>
                  <a:close/>
                </a:path>
                <a:path w="3881754" h="1226820">
                  <a:moveTo>
                    <a:pt x="2040991" y="567016"/>
                  </a:moveTo>
                  <a:lnTo>
                    <a:pt x="2040851" y="484505"/>
                  </a:lnTo>
                  <a:lnTo>
                    <a:pt x="2019046" y="484695"/>
                  </a:lnTo>
                  <a:lnTo>
                    <a:pt x="2019198" y="567778"/>
                  </a:lnTo>
                  <a:lnTo>
                    <a:pt x="2040991" y="567016"/>
                  </a:lnTo>
                  <a:close/>
                </a:path>
                <a:path w="3881754" h="1226820">
                  <a:moveTo>
                    <a:pt x="2041347" y="748220"/>
                  </a:moveTo>
                  <a:lnTo>
                    <a:pt x="2041156" y="665683"/>
                  </a:lnTo>
                  <a:lnTo>
                    <a:pt x="2019401" y="667131"/>
                  </a:lnTo>
                  <a:lnTo>
                    <a:pt x="2019554" y="750265"/>
                  </a:lnTo>
                  <a:lnTo>
                    <a:pt x="2041347" y="748220"/>
                  </a:lnTo>
                  <a:close/>
                </a:path>
                <a:path w="3881754" h="1226820">
                  <a:moveTo>
                    <a:pt x="2041652" y="918819"/>
                  </a:moveTo>
                  <a:lnTo>
                    <a:pt x="2041499" y="836307"/>
                  </a:lnTo>
                  <a:lnTo>
                    <a:pt x="2019706" y="838974"/>
                  </a:lnTo>
                  <a:lnTo>
                    <a:pt x="2019858" y="922121"/>
                  </a:lnTo>
                  <a:lnTo>
                    <a:pt x="2041652" y="918819"/>
                  </a:lnTo>
                  <a:close/>
                </a:path>
                <a:path w="3881754" h="1226820">
                  <a:moveTo>
                    <a:pt x="2161565" y="824420"/>
                  </a:moveTo>
                  <a:lnTo>
                    <a:pt x="2161400" y="745147"/>
                  </a:lnTo>
                  <a:lnTo>
                    <a:pt x="2141309" y="747102"/>
                  </a:lnTo>
                  <a:lnTo>
                    <a:pt x="2141461" y="826909"/>
                  </a:lnTo>
                  <a:lnTo>
                    <a:pt x="2161565" y="824420"/>
                  </a:lnTo>
                  <a:close/>
                </a:path>
                <a:path w="3881754" h="1226820">
                  <a:moveTo>
                    <a:pt x="2262911" y="393382"/>
                  </a:moveTo>
                  <a:lnTo>
                    <a:pt x="2262759" y="316941"/>
                  </a:lnTo>
                  <a:lnTo>
                    <a:pt x="2244052" y="315988"/>
                  </a:lnTo>
                  <a:lnTo>
                    <a:pt x="2244204" y="392938"/>
                  </a:lnTo>
                  <a:lnTo>
                    <a:pt x="2262911" y="393382"/>
                  </a:lnTo>
                  <a:close/>
                </a:path>
                <a:path w="3881754" h="1226820">
                  <a:moveTo>
                    <a:pt x="2263203" y="559308"/>
                  </a:moveTo>
                  <a:lnTo>
                    <a:pt x="2263076" y="482841"/>
                  </a:lnTo>
                  <a:lnTo>
                    <a:pt x="2244382" y="482981"/>
                  </a:lnTo>
                  <a:lnTo>
                    <a:pt x="2244534" y="559955"/>
                  </a:lnTo>
                  <a:lnTo>
                    <a:pt x="2263203" y="559308"/>
                  </a:lnTo>
                  <a:close/>
                </a:path>
                <a:path w="3881754" h="1226820">
                  <a:moveTo>
                    <a:pt x="2263559" y="727214"/>
                  </a:moveTo>
                  <a:lnTo>
                    <a:pt x="2263381" y="650760"/>
                  </a:lnTo>
                  <a:lnTo>
                    <a:pt x="2244687" y="652005"/>
                  </a:lnTo>
                  <a:lnTo>
                    <a:pt x="2244852" y="728992"/>
                  </a:lnTo>
                  <a:lnTo>
                    <a:pt x="2263559" y="727214"/>
                  </a:lnTo>
                  <a:close/>
                </a:path>
                <a:path w="3881754" h="1226820">
                  <a:moveTo>
                    <a:pt x="2263876" y="885342"/>
                  </a:moveTo>
                  <a:lnTo>
                    <a:pt x="2263724" y="808850"/>
                  </a:lnTo>
                  <a:lnTo>
                    <a:pt x="2244991" y="811174"/>
                  </a:lnTo>
                  <a:lnTo>
                    <a:pt x="2245156" y="888187"/>
                  </a:lnTo>
                  <a:lnTo>
                    <a:pt x="2263876" y="885342"/>
                  </a:lnTo>
                  <a:close/>
                </a:path>
                <a:path w="3881754" h="1226820">
                  <a:moveTo>
                    <a:pt x="2367140" y="798791"/>
                  </a:moveTo>
                  <a:lnTo>
                    <a:pt x="2366988" y="725157"/>
                  </a:lnTo>
                  <a:lnTo>
                    <a:pt x="2349639" y="726833"/>
                  </a:lnTo>
                  <a:lnTo>
                    <a:pt x="2349817" y="801001"/>
                  </a:lnTo>
                  <a:lnTo>
                    <a:pt x="2367140" y="798791"/>
                  </a:lnTo>
                  <a:close/>
                </a:path>
                <a:path w="3881754" h="1226820">
                  <a:moveTo>
                    <a:pt x="2454783" y="398043"/>
                  </a:moveTo>
                  <a:lnTo>
                    <a:pt x="2454618" y="326796"/>
                  </a:lnTo>
                  <a:lnTo>
                    <a:pt x="2438412" y="325970"/>
                  </a:lnTo>
                  <a:lnTo>
                    <a:pt x="2438565" y="397637"/>
                  </a:lnTo>
                  <a:lnTo>
                    <a:pt x="2454783" y="398043"/>
                  </a:lnTo>
                  <a:close/>
                </a:path>
                <a:path w="3881754" h="1226820">
                  <a:moveTo>
                    <a:pt x="2455138" y="552640"/>
                  </a:moveTo>
                  <a:lnTo>
                    <a:pt x="2454960" y="481393"/>
                  </a:lnTo>
                  <a:lnTo>
                    <a:pt x="2438730" y="481533"/>
                  </a:lnTo>
                  <a:lnTo>
                    <a:pt x="2438870" y="553199"/>
                  </a:lnTo>
                  <a:lnTo>
                    <a:pt x="2455138" y="552640"/>
                  </a:lnTo>
                  <a:close/>
                </a:path>
                <a:path w="3881754" h="1226820">
                  <a:moveTo>
                    <a:pt x="2455443" y="709104"/>
                  </a:moveTo>
                  <a:lnTo>
                    <a:pt x="2455303" y="637844"/>
                  </a:lnTo>
                  <a:lnTo>
                    <a:pt x="2439035" y="638949"/>
                  </a:lnTo>
                  <a:lnTo>
                    <a:pt x="2439212" y="710628"/>
                  </a:lnTo>
                  <a:lnTo>
                    <a:pt x="2455443" y="709104"/>
                  </a:lnTo>
                  <a:close/>
                </a:path>
                <a:path w="3881754" h="1226820">
                  <a:moveTo>
                    <a:pt x="2455722" y="856449"/>
                  </a:moveTo>
                  <a:lnTo>
                    <a:pt x="2455595" y="785177"/>
                  </a:lnTo>
                  <a:lnTo>
                    <a:pt x="2439352" y="787196"/>
                  </a:lnTo>
                  <a:lnTo>
                    <a:pt x="2439517" y="858888"/>
                  </a:lnTo>
                  <a:lnTo>
                    <a:pt x="2455722" y="856449"/>
                  </a:lnTo>
                  <a:close/>
                </a:path>
                <a:path w="3881754" h="1226820">
                  <a:moveTo>
                    <a:pt x="2545664" y="776605"/>
                  </a:moveTo>
                  <a:lnTo>
                    <a:pt x="2545511" y="707771"/>
                  </a:lnTo>
                  <a:lnTo>
                    <a:pt x="2530373" y="709244"/>
                  </a:lnTo>
                  <a:lnTo>
                    <a:pt x="2530538" y="778471"/>
                  </a:lnTo>
                  <a:lnTo>
                    <a:pt x="2545664" y="776605"/>
                  </a:lnTo>
                  <a:close/>
                </a:path>
                <a:path w="3881754" h="1226820">
                  <a:moveTo>
                    <a:pt x="2622169" y="402094"/>
                  </a:moveTo>
                  <a:lnTo>
                    <a:pt x="2622016" y="335419"/>
                  </a:lnTo>
                  <a:lnTo>
                    <a:pt x="2607805" y="334683"/>
                  </a:lnTo>
                  <a:lnTo>
                    <a:pt x="2607970" y="401764"/>
                  </a:lnTo>
                  <a:lnTo>
                    <a:pt x="2622169" y="402094"/>
                  </a:lnTo>
                  <a:close/>
                </a:path>
                <a:path w="3881754" h="1226820">
                  <a:moveTo>
                    <a:pt x="2622537" y="546811"/>
                  </a:moveTo>
                  <a:lnTo>
                    <a:pt x="2622372" y="480098"/>
                  </a:lnTo>
                  <a:lnTo>
                    <a:pt x="2608135" y="480237"/>
                  </a:lnTo>
                  <a:lnTo>
                    <a:pt x="2608275" y="547306"/>
                  </a:lnTo>
                  <a:lnTo>
                    <a:pt x="2622537" y="546811"/>
                  </a:lnTo>
                  <a:close/>
                </a:path>
                <a:path w="3881754" h="1226820">
                  <a:moveTo>
                    <a:pt x="2622854" y="693267"/>
                  </a:moveTo>
                  <a:lnTo>
                    <a:pt x="2622689" y="626554"/>
                  </a:lnTo>
                  <a:lnTo>
                    <a:pt x="2608478" y="627557"/>
                  </a:lnTo>
                  <a:lnTo>
                    <a:pt x="2608618" y="694588"/>
                  </a:lnTo>
                  <a:lnTo>
                    <a:pt x="2622854" y="693267"/>
                  </a:lnTo>
                  <a:close/>
                </a:path>
                <a:path w="3881754" h="1226820">
                  <a:moveTo>
                    <a:pt x="2623108" y="831227"/>
                  </a:moveTo>
                  <a:lnTo>
                    <a:pt x="2622981" y="764489"/>
                  </a:lnTo>
                  <a:lnTo>
                    <a:pt x="2608821" y="766267"/>
                  </a:lnTo>
                  <a:lnTo>
                    <a:pt x="2608961" y="833361"/>
                  </a:lnTo>
                  <a:lnTo>
                    <a:pt x="2623108" y="831227"/>
                  </a:lnTo>
                  <a:close/>
                </a:path>
                <a:path w="3881754" h="1226820">
                  <a:moveTo>
                    <a:pt x="2702077" y="757110"/>
                  </a:moveTo>
                  <a:lnTo>
                    <a:pt x="2701950" y="692543"/>
                  </a:lnTo>
                  <a:lnTo>
                    <a:pt x="2688628" y="693851"/>
                  </a:lnTo>
                  <a:lnTo>
                    <a:pt x="2688755" y="758786"/>
                  </a:lnTo>
                  <a:lnTo>
                    <a:pt x="2702077" y="757110"/>
                  </a:lnTo>
                  <a:close/>
                </a:path>
                <a:path w="3881754" h="1226820">
                  <a:moveTo>
                    <a:pt x="2769514" y="405663"/>
                  </a:moveTo>
                  <a:lnTo>
                    <a:pt x="2769349" y="342976"/>
                  </a:lnTo>
                  <a:lnTo>
                    <a:pt x="2756789" y="342328"/>
                  </a:lnTo>
                  <a:lnTo>
                    <a:pt x="2756941" y="405345"/>
                  </a:lnTo>
                  <a:lnTo>
                    <a:pt x="2769514" y="405663"/>
                  </a:lnTo>
                  <a:close/>
                </a:path>
                <a:path w="3881754" h="1226820">
                  <a:moveTo>
                    <a:pt x="2769793" y="541680"/>
                  </a:moveTo>
                  <a:lnTo>
                    <a:pt x="2769679" y="478993"/>
                  </a:lnTo>
                  <a:lnTo>
                    <a:pt x="2757106" y="479107"/>
                  </a:lnTo>
                  <a:lnTo>
                    <a:pt x="2757246" y="542137"/>
                  </a:lnTo>
                  <a:lnTo>
                    <a:pt x="2769793" y="541680"/>
                  </a:lnTo>
                  <a:close/>
                </a:path>
                <a:path w="3881754" h="1226820">
                  <a:moveTo>
                    <a:pt x="2770136" y="679373"/>
                  </a:moveTo>
                  <a:lnTo>
                    <a:pt x="2769971" y="616673"/>
                  </a:lnTo>
                  <a:lnTo>
                    <a:pt x="2757436" y="617512"/>
                  </a:lnTo>
                  <a:lnTo>
                    <a:pt x="2757563" y="680580"/>
                  </a:lnTo>
                  <a:lnTo>
                    <a:pt x="2770136" y="679373"/>
                  </a:lnTo>
                  <a:close/>
                </a:path>
                <a:path w="3881754" h="1226820">
                  <a:moveTo>
                    <a:pt x="2770428" y="809015"/>
                  </a:moveTo>
                  <a:lnTo>
                    <a:pt x="2770301" y="746302"/>
                  </a:lnTo>
                  <a:lnTo>
                    <a:pt x="2757716" y="747852"/>
                  </a:lnTo>
                  <a:lnTo>
                    <a:pt x="2757868" y="810920"/>
                  </a:lnTo>
                  <a:lnTo>
                    <a:pt x="2770428" y="809015"/>
                  </a:lnTo>
                  <a:close/>
                </a:path>
                <a:path w="3881754" h="1226820">
                  <a:moveTo>
                    <a:pt x="2840291" y="739914"/>
                  </a:moveTo>
                  <a:lnTo>
                    <a:pt x="2840177" y="679119"/>
                  </a:lnTo>
                  <a:lnTo>
                    <a:pt x="2828340" y="680275"/>
                  </a:lnTo>
                  <a:lnTo>
                    <a:pt x="2828455" y="741400"/>
                  </a:lnTo>
                  <a:lnTo>
                    <a:pt x="2840291" y="739914"/>
                  </a:lnTo>
                  <a:close/>
                </a:path>
                <a:path w="3881754" h="1226820">
                  <a:moveTo>
                    <a:pt x="2900121" y="408825"/>
                  </a:moveTo>
                  <a:lnTo>
                    <a:pt x="2899968" y="349681"/>
                  </a:lnTo>
                  <a:lnTo>
                    <a:pt x="2888780" y="349110"/>
                  </a:lnTo>
                  <a:lnTo>
                    <a:pt x="2888932" y="408559"/>
                  </a:lnTo>
                  <a:lnTo>
                    <a:pt x="2900121" y="408825"/>
                  </a:lnTo>
                  <a:close/>
                </a:path>
                <a:path w="3881754" h="1226820">
                  <a:moveTo>
                    <a:pt x="2900426" y="537171"/>
                  </a:moveTo>
                  <a:lnTo>
                    <a:pt x="2900273" y="478028"/>
                  </a:lnTo>
                  <a:lnTo>
                    <a:pt x="2889110" y="478116"/>
                  </a:lnTo>
                  <a:lnTo>
                    <a:pt x="2889250" y="537552"/>
                  </a:lnTo>
                  <a:lnTo>
                    <a:pt x="2900426" y="537171"/>
                  </a:lnTo>
                  <a:close/>
                </a:path>
                <a:path w="3881754" h="1226820">
                  <a:moveTo>
                    <a:pt x="2900730" y="667042"/>
                  </a:moveTo>
                  <a:lnTo>
                    <a:pt x="2900591" y="607910"/>
                  </a:lnTo>
                  <a:lnTo>
                    <a:pt x="2889415" y="608647"/>
                  </a:lnTo>
                  <a:lnTo>
                    <a:pt x="2889554" y="668121"/>
                  </a:lnTo>
                  <a:lnTo>
                    <a:pt x="2900730" y="667042"/>
                  </a:lnTo>
                  <a:close/>
                </a:path>
                <a:path w="3881754" h="1226820">
                  <a:moveTo>
                    <a:pt x="2901061" y="789368"/>
                  </a:moveTo>
                  <a:lnTo>
                    <a:pt x="2900921" y="730173"/>
                  </a:lnTo>
                  <a:lnTo>
                    <a:pt x="2889732" y="731570"/>
                  </a:lnTo>
                  <a:lnTo>
                    <a:pt x="2889872" y="791032"/>
                  </a:lnTo>
                  <a:lnTo>
                    <a:pt x="2901061" y="789368"/>
                  </a:lnTo>
                  <a:close/>
                </a:path>
                <a:path w="3881754" h="1226820">
                  <a:moveTo>
                    <a:pt x="2963316" y="724623"/>
                  </a:moveTo>
                  <a:lnTo>
                    <a:pt x="2963138" y="667169"/>
                  </a:lnTo>
                  <a:lnTo>
                    <a:pt x="2952635" y="668172"/>
                  </a:lnTo>
                  <a:lnTo>
                    <a:pt x="2952800" y="725919"/>
                  </a:lnTo>
                  <a:lnTo>
                    <a:pt x="2963316" y="724623"/>
                  </a:lnTo>
                  <a:close/>
                </a:path>
                <a:path w="3881754" h="1226820">
                  <a:moveTo>
                    <a:pt x="3016758" y="411657"/>
                  </a:moveTo>
                  <a:lnTo>
                    <a:pt x="3016656" y="355701"/>
                  </a:lnTo>
                  <a:lnTo>
                    <a:pt x="3006623" y="355168"/>
                  </a:lnTo>
                  <a:lnTo>
                    <a:pt x="3006763" y="411416"/>
                  </a:lnTo>
                  <a:lnTo>
                    <a:pt x="3016758" y="411657"/>
                  </a:lnTo>
                  <a:close/>
                </a:path>
                <a:path w="3881754" h="1226820">
                  <a:moveTo>
                    <a:pt x="3017050" y="533095"/>
                  </a:moveTo>
                  <a:lnTo>
                    <a:pt x="3016910" y="477126"/>
                  </a:lnTo>
                  <a:lnTo>
                    <a:pt x="3006928" y="477227"/>
                  </a:lnTo>
                  <a:lnTo>
                    <a:pt x="3007042" y="533463"/>
                  </a:lnTo>
                  <a:lnTo>
                    <a:pt x="3017050" y="533095"/>
                  </a:lnTo>
                  <a:close/>
                </a:path>
                <a:path w="3881754" h="1226820">
                  <a:moveTo>
                    <a:pt x="3017380" y="656043"/>
                  </a:moveTo>
                  <a:lnTo>
                    <a:pt x="3017215" y="600062"/>
                  </a:lnTo>
                  <a:lnTo>
                    <a:pt x="3007245" y="600710"/>
                  </a:lnTo>
                  <a:lnTo>
                    <a:pt x="3007360" y="656983"/>
                  </a:lnTo>
                  <a:lnTo>
                    <a:pt x="3017380" y="656043"/>
                  </a:lnTo>
                  <a:close/>
                </a:path>
                <a:path w="3881754" h="1226820">
                  <a:moveTo>
                    <a:pt x="3017697" y="771779"/>
                  </a:moveTo>
                  <a:lnTo>
                    <a:pt x="3017532" y="715810"/>
                  </a:lnTo>
                  <a:lnTo>
                    <a:pt x="3007512" y="717029"/>
                  </a:lnTo>
                  <a:lnTo>
                    <a:pt x="3007652" y="773290"/>
                  </a:lnTo>
                  <a:lnTo>
                    <a:pt x="3017697" y="771779"/>
                  </a:lnTo>
                  <a:close/>
                </a:path>
                <a:path w="3881754" h="1226820">
                  <a:moveTo>
                    <a:pt x="3073501" y="710920"/>
                  </a:moveTo>
                  <a:lnTo>
                    <a:pt x="3073374" y="656437"/>
                  </a:lnTo>
                  <a:lnTo>
                    <a:pt x="3063875" y="657352"/>
                  </a:lnTo>
                  <a:lnTo>
                    <a:pt x="3064040" y="712063"/>
                  </a:lnTo>
                  <a:lnTo>
                    <a:pt x="3073501" y="710920"/>
                  </a:lnTo>
                  <a:close/>
                </a:path>
                <a:path w="3881754" h="1226820">
                  <a:moveTo>
                    <a:pt x="3121812" y="529488"/>
                  </a:moveTo>
                  <a:lnTo>
                    <a:pt x="3121672" y="476338"/>
                  </a:lnTo>
                  <a:lnTo>
                    <a:pt x="3112681" y="476415"/>
                  </a:lnTo>
                  <a:lnTo>
                    <a:pt x="3112770" y="529805"/>
                  </a:lnTo>
                  <a:lnTo>
                    <a:pt x="3121812" y="529488"/>
                  </a:lnTo>
                  <a:close/>
                </a:path>
                <a:path w="3881754" h="1226820">
                  <a:moveTo>
                    <a:pt x="3122104" y="646150"/>
                  </a:moveTo>
                  <a:lnTo>
                    <a:pt x="3121990" y="593013"/>
                  </a:lnTo>
                  <a:lnTo>
                    <a:pt x="3112973" y="593610"/>
                  </a:lnTo>
                  <a:lnTo>
                    <a:pt x="3113113" y="646988"/>
                  </a:lnTo>
                  <a:lnTo>
                    <a:pt x="3122104" y="646150"/>
                  </a:lnTo>
                  <a:close/>
                </a:path>
                <a:path w="3881754" h="1226820">
                  <a:moveTo>
                    <a:pt x="3122422" y="756018"/>
                  </a:moveTo>
                  <a:lnTo>
                    <a:pt x="3122244" y="702881"/>
                  </a:lnTo>
                  <a:lnTo>
                    <a:pt x="3113252" y="703973"/>
                  </a:lnTo>
                  <a:lnTo>
                    <a:pt x="3113405" y="757364"/>
                  </a:lnTo>
                  <a:lnTo>
                    <a:pt x="3122422" y="756018"/>
                  </a:lnTo>
                  <a:close/>
                </a:path>
                <a:path w="3881754" h="1226820">
                  <a:moveTo>
                    <a:pt x="3172803" y="698588"/>
                  </a:moveTo>
                  <a:lnTo>
                    <a:pt x="3172625" y="646798"/>
                  </a:lnTo>
                  <a:lnTo>
                    <a:pt x="3164090" y="647573"/>
                  </a:lnTo>
                  <a:lnTo>
                    <a:pt x="3164217" y="699604"/>
                  </a:lnTo>
                  <a:lnTo>
                    <a:pt x="3172803" y="698588"/>
                  </a:lnTo>
                  <a:close/>
                </a:path>
                <a:path w="3881754" h="1226820">
                  <a:moveTo>
                    <a:pt x="3880929" y="193497"/>
                  </a:moveTo>
                  <a:lnTo>
                    <a:pt x="3880904" y="187883"/>
                  </a:lnTo>
                  <a:lnTo>
                    <a:pt x="3059811" y="0"/>
                  </a:lnTo>
                  <a:lnTo>
                    <a:pt x="3059836" y="9486"/>
                  </a:lnTo>
                  <a:lnTo>
                    <a:pt x="3880929" y="193497"/>
                  </a:lnTo>
                  <a:close/>
                </a:path>
                <a:path w="3881754" h="1226820">
                  <a:moveTo>
                    <a:pt x="3881018" y="228511"/>
                  </a:moveTo>
                  <a:lnTo>
                    <a:pt x="3880980" y="222885"/>
                  </a:lnTo>
                  <a:lnTo>
                    <a:pt x="3059976" y="59029"/>
                  </a:lnTo>
                  <a:lnTo>
                    <a:pt x="3059988" y="68516"/>
                  </a:lnTo>
                  <a:lnTo>
                    <a:pt x="3881018" y="228511"/>
                  </a:lnTo>
                  <a:close/>
                </a:path>
                <a:path w="3881754" h="1226820">
                  <a:moveTo>
                    <a:pt x="3881107" y="263537"/>
                  </a:moveTo>
                  <a:lnTo>
                    <a:pt x="3881094" y="257911"/>
                  </a:lnTo>
                  <a:lnTo>
                    <a:pt x="3060115" y="118071"/>
                  </a:lnTo>
                  <a:lnTo>
                    <a:pt x="3060115" y="127558"/>
                  </a:lnTo>
                  <a:lnTo>
                    <a:pt x="3881107" y="263537"/>
                  </a:lnTo>
                  <a:close/>
                </a:path>
                <a:path w="3881754" h="1226820">
                  <a:moveTo>
                    <a:pt x="3881234" y="298538"/>
                  </a:moveTo>
                  <a:lnTo>
                    <a:pt x="3881209" y="292925"/>
                  </a:lnTo>
                  <a:lnTo>
                    <a:pt x="3060242" y="177114"/>
                  </a:lnTo>
                  <a:lnTo>
                    <a:pt x="3060281" y="186626"/>
                  </a:lnTo>
                  <a:lnTo>
                    <a:pt x="3881234" y="298538"/>
                  </a:lnTo>
                  <a:close/>
                </a:path>
                <a:path w="3881754" h="1226820">
                  <a:moveTo>
                    <a:pt x="3881336" y="333578"/>
                  </a:moveTo>
                  <a:lnTo>
                    <a:pt x="3881310" y="327926"/>
                  </a:lnTo>
                  <a:lnTo>
                    <a:pt x="3060408" y="236169"/>
                  </a:lnTo>
                  <a:lnTo>
                    <a:pt x="3060433" y="245668"/>
                  </a:lnTo>
                  <a:lnTo>
                    <a:pt x="3881336" y="333578"/>
                  </a:lnTo>
                  <a:close/>
                </a:path>
                <a:path w="3881754" h="1226820">
                  <a:moveTo>
                    <a:pt x="3881437" y="362953"/>
                  </a:moveTo>
                  <a:lnTo>
                    <a:pt x="3060573" y="295236"/>
                  </a:lnTo>
                  <a:lnTo>
                    <a:pt x="3060585" y="304736"/>
                  </a:lnTo>
                  <a:lnTo>
                    <a:pt x="3881437" y="368579"/>
                  </a:lnTo>
                  <a:lnTo>
                    <a:pt x="3881437" y="362953"/>
                  </a:lnTo>
                  <a:close/>
                </a:path>
                <a:path w="3881754" h="1226820">
                  <a:moveTo>
                    <a:pt x="3881564" y="403618"/>
                  </a:moveTo>
                  <a:lnTo>
                    <a:pt x="3881551" y="397992"/>
                  </a:lnTo>
                  <a:lnTo>
                    <a:pt x="3060687" y="354304"/>
                  </a:lnTo>
                  <a:lnTo>
                    <a:pt x="3060725" y="363804"/>
                  </a:lnTo>
                  <a:lnTo>
                    <a:pt x="3112351" y="366318"/>
                  </a:lnTo>
                  <a:lnTo>
                    <a:pt x="3112490" y="413981"/>
                  </a:lnTo>
                  <a:lnTo>
                    <a:pt x="3121520" y="414197"/>
                  </a:lnTo>
                  <a:lnTo>
                    <a:pt x="3121406" y="366750"/>
                  </a:lnTo>
                  <a:lnTo>
                    <a:pt x="3881564" y="403618"/>
                  </a:lnTo>
                  <a:close/>
                </a:path>
                <a:path w="3881754" h="1226820">
                  <a:moveTo>
                    <a:pt x="3881678" y="438632"/>
                  </a:moveTo>
                  <a:lnTo>
                    <a:pt x="3881666" y="433006"/>
                  </a:lnTo>
                  <a:lnTo>
                    <a:pt x="3060852" y="413397"/>
                  </a:lnTo>
                  <a:lnTo>
                    <a:pt x="3060877" y="422884"/>
                  </a:lnTo>
                  <a:lnTo>
                    <a:pt x="3881678" y="438632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27178" y="4245901"/>
              <a:ext cx="822325" cy="741680"/>
            </a:xfrm>
            <a:custGeom>
              <a:avLst/>
              <a:gdLst/>
              <a:ahLst/>
              <a:cxnLst/>
              <a:rect l="l" t="t" r="r" b="b"/>
              <a:pathLst>
                <a:path w="822325" h="741679">
                  <a:moveTo>
                    <a:pt x="58762" y="93675"/>
                  </a:moveTo>
                  <a:lnTo>
                    <a:pt x="58610" y="40551"/>
                  </a:lnTo>
                  <a:lnTo>
                    <a:pt x="49542" y="38506"/>
                  </a:lnTo>
                  <a:lnTo>
                    <a:pt x="49682" y="91859"/>
                  </a:lnTo>
                  <a:lnTo>
                    <a:pt x="58762" y="93675"/>
                  </a:lnTo>
                  <a:close/>
                </a:path>
                <a:path w="822325" h="741679">
                  <a:moveTo>
                    <a:pt x="59029" y="210350"/>
                  </a:moveTo>
                  <a:lnTo>
                    <a:pt x="58889" y="157200"/>
                  </a:lnTo>
                  <a:lnTo>
                    <a:pt x="49860" y="155702"/>
                  </a:lnTo>
                  <a:lnTo>
                    <a:pt x="49974" y="209080"/>
                  </a:lnTo>
                  <a:lnTo>
                    <a:pt x="59029" y="210350"/>
                  </a:lnTo>
                  <a:close/>
                </a:path>
                <a:path w="822325" h="741679">
                  <a:moveTo>
                    <a:pt x="109207" y="53911"/>
                  </a:moveTo>
                  <a:lnTo>
                    <a:pt x="109054" y="2171"/>
                  </a:lnTo>
                  <a:lnTo>
                    <a:pt x="100482" y="0"/>
                  </a:lnTo>
                  <a:lnTo>
                    <a:pt x="100622" y="51981"/>
                  </a:lnTo>
                  <a:lnTo>
                    <a:pt x="109207" y="53911"/>
                  </a:lnTo>
                  <a:close/>
                </a:path>
                <a:path w="822325" h="741679">
                  <a:moveTo>
                    <a:pt x="109499" y="161582"/>
                  </a:moveTo>
                  <a:lnTo>
                    <a:pt x="109359" y="109816"/>
                  </a:lnTo>
                  <a:lnTo>
                    <a:pt x="100761" y="108153"/>
                  </a:lnTo>
                  <a:lnTo>
                    <a:pt x="100914" y="160134"/>
                  </a:lnTo>
                  <a:lnTo>
                    <a:pt x="109499" y="161582"/>
                  </a:lnTo>
                  <a:close/>
                </a:path>
                <a:path w="822325" h="741679">
                  <a:moveTo>
                    <a:pt x="153555" y="112585"/>
                  </a:moveTo>
                  <a:lnTo>
                    <a:pt x="153390" y="62026"/>
                  </a:lnTo>
                  <a:lnTo>
                    <a:pt x="145211" y="60185"/>
                  </a:lnTo>
                  <a:lnTo>
                    <a:pt x="145351" y="110947"/>
                  </a:lnTo>
                  <a:lnTo>
                    <a:pt x="153555" y="112585"/>
                  </a:lnTo>
                  <a:close/>
                </a:path>
                <a:path w="822325" h="741679">
                  <a:moveTo>
                    <a:pt x="153797" y="223608"/>
                  </a:moveTo>
                  <a:lnTo>
                    <a:pt x="153682" y="173050"/>
                  </a:lnTo>
                  <a:lnTo>
                    <a:pt x="145516" y="171691"/>
                  </a:lnTo>
                  <a:lnTo>
                    <a:pt x="145669" y="222465"/>
                  </a:lnTo>
                  <a:lnTo>
                    <a:pt x="153797" y="223608"/>
                  </a:lnTo>
                  <a:close/>
                </a:path>
                <a:path w="822325" h="741679">
                  <a:moveTo>
                    <a:pt x="199275" y="74244"/>
                  </a:moveTo>
                  <a:lnTo>
                    <a:pt x="199123" y="24917"/>
                  </a:lnTo>
                  <a:lnTo>
                    <a:pt x="191350" y="22961"/>
                  </a:lnTo>
                  <a:lnTo>
                    <a:pt x="191490" y="72466"/>
                  </a:lnTo>
                  <a:lnTo>
                    <a:pt x="199275" y="74244"/>
                  </a:lnTo>
                  <a:close/>
                </a:path>
                <a:path w="822325" h="741679">
                  <a:moveTo>
                    <a:pt x="199529" y="176834"/>
                  </a:moveTo>
                  <a:lnTo>
                    <a:pt x="199440" y="127520"/>
                  </a:lnTo>
                  <a:lnTo>
                    <a:pt x="191630" y="125996"/>
                  </a:lnTo>
                  <a:lnTo>
                    <a:pt x="191744" y="175514"/>
                  </a:lnTo>
                  <a:lnTo>
                    <a:pt x="199529" y="176834"/>
                  </a:lnTo>
                  <a:close/>
                </a:path>
                <a:path w="822325" h="741679">
                  <a:moveTo>
                    <a:pt x="239547" y="129743"/>
                  </a:moveTo>
                  <a:lnTo>
                    <a:pt x="239433" y="81534"/>
                  </a:lnTo>
                  <a:lnTo>
                    <a:pt x="231978" y="79857"/>
                  </a:lnTo>
                  <a:lnTo>
                    <a:pt x="232117" y="128270"/>
                  </a:lnTo>
                  <a:lnTo>
                    <a:pt x="239547" y="129743"/>
                  </a:lnTo>
                  <a:close/>
                </a:path>
                <a:path w="822325" h="741679">
                  <a:moveTo>
                    <a:pt x="239826" y="235661"/>
                  </a:moveTo>
                  <a:lnTo>
                    <a:pt x="239687" y="187426"/>
                  </a:lnTo>
                  <a:lnTo>
                    <a:pt x="232257" y="186194"/>
                  </a:lnTo>
                  <a:lnTo>
                    <a:pt x="232410" y="234619"/>
                  </a:lnTo>
                  <a:lnTo>
                    <a:pt x="239826" y="235661"/>
                  </a:lnTo>
                  <a:close/>
                </a:path>
                <a:path w="822325" h="741679">
                  <a:moveTo>
                    <a:pt x="281190" y="92735"/>
                  </a:moveTo>
                  <a:lnTo>
                    <a:pt x="281139" y="45656"/>
                  </a:lnTo>
                  <a:lnTo>
                    <a:pt x="274015" y="43865"/>
                  </a:lnTo>
                  <a:lnTo>
                    <a:pt x="274142" y="91135"/>
                  </a:lnTo>
                  <a:lnTo>
                    <a:pt x="281190" y="92735"/>
                  </a:lnTo>
                  <a:close/>
                </a:path>
                <a:path w="822325" h="741679">
                  <a:moveTo>
                    <a:pt x="281508" y="190703"/>
                  </a:moveTo>
                  <a:lnTo>
                    <a:pt x="281330" y="143611"/>
                  </a:lnTo>
                  <a:lnTo>
                    <a:pt x="274243" y="142214"/>
                  </a:lnTo>
                  <a:lnTo>
                    <a:pt x="274383" y="189509"/>
                  </a:lnTo>
                  <a:lnTo>
                    <a:pt x="281508" y="190703"/>
                  </a:lnTo>
                  <a:close/>
                </a:path>
                <a:path w="822325" h="741679">
                  <a:moveTo>
                    <a:pt x="318008" y="145402"/>
                  </a:moveTo>
                  <a:lnTo>
                    <a:pt x="317868" y="99301"/>
                  </a:lnTo>
                  <a:lnTo>
                    <a:pt x="311073" y="97764"/>
                  </a:lnTo>
                  <a:lnTo>
                    <a:pt x="311200" y="144043"/>
                  </a:lnTo>
                  <a:lnTo>
                    <a:pt x="318008" y="145402"/>
                  </a:lnTo>
                  <a:close/>
                </a:path>
                <a:path w="822325" h="741679">
                  <a:moveTo>
                    <a:pt x="318249" y="246634"/>
                  </a:moveTo>
                  <a:lnTo>
                    <a:pt x="318147" y="200533"/>
                  </a:lnTo>
                  <a:lnTo>
                    <a:pt x="311340" y="199402"/>
                  </a:lnTo>
                  <a:lnTo>
                    <a:pt x="311467" y="245668"/>
                  </a:lnTo>
                  <a:lnTo>
                    <a:pt x="318249" y="246634"/>
                  </a:lnTo>
                  <a:close/>
                </a:path>
                <a:path w="822325" h="741679">
                  <a:moveTo>
                    <a:pt x="356095" y="109639"/>
                  </a:moveTo>
                  <a:lnTo>
                    <a:pt x="355930" y="64579"/>
                  </a:lnTo>
                  <a:lnTo>
                    <a:pt x="349465" y="62928"/>
                  </a:lnTo>
                  <a:lnTo>
                    <a:pt x="349605" y="108178"/>
                  </a:lnTo>
                  <a:lnTo>
                    <a:pt x="356095" y="109639"/>
                  </a:lnTo>
                  <a:close/>
                </a:path>
                <a:path w="822325" h="741679">
                  <a:moveTo>
                    <a:pt x="356362" y="203377"/>
                  </a:moveTo>
                  <a:lnTo>
                    <a:pt x="356209" y="158318"/>
                  </a:lnTo>
                  <a:lnTo>
                    <a:pt x="349758" y="157035"/>
                  </a:lnTo>
                  <a:lnTo>
                    <a:pt x="349872" y="202260"/>
                  </a:lnTo>
                  <a:lnTo>
                    <a:pt x="356362" y="203377"/>
                  </a:lnTo>
                  <a:close/>
                </a:path>
                <a:path w="822325" h="741679">
                  <a:moveTo>
                    <a:pt x="389801" y="159740"/>
                  </a:moveTo>
                  <a:lnTo>
                    <a:pt x="389661" y="115582"/>
                  </a:lnTo>
                  <a:lnTo>
                    <a:pt x="383438" y="114173"/>
                  </a:lnTo>
                  <a:lnTo>
                    <a:pt x="383578" y="158483"/>
                  </a:lnTo>
                  <a:lnTo>
                    <a:pt x="389801" y="159740"/>
                  </a:lnTo>
                  <a:close/>
                </a:path>
                <a:path w="822325" h="741679">
                  <a:moveTo>
                    <a:pt x="390055" y="256692"/>
                  </a:moveTo>
                  <a:lnTo>
                    <a:pt x="389940" y="212534"/>
                  </a:lnTo>
                  <a:lnTo>
                    <a:pt x="383717" y="211493"/>
                  </a:lnTo>
                  <a:lnTo>
                    <a:pt x="383844" y="255828"/>
                  </a:lnTo>
                  <a:lnTo>
                    <a:pt x="390055" y="256692"/>
                  </a:lnTo>
                  <a:close/>
                </a:path>
                <a:path w="822325" h="741679">
                  <a:moveTo>
                    <a:pt x="424776" y="125145"/>
                  </a:moveTo>
                  <a:lnTo>
                    <a:pt x="424662" y="81940"/>
                  </a:lnTo>
                  <a:lnTo>
                    <a:pt x="418655" y="80441"/>
                  </a:lnTo>
                  <a:lnTo>
                    <a:pt x="418820" y="123786"/>
                  </a:lnTo>
                  <a:lnTo>
                    <a:pt x="424776" y="125145"/>
                  </a:lnTo>
                  <a:close/>
                </a:path>
                <a:path w="822325" h="741679">
                  <a:moveTo>
                    <a:pt x="425043" y="214998"/>
                  </a:moveTo>
                  <a:lnTo>
                    <a:pt x="424903" y="171805"/>
                  </a:lnTo>
                  <a:lnTo>
                    <a:pt x="418973" y="170624"/>
                  </a:lnTo>
                  <a:lnTo>
                    <a:pt x="419087" y="213982"/>
                  </a:lnTo>
                  <a:lnTo>
                    <a:pt x="425043" y="214998"/>
                  </a:lnTo>
                  <a:close/>
                </a:path>
                <a:path w="822325" h="741679">
                  <a:moveTo>
                    <a:pt x="455764" y="172897"/>
                  </a:moveTo>
                  <a:lnTo>
                    <a:pt x="455650" y="130543"/>
                  </a:lnTo>
                  <a:lnTo>
                    <a:pt x="449935" y="129235"/>
                  </a:lnTo>
                  <a:lnTo>
                    <a:pt x="450062" y="171754"/>
                  </a:lnTo>
                  <a:lnTo>
                    <a:pt x="455764" y="172897"/>
                  </a:lnTo>
                  <a:close/>
                </a:path>
                <a:path w="822325" h="741679">
                  <a:moveTo>
                    <a:pt x="456031" y="265925"/>
                  </a:moveTo>
                  <a:lnTo>
                    <a:pt x="455917" y="223558"/>
                  </a:lnTo>
                  <a:lnTo>
                    <a:pt x="450189" y="222605"/>
                  </a:lnTo>
                  <a:lnTo>
                    <a:pt x="450342" y="265125"/>
                  </a:lnTo>
                  <a:lnTo>
                    <a:pt x="456031" y="265925"/>
                  </a:lnTo>
                  <a:close/>
                </a:path>
                <a:path w="822325" h="741679">
                  <a:moveTo>
                    <a:pt x="487972" y="139395"/>
                  </a:moveTo>
                  <a:lnTo>
                    <a:pt x="487883" y="97929"/>
                  </a:lnTo>
                  <a:lnTo>
                    <a:pt x="482396" y="96545"/>
                  </a:lnTo>
                  <a:lnTo>
                    <a:pt x="482523" y="138150"/>
                  </a:lnTo>
                  <a:lnTo>
                    <a:pt x="487972" y="139395"/>
                  </a:lnTo>
                  <a:close/>
                </a:path>
                <a:path w="822325" h="741679">
                  <a:moveTo>
                    <a:pt x="488251" y="225704"/>
                  </a:moveTo>
                  <a:lnTo>
                    <a:pt x="488124" y="184226"/>
                  </a:lnTo>
                  <a:lnTo>
                    <a:pt x="482625" y="183121"/>
                  </a:lnTo>
                  <a:lnTo>
                    <a:pt x="482739" y="224764"/>
                  </a:lnTo>
                  <a:lnTo>
                    <a:pt x="488251" y="225704"/>
                  </a:lnTo>
                  <a:close/>
                </a:path>
                <a:path w="822325" h="741679">
                  <a:moveTo>
                    <a:pt x="516610" y="185051"/>
                  </a:moveTo>
                  <a:lnTo>
                    <a:pt x="516483" y="144348"/>
                  </a:lnTo>
                  <a:lnTo>
                    <a:pt x="511175" y="143141"/>
                  </a:lnTo>
                  <a:lnTo>
                    <a:pt x="511340" y="183984"/>
                  </a:lnTo>
                  <a:lnTo>
                    <a:pt x="516610" y="185051"/>
                  </a:lnTo>
                  <a:close/>
                </a:path>
                <a:path w="822325" h="741679">
                  <a:moveTo>
                    <a:pt x="516864" y="274434"/>
                  </a:moveTo>
                  <a:lnTo>
                    <a:pt x="516763" y="233730"/>
                  </a:lnTo>
                  <a:lnTo>
                    <a:pt x="511441" y="232841"/>
                  </a:lnTo>
                  <a:lnTo>
                    <a:pt x="511606" y="273685"/>
                  </a:lnTo>
                  <a:lnTo>
                    <a:pt x="516864" y="274434"/>
                  </a:lnTo>
                  <a:close/>
                </a:path>
                <a:path w="822325" h="741679">
                  <a:moveTo>
                    <a:pt x="546392" y="152565"/>
                  </a:moveTo>
                  <a:lnTo>
                    <a:pt x="546290" y="112687"/>
                  </a:lnTo>
                  <a:lnTo>
                    <a:pt x="541197" y="111391"/>
                  </a:lnTo>
                  <a:lnTo>
                    <a:pt x="541324" y="151434"/>
                  </a:lnTo>
                  <a:lnTo>
                    <a:pt x="546392" y="152565"/>
                  </a:lnTo>
                  <a:close/>
                </a:path>
                <a:path w="822325" h="741679">
                  <a:moveTo>
                    <a:pt x="546620" y="235597"/>
                  </a:moveTo>
                  <a:lnTo>
                    <a:pt x="546519" y="195694"/>
                  </a:lnTo>
                  <a:lnTo>
                    <a:pt x="541451" y="194678"/>
                  </a:lnTo>
                  <a:lnTo>
                    <a:pt x="541528" y="234721"/>
                  </a:lnTo>
                  <a:lnTo>
                    <a:pt x="546620" y="235597"/>
                  </a:lnTo>
                  <a:close/>
                </a:path>
                <a:path w="822325" h="741679">
                  <a:moveTo>
                    <a:pt x="572897" y="196265"/>
                  </a:moveTo>
                  <a:lnTo>
                    <a:pt x="572744" y="157099"/>
                  </a:lnTo>
                  <a:lnTo>
                    <a:pt x="567880" y="155981"/>
                  </a:lnTo>
                  <a:lnTo>
                    <a:pt x="567982" y="195287"/>
                  </a:lnTo>
                  <a:lnTo>
                    <a:pt x="572897" y="196265"/>
                  </a:lnTo>
                  <a:close/>
                </a:path>
                <a:path w="822325" h="741679">
                  <a:moveTo>
                    <a:pt x="573163" y="282321"/>
                  </a:moveTo>
                  <a:lnTo>
                    <a:pt x="573036" y="243128"/>
                  </a:lnTo>
                  <a:lnTo>
                    <a:pt x="568109" y="242303"/>
                  </a:lnTo>
                  <a:lnTo>
                    <a:pt x="568261" y="281622"/>
                  </a:lnTo>
                  <a:lnTo>
                    <a:pt x="573163" y="282321"/>
                  </a:lnTo>
                  <a:close/>
                </a:path>
                <a:path w="822325" h="741679">
                  <a:moveTo>
                    <a:pt x="600506" y="164807"/>
                  </a:moveTo>
                  <a:lnTo>
                    <a:pt x="600354" y="126365"/>
                  </a:lnTo>
                  <a:lnTo>
                    <a:pt x="595668" y="125171"/>
                  </a:lnTo>
                  <a:lnTo>
                    <a:pt x="595769" y="163715"/>
                  </a:lnTo>
                  <a:lnTo>
                    <a:pt x="600506" y="164807"/>
                  </a:lnTo>
                  <a:close/>
                </a:path>
                <a:path w="822325" h="741679">
                  <a:moveTo>
                    <a:pt x="600722" y="244729"/>
                  </a:moveTo>
                  <a:lnTo>
                    <a:pt x="600583" y="206298"/>
                  </a:lnTo>
                  <a:lnTo>
                    <a:pt x="595884" y="205371"/>
                  </a:lnTo>
                  <a:lnTo>
                    <a:pt x="595998" y="243941"/>
                  </a:lnTo>
                  <a:lnTo>
                    <a:pt x="600722" y="244729"/>
                  </a:lnTo>
                  <a:close/>
                </a:path>
                <a:path w="822325" h="741679">
                  <a:moveTo>
                    <a:pt x="625094" y="206692"/>
                  </a:moveTo>
                  <a:lnTo>
                    <a:pt x="624979" y="168935"/>
                  </a:lnTo>
                  <a:lnTo>
                    <a:pt x="620445" y="167894"/>
                  </a:lnTo>
                  <a:lnTo>
                    <a:pt x="620522" y="205778"/>
                  </a:lnTo>
                  <a:lnTo>
                    <a:pt x="625094" y="206692"/>
                  </a:lnTo>
                  <a:close/>
                </a:path>
                <a:path w="822325" h="741679">
                  <a:moveTo>
                    <a:pt x="625335" y="289623"/>
                  </a:moveTo>
                  <a:lnTo>
                    <a:pt x="625259" y="251841"/>
                  </a:lnTo>
                  <a:lnTo>
                    <a:pt x="620649" y="251079"/>
                  </a:lnTo>
                  <a:lnTo>
                    <a:pt x="620750" y="288975"/>
                  </a:lnTo>
                  <a:lnTo>
                    <a:pt x="625335" y="289623"/>
                  </a:lnTo>
                  <a:close/>
                </a:path>
                <a:path w="822325" h="741679">
                  <a:moveTo>
                    <a:pt x="650722" y="176136"/>
                  </a:moveTo>
                  <a:lnTo>
                    <a:pt x="650621" y="139065"/>
                  </a:lnTo>
                  <a:lnTo>
                    <a:pt x="646252" y="137960"/>
                  </a:lnTo>
                  <a:lnTo>
                    <a:pt x="646328" y="175145"/>
                  </a:lnTo>
                  <a:lnTo>
                    <a:pt x="650722" y="176136"/>
                  </a:lnTo>
                  <a:close/>
                </a:path>
                <a:path w="822325" h="741679">
                  <a:moveTo>
                    <a:pt x="650963" y="253238"/>
                  </a:moveTo>
                  <a:lnTo>
                    <a:pt x="650836" y="216166"/>
                  </a:lnTo>
                  <a:lnTo>
                    <a:pt x="646480" y="215303"/>
                  </a:lnTo>
                  <a:lnTo>
                    <a:pt x="646582" y="252488"/>
                  </a:lnTo>
                  <a:lnTo>
                    <a:pt x="650963" y="253238"/>
                  </a:lnTo>
                  <a:close/>
                </a:path>
                <a:path w="822325" h="741679">
                  <a:moveTo>
                    <a:pt x="673658" y="216357"/>
                  </a:moveTo>
                  <a:lnTo>
                    <a:pt x="673544" y="179920"/>
                  </a:lnTo>
                  <a:lnTo>
                    <a:pt x="669315" y="178968"/>
                  </a:lnTo>
                  <a:lnTo>
                    <a:pt x="669391" y="215531"/>
                  </a:lnTo>
                  <a:lnTo>
                    <a:pt x="673658" y="216357"/>
                  </a:lnTo>
                  <a:close/>
                </a:path>
                <a:path w="822325" h="741679">
                  <a:moveTo>
                    <a:pt x="673925" y="296418"/>
                  </a:moveTo>
                  <a:lnTo>
                    <a:pt x="673798" y="259969"/>
                  </a:lnTo>
                  <a:lnTo>
                    <a:pt x="669505" y="259257"/>
                  </a:lnTo>
                  <a:lnTo>
                    <a:pt x="669620" y="295821"/>
                  </a:lnTo>
                  <a:lnTo>
                    <a:pt x="673925" y="296418"/>
                  </a:lnTo>
                  <a:close/>
                </a:path>
                <a:path w="822325" h="741679">
                  <a:moveTo>
                    <a:pt x="697534" y="186702"/>
                  </a:moveTo>
                  <a:lnTo>
                    <a:pt x="697433" y="150888"/>
                  </a:lnTo>
                  <a:lnTo>
                    <a:pt x="693331" y="149860"/>
                  </a:lnTo>
                  <a:lnTo>
                    <a:pt x="693470" y="185762"/>
                  </a:lnTo>
                  <a:lnTo>
                    <a:pt x="697534" y="186702"/>
                  </a:lnTo>
                  <a:close/>
                </a:path>
                <a:path w="822325" h="741679">
                  <a:moveTo>
                    <a:pt x="697801" y="261162"/>
                  </a:moveTo>
                  <a:lnTo>
                    <a:pt x="697661" y="225361"/>
                  </a:lnTo>
                  <a:lnTo>
                    <a:pt x="693597" y="224548"/>
                  </a:lnTo>
                  <a:lnTo>
                    <a:pt x="693686" y="260464"/>
                  </a:lnTo>
                  <a:lnTo>
                    <a:pt x="697801" y="261162"/>
                  </a:lnTo>
                  <a:close/>
                </a:path>
                <a:path w="822325" h="741679">
                  <a:moveTo>
                    <a:pt x="718947" y="225412"/>
                  </a:moveTo>
                  <a:lnTo>
                    <a:pt x="718807" y="190195"/>
                  </a:lnTo>
                  <a:lnTo>
                    <a:pt x="714883" y="189293"/>
                  </a:lnTo>
                  <a:lnTo>
                    <a:pt x="715010" y="224624"/>
                  </a:lnTo>
                  <a:lnTo>
                    <a:pt x="718947" y="225412"/>
                  </a:lnTo>
                  <a:close/>
                </a:path>
                <a:path w="822325" h="741679">
                  <a:moveTo>
                    <a:pt x="719175" y="302755"/>
                  </a:moveTo>
                  <a:lnTo>
                    <a:pt x="719074" y="267525"/>
                  </a:lnTo>
                  <a:lnTo>
                    <a:pt x="715098" y="266877"/>
                  </a:lnTo>
                  <a:lnTo>
                    <a:pt x="715200" y="302196"/>
                  </a:lnTo>
                  <a:lnTo>
                    <a:pt x="719175" y="302755"/>
                  </a:lnTo>
                  <a:close/>
                </a:path>
                <a:path w="822325" h="741679">
                  <a:moveTo>
                    <a:pt x="741248" y="196557"/>
                  </a:moveTo>
                  <a:lnTo>
                    <a:pt x="741133" y="161950"/>
                  </a:lnTo>
                  <a:lnTo>
                    <a:pt x="737323" y="160985"/>
                  </a:lnTo>
                  <a:lnTo>
                    <a:pt x="737450" y="195681"/>
                  </a:lnTo>
                  <a:lnTo>
                    <a:pt x="741248" y="196557"/>
                  </a:lnTo>
                  <a:close/>
                </a:path>
                <a:path w="822325" h="741679">
                  <a:moveTo>
                    <a:pt x="741451" y="268554"/>
                  </a:moveTo>
                  <a:lnTo>
                    <a:pt x="741362" y="233946"/>
                  </a:lnTo>
                  <a:lnTo>
                    <a:pt x="737552" y="233210"/>
                  </a:lnTo>
                  <a:lnTo>
                    <a:pt x="737628" y="267919"/>
                  </a:lnTo>
                  <a:lnTo>
                    <a:pt x="741451" y="268554"/>
                  </a:lnTo>
                  <a:close/>
                </a:path>
                <a:path w="822325" h="741679">
                  <a:moveTo>
                    <a:pt x="761238" y="233857"/>
                  </a:moveTo>
                  <a:lnTo>
                    <a:pt x="761161" y="199809"/>
                  </a:lnTo>
                  <a:lnTo>
                    <a:pt x="757466" y="198945"/>
                  </a:lnTo>
                  <a:lnTo>
                    <a:pt x="757567" y="233121"/>
                  </a:lnTo>
                  <a:lnTo>
                    <a:pt x="761238" y="233857"/>
                  </a:lnTo>
                  <a:close/>
                </a:path>
                <a:path w="822325" h="741679">
                  <a:moveTo>
                    <a:pt x="761530" y="308686"/>
                  </a:moveTo>
                  <a:lnTo>
                    <a:pt x="761403" y="274599"/>
                  </a:lnTo>
                  <a:lnTo>
                    <a:pt x="757694" y="273989"/>
                  </a:lnTo>
                  <a:lnTo>
                    <a:pt x="757809" y="308152"/>
                  </a:lnTo>
                  <a:lnTo>
                    <a:pt x="761530" y="308686"/>
                  </a:lnTo>
                  <a:close/>
                </a:path>
                <a:path w="822325" h="741679">
                  <a:moveTo>
                    <a:pt x="782167" y="205778"/>
                  </a:moveTo>
                  <a:lnTo>
                    <a:pt x="782078" y="172288"/>
                  </a:lnTo>
                  <a:lnTo>
                    <a:pt x="778484" y="171373"/>
                  </a:lnTo>
                  <a:lnTo>
                    <a:pt x="778573" y="204978"/>
                  </a:lnTo>
                  <a:lnTo>
                    <a:pt x="782167" y="205778"/>
                  </a:lnTo>
                  <a:close/>
                </a:path>
                <a:path w="822325" h="741679">
                  <a:moveTo>
                    <a:pt x="782370" y="275463"/>
                  </a:moveTo>
                  <a:lnTo>
                    <a:pt x="782294" y="241973"/>
                  </a:lnTo>
                  <a:lnTo>
                    <a:pt x="778687" y="241274"/>
                  </a:lnTo>
                  <a:lnTo>
                    <a:pt x="778814" y="274866"/>
                  </a:lnTo>
                  <a:lnTo>
                    <a:pt x="782370" y="275463"/>
                  </a:lnTo>
                  <a:close/>
                </a:path>
                <a:path w="822325" h="741679">
                  <a:moveTo>
                    <a:pt x="800925" y="241769"/>
                  </a:moveTo>
                  <a:lnTo>
                    <a:pt x="800798" y="208788"/>
                  </a:lnTo>
                  <a:lnTo>
                    <a:pt x="797318" y="208000"/>
                  </a:lnTo>
                  <a:lnTo>
                    <a:pt x="797471" y="241084"/>
                  </a:lnTo>
                  <a:lnTo>
                    <a:pt x="800925" y="241769"/>
                  </a:lnTo>
                  <a:close/>
                </a:path>
                <a:path w="822325" h="741679">
                  <a:moveTo>
                    <a:pt x="801154" y="314223"/>
                  </a:moveTo>
                  <a:lnTo>
                    <a:pt x="801039" y="281216"/>
                  </a:lnTo>
                  <a:lnTo>
                    <a:pt x="797560" y="280657"/>
                  </a:lnTo>
                  <a:lnTo>
                    <a:pt x="797687" y="313753"/>
                  </a:lnTo>
                  <a:lnTo>
                    <a:pt x="801154" y="314223"/>
                  </a:lnTo>
                  <a:close/>
                </a:path>
                <a:path w="822325" h="741679">
                  <a:moveTo>
                    <a:pt x="820521" y="214452"/>
                  </a:moveTo>
                  <a:lnTo>
                    <a:pt x="820458" y="181991"/>
                  </a:lnTo>
                  <a:lnTo>
                    <a:pt x="817054" y="181140"/>
                  </a:lnTo>
                  <a:lnTo>
                    <a:pt x="817118" y="213690"/>
                  </a:lnTo>
                  <a:lnTo>
                    <a:pt x="820521" y="214452"/>
                  </a:lnTo>
                  <a:close/>
                </a:path>
                <a:path w="822325" h="741679">
                  <a:moveTo>
                    <a:pt x="820737" y="281965"/>
                  </a:moveTo>
                  <a:lnTo>
                    <a:pt x="820610" y="249529"/>
                  </a:lnTo>
                  <a:lnTo>
                    <a:pt x="817257" y="248856"/>
                  </a:lnTo>
                  <a:lnTo>
                    <a:pt x="817372" y="281393"/>
                  </a:lnTo>
                  <a:lnTo>
                    <a:pt x="820737" y="281965"/>
                  </a:lnTo>
                  <a:close/>
                </a:path>
                <a:path w="822325" h="741679">
                  <a:moveTo>
                    <a:pt x="820928" y="354685"/>
                  </a:moveTo>
                  <a:lnTo>
                    <a:pt x="820889" y="349046"/>
                  </a:lnTo>
                  <a:lnTo>
                    <a:pt x="698004" y="335165"/>
                  </a:lnTo>
                  <a:lnTo>
                    <a:pt x="697928" y="303504"/>
                  </a:lnTo>
                  <a:lnTo>
                    <a:pt x="693813" y="302958"/>
                  </a:lnTo>
                  <a:lnTo>
                    <a:pt x="693902" y="334695"/>
                  </a:lnTo>
                  <a:lnTo>
                    <a:pt x="651205" y="329869"/>
                  </a:lnTo>
                  <a:lnTo>
                    <a:pt x="651090" y="297078"/>
                  </a:lnTo>
                  <a:lnTo>
                    <a:pt x="646734" y="296494"/>
                  </a:lnTo>
                  <a:lnTo>
                    <a:pt x="646798" y="329374"/>
                  </a:lnTo>
                  <a:lnTo>
                    <a:pt x="600938" y="324180"/>
                  </a:lnTo>
                  <a:lnTo>
                    <a:pt x="600862" y="290195"/>
                  </a:lnTo>
                  <a:lnTo>
                    <a:pt x="596150" y="289547"/>
                  </a:lnTo>
                  <a:lnTo>
                    <a:pt x="596226" y="323646"/>
                  </a:lnTo>
                  <a:lnTo>
                    <a:pt x="546862" y="318058"/>
                  </a:lnTo>
                  <a:lnTo>
                    <a:pt x="546760" y="282790"/>
                  </a:lnTo>
                  <a:lnTo>
                    <a:pt x="541680" y="282079"/>
                  </a:lnTo>
                  <a:lnTo>
                    <a:pt x="541769" y="317487"/>
                  </a:lnTo>
                  <a:lnTo>
                    <a:pt x="488505" y="311454"/>
                  </a:lnTo>
                  <a:lnTo>
                    <a:pt x="488403" y="274777"/>
                  </a:lnTo>
                  <a:lnTo>
                    <a:pt x="482892" y="274027"/>
                  </a:lnTo>
                  <a:lnTo>
                    <a:pt x="482968" y="310819"/>
                  </a:lnTo>
                  <a:lnTo>
                    <a:pt x="425284" y="304292"/>
                  </a:lnTo>
                  <a:lnTo>
                    <a:pt x="425145" y="266103"/>
                  </a:lnTo>
                  <a:lnTo>
                    <a:pt x="419201" y="265303"/>
                  </a:lnTo>
                  <a:lnTo>
                    <a:pt x="419303" y="303618"/>
                  </a:lnTo>
                  <a:lnTo>
                    <a:pt x="356590" y="296519"/>
                  </a:lnTo>
                  <a:lnTo>
                    <a:pt x="356501" y="256692"/>
                  </a:lnTo>
                  <a:lnTo>
                    <a:pt x="350012" y="255803"/>
                  </a:lnTo>
                  <a:lnTo>
                    <a:pt x="350113" y="295795"/>
                  </a:lnTo>
                  <a:lnTo>
                    <a:pt x="281762" y="288048"/>
                  </a:lnTo>
                  <a:lnTo>
                    <a:pt x="281609" y="246430"/>
                  </a:lnTo>
                  <a:lnTo>
                    <a:pt x="274548" y="245452"/>
                  </a:lnTo>
                  <a:lnTo>
                    <a:pt x="274637" y="287235"/>
                  </a:lnTo>
                  <a:lnTo>
                    <a:pt x="199809" y="278777"/>
                  </a:lnTo>
                  <a:lnTo>
                    <a:pt x="199669" y="235178"/>
                  </a:lnTo>
                  <a:lnTo>
                    <a:pt x="191897" y="234111"/>
                  </a:lnTo>
                  <a:lnTo>
                    <a:pt x="192011" y="277888"/>
                  </a:lnTo>
                  <a:lnTo>
                    <a:pt x="109740" y="268579"/>
                  </a:lnTo>
                  <a:lnTo>
                    <a:pt x="109639" y="222834"/>
                  </a:lnTo>
                  <a:lnTo>
                    <a:pt x="101092" y="221653"/>
                  </a:lnTo>
                  <a:lnTo>
                    <a:pt x="101193" y="267614"/>
                  </a:lnTo>
                  <a:lnTo>
                    <a:pt x="0" y="256159"/>
                  </a:lnTo>
                  <a:lnTo>
                    <a:pt x="25" y="265645"/>
                  </a:lnTo>
                  <a:lnTo>
                    <a:pt x="820928" y="354685"/>
                  </a:lnTo>
                  <a:close/>
                </a:path>
                <a:path w="822325" h="741679">
                  <a:moveTo>
                    <a:pt x="821029" y="384060"/>
                  </a:moveTo>
                  <a:lnTo>
                    <a:pt x="139" y="315201"/>
                  </a:lnTo>
                  <a:lnTo>
                    <a:pt x="177" y="324713"/>
                  </a:lnTo>
                  <a:lnTo>
                    <a:pt x="821029" y="389699"/>
                  </a:lnTo>
                  <a:lnTo>
                    <a:pt x="821029" y="384060"/>
                  </a:lnTo>
                  <a:close/>
                </a:path>
                <a:path w="822325" h="741679">
                  <a:moveTo>
                    <a:pt x="821143" y="424726"/>
                  </a:moveTo>
                  <a:lnTo>
                    <a:pt x="821131" y="419100"/>
                  </a:lnTo>
                  <a:lnTo>
                    <a:pt x="279" y="374281"/>
                  </a:lnTo>
                  <a:lnTo>
                    <a:pt x="317" y="383768"/>
                  </a:lnTo>
                  <a:lnTo>
                    <a:pt x="821143" y="424726"/>
                  </a:lnTo>
                  <a:close/>
                </a:path>
                <a:path w="822325" h="741679">
                  <a:moveTo>
                    <a:pt x="821270" y="461416"/>
                  </a:moveTo>
                  <a:lnTo>
                    <a:pt x="821258" y="455790"/>
                  </a:lnTo>
                  <a:lnTo>
                    <a:pt x="444" y="436181"/>
                  </a:lnTo>
                  <a:lnTo>
                    <a:pt x="469" y="445668"/>
                  </a:lnTo>
                  <a:lnTo>
                    <a:pt x="821270" y="461416"/>
                  </a:lnTo>
                  <a:close/>
                </a:path>
                <a:path w="822325" h="741679">
                  <a:moveTo>
                    <a:pt x="821372" y="496481"/>
                  </a:moveTo>
                  <a:lnTo>
                    <a:pt x="821334" y="490829"/>
                  </a:lnTo>
                  <a:lnTo>
                    <a:pt x="596" y="495249"/>
                  </a:lnTo>
                  <a:lnTo>
                    <a:pt x="622" y="504723"/>
                  </a:lnTo>
                  <a:lnTo>
                    <a:pt x="821372" y="496481"/>
                  </a:lnTo>
                  <a:close/>
                </a:path>
                <a:path w="822325" h="741679">
                  <a:moveTo>
                    <a:pt x="821461" y="525843"/>
                  </a:moveTo>
                  <a:lnTo>
                    <a:pt x="762" y="554329"/>
                  </a:lnTo>
                  <a:lnTo>
                    <a:pt x="800" y="563841"/>
                  </a:lnTo>
                  <a:lnTo>
                    <a:pt x="821461" y="531469"/>
                  </a:lnTo>
                  <a:lnTo>
                    <a:pt x="821461" y="525843"/>
                  </a:lnTo>
                  <a:close/>
                </a:path>
                <a:path w="822325" h="741679">
                  <a:moveTo>
                    <a:pt x="821588" y="566534"/>
                  </a:moveTo>
                  <a:lnTo>
                    <a:pt x="821563" y="560895"/>
                  </a:lnTo>
                  <a:lnTo>
                    <a:pt x="901" y="613410"/>
                  </a:lnTo>
                  <a:lnTo>
                    <a:pt x="914" y="622909"/>
                  </a:lnTo>
                  <a:lnTo>
                    <a:pt x="821588" y="566534"/>
                  </a:lnTo>
                  <a:close/>
                </a:path>
                <a:path w="822325" h="741679">
                  <a:moveTo>
                    <a:pt x="821690" y="601548"/>
                  </a:moveTo>
                  <a:lnTo>
                    <a:pt x="821677" y="595896"/>
                  </a:lnTo>
                  <a:lnTo>
                    <a:pt x="1041" y="672503"/>
                  </a:lnTo>
                  <a:lnTo>
                    <a:pt x="1066" y="682002"/>
                  </a:lnTo>
                  <a:lnTo>
                    <a:pt x="821690" y="601548"/>
                  </a:lnTo>
                  <a:close/>
                </a:path>
                <a:path w="822325" h="741679">
                  <a:moveTo>
                    <a:pt x="821804" y="636574"/>
                  </a:moveTo>
                  <a:lnTo>
                    <a:pt x="821791" y="630923"/>
                  </a:lnTo>
                  <a:lnTo>
                    <a:pt x="1244" y="731608"/>
                  </a:lnTo>
                  <a:lnTo>
                    <a:pt x="1282" y="741095"/>
                  </a:lnTo>
                  <a:lnTo>
                    <a:pt x="821804" y="636574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27775" y="4511966"/>
              <a:ext cx="821690" cy="475615"/>
            </a:xfrm>
            <a:custGeom>
              <a:avLst/>
              <a:gdLst/>
              <a:ahLst/>
              <a:cxnLst/>
              <a:rect l="l" t="t" r="r" b="b"/>
              <a:pathLst>
                <a:path w="821690" h="475614">
                  <a:moveTo>
                    <a:pt x="58737" y="54152"/>
                  </a:moveTo>
                  <a:lnTo>
                    <a:pt x="58559" y="1003"/>
                  </a:lnTo>
                  <a:lnTo>
                    <a:pt x="49580" y="0"/>
                  </a:lnTo>
                  <a:lnTo>
                    <a:pt x="49707" y="53390"/>
                  </a:lnTo>
                  <a:lnTo>
                    <a:pt x="58737" y="54152"/>
                  </a:lnTo>
                  <a:close/>
                </a:path>
                <a:path w="821690" h="475614">
                  <a:moveTo>
                    <a:pt x="109461" y="116230"/>
                  </a:moveTo>
                  <a:lnTo>
                    <a:pt x="109283" y="64465"/>
                  </a:lnTo>
                  <a:lnTo>
                    <a:pt x="100774" y="63779"/>
                  </a:lnTo>
                  <a:lnTo>
                    <a:pt x="100888" y="115785"/>
                  </a:lnTo>
                  <a:lnTo>
                    <a:pt x="109461" y="116230"/>
                  </a:lnTo>
                  <a:close/>
                </a:path>
                <a:path w="821690" h="475614">
                  <a:moveTo>
                    <a:pt x="153517" y="62103"/>
                  </a:moveTo>
                  <a:lnTo>
                    <a:pt x="153377" y="11531"/>
                  </a:lnTo>
                  <a:lnTo>
                    <a:pt x="145186" y="10617"/>
                  </a:lnTo>
                  <a:lnTo>
                    <a:pt x="145313" y="61417"/>
                  </a:lnTo>
                  <a:lnTo>
                    <a:pt x="153517" y="62103"/>
                  </a:lnTo>
                  <a:close/>
                </a:path>
                <a:path w="821690" h="475614">
                  <a:moveTo>
                    <a:pt x="199529" y="121069"/>
                  </a:moveTo>
                  <a:lnTo>
                    <a:pt x="199390" y="71742"/>
                  </a:lnTo>
                  <a:lnTo>
                    <a:pt x="191592" y="71107"/>
                  </a:lnTo>
                  <a:lnTo>
                    <a:pt x="191731" y="120637"/>
                  </a:lnTo>
                  <a:lnTo>
                    <a:pt x="199529" y="121069"/>
                  </a:lnTo>
                  <a:close/>
                </a:path>
                <a:path w="821690" h="475614">
                  <a:moveTo>
                    <a:pt x="239534" y="69316"/>
                  </a:moveTo>
                  <a:lnTo>
                    <a:pt x="239382" y="21082"/>
                  </a:lnTo>
                  <a:lnTo>
                    <a:pt x="231965" y="20269"/>
                  </a:lnTo>
                  <a:lnTo>
                    <a:pt x="232067" y="68694"/>
                  </a:lnTo>
                  <a:lnTo>
                    <a:pt x="239534" y="69316"/>
                  </a:lnTo>
                  <a:close/>
                </a:path>
                <a:path w="821690" h="475614">
                  <a:moveTo>
                    <a:pt x="281419" y="125450"/>
                  </a:moveTo>
                  <a:lnTo>
                    <a:pt x="281317" y="78333"/>
                  </a:lnTo>
                  <a:lnTo>
                    <a:pt x="274231" y="77762"/>
                  </a:lnTo>
                  <a:lnTo>
                    <a:pt x="274358" y="125069"/>
                  </a:lnTo>
                  <a:lnTo>
                    <a:pt x="281419" y="125450"/>
                  </a:lnTo>
                  <a:close/>
                </a:path>
                <a:path w="821690" h="475614">
                  <a:moveTo>
                    <a:pt x="317944" y="75895"/>
                  </a:moveTo>
                  <a:lnTo>
                    <a:pt x="317766" y="29781"/>
                  </a:lnTo>
                  <a:lnTo>
                    <a:pt x="311023" y="29044"/>
                  </a:lnTo>
                  <a:lnTo>
                    <a:pt x="311137" y="75323"/>
                  </a:lnTo>
                  <a:lnTo>
                    <a:pt x="317944" y="75895"/>
                  </a:lnTo>
                  <a:close/>
                </a:path>
                <a:path w="821690" h="475614">
                  <a:moveTo>
                    <a:pt x="356285" y="129463"/>
                  </a:moveTo>
                  <a:lnTo>
                    <a:pt x="356196" y="84378"/>
                  </a:lnTo>
                  <a:lnTo>
                    <a:pt x="349669" y="83858"/>
                  </a:lnTo>
                  <a:lnTo>
                    <a:pt x="349821" y="129108"/>
                  </a:lnTo>
                  <a:lnTo>
                    <a:pt x="356285" y="129463"/>
                  </a:lnTo>
                  <a:close/>
                </a:path>
                <a:path w="821690" h="475614">
                  <a:moveTo>
                    <a:pt x="389737" y="81915"/>
                  </a:moveTo>
                  <a:lnTo>
                    <a:pt x="389623" y="37757"/>
                  </a:lnTo>
                  <a:lnTo>
                    <a:pt x="383374" y="37058"/>
                  </a:lnTo>
                  <a:lnTo>
                    <a:pt x="383476" y="81381"/>
                  </a:lnTo>
                  <a:lnTo>
                    <a:pt x="389737" y="81915"/>
                  </a:lnTo>
                  <a:close/>
                </a:path>
                <a:path w="821690" h="475614">
                  <a:moveTo>
                    <a:pt x="424942" y="133121"/>
                  </a:moveTo>
                  <a:lnTo>
                    <a:pt x="424827" y="89928"/>
                  </a:lnTo>
                  <a:lnTo>
                    <a:pt x="418846" y="89446"/>
                  </a:lnTo>
                  <a:lnTo>
                    <a:pt x="418998" y="132816"/>
                  </a:lnTo>
                  <a:lnTo>
                    <a:pt x="424942" y="133121"/>
                  </a:lnTo>
                  <a:close/>
                </a:path>
                <a:path w="821690" h="475614">
                  <a:moveTo>
                    <a:pt x="455701" y="87439"/>
                  </a:moveTo>
                  <a:lnTo>
                    <a:pt x="455574" y="45085"/>
                  </a:lnTo>
                  <a:lnTo>
                    <a:pt x="449846" y="44450"/>
                  </a:lnTo>
                  <a:lnTo>
                    <a:pt x="449973" y="86969"/>
                  </a:lnTo>
                  <a:lnTo>
                    <a:pt x="455701" y="87439"/>
                  </a:lnTo>
                  <a:close/>
                </a:path>
                <a:path w="821690" h="475614">
                  <a:moveTo>
                    <a:pt x="488188" y="136499"/>
                  </a:moveTo>
                  <a:lnTo>
                    <a:pt x="488035" y="95021"/>
                  </a:lnTo>
                  <a:lnTo>
                    <a:pt x="482536" y="94564"/>
                  </a:lnTo>
                  <a:lnTo>
                    <a:pt x="482676" y="136232"/>
                  </a:lnTo>
                  <a:lnTo>
                    <a:pt x="488188" y="136499"/>
                  </a:lnTo>
                  <a:close/>
                </a:path>
                <a:path w="821690" h="475614">
                  <a:moveTo>
                    <a:pt x="516521" y="92557"/>
                  </a:moveTo>
                  <a:lnTo>
                    <a:pt x="516394" y="51828"/>
                  </a:lnTo>
                  <a:lnTo>
                    <a:pt x="511111" y="51231"/>
                  </a:lnTo>
                  <a:lnTo>
                    <a:pt x="511213" y="92113"/>
                  </a:lnTo>
                  <a:lnTo>
                    <a:pt x="516521" y="92557"/>
                  </a:lnTo>
                  <a:close/>
                </a:path>
                <a:path w="821690" h="475614">
                  <a:moveTo>
                    <a:pt x="546531" y="139649"/>
                  </a:moveTo>
                  <a:lnTo>
                    <a:pt x="546442" y="99745"/>
                  </a:lnTo>
                  <a:lnTo>
                    <a:pt x="541299" y="99326"/>
                  </a:lnTo>
                  <a:lnTo>
                    <a:pt x="541426" y="139369"/>
                  </a:lnTo>
                  <a:lnTo>
                    <a:pt x="546531" y="139649"/>
                  </a:lnTo>
                  <a:close/>
                </a:path>
                <a:path w="821690" h="475614">
                  <a:moveTo>
                    <a:pt x="572782" y="97269"/>
                  </a:moveTo>
                  <a:lnTo>
                    <a:pt x="572681" y="58089"/>
                  </a:lnTo>
                  <a:lnTo>
                    <a:pt x="567766" y="57531"/>
                  </a:lnTo>
                  <a:lnTo>
                    <a:pt x="567905" y="96875"/>
                  </a:lnTo>
                  <a:lnTo>
                    <a:pt x="572782" y="97269"/>
                  </a:lnTo>
                  <a:close/>
                </a:path>
                <a:path w="821690" h="475614">
                  <a:moveTo>
                    <a:pt x="600583" y="142544"/>
                  </a:moveTo>
                  <a:lnTo>
                    <a:pt x="600481" y="104089"/>
                  </a:lnTo>
                  <a:lnTo>
                    <a:pt x="595782" y="103720"/>
                  </a:lnTo>
                  <a:lnTo>
                    <a:pt x="595909" y="142290"/>
                  </a:lnTo>
                  <a:lnTo>
                    <a:pt x="600583" y="142544"/>
                  </a:lnTo>
                  <a:close/>
                </a:path>
                <a:path w="821690" h="475614">
                  <a:moveTo>
                    <a:pt x="624967" y="101638"/>
                  </a:moveTo>
                  <a:lnTo>
                    <a:pt x="624865" y="63868"/>
                  </a:lnTo>
                  <a:lnTo>
                    <a:pt x="620356" y="63373"/>
                  </a:lnTo>
                  <a:lnTo>
                    <a:pt x="620420" y="101257"/>
                  </a:lnTo>
                  <a:lnTo>
                    <a:pt x="624967" y="101638"/>
                  </a:lnTo>
                  <a:close/>
                </a:path>
                <a:path w="821690" h="475614">
                  <a:moveTo>
                    <a:pt x="650836" y="145211"/>
                  </a:moveTo>
                  <a:lnTo>
                    <a:pt x="650748" y="108153"/>
                  </a:lnTo>
                  <a:lnTo>
                    <a:pt x="646353" y="107797"/>
                  </a:lnTo>
                  <a:lnTo>
                    <a:pt x="646455" y="144995"/>
                  </a:lnTo>
                  <a:lnTo>
                    <a:pt x="650836" y="145211"/>
                  </a:lnTo>
                  <a:close/>
                </a:path>
                <a:path w="821690" h="475614">
                  <a:moveTo>
                    <a:pt x="673519" y="105714"/>
                  </a:moveTo>
                  <a:lnTo>
                    <a:pt x="673404" y="69265"/>
                  </a:lnTo>
                  <a:lnTo>
                    <a:pt x="669188" y="68795"/>
                  </a:lnTo>
                  <a:lnTo>
                    <a:pt x="669290" y="105346"/>
                  </a:lnTo>
                  <a:lnTo>
                    <a:pt x="673519" y="105714"/>
                  </a:lnTo>
                  <a:close/>
                </a:path>
                <a:path w="821690" h="475614">
                  <a:moveTo>
                    <a:pt x="697420" y="73253"/>
                  </a:moveTo>
                  <a:lnTo>
                    <a:pt x="697331" y="37439"/>
                  </a:lnTo>
                  <a:lnTo>
                    <a:pt x="693216" y="36893"/>
                  </a:lnTo>
                  <a:lnTo>
                    <a:pt x="693318" y="72796"/>
                  </a:lnTo>
                  <a:lnTo>
                    <a:pt x="697420" y="73253"/>
                  </a:lnTo>
                  <a:close/>
                </a:path>
                <a:path w="821690" h="475614">
                  <a:moveTo>
                    <a:pt x="697611" y="147726"/>
                  </a:moveTo>
                  <a:lnTo>
                    <a:pt x="697534" y="111925"/>
                  </a:lnTo>
                  <a:lnTo>
                    <a:pt x="693432" y="111582"/>
                  </a:lnTo>
                  <a:lnTo>
                    <a:pt x="693547" y="147510"/>
                  </a:lnTo>
                  <a:lnTo>
                    <a:pt x="697611" y="147726"/>
                  </a:lnTo>
                  <a:close/>
                </a:path>
                <a:path w="821690" h="475614">
                  <a:moveTo>
                    <a:pt x="718807" y="109512"/>
                  </a:moveTo>
                  <a:lnTo>
                    <a:pt x="718667" y="74295"/>
                  </a:lnTo>
                  <a:lnTo>
                    <a:pt x="714717" y="73863"/>
                  </a:lnTo>
                  <a:lnTo>
                    <a:pt x="714794" y="109169"/>
                  </a:lnTo>
                  <a:lnTo>
                    <a:pt x="718807" y="109512"/>
                  </a:lnTo>
                  <a:close/>
                </a:path>
                <a:path w="821690" h="475614">
                  <a:moveTo>
                    <a:pt x="741108" y="78054"/>
                  </a:moveTo>
                  <a:lnTo>
                    <a:pt x="741019" y="43434"/>
                  </a:lnTo>
                  <a:lnTo>
                    <a:pt x="737171" y="42913"/>
                  </a:lnTo>
                  <a:lnTo>
                    <a:pt x="737273" y="77635"/>
                  </a:lnTo>
                  <a:lnTo>
                    <a:pt x="741108" y="78054"/>
                  </a:lnTo>
                  <a:close/>
                </a:path>
                <a:path w="821690" h="475614">
                  <a:moveTo>
                    <a:pt x="741337" y="150050"/>
                  </a:moveTo>
                  <a:lnTo>
                    <a:pt x="741235" y="115455"/>
                  </a:lnTo>
                  <a:lnTo>
                    <a:pt x="737400" y="115150"/>
                  </a:lnTo>
                  <a:lnTo>
                    <a:pt x="737514" y="149860"/>
                  </a:lnTo>
                  <a:lnTo>
                    <a:pt x="741337" y="150050"/>
                  </a:lnTo>
                  <a:close/>
                </a:path>
                <a:path w="821690" h="475614">
                  <a:moveTo>
                    <a:pt x="761098" y="113055"/>
                  </a:moveTo>
                  <a:lnTo>
                    <a:pt x="761034" y="78981"/>
                  </a:lnTo>
                  <a:lnTo>
                    <a:pt x="757326" y="78562"/>
                  </a:lnTo>
                  <a:lnTo>
                    <a:pt x="757415" y="112763"/>
                  </a:lnTo>
                  <a:lnTo>
                    <a:pt x="761098" y="113055"/>
                  </a:lnTo>
                  <a:close/>
                </a:path>
                <a:path w="821690" h="475614">
                  <a:moveTo>
                    <a:pt x="782015" y="82550"/>
                  </a:moveTo>
                  <a:lnTo>
                    <a:pt x="781888" y="49047"/>
                  </a:lnTo>
                  <a:lnTo>
                    <a:pt x="778319" y="48552"/>
                  </a:lnTo>
                  <a:lnTo>
                    <a:pt x="778395" y="82156"/>
                  </a:lnTo>
                  <a:lnTo>
                    <a:pt x="782015" y="82550"/>
                  </a:lnTo>
                  <a:close/>
                </a:path>
                <a:path w="821690" h="475614">
                  <a:moveTo>
                    <a:pt x="782231" y="152260"/>
                  </a:moveTo>
                  <a:lnTo>
                    <a:pt x="782129" y="118732"/>
                  </a:lnTo>
                  <a:lnTo>
                    <a:pt x="778586" y="118452"/>
                  </a:lnTo>
                  <a:lnTo>
                    <a:pt x="778662" y="152057"/>
                  </a:lnTo>
                  <a:lnTo>
                    <a:pt x="782231" y="152260"/>
                  </a:lnTo>
                  <a:close/>
                </a:path>
                <a:path w="821690" h="475614">
                  <a:moveTo>
                    <a:pt x="800760" y="116382"/>
                  </a:moveTo>
                  <a:lnTo>
                    <a:pt x="800658" y="83400"/>
                  </a:lnTo>
                  <a:lnTo>
                    <a:pt x="797166" y="83007"/>
                  </a:lnTo>
                  <a:lnTo>
                    <a:pt x="797280" y="116090"/>
                  </a:lnTo>
                  <a:lnTo>
                    <a:pt x="800760" y="116382"/>
                  </a:lnTo>
                  <a:close/>
                </a:path>
                <a:path w="821690" h="475614">
                  <a:moveTo>
                    <a:pt x="820356" y="86766"/>
                  </a:moveTo>
                  <a:lnTo>
                    <a:pt x="820267" y="54305"/>
                  </a:lnTo>
                  <a:lnTo>
                    <a:pt x="816902" y="53860"/>
                  </a:lnTo>
                  <a:lnTo>
                    <a:pt x="816991" y="86398"/>
                  </a:lnTo>
                  <a:lnTo>
                    <a:pt x="820356" y="86766"/>
                  </a:lnTo>
                  <a:close/>
                </a:path>
                <a:path w="821690" h="475614">
                  <a:moveTo>
                    <a:pt x="820572" y="154305"/>
                  </a:moveTo>
                  <a:lnTo>
                    <a:pt x="820483" y="121843"/>
                  </a:lnTo>
                  <a:lnTo>
                    <a:pt x="817105" y="121564"/>
                  </a:lnTo>
                  <a:lnTo>
                    <a:pt x="817206" y="154127"/>
                  </a:lnTo>
                  <a:lnTo>
                    <a:pt x="820572" y="154305"/>
                  </a:lnTo>
                  <a:close/>
                </a:path>
                <a:path w="821690" h="475614">
                  <a:moveTo>
                    <a:pt x="821093" y="335483"/>
                  </a:moveTo>
                  <a:lnTo>
                    <a:pt x="821080" y="329831"/>
                  </a:lnTo>
                  <a:lnTo>
                    <a:pt x="240360" y="384048"/>
                  </a:lnTo>
                  <a:lnTo>
                    <a:pt x="240233" y="340372"/>
                  </a:lnTo>
                  <a:lnTo>
                    <a:pt x="820991" y="300469"/>
                  </a:lnTo>
                  <a:lnTo>
                    <a:pt x="820966" y="294830"/>
                  </a:lnTo>
                  <a:lnTo>
                    <a:pt x="741756" y="299923"/>
                  </a:lnTo>
                  <a:lnTo>
                    <a:pt x="741692" y="268541"/>
                  </a:lnTo>
                  <a:lnTo>
                    <a:pt x="820864" y="265404"/>
                  </a:lnTo>
                  <a:lnTo>
                    <a:pt x="820864" y="259778"/>
                  </a:lnTo>
                  <a:lnTo>
                    <a:pt x="761568" y="261848"/>
                  </a:lnTo>
                  <a:lnTo>
                    <a:pt x="761517" y="231038"/>
                  </a:lnTo>
                  <a:lnTo>
                    <a:pt x="820775" y="230416"/>
                  </a:lnTo>
                  <a:lnTo>
                    <a:pt x="820737" y="224764"/>
                  </a:lnTo>
                  <a:lnTo>
                    <a:pt x="757859" y="225120"/>
                  </a:lnTo>
                  <a:lnTo>
                    <a:pt x="757859" y="261975"/>
                  </a:lnTo>
                  <a:lnTo>
                    <a:pt x="737971" y="262674"/>
                  </a:lnTo>
                  <a:lnTo>
                    <a:pt x="737971" y="300164"/>
                  </a:lnTo>
                  <a:lnTo>
                    <a:pt x="698106" y="302717"/>
                  </a:lnTo>
                  <a:lnTo>
                    <a:pt x="698042" y="270268"/>
                  </a:lnTo>
                  <a:lnTo>
                    <a:pt x="737870" y="268693"/>
                  </a:lnTo>
                  <a:lnTo>
                    <a:pt x="737971" y="300164"/>
                  </a:lnTo>
                  <a:lnTo>
                    <a:pt x="737971" y="262674"/>
                  </a:lnTo>
                  <a:lnTo>
                    <a:pt x="719251" y="263321"/>
                  </a:lnTo>
                  <a:lnTo>
                    <a:pt x="719175" y="231470"/>
                  </a:lnTo>
                  <a:lnTo>
                    <a:pt x="757770" y="231076"/>
                  </a:lnTo>
                  <a:lnTo>
                    <a:pt x="757859" y="261975"/>
                  </a:lnTo>
                  <a:lnTo>
                    <a:pt x="757859" y="225120"/>
                  </a:lnTo>
                  <a:lnTo>
                    <a:pt x="741578" y="225209"/>
                  </a:lnTo>
                  <a:lnTo>
                    <a:pt x="741502" y="194589"/>
                  </a:lnTo>
                  <a:lnTo>
                    <a:pt x="737641" y="194500"/>
                  </a:lnTo>
                  <a:lnTo>
                    <a:pt x="737743" y="225234"/>
                  </a:lnTo>
                  <a:lnTo>
                    <a:pt x="715314" y="225361"/>
                  </a:lnTo>
                  <a:lnTo>
                    <a:pt x="715314" y="263461"/>
                  </a:lnTo>
                  <a:lnTo>
                    <a:pt x="694029" y="264210"/>
                  </a:lnTo>
                  <a:lnTo>
                    <a:pt x="694029" y="302983"/>
                  </a:lnTo>
                  <a:lnTo>
                    <a:pt x="651294" y="305714"/>
                  </a:lnTo>
                  <a:lnTo>
                    <a:pt x="651192" y="272122"/>
                  </a:lnTo>
                  <a:lnTo>
                    <a:pt x="693928" y="270433"/>
                  </a:lnTo>
                  <a:lnTo>
                    <a:pt x="694029" y="302983"/>
                  </a:lnTo>
                  <a:lnTo>
                    <a:pt x="694029" y="264210"/>
                  </a:lnTo>
                  <a:lnTo>
                    <a:pt x="674014" y="264896"/>
                  </a:lnTo>
                  <a:lnTo>
                    <a:pt x="673900" y="231927"/>
                  </a:lnTo>
                  <a:lnTo>
                    <a:pt x="715225" y="231508"/>
                  </a:lnTo>
                  <a:lnTo>
                    <a:pt x="715314" y="263461"/>
                  </a:lnTo>
                  <a:lnTo>
                    <a:pt x="715314" y="225361"/>
                  </a:lnTo>
                  <a:lnTo>
                    <a:pt x="697903" y="225450"/>
                  </a:lnTo>
                  <a:lnTo>
                    <a:pt x="697801" y="193763"/>
                  </a:lnTo>
                  <a:lnTo>
                    <a:pt x="693737" y="193687"/>
                  </a:lnTo>
                  <a:lnTo>
                    <a:pt x="693775" y="225475"/>
                  </a:lnTo>
                  <a:lnTo>
                    <a:pt x="669734" y="225615"/>
                  </a:lnTo>
                  <a:lnTo>
                    <a:pt x="669734" y="265049"/>
                  </a:lnTo>
                  <a:lnTo>
                    <a:pt x="646912" y="265849"/>
                  </a:lnTo>
                  <a:lnTo>
                    <a:pt x="646912" y="305993"/>
                  </a:lnTo>
                  <a:lnTo>
                    <a:pt x="601091" y="308927"/>
                  </a:lnTo>
                  <a:lnTo>
                    <a:pt x="600989" y="274104"/>
                  </a:lnTo>
                  <a:lnTo>
                    <a:pt x="646823" y="272300"/>
                  </a:lnTo>
                  <a:lnTo>
                    <a:pt x="646912" y="305993"/>
                  </a:lnTo>
                  <a:lnTo>
                    <a:pt x="646912" y="265849"/>
                  </a:lnTo>
                  <a:lnTo>
                    <a:pt x="625436" y="266585"/>
                  </a:lnTo>
                  <a:lnTo>
                    <a:pt x="625360" y="232410"/>
                  </a:lnTo>
                  <a:lnTo>
                    <a:pt x="669632" y="231965"/>
                  </a:lnTo>
                  <a:lnTo>
                    <a:pt x="669734" y="265049"/>
                  </a:lnTo>
                  <a:lnTo>
                    <a:pt x="669734" y="225615"/>
                  </a:lnTo>
                  <a:lnTo>
                    <a:pt x="651090" y="225704"/>
                  </a:lnTo>
                  <a:lnTo>
                    <a:pt x="651002" y="192887"/>
                  </a:lnTo>
                  <a:lnTo>
                    <a:pt x="646582" y="192824"/>
                  </a:lnTo>
                  <a:lnTo>
                    <a:pt x="646684" y="225729"/>
                  </a:lnTo>
                  <a:lnTo>
                    <a:pt x="620915" y="225869"/>
                  </a:lnTo>
                  <a:lnTo>
                    <a:pt x="620915" y="266738"/>
                  </a:lnTo>
                  <a:lnTo>
                    <a:pt x="596379" y="267589"/>
                  </a:lnTo>
                  <a:lnTo>
                    <a:pt x="596379" y="309232"/>
                  </a:lnTo>
                  <a:lnTo>
                    <a:pt x="547052" y="312381"/>
                  </a:lnTo>
                  <a:lnTo>
                    <a:pt x="546912" y="276237"/>
                  </a:lnTo>
                  <a:lnTo>
                    <a:pt x="596252" y="274294"/>
                  </a:lnTo>
                  <a:lnTo>
                    <a:pt x="596379" y="309232"/>
                  </a:lnTo>
                  <a:lnTo>
                    <a:pt x="596379" y="267589"/>
                  </a:lnTo>
                  <a:lnTo>
                    <a:pt x="573278" y="268389"/>
                  </a:lnTo>
                  <a:lnTo>
                    <a:pt x="573189" y="232930"/>
                  </a:lnTo>
                  <a:lnTo>
                    <a:pt x="620801" y="232448"/>
                  </a:lnTo>
                  <a:lnTo>
                    <a:pt x="620915" y="266738"/>
                  </a:lnTo>
                  <a:lnTo>
                    <a:pt x="620915" y="225869"/>
                  </a:lnTo>
                  <a:lnTo>
                    <a:pt x="600824" y="225971"/>
                  </a:lnTo>
                  <a:lnTo>
                    <a:pt x="600735" y="191960"/>
                  </a:lnTo>
                  <a:lnTo>
                    <a:pt x="596074" y="191884"/>
                  </a:lnTo>
                  <a:lnTo>
                    <a:pt x="596125" y="225996"/>
                  </a:lnTo>
                  <a:lnTo>
                    <a:pt x="568350" y="226148"/>
                  </a:lnTo>
                  <a:lnTo>
                    <a:pt x="568350" y="268566"/>
                  </a:lnTo>
                  <a:lnTo>
                    <a:pt x="541972" y="269481"/>
                  </a:lnTo>
                  <a:lnTo>
                    <a:pt x="541972" y="312712"/>
                  </a:lnTo>
                  <a:lnTo>
                    <a:pt x="488683" y="316115"/>
                  </a:lnTo>
                  <a:lnTo>
                    <a:pt x="488569" y="278536"/>
                  </a:lnTo>
                  <a:lnTo>
                    <a:pt x="541858" y="276440"/>
                  </a:lnTo>
                  <a:lnTo>
                    <a:pt x="541972" y="312712"/>
                  </a:lnTo>
                  <a:lnTo>
                    <a:pt x="541972" y="269481"/>
                  </a:lnTo>
                  <a:lnTo>
                    <a:pt x="517029" y="270344"/>
                  </a:lnTo>
                  <a:lnTo>
                    <a:pt x="516928" y="233489"/>
                  </a:lnTo>
                  <a:lnTo>
                    <a:pt x="568274" y="232981"/>
                  </a:lnTo>
                  <a:lnTo>
                    <a:pt x="568350" y="268566"/>
                  </a:lnTo>
                  <a:lnTo>
                    <a:pt x="568350" y="226148"/>
                  </a:lnTo>
                  <a:lnTo>
                    <a:pt x="546798" y="226263"/>
                  </a:lnTo>
                  <a:lnTo>
                    <a:pt x="546684" y="190944"/>
                  </a:lnTo>
                  <a:lnTo>
                    <a:pt x="541629" y="190881"/>
                  </a:lnTo>
                  <a:lnTo>
                    <a:pt x="541693" y="226288"/>
                  </a:lnTo>
                  <a:lnTo>
                    <a:pt x="511759" y="226453"/>
                  </a:lnTo>
                  <a:lnTo>
                    <a:pt x="511759" y="270522"/>
                  </a:lnTo>
                  <a:lnTo>
                    <a:pt x="483184" y="271526"/>
                  </a:lnTo>
                  <a:lnTo>
                    <a:pt x="483184" y="316471"/>
                  </a:lnTo>
                  <a:lnTo>
                    <a:pt x="425488" y="320154"/>
                  </a:lnTo>
                  <a:lnTo>
                    <a:pt x="425361" y="281025"/>
                  </a:lnTo>
                  <a:lnTo>
                    <a:pt x="483069" y="278752"/>
                  </a:lnTo>
                  <a:lnTo>
                    <a:pt x="483184" y="316471"/>
                  </a:lnTo>
                  <a:lnTo>
                    <a:pt x="483184" y="271526"/>
                  </a:lnTo>
                  <a:lnTo>
                    <a:pt x="456234" y="272453"/>
                  </a:lnTo>
                  <a:lnTo>
                    <a:pt x="456133" y="234099"/>
                  </a:lnTo>
                  <a:lnTo>
                    <a:pt x="511644" y="233540"/>
                  </a:lnTo>
                  <a:lnTo>
                    <a:pt x="511759" y="270522"/>
                  </a:lnTo>
                  <a:lnTo>
                    <a:pt x="511759" y="226453"/>
                  </a:lnTo>
                  <a:lnTo>
                    <a:pt x="488403" y="226568"/>
                  </a:lnTo>
                  <a:lnTo>
                    <a:pt x="488289" y="189890"/>
                  </a:lnTo>
                  <a:lnTo>
                    <a:pt x="482815" y="189763"/>
                  </a:lnTo>
                  <a:lnTo>
                    <a:pt x="482930" y="226606"/>
                  </a:lnTo>
                  <a:lnTo>
                    <a:pt x="453009" y="226771"/>
                  </a:lnTo>
                  <a:lnTo>
                    <a:pt x="453009" y="272567"/>
                  </a:lnTo>
                  <a:lnTo>
                    <a:pt x="419519" y="273735"/>
                  </a:lnTo>
                  <a:lnTo>
                    <a:pt x="419519" y="320535"/>
                  </a:lnTo>
                  <a:lnTo>
                    <a:pt x="356857" y="324535"/>
                  </a:lnTo>
                  <a:lnTo>
                    <a:pt x="356730" y="283730"/>
                  </a:lnTo>
                  <a:lnTo>
                    <a:pt x="419455" y="281254"/>
                  </a:lnTo>
                  <a:lnTo>
                    <a:pt x="419519" y="320535"/>
                  </a:lnTo>
                  <a:lnTo>
                    <a:pt x="419519" y="273735"/>
                  </a:lnTo>
                  <a:lnTo>
                    <a:pt x="390258" y="274739"/>
                  </a:lnTo>
                  <a:lnTo>
                    <a:pt x="390169" y="234759"/>
                  </a:lnTo>
                  <a:lnTo>
                    <a:pt x="450392" y="234162"/>
                  </a:lnTo>
                  <a:lnTo>
                    <a:pt x="450507" y="272630"/>
                  </a:lnTo>
                  <a:lnTo>
                    <a:pt x="453009" y="272567"/>
                  </a:lnTo>
                  <a:lnTo>
                    <a:pt x="453009" y="226771"/>
                  </a:lnTo>
                  <a:lnTo>
                    <a:pt x="425221" y="226910"/>
                  </a:lnTo>
                  <a:lnTo>
                    <a:pt x="425132" y="188696"/>
                  </a:lnTo>
                  <a:lnTo>
                    <a:pt x="419163" y="188569"/>
                  </a:lnTo>
                  <a:lnTo>
                    <a:pt x="419277" y="226949"/>
                  </a:lnTo>
                  <a:lnTo>
                    <a:pt x="383997" y="227139"/>
                  </a:lnTo>
                  <a:lnTo>
                    <a:pt x="383997" y="274955"/>
                  </a:lnTo>
                  <a:lnTo>
                    <a:pt x="350329" y="276123"/>
                  </a:lnTo>
                  <a:lnTo>
                    <a:pt x="350329" y="324954"/>
                  </a:lnTo>
                  <a:lnTo>
                    <a:pt x="281990" y="329323"/>
                  </a:lnTo>
                  <a:lnTo>
                    <a:pt x="281901" y="286677"/>
                  </a:lnTo>
                  <a:lnTo>
                    <a:pt x="350227" y="283984"/>
                  </a:lnTo>
                  <a:lnTo>
                    <a:pt x="350329" y="324954"/>
                  </a:lnTo>
                  <a:lnTo>
                    <a:pt x="350329" y="276123"/>
                  </a:lnTo>
                  <a:lnTo>
                    <a:pt x="318477" y="277228"/>
                  </a:lnTo>
                  <a:lnTo>
                    <a:pt x="318376" y="235470"/>
                  </a:lnTo>
                  <a:lnTo>
                    <a:pt x="383895" y="234823"/>
                  </a:lnTo>
                  <a:lnTo>
                    <a:pt x="383997" y="274955"/>
                  </a:lnTo>
                  <a:lnTo>
                    <a:pt x="383997" y="227139"/>
                  </a:lnTo>
                  <a:lnTo>
                    <a:pt x="356565" y="227279"/>
                  </a:lnTo>
                  <a:lnTo>
                    <a:pt x="356450" y="187413"/>
                  </a:lnTo>
                  <a:lnTo>
                    <a:pt x="349961" y="187286"/>
                  </a:lnTo>
                  <a:lnTo>
                    <a:pt x="350088" y="227304"/>
                  </a:lnTo>
                  <a:lnTo>
                    <a:pt x="311658" y="227520"/>
                  </a:lnTo>
                  <a:lnTo>
                    <a:pt x="311658" y="277469"/>
                  </a:lnTo>
                  <a:lnTo>
                    <a:pt x="274916" y="278752"/>
                  </a:lnTo>
                  <a:lnTo>
                    <a:pt x="274916" y="329780"/>
                  </a:lnTo>
                  <a:lnTo>
                    <a:pt x="232930" y="332486"/>
                  </a:lnTo>
                  <a:lnTo>
                    <a:pt x="232930" y="384746"/>
                  </a:lnTo>
                  <a:lnTo>
                    <a:pt x="59626" y="400926"/>
                  </a:lnTo>
                  <a:lnTo>
                    <a:pt x="59499" y="352780"/>
                  </a:lnTo>
                  <a:lnTo>
                    <a:pt x="232778" y="340880"/>
                  </a:lnTo>
                  <a:lnTo>
                    <a:pt x="232930" y="384746"/>
                  </a:lnTo>
                  <a:lnTo>
                    <a:pt x="232930" y="332486"/>
                  </a:lnTo>
                  <a:lnTo>
                    <a:pt x="200075" y="334581"/>
                  </a:lnTo>
                  <a:lnTo>
                    <a:pt x="199948" y="289915"/>
                  </a:lnTo>
                  <a:lnTo>
                    <a:pt x="274777" y="286956"/>
                  </a:lnTo>
                  <a:lnTo>
                    <a:pt x="274916" y="329780"/>
                  </a:lnTo>
                  <a:lnTo>
                    <a:pt x="274916" y="278752"/>
                  </a:lnTo>
                  <a:lnTo>
                    <a:pt x="239407" y="279971"/>
                  </a:lnTo>
                  <a:lnTo>
                    <a:pt x="240068" y="279933"/>
                  </a:lnTo>
                  <a:lnTo>
                    <a:pt x="239953" y="236258"/>
                  </a:lnTo>
                  <a:lnTo>
                    <a:pt x="311581" y="235546"/>
                  </a:lnTo>
                  <a:lnTo>
                    <a:pt x="311658" y="277469"/>
                  </a:lnTo>
                  <a:lnTo>
                    <a:pt x="311658" y="227520"/>
                  </a:lnTo>
                  <a:lnTo>
                    <a:pt x="281724" y="227672"/>
                  </a:lnTo>
                  <a:lnTo>
                    <a:pt x="281622" y="186016"/>
                  </a:lnTo>
                  <a:lnTo>
                    <a:pt x="274523" y="185889"/>
                  </a:lnTo>
                  <a:lnTo>
                    <a:pt x="274612" y="227711"/>
                  </a:lnTo>
                  <a:lnTo>
                    <a:pt x="232676" y="227939"/>
                  </a:lnTo>
                  <a:lnTo>
                    <a:pt x="232676" y="280200"/>
                  </a:lnTo>
                  <a:lnTo>
                    <a:pt x="192303" y="281609"/>
                  </a:lnTo>
                  <a:lnTo>
                    <a:pt x="192303" y="335076"/>
                  </a:lnTo>
                  <a:lnTo>
                    <a:pt x="110058" y="340334"/>
                  </a:lnTo>
                  <a:lnTo>
                    <a:pt x="109931" y="293458"/>
                  </a:lnTo>
                  <a:lnTo>
                    <a:pt x="192163" y="290220"/>
                  </a:lnTo>
                  <a:lnTo>
                    <a:pt x="192303" y="335076"/>
                  </a:lnTo>
                  <a:lnTo>
                    <a:pt x="192303" y="281609"/>
                  </a:lnTo>
                  <a:lnTo>
                    <a:pt x="154063" y="282930"/>
                  </a:lnTo>
                  <a:lnTo>
                    <a:pt x="153949" y="237134"/>
                  </a:lnTo>
                  <a:lnTo>
                    <a:pt x="232537" y="236334"/>
                  </a:lnTo>
                  <a:lnTo>
                    <a:pt x="232676" y="280200"/>
                  </a:lnTo>
                  <a:lnTo>
                    <a:pt x="232676" y="227939"/>
                  </a:lnTo>
                  <a:lnTo>
                    <a:pt x="199783" y="228117"/>
                  </a:lnTo>
                  <a:lnTo>
                    <a:pt x="199669" y="184492"/>
                  </a:lnTo>
                  <a:lnTo>
                    <a:pt x="191909" y="184340"/>
                  </a:lnTo>
                  <a:lnTo>
                    <a:pt x="192024" y="228168"/>
                  </a:lnTo>
                  <a:lnTo>
                    <a:pt x="145897" y="228422"/>
                  </a:lnTo>
                  <a:lnTo>
                    <a:pt x="145897" y="283222"/>
                  </a:lnTo>
                  <a:lnTo>
                    <a:pt x="59309" y="286219"/>
                  </a:lnTo>
                  <a:lnTo>
                    <a:pt x="59194" y="238074"/>
                  </a:lnTo>
                  <a:lnTo>
                    <a:pt x="145783" y="237210"/>
                  </a:lnTo>
                  <a:lnTo>
                    <a:pt x="145897" y="283222"/>
                  </a:lnTo>
                  <a:lnTo>
                    <a:pt x="145897" y="228422"/>
                  </a:lnTo>
                  <a:lnTo>
                    <a:pt x="109753" y="228600"/>
                  </a:lnTo>
                  <a:lnTo>
                    <a:pt x="109626" y="182816"/>
                  </a:lnTo>
                  <a:lnTo>
                    <a:pt x="101053" y="182676"/>
                  </a:lnTo>
                  <a:lnTo>
                    <a:pt x="101168" y="228650"/>
                  </a:lnTo>
                  <a:lnTo>
                    <a:pt x="0" y="229184"/>
                  </a:lnTo>
                  <a:lnTo>
                    <a:pt x="25" y="238658"/>
                  </a:lnTo>
                  <a:lnTo>
                    <a:pt x="50152" y="238163"/>
                  </a:lnTo>
                  <a:lnTo>
                    <a:pt x="50266" y="286537"/>
                  </a:lnTo>
                  <a:lnTo>
                    <a:pt x="165" y="288264"/>
                  </a:lnTo>
                  <a:lnTo>
                    <a:pt x="203" y="297776"/>
                  </a:lnTo>
                  <a:lnTo>
                    <a:pt x="101346" y="293801"/>
                  </a:lnTo>
                  <a:lnTo>
                    <a:pt x="101460" y="340880"/>
                  </a:lnTo>
                  <a:lnTo>
                    <a:pt x="304" y="347345"/>
                  </a:lnTo>
                  <a:lnTo>
                    <a:pt x="317" y="356844"/>
                  </a:lnTo>
                  <a:lnTo>
                    <a:pt x="50457" y="353402"/>
                  </a:lnTo>
                  <a:lnTo>
                    <a:pt x="50609" y="401764"/>
                  </a:lnTo>
                  <a:lnTo>
                    <a:pt x="444" y="406438"/>
                  </a:lnTo>
                  <a:lnTo>
                    <a:pt x="469" y="415937"/>
                  </a:lnTo>
                  <a:lnTo>
                    <a:pt x="821093" y="335483"/>
                  </a:lnTo>
                  <a:close/>
                </a:path>
                <a:path w="821690" h="475614">
                  <a:moveTo>
                    <a:pt x="821207" y="370509"/>
                  </a:moveTo>
                  <a:lnTo>
                    <a:pt x="821194" y="364858"/>
                  </a:lnTo>
                  <a:lnTo>
                    <a:pt x="647" y="465543"/>
                  </a:lnTo>
                  <a:lnTo>
                    <a:pt x="685" y="475030"/>
                  </a:lnTo>
                  <a:lnTo>
                    <a:pt x="821207" y="370509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77648" y="4629225"/>
              <a:ext cx="751205" cy="397510"/>
            </a:xfrm>
            <a:custGeom>
              <a:avLst/>
              <a:gdLst/>
              <a:ahLst/>
              <a:cxnLst/>
              <a:rect l="l" t="t" r="r" b="b"/>
              <a:pathLst>
                <a:path w="751204" h="397510">
                  <a:moveTo>
                    <a:pt x="9156" y="53619"/>
                  </a:moveTo>
                  <a:lnTo>
                    <a:pt x="9017" y="469"/>
                  </a:lnTo>
                  <a:lnTo>
                    <a:pt x="0" y="0"/>
                  </a:lnTo>
                  <a:lnTo>
                    <a:pt x="152" y="53403"/>
                  </a:lnTo>
                  <a:lnTo>
                    <a:pt x="9156" y="53619"/>
                  </a:lnTo>
                  <a:close/>
                </a:path>
                <a:path w="751204" h="397510">
                  <a:moveTo>
                    <a:pt x="9766" y="285724"/>
                  </a:moveTo>
                  <a:lnTo>
                    <a:pt x="9626" y="232587"/>
                  </a:lnTo>
                  <a:lnTo>
                    <a:pt x="584" y="233184"/>
                  </a:lnTo>
                  <a:lnTo>
                    <a:pt x="749" y="286588"/>
                  </a:lnTo>
                  <a:lnTo>
                    <a:pt x="9766" y="285724"/>
                  </a:lnTo>
                  <a:close/>
                </a:path>
                <a:path w="751204" h="397510">
                  <a:moveTo>
                    <a:pt x="10007" y="395681"/>
                  </a:moveTo>
                  <a:lnTo>
                    <a:pt x="9906" y="342519"/>
                  </a:lnTo>
                  <a:lnTo>
                    <a:pt x="863" y="343636"/>
                  </a:lnTo>
                  <a:lnTo>
                    <a:pt x="990" y="397052"/>
                  </a:lnTo>
                  <a:lnTo>
                    <a:pt x="10007" y="395681"/>
                  </a:lnTo>
                  <a:close/>
                </a:path>
                <a:path w="751204" h="397510">
                  <a:moveTo>
                    <a:pt x="60477" y="338201"/>
                  </a:moveTo>
                  <a:lnTo>
                    <a:pt x="60350" y="286397"/>
                  </a:lnTo>
                  <a:lnTo>
                    <a:pt x="51790" y="287210"/>
                  </a:lnTo>
                  <a:lnTo>
                    <a:pt x="51930" y="339242"/>
                  </a:lnTo>
                  <a:lnTo>
                    <a:pt x="60477" y="338201"/>
                  </a:lnTo>
                  <a:close/>
                </a:path>
                <a:path w="751204" h="397510">
                  <a:moveTo>
                    <a:pt x="103924" y="55918"/>
                  </a:moveTo>
                  <a:lnTo>
                    <a:pt x="103784" y="5321"/>
                  </a:lnTo>
                  <a:lnTo>
                    <a:pt x="95618" y="4902"/>
                  </a:lnTo>
                  <a:lnTo>
                    <a:pt x="95770" y="55714"/>
                  </a:lnTo>
                  <a:lnTo>
                    <a:pt x="103924" y="55918"/>
                  </a:lnTo>
                  <a:close/>
                </a:path>
                <a:path w="751204" h="397510">
                  <a:moveTo>
                    <a:pt x="104521" y="276796"/>
                  </a:moveTo>
                  <a:lnTo>
                    <a:pt x="104355" y="226199"/>
                  </a:lnTo>
                  <a:lnTo>
                    <a:pt x="96202" y="226733"/>
                  </a:lnTo>
                  <a:lnTo>
                    <a:pt x="96329" y="277571"/>
                  </a:lnTo>
                  <a:lnTo>
                    <a:pt x="104521" y="276796"/>
                  </a:lnTo>
                  <a:close/>
                </a:path>
                <a:path w="751204" h="397510">
                  <a:moveTo>
                    <a:pt x="104813" y="381406"/>
                  </a:moveTo>
                  <a:lnTo>
                    <a:pt x="104673" y="330809"/>
                  </a:lnTo>
                  <a:lnTo>
                    <a:pt x="96494" y="331787"/>
                  </a:lnTo>
                  <a:lnTo>
                    <a:pt x="96608" y="382638"/>
                  </a:lnTo>
                  <a:lnTo>
                    <a:pt x="104813" y="381406"/>
                  </a:lnTo>
                  <a:close/>
                </a:path>
                <a:path w="751204" h="397510">
                  <a:moveTo>
                    <a:pt x="150520" y="326974"/>
                  </a:moveTo>
                  <a:lnTo>
                    <a:pt x="150342" y="277634"/>
                  </a:lnTo>
                  <a:lnTo>
                    <a:pt x="142608" y="278371"/>
                  </a:lnTo>
                  <a:lnTo>
                    <a:pt x="142709" y="327952"/>
                  </a:lnTo>
                  <a:lnTo>
                    <a:pt x="150520" y="326974"/>
                  </a:lnTo>
                  <a:close/>
                </a:path>
                <a:path w="751204" h="397510">
                  <a:moveTo>
                    <a:pt x="189928" y="58000"/>
                  </a:moveTo>
                  <a:lnTo>
                    <a:pt x="189801" y="9753"/>
                  </a:lnTo>
                  <a:lnTo>
                    <a:pt x="182384" y="9372"/>
                  </a:lnTo>
                  <a:lnTo>
                    <a:pt x="182499" y="57810"/>
                  </a:lnTo>
                  <a:lnTo>
                    <a:pt x="189928" y="58000"/>
                  </a:lnTo>
                  <a:close/>
                </a:path>
                <a:path w="751204" h="397510">
                  <a:moveTo>
                    <a:pt x="190779" y="368490"/>
                  </a:moveTo>
                  <a:lnTo>
                    <a:pt x="190639" y="320217"/>
                  </a:lnTo>
                  <a:lnTo>
                    <a:pt x="183222" y="321094"/>
                  </a:lnTo>
                  <a:lnTo>
                    <a:pt x="183349" y="369608"/>
                  </a:lnTo>
                  <a:lnTo>
                    <a:pt x="190779" y="368490"/>
                  </a:lnTo>
                  <a:close/>
                </a:path>
                <a:path w="751204" h="397510">
                  <a:moveTo>
                    <a:pt x="232435" y="316776"/>
                  </a:moveTo>
                  <a:lnTo>
                    <a:pt x="232283" y="269646"/>
                  </a:lnTo>
                  <a:lnTo>
                    <a:pt x="225183" y="270357"/>
                  </a:lnTo>
                  <a:lnTo>
                    <a:pt x="225323" y="317665"/>
                  </a:lnTo>
                  <a:lnTo>
                    <a:pt x="232435" y="316776"/>
                  </a:lnTo>
                  <a:close/>
                </a:path>
                <a:path w="751204" h="397510">
                  <a:moveTo>
                    <a:pt x="268338" y="59893"/>
                  </a:moveTo>
                  <a:lnTo>
                    <a:pt x="268224" y="13779"/>
                  </a:lnTo>
                  <a:lnTo>
                    <a:pt x="261429" y="13423"/>
                  </a:lnTo>
                  <a:lnTo>
                    <a:pt x="261556" y="59753"/>
                  </a:lnTo>
                  <a:lnTo>
                    <a:pt x="268338" y="59893"/>
                  </a:lnTo>
                  <a:close/>
                </a:path>
                <a:path w="751204" h="397510">
                  <a:moveTo>
                    <a:pt x="268909" y="261289"/>
                  </a:moveTo>
                  <a:lnTo>
                    <a:pt x="268770" y="215150"/>
                  </a:lnTo>
                  <a:lnTo>
                    <a:pt x="262001" y="215633"/>
                  </a:lnTo>
                  <a:lnTo>
                    <a:pt x="262115" y="261924"/>
                  </a:lnTo>
                  <a:lnTo>
                    <a:pt x="268909" y="261289"/>
                  </a:lnTo>
                  <a:close/>
                </a:path>
                <a:path w="751204" h="397510">
                  <a:moveTo>
                    <a:pt x="269189" y="356654"/>
                  </a:moveTo>
                  <a:lnTo>
                    <a:pt x="269049" y="310527"/>
                  </a:lnTo>
                  <a:lnTo>
                    <a:pt x="262242" y="311378"/>
                  </a:lnTo>
                  <a:lnTo>
                    <a:pt x="262369" y="357695"/>
                  </a:lnTo>
                  <a:lnTo>
                    <a:pt x="269189" y="356654"/>
                  </a:lnTo>
                  <a:close/>
                </a:path>
                <a:path w="751204" h="397510">
                  <a:moveTo>
                    <a:pt x="307276" y="307467"/>
                  </a:moveTo>
                  <a:lnTo>
                    <a:pt x="307149" y="262382"/>
                  </a:lnTo>
                  <a:lnTo>
                    <a:pt x="300634" y="263004"/>
                  </a:lnTo>
                  <a:lnTo>
                    <a:pt x="300748" y="308279"/>
                  </a:lnTo>
                  <a:lnTo>
                    <a:pt x="307276" y="307467"/>
                  </a:lnTo>
                  <a:close/>
                </a:path>
                <a:path w="751204" h="397510">
                  <a:moveTo>
                    <a:pt x="340144" y="61658"/>
                  </a:moveTo>
                  <a:lnTo>
                    <a:pt x="340017" y="17462"/>
                  </a:lnTo>
                  <a:lnTo>
                    <a:pt x="333794" y="17145"/>
                  </a:lnTo>
                  <a:lnTo>
                    <a:pt x="333908" y="61480"/>
                  </a:lnTo>
                  <a:lnTo>
                    <a:pt x="340144" y="61658"/>
                  </a:lnTo>
                  <a:close/>
                </a:path>
                <a:path w="751204" h="397510">
                  <a:moveTo>
                    <a:pt x="340690" y="254520"/>
                  </a:moveTo>
                  <a:lnTo>
                    <a:pt x="340537" y="210312"/>
                  </a:lnTo>
                  <a:lnTo>
                    <a:pt x="334327" y="210743"/>
                  </a:lnTo>
                  <a:lnTo>
                    <a:pt x="334467" y="255104"/>
                  </a:lnTo>
                  <a:lnTo>
                    <a:pt x="340690" y="254520"/>
                  </a:lnTo>
                  <a:close/>
                </a:path>
                <a:path w="751204" h="397510">
                  <a:moveTo>
                    <a:pt x="340944" y="345846"/>
                  </a:moveTo>
                  <a:lnTo>
                    <a:pt x="340817" y="301663"/>
                  </a:lnTo>
                  <a:lnTo>
                    <a:pt x="334581" y="302425"/>
                  </a:lnTo>
                  <a:lnTo>
                    <a:pt x="334733" y="346786"/>
                  </a:lnTo>
                  <a:lnTo>
                    <a:pt x="340944" y="345846"/>
                  </a:lnTo>
                  <a:close/>
                </a:path>
                <a:path w="751204" h="397510">
                  <a:moveTo>
                    <a:pt x="375920" y="298919"/>
                  </a:moveTo>
                  <a:lnTo>
                    <a:pt x="375767" y="255714"/>
                  </a:lnTo>
                  <a:lnTo>
                    <a:pt x="369798" y="256286"/>
                  </a:lnTo>
                  <a:lnTo>
                    <a:pt x="369951" y="299669"/>
                  </a:lnTo>
                  <a:lnTo>
                    <a:pt x="375920" y="298919"/>
                  </a:lnTo>
                  <a:close/>
                </a:path>
                <a:path w="751204" h="397510">
                  <a:moveTo>
                    <a:pt x="406107" y="63220"/>
                  </a:moveTo>
                  <a:lnTo>
                    <a:pt x="405968" y="20866"/>
                  </a:lnTo>
                  <a:lnTo>
                    <a:pt x="400227" y="20586"/>
                  </a:lnTo>
                  <a:lnTo>
                    <a:pt x="400329" y="63106"/>
                  </a:lnTo>
                  <a:lnTo>
                    <a:pt x="406107" y="63220"/>
                  </a:lnTo>
                  <a:close/>
                </a:path>
                <a:path w="751204" h="397510">
                  <a:moveTo>
                    <a:pt x="406628" y="248272"/>
                  </a:moveTo>
                  <a:lnTo>
                    <a:pt x="406514" y="205854"/>
                  </a:lnTo>
                  <a:lnTo>
                    <a:pt x="400824" y="206260"/>
                  </a:lnTo>
                  <a:lnTo>
                    <a:pt x="400913" y="248793"/>
                  </a:lnTo>
                  <a:lnTo>
                    <a:pt x="406628" y="248272"/>
                  </a:lnTo>
                  <a:close/>
                </a:path>
                <a:path w="751204" h="397510">
                  <a:moveTo>
                    <a:pt x="406882" y="335927"/>
                  </a:moveTo>
                  <a:lnTo>
                    <a:pt x="406742" y="293535"/>
                  </a:lnTo>
                  <a:lnTo>
                    <a:pt x="401002" y="294233"/>
                  </a:lnTo>
                  <a:lnTo>
                    <a:pt x="401154" y="336791"/>
                  </a:lnTo>
                  <a:lnTo>
                    <a:pt x="406882" y="335927"/>
                  </a:lnTo>
                  <a:close/>
                </a:path>
                <a:path w="751204" h="397510">
                  <a:moveTo>
                    <a:pt x="439064" y="291045"/>
                  </a:moveTo>
                  <a:lnTo>
                    <a:pt x="438937" y="249555"/>
                  </a:lnTo>
                  <a:lnTo>
                    <a:pt x="433451" y="250088"/>
                  </a:lnTo>
                  <a:lnTo>
                    <a:pt x="433590" y="291744"/>
                  </a:lnTo>
                  <a:lnTo>
                    <a:pt x="439064" y="291045"/>
                  </a:lnTo>
                  <a:close/>
                </a:path>
                <a:path w="751204" h="397510">
                  <a:moveTo>
                    <a:pt x="466915" y="64706"/>
                  </a:moveTo>
                  <a:lnTo>
                    <a:pt x="466801" y="23977"/>
                  </a:lnTo>
                  <a:lnTo>
                    <a:pt x="461492" y="23710"/>
                  </a:lnTo>
                  <a:lnTo>
                    <a:pt x="461606" y="64566"/>
                  </a:lnTo>
                  <a:lnTo>
                    <a:pt x="466915" y="64706"/>
                  </a:lnTo>
                  <a:close/>
                </a:path>
                <a:path w="751204" h="397510">
                  <a:moveTo>
                    <a:pt x="467436" y="242557"/>
                  </a:moveTo>
                  <a:lnTo>
                    <a:pt x="467309" y="201815"/>
                  </a:lnTo>
                  <a:lnTo>
                    <a:pt x="462038" y="202133"/>
                  </a:lnTo>
                  <a:lnTo>
                    <a:pt x="462165" y="243014"/>
                  </a:lnTo>
                  <a:lnTo>
                    <a:pt x="467436" y="242557"/>
                  </a:lnTo>
                  <a:close/>
                </a:path>
                <a:path w="751204" h="397510">
                  <a:moveTo>
                    <a:pt x="467664" y="326758"/>
                  </a:moveTo>
                  <a:lnTo>
                    <a:pt x="467550" y="286016"/>
                  </a:lnTo>
                  <a:lnTo>
                    <a:pt x="462254" y="286689"/>
                  </a:lnTo>
                  <a:lnTo>
                    <a:pt x="462381" y="327558"/>
                  </a:lnTo>
                  <a:lnTo>
                    <a:pt x="467664" y="326758"/>
                  </a:lnTo>
                  <a:close/>
                </a:path>
                <a:path w="751204" h="397510">
                  <a:moveTo>
                    <a:pt x="497433" y="283806"/>
                  </a:moveTo>
                  <a:lnTo>
                    <a:pt x="497306" y="243878"/>
                  </a:lnTo>
                  <a:lnTo>
                    <a:pt x="492213" y="244373"/>
                  </a:lnTo>
                  <a:lnTo>
                    <a:pt x="492340" y="284429"/>
                  </a:lnTo>
                  <a:lnTo>
                    <a:pt x="497433" y="283806"/>
                  </a:lnTo>
                  <a:close/>
                </a:path>
                <a:path w="751204" h="397510">
                  <a:moveTo>
                    <a:pt x="523151" y="66078"/>
                  </a:moveTo>
                  <a:lnTo>
                    <a:pt x="523049" y="26885"/>
                  </a:lnTo>
                  <a:lnTo>
                    <a:pt x="518172" y="26631"/>
                  </a:lnTo>
                  <a:lnTo>
                    <a:pt x="518248" y="65963"/>
                  </a:lnTo>
                  <a:lnTo>
                    <a:pt x="523151" y="66078"/>
                  </a:lnTo>
                  <a:close/>
                </a:path>
                <a:path w="751204" h="397510">
                  <a:moveTo>
                    <a:pt x="523671" y="237223"/>
                  </a:moveTo>
                  <a:lnTo>
                    <a:pt x="523570" y="198018"/>
                  </a:lnTo>
                  <a:lnTo>
                    <a:pt x="518668" y="198348"/>
                  </a:lnTo>
                  <a:lnTo>
                    <a:pt x="518807" y="237667"/>
                  </a:lnTo>
                  <a:lnTo>
                    <a:pt x="523671" y="237223"/>
                  </a:lnTo>
                  <a:close/>
                </a:path>
                <a:path w="751204" h="397510">
                  <a:moveTo>
                    <a:pt x="523938" y="318262"/>
                  </a:moveTo>
                  <a:lnTo>
                    <a:pt x="523786" y="279082"/>
                  </a:lnTo>
                  <a:lnTo>
                    <a:pt x="518922" y="279692"/>
                  </a:lnTo>
                  <a:lnTo>
                    <a:pt x="519036" y="319036"/>
                  </a:lnTo>
                  <a:lnTo>
                    <a:pt x="523938" y="318262"/>
                  </a:lnTo>
                  <a:close/>
                </a:path>
                <a:path w="751204" h="397510">
                  <a:moveTo>
                    <a:pt x="551497" y="277075"/>
                  </a:moveTo>
                  <a:lnTo>
                    <a:pt x="551370" y="238658"/>
                  </a:lnTo>
                  <a:lnTo>
                    <a:pt x="546658" y="239077"/>
                  </a:lnTo>
                  <a:lnTo>
                    <a:pt x="546785" y="277647"/>
                  </a:lnTo>
                  <a:lnTo>
                    <a:pt x="551497" y="277075"/>
                  </a:lnTo>
                  <a:close/>
                </a:path>
                <a:path w="751204" h="397510">
                  <a:moveTo>
                    <a:pt x="575373" y="67322"/>
                  </a:moveTo>
                  <a:lnTo>
                    <a:pt x="575233" y="29552"/>
                  </a:lnTo>
                  <a:lnTo>
                    <a:pt x="570712" y="29324"/>
                  </a:lnTo>
                  <a:lnTo>
                    <a:pt x="570814" y="67233"/>
                  </a:lnTo>
                  <a:lnTo>
                    <a:pt x="575373" y="67322"/>
                  </a:lnTo>
                  <a:close/>
                </a:path>
                <a:path w="751204" h="397510">
                  <a:moveTo>
                    <a:pt x="575843" y="232283"/>
                  </a:moveTo>
                  <a:lnTo>
                    <a:pt x="575716" y="194513"/>
                  </a:lnTo>
                  <a:lnTo>
                    <a:pt x="571182" y="194805"/>
                  </a:lnTo>
                  <a:lnTo>
                    <a:pt x="571296" y="232727"/>
                  </a:lnTo>
                  <a:lnTo>
                    <a:pt x="575843" y="232283"/>
                  </a:lnTo>
                  <a:close/>
                </a:path>
                <a:path w="751204" h="397510">
                  <a:moveTo>
                    <a:pt x="576084" y="310400"/>
                  </a:moveTo>
                  <a:lnTo>
                    <a:pt x="575945" y="272656"/>
                  </a:lnTo>
                  <a:lnTo>
                    <a:pt x="571411" y="273202"/>
                  </a:lnTo>
                  <a:lnTo>
                    <a:pt x="571550" y="311099"/>
                  </a:lnTo>
                  <a:lnTo>
                    <a:pt x="576084" y="310400"/>
                  </a:lnTo>
                  <a:close/>
                </a:path>
                <a:path w="751204" h="397510">
                  <a:moveTo>
                    <a:pt x="601726" y="270827"/>
                  </a:moveTo>
                  <a:lnTo>
                    <a:pt x="601573" y="233718"/>
                  </a:lnTo>
                  <a:lnTo>
                    <a:pt x="597217" y="234175"/>
                  </a:lnTo>
                  <a:lnTo>
                    <a:pt x="597344" y="271399"/>
                  </a:lnTo>
                  <a:lnTo>
                    <a:pt x="601726" y="270827"/>
                  </a:lnTo>
                  <a:close/>
                </a:path>
                <a:path w="751204" h="397510">
                  <a:moveTo>
                    <a:pt x="623874" y="68516"/>
                  </a:moveTo>
                  <a:lnTo>
                    <a:pt x="623785" y="32054"/>
                  </a:lnTo>
                  <a:lnTo>
                    <a:pt x="619556" y="31838"/>
                  </a:lnTo>
                  <a:lnTo>
                    <a:pt x="619645" y="68414"/>
                  </a:lnTo>
                  <a:lnTo>
                    <a:pt x="623874" y="68516"/>
                  </a:lnTo>
                  <a:close/>
                </a:path>
                <a:path w="751204" h="397510">
                  <a:moveTo>
                    <a:pt x="624408" y="227698"/>
                  </a:moveTo>
                  <a:lnTo>
                    <a:pt x="624306" y="191249"/>
                  </a:lnTo>
                  <a:lnTo>
                    <a:pt x="620052" y="191528"/>
                  </a:lnTo>
                  <a:lnTo>
                    <a:pt x="620141" y="228117"/>
                  </a:lnTo>
                  <a:lnTo>
                    <a:pt x="624408" y="227698"/>
                  </a:lnTo>
                  <a:close/>
                </a:path>
                <a:path w="751204" h="397510">
                  <a:moveTo>
                    <a:pt x="624586" y="303123"/>
                  </a:moveTo>
                  <a:lnTo>
                    <a:pt x="624484" y="266649"/>
                  </a:lnTo>
                  <a:lnTo>
                    <a:pt x="620255" y="267169"/>
                  </a:lnTo>
                  <a:lnTo>
                    <a:pt x="620382" y="303758"/>
                  </a:lnTo>
                  <a:lnTo>
                    <a:pt x="624586" y="303123"/>
                  </a:lnTo>
                  <a:close/>
                </a:path>
                <a:path w="751204" h="397510">
                  <a:moveTo>
                    <a:pt x="648500" y="265010"/>
                  </a:moveTo>
                  <a:lnTo>
                    <a:pt x="648398" y="229171"/>
                  </a:lnTo>
                  <a:lnTo>
                    <a:pt x="644309" y="229603"/>
                  </a:lnTo>
                  <a:lnTo>
                    <a:pt x="644385" y="265518"/>
                  </a:lnTo>
                  <a:lnTo>
                    <a:pt x="648500" y="265010"/>
                  </a:lnTo>
                  <a:close/>
                </a:path>
                <a:path w="751204" h="397510">
                  <a:moveTo>
                    <a:pt x="669150" y="69608"/>
                  </a:moveTo>
                  <a:lnTo>
                    <a:pt x="669036" y="34366"/>
                  </a:lnTo>
                  <a:lnTo>
                    <a:pt x="665086" y="34175"/>
                  </a:lnTo>
                  <a:lnTo>
                    <a:pt x="665238" y="69507"/>
                  </a:lnTo>
                  <a:lnTo>
                    <a:pt x="669150" y="69608"/>
                  </a:lnTo>
                  <a:close/>
                </a:path>
                <a:path w="751204" h="397510">
                  <a:moveTo>
                    <a:pt x="669620" y="223469"/>
                  </a:moveTo>
                  <a:lnTo>
                    <a:pt x="669531" y="188188"/>
                  </a:lnTo>
                  <a:lnTo>
                    <a:pt x="665530" y="188493"/>
                  </a:lnTo>
                  <a:lnTo>
                    <a:pt x="665695" y="223837"/>
                  </a:lnTo>
                  <a:lnTo>
                    <a:pt x="669620" y="223469"/>
                  </a:lnTo>
                  <a:close/>
                </a:path>
                <a:path w="751204" h="397510">
                  <a:moveTo>
                    <a:pt x="669861" y="296278"/>
                  </a:moveTo>
                  <a:lnTo>
                    <a:pt x="669734" y="261061"/>
                  </a:lnTo>
                  <a:lnTo>
                    <a:pt x="665822" y="261543"/>
                  </a:lnTo>
                  <a:lnTo>
                    <a:pt x="665911" y="296887"/>
                  </a:lnTo>
                  <a:lnTo>
                    <a:pt x="669861" y="296278"/>
                  </a:lnTo>
                  <a:close/>
                </a:path>
                <a:path w="751204" h="397510">
                  <a:moveTo>
                    <a:pt x="692175" y="259562"/>
                  </a:moveTo>
                  <a:lnTo>
                    <a:pt x="692035" y="224929"/>
                  </a:lnTo>
                  <a:lnTo>
                    <a:pt x="688238" y="225298"/>
                  </a:lnTo>
                  <a:lnTo>
                    <a:pt x="688352" y="260032"/>
                  </a:lnTo>
                  <a:lnTo>
                    <a:pt x="692175" y="259562"/>
                  </a:lnTo>
                  <a:close/>
                </a:path>
                <a:path w="751204" h="397510">
                  <a:moveTo>
                    <a:pt x="711492" y="70624"/>
                  </a:moveTo>
                  <a:lnTo>
                    <a:pt x="711352" y="36550"/>
                  </a:lnTo>
                  <a:lnTo>
                    <a:pt x="707682" y="36360"/>
                  </a:lnTo>
                  <a:lnTo>
                    <a:pt x="707783" y="70561"/>
                  </a:lnTo>
                  <a:lnTo>
                    <a:pt x="711492" y="70624"/>
                  </a:lnTo>
                  <a:close/>
                </a:path>
                <a:path w="751204" h="397510">
                  <a:moveTo>
                    <a:pt x="711949" y="219456"/>
                  </a:moveTo>
                  <a:lnTo>
                    <a:pt x="711835" y="185356"/>
                  </a:lnTo>
                  <a:lnTo>
                    <a:pt x="708113" y="185623"/>
                  </a:lnTo>
                  <a:lnTo>
                    <a:pt x="708253" y="219811"/>
                  </a:lnTo>
                  <a:lnTo>
                    <a:pt x="711949" y="219456"/>
                  </a:lnTo>
                  <a:close/>
                </a:path>
                <a:path w="751204" h="397510">
                  <a:moveTo>
                    <a:pt x="712152" y="289928"/>
                  </a:moveTo>
                  <a:lnTo>
                    <a:pt x="712050" y="255854"/>
                  </a:lnTo>
                  <a:lnTo>
                    <a:pt x="708393" y="256298"/>
                  </a:lnTo>
                  <a:lnTo>
                    <a:pt x="708444" y="290487"/>
                  </a:lnTo>
                  <a:lnTo>
                    <a:pt x="712152" y="289928"/>
                  </a:lnTo>
                  <a:close/>
                </a:path>
                <a:path w="751204" h="397510">
                  <a:moveTo>
                    <a:pt x="751116" y="38404"/>
                  </a:moveTo>
                  <a:lnTo>
                    <a:pt x="747522" y="38404"/>
                  </a:lnTo>
                  <a:lnTo>
                    <a:pt x="747522" y="70548"/>
                  </a:lnTo>
                  <a:lnTo>
                    <a:pt x="751116" y="70548"/>
                  </a:lnTo>
                  <a:lnTo>
                    <a:pt x="751116" y="38404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15920" y="4913172"/>
              <a:ext cx="4356100" cy="794385"/>
            </a:xfrm>
            <a:custGeom>
              <a:avLst/>
              <a:gdLst/>
              <a:ahLst/>
              <a:cxnLst/>
              <a:rect l="l" t="t" r="r" b="b"/>
              <a:pathLst>
                <a:path w="4356100" h="794385">
                  <a:moveTo>
                    <a:pt x="4356100" y="25374"/>
                  </a:moveTo>
                  <a:lnTo>
                    <a:pt x="4343171" y="571"/>
                  </a:lnTo>
                  <a:lnTo>
                    <a:pt x="4213504" y="0"/>
                  </a:lnTo>
                  <a:lnTo>
                    <a:pt x="4203662" y="6654"/>
                  </a:lnTo>
                  <a:lnTo>
                    <a:pt x="4173880" y="5981"/>
                  </a:lnTo>
                  <a:lnTo>
                    <a:pt x="0" y="633844"/>
                  </a:lnTo>
                  <a:lnTo>
                    <a:pt x="191820" y="734695"/>
                  </a:lnTo>
                  <a:lnTo>
                    <a:pt x="308216" y="794207"/>
                  </a:lnTo>
                  <a:lnTo>
                    <a:pt x="849236" y="696658"/>
                  </a:lnTo>
                  <a:lnTo>
                    <a:pt x="890181" y="615645"/>
                  </a:lnTo>
                  <a:lnTo>
                    <a:pt x="848017" y="618820"/>
                  </a:lnTo>
                  <a:lnTo>
                    <a:pt x="4178617" y="30670"/>
                  </a:lnTo>
                  <a:lnTo>
                    <a:pt x="4317301" y="35293"/>
                  </a:lnTo>
                  <a:lnTo>
                    <a:pt x="4356100" y="25374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46478" y="4560488"/>
              <a:ext cx="565785" cy="1058545"/>
            </a:xfrm>
            <a:custGeom>
              <a:avLst/>
              <a:gdLst/>
              <a:ahLst/>
              <a:cxnLst/>
              <a:rect l="l" t="t" r="r" b="b"/>
              <a:pathLst>
                <a:path w="565785" h="1058545">
                  <a:moveTo>
                    <a:pt x="0" y="1058152"/>
                  </a:moveTo>
                  <a:lnTo>
                    <a:pt x="0" y="0"/>
                  </a:lnTo>
                  <a:lnTo>
                    <a:pt x="565643" y="39047"/>
                  </a:lnTo>
                  <a:lnTo>
                    <a:pt x="565643" y="967290"/>
                  </a:lnTo>
                  <a:lnTo>
                    <a:pt x="0" y="1058152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51075" y="4560488"/>
              <a:ext cx="95885" cy="1058545"/>
            </a:xfrm>
            <a:custGeom>
              <a:avLst/>
              <a:gdLst/>
              <a:ahLst/>
              <a:cxnLst/>
              <a:rect l="l" t="t" r="r" b="b"/>
              <a:pathLst>
                <a:path w="95885" h="1058545">
                  <a:moveTo>
                    <a:pt x="95403" y="1058152"/>
                  </a:moveTo>
                  <a:lnTo>
                    <a:pt x="0" y="1023410"/>
                  </a:lnTo>
                  <a:lnTo>
                    <a:pt x="0" y="21438"/>
                  </a:lnTo>
                  <a:lnTo>
                    <a:pt x="95403" y="0"/>
                  </a:lnTo>
                  <a:lnTo>
                    <a:pt x="95403" y="1058152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47491" y="4561077"/>
              <a:ext cx="448309" cy="1057275"/>
            </a:xfrm>
            <a:custGeom>
              <a:avLst/>
              <a:gdLst/>
              <a:ahLst/>
              <a:cxnLst/>
              <a:rect l="l" t="t" r="r" b="b"/>
              <a:pathLst>
                <a:path w="448310" h="1057275">
                  <a:moveTo>
                    <a:pt x="18326" y="1257"/>
                  </a:moveTo>
                  <a:lnTo>
                    <a:pt x="0" y="0"/>
                  </a:lnTo>
                  <a:lnTo>
                    <a:pt x="0" y="1056830"/>
                  </a:lnTo>
                  <a:lnTo>
                    <a:pt x="18326" y="1055420"/>
                  </a:lnTo>
                  <a:lnTo>
                    <a:pt x="18326" y="1257"/>
                  </a:lnTo>
                  <a:close/>
                </a:path>
                <a:path w="448310" h="1057275">
                  <a:moveTo>
                    <a:pt x="447890" y="31038"/>
                  </a:moveTo>
                  <a:lnTo>
                    <a:pt x="436778" y="29845"/>
                  </a:lnTo>
                  <a:lnTo>
                    <a:pt x="436778" y="986751"/>
                  </a:lnTo>
                  <a:lnTo>
                    <a:pt x="447890" y="985520"/>
                  </a:lnTo>
                  <a:lnTo>
                    <a:pt x="447890" y="31038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05555" y="4572075"/>
              <a:ext cx="406400" cy="1019175"/>
            </a:xfrm>
            <a:custGeom>
              <a:avLst/>
              <a:gdLst/>
              <a:ahLst/>
              <a:cxnLst/>
              <a:rect l="l" t="t" r="r" b="b"/>
              <a:pathLst>
                <a:path w="406400" h="1019175">
                  <a:moveTo>
                    <a:pt x="11557" y="1231"/>
                  </a:moveTo>
                  <a:lnTo>
                    <a:pt x="0" y="0"/>
                  </a:lnTo>
                  <a:lnTo>
                    <a:pt x="0" y="1018857"/>
                  </a:lnTo>
                  <a:lnTo>
                    <a:pt x="11557" y="1017549"/>
                  </a:lnTo>
                  <a:lnTo>
                    <a:pt x="11557" y="1231"/>
                  </a:lnTo>
                  <a:close/>
                </a:path>
                <a:path w="406400" h="1019175">
                  <a:moveTo>
                    <a:pt x="406082" y="27990"/>
                  </a:moveTo>
                  <a:lnTo>
                    <a:pt x="395160" y="26809"/>
                  </a:lnTo>
                  <a:lnTo>
                    <a:pt x="395160" y="957275"/>
                  </a:lnTo>
                  <a:lnTo>
                    <a:pt x="406082" y="956056"/>
                  </a:lnTo>
                  <a:lnTo>
                    <a:pt x="406082" y="2799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17648" y="4751200"/>
              <a:ext cx="62230" cy="94615"/>
            </a:xfrm>
            <a:custGeom>
              <a:avLst/>
              <a:gdLst/>
              <a:ahLst/>
              <a:cxnLst/>
              <a:rect l="l" t="t" r="r" b="b"/>
              <a:pathLst>
                <a:path w="62229" h="94614">
                  <a:moveTo>
                    <a:pt x="62011" y="94463"/>
                  </a:moveTo>
                  <a:lnTo>
                    <a:pt x="0" y="93917"/>
                  </a:lnTo>
                  <a:lnTo>
                    <a:pt x="0" y="0"/>
                  </a:lnTo>
                  <a:lnTo>
                    <a:pt x="62011" y="1686"/>
                  </a:lnTo>
                  <a:lnTo>
                    <a:pt x="62011" y="944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46478" y="4560488"/>
              <a:ext cx="565785" cy="1058545"/>
            </a:xfrm>
            <a:custGeom>
              <a:avLst/>
              <a:gdLst/>
              <a:ahLst/>
              <a:cxnLst/>
              <a:rect l="l" t="t" r="r" b="b"/>
              <a:pathLst>
                <a:path w="565785" h="1058545">
                  <a:moveTo>
                    <a:pt x="271169" y="284629"/>
                  </a:moveTo>
                  <a:lnTo>
                    <a:pt x="271169" y="190712"/>
                  </a:lnTo>
                  <a:lnTo>
                    <a:pt x="333181" y="192398"/>
                  </a:lnTo>
                  <a:lnTo>
                    <a:pt x="333181" y="285175"/>
                  </a:lnTo>
                  <a:lnTo>
                    <a:pt x="271169" y="284629"/>
                  </a:lnTo>
                  <a:close/>
                </a:path>
                <a:path w="565785" h="1058545">
                  <a:moveTo>
                    <a:pt x="565643" y="967290"/>
                  </a:moveTo>
                  <a:lnTo>
                    <a:pt x="565643" y="39047"/>
                  </a:lnTo>
                  <a:lnTo>
                    <a:pt x="0" y="0"/>
                  </a:lnTo>
                  <a:lnTo>
                    <a:pt x="0" y="1058152"/>
                  </a:lnTo>
                  <a:lnTo>
                    <a:pt x="565643" y="967290"/>
                  </a:lnTo>
                  <a:close/>
                </a:path>
                <a:path w="565785" h="1058545">
                  <a:moveTo>
                    <a:pt x="171007" y="12420"/>
                  </a:moveTo>
                  <a:lnTo>
                    <a:pt x="171007" y="1030146"/>
                  </a:lnTo>
                  <a:lnTo>
                    <a:pt x="171007" y="12420"/>
                  </a:lnTo>
                  <a:close/>
                </a:path>
                <a:path w="565785" h="1058545">
                  <a:moveTo>
                    <a:pt x="437197" y="30813"/>
                  </a:moveTo>
                  <a:lnTo>
                    <a:pt x="437197" y="988153"/>
                  </a:lnTo>
                  <a:lnTo>
                    <a:pt x="437197" y="30813"/>
                  </a:lnTo>
                  <a:close/>
                </a:path>
                <a:path w="565785" h="1058545">
                  <a:moveTo>
                    <a:pt x="171007" y="87647"/>
                  </a:moveTo>
                  <a:lnTo>
                    <a:pt x="436732" y="100683"/>
                  </a:lnTo>
                  <a:lnTo>
                    <a:pt x="171007" y="87647"/>
                  </a:lnTo>
                  <a:close/>
                </a:path>
              </a:pathLst>
            </a:custGeom>
            <a:ln w="41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58299" y="4565675"/>
              <a:ext cx="619760" cy="85090"/>
            </a:xfrm>
            <a:custGeom>
              <a:avLst/>
              <a:gdLst/>
              <a:ahLst/>
              <a:cxnLst/>
              <a:rect l="l" t="t" r="r" b="b"/>
              <a:pathLst>
                <a:path w="619760" h="85089">
                  <a:moveTo>
                    <a:pt x="5778" y="19583"/>
                  </a:moveTo>
                  <a:lnTo>
                    <a:pt x="4813" y="17373"/>
                  </a:lnTo>
                  <a:lnTo>
                    <a:pt x="4330" y="16624"/>
                  </a:lnTo>
                  <a:lnTo>
                    <a:pt x="2895" y="16256"/>
                  </a:lnTo>
                  <a:lnTo>
                    <a:pt x="1447" y="16624"/>
                  </a:lnTo>
                  <a:lnTo>
                    <a:pt x="965" y="17373"/>
                  </a:lnTo>
                  <a:lnTo>
                    <a:pt x="0" y="19583"/>
                  </a:lnTo>
                  <a:lnTo>
                    <a:pt x="965" y="22174"/>
                  </a:lnTo>
                  <a:lnTo>
                    <a:pt x="1447" y="22898"/>
                  </a:lnTo>
                  <a:lnTo>
                    <a:pt x="2895" y="23266"/>
                  </a:lnTo>
                  <a:lnTo>
                    <a:pt x="4330" y="22898"/>
                  </a:lnTo>
                  <a:lnTo>
                    <a:pt x="4813" y="22174"/>
                  </a:lnTo>
                  <a:lnTo>
                    <a:pt x="5778" y="19583"/>
                  </a:lnTo>
                  <a:close/>
                </a:path>
                <a:path w="619760" h="85089">
                  <a:moveTo>
                    <a:pt x="24091" y="15519"/>
                  </a:moveTo>
                  <a:lnTo>
                    <a:pt x="23126" y="13296"/>
                  </a:lnTo>
                  <a:lnTo>
                    <a:pt x="22161" y="12560"/>
                  </a:lnTo>
                  <a:lnTo>
                    <a:pt x="21196" y="12192"/>
                  </a:lnTo>
                  <a:lnTo>
                    <a:pt x="19761" y="12560"/>
                  </a:lnTo>
                  <a:lnTo>
                    <a:pt x="18796" y="13296"/>
                  </a:lnTo>
                  <a:lnTo>
                    <a:pt x="18313" y="15519"/>
                  </a:lnTo>
                  <a:lnTo>
                    <a:pt x="18796" y="18097"/>
                  </a:lnTo>
                  <a:lnTo>
                    <a:pt x="19761" y="18846"/>
                  </a:lnTo>
                  <a:lnTo>
                    <a:pt x="21196" y="18846"/>
                  </a:lnTo>
                  <a:lnTo>
                    <a:pt x="22161" y="18846"/>
                  </a:lnTo>
                  <a:lnTo>
                    <a:pt x="23126" y="18097"/>
                  </a:lnTo>
                  <a:lnTo>
                    <a:pt x="24091" y="15519"/>
                  </a:lnTo>
                  <a:close/>
                </a:path>
                <a:path w="619760" h="85089">
                  <a:moveTo>
                    <a:pt x="42887" y="11442"/>
                  </a:moveTo>
                  <a:lnTo>
                    <a:pt x="42392" y="10350"/>
                  </a:lnTo>
                  <a:lnTo>
                    <a:pt x="41440" y="9232"/>
                  </a:lnTo>
                  <a:lnTo>
                    <a:pt x="40957" y="8496"/>
                  </a:lnTo>
                  <a:lnTo>
                    <a:pt x="39992" y="8128"/>
                  </a:lnTo>
                  <a:lnTo>
                    <a:pt x="38061" y="8496"/>
                  </a:lnTo>
                  <a:lnTo>
                    <a:pt x="37579" y="9232"/>
                  </a:lnTo>
                  <a:lnTo>
                    <a:pt x="36614" y="11442"/>
                  </a:lnTo>
                  <a:lnTo>
                    <a:pt x="37579" y="14033"/>
                  </a:lnTo>
                  <a:lnTo>
                    <a:pt x="38061" y="14782"/>
                  </a:lnTo>
                  <a:lnTo>
                    <a:pt x="39992" y="15151"/>
                  </a:lnTo>
                  <a:lnTo>
                    <a:pt x="40957" y="14782"/>
                  </a:lnTo>
                  <a:lnTo>
                    <a:pt x="41440" y="14033"/>
                  </a:lnTo>
                  <a:lnTo>
                    <a:pt x="42887" y="11442"/>
                  </a:lnTo>
                  <a:close/>
                </a:path>
                <a:path w="619760" h="85089">
                  <a:moveTo>
                    <a:pt x="62153" y="7391"/>
                  </a:moveTo>
                  <a:lnTo>
                    <a:pt x="61188" y="5168"/>
                  </a:lnTo>
                  <a:lnTo>
                    <a:pt x="59740" y="4419"/>
                  </a:lnTo>
                  <a:lnTo>
                    <a:pt x="57340" y="4419"/>
                  </a:lnTo>
                  <a:lnTo>
                    <a:pt x="56375" y="5168"/>
                  </a:lnTo>
                  <a:lnTo>
                    <a:pt x="55892" y="7391"/>
                  </a:lnTo>
                  <a:lnTo>
                    <a:pt x="56375" y="10350"/>
                  </a:lnTo>
                  <a:lnTo>
                    <a:pt x="57340" y="11074"/>
                  </a:lnTo>
                  <a:lnTo>
                    <a:pt x="58775" y="11442"/>
                  </a:lnTo>
                  <a:lnTo>
                    <a:pt x="59740" y="11074"/>
                  </a:lnTo>
                  <a:lnTo>
                    <a:pt x="61188" y="10350"/>
                  </a:lnTo>
                  <a:lnTo>
                    <a:pt x="62153" y="7391"/>
                  </a:lnTo>
                  <a:close/>
                </a:path>
                <a:path w="619760" h="85089">
                  <a:moveTo>
                    <a:pt x="81419" y="3327"/>
                  </a:moveTo>
                  <a:lnTo>
                    <a:pt x="80949" y="1841"/>
                  </a:lnTo>
                  <a:lnTo>
                    <a:pt x="80467" y="736"/>
                  </a:lnTo>
                  <a:lnTo>
                    <a:pt x="79019" y="0"/>
                  </a:lnTo>
                  <a:lnTo>
                    <a:pt x="76606" y="0"/>
                  </a:lnTo>
                  <a:lnTo>
                    <a:pt x="75158" y="736"/>
                  </a:lnTo>
                  <a:lnTo>
                    <a:pt x="74688" y="1841"/>
                  </a:lnTo>
                  <a:lnTo>
                    <a:pt x="74688" y="4800"/>
                  </a:lnTo>
                  <a:lnTo>
                    <a:pt x="75158" y="6273"/>
                  </a:lnTo>
                  <a:lnTo>
                    <a:pt x="76606" y="7010"/>
                  </a:lnTo>
                  <a:lnTo>
                    <a:pt x="78054" y="7391"/>
                  </a:lnTo>
                  <a:lnTo>
                    <a:pt x="79019" y="7010"/>
                  </a:lnTo>
                  <a:lnTo>
                    <a:pt x="80467" y="6273"/>
                  </a:lnTo>
                  <a:lnTo>
                    <a:pt x="81419" y="3327"/>
                  </a:lnTo>
                  <a:close/>
                </a:path>
                <a:path w="619760" h="85089">
                  <a:moveTo>
                    <a:pt x="103200" y="80098"/>
                  </a:moveTo>
                  <a:lnTo>
                    <a:pt x="102704" y="78257"/>
                  </a:lnTo>
                  <a:lnTo>
                    <a:pt x="101714" y="76796"/>
                  </a:lnTo>
                  <a:lnTo>
                    <a:pt x="100203" y="76060"/>
                  </a:lnTo>
                  <a:lnTo>
                    <a:pt x="97802" y="75399"/>
                  </a:lnTo>
                  <a:lnTo>
                    <a:pt x="95885" y="76123"/>
                  </a:lnTo>
                  <a:lnTo>
                    <a:pt x="94437" y="76873"/>
                  </a:lnTo>
                  <a:lnTo>
                    <a:pt x="92989" y="78346"/>
                  </a:lnTo>
                  <a:lnTo>
                    <a:pt x="92989" y="82042"/>
                  </a:lnTo>
                  <a:lnTo>
                    <a:pt x="94437" y="83527"/>
                  </a:lnTo>
                  <a:lnTo>
                    <a:pt x="95885" y="84632"/>
                  </a:lnTo>
                  <a:lnTo>
                    <a:pt x="97802" y="85001"/>
                  </a:lnTo>
                  <a:lnTo>
                    <a:pt x="100203" y="84556"/>
                  </a:lnTo>
                  <a:lnTo>
                    <a:pt x="101714" y="83439"/>
                  </a:lnTo>
                  <a:lnTo>
                    <a:pt x="102704" y="81953"/>
                  </a:lnTo>
                  <a:lnTo>
                    <a:pt x="103200" y="80098"/>
                  </a:lnTo>
                  <a:close/>
                </a:path>
                <a:path w="619760" h="85089">
                  <a:moveTo>
                    <a:pt x="163029" y="4000"/>
                  </a:moveTo>
                  <a:lnTo>
                    <a:pt x="161544" y="2540"/>
                  </a:lnTo>
                  <a:lnTo>
                    <a:pt x="160032" y="1803"/>
                  </a:lnTo>
                  <a:lnTo>
                    <a:pt x="158559" y="1435"/>
                  </a:lnTo>
                  <a:lnTo>
                    <a:pt x="156578" y="1803"/>
                  </a:lnTo>
                  <a:lnTo>
                    <a:pt x="155067" y="2552"/>
                  </a:lnTo>
                  <a:lnTo>
                    <a:pt x="154089" y="4013"/>
                  </a:lnTo>
                  <a:lnTo>
                    <a:pt x="154089" y="7327"/>
                  </a:lnTo>
                  <a:lnTo>
                    <a:pt x="155067" y="8801"/>
                  </a:lnTo>
                  <a:lnTo>
                    <a:pt x="156578" y="9537"/>
                  </a:lnTo>
                  <a:lnTo>
                    <a:pt x="158559" y="9893"/>
                  </a:lnTo>
                  <a:lnTo>
                    <a:pt x="160032" y="9537"/>
                  </a:lnTo>
                  <a:lnTo>
                    <a:pt x="161544" y="8788"/>
                  </a:lnTo>
                  <a:lnTo>
                    <a:pt x="163029" y="7315"/>
                  </a:lnTo>
                  <a:lnTo>
                    <a:pt x="163029" y="4000"/>
                  </a:lnTo>
                  <a:close/>
                </a:path>
                <a:path w="619760" h="85089">
                  <a:moveTo>
                    <a:pt x="229730" y="9817"/>
                  </a:moveTo>
                  <a:lnTo>
                    <a:pt x="228752" y="6896"/>
                  </a:lnTo>
                  <a:lnTo>
                    <a:pt x="226783" y="5803"/>
                  </a:lnTo>
                  <a:lnTo>
                    <a:pt x="223329" y="5803"/>
                  </a:lnTo>
                  <a:lnTo>
                    <a:pt x="221856" y="6896"/>
                  </a:lnTo>
                  <a:lnTo>
                    <a:pt x="220878" y="9829"/>
                  </a:lnTo>
                  <a:lnTo>
                    <a:pt x="221856" y="12750"/>
                  </a:lnTo>
                  <a:lnTo>
                    <a:pt x="223329" y="13855"/>
                  </a:lnTo>
                  <a:lnTo>
                    <a:pt x="225298" y="14211"/>
                  </a:lnTo>
                  <a:lnTo>
                    <a:pt x="226783" y="13855"/>
                  </a:lnTo>
                  <a:lnTo>
                    <a:pt x="228752" y="12750"/>
                  </a:lnTo>
                  <a:lnTo>
                    <a:pt x="229730" y="9817"/>
                  </a:lnTo>
                  <a:close/>
                </a:path>
                <a:path w="619760" h="85089">
                  <a:moveTo>
                    <a:pt x="310400" y="15557"/>
                  </a:moveTo>
                  <a:lnTo>
                    <a:pt x="309930" y="13741"/>
                  </a:lnTo>
                  <a:lnTo>
                    <a:pt x="308952" y="12649"/>
                  </a:lnTo>
                  <a:lnTo>
                    <a:pt x="307492" y="11557"/>
                  </a:lnTo>
                  <a:lnTo>
                    <a:pt x="306031" y="11201"/>
                  </a:lnTo>
                  <a:lnTo>
                    <a:pt x="304088" y="11569"/>
                  </a:lnTo>
                  <a:lnTo>
                    <a:pt x="302615" y="12661"/>
                  </a:lnTo>
                  <a:lnTo>
                    <a:pt x="301663" y="13741"/>
                  </a:lnTo>
                  <a:lnTo>
                    <a:pt x="301167" y="15557"/>
                  </a:lnTo>
                  <a:lnTo>
                    <a:pt x="301663" y="17030"/>
                  </a:lnTo>
                  <a:lnTo>
                    <a:pt x="302615" y="18110"/>
                  </a:lnTo>
                  <a:lnTo>
                    <a:pt x="304088" y="19215"/>
                  </a:lnTo>
                  <a:lnTo>
                    <a:pt x="306031" y="19202"/>
                  </a:lnTo>
                  <a:lnTo>
                    <a:pt x="307492" y="19202"/>
                  </a:lnTo>
                  <a:lnTo>
                    <a:pt x="308952" y="18465"/>
                  </a:lnTo>
                  <a:lnTo>
                    <a:pt x="309930" y="17005"/>
                  </a:lnTo>
                  <a:lnTo>
                    <a:pt x="310400" y="15557"/>
                  </a:lnTo>
                  <a:close/>
                </a:path>
                <a:path w="619760" h="85089">
                  <a:moveTo>
                    <a:pt x="493712" y="28575"/>
                  </a:moveTo>
                  <a:lnTo>
                    <a:pt x="493242" y="27127"/>
                  </a:lnTo>
                  <a:lnTo>
                    <a:pt x="492290" y="25704"/>
                  </a:lnTo>
                  <a:lnTo>
                    <a:pt x="490867" y="24993"/>
                  </a:lnTo>
                  <a:lnTo>
                    <a:pt x="489458" y="24625"/>
                  </a:lnTo>
                  <a:lnTo>
                    <a:pt x="487553" y="24993"/>
                  </a:lnTo>
                  <a:lnTo>
                    <a:pt x="486130" y="25717"/>
                  </a:lnTo>
                  <a:lnTo>
                    <a:pt x="485190" y="27152"/>
                  </a:lnTo>
                  <a:lnTo>
                    <a:pt x="484708" y="28600"/>
                  </a:lnTo>
                  <a:lnTo>
                    <a:pt x="485190" y="30391"/>
                  </a:lnTo>
                  <a:lnTo>
                    <a:pt x="486130" y="31826"/>
                  </a:lnTo>
                  <a:lnTo>
                    <a:pt x="487553" y="32537"/>
                  </a:lnTo>
                  <a:lnTo>
                    <a:pt x="489458" y="32893"/>
                  </a:lnTo>
                  <a:lnTo>
                    <a:pt x="490867" y="32524"/>
                  </a:lnTo>
                  <a:lnTo>
                    <a:pt x="492290" y="31813"/>
                  </a:lnTo>
                  <a:lnTo>
                    <a:pt x="493242" y="30378"/>
                  </a:lnTo>
                  <a:lnTo>
                    <a:pt x="493712" y="28575"/>
                  </a:lnTo>
                  <a:close/>
                </a:path>
                <a:path w="619760" h="85089">
                  <a:moveTo>
                    <a:pt x="566280" y="32689"/>
                  </a:moveTo>
                  <a:lnTo>
                    <a:pt x="564870" y="31254"/>
                  </a:lnTo>
                  <a:lnTo>
                    <a:pt x="563918" y="30556"/>
                  </a:lnTo>
                  <a:lnTo>
                    <a:pt x="562051" y="30200"/>
                  </a:lnTo>
                  <a:lnTo>
                    <a:pt x="560641" y="30568"/>
                  </a:lnTo>
                  <a:lnTo>
                    <a:pt x="559244" y="31267"/>
                  </a:lnTo>
                  <a:lnTo>
                    <a:pt x="558292" y="32702"/>
                  </a:lnTo>
                  <a:lnTo>
                    <a:pt x="557822" y="34137"/>
                  </a:lnTo>
                  <a:lnTo>
                    <a:pt x="558292" y="35915"/>
                  </a:lnTo>
                  <a:lnTo>
                    <a:pt x="559244" y="37350"/>
                  </a:lnTo>
                  <a:lnTo>
                    <a:pt x="560641" y="38061"/>
                  </a:lnTo>
                  <a:lnTo>
                    <a:pt x="562051" y="38404"/>
                  </a:lnTo>
                  <a:lnTo>
                    <a:pt x="563918" y="38049"/>
                  </a:lnTo>
                  <a:lnTo>
                    <a:pt x="564870" y="37325"/>
                  </a:lnTo>
                  <a:lnTo>
                    <a:pt x="566280" y="35902"/>
                  </a:lnTo>
                  <a:lnTo>
                    <a:pt x="566280" y="32689"/>
                  </a:lnTo>
                  <a:close/>
                </a:path>
                <a:path w="619760" h="85089">
                  <a:moveTo>
                    <a:pt x="619493" y="36817"/>
                  </a:moveTo>
                  <a:lnTo>
                    <a:pt x="618096" y="35382"/>
                  </a:lnTo>
                  <a:lnTo>
                    <a:pt x="617169" y="34328"/>
                  </a:lnTo>
                  <a:lnTo>
                    <a:pt x="615772" y="33959"/>
                  </a:lnTo>
                  <a:lnTo>
                    <a:pt x="613905" y="34328"/>
                  </a:lnTo>
                  <a:lnTo>
                    <a:pt x="612508" y="35407"/>
                  </a:lnTo>
                  <a:lnTo>
                    <a:pt x="611581" y="36830"/>
                  </a:lnTo>
                  <a:lnTo>
                    <a:pt x="611111" y="38265"/>
                  </a:lnTo>
                  <a:lnTo>
                    <a:pt x="611581" y="39674"/>
                  </a:lnTo>
                  <a:lnTo>
                    <a:pt x="612508" y="41109"/>
                  </a:lnTo>
                  <a:lnTo>
                    <a:pt x="613905" y="42164"/>
                  </a:lnTo>
                  <a:lnTo>
                    <a:pt x="615772" y="42164"/>
                  </a:lnTo>
                  <a:lnTo>
                    <a:pt x="617169" y="42151"/>
                  </a:lnTo>
                  <a:lnTo>
                    <a:pt x="618096" y="41084"/>
                  </a:lnTo>
                  <a:lnTo>
                    <a:pt x="619493" y="39662"/>
                  </a:lnTo>
                  <a:lnTo>
                    <a:pt x="619493" y="368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51075" y="4560488"/>
              <a:ext cx="95885" cy="1058545"/>
            </a:xfrm>
            <a:custGeom>
              <a:avLst/>
              <a:gdLst/>
              <a:ahLst/>
              <a:cxnLst/>
              <a:rect l="l" t="t" r="r" b="b"/>
              <a:pathLst>
                <a:path w="95885" h="1058545">
                  <a:moveTo>
                    <a:pt x="95403" y="1058152"/>
                  </a:moveTo>
                  <a:lnTo>
                    <a:pt x="95403" y="0"/>
                  </a:lnTo>
                  <a:lnTo>
                    <a:pt x="0" y="21438"/>
                  </a:lnTo>
                  <a:lnTo>
                    <a:pt x="0" y="1023410"/>
                  </a:lnTo>
                  <a:lnTo>
                    <a:pt x="95403" y="1058152"/>
                  </a:lnTo>
                  <a:close/>
                </a:path>
              </a:pathLst>
            </a:custGeom>
            <a:ln w="46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55416" y="4866525"/>
              <a:ext cx="496570" cy="744855"/>
            </a:xfrm>
            <a:custGeom>
              <a:avLst/>
              <a:gdLst/>
              <a:ahLst/>
              <a:cxnLst/>
              <a:rect l="l" t="t" r="r" b="b"/>
              <a:pathLst>
                <a:path w="496570" h="744854">
                  <a:moveTo>
                    <a:pt x="5778" y="713676"/>
                  </a:moveTo>
                  <a:lnTo>
                    <a:pt x="5283" y="711085"/>
                  </a:lnTo>
                  <a:lnTo>
                    <a:pt x="4330" y="710361"/>
                  </a:lnTo>
                  <a:lnTo>
                    <a:pt x="3378" y="709993"/>
                  </a:lnTo>
                  <a:lnTo>
                    <a:pt x="1917" y="710361"/>
                  </a:lnTo>
                  <a:lnTo>
                    <a:pt x="952" y="711085"/>
                  </a:lnTo>
                  <a:lnTo>
                    <a:pt x="0" y="712203"/>
                  </a:lnTo>
                  <a:lnTo>
                    <a:pt x="0" y="715162"/>
                  </a:lnTo>
                  <a:lnTo>
                    <a:pt x="952" y="716648"/>
                  </a:lnTo>
                  <a:lnTo>
                    <a:pt x="1917" y="717016"/>
                  </a:lnTo>
                  <a:lnTo>
                    <a:pt x="3378" y="717384"/>
                  </a:lnTo>
                  <a:lnTo>
                    <a:pt x="5283" y="716648"/>
                  </a:lnTo>
                  <a:lnTo>
                    <a:pt x="5778" y="713676"/>
                  </a:lnTo>
                  <a:close/>
                </a:path>
                <a:path w="496570" h="744854">
                  <a:moveTo>
                    <a:pt x="23126" y="720344"/>
                  </a:moveTo>
                  <a:lnTo>
                    <a:pt x="22644" y="717740"/>
                  </a:lnTo>
                  <a:lnTo>
                    <a:pt x="21678" y="717016"/>
                  </a:lnTo>
                  <a:lnTo>
                    <a:pt x="20701" y="716648"/>
                  </a:lnTo>
                  <a:lnTo>
                    <a:pt x="19748" y="717016"/>
                  </a:lnTo>
                  <a:lnTo>
                    <a:pt x="18300" y="717740"/>
                  </a:lnTo>
                  <a:lnTo>
                    <a:pt x="17818" y="718845"/>
                  </a:lnTo>
                  <a:lnTo>
                    <a:pt x="17818" y="721817"/>
                  </a:lnTo>
                  <a:lnTo>
                    <a:pt x="18300" y="723277"/>
                  </a:lnTo>
                  <a:lnTo>
                    <a:pt x="19748" y="724027"/>
                  </a:lnTo>
                  <a:lnTo>
                    <a:pt x="20701" y="724027"/>
                  </a:lnTo>
                  <a:lnTo>
                    <a:pt x="21678" y="724027"/>
                  </a:lnTo>
                  <a:lnTo>
                    <a:pt x="22644" y="723277"/>
                  </a:lnTo>
                  <a:lnTo>
                    <a:pt x="23126" y="720344"/>
                  </a:lnTo>
                  <a:close/>
                </a:path>
                <a:path w="496570" h="744854">
                  <a:moveTo>
                    <a:pt x="41910" y="726998"/>
                  </a:moveTo>
                  <a:lnTo>
                    <a:pt x="40944" y="724027"/>
                  </a:lnTo>
                  <a:lnTo>
                    <a:pt x="39979" y="723658"/>
                  </a:lnTo>
                  <a:lnTo>
                    <a:pt x="39014" y="722909"/>
                  </a:lnTo>
                  <a:lnTo>
                    <a:pt x="37579" y="723658"/>
                  </a:lnTo>
                  <a:lnTo>
                    <a:pt x="37084" y="724027"/>
                  </a:lnTo>
                  <a:lnTo>
                    <a:pt x="36131" y="726998"/>
                  </a:lnTo>
                  <a:lnTo>
                    <a:pt x="37084" y="729932"/>
                  </a:lnTo>
                  <a:lnTo>
                    <a:pt x="37579" y="730694"/>
                  </a:lnTo>
                  <a:lnTo>
                    <a:pt x="39014" y="730694"/>
                  </a:lnTo>
                  <a:lnTo>
                    <a:pt x="39979" y="730694"/>
                  </a:lnTo>
                  <a:lnTo>
                    <a:pt x="40944" y="729932"/>
                  </a:lnTo>
                  <a:lnTo>
                    <a:pt x="41910" y="726998"/>
                  </a:lnTo>
                  <a:close/>
                </a:path>
                <a:path w="496570" h="744854">
                  <a:moveTo>
                    <a:pt x="60706" y="733628"/>
                  </a:moveTo>
                  <a:lnTo>
                    <a:pt x="59728" y="731062"/>
                  </a:lnTo>
                  <a:lnTo>
                    <a:pt x="58775" y="730313"/>
                  </a:lnTo>
                  <a:lnTo>
                    <a:pt x="57810" y="729932"/>
                  </a:lnTo>
                  <a:lnTo>
                    <a:pt x="56845" y="730313"/>
                  </a:lnTo>
                  <a:lnTo>
                    <a:pt x="55880" y="731062"/>
                  </a:lnTo>
                  <a:lnTo>
                    <a:pt x="55397" y="733628"/>
                  </a:lnTo>
                  <a:lnTo>
                    <a:pt x="55880" y="736600"/>
                  </a:lnTo>
                  <a:lnTo>
                    <a:pt x="56845" y="737323"/>
                  </a:lnTo>
                  <a:lnTo>
                    <a:pt x="57810" y="737704"/>
                  </a:lnTo>
                  <a:lnTo>
                    <a:pt x="58775" y="737323"/>
                  </a:lnTo>
                  <a:lnTo>
                    <a:pt x="59728" y="736600"/>
                  </a:lnTo>
                  <a:lnTo>
                    <a:pt x="60706" y="733628"/>
                  </a:lnTo>
                  <a:close/>
                </a:path>
                <a:path w="496570" h="744854">
                  <a:moveTo>
                    <a:pt x="79006" y="740283"/>
                  </a:moveTo>
                  <a:lnTo>
                    <a:pt x="78041" y="737704"/>
                  </a:lnTo>
                  <a:lnTo>
                    <a:pt x="77089" y="736968"/>
                  </a:lnTo>
                  <a:lnTo>
                    <a:pt x="76123" y="736600"/>
                  </a:lnTo>
                  <a:lnTo>
                    <a:pt x="74676" y="736968"/>
                  </a:lnTo>
                  <a:lnTo>
                    <a:pt x="74193" y="737704"/>
                  </a:lnTo>
                  <a:lnTo>
                    <a:pt x="73215" y="740283"/>
                  </a:lnTo>
                  <a:lnTo>
                    <a:pt x="74193" y="743242"/>
                  </a:lnTo>
                  <a:lnTo>
                    <a:pt x="74676" y="743991"/>
                  </a:lnTo>
                  <a:lnTo>
                    <a:pt x="76123" y="744359"/>
                  </a:lnTo>
                  <a:lnTo>
                    <a:pt x="77089" y="743991"/>
                  </a:lnTo>
                  <a:lnTo>
                    <a:pt x="78041" y="743242"/>
                  </a:lnTo>
                  <a:lnTo>
                    <a:pt x="79006" y="740283"/>
                  </a:lnTo>
                  <a:close/>
                </a:path>
                <a:path w="496570" h="744854">
                  <a:moveTo>
                    <a:pt x="104597" y="446112"/>
                  </a:moveTo>
                  <a:lnTo>
                    <a:pt x="104089" y="444677"/>
                  </a:lnTo>
                  <a:lnTo>
                    <a:pt x="103085" y="443623"/>
                  </a:lnTo>
                  <a:lnTo>
                    <a:pt x="101587" y="442950"/>
                  </a:lnTo>
                  <a:lnTo>
                    <a:pt x="99720" y="443141"/>
                  </a:lnTo>
                  <a:lnTo>
                    <a:pt x="97790" y="443496"/>
                  </a:lnTo>
                  <a:lnTo>
                    <a:pt x="96342" y="444258"/>
                  </a:lnTo>
                  <a:lnTo>
                    <a:pt x="95389" y="445363"/>
                  </a:lnTo>
                  <a:lnTo>
                    <a:pt x="94907" y="446824"/>
                  </a:lnTo>
                  <a:lnTo>
                    <a:pt x="95389" y="448310"/>
                  </a:lnTo>
                  <a:lnTo>
                    <a:pt x="96342" y="449795"/>
                  </a:lnTo>
                  <a:lnTo>
                    <a:pt x="97790" y="450532"/>
                  </a:lnTo>
                  <a:lnTo>
                    <a:pt x="99720" y="450532"/>
                  </a:lnTo>
                  <a:lnTo>
                    <a:pt x="101587" y="449973"/>
                  </a:lnTo>
                  <a:lnTo>
                    <a:pt x="103085" y="449160"/>
                  </a:lnTo>
                  <a:lnTo>
                    <a:pt x="104089" y="447624"/>
                  </a:lnTo>
                  <a:lnTo>
                    <a:pt x="104597" y="446112"/>
                  </a:lnTo>
                  <a:close/>
                </a:path>
                <a:path w="496570" h="744854">
                  <a:moveTo>
                    <a:pt x="104597" y="224574"/>
                  </a:moveTo>
                  <a:lnTo>
                    <a:pt x="104089" y="223113"/>
                  </a:lnTo>
                  <a:lnTo>
                    <a:pt x="103085" y="222046"/>
                  </a:lnTo>
                  <a:lnTo>
                    <a:pt x="101587" y="221373"/>
                  </a:lnTo>
                  <a:lnTo>
                    <a:pt x="99720" y="221386"/>
                  </a:lnTo>
                  <a:lnTo>
                    <a:pt x="97790" y="221754"/>
                  </a:lnTo>
                  <a:lnTo>
                    <a:pt x="96342" y="222491"/>
                  </a:lnTo>
                  <a:lnTo>
                    <a:pt x="95389" y="223596"/>
                  </a:lnTo>
                  <a:lnTo>
                    <a:pt x="94907" y="225069"/>
                  </a:lnTo>
                  <a:lnTo>
                    <a:pt x="95389" y="226923"/>
                  </a:lnTo>
                  <a:lnTo>
                    <a:pt x="96342" y="228041"/>
                  </a:lnTo>
                  <a:lnTo>
                    <a:pt x="97790" y="228777"/>
                  </a:lnTo>
                  <a:lnTo>
                    <a:pt x="99720" y="229146"/>
                  </a:lnTo>
                  <a:lnTo>
                    <a:pt x="101587" y="228371"/>
                  </a:lnTo>
                  <a:lnTo>
                    <a:pt x="103085" y="227596"/>
                  </a:lnTo>
                  <a:lnTo>
                    <a:pt x="104089" y="226441"/>
                  </a:lnTo>
                  <a:lnTo>
                    <a:pt x="104597" y="224574"/>
                  </a:lnTo>
                  <a:close/>
                </a:path>
                <a:path w="496570" h="744854">
                  <a:moveTo>
                    <a:pt x="104597" y="3022"/>
                  </a:moveTo>
                  <a:lnTo>
                    <a:pt x="104089" y="1549"/>
                  </a:lnTo>
                  <a:lnTo>
                    <a:pt x="103085" y="469"/>
                  </a:lnTo>
                  <a:lnTo>
                    <a:pt x="101587" y="139"/>
                  </a:lnTo>
                  <a:lnTo>
                    <a:pt x="99720" y="0"/>
                  </a:lnTo>
                  <a:lnTo>
                    <a:pt x="97790" y="368"/>
                  </a:lnTo>
                  <a:lnTo>
                    <a:pt x="96342" y="736"/>
                  </a:lnTo>
                  <a:lnTo>
                    <a:pt x="95389" y="1841"/>
                  </a:lnTo>
                  <a:lnTo>
                    <a:pt x="94907" y="3314"/>
                  </a:lnTo>
                  <a:lnTo>
                    <a:pt x="95389" y="4813"/>
                  </a:lnTo>
                  <a:lnTo>
                    <a:pt x="96342" y="6273"/>
                  </a:lnTo>
                  <a:lnTo>
                    <a:pt x="97790" y="7010"/>
                  </a:lnTo>
                  <a:lnTo>
                    <a:pt x="99720" y="7378"/>
                  </a:lnTo>
                  <a:lnTo>
                    <a:pt x="101587" y="6781"/>
                  </a:lnTo>
                  <a:lnTo>
                    <a:pt x="103085" y="6019"/>
                  </a:lnTo>
                  <a:lnTo>
                    <a:pt x="104089" y="4521"/>
                  </a:lnTo>
                  <a:lnTo>
                    <a:pt x="104597" y="3022"/>
                  </a:lnTo>
                  <a:close/>
                </a:path>
                <a:path w="496570" h="744854">
                  <a:moveTo>
                    <a:pt x="105587" y="666496"/>
                  </a:moveTo>
                  <a:lnTo>
                    <a:pt x="105092" y="665048"/>
                  </a:lnTo>
                  <a:lnTo>
                    <a:pt x="103581" y="664032"/>
                  </a:lnTo>
                  <a:lnTo>
                    <a:pt x="102082" y="663397"/>
                  </a:lnTo>
                  <a:lnTo>
                    <a:pt x="98285" y="664159"/>
                  </a:lnTo>
                  <a:lnTo>
                    <a:pt x="96837" y="664895"/>
                  </a:lnTo>
                  <a:lnTo>
                    <a:pt x="95872" y="666013"/>
                  </a:lnTo>
                  <a:lnTo>
                    <a:pt x="95872" y="669328"/>
                  </a:lnTo>
                  <a:lnTo>
                    <a:pt x="96837" y="670420"/>
                  </a:lnTo>
                  <a:lnTo>
                    <a:pt x="98285" y="671195"/>
                  </a:lnTo>
                  <a:lnTo>
                    <a:pt x="100215" y="671195"/>
                  </a:lnTo>
                  <a:lnTo>
                    <a:pt x="102082" y="670420"/>
                  </a:lnTo>
                  <a:lnTo>
                    <a:pt x="103581" y="669569"/>
                  </a:lnTo>
                  <a:lnTo>
                    <a:pt x="105092" y="668362"/>
                  </a:lnTo>
                  <a:lnTo>
                    <a:pt x="105587" y="666496"/>
                  </a:lnTo>
                  <a:close/>
                </a:path>
                <a:path w="496570" h="744854">
                  <a:moveTo>
                    <a:pt x="157467" y="736168"/>
                  </a:moveTo>
                  <a:lnTo>
                    <a:pt x="156972" y="734720"/>
                  </a:lnTo>
                  <a:lnTo>
                    <a:pt x="156464" y="733666"/>
                  </a:lnTo>
                  <a:lnTo>
                    <a:pt x="154978" y="732663"/>
                  </a:lnTo>
                  <a:lnTo>
                    <a:pt x="151498" y="732917"/>
                  </a:lnTo>
                  <a:lnTo>
                    <a:pt x="149517" y="734174"/>
                  </a:lnTo>
                  <a:lnTo>
                    <a:pt x="149009" y="735291"/>
                  </a:lnTo>
                  <a:lnTo>
                    <a:pt x="148513" y="736828"/>
                  </a:lnTo>
                  <a:lnTo>
                    <a:pt x="149009" y="738619"/>
                  </a:lnTo>
                  <a:lnTo>
                    <a:pt x="149517" y="739698"/>
                  </a:lnTo>
                  <a:lnTo>
                    <a:pt x="151498" y="740270"/>
                  </a:lnTo>
                  <a:lnTo>
                    <a:pt x="152984" y="740549"/>
                  </a:lnTo>
                  <a:lnTo>
                    <a:pt x="154978" y="740029"/>
                  </a:lnTo>
                  <a:lnTo>
                    <a:pt x="156464" y="739190"/>
                  </a:lnTo>
                  <a:lnTo>
                    <a:pt x="156972" y="738047"/>
                  </a:lnTo>
                  <a:lnTo>
                    <a:pt x="157467" y="736168"/>
                  </a:lnTo>
                  <a:close/>
                </a:path>
                <a:path w="496570" h="744854">
                  <a:moveTo>
                    <a:pt x="223761" y="725817"/>
                  </a:moveTo>
                  <a:lnTo>
                    <a:pt x="223266" y="724382"/>
                  </a:lnTo>
                  <a:lnTo>
                    <a:pt x="222288" y="722998"/>
                  </a:lnTo>
                  <a:lnTo>
                    <a:pt x="220789" y="722376"/>
                  </a:lnTo>
                  <a:lnTo>
                    <a:pt x="218833" y="722147"/>
                  </a:lnTo>
                  <a:lnTo>
                    <a:pt x="217347" y="722617"/>
                  </a:lnTo>
                  <a:lnTo>
                    <a:pt x="215861" y="723455"/>
                  </a:lnTo>
                  <a:lnTo>
                    <a:pt x="214884" y="726465"/>
                  </a:lnTo>
                  <a:lnTo>
                    <a:pt x="215861" y="729322"/>
                  </a:lnTo>
                  <a:lnTo>
                    <a:pt x="217347" y="729576"/>
                  </a:lnTo>
                  <a:lnTo>
                    <a:pt x="218833" y="729843"/>
                  </a:lnTo>
                  <a:lnTo>
                    <a:pt x="220789" y="729322"/>
                  </a:lnTo>
                  <a:lnTo>
                    <a:pt x="222288" y="728853"/>
                  </a:lnTo>
                  <a:lnTo>
                    <a:pt x="223266" y="727316"/>
                  </a:lnTo>
                  <a:lnTo>
                    <a:pt x="223761" y="725817"/>
                  </a:lnTo>
                  <a:close/>
                </a:path>
                <a:path w="496570" h="744854">
                  <a:moveTo>
                    <a:pt x="303072" y="712393"/>
                  </a:moveTo>
                  <a:lnTo>
                    <a:pt x="302590" y="710971"/>
                  </a:lnTo>
                  <a:lnTo>
                    <a:pt x="301625" y="709955"/>
                  </a:lnTo>
                  <a:lnTo>
                    <a:pt x="300151" y="708952"/>
                  </a:lnTo>
                  <a:lnTo>
                    <a:pt x="296748" y="709206"/>
                  </a:lnTo>
                  <a:lnTo>
                    <a:pt x="295287" y="710399"/>
                  </a:lnTo>
                  <a:lnTo>
                    <a:pt x="294792" y="711530"/>
                  </a:lnTo>
                  <a:lnTo>
                    <a:pt x="294309" y="713016"/>
                  </a:lnTo>
                  <a:lnTo>
                    <a:pt x="295287" y="715873"/>
                  </a:lnTo>
                  <a:lnTo>
                    <a:pt x="298208" y="716381"/>
                  </a:lnTo>
                  <a:lnTo>
                    <a:pt x="300151" y="715886"/>
                  </a:lnTo>
                  <a:lnTo>
                    <a:pt x="301625" y="715416"/>
                  </a:lnTo>
                  <a:lnTo>
                    <a:pt x="302590" y="713867"/>
                  </a:lnTo>
                  <a:lnTo>
                    <a:pt x="303072" y="712393"/>
                  </a:lnTo>
                  <a:close/>
                </a:path>
                <a:path w="496570" h="744854">
                  <a:moveTo>
                    <a:pt x="496125" y="680110"/>
                  </a:moveTo>
                  <a:lnTo>
                    <a:pt x="494703" y="678764"/>
                  </a:lnTo>
                  <a:lnTo>
                    <a:pt x="493750" y="678129"/>
                  </a:lnTo>
                  <a:lnTo>
                    <a:pt x="491845" y="677900"/>
                  </a:lnTo>
                  <a:lnTo>
                    <a:pt x="489966" y="678395"/>
                  </a:lnTo>
                  <a:lnTo>
                    <a:pt x="489013" y="679170"/>
                  </a:lnTo>
                  <a:lnTo>
                    <a:pt x="488073" y="680681"/>
                  </a:lnTo>
                  <a:lnTo>
                    <a:pt x="487591" y="682155"/>
                  </a:lnTo>
                  <a:lnTo>
                    <a:pt x="488073" y="683564"/>
                  </a:lnTo>
                  <a:lnTo>
                    <a:pt x="489013" y="684568"/>
                  </a:lnTo>
                  <a:lnTo>
                    <a:pt x="489966" y="685215"/>
                  </a:lnTo>
                  <a:lnTo>
                    <a:pt x="491845" y="685431"/>
                  </a:lnTo>
                  <a:lnTo>
                    <a:pt x="493750" y="684936"/>
                  </a:lnTo>
                  <a:lnTo>
                    <a:pt x="496125" y="682980"/>
                  </a:lnTo>
                  <a:lnTo>
                    <a:pt x="496125" y="6801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76123" y="4661221"/>
              <a:ext cx="0" cy="192405"/>
            </a:xfrm>
            <a:custGeom>
              <a:avLst/>
              <a:gdLst/>
              <a:ahLst/>
              <a:cxnLst/>
              <a:rect l="l" t="t" r="r" b="b"/>
              <a:pathLst>
                <a:path h="192404">
                  <a:moveTo>
                    <a:pt x="0" y="0"/>
                  </a:moveTo>
                  <a:lnTo>
                    <a:pt x="0" y="192150"/>
                  </a:lnTo>
                  <a:lnTo>
                    <a:pt x="0" y="0"/>
                  </a:lnTo>
                  <a:close/>
                </a:path>
              </a:pathLst>
            </a:custGeom>
            <a:ln w="46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17485" y="4853223"/>
              <a:ext cx="266065" cy="635"/>
            </a:xfrm>
            <a:custGeom>
              <a:avLst/>
              <a:gdLst/>
              <a:ahLst/>
              <a:cxnLst/>
              <a:rect l="l" t="t" r="r" b="b"/>
              <a:pathLst>
                <a:path w="266064" h="635">
                  <a:moveTo>
                    <a:pt x="-1785" y="69"/>
                  </a:moveTo>
                  <a:lnTo>
                    <a:pt x="267510" y="69"/>
                  </a:lnTo>
                </a:path>
              </a:pathLst>
            </a:custGeom>
            <a:ln w="3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21514" y="4756944"/>
              <a:ext cx="55880" cy="22225"/>
            </a:xfrm>
            <a:custGeom>
              <a:avLst/>
              <a:gdLst/>
              <a:ahLst/>
              <a:cxnLst/>
              <a:rect l="l" t="t" r="r" b="b"/>
              <a:pathLst>
                <a:path w="55879" h="22225">
                  <a:moveTo>
                    <a:pt x="55273" y="21616"/>
                  </a:moveTo>
                  <a:lnTo>
                    <a:pt x="0" y="21021"/>
                  </a:lnTo>
                  <a:lnTo>
                    <a:pt x="0" y="0"/>
                  </a:lnTo>
                  <a:lnTo>
                    <a:pt x="55273" y="1765"/>
                  </a:lnTo>
                  <a:lnTo>
                    <a:pt x="55273" y="216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21514" y="4756944"/>
              <a:ext cx="55880" cy="22225"/>
            </a:xfrm>
            <a:custGeom>
              <a:avLst/>
              <a:gdLst/>
              <a:ahLst/>
              <a:cxnLst/>
              <a:rect l="l" t="t" r="r" b="b"/>
              <a:pathLst>
                <a:path w="55879" h="22225">
                  <a:moveTo>
                    <a:pt x="0" y="21021"/>
                  </a:moveTo>
                  <a:lnTo>
                    <a:pt x="55273" y="21616"/>
                  </a:lnTo>
                  <a:lnTo>
                    <a:pt x="55273" y="1765"/>
                  </a:lnTo>
                  <a:lnTo>
                    <a:pt x="0" y="0"/>
                  </a:lnTo>
                  <a:lnTo>
                    <a:pt x="0" y="21021"/>
                  </a:lnTo>
                  <a:close/>
                </a:path>
              </a:pathLst>
            </a:custGeom>
            <a:ln w="37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21514" y="4818213"/>
              <a:ext cx="55880" cy="22225"/>
            </a:xfrm>
            <a:custGeom>
              <a:avLst/>
              <a:gdLst/>
              <a:ahLst/>
              <a:cxnLst/>
              <a:rect l="l" t="t" r="r" b="b"/>
              <a:pathLst>
                <a:path w="55879" h="22225">
                  <a:moveTo>
                    <a:pt x="55273" y="21735"/>
                  </a:moveTo>
                  <a:lnTo>
                    <a:pt x="0" y="21378"/>
                  </a:lnTo>
                  <a:lnTo>
                    <a:pt x="0" y="0"/>
                  </a:lnTo>
                  <a:lnTo>
                    <a:pt x="55273" y="1507"/>
                  </a:lnTo>
                  <a:lnTo>
                    <a:pt x="55273" y="217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21514" y="4818213"/>
              <a:ext cx="55880" cy="22225"/>
            </a:xfrm>
            <a:custGeom>
              <a:avLst/>
              <a:gdLst/>
              <a:ahLst/>
              <a:cxnLst/>
              <a:rect l="l" t="t" r="r" b="b"/>
              <a:pathLst>
                <a:path w="55879" h="22225">
                  <a:moveTo>
                    <a:pt x="0" y="21378"/>
                  </a:moveTo>
                  <a:lnTo>
                    <a:pt x="55273" y="21735"/>
                  </a:lnTo>
                  <a:lnTo>
                    <a:pt x="55273" y="1507"/>
                  </a:lnTo>
                  <a:lnTo>
                    <a:pt x="0" y="0"/>
                  </a:lnTo>
                  <a:lnTo>
                    <a:pt x="0" y="21378"/>
                  </a:lnTo>
                  <a:close/>
                </a:path>
              </a:pathLst>
            </a:custGeom>
            <a:ln w="37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46073" y="4780485"/>
              <a:ext cx="31115" cy="14604"/>
            </a:xfrm>
            <a:custGeom>
              <a:avLst/>
              <a:gdLst/>
              <a:ahLst/>
              <a:cxnLst/>
              <a:rect l="l" t="t" r="r" b="b"/>
              <a:pathLst>
                <a:path w="31114" h="14604">
                  <a:moveTo>
                    <a:pt x="0" y="14116"/>
                  </a:moveTo>
                  <a:lnTo>
                    <a:pt x="0" y="0"/>
                  </a:lnTo>
                  <a:lnTo>
                    <a:pt x="30714" y="238"/>
                  </a:lnTo>
                  <a:lnTo>
                    <a:pt x="30714" y="13968"/>
                  </a:lnTo>
                  <a:lnTo>
                    <a:pt x="0" y="141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46073" y="4780485"/>
              <a:ext cx="31115" cy="14604"/>
            </a:xfrm>
            <a:custGeom>
              <a:avLst/>
              <a:gdLst/>
              <a:ahLst/>
              <a:cxnLst/>
              <a:rect l="l" t="t" r="r" b="b"/>
              <a:pathLst>
                <a:path w="31114" h="14604">
                  <a:moveTo>
                    <a:pt x="0" y="14116"/>
                  </a:moveTo>
                  <a:lnTo>
                    <a:pt x="30714" y="13968"/>
                  </a:lnTo>
                  <a:lnTo>
                    <a:pt x="30714" y="238"/>
                  </a:lnTo>
                  <a:lnTo>
                    <a:pt x="0" y="0"/>
                  </a:lnTo>
                  <a:lnTo>
                    <a:pt x="0" y="14116"/>
                  </a:lnTo>
                  <a:close/>
                </a:path>
              </a:pathLst>
            </a:custGeom>
            <a:ln w="37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41262" y="4819294"/>
              <a:ext cx="35560" cy="5715"/>
            </a:xfrm>
            <a:custGeom>
              <a:avLst/>
              <a:gdLst/>
              <a:ahLst/>
              <a:cxnLst/>
              <a:rect l="l" t="t" r="r" b="b"/>
              <a:pathLst>
                <a:path w="35560" h="5714">
                  <a:moveTo>
                    <a:pt x="35047" y="5486"/>
                  </a:moveTo>
                  <a:lnTo>
                    <a:pt x="0" y="5426"/>
                  </a:lnTo>
                  <a:lnTo>
                    <a:pt x="0" y="0"/>
                  </a:lnTo>
                  <a:lnTo>
                    <a:pt x="35047" y="803"/>
                  </a:lnTo>
                  <a:lnTo>
                    <a:pt x="35047" y="5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41262" y="4819294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h="20320">
                  <a:moveTo>
                    <a:pt x="-2327" y="9950"/>
                  </a:moveTo>
                  <a:lnTo>
                    <a:pt x="2327" y="9950"/>
                  </a:lnTo>
                </a:path>
              </a:pathLst>
            </a:custGeom>
            <a:ln w="199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26325" y="4822013"/>
              <a:ext cx="6350" cy="14604"/>
            </a:xfrm>
            <a:custGeom>
              <a:avLst/>
              <a:gdLst/>
              <a:ahLst/>
              <a:cxnLst/>
              <a:rect l="l" t="t" r="r" b="b"/>
              <a:pathLst>
                <a:path w="6350" h="14604">
                  <a:moveTo>
                    <a:pt x="1939" y="14196"/>
                  </a:moveTo>
                  <a:lnTo>
                    <a:pt x="491" y="10952"/>
                  </a:lnTo>
                  <a:lnTo>
                    <a:pt x="2418" y="11646"/>
                  </a:lnTo>
                  <a:lnTo>
                    <a:pt x="2896" y="7281"/>
                  </a:lnTo>
                  <a:lnTo>
                    <a:pt x="0" y="7698"/>
                  </a:lnTo>
                  <a:lnTo>
                    <a:pt x="1939" y="69"/>
                  </a:lnTo>
                  <a:lnTo>
                    <a:pt x="5315" y="0"/>
                  </a:lnTo>
                  <a:lnTo>
                    <a:pt x="1939" y="5863"/>
                  </a:lnTo>
                  <a:lnTo>
                    <a:pt x="5793" y="5783"/>
                  </a:lnTo>
                  <a:lnTo>
                    <a:pt x="3866" y="11259"/>
                  </a:lnTo>
                  <a:lnTo>
                    <a:pt x="6272" y="11210"/>
                  </a:lnTo>
                  <a:lnTo>
                    <a:pt x="1939" y="1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16011" y="4982556"/>
              <a:ext cx="267970" cy="494030"/>
            </a:xfrm>
            <a:custGeom>
              <a:avLst/>
              <a:gdLst/>
              <a:ahLst/>
              <a:cxnLst/>
              <a:rect l="l" t="t" r="r" b="b"/>
              <a:pathLst>
                <a:path w="267970" h="494029">
                  <a:moveTo>
                    <a:pt x="267664" y="0"/>
                  </a:moveTo>
                  <a:lnTo>
                    <a:pt x="0" y="8154"/>
                  </a:lnTo>
                  <a:lnTo>
                    <a:pt x="267664" y="0"/>
                  </a:lnTo>
                  <a:close/>
                </a:path>
                <a:path w="267970" h="494029">
                  <a:moveTo>
                    <a:pt x="266255" y="65257"/>
                  </a:moveTo>
                  <a:lnTo>
                    <a:pt x="1474" y="77122"/>
                  </a:lnTo>
                  <a:lnTo>
                    <a:pt x="266255" y="65257"/>
                  </a:lnTo>
                  <a:close/>
                </a:path>
                <a:path w="267970" h="494029">
                  <a:moveTo>
                    <a:pt x="266255" y="129750"/>
                  </a:moveTo>
                  <a:lnTo>
                    <a:pt x="1474" y="144313"/>
                  </a:lnTo>
                  <a:lnTo>
                    <a:pt x="266255" y="129750"/>
                  </a:lnTo>
                  <a:close/>
                </a:path>
                <a:path w="267970" h="494029">
                  <a:moveTo>
                    <a:pt x="267664" y="194184"/>
                  </a:moveTo>
                  <a:lnTo>
                    <a:pt x="1474" y="212606"/>
                  </a:lnTo>
                  <a:lnTo>
                    <a:pt x="267664" y="194184"/>
                  </a:lnTo>
                  <a:close/>
                </a:path>
                <a:path w="267970" h="494029">
                  <a:moveTo>
                    <a:pt x="267664" y="257239"/>
                  </a:moveTo>
                  <a:lnTo>
                    <a:pt x="1474" y="281256"/>
                  </a:lnTo>
                  <a:lnTo>
                    <a:pt x="267664" y="257239"/>
                  </a:lnTo>
                  <a:close/>
                </a:path>
                <a:path w="267970" h="494029">
                  <a:moveTo>
                    <a:pt x="267664" y="321375"/>
                  </a:moveTo>
                  <a:lnTo>
                    <a:pt x="1474" y="349182"/>
                  </a:lnTo>
                  <a:lnTo>
                    <a:pt x="267664" y="321375"/>
                  </a:lnTo>
                  <a:close/>
                </a:path>
                <a:path w="267970" h="494029">
                  <a:moveTo>
                    <a:pt x="261069" y="324242"/>
                  </a:moveTo>
                  <a:lnTo>
                    <a:pt x="261069" y="493793"/>
                  </a:lnTo>
                  <a:lnTo>
                    <a:pt x="261069" y="324242"/>
                  </a:lnTo>
                  <a:close/>
                </a:path>
              </a:pathLst>
            </a:custGeom>
            <a:ln w="41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85820" y="4853302"/>
              <a:ext cx="195941" cy="12938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465792" y="5008092"/>
              <a:ext cx="95250" cy="306705"/>
            </a:xfrm>
            <a:custGeom>
              <a:avLst/>
              <a:gdLst/>
              <a:ahLst/>
              <a:cxnLst/>
              <a:rect l="l" t="t" r="r" b="b"/>
              <a:pathLst>
                <a:path w="95250" h="306704">
                  <a:moveTo>
                    <a:pt x="38798" y="203479"/>
                  </a:moveTo>
                  <a:lnTo>
                    <a:pt x="37846" y="202069"/>
                  </a:lnTo>
                  <a:lnTo>
                    <a:pt x="36385" y="201409"/>
                  </a:lnTo>
                  <a:lnTo>
                    <a:pt x="35420" y="201091"/>
                  </a:lnTo>
                  <a:lnTo>
                    <a:pt x="3403" y="202577"/>
                  </a:lnTo>
                  <a:lnTo>
                    <a:pt x="1943" y="203009"/>
                  </a:lnTo>
                  <a:lnTo>
                    <a:pt x="482" y="203796"/>
                  </a:lnTo>
                  <a:lnTo>
                    <a:pt x="0" y="204558"/>
                  </a:lnTo>
                  <a:lnTo>
                    <a:pt x="0" y="230022"/>
                  </a:lnTo>
                  <a:lnTo>
                    <a:pt x="482" y="230733"/>
                  </a:lnTo>
                  <a:lnTo>
                    <a:pt x="1943" y="231381"/>
                  </a:lnTo>
                  <a:lnTo>
                    <a:pt x="35420" y="229768"/>
                  </a:lnTo>
                  <a:lnTo>
                    <a:pt x="36385" y="229717"/>
                  </a:lnTo>
                  <a:lnTo>
                    <a:pt x="37846" y="228917"/>
                  </a:lnTo>
                  <a:lnTo>
                    <a:pt x="38798" y="227431"/>
                  </a:lnTo>
                  <a:lnTo>
                    <a:pt x="38798" y="203479"/>
                  </a:lnTo>
                  <a:close/>
                </a:path>
                <a:path w="95250" h="306704">
                  <a:moveTo>
                    <a:pt x="38798" y="136702"/>
                  </a:moveTo>
                  <a:lnTo>
                    <a:pt x="37846" y="135293"/>
                  </a:lnTo>
                  <a:lnTo>
                    <a:pt x="36385" y="134632"/>
                  </a:lnTo>
                  <a:lnTo>
                    <a:pt x="35420" y="134315"/>
                  </a:lnTo>
                  <a:lnTo>
                    <a:pt x="3403" y="135636"/>
                  </a:lnTo>
                  <a:lnTo>
                    <a:pt x="1943" y="136067"/>
                  </a:lnTo>
                  <a:lnTo>
                    <a:pt x="482" y="136855"/>
                  </a:lnTo>
                  <a:lnTo>
                    <a:pt x="0" y="137591"/>
                  </a:lnTo>
                  <a:lnTo>
                    <a:pt x="0" y="163055"/>
                  </a:lnTo>
                  <a:lnTo>
                    <a:pt x="482" y="163779"/>
                  </a:lnTo>
                  <a:lnTo>
                    <a:pt x="1943" y="164439"/>
                  </a:lnTo>
                  <a:lnTo>
                    <a:pt x="35420" y="162979"/>
                  </a:lnTo>
                  <a:lnTo>
                    <a:pt x="36385" y="162941"/>
                  </a:lnTo>
                  <a:lnTo>
                    <a:pt x="37846" y="162153"/>
                  </a:lnTo>
                  <a:lnTo>
                    <a:pt x="38328" y="161391"/>
                  </a:lnTo>
                  <a:lnTo>
                    <a:pt x="38798" y="160286"/>
                  </a:lnTo>
                  <a:lnTo>
                    <a:pt x="38798" y="136702"/>
                  </a:lnTo>
                  <a:close/>
                </a:path>
                <a:path w="95250" h="306704">
                  <a:moveTo>
                    <a:pt x="38798" y="69913"/>
                  </a:moveTo>
                  <a:lnTo>
                    <a:pt x="38328" y="68846"/>
                  </a:lnTo>
                  <a:lnTo>
                    <a:pt x="37846" y="68148"/>
                  </a:lnTo>
                  <a:lnTo>
                    <a:pt x="36385" y="67475"/>
                  </a:lnTo>
                  <a:lnTo>
                    <a:pt x="35420" y="67144"/>
                  </a:lnTo>
                  <a:lnTo>
                    <a:pt x="3403" y="68313"/>
                  </a:lnTo>
                  <a:lnTo>
                    <a:pt x="1943" y="68732"/>
                  </a:lnTo>
                  <a:lnTo>
                    <a:pt x="482" y="69519"/>
                  </a:lnTo>
                  <a:lnTo>
                    <a:pt x="0" y="70269"/>
                  </a:lnTo>
                  <a:lnTo>
                    <a:pt x="0" y="95732"/>
                  </a:lnTo>
                  <a:lnTo>
                    <a:pt x="482" y="96456"/>
                  </a:lnTo>
                  <a:lnTo>
                    <a:pt x="1943" y="97129"/>
                  </a:lnTo>
                  <a:lnTo>
                    <a:pt x="35420" y="95834"/>
                  </a:lnTo>
                  <a:lnTo>
                    <a:pt x="36385" y="95783"/>
                  </a:lnTo>
                  <a:lnTo>
                    <a:pt x="37846" y="95008"/>
                  </a:lnTo>
                  <a:lnTo>
                    <a:pt x="38328" y="94259"/>
                  </a:lnTo>
                  <a:lnTo>
                    <a:pt x="38798" y="93141"/>
                  </a:lnTo>
                  <a:lnTo>
                    <a:pt x="38798" y="69913"/>
                  </a:lnTo>
                  <a:close/>
                </a:path>
                <a:path w="95250" h="306704">
                  <a:moveTo>
                    <a:pt x="38798" y="2425"/>
                  </a:moveTo>
                  <a:lnTo>
                    <a:pt x="38328" y="1727"/>
                  </a:lnTo>
                  <a:lnTo>
                    <a:pt x="37846" y="635"/>
                  </a:lnTo>
                  <a:lnTo>
                    <a:pt x="36385" y="317"/>
                  </a:lnTo>
                  <a:lnTo>
                    <a:pt x="35420" y="0"/>
                  </a:lnTo>
                  <a:lnTo>
                    <a:pt x="3403" y="1003"/>
                  </a:lnTo>
                  <a:lnTo>
                    <a:pt x="482" y="1816"/>
                  </a:lnTo>
                  <a:lnTo>
                    <a:pt x="0" y="2946"/>
                  </a:lnTo>
                  <a:lnTo>
                    <a:pt x="0" y="28790"/>
                  </a:lnTo>
                  <a:lnTo>
                    <a:pt x="482" y="29489"/>
                  </a:lnTo>
                  <a:lnTo>
                    <a:pt x="1943" y="30162"/>
                  </a:lnTo>
                  <a:lnTo>
                    <a:pt x="35420" y="29032"/>
                  </a:lnTo>
                  <a:lnTo>
                    <a:pt x="36385" y="29006"/>
                  </a:lnTo>
                  <a:lnTo>
                    <a:pt x="37846" y="28232"/>
                  </a:lnTo>
                  <a:lnTo>
                    <a:pt x="38328" y="27482"/>
                  </a:lnTo>
                  <a:lnTo>
                    <a:pt x="38798" y="26377"/>
                  </a:lnTo>
                  <a:lnTo>
                    <a:pt x="38798" y="2425"/>
                  </a:lnTo>
                  <a:close/>
                </a:path>
                <a:path w="95250" h="306704">
                  <a:moveTo>
                    <a:pt x="94691" y="254381"/>
                  </a:moveTo>
                  <a:lnTo>
                    <a:pt x="89408" y="249948"/>
                  </a:lnTo>
                  <a:lnTo>
                    <a:pt x="74993" y="250304"/>
                  </a:lnTo>
                  <a:lnTo>
                    <a:pt x="71132" y="249047"/>
                  </a:lnTo>
                  <a:lnTo>
                    <a:pt x="66802" y="248907"/>
                  </a:lnTo>
                  <a:lnTo>
                    <a:pt x="63919" y="249047"/>
                  </a:lnTo>
                  <a:lnTo>
                    <a:pt x="58127" y="251498"/>
                  </a:lnTo>
                  <a:lnTo>
                    <a:pt x="55714" y="253441"/>
                  </a:lnTo>
                  <a:lnTo>
                    <a:pt x="54267" y="255333"/>
                  </a:lnTo>
                  <a:lnTo>
                    <a:pt x="52819" y="257568"/>
                  </a:lnTo>
                  <a:lnTo>
                    <a:pt x="51854" y="260159"/>
                  </a:lnTo>
                  <a:lnTo>
                    <a:pt x="51854" y="265239"/>
                  </a:lnTo>
                  <a:lnTo>
                    <a:pt x="52819" y="267728"/>
                  </a:lnTo>
                  <a:lnTo>
                    <a:pt x="53771" y="269494"/>
                  </a:lnTo>
                  <a:lnTo>
                    <a:pt x="55714" y="271564"/>
                  </a:lnTo>
                  <a:lnTo>
                    <a:pt x="38798" y="285140"/>
                  </a:lnTo>
                  <a:lnTo>
                    <a:pt x="38798" y="270256"/>
                  </a:lnTo>
                  <a:lnTo>
                    <a:pt x="37846" y="268846"/>
                  </a:lnTo>
                  <a:lnTo>
                    <a:pt x="36385" y="268198"/>
                  </a:lnTo>
                  <a:lnTo>
                    <a:pt x="35420" y="267893"/>
                  </a:lnTo>
                  <a:lnTo>
                    <a:pt x="3403" y="269519"/>
                  </a:lnTo>
                  <a:lnTo>
                    <a:pt x="1943" y="269951"/>
                  </a:lnTo>
                  <a:lnTo>
                    <a:pt x="482" y="270764"/>
                  </a:lnTo>
                  <a:lnTo>
                    <a:pt x="0" y="271513"/>
                  </a:lnTo>
                  <a:lnTo>
                    <a:pt x="0" y="297357"/>
                  </a:lnTo>
                  <a:lnTo>
                    <a:pt x="482" y="298411"/>
                  </a:lnTo>
                  <a:lnTo>
                    <a:pt x="1943" y="298704"/>
                  </a:lnTo>
                  <a:lnTo>
                    <a:pt x="23304" y="297561"/>
                  </a:lnTo>
                  <a:lnTo>
                    <a:pt x="18453" y="301459"/>
                  </a:lnTo>
                  <a:lnTo>
                    <a:pt x="25247" y="306552"/>
                  </a:lnTo>
                  <a:lnTo>
                    <a:pt x="32994" y="306133"/>
                  </a:lnTo>
                  <a:lnTo>
                    <a:pt x="71132" y="274040"/>
                  </a:lnTo>
                  <a:lnTo>
                    <a:pt x="74510" y="272783"/>
                  </a:lnTo>
                  <a:lnTo>
                    <a:pt x="77393" y="270814"/>
                  </a:lnTo>
                  <a:lnTo>
                    <a:pt x="79794" y="268528"/>
                  </a:lnTo>
                  <a:lnTo>
                    <a:pt x="81241" y="265544"/>
                  </a:lnTo>
                  <a:lnTo>
                    <a:pt x="94691" y="2543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77933" y="5022951"/>
              <a:ext cx="24130" cy="280670"/>
            </a:xfrm>
            <a:custGeom>
              <a:avLst/>
              <a:gdLst/>
              <a:ahLst/>
              <a:cxnLst/>
              <a:rect l="l" t="t" r="r" b="b"/>
              <a:pathLst>
                <a:path w="24129" h="280670">
                  <a:moveTo>
                    <a:pt x="23761" y="267525"/>
                  </a:moveTo>
                  <a:lnTo>
                    <a:pt x="0" y="268757"/>
                  </a:lnTo>
                  <a:lnTo>
                    <a:pt x="0" y="280390"/>
                  </a:lnTo>
                  <a:lnTo>
                    <a:pt x="23761" y="279146"/>
                  </a:lnTo>
                  <a:lnTo>
                    <a:pt x="23761" y="267525"/>
                  </a:lnTo>
                  <a:close/>
                </a:path>
                <a:path w="24129" h="280670">
                  <a:moveTo>
                    <a:pt x="23761" y="200723"/>
                  </a:moveTo>
                  <a:lnTo>
                    <a:pt x="0" y="201866"/>
                  </a:lnTo>
                  <a:lnTo>
                    <a:pt x="0" y="213118"/>
                  </a:lnTo>
                  <a:lnTo>
                    <a:pt x="23761" y="211975"/>
                  </a:lnTo>
                  <a:lnTo>
                    <a:pt x="23761" y="200723"/>
                  </a:lnTo>
                  <a:close/>
                </a:path>
                <a:path w="24129" h="280670">
                  <a:moveTo>
                    <a:pt x="23761" y="133223"/>
                  </a:moveTo>
                  <a:lnTo>
                    <a:pt x="0" y="134226"/>
                  </a:lnTo>
                  <a:lnTo>
                    <a:pt x="0" y="145503"/>
                  </a:lnTo>
                  <a:lnTo>
                    <a:pt x="23761" y="144475"/>
                  </a:lnTo>
                  <a:lnTo>
                    <a:pt x="23761" y="133223"/>
                  </a:lnTo>
                  <a:close/>
                </a:path>
                <a:path w="24129" h="280670">
                  <a:moveTo>
                    <a:pt x="23761" y="66789"/>
                  </a:moveTo>
                  <a:lnTo>
                    <a:pt x="0" y="67691"/>
                  </a:lnTo>
                  <a:lnTo>
                    <a:pt x="0" y="78600"/>
                  </a:lnTo>
                  <a:lnTo>
                    <a:pt x="23761" y="77673"/>
                  </a:lnTo>
                  <a:lnTo>
                    <a:pt x="23761" y="66789"/>
                  </a:lnTo>
                  <a:close/>
                </a:path>
                <a:path w="24129" h="280670">
                  <a:moveTo>
                    <a:pt x="23761" y="0"/>
                  </a:moveTo>
                  <a:lnTo>
                    <a:pt x="0" y="787"/>
                  </a:lnTo>
                  <a:lnTo>
                    <a:pt x="0" y="12052"/>
                  </a:lnTo>
                  <a:lnTo>
                    <a:pt x="23761" y="11252"/>
                  </a:lnTo>
                  <a:lnTo>
                    <a:pt x="237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01166" y="5004084"/>
              <a:ext cx="38100" cy="29209"/>
            </a:xfrm>
            <a:custGeom>
              <a:avLst/>
              <a:gdLst/>
              <a:ahLst/>
              <a:cxnLst/>
              <a:rect l="l" t="t" r="r" b="b"/>
              <a:pathLst>
                <a:path w="38100" h="29210">
                  <a:moveTo>
                    <a:pt x="1901" y="28858"/>
                  </a:moveTo>
                  <a:lnTo>
                    <a:pt x="944" y="28521"/>
                  </a:lnTo>
                  <a:lnTo>
                    <a:pt x="478" y="27817"/>
                  </a:lnTo>
                  <a:lnTo>
                    <a:pt x="0" y="26398"/>
                  </a:lnTo>
                  <a:lnTo>
                    <a:pt x="0" y="3690"/>
                  </a:lnTo>
                  <a:lnTo>
                    <a:pt x="478" y="2589"/>
                  </a:lnTo>
                  <a:lnTo>
                    <a:pt x="944" y="1855"/>
                  </a:lnTo>
                  <a:lnTo>
                    <a:pt x="1901" y="1101"/>
                  </a:lnTo>
                  <a:lnTo>
                    <a:pt x="36146" y="0"/>
                  </a:lnTo>
                  <a:lnTo>
                    <a:pt x="38047" y="1388"/>
                  </a:lnTo>
                  <a:lnTo>
                    <a:pt x="38047" y="26547"/>
                  </a:lnTo>
                  <a:lnTo>
                    <a:pt x="37103" y="27301"/>
                  </a:lnTo>
                  <a:lnTo>
                    <a:pt x="36146" y="27688"/>
                  </a:lnTo>
                  <a:lnTo>
                    <a:pt x="34736" y="27737"/>
                  </a:lnTo>
                  <a:lnTo>
                    <a:pt x="1901" y="28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04968" y="5017715"/>
              <a:ext cx="22860" cy="12065"/>
            </a:xfrm>
            <a:custGeom>
              <a:avLst/>
              <a:gdLst/>
              <a:ahLst/>
              <a:cxnLst/>
              <a:rect l="l" t="t" r="r" b="b"/>
              <a:pathLst>
                <a:path w="22860" h="12064">
                  <a:moveTo>
                    <a:pt x="0" y="11557"/>
                  </a:moveTo>
                  <a:lnTo>
                    <a:pt x="0" y="753"/>
                  </a:lnTo>
                  <a:lnTo>
                    <a:pt x="22851" y="0"/>
                  </a:lnTo>
                  <a:lnTo>
                    <a:pt x="22851" y="10783"/>
                  </a:lnTo>
                  <a:lnTo>
                    <a:pt x="0" y="115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601166" y="5068865"/>
              <a:ext cx="38100" cy="29845"/>
            </a:xfrm>
            <a:custGeom>
              <a:avLst/>
              <a:gdLst/>
              <a:ahLst/>
              <a:cxnLst/>
              <a:rect l="l" t="t" r="r" b="b"/>
              <a:pathLst>
                <a:path w="38100" h="29845">
                  <a:moveTo>
                    <a:pt x="1901" y="29662"/>
                  </a:moveTo>
                  <a:lnTo>
                    <a:pt x="944" y="29334"/>
                  </a:lnTo>
                  <a:lnTo>
                    <a:pt x="0" y="27211"/>
                  </a:lnTo>
                  <a:lnTo>
                    <a:pt x="0" y="4146"/>
                  </a:lnTo>
                  <a:lnTo>
                    <a:pt x="34736" y="0"/>
                  </a:lnTo>
                  <a:lnTo>
                    <a:pt x="36146" y="297"/>
                  </a:lnTo>
                  <a:lnTo>
                    <a:pt x="38047" y="1666"/>
                  </a:lnTo>
                  <a:lnTo>
                    <a:pt x="38047" y="26825"/>
                  </a:lnTo>
                  <a:lnTo>
                    <a:pt x="37103" y="27936"/>
                  </a:lnTo>
                  <a:lnTo>
                    <a:pt x="36146" y="28333"/>
                  </a:lnTo>
                  <a:lnTo>
                    <a:pt x="34736" y="28392"/>
                  </a:lnTo>
                  <a:lnTo>
                    <a:pt x="1901" y="296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604968" y="5082466"/>
              <a:ext cx="22860" cy="12700"/>
            </a:xfrm>
            <a:custGeom>
              <a:avLst/>
              <a:gdLst/>
              <a:ahLst/>
              <a:cxnLst/>
              <a:rect l="l" t="t" r="r" b="b"/>
              <a:pathLst>
                <a:path w="22860" h="12700">
                  <a:moveTo>
                    <a:pt x="0" y="12380"/>
                  </a:moveTo>
                  <a:lnTo>
                    <a:pt x="0" y="853"/>
                  </a:lnTo>
                  <a:lnTo>
                    <a:pt x="22851" y="0"/>
                  </a:lnTo>
                  <a:lnTo>
                    <a:pt x="22851" y="11497"/>
                  </a:lnTo>
                  <a:lnTo>
                    <a:pt x="0" y="123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01166" y="5135303"/>
              <a:ext cx="38100" cy="29209"/>
            </a:xfrm>
            <a:custGeom>
              <a:avLst/>
              <a:gdLst/>
              <a:ahLst/>
              <a:cxnLst/>
              <a:rect l="l" t="t" r="r" b="b"/>
              <a:pathLst>
                <a:path w="38100" h="29210">
                  <a:moveTo>
                    <a:pt x="1901" y="29166"/>
                  </a:moveTo>
                  <a:lnTo>
                    <a:pt x="944" y="28491"/>
                  </a:lnTo>
                  <a:lnTo>
                    <a:pt x="478" y="27797"/>
                  </a:lnTo>
                  <a:lnTo>
                    <a:pt x="0" y="26725"/>
                  </a:lnTo>
                  <a:lnTo>
                    <a:pt x="0" y="4017"/>
                  </a:lnTo>
                  <a:lnTo>
                    <a:pt x="478" y="2926"/>
                  </a:lnTo>
                  <a:lnTo>
                    <a:pt x="944" y="2172"/>
                  </a:lnTo>
                  <a:lnTo>
                    <a:pt x="1901" y="1418"/>
                  </a:lnTo>
                  <a:lnTo>
                    <a:pt x="36146" y="0"/>
                  </a:lnTo>
                  <a:lnTo>
                    <a:pt x="38047" y="1369"/>
                  </a:lnTo>
                  <a:lnTo>
                    <a:pt x="38047" y="26170"/>
                  </a:lnTo>
                  <a:lnTo>
                    <a:pt x="36146" y="27678"/>
                  </a:lnTo>
                  <a:lnTo>
                    <a:pt x="34736" y="27747"/>
                  </a:lnTo>
                  <a:lnTo>
                    <a:pt x="1901" y="291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04968" y="5148298"/>
              <a:ext cx="22860" cy="12700"/>
            </a:xfrm>
            <a:custGeom>
              <a:avLst/>
              <a:gdLst/>
              <a:ahLst/>
              <a:cxnLst/>
              <a:rect l="l" t="t" r="r" b="b"/>
              <a:pathLst>
                <a:path w="22860" h="12700">
                  <a:moveTo>
                    <a:pt x="0" y="12122"/>
                  </a:moveTo>
                  <a:lnTo>
                    <a:pt x="0" y="952"/>
                  </a:lnTo>
                  <a:lnTo>
                    <a:pt x="22851" y="0"/>
                  </a:lnTo>
                  <a:lnTo>
                    <a:pt x="22851" y="11140"/>
                  </a:lnTo>
                  <a:lnTo>
                    <a:pt x="0" y="121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01166" y="5200014"/>
              <a:ext cx="38100" cy="28575"/>
            </a:xfrm>
            <a:custGeom>
              <a:avLst/>
              <a:gdLst/>
              <a:ahLst/>
              <a:cxnLst/>
              <a:rect l="l" t="t" r="r" b="b"/>
              <a:pathLst>
                <a:path w="38100" h="28575">
                  <a:moveTo>
                    <a:pt x="1901" y="28233"/>
                  </a:moveTo>
                  <a:lnTo>
                    <a:pt x="944" y="27926"/>
                  </a:lnTo>
                  <a:lnTo>
                    <a:pt x="0" y="25813"/>
                  </a:lnTo>
                  <a:lnTo>
                    <a:pt x="0" y="4176"/>
                  </a:lnTo>
                  <a:lnTo>
                    <a:pt x="478" y="3085"/>
                  </a:lnTo>
                  <a:lnTo>
                    <a:pt x="944" y="2341"/>
                  </a:lnTo>
                  <a:lnTo>
                    <a:pt x="1901" y="1587"/>
                  </a:lnTo>
                  <a:lnTo>
                    <a:pt x="36146" y="0"/>
                  </a:lnTo>
                  <a:lnTo>
                    <a:pt x="38047" y="1349"/>
                  </a:lnTo>
                  <a:lnTo>
                    <a:pt x="38047" y="25069"/>
                  </a:lnTo>
                  <a:lnTo>
                    <a:pt x="37103" y="26190"/>
                  </a:lnTo>
                  <a:lnTo>
                    <a:pt x="36146" y="26596"/>
                  </a:lnTo>
                  <a:lnTo>
                    <a:pt x="34736" y="26666"/>
                  </a:lnTo>
                  <a:lnTo>
                    <a:pt x="1901" y="282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604968" y="5212315"/>
              <a:ext cx="22860" cy="12700"/>
            </a:xfrm>
            <a:custGeom>
              <a:avLst/>
              <a:gdLst/>
              <a:ahLst/>
              <a:cxnLst/>
              <a:rect l="l" t="t" r="r" b="b"/>
              <a:pathLst>
                <a:path w="22860" h="12700">
                  <a:moveTo>
                    <a:pt x="0" y="12251"/>
                  </a:moveTo>
                  <a:lnTo>
                    <a:pt x="0" y="1071"/>
                  </a:lnTo>
                  <a:lnTo>
                    <a:pt x="22851" y="0"/>
                  </a:lnTo>
                  <a:lnTo>
                    <a:pt x="22851" y="11170"/>
                  </a:lnTo>
                  <a:lnTo>
                    <a:pt x="0" y="122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601166" y="5264716"/>
              <a:ext cx="38100" cy="28575"/>
            </a:xfrm>
            <a:custGeom>
              <a:avLst/>
              <a:gdLst/>
              <a:ahLst/>
              <a:cxnLst/>
              <a:rect l="l" t="t" r="r" b="b"/>
              <a:pathLst>
                <a:path w="38100" h="28575">
                  <a:moveTo>
                    <a:pt x="1901" y="28055"/>
                  </a:moveTo>
                  <a:lnTo>
                    <a:pt x="944" y="27390"/>
                  </a:lnTo>
                  <a:lnTo>
                    <a:pt x="478" y="26666"/>
                  </a:lnTo>
                  <a:lnTo>
                    <a:pt x="0" y="25634"/>
                  </a:lnTo>
                  <a:lnTo>
                    <a:pt x="0" y="4365"/>
                  </a:lnTo>
                  <a:lnTo>
                    <a:pt x="478" y="3253"/>
                  </a:lnTo>
                  <a:lnTo>
                    <a:pt x="944" y="2499"/>
                  </a:lnTo>
                  <a:lnTo>
                    <a:pt x="1901" y="1736"/>
                  </a:lnTo>
                  <a:lnTo>
                    <a:pt x="36146" y="0"/>
                  </a:lnTo>
                  <a:lnTo>
                    <a:pt x="38047" y="1349"/>
                  </a:lnTo>
                  <a:lnTo>
                    <a:pt x="38047" y="24702"/>
                  </a:lnTo>
                  <a:lnTo>
                    <a:pt x="36146" y="26249"/>
                  </a:lnTo>
                  <a:lnTo>
                    <a:pt x="34736" y="26329"/>
                  </a:lnTo>
                  <a:lnTo>
                    <a:pt x="1901" y="280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604968" y="5277077"/>
              <a:ext cx="22860" cy="12065"/>
            </a:xfrm>
            <a:custGeom>
              <a:avLst/>
              <a:gdLst/>
              <a:ahLst/>
              <a:cxnLst/>
              <a:rect l="l" t="t" r="r" b="b"/>
              <a:pathLst>
                <a:path w="22860" h="12064">
                  <a:moveTo>
                    <a:pt x="0" y="11626"/>
                  </a:moveTo>
                  <a:lnTo>
                    <a:pt x="0" y="1180"/>
                  </a:lnTo>
                  <a:lnTo>
                    <a:pt x="22851" y="0"/>
                  </a:lnTo>
                  <a:lnTo>
                    <a:pt x="22851" y="10436"/>
                  </a:lnTo>
                  <a:lnTo>
                    <a:pt x="0" y="116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35083" y="4593310"/>
              <a:ext cx="158115" cy="46355"/>
            </a:xfrm>
            <a:custGeom>
              <a:avLst/>
              <a:gdLst/>
              <a:ahLst/>
              <a:cxnLst/>
              <a:rect l="l" t="t" r="r" b="b"/>
              <a:pathLst>
                <a:path w="158114" h="46354">
                  <a:moveTo>
                    <a:pt x="7810" y="37172"/>
                  </a:moveTo>
                  <a:lnTo>
                    <a:pt x="0" y="37211"/>
                  </a:lnTo>
                  <a:lnTo>
                    <a:pt x="0" y="42684"/>
                  </a:lnTo>
                  <a:lnTo>
                    <a:pt x="7810" y="43002"/>
                  </a:lnTo>
                  <a:lnTo>
                    <a:pt x="7810" y="37172"/>
                  </a:lnTo>
                  <a:close/>
                </a:path>
                <a:path w="158114" h="46354">
                  <a:moveTo>
                    <a:pt x="7810" y="30251"/>
                  </a:moveTo>
                  <a:lnTo>
                    <a:pt x="0" y="29552"/>
                  </a:lnTo>
                  <a:lnTo>
                    <a:pt x="0" y="35382"/>
                  </a:lnTo>
                  <a:lnTo>
                    <a:pt x="7810" y="35712"/>
                  </a:lnTo>
                  <a:lnTo>
                    <a:pt x="7810" y="30251"/>
                  </a:lnTo>
                  <a:close/>
                </a:path>
                <a:path w="158114" h="46354">
                  <a:moveTo>
                    <a:pt x="7810" y="22593"/>
                  </a:moveTo>
                  <a:lnTo>
                    <a:pt x="0" y="22618"/>
                  </a:lnTo>
                  <a:lnTo>
                    <a:pt x="0" y="28092"/>
                  </a:lnTo>
                  <a:lnTo>
                    <a:pt x="7810" y="28054"/>
                  </a:lnTo>
                  <a:lnTo>
                    <a:pt x="7810" y="22593"/>
                  </a:lnTo>
                  <a:close/>
                </a:path>
                <a:path w="158114" h="46354">
                  <a:moveTo>
                    <a:pt x="7810" y="15303"/>
                  </a:moveTo>
                  <a:lnTo>
                    <a:pt x="0" y="15328"/>
                  </a:lnTo>
                  <a:lnTo>
                    <a:pt x="0" y="20421"/>
                  </a:lnTo>
                  <a:lnTo>
                    <a:pt x="7810" y="21132"/>
                  </a:lnTo>
                  <a:lnTo>
                    <a:pt x="7810" y="15303"/>
                  </a:lnTo>
                  <a:close/>
                </a:path>
                <a:path w="158114" h="46354">
                  <a:moveTo>
                    <a:pt x="7810" y="8001"/>
                  </a:moveTo>
                  <a:lnTo>
                    <a:pt x="0" y="7670"/>
                  </a:lnTo>
                  <a:lnTo>
                    <a:pt x="0" y="13131"/>
                  </a:lnTo>
                  <a:lnTo>
                    <a:pt x="7810" y="13843"/>
                  </a:lnTo>
                  <a:lnTo>
                    <a:pt x="7810" y="8001"/>
                  </a:lnTo>
                  <a:close/>
                </a:path>
                <a:path w="158114" h="46354">
                  <a:moveTo>
                    <a:pt x="7810" y="1092"/>
                  </a:moveTo>
                  <a:lnTo>
                    <a:pt x="0" y="0"/>
                  </a:lnTo>
                  <a:lnTo>
                    <a:pt x="0" y="5842"/>
                  </a:lnTo>
                  <a:lnTo>
                    <a:pt x="7810" y="6197"/>
                  </a:lnTo>
                  <a:lnTo>
                    <a:pt x="7810" y="1092"/>
                  </a:lnTo>
                  <a:close/>
                </a:path>
                <a:path w="158114" h="46354">
                  <a:moveTo>
                    <a:pt x="17564" y="38214"/>
                  </a:moveTo>
                  <a:lnTo>
                    <a:pt x="9766" y="37515"/>
                  </a:lnTo>
                  <a:lnTo>
                    <a:pt x="9766" y="43002"/>
                  </a:lnTo>
                  <a:lnTo>
                    <a:pt x="17564" y="44043"/>
                  </a:lnTo>
                  <a:lnTo>
                    <a:pt x="17564" y="38214"/>
                  </a:lnTo>
                  <a:close/>
                </a:path>
                <a:path w="158114" h="46354">
                  <a:moveTo>
                    <a:pt x="17564" y="30924"/>
                  </a:moveTo>
                  <a:lnTo>
                    <a:pt x="9766" y="30238"/>
                  </a:lnTo>
                  <a:lnTo>
                    <a:pt x="9766" y="36068"/>
                  </a:lnTo>
                  <a:lnTo>
                    <a:pt x="17564" y="36029"/>
                  </a:lnTo>
                  <a:lnTo>
                    <a:pt x="17564" y="30924"/>
                  </a:lnTo>
                  <a:close/>
                </a:path>
                <a:path w="158114" h="46354">
                  <a:moveTo>
                    <a:pt x="17564" y="23279"/>
                  </a:moveTo>
                  <a:lnTo>
                    <a:pt x="9766" y="22580"/>
                  </a:lnTo>
                  <a:lnTo>
                    <a:pt x="9766" y="28409"/>
                  </a:lnTo>
                  <a:lnTo>
                    <a:pt x="17564" y="28740"/>
                  </a:lnTo>
                  <a:lnTo>
                    <a:pt x="17564" y="23279"/>
                  </a:lnTo>
                  <a:close/>
                </a:path>
                <a:path w="158114" h="46354">
                  <a:moveTo>
                    <a:pt x="17564" y="15621"/>
                  </a:moveTo>
                  <a:lnTo>
                    <a:pt x="9766" y="15659"/>
                  </a:lnTo>
                  <a:lnTo>
                    <a:pt x="9766" y="21120"/>
                  </a:lnTo>
                  <a:lnTo>
                    <a:pt x="17564" y="21463"/>
                  </a:lnTo>
                  <a:lnTo>
                    <a:pt x="17564" y="15621"/>
                  </a:lnTo>
                  <a:close/>
                </a:path>
                <a:path w="158114" h="46354">
                  <a:moveTo>
                    <a:pt x="17564" y="8712"/>
                  </a:moveTo>
                  <a:lnTo>
                    <a:pt x="9766" y="8001"/>
                  </a:lnTo>
                  <a:lnTo>
                    <a:pt x="9766" y="13830"/>
                  </a:lnTo>
                  <a:lnTo>
                    <a:pt x="17564" y="14173"/>
                  </a:lnTo>
                  <a:lnTo>
                    <a:pt x="17564" y="8712"/>
                  </a:lnTo>
                  <a:close/>
                </a:path>
                <a:path w="158114" h="46354">
                  <a:moveTo>
                    <a:pt x="17564" y="1066"/>
                  </a:moveTo>
                  <a:lnTo>
                    <a:pt x="9766" y="1079"/>
                  </a:lnTo>
                  <a:lnTo>
                    <a:pt x="9766" y="6553"/>
                  </a:lnTo>
                  <a:lnTo>
                    <a:pt x="17564" y="6515"/>
                  </a:lnTo>
                  <a:lnTo>
                    <a:pt x="17564" y="1066"/>
                  </a:lnTo>
                  <a:close/>
                </a:path>
                <a:path w="158114" h="46354">
                  <a:moveTo>
                    <a:pt x="27305" y="38531"/>
                  </a:moveTo>
                  <a:lnTo>
                    <a:pt x="20002" y="38201"/>
                  </a:lnTo>
                  <a:lnTo>
                    <a:pt x="20002" y="44030"/>
                  </a:lnTo>
                  <a:lnTo>
                    <a:pt x="27305" y="43992"/>
                  </a:lnTo>
                  <a:lnTo>
                    <a:pt x="27305" y="38531"/>
                  </a:lnTo>
                  <a:close/>
                </a:path>
                <a:path w="158114" h="46354">
                  <a:moveTo>
                    <a:pt x="27305" y="31254"/>
                  </a:moveTo>
                  <a:lnTo>
                    <a:pt x="20002" y="30911"/>
                  </a:lnTo>
                  <a:lnTo>
                    <a:pt x="20002" y="36741"/>
                  </a:lnTo>
                  <a:lnTo>
                    <a:pt x="27305" y="36703"/>
                  </a:lnTo>
                  <a:lnTo>
                    <a:pt x="27305" y="31254"/>
                  </a:lnTo>
                  <a:close/>
                </a:path>
                <a:path w="158114" h="46354">
                  <a:moveTo>
                    <a:pt x="27305" y="23596"/>
                  </a:moveTo>
                  <a:lnTo>
                    <a:pt x="20002" y="23266"/>
                  </a:lnTo>
                  <a:lnTo>
                    <a:pt x="20002" y="29095"/>
                  </a:lnTo>
                  <a:lnTo>
                    <a:pt x="27305" y="29438"/>
                  </a:lnTo>
                  <a:lnTo>
                    <a:pt x="27305" y="23596"/>
                  </a:lnTo>
                  <a:close/>
                </a:path>
                <a:path w="158114" h="46354">
                  <a:moveTo>
                    <a:pt x="27305" y="16687"/>
                  </a:moveTo>
                  <a:lnTo>
                    <a:pt x="20002" y="15989"/>
                  </a:lnTo>
                  <a:lnTo>
                    <a:pt x="20002" y="21450"/>
                  </a:lnTo>
                  <a:lnTo>
                    <a:pt x="27305" y="22517"/>
                  </a:lnTo>
                  <a:lnTo>
                    <a:pt x="27305" y="16687"/>
                  </a:lnTo>
                  <a:close/>
                </a:path>
                <a:path w="158114" h="46354">
                  <a:moveTo>
                    <a:pt x="27305" y="9410"/>
                  </a:moveTo>
                  <a:lnTo>
                    <a:pt x="20002" y="8699"/>
                  </a:lnTo>
                  <a:lnTo>
                    <a:pt x="20002" y="14160"/>
                  </a:lnTo>
                  <a:lnTo>
                    <a:pt x="27305" y="14503"/>
                  </a:lnTo>
                  <a:lnTo>
                    <a:pt x="27305" y="9410"/>
                  </a:lnTo>
                  <a:close/>
                </a:path>
                <a:path w="158114" h="46354">
                  <a:moveTo>
                    <a:pt x="27305" y="1765"/>
                  </a:moveTo>
                  <a:lnTo>
                    <a:pt x="20002" y="1066"/>
                  </a:lnTo>
                  <a:lnTo>
                    <a:pt x="20002" y="6883"/>
                  </a:lnTo>
                  <a:lnTo>
                    <a:pt x="27305" y="7226"/>
                  </a:lnTo>
                  <a:lnTo>
                    <a:pt x="27305" y="1765"/>
                  </a:lnTo>
                  <a:close/>
                </a:path>
                <a:path w="158114" h="46354">
                  <a:moveTo>
                    <a:pt x="37033" y="38836"/>
                  </a:moveTo>
                  <a:lnTo>
                    <a:pt x="29743" y="38506"/>
                  </a:lnTo>
                  <a:lnTo>
                    <a:pt x="29743" y="43967"/>
                  </a:lnTo>
                  <a:lnTo>
                    <a:pt x="37033" y="44665"/>
                  </a:lnTo>
                  <a:lnTo>
                    <a:pt x="37033" y="38836"/>
                  </a:lnTo>
                  <a:close/>
                </a:path>
                <a:path w="158114" h="46354">
                  <a:moveTo>
                    <a:pt x="37033" y="31940"/>
                  </a:moveTo>
                  <a:lnTo>
                    <a:pt x="29743" y="31242"/>
                  </a:lnTo>
                  <a:lnTo>
                    <a:pt x="29743" y="36703"/>
                  </a:lnTo>
                  <a:lnTo>
                    <a:pt x="37033" y="37020"/>
                  </a:lnTo>
                  <a:lnTo>
                    <a:pt x="37033" y="31940"/>
                  </a:lnTo>
                  <a:close/>
                </a:path>
                <a:path w="158114" h="46354">
                  <a:moveTo>
                    <a:pt x="37033" y="24295"/>
                  </a:moveTo>
                  <a:lnTo>
                    <a:pt x="29743" y="23596"/>
                  </a:lnTo>
                  <a:lnTo>
                    <a:pt x="29743" y="29425"/>
                  </a:lnTo>
                  <a:lnTo>
                    <a:pt x="37033" y="29756"/>
                  </a:lnTo>
                  <a:lnTo>
                    <a:pt x="37033" y="24295"/>
                  </a:lnTo>
                  <a:close/>
                </a:path>
                <a:path w="158114" h="46354">
                  <a:moveTo>
                    <a:pt x="37033" y="17030"/>
                  </a:moveTo>
                  <a:lnTo>
                    <a:pt x="29743" y="16675"/>
                  </a:lnTo>
                  <a:lnTo>
                    <a:pt x="29743" y="22504"/>
                  </a:lnTo>
                  <a:lnTo>
                    <a:pt x="37033" y="22466"/>
                  </a:lnTo>
                  <a:lnTo>
                    <a:pt x="37033" y="17030"/>
                  </a:lnTo>
                  <a:close/>
                </a:path>
                <a:path w="158114" h="46354">
                  <a:moveTo>
                    <a:pt x="37033" y="9740"/>
                  </a:moveTo>
                  <a:lnTo>
                    <a:pt x="29743" y="9398"/>
                  </a:lnTo>
                  <a:lnTo>
                    <a:pt x="29743" y="15214"/>
                  </a:lnTo>
                  <a:lnTo>
                    <a:pt x="37033" y="15201"/>
                  </a:lnTo>
                  <a:lnTo>
                    <a:pt x="37033" y="9740"/>
                  </a:lnTo>
                  <a:close/>
                </a:path>
                <a:path w="158114" h="46354">
                  <a:moveTo>
                    <a:pt x="37033" y="2463"/>
                  </a:moveTo>
                  <a:lnTo>
                    <a:pt x="29743" y="1752"/>
                  </a:lnTo>
                  <a:lnTo>
                    <a:pt x="29743" y="7581"/>
                  </a:lnTo>
                  <a:lnTo>
                    <a:pt x="37033" y="7924"/>
                  </a:lnTo>
                  <a:lnTo>
                    <a:pt x="37033" y="2463"/>
                  </a:lnTo>
                  <a:close/>
                </a:path>
                <a:path w="158114" h="46354">
                  <a:moveTo>
                    <a:pt x="47231" y="39522"/>
                  </a:moveTo>
                  <a:lnTo>
                    <a:pt x="39471" y="39560"/>
                  </a:lnTo>
                  <a:lnTo>
                    <a:pt x="39471" y="44653"/>
                  </a:lnTo>
                  <a:lnTo>
                    <a:pt x="47231" y="44970"/>
                  </a:lnTo>
                  <a:lnTo>
                    <a:pt x="47231" y="39522"/>
                  </a:lnTo>
                  <a:close/>
                </a:path>
                <a:path w="158114" h="46354">
                  <a:moveTo>
                    <a:pt x="47231" y="32258"/>
                  </a:moveTo>
                  <a:lnTo>
                    <a:pt x="39471" y="31927"/>
                  </a:lnTo>
                  <a:lnTo>
                    <a:pt x="39471" y="37020"/>
                  </a:lnTo>
                  <a:lnTo>
                    <a:pt x="47231" y="38061"/>
                  </a:lnTo>
                  <a:lnTo>
                    <a:pt x="47231" y="32258"/>
                  </a:lnTo>
                  <a:close/>
                </a:path>
                <a:path w="158114" h="46354">
                  <a:moveTo>
                    <a:pt x="47231" y="24980"/>
                  </a:moveTo>
                  <a:lnTo>
                    <a:pt x="39471" y="24282"/>
                  </a:lnTo>
                  <a:lnTo>
                    <a:pt x="39471" y="30099"/>
                  </a:lnTo>
                  <a:lnTo>
                    <a:pt x="47231" y="30441"/>
                  </a:lnTo>
                  <a:lnTo>
                    <a:pt x="47231" y="24980"/>
                  </a:lnTo>
                  <a:close/>
                </a:path>
                <a:path w="158114" h="46354">
                  <a:moveTo>
                    <a:pt x="47231" y="17348"/>
                  </a:moveTo>
                  <a:lnTo>
                    <a:pt x="39471" y="17018"/>
                  </a:lnTo>
                  <a:lnTo>
                    <a:pt x="39471" y="22466"/>
                  </a:lnTo>
                  <a:lnTo>
                    <a:pt x="47231" y="23152"/>
                  </a:lnTo>
                  <a:lnTo>
                    <a:pt x="47231" y="17348"/>
                  </a:lnTo>
                  <a:close/>
                </a:path>
                <a:path w="158114" h="46354">
                  <a:moveTo>
                    <a:pt x="47231" y="10439"/>
                  </a:moveTo>
                  <a:lnTo>
                    <a:pt x="39471" y="9728"/>
                  </a:lnTo>
                  <a:lnTo>
                    <a:pt x="39471" y="15557"/>
                  </a:lnTo>
                  <a:lnTo>
                    <a:pt x="47231" y="15532"/>
                  </a:lnTo>
                  <a:lnTo>
                    <a:pt x="47231" y="10439"/>
                  </a:lnTo>
                  <a:close/>
                </a:path>
                <a:path w="158114" h="46354">
                  <a:moveTo>
                    <a:pt x="47231" y="2806"/>
                  </a:moveTo>
                  <a:lnTo>
                    <a:pt x="39471" y="2463"/>
                  </a:lnTo>
                  <a:lnTo>
                    <a:pt x="39471" y="7912"/>
                  </a:lnTo>
                  <a:lnTo>
                    <a:pt x="47231" y="8255"/>
                  </a:lnTo>
                  <a:lnTo>
                    <a:pt x="47231" y="2806"/>
                  </a:lnTo>
                  <a:close/>
                </a:path>
                <a:path w="158114" h="46354">
                  <a:moveTo>
                    <a:pt x="56451" y="39827"/>
                  </a:moveTo>
                  <a:lnTo>
                    <a:pt x="49161" y="39878"/>
                  </a:lnTo>
                  <a:lnTo>
                    <a:pt x="49161" y="44958"/>
                  </a:lnTo>
                  <a:lnTo>
                    <a:pt x="56451" y="45288"/>
                  </a:lnTo>
                  <a:lnTo>
                    <a:pt x="56451" y="39827"/>
                  </a:lnTo>
                  <a:close/>
                </a:path>
                <a:path w="158114" h="46354">
                  <a:moveTo>
                    <a:pt x="56451" y="32575"/>
                  </a:moveTo>
                  <a:lnTo>
                    <a:pt x="49161" y="32245"/>
                  </a:lnTo>
                  <a:lnTo>
                    <a:pt x="49161" y="38061"/>
                  </a:lnTo>
                  <a:lnTo>
                    <a:pt x="56451" y="38379"/>
                  </a:lnTo>
                  <a:lnTo>
                    <a:pt x="56451" y="32575"/>
                  </a:lnTo>
                  <a:close/>
                </a:path>
                <a:path w="158114" h="46354">
                  <a:moveTo>
                    <a:pt x="56451" y="25311"/>
                  </a:moveTo>
                  <a:lnTo>
                    <a:pt x="49161" y="24968"/>
                  </a:lnTo>
                  <a:lnTo>
                    <a:pt x="49161" y="30784"/>
                  </a:lnTo>
                  <a:lnTo>
                    <a:pt x="56451" y="30759"/>
                  </a:lnTo>
                  <a:lnTo>
                    <a:pt x="56451" y="25311"/>
                  </a:lnTo>
                  <a:close/>
                </a:path>
                <a:path w="158114" h="46354">
                  <a:moveTo>
                    <a:pt x="56451" y="18034"/>
                  </a:moveTo>
                  <a:lnTo>
                    <a:pt x="49161" y="18072"/>
                  </a:lnTo>
                  <a:lnTo>
                    <a:pt x="49161" y="23152"/>
                  </a:lnTo>
                  <a:lnTo>
                    <a:pt x="56451" y="23482"/>
                  </a:lnTo>
                  <a:lnTo>
                    <a:pt x="56451" y="18034"/>
                  </a:lnTo>
                  <a:close/>
                </a:path>
                <a:path w="158114" h="46354">
                  <a:moveTo>
                    <a:pt x="56451" y="10769"/>
                  </a:moveTo>
                  <a:lnTo>
                    <a:pt x="49161" y="10426"/>
                  </a:lnTo>
                  <a:lnTo>
                    <a:pt x="49161" y="15887"/>
                  </a:lnTo>
                  <a:lnTo>
                    <a:pt x="56451" y="16586"/>
                  </a:lnTo>
                  <a:lnTo>
                    <a:pt x="56451" y="10769"/>
                  </a:lnTo>
                  <a:close/>
                </a:path>
                <a:path w="158114" h="46354">
                  <a:moveTo>
                    <a:pt x="56451" y="3517"/>
                  </a:moveTo>
                  <a:lnTo>
                    <a:pt x="49161" y="3162"/>
                  </a:lnTo>
                  <a:lnTo>
                    <a:pt x="49161" y="8610"/>
                  </a:lnTo>
                  <a:lnTo>
                    <a:pt x="56451" y="9321"/>
                  </a:lnTo>
                  <a:lnTo>
                    <a:pt x="56451" y="3517"/>
                  </a:lnTo>
                  <a:close/>
                </a:path>
                <a:path w="158114" h="46354">
                  <a:moveTo>
                    <a:pt x="66611" y="40868"/>
                  </a:moveTo>
                  <a:lnTo>
                    <a:pt x="58864" y="39827"/>
                  </a:lnTo>
                  <a:lnTo>
                    <a:pt x="58864" y="45631"/>
                  </a:lnTo>
                  <a:lnTo>
                    <a:pt x="66611" y="45948"/>
                  </a:lnTo>
                  <a:lnTo>
                    <a:pt x="66611" y="40868"/>
                  </a:lnTo>
                  <a:close/>
                </a:path>
                <a:path w="158114" h="46354">
                  <a:moveTo>
                    <a:pt x="66611" y="32893"/>
                  </a:moveTo>
                  <a:lnTo>
                    <a:pt x="58864" y="32931"/>
                  </a:lnTo>
                  <a:lnTo>
                    <a:pt x="58864" y="38366"/>
                  </a:lnTo>
                  <a:lnTo>
                    <a:pt x="66611" y="38696"/>
                  </a:lnTo>
                  <a:lnTo>
                    <a:pt x="66611" y="32893"/>
                  </a:lnTo>
                  <a:close/>
                </a:path>
                <a:path w="158114" h="46354">
                  <a:moveTo>
                    <a:pt x="66611" y="25984"/>
                  </a:moveTo>
                  <a:lnTo>
                    <a:pt x="58864" y="25298"/>
                  </a:lnTo>
                  <a:lnTo>
                    <a:pt x="58864" y="31102"/>
                  </a:lnTo>
                  <a:lnTo>
                    <a:pt x="66611" y="31445"/>
                  </a:lnTo>
                  <a:lnTo>
                    <a:pt x="66611" y="25984"/>
                  </a:lnTo>
                  <a:close/>
                </a:path>
                <a:path w="158114" h="46354">
                  <a:moveTo>
                    <a:pt x="66611" y="18364"/>
                  </a:moveTo>
                  <a:lnTo>
                    <a:pt x="58864" y="18389"/>
                  </a:lnTo>
                  <a:lnTo>
                    <a:pt x="58864" y="23469"/>
                  </a:lnTo>
                  <a:lnTo>
                    <a:pt x="66611" y="24180"/>
                  </a:lnTo>
                  <a:lnTo>
                    <a:pt x="66611" y="18364"/>
                  </a:lnTo>
                  <a:close/>
                </a:path>
                <a:path w="158114" h="46354">
                  <a:moveTo>
                    <a:pt x="66611" y="11468"/>
                  </a:moveTo>
                  <a:lnTo>
                    <a:pt x="58864" y="10769"/>
                  </a:lnTo>
                  <a:lnTo>
                    <a:pt x="58864" y="16573"/>
                  </a:lnTo>
                  <a:lnTo>
                    <a:pt x="66611" y="16916"/>
                  </a:lnTo>
                  <a:lnTo>
                    <a:pt x="66611" y="11468"/>
                  </a:lnTo>
                  <a:close/>
                </a:path>
                <a:path w="158114" h="46354">
                  <a:moveTo>
                    <a:pt x="66611" y="3835"/>
                  </a:moveTo>
                  <a:lnTo>
                    <a:pt x="58864" y="3505"/>
                  </a:lnTo>
                  <a:lnTo>
                    <a:pt x="58864" y="9321"/>
                  </a:lnTo>
                  <a:lnTo>
                    <a:pt x="66611" y="9652"/>
                  </a:lnTo>
                  <a:lnTo>
                    <a:pt x="66611" y="3835"/>
                  </a:lnTo>
                  <a:close/>
                </a:path>
                <a:path w="158114" h="46354">
                  <a:moveTo>
                    <a:pt x="75793" y="40817"/>
                  </a:moveTo>
                  <a:lnTo>
                    <a:pt x="68554" y="40855"/>
                  </a:lnTo>
                  <a:lnTo>
                    <a:pt x="68554" y="45948"/>
                  </a:lnTo>
                  <a:lnTo>
                    <a:pt x="75793" y="46266"/>
                  </a:lnTo>
                  <a:lnTo>
                    <a:pt x="75793" y="40817"/>
                  </a:lnTo>
                  <a:close/>
                </a:path>
                <a:path w="158114" h="46354">
                  <a:moveTo>
                    <a:pt x="75793" y="33566"/>
                  </a:moveTo>
                  <a:lnTo>
                    <a:pt x="68554" y="33604"/>
                  </a:lnTo>
                  <a:lnTo>
                    <a:pt x="68554" y="38684"/>
                  </a:lnTo>
                  <a:lnTo>
                    <a:pt x="75793" y="39370"/>
                  </a:lnTo>
                  <a:lnTo>
                    <a:pt x="75793" y="33566"/>
                  </a:lnTo>
                  <a:close/>
                </a:path>
                <a:path w="158114" h="46354">
                  <a:moveTo>
                    <a:pt x="75793" y="26314"/>
                  </a:moveTo>
                  <a:lnTo>
                    <a:pt x="68554" y="25984"/>
                  </a:lnTo>
                  <a:lnTo>
                    <a:pt x="68554" y="31788"/>
                  </a:lnTo>
                  <a:lnTo>
                    <a:pt x="75793" y="32118"/>
                  </a:lnTo>
                  <a:lnTo>
                    <a:pt x="75793" y="26314"/>
                  </a:lnTo>
                  <a:close/>
                </a:path>
                <a:path w="158114" h="46354">
                  <a:moveTo>
                    <a:pt x="75793" y="19431"/>
                  </a:moveTo>
                  <a:lnTo>
                    <a:pt x="68554" y="18719"/>
                  </a:lnTo>
                  <a:lnTo>
                    <a:pt x="68554" y="24168"/>
                  </a:lnTo>
                  <a:lnTo>
                    <a:pt x="75793" y="24866"/>
                  </a:lnTo>
                  <a:lnTo>
                    <a:pt x="75793" y="19431"/>
                  </a:lnTo>
                  <a:close/>
                </a:path>
                <a:path w="158114" h="46354">
                  <a:moveTo>
                    <a:pt x="75793" y="12166"/>
                  </a:moveTo>
                  <a:lnTo>
                    <a:pt x="68554" y="11468"/>
                  </a:lnTo>
                  <a:lnTo>
                    <a:pt x="68554" y="16903"/>
                  </a:lnTo>
                  <a:lnTo>
                    <a:pt x="75793" y="17246"/>
                  </a:lnTo>
                  <a:lnTo>
                    <a:pt x="75793" y="12166"/>
                  </a:lnTo>
                  <a:close/>
                </a:path>
                <a:path w="158114" h="46354">
                  <a:moveTo>
                    <a:pt x="75793" y="4546"/>
                  </a:moveTo>
                  <a:lnTo>
                    <a:pt x="68554" y="4203"/>
                  </a:lnTo>
                  <a:lnTo>
                    <a:pt x="68554" y="9639"/>
                  </a:lnTo>
                  <a:lnTo>
                    <a:pt x="75793" y="10350"/>
                  </a:lnTo>
                  <a:lnTo>
                    <a:pt x="75793" y="4546"/>
                  </a:lnTo>
                  <a:close/>
                </a:path>
                <a:path w="158114" h="46354">
                  <a:moveTo>
                    <a:pt x="92202" y="12839"/>
                  </a:moveTo>
                  <a:lnTo>
                    <a:pt x="84975" y="12496"/>
                  </a:lnTo>
                  <a:lnTo>
                    <a:pt x="84975" y="17932"/>
                  </a:lnTo>
                  <a:lnTo>
                    <a:pt x="92202" y="18275"/>
                  </a:lnTo>
                  <a:lnTo>
                    <a:pt x="92202" y="12839"/>
                  </a:lnTo>
                  <a:close/>
                </a:path>
                <a:path w="158114" h="46354">
                  <a:moveTo>
                    <a:pt x="92202" y="5588"/>
                  </a:moveTo>
                  <a:lnTo>
                    <a:pt x="84975" y="4876"/>
                  </a:lnTo>
                  <a:lnTo>
                    <a:pt x="84975" y="10680"/>
                  </a:lnTo>
                  <a:lnTo>
                    <a:pt x="92202" y="11036"/>
                  </a:lnTo>
                  <a:lnTo>
                    <a:pt x="92202" y="5588"/>
                  </a:lnTo>
                  <a:close/>
                </a:path>
                <a:path w="158114" h="46354">
                  <a:moveTo>
                    <a:pt x="101841" y="13538"/>
                  </a:moveTo>
                  <a:lnTo>
                    <a:pt x="94627" y="12827"/>
                  </a:lnTo>
                  <a:lnTo>
                    <a:pt x="94627" y="18262"/>
                  </a:lnTo>
                  <a:lnTo>
                    <a:pt x="101841" y="19329"/>
                  </a:lnTo>
                  <a:lnTo>
                    <a:pt x="101841" y="13538"/>
                  </a:lnTo>
                  <a:close/>
                </a:path>
                <a:path w="158114" h="46354">
                  <a:moveTo>
                    <a:pt x="101841" y="6286"/>
                  </a:moveTo>
                  <a:lnTo>
                    <a:pt x="94627" y="5943"/>
                  </a:lnTo>
                  <a:lnTo>
                    <a:pt x="94627" y="11379"/>
                  </a:lnTo>
                  <a:lnTo>
                    <a:pt x="101841" y="11353"/>
                  </a:lnTo>
                  <a:lnTo>
                    <a:pt x="101841" y="6286"/>
                  </a:lnTo>
                  <a:close/>
                </a:path>
                <a:path w="158114" h="46354">
                  <a:moveTo>
                    <a:pt x="110985" y="13855"/>
                  </a:moveTo>
                  <a:lnTo>
                    <a:pt x="104254" y="13525"/>
                  </a:lnTo>
                  <a:lnTo>
                    <a:pt x="104254" y="19316"/>
                  </a:lnTo>
                  <a:lnTo>
                    <a:pt x="110985" y="19291"/>
                  </a:lnTo>
                  <a:lnTo>
                    <a:pt x="110985" y="13855"/>
                  </a:lnTo>
                  <a:close/>
                </a:path>
                <a:path w="158114" h="46354">
                  <a:moveTo>
                    <a:pt x="110985" y="6629"/>
                  </a:moveTo>
                  <a:lnTo>
                    <a:pt x="104254" y="6286"/>
                  </a:lnTo>
                  <a:lnTo>
                    <a:pt x="104254" y="12077"/>
                  </a:lnTo>
                  <a:lnTo>
                    <a:pt x="110985" y="12052"/>
                  </a:lnTo>
                  <a:lnTo>
                    <a:pt x="110985" y="6629"/>
                  </a:lnTo>
                  <a:close/>
                </a:path>
                <a:path w="158114" h="46354">
                  <a:moveTo>
                    <a:pt x="120599" y="14185"/>
                  </a:moveTo>
                  <a:lnTo>
                    <a:pt x="113385" y="14211"/>
                  </a:lnTo>
                  <a:lnTo>
                    <a:pt x="113385" y="19291"/>
                  </a:lnTo>
                  <a:lnTo>
                    <a:pt x="120599" y="19977"/>
                  </a:lnTo>
                  <a:lnTo>
                    <a:pt x="120599" y="14185"/>
                  </a:lnTo>
                  <a:close/>
                </a:path>
                <a:path w="158114" h="46354">
                  <a:moveTo>
                    <a:pt x="120599" y="7327"/>
                  </a:moveTo>
                  <a:lnTo>
                    <a:pt x="113385" y="6972"/>
                  </a:lnTo>
                  <a:lnTo>
                    <a:pt x="113385" y="12407"/>
                  </a:lnTo>
                  <a:lnTo>
                    <a:pt x="120599" y="12738"/>
                  </a:lnTo>
                  <a:lnTo>
                    <a:pt x="120599" y="7327"/>
                  </a:lnTo>
                  <a:close/>
                </a:path>
                <a:path w="158114" h="46354">
                  <a:moveTo>
                    <a:pt x="130200" y="14884"/>
                  </a:moveTo>
                  <a:lnTo>
                    <a:pt x="122999" y="14897"/>
                  </a:lnTo>
                  <a:lnTo>
                    <a:pt x="122999" y="19964"/>
                  </a:lnTo>
                  <a:lnTo>
                    <a:pt x="130200" y="20662"/>
                  </a:lnTo>
                  <a:lnTo>
                    <a:pt x="130200" y="14884"/>
                  </a:lnTo>
                  <a:close/>
                </a:path>
                <a:path w="158114" h="46354">
                  <a:moveTo>
                    <a:pt x="130200" y="7645"/>
                  </a:moveTo>
                  <a:lnTo>
                    <a:pt x="122999" y="7683"/>
                  </a:lnTo>
                  <a:lnTo>
                    <a:pt x="122999" y="12725"/>
                  </a:lnTo>
                  <a:lnTo>
                    <a:pt x="130200" y="13436"/>
                  </a:lnTo>
                  <a:lnTo>
                    <a:pt x="130200" y="7645"/>
                  </a:lnTo>
                  <a:close/>
                </a:path>
                <a:path w="158114" h="46354">
                  <a:moveTo>
                    <a:pt x="139306" y="15214"/>
                  </a:moveTo>
                  <a:lnTo>
                    <a:pt x="132118" y="15227"/>
                  </a:lnTo>
                  <a:lnTo>
                    <a:pt x="132118" y="20650"/>
                  </a:lnTo>
                  <a:lnTo>
                    <a:pt x="139306" y="20624"/>
                  </a:lnTo>
                  <a:lnTo>
                    <a:pt x="139306" y="15214"/>
                  </a:lnTo>
                  <a:close/>
                </a:path>
                <a:path w="158114" h="46354">
                  <a:moveTo>
                    <a:pt x="139306" y="8356"/>
                  </a:moveTo>
                  <a:lnTo>
                    <a:pt x="132118" y="8001"/>
                  </a:lnTo>
                  <a:lnTo>
                    <a:pt x="132118" y="13436"/>
                  </a:lnTo>
                  <a:lnTo>
                    <a:pt x="139306" y="13766"/>
                  </a:lnTo>
                  <a:lnTo>
                    <a:pt x="139306" y="8356"/>
                  </a:lnTo>
                  <a:close/>
                </a:path>
                <a:path w="158114" h="46354">
                  <a:moveTo>
                    <a:pt x="148386" y="16256"/>
                  </a:moveTo>
                  <a:lnTo>
                    <a:pt x="141224" y="15570"/>
                  </a:lnTo>
                  <a:lnTo>
                    <a:pt x="141224" y="20980"/>
                  </a:lnTo>
                  <a:lnTo>
                    <a:pt x="148386" y="21323"/>
                  </a:lnTo>
                  <a:lnTo>
                    <a:pt x="148386" y="16256"/>
                  </a:lnTo>
                  <a:close/>
                </a:path>
                <a:path w="158114" h="46354">
                  <a:moveTo>
                    <a:pt x="148386" y="9042"/>
                  </a:moveTo>
                  <a:lnTo>
                    <a:pt x="141224" y="8699"/>
                  </a:lnTo>
                  <a:lnTo>
                    <a:pt x="141224" y="14122"/>
                  </a:lnTo>
                  <a:lnTo>
                    <a:pt x="148386" y="14097"/>
                  </a:lnTo>
                  <a:lnTo>
                    <a:pt x="148386" y="9042"/>
                  </a:lnTo>
                  <a:close/>
                </a:path>
                <a:path w="158114" h="46354">
                  <a:moveTo>
                    <a:pt x="157949" y="9372"/>
                  </a:moveTo>
                  <a:lnTo>
                    <a:pt x="150787" y="9042"/>
                  </a:lnTo>
                  <a:lnTo>
                    <a:pt x="150787" y="14808"/>
                  </a:lnTo>
                  <a:lnTo>
                    <a:pt x="157949" y="14782"/>
                  </a:lnTo>
                  <a:lnTo>
                    <a:pt x="157949" y="93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20059" y="4598187"/>
              <a:ext cx="73025" cy="45720"/>
            </a:xfrm>
            <a:custGeom>
              <a:avLst/>
              <a:gdLst/>
              <a:ahLst/>
              <a:cxnLst/>
              <a:rect l="l" t="t" r="r" b="b"/>
              <a:pathLst>
                <a:path w="73025" h="45720">
                  <a:moveTo>
                    <a:pt x="7226" y="37312"/>
                  </a:moveTo>
                  <a:lnTo>
                    <a:pt x="0" y="36258"/>
                  </a:lnTo>
                  <a:lnTo>
                    <a:pt x="0" y="42062"/>
                  </a:lnTo>
                  <a:lnTo>
                    <a:pt x="7226" y="42379"/>
                  </a:lnTo>
                  <a:lnTo>
                    <a:pt x="7226" y="37312"/>
                  </a:lnTo>
                  <a:close/>
                </a:path>
                <a:path w="73025" h="45720">
                  <a:moveTo>
                    <a:pt x="7226" y="29337"/>
                  </a:moveTo>
                  <a:lnTo>
                    <a:pt x="0" y="29375"/>
                  </a:lnTo>
                  <a:lnTo>
                    <a:pt x="0" y="34810"/>
                  </a:lnTo>
                  <a:lnTo>
                    <a:pt x="7226" y="35128"/>
                  </a:lnTo>
                  <a:lnTo>
                    <a:pt x="7226" y="29337"/>
                  </a:lnTo>
                  <a:close/>
                </a:path>
                <a:path w="73025" h="45720">
                  <a:moveTo>
                    <a:pt x="7226" y="22453"/>
                  </a:moveTo>
                  <a:lnTo>
                    <a:pt x="0" y="22123"/>
                  </a:lnTo>
                  <a:lnTo>
                    <a:pt x="0" y="27559"/>
                  </a:lnTo>
                  <a:lnTo>
                    <a:pt x="7226" y="27889"/>
                  </a:lnTo>
                  <a:lnTo>
                    <a:pt x="7226" y="22453"/>
                  </a:lnTo>
                  <a:close/>
                </a:path>
                <a:path w="73025" h="45720">
                  <a:moveTo>
                    <a:pt x="7226" y="15201"/>
                  </a:moveTo>
                  <a:lnTo>
                    <a:pt x="0" y="14503"/>
                  </a:lnTo>
                  <a:lnTo>
                    <a:pt x="0" y="19951"/>
                  </a:lnTo>
                  <a:lnTo>
                    <a:pt x="7226" y="20637"/>
                  </a:lnTo>
                  <a:lnTo>
                    <a:pt x="7226" y="15201"/>
                  </a:lnTo>
                  <a:close/>
                </a:path>
                <a:path w="73025" h="45720">
                  <a:moveTo>
                    <a:pt x="7226" y="7962"/>
                  </a:moveTo>
                  <a:lnTo>
                    <a:pt x="0" y="7620"/>
                  </a:lnTo>
                  <a:lnTo>
                    <a:pt x="0" y="13055"/>
                  </a:lnTo>
                  <a:lnTo>
                    <a:pt x="7226" y="13398"/>
                  </a:lnTo>
                  <a:lnTo>
                    <a:pt x="7226" y="7962"/>
                  </a:lnTo>
                  <a:close/>
                </a:path>
                <a:path w="73025" h="45720">
                  <a:moveTo>
                    <a:pt x="7226" y="711"/>
                  </a:moveTo>
                  <a:lnTo>
                    <a:pt x="0" y="0"/>
                  </a:lnTo>
                  <a:lnTo>
                    <a:pt x="0" y="5803"/>
                  </a:lnTo>
                  <a:lnTo>
                    <a:pt x="7226" y="6159"/>
                  </a:lnTo>
                  <a:lnTo>
                    <a:pt x="7226" y="711"/>
                  </a:lnTo>
                  <a:close/>
                </a:path>
                <a:path w="73025" h="45720">
                  <a:moveTo>
                    <a:pt x="16865" y="37261"/>
                  </a:moveTo>
                  <a:lnTo>
                    <a:pt x="9652" y="37299"/>
                  </a:lnTo>
                  <a:lnTo>
                    <a:pt x="9652" y="42367"/>
                  </a:lnTo>
                  <a:lnTo>
                    <a:pt x="16865" y="42697"/>
                  </a:lnTo>
                  <a:lnTo>
                    <a:pt x="16865" y="37261"/>
                  </a:lnTo>
                  <a:close/>
                </a:path>
                <a:path w="73025" h="45720">
                  <a:moveTo>
                    <a:pt x="16865" y="30010"/>
                  </a:moveTo>
                  <a:lnTo>
                    <a:pt x="9652" y="30048"/>
                  </a:lnTo>
                  <a:lnTo>
                    <a:pt x="9652" y="35128"/>
                  </a:lnTo>
                  <a:lnTo>
                    <a:pt x="16865" y="35814"/>
                  </a:lnTo>
                  <a:lnTo>
                    <a:pt x="16865" y="30010"/>
                  </a:lnTo>
                  <a:close/>
                </a:path>
                <a:path w="73025" h="45720">
                  <a:moveTo>
                    <a:pt x="16865" y="22771"/>
                  </a:moveTo>
                  <a:lnTo>
                    <a:pt x="9652" y="22796"/>
                  </a:lnTo>
                  <a:lnTo>
                    <a:pt x="9652" y="27876"/>
                  </a:lnTo>
                  <a:lnTo>
                    <a:pt x="16865" y="28562"/>
                  </a:lnTo>
                  <a:lnTo>
                    <a:pt x="16865" y="22771"/>
                  </a:lnTo>
                  <a:close/>
                </a:path>
                <a:path w="73025" h="45720">
                  <a:moveTo>
                    <a:pt x="16865" y="15900"/>
                  </a:moveTo>
                  <a:lnTo>
                    <a:pt x="9652" y="15189"/>
                  </a:lnTo>
                  <a:lnTo>
                    <a:pt x="9652" y="20637"/>
                  </a:lnTo>
                  <a:lnTo>
                    <a:pt x="16865" y="21323"/>
                  </a:lnTo>
                  <a:lnTo>
                    <a:pt x="16865" y="15900"/>
                  </a:lnTo>
                  <a:close/>
                </a:path>
                <a:path w="73025" h="45720">
                  <a:moveTo>
                    <a:pt x="16865" y="8661"/>
                  </a:moveTo>
                  <a:lnTo>
                    <a:pt x="9652" y="7950"/>
                  </a:lnTo>
                  <a:lnTo>
                    <a:pt x="9652" y="13385"/>
                  </a:lnTo>
                  <a:lnTo>
                    <a:pt x="16865" y="14452"/>
                  </a:lnTo>
                  <a:lnTo>
                    <a:pt x="16865" y="8661"/>
                  </a:lnTo>
                  <a:close/>
                </a:path>
                <a:path w="73025" h="45720">
                  <a:moveTo>
                    <a:pt x="16865" y="1409"/>
                  </a:moveTo>
                  <a:lnTo>
                    <a:pt x="9652" y="1066"/>
                  </a:lnTo>
                  <a:lnTo>
                    <a:pt x="9652" y="6502"/>
                  </a:lnTo>
                  <a:lnTo>
                    <a:pt x="16865" y="6477"/>
                  </a:lnTo>
                  <a:lnTo>
                    <a:pt x="16865" y="1409"/>
                  </a:lnTo>
                  <a:close/>
                </a:path>
                <a:path w="73025" h="45720">
                  <a:moveTo>
                    <a:pt x="26009" y="37934"/>
                  </a:moveTo>
                  <a:lnTo>
                    <a:pt x="19278" y="37249"/>
                  </a:lnTo>
                  <a:lnTo>
                    <a:pt x="19278" y="42672"/>
                  </a:lnTo>
                  <a:lnTo>
                    <a:pt x="26009" y="43357"/>
                  </a:lnTo>
                  <a:lnTo>
                    <a:pt x="26009" y="37934"/>
                  </a:lnTo>
                  <a:close/>
                </a:path>
                <a:path w="73025" h="45720">
                  <a:moveTo>
                    <a:pt x="26009" y="30695"/>
                  </a:moveTo>
                  <a:lnTo>
                    <a:pt x="19278" y="30365"/>
                  </a:lnTo>
                  <a:lnTo>
                    <a:pt x="19278" y="35801"/>
                  </a:lnTo>
                  <a:lnTo>
                    <a:pt x="26009" y="35763"/>
                  </a:lnTo>
                  <a:lnTo>
                    <a:pt x="26009" y="30695"/>
                  </a:lnTo>
                  <a:close/>
                </a:path>
                <a:path w="73025" h="45720">
                  <a:moveTo>
                    <a:pt x="26009" y="23456"/>
                  </a:moveTo>
                  <a:lnTo>
                    <a:pt x="19278" y="23114"/>
                  </a:lnTo>
                  <a:lnTo>
                    <a:pt x="19278" y="28562"/>
                  </a:lnTo>
                  <a:lnTo>
                    <a:pt x="26009" y="28892"/>
                  </a:lnTo>
                  <a:lnTo>
                    <a:pt x="26009" y="23456"/>
                  </a:lnTo>
                  <a:close/>
                </a:path>
                <a:path w="73025" h="45720">
                  <a:moveTo>
                    <a:pt x="26009" y="16230"/>
                  </a:moveTo>
                  <a:lnTo>
                    <a:pt x="19278" y="15887"/>
                  </a:lnTo>
                  <a:lnTo>
                    <a:pt x="19278" y="21310"/>
                  </a:lnTo>
                  <a:lnTo>
                    <a:pt x="26009" y="21653"/>
                  </a:lnTo>
                  <a:lnTo>
                    <a:pt x="26009" y="16230"/>
                  </a:lnTo>
                  <a:close/>
                </a:path>
                <a:path w="73025" h="45720">
                  <a:moveTo>
                    <a:pt x="26009" y="8978"/>
                  </a:moveTo>
                  <a:lnTo>
                    <a:pt x="19278" y="8648"/>
                  </a:lnTo>
                  <a:lnTo>
                    <a:pt x="19278" y="14439"/>
                  </a:lnTo>
                  <a:lnTo>
                    <a:pt x="26009" y="14414"/>
                  </a:lnTo>
                  <a:lnTo>
                    <a:pt x="26009" y="8978"/>
                  </a:lnTo>
                  <a:close/>
                </a:path>
                <a:path w="73025" h="45720">
                  <a:moveTo>
                    <a:pt x="26009" y="1752"/>
                  </a:moveTo>
                  <a:lnTo>
                    <a:pt x="19278" y="1409"/>
                  </a:lnTo>
                  <a:lnTo>
                    <a:pt x="19278" y="7200"/>
                  </a:lnTo>
                  <a:lnTo>
                    <a:pt x="26009" y="7175"/>
                  </a:lnTo>
                  <a:lnTo>
                    <a:pt x="26009" y="1752"/>
                  </a:lnTo>
                  <a:close/>
                </a:path>
                <a:path w="73025" h="45720">
                  <a:moveTo>
                    <a:pt x="35623" y="38608"/>
                  </a:moveTo>
                  <a:lnTo>
                    <a:pt x="28409" y="37922"/>
                  </a:lnTo>
                  <a:lnTo>
                    <a:pt x="28409" y="43345"/>
                  </a:lnTo>
                  <a:lnTo>
                    <a:pt x="35623" y="43662"/>
                  </a:lnTo>
                  <a:lnTo>
                    <a:pt x="35623" y="38608"/>
                  </a:lnTo>
                  <a:close/>
                </a:path>
                <a:path w="73025" h="45720">
                  <a:moveTo>
                    <a:pt x="35623" y="31369"/>
                  </a:moveTo>
                  <a:lnTo>
                    <a:pt x="28409" y="30683"/>
                  </a:lnTo>
                  <a:lnTo>
                    <a:pt x="28409" y="36106"/>
                  </a:lnTo>
                  <a:lnTo>
                    <a:pt x="35623" y="36436"/>
                  </a:lnTo>
                  <a:lnTo>
                    <a:pt x="35623" y="31369"/>
                  </a:lnTo>
                  <a:close/>
                </a:path>
                <a:path w="73025" h="45720">
                  <a:moveTo>
                    <a:pt x="35623" y="24142"/>
                  </a:moveTo>
                  <a:lnTo>
                    <a:pt x="28409" y="23444"/>
                  </a:lnTo>
                  <a:lnTo>
                    <a:pt x="28409" y="29235"/>
                  </a:lnTo>
                  <a:lnTo>
                    <a:pt x="35623" y="29197"/>
                  </a:lnTo>
                  <a:lnTo>
                    <a:pt x="35623" y="24142"/>
                  </a:lnTo>
                  <a:close/>
                </a:path>
                <a:path w="73025" h="45720">
                  <a:moveTo>
                    <a:pt x="35623" y="17272"/>
                  </a:moveTo>
                  <a:lnTo>
                    <a:pt x="28409" y="16217"/>
                  </a:lnTo>
                  <a:lnTo>
                    <a:pt x="28409" y="21640"/>
                  </a:lnTo>
                  <a:lnTo>
                    <a:pt x="35623" y="22326"/>
                  </a:lnTo>
                  <a:lnTo>
                    <a:pt x="35623" y="17272"/>
                  </a:lnTo>
                  <a:close/>
                </a:path>
                <a:path w="73025" h="45720">
                  <a:moveTo>
                    <a:pt x="35623" y="9309"/>
                  </a:moveTo>
                  <a:lnTo>
                    <a:pt x="28409" y="9334"/>
                  </a:lnTo>
                  <a:lnTo>
                    <a:pt x="28409" y="14414"/>
                  </a:lnTo>
                  <a:lnTo>
                    <a:pt x="35623" y="15100"/>
                  </a:lnTo>
                  <a:lnTo>
                    <a:pt x="35623" y="9309"/>
                  </a:lnTo>
                  <a:close/>
                </a:path>
                <a:path w="73025" h="45720">
                  <a:moveTo>
                    <a:pt x="35623" y="2451"/>
                  </a:moveTo>
                  <a:lnTo>
                    <a:pt x="28409" y="2095"/>
                  </a:lnTo>
                  <a:lnTo>
                    <a:pt x="28409" y="7531"/>
                  </a:lnTo>
                  <a:lnTo>
                    <a:pt x="35623" y="7861"/>
                  </a:lnTo>
                  <a:lnTo>
                    <a:pt x="35623" y="2451"/>
                  </a:lnTo>
                  <a:close/>
                </a:path>
                <a:path w="73025" h="45720">
                  <a:moveTo>
                    <a:pt x="45224" y="38544"/>
                  </a:moveTo>
                  <a:lnTo>
                    <a:pt x="38023" y="38582"/>
                  </a:lnTo>
                  <a:lnTo>
                    <a:pt x="38023" y="44018"/>
                  </a:lnTo>
                  <a:lnTo>
                    <a:pt x="45224" y="43967"/>
                  </a:lnTo>
                  <a:lnTo>
                    <a:pt x="45224" y="38544"/>
                  </a:lnTo>
                  <a:close/>
                </a:path>
                <a:path w="73025" h="45720">
                  <a:moveTo>
                    <a:pt x="45224" y="31686"/>
                  </a:moveTo>
                  <a:lnTo>
                    <a:pt x="38023" y="31369"/>
                  </a:lnTo>
                  <a:lnTo>
                    <a:pt x="38023" y="37147"/>
                  </a:lnTo>
                  <a:lnTo>
                    <a:pt x="45224" y="37109"/>
                  </a:lnTo>
                  <a:lnTo>
                    <a:pt x="45224" y="31686"/>
                  </a:lnTo>
                  <a:close/>
                </a:path>
                <a:path w="73025" h="45720">
                  <a:moveTo>
                    <a:pt x="45224" y="24460"/>
                  </a:moveTo>
                  <a:lnTo>
                    <a:pt x="38023" y="24130"/>
                  </a:lnTo>
                  <a:lnTo>
                    <a:pt x="38023" y="29197"/>
                  </a:lnTo>
                  <a:lnTo>
                    <a:pt x="45224" y="29870"/>
                  </a:lnTo>
                  <a:lnTo>
                    <a:pt x="45224" y="24460"/>
                  </a:lnTo>
                  <a:close/>
                </a:path>
                <a:path w="73025" h="45720">
                  <a:moveTo>
                    <a:pt x="45224" y="17221"/>
                  </a:moveTo>
                  <a:lnTo>
                    <a:pt x="38023" y="17259"/>
                  </a:lnTo>
                  <a:lnTo>
                    <a:pt x="38023" y="22313"/>
                  </a:lnTo>
                  <a:lnTo>
                    <a:pt x="45224" y="22656"/>
                  </a:lnTo>
                  <a:lnTo>
                    <a:pt x="45224" y="17221"/>
                  </a:lnTo>
                  <a:close/>
                </a:path>
                <a:path w="73025" h="45720">
                  <a:moveTo>
                    <a:pt x="45224" y="10007"/>
                  </a:moveTo>
                  <a:lnTo>
                    <a:pt x="38023" y="10020"/>
                  </a:lnTo>
                  <a:lnTo>
                    <a:pt x="38023" y="15087"/>
                  </a:lnTo>
                  <a:lnTo>
                    <a:pt x="45224" y="15786"/>
                  </a:lnTo>
                  <a:lnTo>
                    <a:pt x="45224" y="10007"/>
                  </a:lnTo>
                  <a:close/>
                </a:path>
                <a:path w="73025" h="45720">
                  <a:moveTo>
                    <a:pt x="45224" y="2768"/>
                  </a:moveTo>
                  <a:lnTo>
                    <a:pt x="38023" y="2806"/>
                  </a:lnTo>
                  <a:lnTo>
                    <a:pt x="38023" y="7848"/>
                  </a:lnTo>
                  <a:lnTo>
                    <a:pt x="45224" y="8559"/>
                  </a:lnTo>
                  <a:lnTo>
                    <a:pt x="45224" y="2768"/>
                  </a:lnTo>
                  <a:close/>
                </a:path>
                <a:path w="73025" h="45720">
                  <a:moveTo>
                    <a:pt x="54330" y="39217"/>
                  </a:moveTo>
                  <a:lnTo>
                    <a:pt x="47142" y="38900"/>
                  </a:lnTo>
                  <a:lnTo>
                    <a:pt x="47142" y="44323"/>
                  </a:lnTo>
                  <a:lnTo>
                    <a:pt x="54330" y="44640"/>
                  </a:lnTo>
                  <a:lnTo>
                    <a:pt x="54330" y="39217"/>
                  </a:lnTo>
                  <a:close/>
                </a:path>
                <a:path w="73025" h="45720">
                  <a:moveTo>
                    <a:pt x="54330" y="32004"/>
                  </a:moveTo>
                  <a:lnTo>
                    <a:pt x="47142" y="31673"/>
                  </a:lnTo>
                  <a:lnTo>
                    <a:pt x="47142" y="37096"/>
                  </a:lnTo>
                  <a:lnTo>
                    <a:pt x="54330" y="37414"/>
                  </a:lnTo>
                  <a:lnTo>
                    <a:pt x="54330" y="32004"/>
                  </a:lnTo>
                  <a:close/>
                </a:path>
                <a:path w="73025" h="45720">
                  <a:moveTo>
                    <a:pt x="54330" y="25146"/>
                  </a:moveTo>
                  <a:lnTo>
                    <a:pt x="47142" y="24447"/>
                  </a:lnTo>
                  <a:lnTo>
                    <a:pt x="47142" y="29870"/>
                  </a:lnTo>
                  <a:lnTo>
                    <a:pt x="54330" y="30556"/>
                  </a:lnTo>
                  <a:lnTo>
                    <a:pt x="54330" y="25146"/>
                  </a:lnTo>
                  <a:close/>
                </a:path>
                <a:path w="73025" h="45720">
                  <a:moveTo>
                    <a:pt x="54330" y="17907"/>
                  </a:moveTo>
                  <a:lnTo>
                    <a:pt x="47142" y="17221"/>
                  </a:lnTo>
                  <a:lnTo>
                    <a:pt x="47142" y="22644"/>
                  </a:lnTo>
                  <a:lnTo>
                    <a:pt x="54330" y="23329"/>
                  </a:lnTo>
                  <a:lnTo>
                    <a:pt x="54330" y="17907"/>
                  </a:lnTo>
                  <a:close/>
                </a:path>
                <a:path w="73025" h="45720">
                  <a:moveTo>
                    <a:pt x="54330" y="10337"/>
                  </a:moveTo>
                  <a:lnTo>
                    <a:pt x="47142" y="10350"/>
                  </a:lnTo>
                  <a:lnTo>
                    <a:pt x="47142" y="15773"/>
                  </a:lnTo>
                  <a:lnTo>
                    <a:pt x="54330" y="15748"/>
                  </a:lnTo>
                  <a:lnTo>
                    <a:pt x="54330" y="10337"/>
                  </a:lnTo>
                  <a:close/>
                </a:path>
                <a:path w="73025" h="45720">
                  <a:moveTo>
                    <a:pt x="54330" y="3479"/>
                  </a:moveTo>
                  <a:lnTo>
                    <a:pt x="47142" y="3124"/>
                  </a:lnTo>
                  <a:lnTo>
                    <a:pt x="47142" y="8559"/>
                  </a:lnTo>
                  <a:lnTo>
                    <a:pt x="54330" y="8890"/>
                  </a:lnTo>
                  <a:lnTo>
                    <a:pt x="54330" y="3479"/>
                  </a:lnTo>
                  <a:close/>
                </a:path>
                <a:path w="73025" h="45720">
                  <a:moveTo>
                    <a:pt x="63411" y="39535"/>
                  </a:moveTo>
                  <a:lnTo>
                    <a:pt x="56248" y="39204"/>
                  </a:lnTo>
                  <a:lnTo>
                    <a:pt x="56248" y="44627"/>
                  </a:lnTo>
                  <a:lnTo>
                    <a:pt x="63411" y="45300"/>
                  </a:lnTo>
                  <a:lnTo>
                    <a:pt x="63411" y="39535"/>
                  </a:lnTo>
                  <a:close/>
                </a:path>
                <a:path w="73025" h="45720">
                  <a:moveTo>
                    <a:pt x="63411" y="32677"/>
                  </a:moveTo>
                  <a:lnTo>
                    <a:pt x="56248" y="31991"/>
                  </a:lnTo>
                  <a:lnTo>
                    <a:pt x="56248" y="37401"/>
                  </a:lnTo>
                  <a:lnTo>
                    <a:pt x="63411" y="38442"/>
                  </a:lnTo>
                  <a:lnTo>
                    <a:pt x="63411" y="32677"/>
                  </a:lnTo>
                  <a:close/>
                </a:path>
                <a:path w="73025" h="45720">
                  <a:moveTo>
                    <a:pt x="63411" y="25463"/>
                  </a:moveTo>
                  <a:lnTo>
                    <a:pt x="56248" y="25133"/>
                  </a:lnTo>
                  <a:lnTo>
                    <a:pt x="56248" y="30556"/>
                  </a:lnTo>
                  <a:lnTo>
                    <a:pt x="63411" y="31229"/>
                  </a:lnTo>
                  <a:lnTo>
                    <a:pt x="63411" y="25463"/>
                  </a:lnTo>
                  <a:close/>
                </a:path>
                <a:path w="73025" h="45720">
                  <a:moveTo>
                    <a:pt x="63411" y="18237"/>
                  </a:moveTo>
                  <a:lnTo>
                    <a:pt x="56248" y="17907"/>
                  </a:lnTo>
                  <a:lnTo>
                    <a:pt x="56248" y="23329"/>
                  </a:lnTo>
                  <a:lnTo>
                    <a:pt x="63411" y="23660"/>
                  </a:lnTo>
                  <a:lnTo>
                    <a:pt x="63411" y="18237"/>
                  </a:lnTo>
                  <a:close/>
                </a:path>
                <a:path w="73025" h="45720">
                  <a:moveTo>
                    <a:pt x="63411" y="11379"/>
                  </a:moveTo>
                  <a:lnTo>
                    <a:pt x="56248" y="10693"/>
                  </a:lnTo>
                  <a:lnTo>
                    <a:pt x="56248" y="16103"/>
                  </a:lnTo>
                  <a:lnTo>
                    <a:pt x="63411" y="16446"/>
                  </a:lnTo>
                  <a:lnTo>
                    <a:pt x="63411" y="11379"/>
                  </a:lnTo>
                  <a:close/>
                </a:path>
                <a:path w="73025" h="45720">
                  <a:moveTo>
                    <a:pt x="63411" y="4165"/>
                  </a:moveTo>
                  <a:lnTo>
                    <a:pt x="56248" y="3822"/>
                  </a:lnTo>
                  <a:lnTo>
                    <a:pt x="56248" y="9245"/>
                  </a:lnTo>
                  <a:lnTo>
                    <a:pt x="63411" y="9220"/>
                  </a:lnTo>
                  <a:lnTo>
                    <a:pt x="63411" y="4165"/>
                  </a:lnTo>
                  <a:close/>
                </a:path>
                <a:path w="73025" h="45720">
                  <a:moveTo>
                    <a:pt x="72974" y="40208"/>
                  </a:moveTo>
                  <a:lnTo>
                    <a:pt x="65811" y="39522"/>
                  </a:lnTo>
                  <a:lnTo>
                    <a:pt x="65811" y="45288"/>
                  </a:lnTo>
                  <a:lnTo>
                    <a:pt x="72974" y="45605"/>
                  </a:lnTo>
                  <a:lnTo>
                    <a:pt x="72974" y="40208"/>
                  </a:lnTo>
                  <a:close/>
                </a:path>
                <a:path w="73025" h="45720">
                  <a:moveTo>
                    <a:pt x="72974" y="32994"/>
                  </a:moveTo>
                  <a:lnTo>
                    <a:pt x="65811" y="32664"/>
                  </a:lnTo>
                  <a:lnTo>
                    <a:pt x="65811" y="38442"/>
                  </a:lnTo>
                  <a:lnTo>
                    <a:pt x="72974" y="38392"/>
                  </a:lnTo>
                  <a:lnTo>
                    <a:pt x="72974" y="32994"/>
                  </a:lnTo>
                  <a:close/>
                </a:path>
                <a:path w="73025" h="45720">
                  <a:moveTo>
                    <a:pt x="72974" y="26136"/>
                  </a:moveTo>
                  <a:lnTo>
                    <a:pt x="65811" y="25450"/>
                  </a:lnTo>
                  <a:lnTo>
                    <a:pt x="65811" y="31229"/>
                  </a:lnTo>
                  <a:lnTo>
                    <a:pt x="72974" y="31191"/>
                  </a:lnTo>
                  <a:lnTo>
                    <a:pt x="72974" y="26136"/>
                  </a:lnTo>
                  <a:close/>
                </a:path>
                <a:path w="73025" h="45720">
                  <a:moveTo>
                    <a:pt x="72974" y="18567"/>
                  </a:moveTo>
                  <a:lnTo>
                    <a:pt x="65811" y="18224"/>
                  </a:lnTo>
                  <a:lnTo>
                    <a:pt x="65811" y="24003"/>
                  </a:lnTo>
                  <a:lnTo>
                    <a:pt x="72974" y="23977"/>
                  </a:lnTo>
                  <a:lnTo>
                    <a:pt x="72974" y="18567"/>
                  </a:lnTo>
                  <a:close/>
                </a:path>
                <a:path w="73025" h="45720">
                  <a:moveTo>
                    <a:pt x="72974" y="11722"/>
                  </a:moveTo>
                  <a:lnTo>
                    <a:pt x="65811" y="11379"/>
                  </a:lnTo>
                  <a:lnTo>
                    <a:pt x="65811" y="17145"/>
                  </a:lnTo>
                  <a:lnTo>
                    <a:pt x="72974" y="17132"/>
                  </a:lnTo>
                  <a:lnTo>
                    <a:pt x="72974" y="11722"/>
                  </a:lnTo>
                  <a:close/>
                </a:path>
                <a:path w="73025" h="45720">
                  <a:moveTo>
                    <a:pt x="72974" y="4495"/>
                  </a:moveTo>
                  <a:lnTo>
                    <a:pt x="65811" y="4165"/>
                  </a:lnTo>
                  <a:lnTo>
                    <a:pt x="65811" y="9931"/>
                  </a:lnTo>
                  <a:lnTo>
                    <a:pt x="72974" y="9906"/>
                  </a:lnTo>
                  <a:lnTo>
                    <a:pt x="72974" y="44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20059" y="4603381"/>
              <a:ext cx="151765" cy="42545"/>
            </a:xfrm>
            <a:custGeom>
              <a:avLst/>
              <a:gdLst/>
              <a:ahLst/>
              <a:cxnLst/>
              <a:rect l="l" t="t" r="r" b="b"/>
              <a:pathLst>
                <a:path w="151764" h="42545">
                  <a:moveTo>
                    <a:pt x="7226" y="32118"/>
                  </a:moveTo>
                  <a:lnTo>
                    <a:pt x="0" y="31064"/>
                  </a:lnTo>
                  <a:lnTo>
                    <a:pt x="0" y="36868"/>
                  </a:lnTo>
                  <a:lnTo>
                    <a:pt x="7226" y="37185"/>
                  </a:lnTo>
                  <a:lnTo>
                    <a:pt x="7226" y="32118"/>
                  </a:lnTo>
                  <a:close/>
                </a:path>
                <a:path w="151764" h="42545">
                  <a:moveTo>
                    <a:pt x="7226" y="24142"/>
                  </a:moveTo>
                  <a:lnTo>
                    <a:pt x="0" y="24180"/>
                  </a:lnTo>
                  <a:lnTo>
                    <a:pt x="0" y="29616"/>
                  </a:lnTo>
                  <a:lnTo>
                    <a:pt x="7226" y="29933"/>
                  </a:lnTo>
                  <a:lnTo>
                    <a:pt x="7226" y="24142"/>
                  </a:lnTo>
                  <a:close/>
                </a:path>
                <a:path w="151764" h="42545">
                  <a:moveTo>
                    <a:pt x="16865" y="32067"/>
                  </a:moveTo>
                  <a:lnTo>
                    <a:pt x="9652" y="32105"/>
                  </a:lnTo>
                  <a:lnTo>
                    <a:pt x="9652" y="37172"/>
                  </a:lnTo>
                  <a:lnTo>
                    <a:pt x="16865" y="37503"/>
                  </a:lnTo>
                  <a:lnTo>
                    <a:pt x="16865" y="32067"/>
                  </a:lnTo>
                  <a:close/>
                </a:path>
                <a:path w="151764" h="42545">
                  <a:moveTo>
                    <a:pt x="16865" y="24815"/>
                  </a:moveTo>
                  <a:lnTo>
                    <a:pt x="9652" y="24853"/>
                  </a:lnTo>
                  <a:lnTo>
                    <a:pt x="9652" y="29933"/>
                  </a:lnTo>
                  <a:lnTo>
                    <a:pt x="16865" y="30619"/>
                  </a:lnTo>
                  <a:lnTo>
                    <a:pt x="16865" y="24815"/>
                  </a:lnTo>
                  <a:close/>
                </a:path>
                <a:path w="151764" h="42545">
                  <a:moveTo>
                    <a:pt x="26009" y="32740"/>
                  </a:moveTo>
                  <a:lnTo>
                    <a:pt x="19278" y="32054"/>
                  </a:lnTo>
                  <a:lnTo>
                    <a:pt x="19278" y="37477"/>
                  </a:lnTo>
                  <a:lnTo>
                    <a:pt x="26009" y="38163"/>
                  </a:lnTo>
                  <a:lnTo>
                    <a:pt x="26009" y="32740"/>
                  </a:lnTo>
                  <a:close/>
                </a:path>
                <a:path w="151764" h="42545">
                  <a:moveTo>
                    <a:pt x="26009" y="25501"/>
                  </a:moveTo>
                  <a:lnTo>
                    <a:pt x="19278" y="25171"/>
                  </a:lnTo>
                  <a:lnTo>
                    <a:pt x="19278" y="30607"/>
                  </a:lnTo>
                  <a:lnTo>
                    <a:pt x="26009" y="30568"/>
                  </a:lnTo>
                  <a:lnTo>
                    <a:pt x="26009" y="25501"/>
                  </a:lnTo>
                  <a:close/>
                </a:path>
                <a:path w="151764" h="42545">
                  <a:moveTo>
                    <a:pt x="35623" y="33413"/>
                  </a:moveTo>
                  <a:lnTo>
                    <a:pt x="28409" y="32727"/>
                  </a:lnTo>
                  <a:lnTo>
                    <a:pt x="28409" y="38150"/>
                  </a:lnTo>
                  <a:lnTo>
                    <a:pt x="35623" y="38468"/>
                  </a:lnTo>
                  <a:lnTo>
                    <a:pt x="35623" y="33413"/>
                  </a:lnTo>
                  <a:close/>
                </a:path>
                <a:path w="151764" h="42545">
                  <a:moveTo>
                    <a:pt x="35623" y="26174"/>
                  </a:moveTo>
                  <a:lnTo>
                    <a:pt x="28409" y="25488"/>
                  </a:lnTo>
                  <a:lnTo>
                    <a:pt x="28409" y="30911"/>
                  </a:lnTo>
                  <a:lnTo>
                    <a:pt x="35623" y="31242"/>
                  </a:lnTo>
                  <a:lnTo>
                    <a:pt x="35623" y="26174"/>
                  </a:lnTo>
                  <a:close/>
                </a:path>
                <a:path w="151764" h="42545">
                  <a:moveTo>
                    <a:pt x="45224" y="33350"/>
                  </a:moveTo>
                  <a:lnTo>
                    <a:pt x="38023" y="33388"/>
                  </a:lnTo>
                  <a:lnTo>
                    <a:pt x="38023" y="38823"/>
                  </a:lnTo>
                  <a:lnTo>
                    <a:pt x="45224" y="38773"/>
                  </a:lnTo>
                  <a:lnTo>
                    <a:pt x="45224" y="33350"/>
                  </a:lnTo>
                  <a:close/>
                </a:path>
                <a:path w="151764" h="42545">
                  <a:moveTo>
                    <a:pt x="45224" y="26492"/>
                  </a:moveTo>
                  <a:lnTo>
                    <a:pt x="38023" y="26174"/>
                  </a:lnTo>
                  <a:lnTo>
                    <a:pt x="38023" y="31953"/>
                  </a:lnTo>
                  <a:lnTo>
                    <a:pt x="45224" y="31915"/>
                  </a:lnTo>
                  <a:lnTo>
                    <a:pt x="45224" y="26492"/>
                  </a:lnTo>
                  <a:close/>
                </a:path>
                <a:path w="151764" h="42545">
                  <a:moveTo>
                    <a:pt x="45224" y="19265"/>
                  </a:moveTo>
                  <a:lnTo>
                    <a:pt x="38023" y="18935"/>
                  </a:lnTo>
                  <a:lnTo>
                    <a:pt x="38023" y="24003"/>
                  </a:lnTo>
                  <a:lnTo>
                    <a:pt x="45224" y="24676"/>
                  </a:lnTo>
                  <a:lnTo>
                    <a:pt x="45224" y="19265"/>
                  </a:lnTo>
                  <a:close/>
                </a:path>
                <a:path w="151764" h="42545">
                  <a:moveTo>
                    <a:pt x="54330" y="34023"/>
                  </a:moveTo>
                  <a:lnTo>
                    <a:pt x="47142" y="33705"/>
                  </a:lnTo>
                  <a:lnTo>
                    <a:pt x="47142" y="39128"/>
                  </a:lnTo>
                  <a:lnTo>
                    <a:pt x="54330" y="39446"/>
                  </a:lnTo>
                  <a:lnTo>
                    <a:pt x="54330" y="34023"/>
                  </a:lnTo>
                  <a:close/>
                </a:path>
                <a:path w="151764" h="42545">
                  <a:moveTo>
                    <a:pt x="54330" y="26809"/>
                  </a:moveTo>
                  <a:lnTo>
                    <a:pt x="47142" y="26479"/>
                  </a:lnTo>
                  <a:lnTo>
                    <a:pt x="47142" y="31902"/>
                  </a:lnTo>
                  <a:lnTo>
                    <a:pt x="54330" y="32219"/>
                  </a:lnTo>
                  <a:lnTo>
                    <a:pt x="54330" y="26809"/>
                  </a:lnTo>
                  <a:close/>
                </a:path>
                <a:path w="151764" h="42545">
                  <a:moveTo>
                    <a:pt x="54330" y="19951"/>
                  </a:moveTo>
                  <a:lnTo>
                    <a:pt x="47142" y="19253"/>
                  </a:lnTo>
                  <a:lnTo>
                    <a:pt x="47142" y="24676"/>
                  </a:lnTo>
                  <a:lnTo>
                    <a:pt x="54330" y="25361"/>
                  </a:lnTo>
                  <a:lnTo>
                    <a:pt x="54330" y="19951"/>
                  </a:lnTo>
                  <a:close/>
                </a:path>
                <a:path w="151764" h="42545">
                  <a:moveTo>
                    <a:pt x="63411" y="34340"/>
                  </a:moveTo>
                  <a:lnTo>
                    <a:pt x="56248" y="34010"/>
                  </a:lnTo>
                  <a:lnTo>
                    <a:pt x="56248" y="39433"/>
                  </a:lnTo>
                  <a:lnTo>
                    <a:pt x="63411" y="40106"/>
                  </a:lnTo>
                  <a:lnTo>
                    <a:pt x="63411" y="34340"/>
                  </a:lnTo>
                  <a:close/>
                </a:path>
                <a:path w="151764" h="42545">
                  <a:moveTo>
                    <a:pt x="63411" y="27482"/>
                  </a:moveTo>
                  <a:lnTo>
                    <a:pt x="56248" y="26797"/>
                  </a:lnTo>
                  <a:lnTo>
                    <a:pt x="56248" y="32207"/>
                  </a:lnTo>
                  <a:lnTo>
                    <a:pt x="63411" y="33248"/>
                  </a:lnTo>
                  <a:lnTo>
                    <a:pt x="63411" y="27482"/>
                  </a:lnTo>
                  <a:close/>
                </a:path>
                <a:path w="151764" h="42545">
                  <a:moveTo>
                    <a:pt x="63411" y="20269"/>
                  </a:moveTo>
                  <a:lnTo>
                    <a:pt x="56248" y="19939"/>
                  </a:lnTo>
                  <a:lnTo>
                    <a:pt x="56248" y="25361"/>
                  </a:lnTo>
                  <a:lnTo>
                    <a:pt x="63411" y="26035"/>
                  </a:lnTo>
                  <a:lnTo>
                    <a:pt x="63411" y="20269"/>
                  </a:lnTo>
                  <a:close/>
                </a:path>
                <a:path w="151764" h="42545">
                  <a:moveTo>
                    <a:pt x="72974" y="35013"/>
                  </a:moveTo>
                  <a:lnTo>
                    <a:pt x="65811" y="34328"/>
                  </a:lnTo>
                  <a:lnTo>
                    <a:pt x="65811" y="40093"/>
                  </a:lnTo>
                  <a:lnTo>
                    <a:pt x="72974" y="40411"/>
                  </a:lnTo>
                  <a:lnTo>
                    <a:pt x="72974" y="35013"/>
                  </a:lnTo>
                  <a:close/>
                </a:path>
                <a:path w="151764" h="42545">
                  <a:moveTo>
                    <a:pt x="72974" y="27800"/>
                  </a:moveTo>
                  <a:lnTo>
                    <a:pt x="65811" y="27470"/>
                  </a:lnTo>
                  <a:lnTo>
                    <a:pt x="65811" y="33248"/>
                  </a:lnTo>
                  <a:lnTo>
                    <a:pt x="72974" y="33197"/>
                  </a:lnTo>
                  <a:lnTo>
                    <a:pt x="72974" y="27800"/>
                  </a:lnTo>
                  <a:close/>
                </a:path>
                <a:path w="151764" h="42545">
                  <a:moveTo>
                    <a:pt x="72974" y="20942"/>
                  </a:moveTo>
                  <a:lnTo>
                    <a:pt x="65811" y="20256"/>
                  </a:lnTo>
                  <a:lnTo>
                    <a:pt x="65811" y="26035"/>
                  </a:lnTo>
                  <a:lnTo>
                    <a:pt x="72974" y="25996"/>
                  </a:lnTo>
                  <a:lnTo>
                    <a:pt x="72974" y="20942"/>
                  </a:lnTo>
                  <a:close/>
                </a:path>
                <a:path w="151764" h="42545">
                  <a:moveTo>
                    <a:pt x="88239" y="35648"/>
                  </a:moveTo>
                  <a:lnTo>
                    <a:pt x="81584" y="35318"/>
                  </a:lnTo>
                  <a:lnTo>
                    <a:pt x="81584" y="40728"/>
                  </a:lnTo>
                  <a:lnTo>
                    <a:pt x="88239" y="41402"/>
                  </a:lnTo>
                  <a:lnTo>
                    <a:pt x="88239" y="35648"/>
                  </a:lnTo>
                  <a:close/>
                </a:path>
                <a:path w="151764" h="42545">
                  <a:moveTo>
                    <a:pt x="88239" y="28803"/>
                  </a:moveTo>
                  <a:lnTo>
                    <a:pt x="81584" y="28117"/>
                  </a:lnTo>
                  <a:lnTo>
                    <a:pt x="81584" y="33515"/>
                  </a:lnTo>
                  <a:lnTo>
                    <a:pt x="88239" y="34201"/>
                  </a:lnTo>
                  <a:lnTo>
                    <a:pt x="88239" y="28803"/>
                  </a:lnTo>
                  <a:close/>
                </a:path>
                <a:path w="151764" h="42545">
                  <a:moveTo>
                    <a:pt x="88239" y="21590"/>
                  </a:moveTo>
                  <a:lnTo>
                    <a:pt x="81584" y="21259"/>
                  </a:lnTo>
                  <a:lnTo>
                    <a:pt x="81584" y="26314"/>
                  </a:lnTo>
                  <a:lnTo>
                    <a:pt x="88239" y="27355"/>
                  </a:lnTo>
                  <a:lnTo>
                    <a:pt x="88239" y="21590"/>
                  </a:lnTo>
                  <a:close/>
                </a:path>
                <a:path w="151764" h="42545">
                  <a:moveTo>
                    <a:pt x="88239" y="14389"/>
                  </a:moveTo>
                  <a:lnTo>
                    <a:pt x="81584" y="14058"/>
                  </a:lnTo>
                  <a:lnTo>
                    <a:pt x="81584" y="19469"/>
                  </a:lnTo>
                  <a:lnTo>
                    <a:pt x="88239" y="20154"/>
                  </a:lnTo>
                  <a:lnTo>
                    <a:pt x="88239" y="14389"/>
                  </a:lnTo>
                  <a:close/>
                </a:path>
                <a:path w="151764" h="42545">
                  <a:moveTo>
                    <a:pt x="88239" y="7543"/>
                  </a:moveTo>
                  <a:lnTo>
                    <a:pt x="81584" y="6845"/>
                  </a:lnTo>
                  <a:lnTo>
                    <a:pt x="81584" y="12255"/>
                  </a:lnTo>
                  <a:lnTo>
                    <a:pt x="88239" y="12954"/>
                  </a:lnTo>
                  <a:lnTo>
                    <a:pt x="88239" y="7543"/>
                  </a:lnTo>
                  <a:close/>
                </a:path>
                <a:path w="151764" h="42545">
                  <a:moveTo>
                    <a:pt x="88239" y="342"/>
                  </a:moveTo>
                  <a:lnTo>
                    <a:pt x="81584" y="0"/>
                  </a:lnTo>
                  <a:lnTo>
                    <a:pt x="81584" y="5054"/>
                  </a:lnTo>
                  <a:lnTo>
                    <a:pt x="88239" y="6096"/>
                  </a:lnTo>
                  <a:lnTo>
                    <a:pt x="88239" y="342"/>
                  </a:lnTo>
                  <a:close/>
                </a:path>
                <a:path w="151764" h="42545">
                  <a:moveTo>
                    <a:pt x="97777" y="35953"/>
                  </a:moveTo>
                  <a:lnTo>
                    <a:pt x="90614" y="35636"/>
                  </a:lnTo>
                  <a:lnTo>
                    <a:pt x="90614" y="41402"/>
                  </a:lnTo>
                  <a:lnTo>
                    <a:pt x="97777" y="41351"/>
                  </a:lnTo>
                  <a:lnTo>
                    <a:pt x="97777" y="35953"/>
                  </a:lnTo>
                  <a:close/>
                </a:path>
                <a:path w="151764" h="42545">
                  <a:moveTo>
                    <a:pt x="97777" y="29108"/>
                  </a:moveTo>
                  <a:lnTo>
                    <a:pt x="90614" y="28790"/>
                  </a:lnTo>
                  <a:lnTo>
                    <a:pt x="90614" y="34201"/>
                  </a:lnTo>
                  <a:lnTo>
                    <a:pt x="97777" y="34150"/>
                  </a:lnTo>
                  <a:lnTo>
                    <a:pt x="97777" y="29108"/>
                  </a:lnTo>
                  <a:close/>
                </a:path>
                <a:path w="151764" h="42545">
                  <a:moveTo>
                    <a:pt x="97777" y="22275"/>
                  </a:moveTo>
                  <a:lnTo>
                    <a:pt x="90614" y="21590"/>
                  </a:lnTo>
                  <a:lnTo>
                    <a:pt x="90614" y="27355"/>
                  </a:lnTo>
                  <a:lnTo>
                    <a:pt x="97777" y="27305"/>
                  </a:lnTo>
                  <a:lnTo>
                    <a:pt x="97777" y="22275"/>
                  </a:lnTo>
                  <a:close/>
                </a:path>
                <a:path w="151764" h="42545">
                  <a:moveTo>
                    <a:pt x="97777" y="15074"/>
                  </a:moveTo>
                  <a:lnTo>
                    <a:pt x="90614" y="14389"/>
                  </a:lnTo>
                  <a:lnTo>
                    <a:pt x="90614" y="20142"/>
                  </a:lnTo>
                  <a:lnTo>
                    <a:pt x="97777" y="20459"/>
                  </a:lnTo>
                  <a:lnTo>
                    <a:pt x="97777" y="15074"/>
                  </a:lnTo>
                  <a:close/>
                </a:path>
                <a:path w="151764" h="42545">
                  <a:moveTo>
                    <a:pt x="97777" y="7861"/>
                  </a:moveTo>
                  <a:lnTo>
                    <a:pt x="90614" y="7543"/>
                  </a:lnTo>
                  <a:lnTo>
                    <a:pt x="90614" y="12941"/>
                  </a:lnTo>
                  <a:lnTo>
                    <a:pt x="97777" y="13271"/>
                  </a:lnTo>
                  <a:lnTo>
                    <a:pt x="97777" y="7861"/>
                  </a:lnTo>
                  <a:close/>
                </a:path>
                <a:path w="151764" h="42545">
                  <a:moveTo>
                    <a:pt x="97777" y="1028"/>
                  </a:moveTo>
                  <a:lnTo>
                    <a:pt x="90614" y="342"/>
                  </a:lnTo>
                  <a:lnTo>
                    <a:pt x="90614" y="6096"/>
                  </a:lnTo>
                  <a:lnTo>
                    <a:pt x="97777" y="6426"/>
                  </a:lnTo>
                  <a:lnTo>
                    <a:pt x="97777" y="1028"/>
                  </a:lnTo>
                  <a:close/>
                </a:path>
                <a:path w="151764" h="42545">
                  <a:moveTo>
                    <a:pt x="106794" y="36614"/>
                  </a:moveTo>
                  <a:lnTo>
                    <a:pt x="100152" y="36296"/>
                  </a:lnTo>
                  <a:lnTo>
                    <a:pt x="100152" y="41694"/>
                  </a:lnTo>
                  <a:lnTo>
                    <a:pt x="106794" y="42011"/>
                  </a:lnTo>
                  <a:lnTo>
                    <a:pt x="106794" y="36614"/>
                  </a:lnTo>
                  <a:close/>
                </a:path>
                <a:path w="151764" h="42545">
                  <a:moveTo>
                    <a:pt x="106794" y="29425"/>
                  </a:moveTo>
                  <a:lnTo>
                    <a:pt x="100152" y="29095"/>
                  </a:lnTo>
                  <a:lnTo>
                    <a:pt x="100152" y="34493"/>
                  </a:lnTo>
                  <a:lnTo>
                    <a:pt x="106794" y="34823"/>
                  </a:lnTo>
                  <a:lnTo>
                    <a:pt x="106794" y="29425"/>
                  </a:lnTo>
                  <a:close/>
                </a:path>
                <a:path w="151764" h="42545">
                  <a:moveTo>
                    <a:pt x="106794" y="22225"/>
                  </a:moveTo>
                  <a:lnTo>
                    <a:pt x="100152" y="22263"/>
                  </a:lnTo>
                  <a:lnTo>
                    <a:pt x="100152" y="27660"/>
                  </a:lnTo>
                  <a:lnTo>
                    <a:pt x="106794" y="27622"/>
                  </a:lnTo>
                  <a:lnTo>
                    <a:pt x="106794" y="22225"/>
                  </a:lnTo>
                  <a:close/>
                </a:path>
                <a:path w="151764" h="42545">
                  <a:moveTo>
                    <a:pt x="106794" y="15748"/>
                  </a:moveTo>
                  <a:lnTo>
                    <a:pt x="100152" y="15062"/>
                  </a:lnTo>
                  <a:lnTo>
                    <a:pt x="100152" y="20459"/>
                  </a:lnTo>
                  <a:lnTo>
                    <a:pt x="106794" y="20789"/>
                  </a:lnTo>
                  <a:lnTo>
                    <a:pt x="106794" y="15748"/>
                  </a:lnTo>
                  <a:close/>
                </a:path>
                <a:path w="151764" h="42545">
                  <a:moveTo>
                    <a:pt x="106794" y="8915"/>
                  </a:moveTo>
                  <a:lnTo>
                    <a:pt x="100152" y="7861"/>
                  </a:lnTo>
                  <a:lnTo>
                    <a:pt x="100152" y="13258"/>
                  </a:lnTo>
                  <a:lnTo>
                    <a:pt x="106794" y="13957"/>
                  </a:lnTo>
                  <a:lnTo>
                    <a:pt x="106794" y="8915"/>
                  </a:lnTo>
                  <a:close/>
                </a:path>
                <a:path w="151764" h="42545">
                  <a:moveTo>
                    <a:pt x="106794" y="1727"/>
                  </a:moveTo>
                  <a:lnTo>
                    <a:pt x="100152" y="1016"/>
                  </a:lnTo>
                  <a:lnTo>
                    <a:pt x="100152" y="6426"/>
                  </a:lnTo>
                  <a:lnTo>
                    <a:pt x="106794" y="6769"/>
                  </a:lnTo>
                  <a:lnTo>
                    <a:pt x="106794" y="1727"/>
                  </a:lnTo>
                  <a:close/>
                </a:path>
                <a:path w="151764" h="42545">
                  <a:moveTo>
                    <a:pt x="115836" y="30099"/>
                  </a:moveTo>
                  <a:lnTo>
                    <a:pt x="108712" y="30124"/>
                  </a:lnTo>
                  <a:lnTo>
                    <a:pt x="108712" y="35166"/>
                  </a:lnTo>
                  <a:lnTo>
                    <a:pt x="115836" y="35496"/>
                  </a:lnTo>
                  <a:lnTo>
                    <a:pt x="115836" y="30099"/>
                  </a:lnTo>
                  <a:close/>
                </a:path>
                <a:path w="151764" h="42545">
                  <a:moveTo>
                    <a:pt x="115836" y="22910"/>
                  </a:moveTo>
                  <a:lnTo>
                    <a:pt x="108712" y="22936"/>
                  </a:lnTo>
                  <a:lnTo>
                    <a:pt x="108712" y="27978"/>
                  </a:lnTo>
                  <a:lnTo>
                    <a:pt x="115836" y="28663"/>
                  </a:lnTo>
                  <a:lnTo>
                    <a:pt x="115836" y="22910"/>
                  </a:lnTo>
                  <a:close/>
                </a:path>
                <a:path w="151764" h="42545">
                  <a:moveTo>
                    <a:pt x="115836" y="16065"/>
                  </a:moveTo>
                  <a:lnTo>
                    <a:pt x="108712" y="15748"/>
                  </a:lnTo>
                  <a:lnTo>
                    <a:pt x="108712" y="21145"/>
                  </a:lnTo>
                  <a:lnTo>
                    <a:pt x="115836" y="21463"/>
                  </a:lnTo>
                  <a:lnTo>
                    <a:pt x="115836" y="16065"/>
                  </a:lnTo>
                  <a:close/>
                </a:path>
                <a:path w="151764" h="42545">
                  <a:moveTo>
                    <a:pt x="115836" y="8890"/>
                  </a:moveTo>
                  <a:lnTo>
                    <a:pt x="108712" y="8902"/>
                  </a:lnTo>
                  <a:lnTo>
                    <a:pt x="108712" y="13944"/>
                  </a:lnTo>
                  <a:lnTo>
                    <a:pt x="115836" y="14274"/>
                  </a:lnTo>
                  <a:lnTo>
                    <a:pt x="115836" y="8890"/>
                  </a:lnTo>
                  <a:close/>
                </a:path>
                <a:path w="151764" h="42545">
                  <a:moveTo>
                    <a:pt x="115836" y="2057"/>
                  </a:moveTo>
                  <a:lnTo>
                    <a:pt x="108712" y="1714"/>
                  </a:lnTo>
                  <a:lnTo>
                    <a:pt x="108712" y="6756"/>
                  </a:lnTo>
                  <a:lnTo>
                    <a:pt x="115836" y="7442"/>
                  </a:lnTo>
                  <a:lnTo>
                    <a:pt x="115836" y="2057"/>
                  </a:lnTo>
                  <a:close/>
                </a:path>
                <a:path w="151764" h="42545">
                  <a:moveTo>
                    <a:pt x="124371" y="30403"/>
                  </a:moveTo>
                  <a:lnTo>
                    <a:pt x="117741" y="30086"/>
                  </a:lnTo>
                  <a:lnTo>
                    <a:pt x="117741" y="35471"/>
                  </a:lnTo>
                  <a:lnTo>
                    <a:pt x="124371" y="35801"/>
                  </a:lnTo>
                  <a:lnTo>
                    <a:pt x="124371" y="30403"/>
                  </a:lnTo>
                  <a:close/>
                </a:path>
                <a:path w="151764" h="42545">
                  <a:moveTo>
                    <a:pt x="124371" y="23583"/>
                  </a:moveTo>
                  <a:lnTo>
                    <a:pt x="117741" y="23266"/>
                  </a:lnTo>
                  <a:lnTo>
                    <a:pt x="117741" y="28651"/>
                  </a:lnTo>
                  <a:lnTo>
                    <a:pt x="124371" y="28968"/>
                  </a:lnTo>
                  <a:lnTo>
                    <a:pt x="124371" y="23583"/>
                  </a:lnTo>
                  <a:close/>
                </a:path>
                <a:path w="151764" h="42545">
                  <a:moveTo>
                    <a:pt x="124371" y="16395"/>
                  </a:moveTo>
                  <a:lnTo>
                    <a:pt x="117741" y="16065"/>
                  </a:lnTo>
                  <a:lnTo>
                    <a:pt x="117741" y="21463"/>
                  </a:lnTo>
                  <a:lnTo>
                    <a:pt x="124371" y="21780"/>
                  </a:lnTo>
                  <a:lnTo>
                    <a:pt x="124371" y="16395"/>
                  </a:lnTo>
                  <a:close/>
                </a:path>
                <a:path w="151764" h="42545">
                  <a:moveTo>
                    <a:pt x="124371" y="9575"/>
                  </a:moveTo>
                  <a:lnTo>
                    <a:pt x="117741" y="8877"/>
                  </a:lnTo>
                  <a:lnTo>
                    <a:pt x="117741" y="14262"/>
                  </a:lnTo>
                  <a:lnTo>
                    <a:pt x="124371" y="14605"/>
                  </a:lnTo>
                  <a:lnTo>
                    <a:pt x="124371" y="9575"/>
                  </a:lnTo>
                  <a:close/>
                </a:path>
                <a:path w="151764" h="42545">
                  <a:moveTo>
                    <a:pt x="124371" y="2374"/>
                  </a:moveTo>
                  <a:lnTo>
                    <a:pt x="117741" y="2044"/>
                  </a:lnTo>
                  <a:lnTo>
                    <a:pt x="117741" y="7429"/>
                  </a:lnTo>
                  <a:lnTo>
                    <a:pt x="124371" y="7772"/>
                  </a:lnTo>
                  <a:lnTo>
                    <a:pt x="124371" y="2374"/>
                  </a:lnTo>
                  <a:close/>
                </a:path>
                <a:path w="151764" h="42545">
                  <a:moveTo>
                    <a:pt x="133375" y="31432"/>
                  </a:moveTo>
                  <a:lnTo>
                    <a:pt x="126746" y="30391"/>
                  </a:lnTo>
                  <a:lnTo>
                    <a:pt x="126746" y="35788"/>
                  </a:lnTo>
                  <a:lnTo>
                    <a:pt x="133375" y="36461"/>
                  </a:lnTo>
                  <a:lnTo>
                    <a:pt x="133375" y="31432"/>
                  </a:lnTo>
                  <a:close/>
                </a:path>
                <a:path w="151764" h="42545">
                  <a:moveTo>
                    <a:pt x="133375" y="24257"/>
                  </a:moveTo>
                  <a:lnTo>
                    <a:pt x="126746" y="23571"/>
                  </a:lnTo>
                  <a:lnTo>
                    <a:pt x="126746" y="28956"/>
                  </a:lnTo>
                  <a:lnTo>
                    <a:pt x="133375" y="29286"/>
                  </a:lnTo>
                  <a:lnTo>
                    <a:pt x="133375" y="24257"/>
                  </a:lnTo>
                  <a:close/>
                </a:path>
                <a:path w="151764" h="42545">
                  <a:moveTo>
                    <a:pt x="133375" y="17068"/>
                  </a:moveTo>
                  <a:lnTo>
                    <a:pt x="126746" y="16751"/>
                  </a:lnTo>
                  <a:lnTo>
                    <a:pt x="126746" y="22136"/>
                  </a:lnTo>
                  <a:lnTo>
                    <a:pt x="133375" y="22098"/>
                  </a:lnTo>
                  <a:lnTo>
                    <a:pt x="133375" y="17068"/>
                  </a:lnTo>
                  <a:close/>
                </a:path>
                <a:path w="151764" h="42545">
                  <a:moveTo>
                    <a:pt x="133375" y="10261"/>
                  </a:moveTo>
                  <a:lnTo>
                    <a:pt x="126746" y="9563"/>
                  </a:lnTo>
                  <a:lnTo>
                    <a:pt x="126746" y="14947"/>
                  </a:lnTo>
                  <a:lnTo>
                    <a:pt x="133375" y="15278"/>
                  </a:lnTo>
                  <a:lnTo>
                    <a:pt x="133375" y="10261"/>
                  </a:lnTo>
                  <a:close/>
                </a:path>
                <a:path w="151764" h="42545">
                  <a:moveTo>
                    <a:pt x="133375" y="3073"/>
                  </a:moveTo>
                  <a:lnTo>
                    <a:pt x="126746" y="2374"/>
                  </a:lnTo>
                  <a:lnTo>
                    <a:pt x="126746" y="7772"/>
                  </a:lnTo>
                  <a:lnTo>
                    <a:pt x="133375" y="8089"/>
                  </a:lnTo>
                  <a:lnTo>
                    <a:pt x="133375" y="3073"/>
                  </a:lnTo>
                  <a:close/>
                </a:path>
                <a:path w="151764" h="42545">
                  <a:moveTo>
                    <a:pt x="142367" y="31381"/>
                  </a:moveTo>
                  <a:lnTo>
                    <a:pt x="135737" y="31432"/>
                  </a:lnTo>
                  <a:lnTo>
                    <a:pt x="135737" y="36461"/>
                  </a:lnTo>
                  <a:lnTo>
                    <a:pt x="142367" y="36779"/>
                  </a:lnTo>
                  <a:lnTo>
                    <a:pt x="142367" y="31381"/>
                  </a:lnTo>
                  <a:close/>
                </a:path>
                <a:path w="151764" h="42545">
                  <a:moveTo>
                    <a:pt x="142367" y="24574"/>
                  </a:moveTo>
                  <a:lnTo>
                    <a:pt x="135737" y="24244"/>
                  </a:lnTo>
                  <a:lnTo>
                    <a:pt x="135737" y="29273"/>
                  </a:lnTo>
                  <a:lnTo>
                    <a:pt x="142367" y="29946"/>
                  </a:lnTo>
                  <a:lnTo>
                    <a:pt x="142367" y="24574"/>
                  </a:lnTo>
                  <a:close/>
                </a:path>
                <a:path w="151764" h="42545">
                  <a:moveTo>
                    <a:pt x="142367" y="17399"/>
                  </a:moveTo>
                  <a:lnTo>
                    <a:pt x="135737" y="17068"/>
                  </a:lnTo>
                  <a:lnTo>
                    <a:pt x="135737" y="22098"/>
                  </a:lnTo>
                  <a:lnTo>
                    <a:pt x="142367" y="22771"/>
                  </a:lnTo>
                  <a:lnTo>
                    <a:pt x="142367" y="17399"/>
                  </a:lnTo>
                  <a:close/>
                </a:path>
                <a:path w="151764" h="42545">
                  <a:moveTo>
                    <a:pt x="142367" y="10223"/>
                  </a:moveTo>
                  <a:lnTo>
                    <a:pt x="135737" y="10248"/>
                  </a:lnTo>
                  <a:lnTo>
                    <a:pt x="135737" y="15633"/>
                  </a:lnTo>
                  <a:lnTo>
                    <a:pt x="142367" y="15608"/>
                  </a:lnTo>
                  <a:lnTo>
                    <a:pt x="142367" y="10223"/>
                  </a:lnTo>
                  <a:close/>
                </a:path>
                <a:path w="151764" h="42545">
                  <a:moveTo>
                    <a:pt x="142367" y="3759"/>
                  </a:moveTo>
                  <a:lnTo>
                    <a:pt x="135737" y="3060"/>
                  </a:lnTo>
                  <a:lnTo>
                    <a:pt x="135737" y="8813"/>
                  </a:lnTo>
                  <a:lnTo>
                    <a:pt x="142367" y="8788"/>
                  </a:lnTo>
                  <a:lnTo>
                    <a:pt x="142367" y="3759"/>
                  </a:lnTo>
                  <a:close/>
                </a:path>
                <a:path w="151764" h="42545">
                  <a:moveTo>
                    <a:pt x="151345" y="31699"/>
                  </a:moveTo>
                  <a:lnTo>
                    <a:pt x="144729" y="31381"/>
                  </a:lnTo>
                  <a:lnTo>
                    <a:pt x="144729" y="36753"/>
                  </a:lnTo>
                  <a:lnTo>
                    <a:pt x="151345" y="37084"/>
                  </a:lnTo>
                  <a:lnTo>
                    <a:pt x="151345" y="31699"/>
                  </a:lnTo>
                  <a:close/>
                </a:path>
                <a:path w="151764" h="42545">
                  <a:moveTo>
                    <a:pt x="151345" y="24892"/>
                  </a:moveTo>
                  <a:lnTo>
                    <a:pt x="144729" y="24561"/>
                  </a:lnTo>
                  <a:lnTo>
                    <a:pt x="144729" y="29933"/>
                  </a:lnTo>
                  <a:lnTo>
                    <a:pt x="151345" y="29908"/>
                  </a:lnTo>
                  <a:lnTo>
                    <a:pt x="151345" y="24892"/>
                  </a:lnTo>
                  <a:close/>
                </a:path>
                <a:path w="151764" h="42545">
                  <a:moveTo>
                    <a:pt x="151345" y="18072"/>
                  </a:moveTo>
                  <a:lnTo>
                    <a:pt x="144729" y="17741"/>
                  </a:lnTo>
                  <a:lnTo>
                    <a:pt x="144729" y="22771"/>
                  </a:lnTo>
                  <a:lnTo>
                    <a:pt x="151345" y="23456"/>
                  </a:lnTo>
                  <a:lnTo>
                    <a:pt x="151345" y="18072"/>
                  </a:lnTo>
                  <a:close/>
                </a:path>
                <a:path w="151764" h="42545">
                  <a:moveTo>
                    <a:pt x="151345" y="10896"/>
                  </a:moveTo>
                  <a:lnTo>
                    <a:pt x="144729" y="10566"/>
                  </a:lnTo>
                  <a:lnTo>
                    <a:pt x="144729" y="15951"/>
                  </a:lnTo>
                  <a:lnTo>
                    <a:pt x="151345" y="16281"/>
                  </a:lnTo>
                  <a:lnTo>
                    <a:pt x="151345" y="10896"/>
                  </a:lnTo>
                  <a:close/>
                </a:path>
                <a:path w="151764" h="42545">
                  <a:moveTo>
                    <a:pt x="151345" y="4445"/>
                  </a:moveTo>
                  <a:lnTo>
                    <a:pt x="144729" y="3759"/>
                  </a:lnTo>
                  <a:lnTo>
                    <a:pt x="144729" y="8775"/>
                  </a:lnTo>
                  <a:lnTo>
                    <a:pt x="151345" y="9105"/>
                  </a:lnTo>
                  <a:lnTo>
                    <a:pt x="151345" y="44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20211" y="4639678"/>
              <a:ext cx="51435" cy="8255"/>
            </a:xfrm>
            <a:custGeom>
              <a:avLst/>
              <a:gdLst/>
              <a:ahLst/>
              <a:cxnLst/>
              <a:rect l="l" t="t" r="r" b="b"/>
              <a:pathLst>
                <a:path w="51435" h="8254">
                  <a:moveTo>
                    <a:pt x="6642" y="317"/>
                  </a:moveTo>
                  <a:lnTo>
                    <a:pt x="0" y="0"/>
                  </a:lnTo>
                  <a:lnTo>
                    <a:pt x="0" y="5397"/>
                  </a:lnTo>
                  <a:lnTo>
                    <a:pt x="6642" y="5715"/>
                  </a:lnTo>
                  <a:lnTo>
                    <a:pt x="6642" y="317"/>
                  </a:lnTo>
                  <a:close/>
                </a:path>
                <a:path w="51435" h="8254">
                  <a:moveTo>
                    <a:pt x="15684" y="635"/>
                  </a:moveTo>
                  <a:lnTo>
                    <a:pt x="8559" y="660"/>
                  </a:lnTo>
                  <a:lnTo>
                    <a:pt x="8559" y="5702"/>
                  </a:lnTo>
                  <a:lnTo>
                    <a:pt x="15684" y="6375"/>
                  </a:lnTo>
                  <a:lnTo>
                    <a:pt x="15684" y="635"/>
                  </a:lnTo>
                  <a:close/>
                </a:path>
                <a:path w="51435" h="8254">
                  <a:moveTo>
                    <a:pt x="24218" y="1295"/>
                  </a:moveTo>
                  <a:lnTo>
                    <a:pt x="17589" y="622"/>
                  </a:lnTo>
                  <a:lnTo>
                    <a:pt x="17589" y="6375"/>
                  </a:lnTo>
                  <a:lnTo>
                    <a:pt x="24218" y="6692"/>
                  </a:lnTo>
                  <a:lnTo>
                    <a:pt x="24218" y="1295"/>
                  </a:lnTo>
                  <a:close/>
                </a:path>
                <a:path w="51435" h="8254">
                  <a:moveTo>
                    <a:pt x="33223" y="1968"/>
                  </a:moveTo>
                  <a:lnTo>
                    <a:pt x="26593" y="1282"/>
                  </a:lnTo>
                  <a:lnTo>
                    <a:pt x="26593" y="6667"/>
                  </a:lnTo>
                  <a:lnTo>
                    <a:pt x="33223" y="6997"/>
                  </a:lnTo>
                  <a:lnTo>
                    <a:pt x="33223" y="1968"/>
                  </a:lnTo>
                  <a:close/>
                </a:path>
                <a:path w="51435" h="8254">
                  <a:moveTo>
                    <a:pt x="42214" y="1905"/>
                  </a:moveTo>
                  <a:lnTo>
                    <a:pt x="35585" y="1943"/>
                  </a:lnTo>
                  <a:lnTo>
                    <a:pt x="35585" y="6985"/>
                  </a:lnTo>
                  <a:lnTo>
                    <a:pt x="42214" y="7658"/>
                  </a:lnTo>
                  <a:lnTo>
                    <a:pt x="42214" y="1905"/>
                  </a:lnTo>
                  <a:close/>
                </a:path>
                <a:path w="51435" h="8254">
                  <a:moveTo>
                    <a:pt x="51193" y="2578"/>
                  </a:moveTo>
                  <a:lnTo>
                    <a:pt x="44577" y="2260"/>
                  </a:lnTo>
                  <a:lnTo>
                    <a:pt x="44577" y="7645"/>
                  </a:lnTo>
                  <a:lnTo>
                    <a:pt x="51193" y="7962"/>
                  </a:lnTo>
                  <a:lnTo>
                    <a:pt x="51193" y="25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17485" y="5476350"/>
              <a:ext cx="266700" cy="38735"/>
            </a:xfrm>
            <a:custGeom>
              <a:avLst/>
              <a:gdLst/>
              <a:ahLst/>
              <a:cxnLst/>
              <a:rect l="l" t="t" r="r" b="b"/>
              <a:pathLst>
                <a:path w="266700" h="38735">
                  <a:moveTo>
                    <a:pt x="1461" y="38223"/>
                  </a:moveTo>
                  <a:lnTo>
                    <a:pt x="266190" y="992"/>
                  </a:lnTo>
                  <a:lnTo>
                    <a:pt x="259594" y="0"/>
                  </a:lnTo>
                  <a:lnTo>
                    <a:pt x="0" y="36150"/>
                  </a:lnTo>
                  <a:lnTo>
                    <a:pt x="259594" y="0"/>
                  </a:lnTo>
                  <a:lnTo>
                    <a:pt x="266190" y="992"/>
                  </a:lnTo>
                  <a:lnTo>
                    <a:pt x="1461" y="38223"/>
                  </a:lnTo>
                  <a:close/>
                </a:path>
              </a:pathLst>
            </a:custGeom>
            <a:ln w="35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38995" y="5503379"/>
              <a:ext cx="151765" cy="62865"/>
            </a:xfrm>
            <a:custGeom>
              <a:avLst/>
              <a:gdLst/>
              <a:ahLst/>
              <a:cxnLst/>
              <a:rect l="l" t="t" r="r" b="b"/>
              <a:pathLst>
                <a:path w="151764" h="62864">
                  <a:moveTo>
                    <a:pt x="7315" y="56007"/>
                  </a:moveTo>
                  <a:lnTo>
                    <a:pt x="0" y="57251"/>
                  </a:lnTo>
                  <a:lnTo>
                    <a:pt x="0" y="62357"/>
                  </a:lnTo>
                  <a:lnTo>
                    <a:pt x="7315" y="61480"/>
                  </a:lnTo>
                  <a:lnTo>
                    <a:pt x="7315" y="56007"/>
                  </a:lnTo>
                  <a:close/>
                </a:path>
                <a:path w="151764" h="62864">
                  <a:moveTo>
                    <a:pt x="7315" y="49085"/>
                  </a:moveTo>
                  <a:lnTo>
                    <a:pt x="0" y="50330"/>
                  </a:lnTo>
                  <a:lnTo>
                    <a:pt x="0" y="55422"/>
                  </a:lnTo>
                  <a:lnTo>
                    <a:pt x="7315" y="54178"/>
                  </a:lnTo>
                  <a:lnTo>
                    <a:pt x="7315" y="49085"/>
                  </a:lnTo>
                  <a:close/>
                </a:path>
                <a:path w="151764" h="62864">
                  <a:moveTo>
                    <a:pt x="7315" y="41795"/>
                  </a:moveTo>
                  <a:lnTo>
                    <a:pt x="0" y="43027"/>
                  </a:lnTo>
                  <a:lnTo>
                    <a:pt x="0" y="48501"/>
                  </a:lnTo>
                  <a:lnTo>
                    <a:pt x="7315" y="47256"/>
                  </a:lnTo>
                  <a:lnTo>
                    <a:pt x="7315" y="41795"/>
                  </a:lnTo>
                  <a:close/>
                </a:path>
                <a:path w="151764" h="62864">
                  <a:moveTo>
                    <a:pt x="7315" y="34886"/>
                  </a:moveTo>
                  <a:lnTo>
                    <a:pt x="0" y="35737"/>
                  </a:lnTo>
                  <a:lnTo>
                    <a:pt x="0" y="41224"/>
                  </a:lnTo>
                  <a:lnTo>
                    <a:pt x="7315" y="40335"/>
                  </a:lnTo>
                  <a:lnTo>
                    <a:pt x="7315" y="34886"/>
                  </a:lnTo>
                  <a:close/>
                </a:path>
                <a:path w="151764" h="62864">
                  <a:moveTo>
                    <a:pt x="7315" y="27584"/>
                  </a:moveTo>
                  <a:lnTo>
                    <a:pt x="0" y="28803"/>
                  </a:lnTo>
                  <a:lnTo>
                    <a:pt x="0" y="34290"/>
                  </a:lnTo>
                  <a:lnTo>
                    <a:pt x="7315" y="33045"/>
                  </a:lnTo>
                  <a:lnTo>
                    <a:pt x="7315" y="27584"/>
                  </a:lnTo>
                  <a:close/>
                </a:path>
                <a:path w="151764" h="62864">
                  <a:moveTo>
                    <a:pt x="7315" y="20675"/>
                  </a:moveTo>
                  <a:lnTo>
                    <a:pt x="0" y="21894"/>
                  </a:lnTo>
                  <a:lnTo>
                    <a:pt x="0" y="27000"/>
                  </a:lnTo>
                  <a:lnTo>
                    <a:pt x="7315" y="25768"/>
                  </a:lnTo>
                  <a:lnTo>
                    <a:pt x="7315" y="20675"/>
                  </a:lnTo>
                  <a:close/>
                </a:path>
                <a:path w="151764" h="62864">
                  <a:moveTo>
                    <a:pt x="16573" y="54622"/>
                  </a:moveTo>
                  <a:lnTo>
                    <a:pt x="9258" y="55867"/>
                  </a:lnTo>
                  <a:lnTo>
                    <a:pt x="9258" y="60972"/>
                  </a:lnTo>
                  <a:lnTo>
                    <a:pt x="16573" y="60083"/>
                  </a:lnTo>
                  <a:lnTo>
                    <a:pt x="16573" y="54622"/>
                  </a:lnTo>
                  <a:close/>
                </a:path>
                <a:path w="151764" h="62864">
                  <a:moveTo>
                    <a:pt x="16573" y="47701"/>
                  </a:moveTo>
                  <a:lnTo>
                    <a:pt x="9258" y="48577"/>
                  </a:lnTo>
                  <a:lnTo>
                    <a:pt x="9258" y="54051"/>
                  </a:lnTo>
                  <a:lnTo>
                    <a:pt x="16573" y="53162"/>
                  </a:lnTo>
                  <a:lnTo>
                    <a:pt x="16573" y="47701"/>
                  </a:lnTo>
                  <a:close/>
                </a:path>
                <a:path w="151764" h="62864">
                  <a:moveTo>
                    <a:pt x="16573" y="40424"/>
                  </a:moveTo>
                  <a:lnTo>
                    <a:pt x="9258" y="41668"/>
                  </a:lnTo>
                  <a:lnTo>
                    <a:pt x="9258" y="47117"/>
                  </a:lnTo>
                  <a:lnTo>
                    <a:pt x="16573" y="45897"/>
                  </a:lnTo>
                  <a:lnTo>
                    <a:pt x="16573" y="40424"/>
                  </a:lnTo>
                  <a:close/>
                </a:path>
                <a:path w="151764" h="62864">
                  <a:moveTo>
                    <a:pt x="16573" y="33515"/>
                  </a:moveTo>
                  <a:lnTo>
                    <a:pt x="9258" y="34747"/>
                  </a:lnTo>
                  <a:lnTo>
                    <a:pt x="9258" y="39827"/>
                  </a:lnTo>
                  <a:lnTo>
                    <a:pt x="16573" y="38595"/>
                  </a:lnTo>
                  <a:lnTo>
                    <a:pt x="16573" y="33515"/>
                  </a:lnTo>
                  <a:close/>
                </a:path>
                <a:path w="151764" h="62864">
                  <a:moveTo>
                    <a:pt x="16573" y="26581"/>
                  </a:moveTo>
                  <a:lnTo>
                    <a:pt x="9258" y="27444"/>
                  </a:lnTo>
                  <a:lnTo>
                    <a:pt x="9258" y="32550"/>
                  </a:lnTo>
                  <a:lnTo>
                    <a:pt x="16573" y="31673"/>
                  </a:lnTo>
                  <a:lnTo>
                    <a:pt x="16573" y="26581"/>
                  </a:lnTo>
                  <a:close/>
                </a:path>
                <a:path w="151764" h="62864">
                  <a:moveTo>
                    <a:pt x="16573" y="19291"/>
                  </a:moveTo>
                  <a:lnTo>
                    <a:pt x="9258" y="20154"/>
                  </a:lnTo>
                  <a:lnTo>
                    <a:pt x="9258" y="25641"/>
                  </a:lnTo>
                  <a:lnTo>
                    <a:pt x="16573" y="24777"/>
                  </a:lnTo>
                  <a:lnTo>
                    <a:pt x="16573" y="19291"/>
                  </a:lnTo>
                  <a:close/>
                </a:path>
                <a:path w="151764" h="62864">
                  <a:moveTo>
                    <a:pt x="26314" y="53213"/>
                  </a:moveTo>
                  <a:lnTo>
                    <a:pt x="19011" y="54457"/>
                  </a:lnTo>
                  <a:lnTo>
                    <a:pt x="19011" y="59918"/>
                  </a:lnTo>
                  <a:lnTo>
                    <a:pt x="26314" y="58661"/>
                  </a:lnTo>
                  <a:lnTo>
                    <a:pt x="26314" y="53213"/>
                  </a:lnTo>
                  <a:close/>
                </a:path>
                <a:path w="151764" h="62864">
                  <a:moveTo>
                    <a:pt x="26314" y="45923"/>
                  </a:moveTo>
                  <a:lnTo>
                    <a:pt x="19011" y="47167"/>
                  </a:lnTo>
                  <a:lnTo>
                    <a:pt x="19011" y="52628"/>
                  </a:lnTo>
                  <a:lnTo>
                    <a:pt x="26314" y="51384"/>
                  </a:lnTo>
                  <a:lnTo>
                    <a:pt x="26314" y="45923"/>
                  </a:lnTo>
                  <a:close/>
                </a:path>
                <a:path w="151764" h="62864">
                  <a:moveTo>
                    <a:pt x="26314" y="39001"/>
                  </a:moveTo>
                  <a:lnTo>
                    <a:pt x="19011" y="40246"/>
                  </a:lnTo>
                  <a:lnTo>
                    <a:pt x="19011" y="45351"/>
                  </a:lnTo>
                  <a:lnTo>
                    <a:pt x="26314" y="44475"/>
                  </a:lnTo>
                  <a:lnTo>
                    <a:pt x="26314" y="39001"/>
                  </a:lnTo>
                  <a:close/>
                </a:path>
                <a:path w="151764" h="62864">
                  <a:moveTo>
                    <a:pt x="26314" y="32105"/>
                  </a:moveTo>
                  <a:lnTo>
                    <a:pt x="19011" y="32969"/>
                  </a:lnTo>
                  <a:lnTo>
                    <a:pt x="19011" y="38430"/>
                  </a:lnTo>
                  <a:lnTo>
                    <a:pt x="26314" y="37553"/>
                  </a:lnTo>
                  <a:lnTo>
                    <a:pt x="26314" y="32105"/>
                  </a:lnTo>
                  <a:close/>
                </a:path>
                <a:path w="151764" h="62864">
                  <a:moveTo>
                    <a:pt x="26314" y="24828"/>
                  </a:moveTo>
                  <a:lnTo>
                    <a:pt x="19011" y="26047"/>
                  </a:lnTo>
                  <a:lnTo>
                    <a:pt x="19011" y="31508"/>
                  </a:lnTo>
                  <a:lnTo>
                    <a:pt x="26314" y="30276"/>
                  </a:lnTo>
                  <a:lnTo>
                    <a:pt x="26314" y="24828"/>
                  </a:lnTo>
                  <a:close/>
                </a:path>
                <a:path w="151764" h="62864">
                  <a:moveTo>
                    <a:pt x="26314" y="17894"/>
                  </a:moveTo>
                  <a:lnTo>
                    <a:pt x="19011" y="19113"/>
                  </a:lnTo>
                  <a:lnTo>
                    <a:pt x="19011" y="24218"/>
                  </a:lnTo>
                  <a:lnTo>
                    <a:pt x="26314" y="22999"/>
                  </a:lnTo>
                  <a:lnTo>
                    <a:pt x="26314" y="17894"/>
                  </a:lnTo>
                  <a:close/>
                </a:path>
                <a:path w="151764" h="62864">
                  <a:moveTo>
                    <a:pt x="36029" y="51790"/>
                  </a:moveTo>
                  <a:lnTo>
                    <a:pt x="28740" y="52666"/>
                  </a:lnTo>
                  <a:lnTo>
                    <a:pt x="28740" y="58140"/>
                  </a:lnTo>
                  <a:lnTo>
                    <a:pt x="36029" y="57238"/>
                  </a:lnTo>
                  <a:lnTo>
                    <a:pt x="36029" y="51790"/>
                  </a:lnTo>
                  <a:close/>
                </a:path>
                <a:path w="151764" h="62864">
                  <a:moveTo>
                    <a:pt x="36029" y="44881"/>
                  </a:moveTo>
                  <a:lnTo>
                    <a:pt x="28740" y="45758"/>
                  </a:lnTo>
                  <a:lnTo>
                    <a:pt x="28740" y="50850"/>
                  </a:lnTo>
                  <a:lnTo>
                    <a:pt x="36029" y="49974"/>
                  </a:lnTo>
                  <a:lnTo>
                    <a:pt x="36029" y="44881"/>
                  </a:lnTo>
                  <a:close/>
                </a:path>
                <a:path w="151764" h="62864">
                  <a:moveTo>
                    <a:pt x="36029" y="37604"/>
                  </a:moveTo>
                  <a:lnTo>
                    <a:pt x="28740" y="38836"/>
                  </a:lnTo>
                  <a:lnTo>
                    <a:pt x="28740" y="44310"/>
                  </a:lnTo>
                  <a:lnTo>
                    <a:pt x="36029" y="43053"/>
                  </a:lnTo>
                  <a:lnTo>
                    <a:pt x="36029" y="37604"/>
                  </a:lnTo>
                  <a:close/>
                </a:path>
                <a:path w="151764" h="62864">
                  <a:moveTo>
                    <a:pt x="36029" y="30327"/>
                  </a:moveTo>
                  <a:lnTo>
                    <a:pt x="28740" y="31559"/>
                  </a:lnTo>
                  <a:lnTo>
                    <a:pt x="28740" y="37020"/>
                  </a:lnTo>
                  <a:lnTo>
                    <a:pt x="36029" y="35788"/>
                  </a:lnTo>
                  <a:lnTo>
                    <a:pt x="36029" y="30327"/>
                  </a:lnTo>
                  <a:close/>
                </a:path>
                <a:path w="151764" h="62864">
                  <a:moveTo>
                    <a:pt x="36029" y="23787"/>
                  </a:moveTo>
                  <a:lnTo>
                    <a:pt x="28740" y="24650"/>
                  </a:lnTo>
                  <a:lnTo>
                    <a:pt x="28740" y="29756"/>
                  </a:lnTo>
                  <a:lnTo>
                    <a:pt x="36029" y="28892"/>
                  </a:lnTo>
                  <a:lnTo>
                    <a:pt x="36029" y="23787"/>
                  </a:lnTo>
                  <a:close/>
                </a:path>
                <a:path w="151764" h="62864">
                  <a:moveTo>
                    <a:pt x="36029" y="16522"/>
                  </a:moveTo>
                  <a:lnTo>
                    <a:pt x="28740" y="17373"/>
                  </a:lnTo>
                  <a:lnTo>
                    <a:pt x="28740" y="22821"/>
                  </a:lnTo>
                  <a:lnTo>
                    <a:pt x="36029" y="21958"/>
                  </a:lnTo>
                  <a:lnTo>
                    <a:pt x="36029" y="16522"/>
                  </a:lnTo>
                  <a:close/>
                </a:path>
                <a:path w="151764" h="62864">
                  <a:moveTo>
                    <a:pt x="44767" y="50444"/>
                  </a:moveTo>
                  <a:lnTo>
                    <a:pt x="37973" y="51650"/>
                  </a:lnTo>
                  <a:lnTo>
                    <a:pt x="37973" y="56743"/>
                  </a:lnTo>
                  <a:lnTo>
                    <a:pt x="44767" y="55524"/>
                  </a:lnTo>
                  <a:lnTo>
                    <a:pt x="44767" y="50444"/>
                  </a:lnTo>
                  <a:close/>
                </a:path>
                <a:path w="151764" h="62864">
                  <a:moveTo>
                    <a:pt x="44767" y="43180"/>
                  </a:moveTo>
                  <a:lnTo>
                    <a:pt x="37973" y="44373"/>
                  </a:lnTo>
                  <a:lnTo>
                    <a:pt x="37973" y="49834"/>
                  </a:lnTo>
                  <a:lnTo>
                    <a:pt x="44767" y="48628"/>
                  </a:lnTo>
                  <a:lnTo>
                    <a:pt x="44767" y="43180"/>
                  </a:lnTo>
                  <a:close/>
                </a:path>
                <a:path w="151764" h="62864">
                  <a:moveTo>
                    <a:pt x="44767" y="36639"/>
                  </a:moveTo>
                  <a:lnTo>
                    <a:pt x="37973" y="37109"/>
                  </a:lnTo>
                  <a:lnTo>
                    <a:pt x="37973" y="42570"/>
                  </a:lnTo>
                  <a:lnTo>
                    <a:pt x="44767" y="41732"/>
                  </a:lnTo>
                  <a:lnTo>
                    <a:pt x="44767" y="36639"/>
                  </a:lnTo>
                  <a:close/>
                </a:path>
                <a:path w="151764" h="62864">
                  <a:moveTo>
                    <a:pt x="44767" y="29375"/>
                  </a:moveTo>
                  <a:lnTo>
                    <a:pt x="37973" y="30200"/>
                  </a:lnTo>
                  <a:lnTo>
                    <a:pt x="37973" y="35648"/>
                  </a:lnTo>
                  <a:lnTo>
                    <a:pt x="44767" y="34810"/>
                  </a:lnTo>
                  <a:lnTo>
                    <a:pt x="44767" y="29375"/>
                  </a:lnTo>
                  <a:close/>
                </a:path>
                <a:path w="151764" h="62864">
                  <a:moveTo>
                    <a:pt x="44767" y="22098"/>
                  </a:moveTo>
                  <a:lnTo>
                    <a:pt x="37973" y="23291"/>
                  </a:lnTo>
                  <a:lnTo>
                    <a:pt x="37973" y="28752"/>
                  </a:lnTo>
                  <a:lnTo>
                    <a:pt x="44767" y="27546"/>
                  </a:lnTo>
                  <a:lnTo>
                    <a:pt x="44767" y="22098"/>
                  </a:lnTo>
                  <a:close/>
                </a:path>
                <a:path w="151764" h="62864">
                  <a:moveTo>
                    <a:pt x="44767" y="15189"/>
                  </a:moveTo>
                  <a:lnTo>
                    <a:pt x="37973" y="16383"/>
                  </a:lnTo>
                  <a:lnTo>
                    <a:pt x="37973" y="21463"/>
                  </a:lnTo>
                  <a:lnTo>
                    <a:pt x="44767" y="20281"/>
                  </a:lnTo>
                  <a:lnTo>
                    <a:pt x="44767" y="15189"/>
                  </a:lnTo>
                  <a:close/>
                </a:path>
                <a:path w="151764" h="62864">
                  <a:moveTo>
                    <a:pt x="54457" y="49022"/>
                  </a:moveTo>
                  <a:lnTo>
                    <a:pt x="47193" y="49911"/>
                  </a:lnTo>
                  <a:lnTo>
                    <a:pt x="47193" y="55359"/>
                  </a:lnTo>
                  <a:lnTo>
                    <a:pt x="54457" y="54483"/>
                  </a:lnTo>
                  <a:lnTo>
                    <a:pt x="54457" y="49022"/>
                  </a:lnTo>
                  <a:close/>
                </a:path>
                <a:path w="151764" h="62864">
                  <a:moveTo>
                    <a:pt x="54457" y="41770"/>
                  </a:moveTo>
                  <a:lnTo>
                    <a:pt x="47193" y="43014"/>
                  </a:lnTo>
                  <a:lnTo>
                    <a:pt x="47193" y="48450"/>
                  </a:lnTo>
                  <a:lnTo>
                    <a:pt x="54457" y="47218"/>
                  </a:lnTo>
                  <a:lnTo>
                    <a:pt x="54457" y="41770"/>
                  </a:lnTo>
                  <a:close/>
                </a:path>
                <a:path w="151764" h="62864">
                  <a:moveTo>
                    <a:pt x="54457" y="34861"/>
                  </a:moveTo>
                  <a:lnTo>
                    <a:pt x="47193" y="36106"/>
                  </a:lnTo>
                  <a:lnTo>
                    <a:pt x="47193" y="41186"/>
                  </a:lnTo>
                  <a:lnTo>
                    <a:pt x="54457" y="39954"/>
                  </a:lnTo>
                  <a:lnTo>
                    <a:pt x="54457" y="34861"/>
                  </a:lnTo>
                  <a:close/>
                </a:path>
                <a:path w="151764" h="62864">
                  <a:moveTo>
                    <a:pt x="54457" y="27978"/>
                  </a:moveTo>
                  <a:lnTo>
                    <a:pt x="47193" y="28841"/>
                  </a:lnTo>
                  <a:lnTo>
                    <a:pt x="47193" y="34290"/>
                  </a:lnTo>
                  <a:lnTo>
                    <a:pt x="54457" y="33058"/>
                  </a:lnTo>
                  <a:lnTo>
                    <a:pt x="54457" y="27978"/>
                  </a:lnTo>
                  <a:close/>
                </a:path>
                <a:path w="151764" h="62864">
                  <a:moveTo>
                    <a:pt x="54457" y="21056"/>
                  </a:moveTo>
                  <a:lnTo>
                    <a:pt x="47193" y="21932"/>
                  </a:lnTo>
                  <a:lnTo>
                    <a:pt x="47193" y="27012"/>
                  </a:lnTo>
                  <a:lnTo>
                    <a:pt x="54457" y="26136"/>
                  </a:lnTo>
                  <a:lnTo>
                    <a:pt x="54457" y="21056"/>
                  </a:lnTo>
                  <a:close/>
                </a:path>
                <a:path w="151764" h="62864">
                  <a:moveTo>
                    <a:pt x="54457" y="13804"/>
                  </a:moveTo>
                  <a:lnTo>
                    <a:pt x="47193" y="15024"/>
                  </a:lnTo>
                  <a:lnTo>
                    <a:pt x="47193" y="20104"/>
                  </a:lnTo>
                  <a:lnTo>
                    <a:pt x="54457" y="19240"/>
                  </a:lnTo>
                  <a:lnTo>
                    <a:pt x="54457" y="13804"/>
                  </a:lnTo>
                  <a:close/>
                </a:path>
                <a:path w="151764" h="62864">
                  <a:moveTo>
                    <a:pt x="63665" y="47294"/>
                  </a:moveTo>
                  <a:lnTo>
                    <a:pt x="56896" y="48488"/>
                  </a:lnTo>
                  <a:lnTo>
                    <a:pt x="56896" y="53936"/>
                  </a:lnTo>
                  <a:lnTo>
                    <a:pt x="63665" y="52743"/>
                  </a:lnTo>
                  <a:lnTo>
                    <a:pt x="63665" y="47294"/>
                  </a:lnTo>
                  <a:close/>
                </a:path>
                <a:path w="151764" h="62864">
                  <a:moveTo>
                    <a:pt x="63665" y="40398"/>
                  </a:moveTo>
                  <a:lnTo>
                    <a:pt x="56896" y="41592"/>
                  </a:lnTo>
                  <a:lnTo>
                    <a:pt x="56896" y="46697"/>
                  </a:lnTo>
                  <a:lnTo>
                    <a:pt x="63665" y="45847"/>
                  </a:lnTo>
                  <a:lnTo>
                    <a:pt x="63665" y="40398"/>
                  </a:lnTo>
                  <a:close/>
                </a:path>
                <a:path w="151764" h="62864">
                  <a:moveTo>
                    <a:pt x="63665" y="33502"/>
                  </a:moveTo>
                  <a:lnTo>
                    <a:pt x="56896" y="34340"/>
                  </a:lnTo>
                  <a:lnTo>
                    <a:pt x="56896" y="39776"/>
                  </a:lnTo>
                  <a:lnTo>
                    <a:pt x="63665" y="38938"/>
                  </a:lnTo>
                  <a:lnTo>
                    <a:pt x="63665" y="33502"/>
                  </a:lnTo>
                  <a:close/>
                </a:path>
                <a:path w="151764" h="62864">
                  <a:moveTo>
                    <a:pt x="63665" y="26593"/>
                  </a:moveTo>
                  <a:lnTo>
                    <a:pt x="56896" y="27800"/>
                  </a:lnTo>
                  <a:lnTo>
                    <a:pt x="56896" y="32893"/>
                  </a:lnTo>
                  <a:lnTo>
                    <a:pt x="63665" y="31699"/>
                  </a:lnTo>
                  <a:lnTo>
                    <a:pt x="63665" y="26593"/>
                  </a:lnTo>
                  <a:close/>
                </a:path>
                <a:path w="151764" h="62864">
                  <a:moveTo>
                    <a:pt x="63665" y="19342"/>
                  </a:moveTo>
                  <a:lnTo>
                    <a:pt x="56896" y="20535"/>
                  </a:lnTo>
                  <a:lnTo>
                    <a:pt x="56896" y="25984"/>
                  </a:lnTo>
                  <a:lnTo>
                    <a:pt x="63665" y="24790"/>
                  </a:lnTo>
                  <a:lnTo>
                    <a:pt x="63665" y="19342"/>
                  </a:lnTo>
                  <a:close/>
                </a:path>
                <a:path w="151764" h="62864">
                  <a:moveTo>
                    <a:pt x="63665" y="12446"/>
                  </a:moveTo>
                  <a:lnTo>
                    <a:pt x="56896" y="13639"/>
                  </a:lnTo>
                  <a:lnTo>
                    <a:pt x="56896" y="18719"/>
                  </a:lnTo>
                  <a:lnTo>
                    <a:pt x="63665" y="17894"/>
                  </a:lnTo>
                  <a:lnTo>
                    <a:pt x="63665" y="12446"/>
                  </a:lnTo>
                  <a:close/>
                </a:path>
                <a:path w="151764" h="62864">
                  <a:moveTo>
                    <a:pt x="73329" y="46266"/>
                  </a:moveTo>
                  <a:lnTo>
                    <a:pt x="66078" y="47129"/>
                  </a:lnTo>
                  <a:lnTo>
                    <a:pt x="66078" y="52197"/>
                  </a:lnTo>
                  <a:lnTo>
                    <a:pt x="73329" y="51333"/>
                  </a:lnTo>
                  <a:lnTo>
                    <a:pt x="73329" y="46266"/>
                  </a:lnTo>
                  <a:close/>
                </a:path>
                <a:path w="151764" h="62864">
                  <a:moveTo>
                    <a:pt x="73329" y="39001"/>
                  </a:moveTo>
                  <a:lnTo>
                    <a:pt x="66078" y="40233"/>
                  </a:lnTo>
                  <a:lnTo>
                    <a:pt x="66078" y="45669"/>
                  </a:lnTo>
                  <a:lnTo>
                    <a:pt x="73329" y="44437"/>
                  </a:lnTo>
                  <a:lnTo>
                    <a:pt x="73329" y="39001"/>
                  </a:lnTo>
                  <a:close/>
                </a:path>
                <a:path w="151764" h="62864">
                  <a:moveTo>
                    <a:pt x="73329" y="32105"/>
                  </a:moveTo>
                  <a:lnTo>
                    <a:pt x="66078" y="33337"/>
                  </a:lnTo>
                  <a:lnTo>
                    <a:pt x="66078" y="38417"/>
                  </a:lnTo>
                  <a:lnTo>
                    <a:pt x="73329" y="37185"/>
                  </a:lnTo>
                  <a:lnTo>
                    <a:pt x="73329" y="32105"/>
                  </a:lnTo>
                  <a:close/>
                </a:path>
                <a:path w="151764" h="62864">
                  <a:moveTo>
                    <a:pt x="73329" y="25222"/>
                  </a:moveTo>
                  <a:lnTo>
                    <a:pt x="66078" y="26073"/>
                  </a:lnTo>
                  <a:lnTo>
                    <a:pt x="66078" y="31521"/>
                  </a:lnTo>
                  <a:lnTo>
                    <a:pt x="73329" y="30645"/>
                  </a:lnTo>
                  <a:lnTo>
                    <a:pt x="73329" y="25222"/>
                  </a:lnTo>
                  <a:close/>
                </a:path>
                <a:path w="151764" h="62864">
                  <a:moveTo>
                    <a:pt x="73329" y="18313"/>
                  </a:moveTo>
                  <a:lnTo>
                    <a:pt x="66078" y="19177"/>
                  </a:lnTo>
                  <a:lnTo>
                    <a:pt x="66078" y="24257"/>
                  </a:lnTo>
                  <a:lnTo>
                    <a:pt x="73329" y="23393"/>
                  </a:lnTo>
                  <a:lnTo>
                    <a:pt x="73329" y="18313"/>
                  </a:lnTo>
                  <a:close/>
                </a:path>
                <a:path w="151764" h="62864">
                  <a:moveTo>
                    <a:pt x="73329" y="11430"/>
                  </a:moveTo>
                  <a:lnTo>
                    <a:pt x="66078" y="12293"/>
                  </a:lnTo>
                  <a:lnTo>
                    <a:pt x="66078" y="17741"/>
                  </a:lnTo>
                  <a:lnTo>
                    <a:pt x="73329" y="16510"/>
                  </a:lnTo>
                  <a:lnTo>
                    <a:pt x="73329" y="11430"/>
                  </a:lnTo>
                  <a:close/>
                </a:path>
                <a:path w="151764" h="62864">
                  <a:moveTo>
                    <a:pt x="88785" y="16167"/>
                  </a:moveTo>
                  <a:lnTo>
                    <a:pt x="82016" y="16992"/>
                  </a:lnTo>
                  <a:lnTo>
                    <a:pt x="82016" y="22072"/>
                  </a:lnTo>
                  <a:lnTo>
                    <a:pt x="88785" y="21247"/>
                  </a:lnTo>
                  <a:lnTo>
                    <a:pt x="88785" y="16167"/>
                  </a:lnTo>
                  <a:close/>
                </a:path>
                <a:path w="151764" h="62864">
                  <a:moveTo>
                    <a:pt x="88785" y="8915"/>
                  </a:moveTo>
                  <a:lnTo>
                    <a:pt x="82016" y="9753"/>
                  </a:lnTo>
                  <a:lnTo>
                    <a:pt x="82016" y="15189"/>
                  </a:lnTo>
                  <a:lnTo>
                    <a:pt x="88785" y="14351"/>
                  </a:lnTo>
                  <a:lnTo>
                    <a:pt x="88785" y="8915"/>
                  </a:lnTo>
                  <a:close/>
                </a:path>
                <a:path w="151764" h="62864">
                  <a:moveTo>
                    <a:pt x="97929" y="14478"/>
                  </a:moveTo>
                  <a:lnTo>
                    <a:pt x="91186" y="15659"/>
                  </a:lnTo>
                  <a:lnTo>
                    <a:pt x="91186" y="21094"/>
                  </a:lnTo>
                  <a:lnTo>
                    <a:pt x="97929" y="19888"/>
                  </a:lnTo>
                  <a:lnTo>
                    <a:pt x="97929" y="14478"/>
                  </a:lnTo>
                  <a:close/>
                </a:path>
                <a:path w="151764" h="62864">
                  <a:moveTo>
                    <a:pt x="97929" y="7581"/>
                  </a:moveTo>
                  <a:lnTo>
                    <a:pt x="91186" y="8750"/>
                  </a:lnTo>
                  <a:lnTo>
                    <a:pt x="91186" y="13843"/>
                  </a:lnTo>
                  <a:lnTo>
                    <a:pt x="97929" y="12649"/>
                  </a:lnTo>
                  <a:lnTo>
                    <a:pt x="97929" y="7581"/>
                  </a:lnTo>
                  <a:close/>
                </a:path>
                <a:path w="151764" h="62864">
                  <a:moveTo>
                    <a:pt x="107073" y="13474"/>
                  </a:moveTo>
                  <a:lnTo>
                    <a:pt x="100342" y="14300"/>
                  </a:lnTo>
                  <a:lnTo>
                    <a:pt x="100342" y="19380"/>
                  </a:lnTo>
                  <a:lnTo>
                    <a:pt x="107073" y="18554"/>
                  </a:lnTo>
                  <a:lnTo>
                    <a:pt x="107073" y="13474"/>
                  </a:lnTo>
                  <a:close/>
                </a:path>
                <a:path w="151764" h="62864">
                  <a:moveTo>
                    <a:pt x="107073" y="6591"/>
                  </a:moveTo>
                  <a:lnTo>
                    <a:pt x="100342" y="7416"/>
                  </a:lnTo>
                  <a:lnTo>
                    <a:pt x="100342" y="12484"/>
                  </a:lnTo>
                  <a:lnTo>
                    <a:pt x="107073" y="11658"/>
                  </a:lnTo>
                  <a:lnTo>
                    <a:pt x="107073" y="6591"/>
                  </a:lnTo>
                  <a:close/>
                </a:path>
                <a:path w="151764" h="62864">
                  <a:moveTo>
                    <a:pt x="116205" y="12128"/>
                  </a:moveTo>
                  <a:lnTo>
                    <a:pt x="109004" y="12979"/>
                  </a:lnTo>
                  <a:lnTo>
                    <a:pt x="109004" y="18415"/>
                  </a:lnTo>
                  <a:lnTo>
                    <a:pt x="116205" y="17195"/>
                  </a:lnTo>
                  <a:lnTo>
                    <a:pt x="116205" y="12128"/>
                  </a:lnTo>
                  <a:close/>
                </a:path>
                <a:path w="151764" h="62864">
                  <a:moveTo>
                    <a:pt x="116205" y="4902"/>
                  </a:moveTo>
                  <a:lnTo>
                    <a:pt x="109004" y="6108"/>
                  </a:lnTo>
                  <a:lnTo>
                    <a:pt x="109004" y="11176"/>
                  </a:lnTo>
                  <a:lnTo>
                    <a:pt x="116205" y="10325"/>
                  </a:lnTo>
                  <a:lnTo>
                    <a:pt x="116205" y="4902"/>
                  </a:lnTo>
                  <a:close/>
                </a:path>
                <a:path w="151764" h="62864">
                  <a:moveTo>
                    <a:pt x="124841" y="10807"/>
                  </a:moveTo>
                  <a:lnTo>
                    <a:pt x="118135" y="11633"/>
                  </a:lnTo>
                  <a:lnTo>
                    <a:pt x="118135" y="16687"/>
                  </a:lnTo>
                  <a:lnTo>
                    <a:pt x="124841" y="15862"/>
                  </a:lnTo>
                  <a:lnTo>
                    <a:pt x="124841" y="10807"/>
                  </a:lnTo>
                  <a:close/>
                </a:path>
                <a:path w="151764" h="62864">
                  <a:moveTo>
                    <a:pt x="124841" y="3949"/>
                  </a:moveTo>
                  <a:lnTo>
                    <a:pt x="118135" y="4762"/>
                  </a:lnTo>
                  <a:lnTo>
                    <a:pt x="118135" y="10185"/>
                  </a:lnTo>
                  <a:lnTo>
                    <a:pt x="124841" y="9004"/>
                  </a:lnTo>
                  <a:lnTo>
                    <a:pt x="124841" y="3949"/>
                  </a:lnTo>
                  <a:close/>
                </a:path>
                <a:path w="151764" h="62864">
                  <a:moveTo>
                    <a:pt x="133959" y="9474"/>
                  </a:moveTo>
                  <a:lnTo>
                    <a:pt x="126758" y="10680"/>
                  </a:lnTo>
                  <a:lnTo>
                    <a:pt x="126758" y="15735"/>
                  </a:lnTo>
                  <a:lnTo>
                    <a:pt x="133959" y="14528"/>
                  </a:lnTo>
                  <a:lnTo>
                    <a:pt x="133959" y="9474"/>
                  </a:lnTo>
                  <a:close/>
                </a:path>
                <a:path w="151764" h="62864">
                  <a:moveTo>
                    <a:pt x="133959" y="2603"/>
                  </a:moveTo>
                  <a:lnTo>
                    <a:pt x="126758" y="3467"/>
                  </a:lnTo>
                  <a:lnTo>
                    <a:pt x="126758" y="8877"/>
                  </a:lnTo>
                  <a:lnTo>
                    <a:pt x="133959" y="7670"/>
                  </a:lnTo>
                  <a:lnTo>
                    <a:pt x="133959" y="2603"/>
                  </a:lnTo>
                  <a:close/>
                </a:path>
                <a:path w="151764" h="62864">
                  <a:moveTo>
                    <a:pt x="142570" y="8166"/>
                  </a:moveTo>
                  <a:lnTo>
                    <a:pt x="135877" y="8978"/>
                  </a:lnTo>
                  <a:lnTo>
                    <a:pt x="135877" y="14033"/>
                  </a:lnTo>
                  <a:lnTo>
                    <a:pt x="142570" y="13576"/>
                  </a:lnTo>
                  <a:lnTo>
                    <a:pt x="142570" y="8166"/>
                  </a:lnTo>
                  <a:close/>
                </a:path>
                <a:path w="151764" h="62864">
                  <a:moveTo>
                    <a:pt x="142570" y="1308"/>
                  </a:moveTo>
                  <a:lnTo>
                    <a:pt x="135877" y="2108"/>
                  </a:lnTo>
                  <a:lnTo>
                    <a:pt x="135877" y="7543"/>
                  </a:lnTo>
                  <a:lnTo>
                    <a:pt x="142570" y="6718"/>
                  </a:lnTo>
                  <a:lnTo>
                    <a:pt x="142570" y="1308"/>
                  </a:lnTo>
                  <a:close/>
                </a:path>
                <a:path w="151764" h="62864">
                  <a:moveTo>
                    <a:pt x="151168" y="0"/>
                  </a:moveTo>
                  <a:lnTo>
                    <a:pt x="144957" y="1155"/>
                  </a:lnTo>
                  <a:lnTo>
                    <a:pt x="144957" y="6210"/>
                  </a:lnTo>
                  <a:lnTo>
                    <a:pt x="151168" y="5054"/>
                  </a:lnTo>
                  <a:lnTo>
                    <a:pt x="1511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21011" y="5503379"/>
              <a:ext cx="69215" cy="50165"/>
            </a:xfrm>
            <a:custGeom>
              <a:avLst/>
              <a:gdLst/>
              <a:ahLst/>
              <a:cxnLst/>
              <a:rect l="l" t="t" r="r" b="b"/>
              <a:pathLst>
                <a:path w="69214" h="50164">
                  <a:moveTo>
                    <a:pt x="6769" y="43726"/>
                  </a:moveTo>
                  <a:lnTo>
                    <a:pt x="0" y="44551"/>
                  </a:lnTo>
                  <a:lnTo>
                    <a:pt x="0" y="49999"/>
                  </a:lnTo>
                  <a:lnTo>
                    <a:pt x="6769" y="49149"/>
                  </a:lnTo>
                  <a:lnTo>
                    <a:pt x="6769" y="43726"/>
                  </a:lnTo>
                  <a:close/>
                </a:path>
                <a:path w="69214" h="50164">
                  <a:moveTo>
                    <a:pt x="6769" y="36830"/>
                  </a:moveTo>
                  <a:lnTo>
                    <a:pt x="0" y="38023"/>
                  </a:lnTo>
                  <a:lnTo>
                    <a:pt x="0" y="43091"/>
                  </a:lnTo>
                  <a:lnTo>
                    <a:pt x="6769" y="41897"/>
                  </a:lnTo>
                  <a:lnTo>
                    <a:pt x="6769" y="36830"/>
                  </a:lnTo>
                  <a:close/>
                </a:path>
                <a:path w="69214" h="50164">
                  <a:moveTo>
                    <a:pt x="6769" y="29946"/>
                  </a:moveTo>
                  <a:lnTo>
                    <a:pt x="0" y="30772"/>
                  </a:lnTo>
                  <a:lnTo>
                    <a:pt x="0" y="36207"/>
                  </a:lnTo>
                  <a:lnTo>
                    <a:pt x="6769" y="35013"/>
                  </a:lnTo>
                  <a:lnTo>
                    <a:pt x="6769" y="29946"/>
                  </a:lnTo>
                  <a:close/>
                </a:path>
                <a:path w="69214" h="50164">
                  <a:moveTo>
                    <a:pt x="6769" y="22694"/>
                  </a:moveTo>
                  <a:lnTo>
                    <a:pt x="0" y="23876"/>
                  </a:lnTo>
                  <a:lnTo>
                    <a:pt x="0" y="28968"/>
                  </a:lnTo>
                  <a:lnTo>
                    <a:pt x="6769" y="28130"/>
                  </a:lnTo>
                  <a:lnTo>
                    <a:pt x="6769" y="22694"/>
                  </a:lnTo>
                  <a:close/>
                </a:path>
                <a:path w="69214" h="50164">
                  <a:moveTo>
                    <a:pt x="6769" y="16167"/>
                  </a:moveTo>
                  <a:lnTo>
                    <a:pt x="0" y="16992"/>
                  </a:lnTo>
                  <a:lnTo>
                    <a:pt x="0" y="22072"/>
                  </a:lnTo>
                  <a:lnTo>
                    <a:pt x="6769" y="21247"/>
                  </a:lnTo>
                  <a:lnTo>
                    <a:pt x="6769" y="16167"/>
                  </a:lnTo>
                  <a:close/>
                </a:path>
                <a:path w="69214" h="50164">
                  <a:moveTo>
                    <a:pt x="6769" y="8915"/>
                  </a:moveTo>
                  <a:lnTo>
                    <a:pt x="0" y="9753"/>
                  </a:lnTo>
                  <a:lnTo>
                    <a:pt x="0" y="15189"/>
                  </a:lnTo>
                  <a:lnTo>
                    <a:pt x="6769" y="14351"/>
                  </a:lnTo>
                  <a:lnTo>
                    <a:pt x="6769" y="8915"/>
                  </a:lnTo>
                  <a:close/>
                </a:path>
                <a:path w="69214" h="50164">
                  <a:moveTo>
                    <a:pt x="15913" y="42341"/>
                  </a:moveTo>
                  <a:lnTo>
                    <a:pt x="9169" y="43548"/>
                  </a:lnTo>
                  <a:lnTo>
                    <a:pt x="9169" y="48615"/>
                  </a:lnTo>
                  <a:lnTo>
                    <a:pt x="15913" y="47409"/>
                  </a:lnTo>
                  <a:lnTo>
                    <a:pt x="15913" y="42341"/>
                  </a:lnTo>
                  <a:close/>
                </a:path>
                <a:path w="69214" h="50164">
                  <a:moveTo>
                    <a:pt x="15913" y="35471"/>
                  </a:moveTo>
                  <a:lnTo>
                    <a:pt x="9169" y="36296"/>
                  </a:lnTo>
                  <a:lnTo>
                    <a:pt x="9169" y="41732"/>
                  </a:lnTo>
                  <a:lnTo>
                    <a:pt x="15913" y="40894"/>
                  </a:lnTo>
                  <a:lnTo>
                    <a:pt x="15913" y="35471"/>
                  </a:lnTo>
                  <a:close/>
                </a:path>
                <a:path w="69214" h="50164">
                  <a:moveTo>
                    <a:pt x="15913" y="28587"/>
                  </a:moveTo>
                  <a:lnTo>
                    <a:pt x="9169" y="29400"/>
                  </a:lnTo>
                  <a:lnTo>
                    <a:pt x="9169" y="34480"/>
                  </a:lnTo>
                  <a:lnTo>
                    <a:pt x="15913" y="33655"/>
                  </a:lnTo>
                  <a:lnTo>
                    <a:pt x="15913" y="28587"/>
                  </a:lnTo>
                  <a:close/>
                </a:path>
                <a:path w="69214" h="50164">
                  <a:moveTo>
                    <a:pt x="15913" y="21691"/>
                  </a:moveTo>
                  <a:lnTo>
                    <a:pt x="9169" y="22529"/>
                  </a:lnTo>
                  <a:lnTo>
                    <a:pt x="9169" y="27952"/>
                  </a:lnTo>
                  <a:lnTo>
                    <a:pt x="15913" y="26771"/>
                  </a:lnTo>
                  <a:lnTo>
                    <a:pt x="15913" y="21691"/>
                  </a:lnTo>
                  <a:close/>
                </a:path>
                <a:path w="69214" h="50164">
                  <a:moveTo>
                    <a:pt x="15913" y="14478"/>
                  </a:moveTo>
                  <a:lnTo>
                    <a:pt x="9169" y="15659"/>
                  </a:lnTo>
                  <a:lnTo>
                    <a:pt x="9169" y="21094"/>
                  </a:lnTo>
                  <a:lnTo>
                    <a:pt x="15913" y="19888"/>
                  </a:lnTo>
                  <a:lnTo>
                    <a:pt x="15913" y="14478"/>
                  </a:lnTo>
                  <a:close/>
                </a:path>
                <a:path w="69214" h="50164">
                  <a:moveTo>
                    <a:pt x="15913" y="7581"/>
                  </a:moveTo>
                  <a:lnTo>
                    <a:pt x="9169" y="8750"/>
                  </a:lnTo>
                  <a:lnTo>
                    <a:pt x="9169" y="13843"/>
                  </a:lnTo>
                  <a:lnTo>
                    <a:pt x="15913" y="12649"/>
                  </a:lnTo>
                  <a:lnTo>
                    <a:pt x="15913" y="7581"/>
                  </a:lnTo>
                  <a:close/>
                </a:path>
                <a:path w="69214" h="50164">
                  <a:moveTo>
                    <a:pt x="25057" y="40957"/>
                  </a:moveTo>
                  <a:lnTo>
                    <a:pt x="18326" y="41808"/>
                  </a:lnTo>
                  <a:lnTo>
                    <a:pt x="18326" y="47244"/>
                  </a:lnTo>
                  <a:lnTo>
                    <a:pt x="25057" y="46037"/>
                  </a:lnTo>
                  <a:lnTo>
                    <a:pt x="25057" y="40957"/>
                  </a:lnTo>
                  <a:close/>
                </a:path>
                <a:path w="69214" h="50164">
                  <a:moveTo>
                    <a:pt x="25057" y="34112"/>
                  </a:moveTo>
                  <a:lnTo>
                    <a:pt x="18326" y="35293"/>
                  </a:lnTo>
                  <a:lnTo>
                    <a:pt x="18326" y="40373"/>
                  </a:lnTo>
                  <a:lnTo>
                    <a:pt x="25057" y="39166"/>
                  </a:lnTo>
                  <a:lnTo>
                    <a:pt x="25057" y="34112"/>
                  </a:lnTo>
                  <a:close/>
                </a:path>
                <a:path w="69214" h="50164">
                  <a:moveTo>
                    <a:pt x="25057" y="26860"/>
                  </a:moveTo>
                  <a:lnTo>
                    <a:pt x="18326" y="28041"/>
                  </a:lnTo>
                  <a:lnTo>
                    <a:pt x="18326" y="33489"/>
                  </a:lnTo>
                  <a:lnTo>
                    <a:pt x="25057" y="32296"/>
                  </a:lnTo>
                  <a:lnTo>
                    <a:pt x="25057" y="26860"/>
                  </a:lnTo>
                  <a:close/>
                </a:path>
                <a:path w="69214" h="50164">
                  <a:moveTo>
                    <a:pt x="25057" y="20345"/>
                  </a:moveTo>
                  <a:lnTo>
                    <a:pt x="18326" y="21170"/>
                  </a:lnTo>
                  <a:lnTo>
                    <a:pt x="18326" y="26238"/>
                  </a:lnTo>
                  <a:lnTo>
                    <a:pt x="25057" y="25412"/>
                  </a:lnTo>
                  <a:lnTo>
                    <a:pt x="25057" y="20345"/>
                  </a:lnTo>
                  <a:close/>
                </a:path>
                <a:path w="69214" h="50164">
                  <a:moveTo>
                    <a:pt x="25057" y="13474"/>
                  </a:moveTo>
                  <a:lnTo>
                    <a:pt x="18326" y="14300"/>
                  </a:lnTo>
                  <a:lnTo>
                    <a:pt x="18326" y="19380"/>
                  </a:lnTo>
                  <a:lnTo>
                    <a:pt x="25057" y="18554"/>
                  </a:lnTo>
                  <a:lnTo>
                    <a:pt x="25057" y="13474"/>
                  </a:lnTo>
                  <a:close/>
                </a:path>
                <a:path w="69214" h="50164">
                  <a:moveTo>
                    <a:pt x="25057" y="6591"/>
                  </a:moveTo>
                  <a:lnTo>
                    <a:pt x="18326" y="7416"/>
                  </a:lnTo>
                  <a:lnTo>
                    <a:pt x="18326" y="12484"/>
                  </a:lnTo>
                  <a:lnTo>
                    <a:pt x="25057" y="11658"/>
                  </a:lnTo>
                  <a:lnTo>
                    <a:pt x="25057" y="6591"/>
                  </a:lnTo>
                  <a:close/>
                </a:path>
                <a:path w="69214" h="50164">
                  <a:moveTo>
                    <a:pt x="34188" y="39611"/>
                  </a:moveTo>
                  <a:lnTo>
                    <a:pt x="26987" y="40474"/>
                  </a:lnTo>
                  <a:lnTo>
                    <a:pt x="26987" y="45897"/>
                  </a:lnTo>
                  <a:lnTo>
                    <a:pt x="34188" y="44678"/>
                  </a:lnTo>
                  <a:lnTo>
                    <a:pt x="34188" y="39611"/>
                  </a:lnTo>
                  <a:close/>
                </a:path>
                <a:path w="69214" h="50164">
                  <a:moveTo>
                    <a:pt x="34188" y="32740"/>
                  </a:moveTo>
                  <a:lnTo>
                    <a:pt x="26987" y="33616"/>
                  </a:lnTo>
                  <a:lnTo>
                    <a:pt x="26987" y="38671"/>
                  </a:lnTo>
                  <a:lnTo>
                    <a:pt x="34188" y="37807"/>
                  </a:lnTo>
                  <a:lnTo>
                    <a:pt x="34188" y="32740"/>
                  </a:lnTo>
                  <a:close/>
                </a:path>
                <a:path w="69214" h="50164">
                  <a:moveTo>
                    <a:pt x="34188" y="25869"/>
                  </a:moveTo>
                  <a:lnTo>
                    <a:pt x="26987" y="26720"/>
                  </a:lnTo>
                  <a:lnTo>
                    <a:pt x="26987" y="32169"/>
                  </a:lnTo>
                  <a:lnTo>
                    <a:pt x="34188" y="30937"/>
                  </a:lnTo>
                  <a:lnTo>
                    <a:pt x="34188" y="25869"/>
                  </a:lnTo>
                  <a:close/>
                </a:path>
                <a:path w="69214" h="50164">
                  <a:moveTo>
                    <a:pt x="34188" y="19011"/>
                  </a:moveTo>
                  <a:lnTo>
                    <a:pt x="26987" y="20218"/>
                  </a:lnTo>
                  <a:lnTo>
                    <a:pt x="26987" y="25273"/>
                  </a:lnTo>
                  <a:lnTo>
                    <a:pt x="34188" y="24053"/>
                  </a:lnTo>
                  <a:lnTo>
                    <a:pt x="34188" y="19011"/>
                  </a:lnTo>
                  <a:close/>
                </a:path>
                <a:path w="69214" h="50164">
                  <a:moveTo>
                    <a:pt x="34188" y="12128"/>
                  </a:moveTo>
                  <a:lnTo>
                    <a:pt x="26987" y="12979"/>
                  </a:lnTo>
                  <a:lnTo>
                    <a:pt x="26987" y="18415"/>
                  </a:lnTo>
                  <a:lnTo>
                    <a:pt x="34188" y="17195"/>
                  </a:lnTo>
                  <a:lnTo>
                    <a:pt x="34188" y="12128"/>
                  </a:lnTo>
                  <a:close/>
                </a:path>
                <a:path w="69214" h="50164">
                  <a:moveTo>
                    <a:pt x="34188" y="4902"/>
                  </a:moveTo>
                  <a:lnTo>
                    <a:pt x="26987" y="6108"/>
                  </a:lnTo>
                  <a:lnTo>
                    <a:pt x="26987" y="11176"/>
                  </a:lnTo>
                  <a:lnTo>
                    <a:pt x="34188" y="10325"/>
                  </a:lnTo>
                  <a:lnTo>
                    <a:pt x="34188" y="4902"/>
                  </a:lnTo>
                  <a:close/>
                </a:path>
                <a:path w="69214" h="50164">
                  <a:moveTo>
                    <a:pt x="42824" y="38277"/>
                  </a:moveTo>
                  <a:lnTo>
                    <a:pt x="36118" y="39471"/>
                  </a:lnTo>
                  <a:lnTo>
                    <a:pt x="36118" y="44538"/>
                  </a:lnTo>
                  <a:lnTo>
                    <a:pt x="42824" y="43345"/>
                  </a:lnTo>
                  <a:lnTo>
                    <a:pt x="42824" y="38277"/>
                  </a:lnTo>
                  <a:close/>
                </a:path>
                <a:path w="69214" h="50164">
                  <a:moveTo>
                    <a:pt x="42824" y="31419"/>
                  </a:moveTo>
                  <a:lnTo>
                    <a:pt x="36118" y="32613"/>
                  </a:lnTo>
                  <a:lnTo>
                    <a:pt x="36118" y="37668"/>
                  </a:lnTo>
                  <a:lnTo>
                    <a:pt x="42824" y="36474"/>
                  </a:lnTo>
                  <a:lnTo>
                    <a:pt x="42824" y="31419"/>
                  </a:lnTo>
                  <a:close/>
                </a:path>
                <a:path w="69214" h="50164">
                  <a:moveTo>
                    <a:pt x="42824" y="24180"/>
                  </a:moveTo>
                  <a:lnTo>
                    <a:pt x="36118" y="25361"/>
                  </a:lnTo>
                  <a:lnTo>
                    <a:pt x="36118" y="30797"/>
                  </a:lnTo>
                  <a:lnTo>
                    <a:pt x="42824" y="29603"/>
                  </a:lnTo>
                  <a:lnTo>
                    <a:pt x="42824" y="24180"/>
                  </a:lnTo>
                  <a:close/>
                </a:path>
                <a:path w="69214" h="50164">
                  <a:moveTo>
                    <a:pt x="42824" y="17691"/>
                  </a:moveTo>
                  <a:lnTo>
                    <a:pt x="36118" y="18516"/>
                  </a:lnTo>
                  <a:lnTo>
                    <a:pt x="36118" y="23571"/>
                  </a:lnTo>
                  <a:lnTo>
                    <a:pt x="42824" y="23101"/>
                  </a:lnTo>
                  <a:lnTo>
                    <a:pt x="42824" y="17691"/>
                  </a:lnTo>
                  <a:close/>
                </a:path>
                <a:path w="69214" h="50164">
                  <a:moveTo>
                    <a:pt x="42824" y="10807"/>
                  </a:moveTo>
                  <a:lnTo>
                    <a:pt x="36118" y="11633"/>
                  </a:lnTo>
                  <a:lnTo>
                    <a:pt x="36118" y="16687"/>
                  </a:lnTo>
                  <a:lnTo>
                    <a:pt x="42824" y="15862"/>
                  </a:lnTo>
                  <a:lnTo>
                    <a:pt x="42824" y="10807"/>
                  </a:lnTo>
                  <a:close/>
                </a:path>
                <a:path w="69214" h="50164">
                  <a:moveTo>
                    <a:pt x="42824" y="3949"/>
                  </a:moveTo>
                  <a:lnTo>
                    <a:pt x="36118" y="4762"/>
                  </a:lnTo>
                  <a:lnTo>
                    <a:pt x="36118" y="10185"/>
                  </a:lnTo>
                  <a:lnTo>
                    <a:pt x="42824" y="9004"/>
                  </a:lnTo>
                  <a:lnTo>
                    <a:pt x="42824" y="3949"/>
                  </a:lnTo>
                  <a:close/>
                </a:path>
                <a:path w="69214" h="50164">
                  <a:moveTo>
                    <a:pt x="51943" y="36918"/>
                  </a:moveTo>
                  <a:lnTo>
                    <a:pt x="44742" y="37782"/>
                  </a:lnTo>
                  <a:lnTo>
                    <a:pt x="44742" y="42849"/>
                  </a:lnTo>
                  <a:lnTo>
                    <a:pt x="51943" y="41973"/>
                  </a:lnTo>
                  <a:lnTo>
                    <a:pt x="51943" y="36918"/>
                  </a:lnTo>
                  <a:close/>
                </a:path>
                <a:path w="69214" h="50164">
                  <a:moveTo>
                    <a:pt x="51943" y="30060"/>
                  </a:moveTo>
                  <a:lnTo>
                    <a:pt x="44742" y="30924"/>
                  </a:lnTo>
                  <a:lnTo>
                    <a:pt x="44742" y="35979"/>
                  </a:lnTo>
                  <a:lnTo>
                    <a:pt x="51943" y="35115"/>
                  </a:lnTo>
                  <a:lnTo>
                    <a:pt x="51943" y="30060"/>
                  </a:lnTo>
                  <a:close/>
                </a:path>
                <a:path w="69214" h="50164">
                  <a:moveTo>
                    <a:pt x="51943" y="23190"/>
                  </a:moveTo>
                  <a:lnTo>
                    <a:pt x="44742" y="24053"/>
                  </a:lnTo>
                  <a:lnTo>
                    <a:pt x="44742" y="29464"/>
                  </a:lnTo>
                  <a:lnTo>
                    <a:pt x="51943" y="28244"/>
                  </a:lnTo>
                  <a:lnTo>
                    <a:pt x="51943" y="23190"/>
                  </a:lnTo>
                  <a:close/>
                </a:path>
                <a:path w="69214" h="50164">
                  <a:moveTo>
                    <a:pt x="51943" y="16319"/>
                  </a:moveTo>
                  <a:lnTo>
                    <a:pt x="44742" y="17564"/>
                  </a:lnTo>
                  <a:lnTo>
                    <a:pt x="44742" y="22618"/>
                  </a:lnTo>
                  <a:lnTo>
                    <a:pt x="51943" y="21386"/>
                  </a:lnTo>
                  <a:lnTo>
                    <a:pt x="51943" y="16319"/>
                  </a:lnTo>
                  <a:close/>
                </a:path>
                <a:path w="69214" h="50164">
                  <a:moveTo>
                    <a:pt x="51943" y="9474"/>
                  </a:moveTo>
                  <a:lnTo>
                    <a:pt x="44742" y="10680"/>
                  </a:lnTo>
                  <a:lnTo>
                    <a:pt x="44742" y="15735"/>
                  </a:lnTo>
                  <a:lnTo>
                    <a:pt x="51943" y="14528"/>
                  </a:lnTo>
                  <a:lnTo>
                    <a:pt x="51943" y="9474"/>
                  </a:lnTo>
                  <a:close/>
                </a:path>
                <a:path w="69214" h="50164">
                  <a:moveTo>
                    <a:pt x="51943" y="2603"/>
                  </a:moveTo>
                  <a:lnTo>
                    <a:pt x="44742" y="3467"/>
                  </a:lnTo>
                  <a:lnTo>
                    <a:pt x="44742" y="8877"/>
                  </a:lnTo>
                  <a:lnTo>
                    <a:pt x="51943" y="7670"/>
                  </a:lnTo>
                  <a:lnTo>
                    <a:pt x="51943" y="2603"/>
                  </a:lnTo>
                  <a:close/>
                </a:path>
                <a:path w="69214" h="50164">
                  <a:moveTo>
                    <a:pt x="60553" y="35585"/>
                  </a:moveTo>
                  <a:lnTo>
                    <a:pt x="53860" y="36791"/>
                  </a:lnTo>
                  <a:lnTo>
                    <a:pt x="53860" y="41833"/>
                  </a:lnTo>
                  <a:lnTo>
                    <a:pt x="60553" y="40640"/>
                  </a:lnTo>
                  <a:lnTo>
                    <a:pt x="60553" y="35585"/>
                  </a:lnTo>
                  <a:close/>
                </a:path>
                <a:path w="69214" h="50164">
                  <a:moveTo>
                    <a:pt x="60553" y="28727"/>
                  </a:moveTo>
                  <a:lnTo>
                    <a:pt x="53860" y="29565"/>
                  </a:lnTo>
                  <a:lnTo>
                    <a:pt x="53860" y="34975"/>
                  </a:lnTo>
                  <a:lnTo>
                    <a:pt x="60553" y="33782"/>
                  </a:lnTo>
                  <a:lnTo>
                    <a:pt x="60553" y="28727"/>
                  </a:lnTo>
                  <a:close/>
                </a:path>
                <a:path w="69214" h="50164">
                  <a:moveTo>
                    <a:pt x="60553" y="21882"/>
                  </a:moveTo>
                  <a:lnTo>
                    <a:pt x="53860" y="22707"/>
                  </a:lnTo>
                  <a:lnTo>
                    <a:pt x="53860" y="28130"/>
                  </a:lnTo>
                  <a:lnTo>
                    <a:pt x="60553" y="26924"/>
                  </a:lnTo>
                  <a:lnTo>
                    <a:pt x="60553" y="21882"/>
                  </a:lnTo>
                  <a:close/>
                </a:path>
                <a:path w="69214" h="50164">
                  <a:moveTo>
                    <a:pt x="60553" y="15011"/>
                  </a:moveTo>
                  <a:lnTo>
                    <a:pt x="53860" y="15849"/>
                  </a:lnTo>
                  <a:lnTo>
                    <a:pt x="53860" y="20891"/>
                  </a:lnTo>
                  <a:lnTo>
                    <a:pt x="60553" y="20434"/>
                  </a:lnTo>
                  <a:lnTo>
                    <a:pt x="60553" y="15011"/>
                  </a:lnTo>
                  <a:close/>
                </a:path>
                <a:path w="69214" h="50164">
                  <a:moveTo>
                    <a:pt x="60553" y="8166"/>
                  </a:moveTo>
                  <a:lnTo>
                    <a:pt x="53860" y="8978"/>
                  </a:lnTo>
                  <a:lnTo>
                    <a:pt x="53860" y="14033"/>
                  </a:lnTo>
                  <a:lnTo>
                    <a:pt x="60553" y="13576"/>
                  </a:lnTo>
                  <a:lnTo>
                    <a:pt x="60553" y="8166"/>
                  </a:lnTo>
                  <a:close/>
                </a:path>
                <a:path w="69214" h="50164">
                  <a:moveTo>
                    <a:pt x="60553" y="1308"/>
                  </a:moveTo>
                  <a:lnTo>
                    <a:pt x="53860" y="2108"/>
                  </a:lnTo>
                  <a:lnTo>
                    <a:pt x="53860" y="7543"/>
                  </a:lnTo>
                  <a:lnTo>
                    <a:pt x="60553" y="6718"/>
                  </a:lnTo>
                  <a:lnTo>
                    <a:pt x="60553" y="1308"/>
                  </a:lnTo>
                  <a:close/>
                </a:path>
                <a:path w="69214" h="50164">
                  <a:moveTo>
                    <a:pt x="69151" y="34277"/>
                  </a:moveTo>
                  <a:lnTo>
                    <a:pt x="62941" y="35064"/>
                  </a:lnTo>
                  <a:lnTo>
                    <a:pt x="62941" y="40119"/>
                  </a:lnTo>
                  <a:lnTo>
                    <a:pt x="69151" y="39319"/>
                  </a:lnTo>
                  <a:lnTo>
                    <a:pt x="69151" y="34277"/>
                  </a:lnTo>
                  <a:close/>
                </a:path>
                <a:path w="69214" h="50164">
                  <a:moveTo>
                    <a:pt x="69151" y="27406"/>
                  </a:moveTo>
                  <a:lnTo>
                    <a:pt x="62941" y="28206"/>
                  </a:lnTo>
                  <a:lnTo>
                    <a:pt x="62941" y="33616"/>
                  </a:lnTo>
                  <a:lnTo>
                    <a:pt x="69151" y="32461"/>
                  </a:lnTo>
                  <a:lnTo>
                    <a:pt x="69151" y="27406"/>
                  </a:lnTo>
                  <a:close/>
                </a:path>
                <a:path w="69214" h="50164">
                  <a:moveTo>
                    <a:pt x="69151" y="20561"/>
                  </a:moveTo>
                  <a:lnTo>
                    <a:pt x="62941" y="21717"/>
                  </a:lnTo>
                  <a:lnTo>
                    <a:pt x="62941" y="26771"/>
                  </a:lnTo>
                  <a:lnTo>
                    <a:pt x="69151" y="25628"/>
                  </a:lnTo>
                  <a:lnTo>
                    <a:pt x="69151" y="20561"/>
                  </a:lnTo>
                  <a:close/>
                </a:path>
                <a:path w="69214" h="50164">
                  <a:moveTo>
                    <a:pt x="69151" y="13703"/>
                  </a:moveTo>
                  <a:lnTo>
                    <a:pt x="62941" y="14846"/>
                  </a:lnTo>
                  <a:lnTo>
                    <a:pt x="62941" y="19888"/>
                  </a:lnTo>
                  <a:lnTo>
                    <a:pt x="69151" y="18745"/>
                  </a:lnTo>
                  <a:lnTo>
                    <a:pt x="69151" y="13703"/>
                  </a:lnTo>
                  <a:close/>
                </a:path>
                <a:path w="69214" h="50164">
                  <a:moveTo>
                    <a:pt x="69151" y="6858"/>
                  </a:moveTo>
                  <a:lnTo>
                    <a:pt x="62941" y="8001"/>
                  </a:lnTo>
                  <a:lnTo>
                    <a:pt x="62941" y="13055"/>
                  </a:lnTo>
                  <a:lnTo>
                    <a:pt x="69151" y="11899"/>
                  </a:lnTo>
                  <a:lnTo>
                    <a:pt x="69151" y="6858"/>
                  </a:lnTo>
                  <a:close/>
                </a:path>
                <a:path w="69214" h="50164">
                  <a:moveTo>
                    <a:pt x="69151" y="0"/>
                  </a:moveTo>
                  <a:lnTo>
                    <a:pt x="62941" y="1155"/>
                  </a:lnTo>
                  <a:lnTo>
                    <a:pt x="62941" y="6210"/>
                  </a:lnTo>
                  <a:lnTo>
                    <a:pt x="69151" y="5054"/>
                  </a:lnTo>
                  <a:lnTo>
                    <a:pt x="69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21011" y="5492889"/>
              <a:ext cx="144780" cy="60960"/>
            </a:xfrm>
            <a:custGeom>
              <a:avLst/>
              <a:gdLst/>
              <a:ahLst/>
              <a:cxnLst/>
              <a:rect l="l" t="t" r="r" b="b"/>
              <a:pathLst>
                <a:path w="144779" h="60960">
                  <a:moveTo>
                    <a:pt x="6769" y="54216"/>
                  </a:moveTo>
                  <a:lnTo>
                    <a:pt x="0" y="55041"/>
                  </a:lnTo>
                  <a:lnTo>
                    <a:pt x="0" y="60490"/>
                  </a:lnTo>
                  <a:lnTo>
                    <a:pt x="6769" y="59639"/>
                  </a:lnTo>
                  <a:lnTo>
                    <a:pt x="6769" y="54216"/>
                  </a:lnTo>
                  <a:close/>
                </a:path>
                <a:path w="144779" h="60960">
                  <a:moveTo>
                    <a:pt x="6769" y="47320"/>
                  </a:moveTo>
                  <a:lnTo>
                    <a:pt x="0" y="48514"/>
                  </a:lnTo>
                  <a:lnTo>
                    <a:pt x="0" y="53581"/>
                  </a:lnTo>
                  <a:lnTo>
                    <a:pt x="6769" y="52387"/>
                  </a:lnTo>
                  <a:lnTo>
                    <a:pt x="6769" y="47320"/>
                  </a:lnTo>
                  <a:close/>
                </a:path>
                <a:path w="144779" h="60960">
                  <a:moveTo>
                    <a:pt x="15913" y="52832"/>
                  </a:moveTo>
                  <a:lnTo>
                    <a:pt x="9169" y="54038"/>
                  </a:lnTo>
                  <a:lnTo>
                    <a:pt x="9169" y="59105"/>
                  </a:lnTo>
                  <a:lnTo>
                    <a:pt x="15913" y="57899"/>
                  </a:lnTo>
                  <a:lnTo>
                    <a:pt x="15913" y="52832"/>
                  </a:lnTo>
                  <a:close/>
                </a:path>
                <a:path w="144779" h="60960">
                  <a:moveTo>
                    <a:pt x="15913" y="45961"/>
                  </a:moveTo>
                  <a:lnTo>
                    <a:pt x="9169" y="46786"/>
                  </a:lnTo>
                  <a:lnTo>
                    <a:pt x="9169" y="52222"/>
                  </a:lnTo>
                  <a:lnTo>
                    <a:pt x="15913" y="51384"/>
                  </a:lnTo>
                  <a:lnTo>
                    <a:pt x="15913" y="45961"/>
                  </a:lnTo>
                  <a:close/>
                </a:path>
                <a:path w="144779" h="60960">
                  <a:moveTo>
                    <a:pt x="25057" y="51447"/>
                  </a:moveTo>
                  <a:lnTo>
                    <a:pt x="18326" y="52298"/>
                  </a:lnTo>
                  <a:lnTo>
                    <a:pt x="18326" y="57734"/>
                  </a:lnTo>
                  <a:lnTo>
                    <a:pt x="25057" y="56527"/>
                  </a:lnTo>
                  <a:lnTo>
                    <a:pt x="25057" y="51447"/>
                  </a:lnTo>
                  <a:close/>
                </a:path>
                <a:path w="144779" h="60960">
                  <a:moveTo>
                    <a:pt x="25057" y="44602"/>
                  </a:moveTo>
                  <a:lnTo>
                    <a:pt x="18326" y="45783"/>
                  </a:lnTo>
                  <a:lnTo>
                    <a:pt x="18326" y="50863"/>
                  </a:lnTo>
                  <a:lnTo>
                    <a:pt x="25057" y="49657"/>
                  </a:lnTo>
                  <a:lnTo>
                    <a:pt x="25057" y="44602"/>
                  </a:lnTo>
                  <a:close/>
                </a:path>
                <a:path w="144779" h="60960">
                  <a:moveTo>
                    <a:pt x="34188" y="50101"/>
                  </a:moveTo>
                  <a:lnTo>
                    <a:pt x="26987" y="50965"/>
                  </a:lnTo>
                  <a:lnTo>
                    <a:pt x="26987" y="56388"/>
                  </a:lnTo>
                  <a:lnTo>
                    <a:pt x="34188" y="55168"/>
                  </a:lnTo>
                  <a:lnTo>
                    <a:pt x="34188" y="50101"/>
                  </a:lnTo>
                  <a:close/>
                </a:path>
                <a:path w="144779" h="60960">
                  <a:moveTo>
                    <a:pt x="34188" y="43230"/>
                  </a:moveTo>
                  <a:lnTo>
                    <a:pt x="26987" y="44107"/>
                  </a:lnTo>
                  <a:lnTo>
                    <a:pt x="26987" y="49161"/>
                  </a:lnTo>
                  <a:lnTo>
                    <a:pt x="34188" y="48298"/>
                  </a:lnTo>
                  <a:lnTo>
                    <a:pt x="34188" y="43230"/>
                  </a:lnTo>
                  <a:close/>
                </a:path>
                <a:path w="144779" h="60960">
                  <a:moveTo>
                    <a:pt x="42824" y="48768"/>
                  </a:moveTo>
                  <a:lnTo>
                    <a:pt x="36118" y="49961"/>
                  </a:lnTo>
                  <a:lnTo>
                    <a:pt x="36118" y="55029"/>
                  </a:lnTo>
                  <a:lnTo>
                    <a:pt x="42824" y="53835"/>
                  </a:lnTo>
                  <a:lnTo>
                    <a:pt x="42824" y="48768"/>
                  </a:lnTo>
                  <a:close/>
                </a:path>
                <a:path w="144779" h="60960">
                  <a:moveTo>
                    <a:pt x="42824" y="41910"/>
                  </a:moveTo>
                  <a:lnTo>
                    <a:pt x="36118" y="43103"/>
                  </a:lnTo>
                  <a:lnTo>
                    <a:pt x="36118" y="48158"/>
                  </a:lnTo>
                  <a:lnTo>
                    <a:pt x="42824" y="46964"/>
                  </a:lnTo>
                  <a:lnTo>
                    <a:pt x="42824" y="41910"/>
                  </a:lnTo>
                  <a:close/>
                </a:path>
                <a:path w="144779" h="60960">
                  <a:moveTo>
                    <a:pt x="42824" y="34671"/>
                  </a:moveTo>
                  <a:lnTo>
                    <a:pt x="36118" y="35852"/>
                  </a:lnTo>
                  <a:lnTo>
                    <a:pt x="36118" y="41287"/>
                  </a:lnTo>
                  <a:lnTo>
                    <a:pt x="42824" y="40093"/>
                  </a:lnTo>
                  <a:lnTo>
                    <a:pt x="42824" y="34671"/>
                  </a:lnTo>
                  <a:close/>
                </a:path>
                <a:path w="144779" h="60960">
                  <a:moveTo>
                    <a:pt x="51943" y="47409"/>
                  </a:moveTo>
                  <a:lnTo>
                    <a:pt x="44742" y="48272"/>
                  </a:lnTo>
                  <a:lnTo>
                    <a:pt x="44742" y="53340"/>
                  </a:lnTo>
                  <a:lnTo>
                    <a:pt x="51943" y="52463"/>
                  </a:lnTo>
                  <a:lnTo>
                    <a:pt x="51943" y="47409"/>
                  </a:lnTo>
                  <a:close/>
                </a:path>
                <a:path w="144779" h="60960">
                  <a:moveTo>
                    <a:pt x="51943" y="40551"/>
                  </a:moveTo>
                  <a:lnTo>
                    <a:pt x="44742" y="41414"/>
                  </a:lnTo>
                  <a:lnTo>
                    <a:pt x="44742" y="46469"/>
                  </a:lnTo>
                  <a:lnTo>
                    <a:pt x="51943" y="45605"/>
                  </a:lnTo>
                  <a:lnTo>
                    <a:pt x="51943" y="40551"/>
                  </a:lnTo>
                  <a:close/>
                </a:path>
                <a:path w="144779" h="60960">
                  <a:moveTo>
                    <a:pt x="51943" y="33680"/>
                  </a:moveTo>
                  <a:lnTo>
                    <a:pt x="44742" y="34544"/>
                  </a:lnTo>
                  <a:lnTo>
                    <a:pt x="44742" y="39954"/>
                  </a:lnTo>
                  <a:lnTo>
                    <a:pt x="51943" y="38735"/>
                  </a:lnTo>
                  <a:lnTo>
                    <a:pt x="51943" y="33680"/>
                  </a:lnTo>
                  <a:close/>
                </a:path>
                <a:path w="144779" h="60960">
                  <a:moveTo>
                    <a:pt x="60553" y="46075"/>
                  </a:moveTo>
                  <a:lnTo>
                    <a:pt x="53860" y="47282"/>
                  </a:lnTo>
                  <a:lnTo>
                    <a:pt x="53860" y="52324"/>
                  </a:lnTo>
                  <a:lnTo>
                    <a:pt x="60553" y="51130"/>
                  </a:lnTo>
                  <a:lnTo>
                    <a:pt x="60553" y="46075"/>
                  </a:lnTo>
                  <a:close/>
                </a:path>
                <a:path w="144779" h="60960">
                  <a:moveTo>
                    <a:pt x="60553" y="39217"/>
                  </a:moveTo>
                  <a:lnTo>
                    <a:pt x="53860" y="40055"/>
                  </a:lnTo>
                  <a:lnTo>
                    <a:pt x="53860" y="45466"/>
                  </a:lnTo>
                  <a:lnTo>
                    <a:pt x="60553" y="44272"/>
                  </a:lnTo>
                  <a:lnTo>
                    <a:pt x="60553" y="39217"/>
                  </a:lnTo>
                  <a:close/>
                </a:path>
                <a:path w="144779" h="60960">
                  <a:moveTo>
                    <a:pt x="60553" y="32372"/>
                  </a:moveTo>
                  <a:lnTo>
                    <a:pt x="53860" y="33197"/>
                  </a:lnTo>
                  <a:lnTo>
                    <a:pt x="53860" y="38620"/>
                  </a:lnTo>
                  <a:lnTo>
                    <a:pt x="60553" y="37414"/>
                  </a:lnTo>
                  <a:lnTo>
                    <a:pt x="60553" y="32372"/>
                  </a:lnTo>
                  <a:close/>
                </a:path>
                <a:path w="144779" h="60960">
                  <a:moveTo>
                    <a:pt x="69151" y="44767"/>
                  </a:moveTo>
                  <a:lnTo>
                    <a:pt x="62941" y="45554"/>
                  </a:lnTo>
                  <a:lnTo>
                    <a:pt x="62941" y="50609"/>
                  </a:lnTo>
                  <a:lnTo>
                    <a:pt x="69151" y="49809"/>
                  </a:lnTo>
                  <a:lnTo>
                    <a:pt x="69151" y="44767"/>
                  </a:lnTo>
                  <a:close/>
                </a:path>
                <a:path w="144779" h="60960">
                  <a:moveTo>
                    <a:pt x="69151" y="37896"/>
                  </a:moveTo>
                  <a:lnTo>
                    <a:pt x="62941" y="38696"/>
                  </a:lnTo>
                  <a:lnTo>
                    <a:pt x="62941" y="44107"/>
                  </a:lnTo>
                  <a:lnTo>
                    <a:pt x="69151" y="42951"/>
                  </a:lnTo>
                  <a:lnTo>
                    <a:pt x="69151" y="37896"/>
                  </a:lnTo>
                  <a:close/>
                </a:path>
                <a:path w="144779" h="60960">
                  <a:moveTo>
                    <a:pt x="69151" y="31051"/>
                  </a:moveTo>
                  <a:lnTo>
                    <a:pt x="62941" y="32207"/>
                  </a:lnTo>
                  <a:lnTo>
                    <a:pt x="62941" y="37261"/>
                  </a:lnTo>
                  <a:lnTo>
                    <a:pt x="69151" y="36118"/>
                  </a:lnTo>
                  <a:lnTo>
                    <a:pt x="69151" y="31051"/>
                  </a:lnTo>
                  <a:close/>
                </a:path>
                <a:path w="144779" h="60960">
                  <a:moveTo>
                    <a:pt x="84912" y="42570"/>
                  </a:moveTo>
                  <a:lnTo>
                    <a:pt x="78232" y="43408"/>
                  </a:lnTo>
                  <a:lnTo>
                    <a:pt x="78232" y="48450"/>
                  </a:lnTo>
                  <a:lnTo>
                    <a:pt x="84912" y="47612"/>
                  </a:lnTo>
                  <a:lnTo>
                    <a:pt x="84912" y="42570"/>
                  </a:lnTo>
                  <a:close/>
                </a:path>
                <a:path w="144779" h="60960">
                  <a:moveTo>
                    <a:pt x="84912" y="35737"/>
                  </a:moveTo>
                  <a:lnTo>
                    <a:pt x="78232" y="36563"/>
                  </a:lnTo>
                  <a:lnTo>
                    <a:pt x="78232" y="41605"/>
                  </a:lnTo>
                  <a:lnTo>
                    <a:pt x="84912" y="40767"/>
                  </a:lnTo>
                  <a:lnTo>
                    <a:pt x="84912" y="35737"/>
                  </a:lnTo>
                  <a:close/>
                </a:path>
                <a:path w="144779" h="60960">
                  <a:moveTo>
                    <a:pt x="84912" y="28867"/>
                  </a:moveTo>
                  <a:lnTo>
                    <a:pt x="78232" y="29705"/>
                  </a:lnTo>
                  <a:lnTo>
                    <a:pt x="78232" y="35102"/>
                  </a:lnTo>
                  <a:lnTo>
                    <a:pt x="84912" y="33921"/>
                  </a:lnTo>
                  <a:lnTo>
                    <a:pt x="84912" y="28867"/>
                  </a:lnTo>
                  <a:close/>
                </a:path>
                <a:path w="144779" h="60960">
                  <a:moveTo>
                    <a:pt x="84912" y="22034"/>
                  </a:moveTo>
                  <a:lnTo>
                    <a:pt x="78232" y="22847"/>
                  </a:lnTo>
                  <a:lnTo>
                    <a:pt x="78232" y="28257"/>
                  </a:lnTo>
                  <a:lnTo>
                    <a:pt x="84912" y="27076"/>
                  </a:lnTo>
                  <a:lnTo>
                    <a:pt x="84912" y="22034"/>
                  </a:lnTo>
                  <a:close/>
                </a:path>
                <a:path w="144779" h="60960">
                  <a:moveTo>
                    <a:pt x="84912" y="15189"/>
                  </a:moveTo>
                  <a:lnTo>
                    <a:pt x="78232" y="16357"/>
                  </a:lnTo>
                  <a:lnTo>
                    <a:pt x="78232" y="21412"/>
                  </a:lnTo>
                  <a:lnTo>
                    <a:pt x="84912" y="20243"/>
                  </a:lnTo>
                  <a:lnTo>
                    <a:pt x="84912" y="15189"/>
                  </a:lnTo>
                  <a:close/>
                </a:path>
                <a:path w="144779" h="60960">
                  <a:moveTo>
                    <a:pt x="84912" y="8343"/>
                  </a:moveTo>
                  <a:lnTo>
                    <a:pt x="78232" y="9512"/>
                  </a:lnTo>
                  <a:lnTo>
                    <a:pt x="78232" y="14554"/>
                  </a:lnTo>
                  <a:lnTo>
                    <a:pt x="84912" y="13385"/>
                  </a:lnTo>
                  <a:lnTo>
                    <a:pt x="84912" y="8343"/>
                  </a:lnTo>
                  <a:close/>
                </a:path>
                <a:path w="144779" h="60960">
                  <a:moveTo>
                    <a:pt x="93484" y="40881"/>
                  </a:moveTo>
                  <a:lnTo>
                    <a:pt x="86817" y="42075"/>
                  </a:lnTo>
                  <a:lnTo>
                    <a:pt x="86817" y="47117"/>
                  </a:lnTo>
                  <a:lnTo>
                    <a:pt x="93484" y="45935"/>
                  </a:lnTo>
                  <a:lnTo>
                    <a:pt x="93484" y="40881"/>
                  </a:lnTo>
                  <a:close/>
                </a:path>
                <a:path w="144779" h="60960">
                  <a:moveTo>
                    <a:pt x="93484" y="34048"/>
                  </a:moveTo>
                  <a:lnTo>
                    <a:pt x="86817" y="35242"/>
                  </a:lnTo>
                  <a:lnTo>
                    <a:pt x="86817" y="40284"/>
                  </a:lnTo>
                  <a:lnTo>
                    <a:pt x="93484" y="39077"/>
                  </a:lnTo>
                  <a:lnTo>
                    <a:pt x="93484" y="34048"/>
                  </a:lnTo>
                  <a:close/>
                </a:path>
                <a:path w="144779" h="60960">
                  <a:moveTo>
                    <a:pt x="93484" y="27203"/>
                  </a:moveTo>
                  <a:lnTo>
                    <a:pt x="86817" y="28371"/>
                  </a:lnTo>
                  <a:lnTo>
                    <a:pt x="86817" y="33439"/>
                  </a:lnTo>
                  <a:lnTo>
                    <a:pt x="93484" y="32600"/>
                  </a:lnTo>
                  <a:lnTo>
                    <a:pt x="93484" y="27203"/>
                  </a:lnTo>
                  <a:close/>
                </a:path>
                <a:path w="144779" h="60960">
                  <a:moveTo>
                    <a:pt x="93484" y="20739"/>
                  </a:moveTo>
                  <a:lnTo>
                    <a:pt x="86817" y="21551"/>
                  </a:lnTo>
                  <a:lnTo>
                    <a:pt x="86817" y="26593"/>
                  </a:lnTo>
                  <a:lnTo>
                    <a:pt x="93484" y="26136"/>
                  </a:lnTo>
                  <a:lnTo>
                    <a:pt x="93484" y="20739"/>
                  </a:lnTo>
                  <a:close/>
                </a:path>
                <a:path w="144779" h="60960">
                  <a:moveTo>
                    <a:pt x="93484" y="13881"/>
                  </a:moveTo>
                  <a:lnTo>
                    <a:pt x="86817" y="14693"/>
                  </a:lnTo>
                  <a:lnTo>
                    <a:pt x="86817" y="19748"/>
                  </a:lnTo>
                  <a:lnTo>
                    <a:pt x="93484" y="19278"/>
                  </a:lnTo>
                  <a:lnTo>
                    <a:pt x="93484" y="13881"/>
                  </a:lnTo>
                  <a:close/>
                </a:path>
                <a:path w="144779" h="60960">
                  <a:moveTo>
                    <a:pt x="93484" y="7404"/>
                  </a:moveTo>
                  <a:lnTo>
                    <a:pt x="86817" y="7848"/>
                  </a:lnTo>
                  <a:lnTo>
                    <a:pt x="86817" y="13258"/>
                  </a:lnTo>
                  <a:lnTo>
                    <a:pt x="93484" y="12446"/>
                  </a:lnTo>
                  <a:lnTo>
                    <a:pt x="93484" y="7404"/>
                  </a:lnTo>
                  <a:close/>
                </a:path>
                <a:path w="144779" h="60960">
                  <a:moveTo>
                    <a:pt x="102044" y="39928"/>
                  </a:moveTo>
                  <a:lnTo>
                    <a:pt x="95402" y="40754"/>
                  </a:lnTo>
                  <a:lnTo>
                    <a:pt x="95402" y="45796"/>
                  </a:lnTo>
                  <a:lnTo>
                    <a:pt x="102044" y="44970"/>
                  </a:lnTo>
                  <a:lnTo>
                    <a:pt x="102044" y="39928"/>
                  </a:lnTo>
                  <a:close/>
                </a:path>
                <a:path w="144779" h="60960">
                  <a:moveTo>
                    <a:pt x="102044" y="33108"/>
                  </a:moveTo>
                  <a:lnTo>
                    <a:pt x="95402" y="33921"/>
                  </a:lnTo>
                  <a:lnTo>
                    <a:pt x="95402" y="38963"/>
                  </a:lnTo>
                  <a:lnTo>
                    <a:pt x="102044" y="38138"/>
                  </a:lnTo>
                  <a:lnTo>
                    <a:pt x="102044" y="33108"/>
                  </a:lnTo>
                  <a:close/>
                </a:path>
                <a:path w="144779" h="60960">
                  <a:moveTo>
                    <a:pt x="102044" y="26250"/>
                  </a:moveTo>
                  <a:lnTo>
                    <a:pt x="95402" y="27063"/>
                  </a:lnTo>
                  <a:lnTo>
                    <a:pt x="95402" y="32473"/>
                  </a:lnTo>
                  <a:lnTo>
                    <a:pt x="102044" y="31292"/>
                  </a:lnTo>
                  <a:lnTo>
                    <a:pt x="102044" y="26250"/>
                  </a:lnTo>
                  <a:close/>
                </a:path>
                <a:path w="144779" h="60960">
                  <a:moveTo>
                    <a:pt x="102044" y="19418"/>
                  </a:moveTo>
                  <a:lnTo>
                    <a:pt x="95402" y="20599"/>
                  </a:lnTo>
                  <a:lnTo>
                    <a:pt x="95402" y="25641"/>
                  </a:lnTo>
                  <a:lnTo>
                    <a:pt x="102044" y="24472"/>
                  </a:lnTo>
                  <a:lnTo>
                    <a:pt x="102044" y="19418"/>
                  </a:lnTo>
                  <a:close/>
                </a:path>
                <a:path w="144779" h="60960">
                  <a:moveTo>
                    <a:pt x="102044" y="12585"/>
                  </a:moveTo>
                  <a:lnTo>
                    <a:pt x="95402" y="13766"/>
                  </a:lnTo>
                  <a:lnTo>
                    <a:pt x="95402" y="18783"/>
                  </a:lnTo>
                  <a:lnTo>
                    <a:pt x="102044" y="17614"/>
                  </a:lnTo>
                  <a:lnTo>
                    <a:pt x="102044" y="12585"/>
                  </a:lnTo>
                  <a:close/>
                </a:path>
                <a:path w="144779" h="60960">
                  <a:moveTo>
                    <a:pt x="102044" y="5753"/>
                  </a:moveTo>
                  <a:lnTo>
                    <a:pt x="95402" y="6921"/>
                  </a:lnTo>
                  <a:lnTo>
                    <a:pt x="95402" y="11963"/>
                  </a:lnTo>
                  <a:lnTo>
                    <a:pt x="102044" y="10782"/>
                  </a:lnTo>
                  <a:lnTo>
                    <a:pt x="102044" y="5753"/>
                  </a:lnTo>
                  <a:close/>
                </a:path>
                <a:path w="144779" h="60960">
                  <a:moveTo>
                    <a:pt x="110617" y="31419"/>
                  </a:moveTo>
                  <a:lnTo>
                    <a:pt x="104419" y="32562"/>
                  </a:lnTo>
                  <a:lnTo>
                    <a:pt x="104419" y="37617"/>
                  </a:lnTo>
                  <a:lnTo>
                    <a:pt x="110617" y="36817"/>
                  </a:lnTo>
                  <a:lnTo>
                    <a:pt x="110617" y="31419"/>
                  </a:lnTo>
                  <a:close/>
                </a:path>
                <a:path w="144779" h="60960">
                  <a:moveTo>
                    <a:pt x="110617" y="24955"/>
                  </a:moveTo>
                  <a:lnTo>
                    <a:pt x="104419" y="25742"/>
                  </a:lnTo>
                  <a:lnTo>
                    <a:pt x="104419" y="30772"/>
                  </a:lnTo>
                  <a:lnTo>
                    <a:pt x="110617" y="29984"/>
                  </a:lnTo>
                  <a:lnTo>
                    <a:pt x="110617" y="24955"/>
                  </a:lnTo>
                  <a:close/>
                </a:path>
                <a:path w="144779" h="60960">
                  <a:moveTo>
                    <a:pt x="110617" y="18122"/>
                  </a:moveTo>
                  <a:lnTo>
                    <a:pt x="104419" y="19253"/>
                  </a:lnTo>
                  <a:lnTo>
                    <a:pt x="104419" y="24295"/>
                  </a:lnTo>
                  <a:lnTo>
                    <a:pt x="110617" y="23520"/>
                  </a:lnTo>
                  <a:lnTo>
                    <a:pt x="110617" y="18122"/>
                  </a:lnTo>
                  <a:close/>
                </a:path>
                <a:path w="144779" h="60960">
                  <a:moveTo>
                    <a:pt x="110617" y="11645"/>
                  </a:moveTo>
                  <a:lnTo>
                    <a:pt x="104419" y="12420"/>
                  </a:lnTo>
                  <a:lnTo>
                    <a:pt x="104419" y="17449"/>
                  </a:lnTo>
                  <a:lnTo>
                    <a:pt x="110617" y="16675"/>
                  </a:lnTo>
                  <a:lnTo>
                    <a:pt x="110617" y="11645"/>
                  </a:lnTo>
                  <a:close/>
                </a:path>
                <a:path w="144779" h="60960">
                  <a:moveTo>
                    <a:pt x="110617" y="4813"/>
                  </a:moveTo>
                  <a:lnTo>
                    <a:pt x="104419" y="5588"/>
                  </a:lnTo>
                  <a:lnTo>
                    <a:pt x="104419" y="10617"/>
                  </a:lnTo>
                  <a:lnTo>
                    <a:pt x="110617" y="9842"/>
                  </a:lnTo>
                  <a:lnTo>
                    <a:pt x="110617" y="4813"/>
                  </a:lnTo>
                  <a:close/>
                </a:path>
                <a:path w="144779" h="60960">
                  <a:moveTo>
                    <a:pt x="119151" y="30480"/>
                  </a:moveTo>
                  <a:lnTo>
                    <a:pt x="112979" y="31254"/>
                  </a:lnTo>
                  <a:lnTo>
                    <a:pt x="112979" y="36652"/>
                  </a:lnTo>
                  <a:lnTo>
                    <a:pt x="119151" y="35509"/>
                  </a:lnTo>
                  <a:lnTo>
                    <a:pt x="119151" y="30480"/>
                  </a:lnTo>
                  <a:close/>
                </a:path>
                <a:path w="144779" h="60960">
                  <a:moveTo>
                    <a:pt x="119151" y="23647"/>
                  </a:moveTo>
                  <a:lnTo>
                    <a:pt x="112979" y="24790"/>
                  </a:lnTo>
                  <a:lnTo>
                    <a:pt x="112979" y="29819"/>
                  </a:lnTo>
                  <a:lnTo>
                    <a:pt x="119151" y="28689"/>
                  </a:lnTo>
                  <a:lnTo>
                    <a:pt x="119151" y="23647"/>
                  </a:lnTo>
                  <a:close/>
                </a:path>
                <a:path w="144779" h="60960">
                  <a:moveTo>
                    <a:pt x="119151" y="16814"/>
                  </a:moveTo>
                  <a:lnTo>
                    <a:pt x="112979" y="17957"/>
                  </a:lnTo>
                  <a:lnTo>
                    <a:pt x="112979" y="22987"/>
                  </a:lnTo>
                  <a:lnTo>
                    <a:pt x="119151" y="21844"/>
                  </a:lnTo>
                  <a:lnTo>
                    <a:pt x="119151" y="16814"/>
                  </a:lnTo>
                  <a:close/>
                </a:path>
                <a:path w="144779" h="60960">
                  <a:moveTo>
                    <a:pt x="119151" y="10337"/>
                  </a:moveTo>
                  <a:lnTo>
                    <a:pt x="112979" y="11125"/>
                  </a:lnTo>
                  <a:lnTo>
                    <a:pt x="112979" y="16154"/>
                  </a:lnTo>
                  <a:lnTo>
                    <a:pt x="119151" y="15379"/>
                  </a:lnTo>
                  <a:lnTo>
                    <a:pt x="119151" y="10337"/>
                  </a:lnTo>
                  <a:close/>
                </a:path>
                <a:path w="144779" h="60960">
                  <a:moveTo>
                    <a:pt x="119151" y="3517"/>
                  </a:moveTo>
                  <a:lnTo>
                    <a:pt x="112979" y="4660"/>
                  </a:lnTo>
                  <a:lnTo>
                    <a:pt x="112979" y="9702"/>
                  </a:lnTo>
                  <a:lnTo>
                    <a:pt x="119151" y="8559"/>
                  </a:lnTo>
                  <a:lnTo>
                    <a:pt x="119151" y="3517"/>
                  </a:lnTo>
                  <a:close/>
                </a:path>
                <a:path w="144779" h="60960">
                  <a:moveTo>
                    <a:pt x="127673" y="28803"/>
                  </a:moveTo>
                  <a:lnTo>
                    <a:pt x="121526" y="29946"/>
                  </a:lnTo>
                  <a:lnTo>
                    <a:pt x="121526" y="34975"/>
                  </a:lnTo>
                  <a:lnTo>
                    <a:pt x="127673" y="34188"/>
                  </a:lnTo>
                  <a:lnTo>
                    <a:pt x="127673" y="28803"/>
                  </a:lnTo>
                  <a:close/>
                </a:path>
                <a:path w="144779" h="60960">
                  <a:moveTo>
                    <a:pt x="127673" y="22352"/>
                  </a:moveTo>
                  <a:lnTo>
                    <a:pt x="121526" y="23482"/>
                  </a:lnTo>
                  <a:lnTo>
                    <a:pt x="121526" y="28155"/>
                  </a:lnTo>
                  <a:lnTo>
                    <a:pt x="127673" y="27736"/>
                  </a:lnTo>
                  <a:lnTo>
                    <a:pt x="127673" y="22352"/>
                  </a:lnTo>
                  <a:close/>
                </a:path>
                <a:path w="144779" h="60960">
                  <a:moveTo>
                    <a:pt x="127673" y="15506"/>
                  </a:moveTo>
                  <a:lnTo>
                    <a:pt x="121526" y="16662"/>
                  </a:lnTo>
                  <a:lnTo>
                    <a:pt x="121526" y="21678"/>
                  </a:lnTo>
                  <a:lnTo>
                    <a:pt x="127673" y="20891"/>
                  </a:lnTo>
                  <a:lnTo>
                    <a:pt x="127673" y="15506"/>
                  </a:lnTo>
                  <a:close/>
                </a:path>
                <a:path w="144779" h="60960">
                  <a:moveTo>
                    <a:pt x="127673" y="9055"/>
                  </a:moveTo>
                  <a:lnTo>
                    <a:pt x="121526" y="9829"/>
                  </a:lnTo>
                  <a:lnTo>
                    <a:pt x="121526" y="14859"/>
                  </a:lnTo>
                  <a:lnTo>
                    <a:pt x="127673" y="14084"/>
                  </a:lnTo>
                  <a:lnTo>
                    <a:pt x="127673" y="9055"/>
                  </a:lnTo>
                  <a:close/>
                </a:path>
                <a:path w="144779" h="60960">
                  <a:moveTo>
                    <a:pt x="127673" y="2578"/>
                  </a:moveTo>
                  <a:lnTo>
                    <a:pt x="121526" y="2997"/>
                  </a:lnTo>
                  <a:lnTo>
                    <a:pt x="121526" y="8026"/>
                  </a:lnTo>
                  <a:lnTo>
                    <a:pt x="127673" y="7620"/>
                  </a:lnTo>
                  <a:lnTo>
                    <a:pt x="127673" y="2578"/>
                  </a:lnTo>
                  <a:close/>
                </a:path>
                <a:path w="144779" h="60960">
                  <a:moveTo>
                    <a:pt x="136207" y="27863"/>
                  </a:moveTo>
                  <a:lnTo>
                    <a:pt x="130060" y="28651"/>
                  </a:lnTo>
                  <a:lnTo>
                    <a:pt x="130060" y="34036"/>
                  </a:lnTo>
                  <a:lnTo>
                    <a:pt x="136207" y="32880"/>
                  </a:lnTo>
                  <a:lnTo>
                    <a:pt x="136207" y="27863"/>
                  </a:lnTo>
                  <a:close/>
                </a:path>
                <a:path w="144779" h="60960">
                  <a:moveTo>
                    <a:pt x="136207" y="21031"/>
                  </a:moveTo>
                  <a:lnTo>
                    <a:pt x="130060" y="22174"/>
                  </a:lnTo>
                  <a:lnTo>
                    <a:pt x="130060" y="27203"/>
                  </a:lnTo>
                  <a:lnTo>
                    <a:pt x="136207" y="26060"/>
                  </a:lnTo>
                  <a:lnTo>
                    <a:pt x="136207" y="21031"/>
                  </a:lnTo>
                  <a:close/>
                </a:path>
                <a:path w="144779" h="60960">
                  <a:moveTo>
                    <a:pt x="136207" y="14579"/>
                  </a:moveTo>
                  <a:lnTo>
                    <a:pt x="130060" y="15354"/>
                  </a:lnTo>
                  <a:lnTo>
                    <a:pt x="130060" y="20383"/>
                  </a:lnTo>
                  <a:lnTo>
                    <a:pt x="136207" y="19596"/>
                  </a:lnTo>
                  <a:lnTo>
                    <a:pt x="136207" y="14579"/>
                  </a:lnTo>
                  <a:close/>
                </a:path>
                <a:path w="144779" h="60960">
                  <a:moveTo>
                    <a:pt x="136207" y="7747"/>
                  </a:moveTo>
                  <a:lnTo>
                    <a:pt x="130060" y="8877"/>
                  </a:lnTo>
                  <a:lnTo>
                    <a:pt x="130060" y="13919"/>
                  </a:lnTo>
                  <a:lnTo>
                    <a:pt x="136207" y="12776"/>
                  </a:lnTo>
                  <a:lnTo>
                    <a:pt x="136207" y="7747"/>
                  </a:lnTo>
                  <a:close/>
                </a:path>
                <a:path w="144779" h="60960">
                  <a:moveTo>
                    <a:pt x="136207" y="927"/>
                  </a:moveTo>
                  <a:lnTo>
                    <a:pt x="130060" y="2070"/>
                  </a:lnTo>
                  <a:lnTo>
                    <a:pt x="130060" y="7112"/>
                  </a:lnTo>
                  <a:lnTo>
                    <a:pt x="136207" y="5956"/>
                  </a:lnTo>
                  <a:lnTo>
                    <a:pt x="136207" y="927"/>
                  </a:lnTo>
                  <a:close/>
                </a:path>
                <a:path w="144779" h="60960">
                  <a:moveTo>
                    <a:pt x="144716" y="26555"/>
                  </a:moveTo>
                  <a:lnTo>
                    <a:pt x="138099" y="27368"/>
                  </a:lnTo>
                  <a:lnTo>
                    <a:pt x="138099" y="32397"/>
                  </a:lnTo>
                  <a:lnTo>
                    <a:pt x="144716" y="31584"/>
                  </a:lnTo>
                  <a:lnTo>
                    <a:pt x="144716" y="26555"/>
                  </a:lnTo>
                  <a:close/>
                </a:path>
                <a:path w="144779" h="60960">
                  <a:moveTo>
                    <a:pt x="144716" y="19723"/>
                  </a:moveTo>
                  <a:lnTo>
                    <a:pt x="138099" y="20891"/>
                  </a:lnTo>
                  <a:lnTo>
                    <a:pt x="138099" y="25920"/>
                  </a:lnTo>
                  <a:lnTo>
                    <a:pt x="144716" y="25107"/>
                  </a:lnTo>
                  <a:lnTo>
                    <a:pt x="144716" y="19723"/>
                  </a:lnTo>
                  <a:close/>
                </a:path>
                <a:path w="144779" h="60960">
                  <a:moveTo>
                    <a:pt x="144716" y="13284"/>
                  </a:moveTo>
                  <a:lnTo>
                    <a:pt x="138099" y="14084"/>
                  </a:lnTo>
                  <a:lnTo>
                    <a:pt x="138099" y="19113"/>
                  </a:lnTo>
                  <a:lnTo>
                    <a:pt x="144716" y="18300"/>
                  </a:lnTo>
                  <a:lnTo>
                    <a:pt x="144716" y="13284"/>
                  </a:lnTo>
                  <a:close/>
                </a:path>
                <a:path w="144779" h="60960">
                  <a:moveTo>
                    <a:pt x="144716" y="6451"/>
                  </a:moveTo>
                  <a:lnTo>
                    <a:pt x="138099" y="7264"/>
                  </a:lnTo>
                  <a:lnTo>
                    <a:pt x="138099" y="12293"/>
                  </a:lnTo>
                  <a:lnTo>
                    <a:pt x="144716" y="11836"/>
                  </a:lnTo>
                  <a:lnTo>
                    <a:pt x="144716" y="6451"/>
                  </a:lnTo>
                  <a:close/>
                </a:path>
                <a:path w="144779" h="60960">
                  <a:moveTo>
                    <a:pt x="144716" y="0"/>
                  </a:moveTo>
                  <a:lnTo>
                    <a:pt x="138099" y="800"/>
                  </a:lnTo>
                  <a:lnTo>
                    <a:pt x="138099" y="5829"/>
                  </a:lnTo>
                  <a:lnTo>
                    <a:pt x="144716" y="5029"/>
                  </a:lnTo>
                  <a:lnTo>
                    <a:pt x="144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616414" y="5525884"/>
              <a:ext cx="49530" cy="13335"/>
            </a:xfrm>
            <a:custGeom>
              <a:avLst/>
              <a:gdLst/>
              <a:ahLst/>
              <a:cxnLst/>
              <a:rect l="l" t="t" r="r" b="b"/>
              <a:pathLst>
                <a:path w="49529" h="13335">
                  <a:moveTo>
                    <a:pt x="6642" y="6934"/>
                  </a:moveTo>
                  <a:lnTo>
                    <a:pt x="0" y="7759"/>
                  </a:lnTo>
                  <a:lnTo>
                    <a:pt x="0" y="12801"/>
                  </a:lnTo>
                  <a:lnTo>
                    <a:pt x="6642" y="11976"/>
                  </a:lnTo>
                  <a:lnTo>
                    <a:pt x="6642" y="6934"/>
                  </a:lnTo>
                  <a:close/>
                </a:path>
                <a:path w="49529" h="13335">
                  <a:moveTo>
                    <a:pt x="15214" y="5257"/>
                  </a:moveTo>
                  <a:lnTo>
                    <a:pt x="9017" y="6426"/>
                  </a:lnTo>
                  <a:lnTo>
                    <a:pt x="9017" y="11442"/>
                  </a:lnTo>
                  <a:lnTo>
                    <a:pt x="15214" y="10299"/>
                  </a:lnTo>
                  <a:lnTo>
                    <a:pt x="15214" y="5257"/>
                  </a:lnTo>
                  <a:close/>
                </a:path>
                <a:path w="49529" h="13335">
                  <a:moveTo>
                    <a:pt x="23749" y="4305"/>
                  </a:moveTo>
                  <a:lnTo>
                    <a:pt x="17576" y="5105"/>
                  </a:lnTo>
                  <a:lnTo>
                    <a:pt x="17576" y="10147"/>
                  </a:lnTo>
                  <a:lnTo>
                    <a:pt x="23749" y="9347"/>
                  </a:lnTo>
                  <a:lnTo>
                    <a:pt x="23749" y="4305"/>
                  </a:lnTo>
                  <a:close/>
                </a:path>
                <a:path w="49529" h="13335">
                  <a:moveTo>
                    <a:pt x="32270" y="2628"/>
                  </a:moveTo>
                  <a:lnTo>
                    <a:pt x="26123" y="3784"/>
                  </a:lnTo>
                  <a:lnTo>
                    <a:pt x="26123" y="8813"/>
                  </a:lnTo>
                  <a:lnTo>
                    <a:pt x="32270" y="7658"/>
                  </a:lnTo>
                  <a:lnTo>
                    <a:pt x="32270" y="2628"/>
                  </a:lnTo>
                  <a:close/>
                </a:path>
                <a:path w="49529" h="13335">
                  <a:moveTo>
                    <a:pt x="40805" y="1676"/>
                  </a:moveTo>
                  <a:lnTo>
                    <a:pt x="34658" y="2463"/>
                  </a:lnTo>
                  <a:lnTo>
                    <a:pt x="34658" y="7493"/>
                  </a:lnTo>
                  <a:lnTo>
                    <a:pt x="40805" y="6718"/>
                  </a:lnTo>
                  <a:lnTo>
                    <a:pt x="40805" y="1676"/>
                  </a:lnTo>
                  <a:close/>
                </a:path>
                <a:path w="49529" h="13335">
                  <a:moveTo>
                    <a:pt x="49314" y="0"/>
                  </a:moveTo>
                  <a:lnTo>
                    <a:pt x="42697" y="1193"/>
                  </a:lnTo>
                  <a:lnTo>
                    <a:pt x="42697" y="6210"/>
                  </a:lnTo>
                  <a:lnTo>
                    <a:pt x="49314" y="5397"/>
                  </a:lnTo>
                  <a:lnTo>
                    <a:pt x="493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4256" y="4987636"/>
              <a:ext cx="158759" cy="32402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723857" y="3801211"/>
              <a:ext cx="3519804" cy="902969"/>
            </a:xfrm>
            <a:custGeom>
              <a:avLst/>
              <a:gdLst/>
              <a:ahLst/>
              <a:cxnLst/>
              <a:rect l="l" t="t" r="r" b="b"/>
              <a:pathLst>
                <a:path w="3519804" h="902970">
                  <a:moveTo>
                    <a:pt x="3519721" y="902737"/>
                  </a:moveTo>
                  <a:lnTo>
                    <a:pt x="3490868" y="899166"/>
                  </a:lnTo>
                  <a:lnTo>
                    <a:pt x="3490868" y="742848"/>
                  </a:lnTo>
                  <a:lnTo>
                    <a:pt x="0" y="90713"/>
                  </a:lnTo>
                  <a:lnTo>
                    <a:pt x="0" y="0"/>
                  </a:lnTo>
                  <a:lnTo>
                    <a:pt x="3519721" y="708563"/>
                  </a:lnTo>
                  <a:lnTo>
                    <a:pt x="3519721" y="902737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256423" y="3801211"/>
              <a:ext cx="467995" cy="765810"/>
            </a:xfrm>
            <a:custGeom>
              <a:avLst/>
              <a:gdLst/>
              <a:ahLst/>
              <a:cxnLst/>
              <a:rect l="l" t="t" r="r" b="b"/>
              <a:pathLst>
                <a:path w="467995" h="765810">
                  <a:moveTo>
                    <a:pt x="95907" y="765705"/>
                  </a:moveTo>
                  <a:lnTo>
                    <a:pt x="0" y="760705"/>
                  </a:lnTo>
                  <a:lnTo>
                    <a:pt x="0" y="239282"/>
                  </a:lnTo>
                  <a:lnTo>
                    <a:pt x="467433" y="0"/>
                  </a:lnTo>
                  <a:lnTo>
                    <a:pt x="467433" y="90713"/>
                  </a:lnTo>
                  <a:lnTo>
                    <a:pt x="95907" y="267853"/>
                  </a:lnTo>
                  <a:lnTo>
                    <a:pt x="95907" y="765705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352331" y="4069065"/>
              <a:ext cx="234950" cy="518159"/>
            </a:xfrm>
            <a:custGeom>
              <a:avLst/>
              <a:gdLst/>
              <a:ahLst/>
              <a:cxnLst/>
              <a:rect l="l" t="t" r="r" b="b"/>
              <a:pathLst>
                <a:path w="234950" h="518160">
                  <a:moveTo>
                    <a:pt x="234648" y="517851"/>
                  </a:moveTo>
                  <a:lnTo>
                    <a:pt x="0" y="497851"/>
                  </a:lnTo>
                  <a:lnTo>
                    <a:pt x="0" y="0"/>
                  </a:lnTo>
                  <a:lnTo>
                    <a:pt x="234648" y="34999"/>
                  </a:lnTo>
                  <a:lnTo>
                    <a:pt x="234648" y="517851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352331" y="3891924"/>
              <a:ext cx="3862704" cy="662940"/>
            </a:xfrm>
            <a:custGeom>
              <a:avLst/>
              <a:gdLst/>
              <a:ahLst/>
              <a:cxnLst/>
              <a:rect l="l" t="t" r="r" b="b"/>
              <a:pathLst>
                <a:path w="3862704" h="662939">
                  <a:moveTo>
                    <a:pt x="3768336" y="662849"/>
                  </a:moveTo>
                  <a:lnTo>
                    <a:pt x="437637" y="130712"/>
                  </a:lnTo>
                  <a:lnTo>
                    <a:pt x="234648" y="212140"/>
                  </a:lnTo>
                  <a:lnTo>
                    <a:pt x="0" y="177140"/>
                  </a:lnTo>
                  <a:lnTo>
                    <a:pt x="371526" y="0"/>
                  </a:lnTo>
                  <a:lnTo>
                    <a:pt x="3862394" y="652135"/>
                  </a:lnTo>
                  <a:lnTo>
                    <a:pt x="3768336" y="662849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91815" y="4544059"/>
              <a:ext cx="172248" cy="375699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355263" y="3802836"/>
              <a:ext cx="395605" cy="767715"/>
            </a:xfrm>
            <a:custGeom>
              <a:avLst/>
              <a:gdLst/>
              <a:ahLst/>
              <a:cxnLst/>
              <a:rect l="l" t="t" r="r" b="b"/>
              <a:pathLst>
                <a:path w="395604" h="767714">
                  <a:moveTo>
                    <a:pt x="18326" y="268439"/>
                  </a:moveTo>
                  <a:lnTo>
                    <a:pt x="0" y="267855"/>
                  </a:lnTo>
                  <a:lnTo>
                    <a:pt x="0" y="767207"/>
                  </a:lnTo>
                  <a:lnTo>
                    <a:pt x="18326" y="766533"/>
                  </a:lnTo>
                  <a:lnTo>
                    <a:pt x="18326" y="268439"/>
                  </a:lnTo>
                  <a:close/>
                </a:path>
                <a:path w="395604" h="767714">
                  <a:moveTo>
                    <a:pt x="395528" y="7200"/>
                  </a:moveTo>
                  <a:lnTo>
                    <a:pt x="368579" y="0"/>
                  </a:lnTo>
                  <a:lnTo>
                    <a:pt x="368579" y="86614"/>
                  </a:lnTo>
                  <a:lnTo>
                    <a:pt x="395528" y="92570"/>
                  </a:lnTo>
                  <a:lnTo>
                    <a:pt x="395528" y="720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256470" y="4229226"/>
              <a:ext cx="95250" cy="193675"/>
            </a:xfrm>
            <a:custGeom>
              <a:avLst/>
              <a:gdLst/>
              <a:ahLst/>
              <a:cxnLst/>
              <a:rect l="l" t="t" r="r" b="b"/>
              <a:pathLst>
                <a:path w="95250" h="193675">
                  <a:moveTo>
                    <a:pt x="94843" y="152946"/>
                  </a:moveTo>
                  <a:lnTo>
                    <a:pt x="0" y="180225"/>
                  </a:lnTo>
                  <a:lnTo>
                    <a:pt x="0" y="193446"/>
                  </a:lnTo>
                  <a:lnTo>
                    <a:pt x="94843" y="166166"/>
                  </a:lnTo>
                  <a:lnTo>
                    <a:pt x="94843" y="152946"/>
                  </a:lnTo>
                  <a:close/>
                </a:path>
                <a:path w="95250" h="193675">
                  <a:moveTo>
                    <a:pt x="94843" y="0"/>
                  </a:moveTo>
                  <a:lnTo>
                    <a:pt x="0" y="34721"/>
                  </a:lnTo>
                  <a:lnTo>
                    <a:pt x="0" y="47955"/>
                  </a:lnTo>
                  <a:lnTo>
                    <a:pt x="94843" y="13233"/>
                  </a:lnTo>
                  <a:lnTo>
                    <a:pt x="94843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633785" y="3982872"/>
              <a:ext cx="2609215" cy="613410"/>
            </a:xfrm>
            <a:custGeom>
              <a:avLst/>
              <a:gdLst/>
              <a:ahLst/>
              <a:cxnLst/>
              <a:rect l="l" t="t" r="r" b="b"/>
              <a:pathLst>
                <a:path w="2609215" h="613410">
                  <a:moveTo>
                    <a:pt x="12928" y="3721"/>
                  </a:moveTo>
                  <a:lnTo>
                    <a:pt x="0" y="0"/>
                  </a:lnTo>
                  <a:lnTo>
                    <a:pt x="0" y="77711"/>
                  </a:lnTo>
                  <a:lnTo>
                    <a:pt x="12928" y="81432"/>
                  </a:lnTo>
                  <a:lnTo>
                    <a:pt x="12928" y="3721"/>
                  </a:lnTo>
                  <a:close/>
                </a:path>
                <a:path w="2609215" h="613410">
                  <a:moveTo>
                    <a:pt x="258648" y="55600"/>
                  </a:moveTo>
                  <a:lnTo>
                    <a:pt x="245719" y="52082"/>
                  </a:lnTo>
                  <a:lnTo>
                    <a:pt x="245719" y="125691"/>
                  </a:lnTo>
                  <a:lnTo>
                    <a:pt x="258648" y="129209"/>
                  </a:lnTo>
                  <a:lnTo>
                    <a:pt x="258648" y="55600"/>
                  </a:lnTo>
                  <a:close/>
                </a:path>
                <a:path w="2609215" h="613410">
                  <a:moveTo>
                    <a:pt x="978027" y="198958"/>
                  </a:moveTo>
                  <a:lnTo>
                    <a:pt x="965085" y="195935"/>
                  </a:lnTo>
                  <a:lnTo>
                    <a:pt x="965085" y="259080"/>
                  </a:lnTo>
                  <a:lnTo>
                    <a:pt x="978027" y="262102"/>
                  </a:lnTo>
                  <a:lnTo>
                    <a:pt x="978027" y="198958"/>
                  </a:lnTo>
                  <a:close/>
                </a:path>
                <a:path w="2609215" h="613410">
                  <a:moveTo>
                    <a:pt x="1214043" y="246075"/>
                  </a:moveTo>
                  <a:lnTo>
                    <a:pt x="1201115" y="243052"/>
                  </a:lnTo>
                  <a:lnTo>
                    <a:pt x="1201115" y="301231"/>
                  </a:lnTo>
                  <a:lnTo>
                    <a:pt x="1214043" y="304266"/>
                  </a:lnTo>
                  <a:lnTo>
                    <a:pt x="1214043" y="246075"/>
                  </a:lnTo>
                  <a:close/>
                </a:path>
                <a:path w="2609215" h="613410">
                  <a:moveTo>
                    <a:pt x="1747913" y="354672"/>
                  </a:moveTo>
                  <a:lnTo>
                    <a:pt x="1736420" y="352005"/>
                  </a:lnTo>
                  <a:lnTo>
                    <a:pt x="1736420" y="403631"/>
                  </a:lnTo>
                  <a:lnTo>
                    <a:pt x="1747913" y="406323"/>
                  </a:lnTo>
                  <a:lnTo>
                    <a:pt x="1747913" y="354672"/>
                  </a:lnTo>
                  <a:close/>
                </a:path>
                <a:path w="2609215" h="613410">
                  <a:moveTo>
                    <a:pt x="1885213" y="381812"/>
                  </a:moveTo>
                  <a:lnTo>
                    <a:pt x="1874380" y="379272"/>
                  </a:lnTo>
                  <a:lnTo>
                    <a:pt x="1874380" y="428015"/>
                  </a:lnTo>
                  <a:lnTo>
                    <a:pt x="1885213" y="430530"/>
                  </a:lnTo>
                  <a:lnTo>
                    <a:pt x="1885213" y="381812"/>
                  </a:lnTo>
                  <a:close/>
                </a:path>
                <a:path w="2609215" h="613410">
                  <a:moveTo>
                    <a:pt x="2277389" y="461721"/>
                  </a:moveTo>
                  <a:lnTo>
                    <a:pt x="2267750" y="459460"/>
                  </a:lnTo>
                  <a:lnTo>
                    <a:pt x="2267750" y="502843"/>
                  </a:lnTo>
                  <a:lnTo>
                    <a:pt x="2277389" y="505079"/>
                  </a:lnTo>
                  <a:lnTo>
                    <a:pt x="2277389" y="461721"/>
                  </a:lnTo>
                  <a:close/>
                </a:path>
                <a:path w="2609215" h="613410">
                  <a:moveTo>
                    <a:pt x="2367292" y="478574"/>
                  </a:moveTo>
                  <a:lnTo>
                    <a:pt x="2358021" y="476415"/>
                  </a:lnTo>
                  <a:lnTo>
                    <a:pt x="2358021" y="518109"/>
                  </a:lnTo>
                  <a:lnTo>
                    <a:pt x="2367292" y="520268"/>
                  </a:lnTo>
                  <a:lnTo>
                    <a:pt x="2367292" y="478574"/>
                  </a:lnTo>
                  <a:close/>
                </a:path>
                <a:path w="2609215" h="613410">
                  <a:moveTo>
                    <a:pt x="2609138" y="606602"/>
                  </a:moveTo>
                  <a:lnTo>
                    <a:pt x="2581656" y="602259"/>
                  </a:lnTo>
                  <a:lnTo>
                    <a:pt x="2581656" y="609079"/>
                  </a:lnTo>
                  <a:lnTo>
                    <a:pt x="2609138" y="613410"/>
                  </a:lnTo>
                  <a:lnTo>
                    <a:pt x="2609138" y="606602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091235" y="4585753"/>
              <a:ext cx="123825" cy="127635"/>
            </a:xfrm>
            <a:custGeom>
              <a:avLst/>
              <a:gdLst/>
              <a:ahLst/>
              <a:cxnLst/>
              <a:rect l="l" t="t" r="r" b="b"/>
              <a:pathLst>
                <a:path w="123825" h="127635">
                  <a:moveTo>
                    <a:pt x="119354" y="116141"/>
                  </a:moveTo>
                  <a:lnTo>
                    <a:pt x="0" y="120281"/>
                  </a:lnTo>
                  <a:lnTo>
                    <a:pt x="0" y="127101"/>
                  </a:lnTo>
                  <a:lnTo>
                    <a:pt x="119354" y="122961"/>
                  </a:lnTo>
                  <a:lnTo>
                    <a:pt x="119354" y="116141"/>
                  </a:lnTo>
                  <a:close/>
                </a:path>
                <a:path w="123825" h="127635">
                  <a:moveTo>
                    <a:pt x="123405" y="59524"/>
                  </a:moveTo>
                  <a:lnTo>
                    <a:pt x="31267" y="65722"/>
                  </a:lnTo>
                  <a:lnTo>
                    <a:pt x="31267" y="72542"/>
                  </a:lnTo>
                  <a:lnTo>
                    <a:pt x="123405" y="66332"/>
                  </a:lnTo>
                  <a:lnTo>
                    <a:pt x="123405" y="59524"/>
                  </a:lnTo>
                  <a:close/>
                </a:path>
                <a:path w="123825" h="127635">
                  <a:moveTo>
                    <a:pt x="123405" y="0"/>
                  </a:moveTo>
                  <a:lnTo>
                    <a:pt x="31267" y="6197"/>
                  </a:lnTo>
                  <a:lnTo>
                    <a:pt x="31267" y="13017"/>
                  </a:lnTo>
                  <a:lnTo>
                    <a:pt x="123405" y="6819"/>
                  </a:lnTo>
                  <a:lnTo>
                    <a:pt x="123405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12216" y="4645278"/>
              <a:ext cx="51435" cy="69215"/>
            </a:xfrm>
            <a:custGeom>
              <a:avLst/>
              <a:gdLst/>
              <a:ahLst/>
              <a:cxnLst/>
              <a:rect l="l" t="t" r="r" b="b"/>
              <a:pathLst>
                <a:path w="51434" h="69214">
                  <a:moveTo>
                    <a:pt x="30708" y="4330"/>
                  </a:moveTo>
                  <a:lnTo>
                    <a:pt x="3225" y="0"/>
                  </a:lnTo>
                  <a:lnTo>
                    <a:pt x="3225" y="6807"/>
                  </a:lnTo>
                  <a:lnTo>
                    <a:pt x="30708" y="11163"/>
                  </a:lnTo>
                  <a:lnTo>
                    <a:pt x="30708" y="4330"/>
                  </a:lnTo>
                  <a:close/>
                </a:path>
                <a:path w="51434" h="69214">
                  <a:moveTo>
                    <a:pt x="51181" y="62204"/>
                  </a:moveTo>
                  <a:lnTo>
                    <a:pt x="0" y="57035"/>
                  </a:lnTo>
                  <a:lnTo>
                    <a:pt x="0" y="63855"/>
                  </a:lnTo>
                  <a:lnTo>
                    <a:pt x="51181" y="69037"/>
                  </a:lnTo>
                  <a:lnTo>
                    <a:pt x="51181" y="62204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255492" y="3801211"/>
              <a:ext cx="3988435" cy="1118870"/>
            </a:xfrm>
            <a:custGeom>
              <a:avLst/>
              <a:gdLst/>
              <a:ahLst/>
              <a:cxnLst/>
              <a:rect l="l" t="t" r="r" b="b"/>
              <a:pathLst>
                <a:path w="3988434" h="1118870">
                  <a:moveTo>
                    <a:pt x="331486" y="302853"/>
                  </a:moveTo>
                  <a:lnTo>
                    <a:pt x="534476" y="221425"/>
                  </a:lnTo>
                  <a:lnTo>
                    <a:pt x="3865175" y="753562"/>
                  </a:lnTo>
                  <a:lnTo>
                    <a:pt x="3959233" y="742848"/>
                  </a:lnTo>
                </a:path>
                <a:path w="3988434" h="1118870">
                  <a:moveTo>
                    <a:pt x="468365" y="0"/>
                  </a:moveTo>
                  <a:lnTo>
                    <a:pt x="468365" y="90713"/>
                  </a:lnTo>
                  <a:lnTo>
                    <a:pt x="3959233" y="742848"/>
                  </a:lnTo>
                  <a:lnTo>
                    <a:pt x="3959233" y="899166"/>
                  </a:lnTo>
                  <a:lnTo>
                    <a:pt x="3988086" y="902737"/>
                  </a:lnTo>
                  <a:lnTo>
                    <a:pt x="3988086" y="708563"/>
                  </a:lnTo>
                  <a:lnTo>
                    <a:pt x="468365" y="0"/>
                  </a:lnTo>
                  <a:close/>
                </a:path>
                <a:path w="3988434" h="1118870">
                  <a:moveTo>
                    <a:pt x="3865175" y="753562"/>
                  </a:moveTo>
                  <a:lnTo>
                    <a:pt x="3865175" y="899235"/>
                  </a:lnTo>
                </a:path>
                <a:path w="3988434" h="1118870">
                  <a:moveTo>
                    <a:pt x="94045" y="428566"/>
                  </a:moveTo>
                  <a:lnTo>
                    <a:pt x="0" y="464994"/>
                  </a:lnTo>
                </a:path>
                <a:path w="3988434" h="1118870">
                  <a:moveTo>
                    <a:pt x="3956440" y="898560"/>
                  </a:moveTo>
                  <a:lnTo>
                    <a:pt x="3956440" y="1118548"/>
                  </a:lnTo>
                  <a:lnTo>
                    <a:pt x="3836322" y="1117129"/>
                  </a:lnTo>
                  <a:lnTo>
                    <a:pt x="3836322" y="903560"/>
                  </a:lnTo>
                  <a:lnTo>
                    <a:pt x="3956440" y="898560"/>
                  </a:lnTo>
                  <a:close/>
                </a:path>
              </a:pathLst>
            </a:custGeom>
            <a:ln w="41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178398" y="4777618"/>
              <a:ext cx="17780" cy="36195"/>
            </a:xfrm>
            <a:custGeom>
              <a:avLst/>
              <a:gdLst/>
              <a:ahLst/>
              <a:cxnLst/>
              <a:rect l="l" t="t" r="r" b="b"/>
              <a:pathLst>
                <a:path w="17779" h="36195">
                  <a:moveTo>
                    <a:pt x="0" y="35723"/>
                  </a:moveTo>
                  <a:lnTo>
                    <a:pt x="0" y="734"/>
                  </a:lnTo>
                  <a:lnTo>
                    <a:pt x="17691" y="0"/>
                  </a:lnTo>
                  <a:lnTo>
                    <a:pt x="17691" y="35019"/>
                  </a:lnTo>
                  <a:lnTo>
                    <a:pt x="0" y="357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178398" y="4699772"/>
              <a:ext cx="85725" cy="220345"/>
            </a:xfrm>
            <a:custGeom>
              <a:avLst/>
              <a:gdLst/>
              <a:ahLst/>
              <a:cxnLst/>
              <a:rect l="l" t="t" r="r" b="b"/>
              <a:pathLst>
                <a:path w="85725" h="220345">
                  <a:moveTo>
                    <a:pt x="17691" y="77846"/>
                  </a:moveTo>
                  <a:lnTo>
                    <a:pt x="17691" y="112865"/>
                  </a:lnTo>
                  <a:lnTo>
                    <a:pt x="0" y="113570"/>
                  </a:lnTo>
                  <a:lnTo>
                    <a:pt x="0" y="78580"/>
                  </a:lnTo>
                  <a:lnTo>
                    <a:pt x="17691" y="77846"/>
                  </a:lnTo>
                  <a:close/>
                </a:path>
                <a:path w="85725" h="220345">
                  <a:moveTo>
                    <a:pt x="33534" y="219987"/>
                  </a:moveTo>
                  <a:lnTo>
                    <a:pt x="33534" y="0"/>
                  </a:lnTo>
                  <a:lnTo>
                    <a:pt x="85665" y="5714"/>
                  </a:lnTo>
                  <a:lnTo>
                    <a:pt x="85665" y="219283"/>
                  </a:lnTo>
                  <a:lnTo>
                    <a:pt x="33534" y="219987"/>
                  </a:lnTo>
                  <a:close/>
                </a:path>
              </a:pathLst>
            </a:custGeom>
            <a:ln w="41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224968" y="4701200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h="218439">
                  <a:moveTo>
                    <a:pt x="0" y="217854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56423" y="3801211"/>
              <a:ext cx="3987165" cy="1118235"/>
            </a:xfrm>
            <a:custGeom>
              <a:avLst/>
              <a:gdLst/>
              <a:ahLst/>
              <a:cxnLst/>
              <a:rect l="l" t="t" r="r" b="b"/>
              <a:pathLst>
                <a:path w="3987165" h="1118235">
                  <a:moveTo>
                    <a:pt x="3968545" y="899989"/>
                  </a:moveTo>
                  <a:lnTo>
                    <a:pt x="3968545" y="1117844"/>
                  </a:lnTo>
                </a:path>
                <a:path w="3987165" h="1118235">
                  <a:moveTo>
                    <a:pt x="95907" y="508565"/>
                  </a:moveTo>
                  <a:lnTo>
                    <a:pt x="332418" y="534993"/>
                  </a:lnTo>
                </a:path>
                <a:path w="3987165" h="1118235">
                  <a:moveTo>
                    <a:pt x="1159286" y="322139"/>
                  </a:moveTo>
                  <a:lnTo>
                    <a:pt x="1375298" y="259996"/>
                  </a:lnTo>
                  <a:lnTo>
                    <a:pt x="1375298" y="181426"/>
                  </a:lnTo>
                </a:path>
                <a:path w="3987165" h="1118235">
                  <a:moveTo>
                    <a:pt x="1405107" y="361424"/>
                  </a:moveTo>
                  <a:lnTo>
                    <a:pt x="1622995" y="306424"/>
                  </a:lnTo>
                  <a:lnTo>
                    <a:pt x="1622995" y="232854"/>
                  </a:lnTo>
                </a:path>
                <a:path w="3987165" h="1118235">
                  <a:moveTo>
                    <a:pt x="2134180" y="477851"/>
                  </a:moveTo>
                  <a:lnTo>
                    <a:pt x="2343700" y="441423"/>
                  </a:lnTo>
                  <a:lnTo>
                    <a:pt x="2343700" y="377852"/>
                  </a:lnTo>
                </a:path>
                <a:path w="3987165" h="1118235">
                  <a:moveTo>
                    <a:pt x="2380001" y="516422"/>
                  </a:moveTo>
                  <a:lnTo>
                    <a:pt x="2578348" y="484994"/>
                  </a:lnTo>
                  <a:lnTo>
                    <a:pt x="2578348" y="425709"/>
                  </a:lnTo>
                </a:path>
                <a:path w="3987165" h="1118235">
                  <a:moveTo>
                    <a:pt x="2938687" y="605707"/>
                  </a:moveTo>
                  <a:lnTo>
                    <a:pt x="3113755" y="584993"/>
                  </a:lnTo>
                  <a:lnTo>
                    <a:pt x="3113755" y="532136"/>
                  </a:lnTo>
                </a:path>
                <a:path w="3987165" h="1118235">
                  <a:moveTo>
                    <a:pt x="3085808" y="629278"/>
                  </a:moveTo>
                  <a:lnTo>
                    <a:pt x="3251551" y="611421"/>
                  </a:lnTo>
                  <a:lnTo>
                    <a:pt x="3251551" y="560707"/>
                  </a:lnTo>
                </a:path>
                <a:path w="3987165" h="1118235">
                  <a:moveTo>
                    <a:pt x="3507629" y="696420"/>
                  </a:moveTo>
                  <a:lnTo>
                    <a:pt x="3644507" y="684277"/>
                  </a:lnTo>
                  <a:lnTo>
                    <a:pt x="3644507" y="639992"/>
                  </a:lnTo>
                </a:path>
                <a:path w="3987165" h="1118235">
                  <a:moveTo>
                    <a:pt x="3603524" y="712134"/>
                  </a:moveTo>
                  <a:lnTo>
                    <a:pt x="3734828" y="701420"/>
                  </a:lnTo>
                  <a:lnTo>
                    <a:pt x="3734828" y="658563"/>
                  </a:lnTo>
                </a:path>
                <a:path w="3987165" h="1118235">
                  <a:moveTo>
                    <a:pt x="3864244" y="797133"/>
                  </a:moveTo>
                  <a:lnTo>
                    <a:pt x="3958302" y="791419"/>
                  </a:lnTo>
                  <a:lnTo>
                    <a:pt x="3985305" y="795704"/>
                  </a:lnTo>
                </a:path>
                <a:path w="3987165" h="1118235">
                  <a:moveTo>
                    <a:pt x="3864244" y="857847"/>
                  </a:moveTo>
                  <a:lnTo>
                    <a:pt x="3958302" y="852132"/>
                  </a:lnTo>
                  <a:lnTo>
                    <a:pt x="3987155" y="857132"/>
                  </a:lnTo>
                </a:path>
                <a:path w="3987165" h="1118235">
                  <a:moveTo>
                    <a:pt x="93114" y="581421"/>
                  </a:moveTo>
                  <a:lnTo>
                    <a:pt x="0" y="609992"/>
                  </a:lnTo>
                </a:path>
                <a:path w="3987165" h="1118235">
                  <a:moveTo>
                    <a:pt x="95907" y="765705"/>
                  </a:moveTo>
                  <a:lnTo>
                    <a:pt x="95907" y="267853"/>
                  </a:lnTo>
                  <a:lnTo>
                    <a:pt x="467433" y="90713"/>
                  </a:lnTo>
                  <a:lnTo>
                    <a:pt x="467433" y="0"/>
                  </a:lnTo>
                  <a:lnTo>
                    <a:pt x="0" y="239282"/>
                  </a:lnTo>
                  <a:lnTo>
                    <a:pt x="0" y="760705"/>
                  </a:lnTo>
                </a:path>
                <a:path w="3987165" h="1118235">
                  <a:moveTo>
                    <a:pt x="330555" y="785705"/>
                  </a:moveTo>
                  <a:lnTo>
                    <a:pt x="330555" y="302853"/>
                  </a:lnTo>
                  <a:lnTo>
                    <a:pt x="95907" y="267853"/>
                  </a:lnTo>
                  <a:lnTo>
                    <a:pt x="95907" y="765705"/>
                  </a:lnTo>
                </a:path>
              </a:pathLst>
            </a:custGeom>
            <a:ln w="41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0" name="object 7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84820" y="7093801"/>
            <a:ext cx="1630680" cy="1722640"/>
          </a:xfrm>
          <a:prstGeom prst="rect">
            <a:avLst/>
          </a:prstGeom>
        </p:spPr>
      </p:pic>
      <p:sp>
        <p:nvSpPr>
          <p:cNvPr id="71" name="object 71"/>
          <p:cNvSpPr txBox="1"/>
          <p:nvPr/>
        </p:nvSpPr>
        <p:spPr>
          <a:xfrm>
            <a:off x="7957821" y="476250"/>
            <a:ext cx="201358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-65" dirty="0">
                <a:latin typeface="Lucida Sans Unicode"/>
                <a:cs typeface="Lucida Sans Unicode"/>
              </a:rPr>
              <a:t>Tipos</a:t>
            </a:r>
            <a:r>
              <a:rPr sz="1900" spc="-110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y</a:t>
            </a:r>
            <a:r>
              <a:rPr sz="1900" spc="-110" dirty="0">
                <a:latin typeface="Lucida Sans Unicode"/>
                <a:cs typeface="Lucida Sans Unicode"/>
              </a:rPr>
              <a:t> </a:t>
            </a:r>
            <a:r>
              <a:rPr sz="1900" spc="-35" dirty="0">
                <a:latin typeface="Lucida Sans Unicode"/>
                <a:cs typeface="Lucida Sans Unicode"/>
              </a:rPr>
              <a:t>aplicación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761991" y="1951991"/>
            <a:ext cx="110299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latin typeface="Arial"/>
                <a:cs typeface="Arial"/>
              </a:rPr>
              <a:t>Electroducto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30" dirty="0">
                <a:latin typeface="Arial"/>
                <a:cs typeface="Arial"/>
              </a:rPr>
              <a:t>alimentador</a:t>
            </a:r>
            <a:r>
              <a:rPr sz="650" spc="-35" dirty="0">
                <a:latin typeface="Lucida Sans Unicode"/>
                <a:cs typeface="Lucida Sans Unicode"/>
              </a:rPr>
              <a:t>.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957769" y="1873249"/>
            <a:ext cx="409702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latin typeface="Lucida Sans Unicode"/>
                <a:cs typeface="Lucida Sans Unicode"/>
              </a:rPr>
              <a:t>Existen.dos.tipos.de.vías.de.buses:.</a:t>
            </a:r>
            <a:r>
              <a:rPr sz="850" b="1" spc="-5" dirty="0">
                <a:latin typeface="Arial"/>
                <a:cs typeface="Arial"/>
              </a:rPr>
              <a:t>alimentador</a:t>
            </a:r>
            <a:r>
              <a:rPr sz="850" spc="-5" dirty="0">
                <a:latin typeface="Lucida Sans Unicode"/>
                <a:cs typeface="Lucida Sans Unicode"/>
              </a:rPr>
              <a:t>.y.</a:t>
            </a:r>
            <a:r>
              <a:rPr sz="850" b="1" spc="-5" dirty="0">
                <a:latin typeface="Arial"/>
                <a:cs typeface="Arial"/>
              </a:rPr>
              <a:t>enchufar</a:t>
            </a:r>
            <a:r>
              <a:rPr sz="850" spc="-5" dirty="0">
                <a:latin typeface="Lucida Sans Unicode"/>
                <a:cs typeface="Lucida Sans Unicode"/>
              </a:rPr>
              <a:t>..Muchos. </a:t>
            </a:r>
            <a:r>
              <a:rPr sz="8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las.aplicaciones.industriales.y.grandes.comerciales.tienen.tiradas.largas.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desde.la.fuente.de.alimentación.a.una.única.carga.o.a.un.tablero,.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centralita.o.centro.de.control.de.motores.alineado.para.más.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distribución..El.electroducto.alimentador.está.destinado.para.estas.aplicaciones.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u.otras.aplicaciones.que.no.requieren.caídas.de.alimentación.sobre.la.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longitud.del.tramo.de.una.vía.de.autobuses.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761991" y="5939791"/>
            <a:ext cx="12096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0" dirty="0">
                <a:latin typeface="Arial"/>
                <a:cs typeface="Arial"/>
              </a:rPr>
              <a:t>Entrada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servicio</a:t>
            </a:r>
            <a:r>
              <a:rPr sz="950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957770" y="5897881"/>
            <a:ext cx="41497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latin typeface="Lucida Sans Unicode"/>
                <a:cs typeface="Lucida Sans Unicode"/>
              </a:rPr>
              <a:t>Los.</a:t>
            </a:r>
            <a:r>
              <a:rPr sz="800" b="1" spc="15" dirty="0">
                <a:latin typeface="Arial"/>
                <a:cs typeface="Arial"/>
              </a:rPr>
              <a:t>entrada </a:t>
            </a:r>
            <a:r>
              <a:rPr sz="800" b="1" spc="20" dirty="0">
                <a:latin typeface="Arial"/>
                <a:cs typeface="Arial"/>
              </a:rPr>
              <a:t>de </a:t>
            </a:r>
            <a:r>
              <a:rPr sz="800" b="1" spc="-10" dirty="0">
                <a:latin typeface="Arial"/>
                <a:cs typeface="Arial"/>
              </a:rPr>
              <a:t>servicio</a:t>
            </a:r>
            <a:r>
              <a:rPr sz="800" spc="-10" dirty="0">
                <a:latin typeface="Lucida Sans Unicode"/>
                <a:cs typeface="Lucida Sans Unicode"/>
              </a:rPr>
              <a:t>.es.el.punto.de.entrada.para.el.abastecimiento. </a:t>
            </a:r>
            <a:r>
              <a:rPr sz="800" spc="-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conductores.a.un.edificio.u.otra.estructura..La.vía.de.buses.alimentadora.puede.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utilizarse.como.conductores.de.entrada.de.servicio.para.llevar.energía.desde.un.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transformador.de.servicio.a.una.desconexión.principal.dentro.del.edificio..Ambos.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Hay  </a:t>
            </a:r>
            <a:r>
              <a:rPr sz="800" spc="-15" dirty="0">
                <a:latin typeface="Lucida Sans Unicode"/>
                <a:cs typeface="Lucida Sans Unicode"/>
              </a:rPr>
              <a:t>disponibles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tipos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electroductos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alimentadores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para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exteriores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5" dirty="0">
                <a:latin typeface="Lucida Sans Unicode"/>
                <a:cs typeface="Lucida Sans Unicode"/>
              </a:rPr>
              <a:t>e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interiores.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432" y="1421841"/>
            <a:ext cx="3656965" cy="2279650"/>
            <a:chOff x="2915831" y="1421841"/>
            <a:chExt cx="3656965" cy="2279650"/>
          </a:xfrm>
        </p:grpSpPr>
        <p:sp>
          <p:nvSpPr>
            <p:cNvPr id="3" name="object 3"/>
            <p:cNvSpPr/>
            <p:nvPr/>
          </p:nvSpPr>
          <p:spPr>
            <a:xfrm>
              <a:off x="2918117" y="1631505"/>
              <a:ext cx="3558540" cy="1964055"/>
            </a:xfrm>
            <a:custGeom>
              <a:avLst/>
              <a:gdLst/>
              <a:ahLst/>
              <a:cxnLst/>
              <a:rect l="l" t="t" r="r" b="b"/>
              <a:pathLst>
                <a:path w="3558540" h="1964054">
                  <a:moveTo>
                    <a:pt x="0" y="0"/>
                  </a:moveTo>
                  <a:lnTo>
                    <a:pt x="0" y="1963686"/>
                  </a:lnTo>
                  <a:lnTo>
                    <a:pt x="3558540" y="1282446"/>
                  </a:lnTo>
                  <a:lnTo>
                    <a:pt x="3558540" y="9064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9183" y="1421841"/>
              <a:ext cx="3653154" cy="1118235"/>
            </a:xfrm>
            <a:custGeom>
              <a:avLst/>
              <a:gdLst/>
              <a:ahLst/>
              <a:cxnLst/>
              <a:rect l="l" t="t" r="r" b="b"/>
              <a:pathLst>
                <a:path w="3653154" h="1118235">
                  <a:moveTo>
                    <a:pt x="461962" y="0"/>
                  </a:moveTo>
                  <a:lnTo>
                    <a:pt x="0" y="209930"/>
                  </a:lnTo>
                  <a:lnTo>
                    <a:pt x="3564115" y="1117828"/>
                  </a:lnTo>
                  <a:lnTo>
                    <a:pt x="3653040" y="1110932"/>
                  </a:lnTo>
                  <a:lnTo>
                    <a:pt x="3608162" y="1065969"/>
                  </a:lnTo>
                  <a:lnTo>
                    <a:pt x="3566638" y="1043040"/>
                  </a:lnTo>
                  <a:lnTo>
                    <a:pt x="3514737" y="1023074"/>
                  </a:lnTo>
                  <a:lnTo>
                    <a:pt x="3454222" y="1008519"/>
                  </a:lnTo>
                  <a:lnTo>
                    <a:pt x="3404460" y="997020"/>
                  </a:lnTo>
                  <a:lnTo>
                    <a:pt x="3349376" y="979669"/>
                  </a:lnTo>
                  <a:lnTo>
                    <a:pt x="3292600" y="958556"/>
                  </a:lnTo>
                  <a:lnTo>
                    <a:pt x="3237764" y="935774"/>
                  </a:lnTo>
                  <a:lnTo>
                    <a:pt x="3188503" y="913413"/>
                  </a:lnTo>
                  <a:lnTo>
                    <a:pt x="3148446" y="893564"/>
                  </a:lnTo>
                  <a:lnTo>
                    <a:pt x="3121228" y="878319"/>
                  </a:lnTo>
                  <a:lnTo>
                    <a:pt x="3098991" y="868146"/>
                  </a:lnTo>
                  <a:lnTo>
                    <a:pt x="3061975" y="855230"/>
                  </a:lnTo>
                  <a:lnTo>
                    <a:pt x="3013574" y="840257"/>
                  </a:lnTo>
                  <a:lnTo>
                    <a:pt x="2957184" y="823912"/>
                  </a:lnTo>
                  <a:lnTo>
                    <a:pt x="2896200" y="806881"/>
                  </a:lnTo>
                  <a:lnTo>
                    <a:pt x="2719623" y="758532"/>
                  </a:lnTo>
                  <a:lnTo>
                    <a:pt x="2674206" y="745617"/>
                  </a:lnTo>
                  <a:lnTo>
                    <a:pt x="2602129" y="718998"/>
                  </a:lnTo>
                  <a:lnTo>
                    <a:pt x="2559092" y="695553"/>
                  </a:lnTo>
                  <a:lnTo>
                    <a:pt x="2512955" y="667209"/>
                  </a:lnTo>
                  <a:lnTo>
                    <a:pt x="2414984" y="604222"/>
                  </a:lnTo>
                  <a:lnTo>
                    <a:pt x="2364948" y="573779"/>
                  </a:lnTo>
                  <a:lnTo>
                    <a:pt x="2315413" y="546836"/>
                  </a:lnTo>
                  <a:lnTo>
                    <a:pt x="2247982" y="520494"/>
                  </a:lnTo>
                  <a:lnTo>
                    <a:pt x="2202514" y="506218"/>
                  </a:lnTo>
                  <a:lnTo>
                    <a:pt x="2151061" y="491454"/>
                  </a:lnTo>
                  <a:lnTo>
                    <a:pt x="2095008" y="476391"/>
                  </a:lnTo>
                  <a:lnTo>
                    <a:pt x="2035744" y="461215"/>
                  </a:lnTo>
                  <a:lnTo>
                    <a:pt x="1974656" y="446114"/>
                  </a:lnTo>
                  <a:lnTo>
                    <a:pt x="1913130" y="431275"/>
                  </a:lnTo>
                  <a:lnTo>
                    <a:pt x="1690395" y="378289"/>
                  </a:lnTo>
                  <a:lnTo>
                    <a:pt x="1647489" y="367572"/>
                  </a:lnTo>
                  <a:lnTo>
                    <a:pt x="1572802" y="346880"/>
                  </a:lnTo>
                  <a:lnTo>
                    <a:pt x="1531771" y="334514"/>
                  </a:lnTo>
                  <a:lnTo>
                    <a:pt x="1489426" y="320989"/>
                  </a:lnTo>
                  <a:lnTo>
                    <a:pt x="1445818" y="306150"/>
                  </a:lnTo>
                  <a:lnTo>
                    <a:pt x="1401000" y="289843"/>
                  </a:lnTo>
                  <a:lnTo>
                    <a:pt x="1355022" y="271913"/>
                  </a:lnTo>
                  <a:lnTo>
                    <a:pt x="1307937" y="252206"/>
                  </a:lnTo>
                  <a:lnTo>
                    <a:pt x="1259795" y="230567"/>
                  </a:lnTo>
                  <a:lnTo>
                    <a:pt x="1210649" y="206841"/>
                  </a:lnTo>
                  <a:lnTo>
                    <a:pt x="1160549" y="180875"/>
                  </a:lnTo>
                  <a:lnTo>
                    <a:pt x="1109548" y="152514"/>
                  </a:lnTo>
                  <a:lnTo>
                    <a:pt x="1064490" y="128562"/>
                  </a:lnTo>
                  <a:lnTo>
                    <a:pt x="1016712" y="106801"/>
                  </a:lnTo>
                  <a:lnTo>
                    <a:pt x="966739" y="87189"/>
                  </a:lnTo>
                  <a:lnTo>
                    <a:pt x="915097" y="69684"/>
                  </a:lnTo>
                  <a:lnTo>
                    <a:pt x="862312" y="54243"/>
                  </a:lnTo>
                  <a:lnTo>
                    <a:pt x="808909" y="40825"/>
                  </a:lnTo>
                  <a:lnTo>
                    <a:pt x="755414" y="29387"/>
                  </a:lnTo>
                  <a:lnTo>
                    <a:pt x="702353" y="19888"/>
                  </a:lnTo>
                  <a:lnTo>
                    <a:pt x="650253" y="12285"/>
                  </a:lnTo>
                  <a:lnTo>
                    <a:pt x="599637" y="6537"/>
                  </a:lnTo>
                  <a:lnTo>
                    <a:pt x="551033" y="2602"/>
                  </a:lnTo>
                  <a:lnTo>
                    <a:pt x="504966" y="436"/>
                  </a:lnTo>
                  <a:lnTo>
                    <a:pt x="461962" y="0"/>
                  </a:lnTo>
                  <a:close/>
                </a:path>
              </a:pathLst>
            </a:custGeom>
            <a:solidFill>
              <a:srgbClr val="F1F1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8117" y="1985086"/>
              <a:ext cx="3558540" cy="650875"/>
            </a:xfrm>
            <a:custGeom>
              <a:avLst/>
              <a:gdLst/>
              <a:ahLst/>
              <a:cxnLst/>
              <a:rect l="l" t="t" r="r" b="b"/>
              <a:pathLst>
                <a:path w="3558540" h="650875">
                  <a:moveTo>
                    <a:pt x="0" y="0"/>
                  </a:moveTo>
                  <a:lnTo>
                    <a:pt x="0" y="160096"/>
                  </a:lnTo>
                  <a:lnTo>
                    <a:pt x="3558540" y="650798"/>
                  </a:lnTo>
                  <a:lnTo>
                    <a:pt x="3558540" y="620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31527" y="1945830"/>
              <a:ext cx="2945130" cy="626110"/>
            </a:xfrm>
            <a:custGeom>
              <a:avLst/>
              <a:gdLst/>
              <a:ahLst/>
              <a:cxnLst/>
              <a:rect l="l" t="t" r="r" b="b"/>
              <a:pathLst>
                <a:path w="2945129" h="626110">
                  <a:moveTo>
                    <a:pt x="182880" y="0"/>
                  </a:moveTo>
                  <a:lnTo>
                    <a:pt x="0" y="51422"/>
                  </a:lnTo>
                  <a:lnTo>
                    <a:pt x="2945053" y="626097"/>
                  </a:lnTo>
                  <a:lnTo>
                    <a:pt x="2945003" y="610768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9724" y="1968677"/>
              <a:ext cx="130352" cy="2366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23895" y="2189543"/>
              <a:ext cx="217170" cy="1368425"/>
            </a:xfrm>
            <a:custGeom>
              <a:avLst/>
              <a:gdLst/>
              <a:ahLst/>
              <a:cxnLst/>
              <a:rect l="l" t="t" r="r" b="b"/>
              <a:pathLst>
                <a:path w="217170" h="1368425">
                  <a:moveTo>
                    <a:pt x="105829" y="0"/>
                  </a:moveTo>
                  <a:lnTo>
                    <a:pt x="105829" y="489699"/>
                  </a:lnTo>
                  <a:lnTo>
                    <a:pt x="0" y="508749"/>
                  </a:lnTo>
                  <a:lnTo>
                    <a:pt x="0" y="1366253"/>
                  </a:lnTo>
                  <a:lnTo>
                    <a:pt x="1625" y="1368171"/>
                  </a:lnTo>
                  <a:lnTo>
                    <a:pt x="117220" y="1345323"/>
                  </a:lnTo>
                  <a:lnTo>
                    <a:pt x="216738" y="15773"/>
                  </a:lnTo>
                  <a:lnTo>
                    <a:pt x="10582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25520" y="3166617"/>
              <a:ext cx="2188845" cy="514350"/>
            </a:xfrm>
            <a:custGeom>
              <a:avLst/>
              <a:gdLst/>
              <a:ahLst/>
              <a:cxnLst/>
              <a:rect l="l" t="t" r="r" b="b"/>
              <a:pathLst>
                <a:path w="2188845" h="514350">
                  <a:moveTo>
                    <a:pt x="115595" y="368249"/>
                  </a:moveTo>
                  <a:lnTo>
                    <a:pt x="0" y="391096"/>
                  </a:lnTo>
                  <a:lnTo>
                    <a:pt x="104673" y="514121"/>
                  </a:lnTo>
                  <a:lnTo>
                    <a:pt x="115595" y="368249"/>
                  </a:lnTo>
                  <a:close/>
                </a:path>
                <a:path w="2188845" h="514350">
                  <a:moveTo>
                    <a:pt x="2188768" y="109715"/>
                  </a:moveTo>
                  <a:lnTo>
                    <a:pt x="2026856" y="0"/>
                  </a:lnTo>
                  <a:lnTo>
                    <a:pt x="1954428" y="14465"/>
                  </a:lnTo>
                  <a:lnTo>
                    <a:pt x="2116340" y="124193"/>
                  </a:lnTo>
                  <a:lnTo>
                    <a:pt x="2188768" y="109715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28501" y="2281313"/>
              <a:ext cx="12700" cy="91440"/>
            </a:xfrm>
            <a:custGeom>
              <a:avLst/>
              <a:gdLst/>
              <a:ahLst/>
              <a:cxnLst/>
              <a:rect l="l" t="t" r="r" b="b"/>
              <a:pathLst>
                <a:path w="12700" h="91439">
                  <a:moveTo>
                    <a:pt x="0" y="0"/>
                  </a:moveTo>
                  <a:lnTo>
                    <a:pt x="0" y="88607"/>
                  </a:lnTo>
                  <a:lnTo>
                    <a:pt x="12344" y="90982"/>
                  </a:lnTo>
                  <a:lnTo>
                    <a:pt x="12344" y="7416"/>
                  </a:lnTo>
                  <a:lnTo>
                    <a:pt x="12344" y="1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28501" y="2369921"/>
              <a:ext cx="12700" cy="81915"/>
            </a:xfrm>
            <a:custGeom>
              <a:avLst/>
              <a:gdLst/>
              <a:ahLst/>
              <a:cxnLst/>
              <a:rect l="l" t="t" r="r" b="b"/>
              <a:pathLst>
                <a:path w="12700" h="81914">
                  <a:moveTo>
                    <a:pt x="0" y="0"/>
                  </a:moveTo>
                  <a:lnTo>
                    <a:pt x="0" y="80048"/>
                  </a:lnTo>
                  <a:lnTo>
                    <a:pt x="12344" y="81762"/>
                  </a:lnTo>
                  <a:lnTo>
                    <a:pt x="12344" y="23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64341" y="2449969"/>
              <a:ext cx="488315" cy="730250"/>
            </a:xfrm>
            <a:custGeom>
              <a:avLst/>
              <a:gdLst/>
              <a:ahLst/>
              <a:cxnLst/>
              <a:rect l="l" t="t" r="r" b="b"/>
              <a:pathLst>
                <a:path w="488314" h="730250">
                  <a:moveTo>
                    <a:pt x="476503" y="398335"/>
                  </a:moveTo>
                  <a:lnTo>
                    <a:pt x="251840" y="398335"/>
                  </a:lnTo>
                  <a:lnTo>
                    <a:pt x="421360" y="407352"/>
                  </a:lnTo>
                  <a:lnTo>
                    <a:pt x="421360" y="413118"/>
                  </a:lnTo>
                  <a:lnTo>
                    <a:pt x="415607" y="414515"/>
                  </a:lnTo>
                  <a:lnTo>
                    <a:pt x="415607" y="730186"/>
                  </a:lnTo>
                  <a:lnTo>
                    <a:pt x="488035" y="717791"/>
                  </a:lnTo>
                  <a:lnTo>
                    <a:pt x="488035" y="413270"/>
                  </a:lnTo>
                  <a:lnTo>
                    <a:pt x="476250" y="412242"/>
                  </a:lnTo>
                  <a:lnTo>
                    <a:pt x="476503" y="412026"/>
                  </a:lnTo>
                  <a:lnTo>
                    <a:pt x="476503" y="398335"/>
                  </a:lnTo>
                  <a:close/>
                </a:path>
                <a:path w="488314" h="730250">
                  <a:moveTo>
                    <a:pt x="52679" y="286397"/>
                  </a:moveTo>
                  <a:lnTo>
                    <a:pt x="26339" y="286397"/>
                  </a:lnTo>
                  <a:lnTo>
                    <a:pt x="16471" y="288861"/>
                  </a:lnTo>
                  <a:lnTo>
                    <a:pt x="16471" y="337769"/>
                  </a:lnTo>
                  <a:lnTo>
                    <a:pt x="16675" y="338010"/>
                  </a:lnTo>
                  <a:lnTo>
                    <a:pt x="0" y="339623"/>
                  </a:lnTo>
                  <a:lnTo>
                    <a:pt x="0" y="385419"/>
                  </a:lnTo>
                  <a:lnTo>
                    <a:pt x="32105" y="385419"/>
                  </a:lnTo>
                  <a:lnTo>
                    <a:pt x="32105" y="386664"/>
                  </a:lnTo>
                  <a:lnTo>
                    <a:pt x="225501" y="396938"/>
                  </a:lnTo>
                  <a:lnTo>
                    <a:pt x="225501" y="482384"/>
                  </a:lnTo>
                  <a:lnTo>
                    <a:pt x="195884" y="523455"/>
                  </a:lnTo>
                  <a:lnTo>
                    <a:pt x="193395" y="527164"/>
                  </a:lnTo>
                  <a:lnTo>
                    <a:pt x="193395" y="531495"/>
                  </a:lnTo>
                  <a:lnTo>
                    <a:pt x="195884" y="535203"/>
                  </a:lnTo>
                  <a:lnTo>
                    <a:pt x="197827" y="535876"/>
                  </a:lnTo>
                  <a:lnTo>
                    <a:pt x="162953" y="569849"/>
                  </a:lnTo>
                  <a:lnTo>
                    <a:pt x="160477" y="580390"/>
                  </a:lnTo>
                  <a:lnTo>
                    <a:pt x="171183" y="574814"/>
                  </a:lnTo>
                  <a:lnTo>
                    <a:pt x="206565" y="539534"/>
                  </a:lnTo>
                  <a:lnTo>
                    <a:pt x="204749" y="538314"/>
                  </a:lnTo>
                  <a:lnTo>
                    <a:pt x="226484" y="538314"/>
                  </a:lnTo>
                  <a:lnTo>
                    <a:pt x="260986" y="511867"/>
                  </a:lnTo>
                  <a:lnTo>
                    <a:pt x="272595" y="498630"/>
                  </a:lnTo>
                  <a:lnTo>
                    <a:pt x="271399" y="488900"/>
                  </a:lnTo>
                  <a:lnTo>
                    <a:pt x="264696" y="480716"/>
                  </a:lnTo>
                  <a:lnTo>
                    <a:pt x="254939" y="476643"/>
                  </a:lnTo>
                  <a:lnTo>
                    <a:pt x="255117" y="476402"/>
                  </a:lnTo>
                  <a:lnTo>
                    <a:pt x="251840" y="475310"/>
                  </a:lnTo>
                  <a:lnTo>
                    <a:pt x="251840" y="398335"/>
                  </a:lnTo>
                  <a:lnTo>
                    <a:pt x="476503" y="398335"/>
                  </a:lnTo>
                  <a:lnTo>
                    <a:pt x="476503" y="370001"/>
                  </a:lnTo>
                  <a:lnTo>
                    <a:pt x="421360" y="370001"/>
                  </a:lnTo>
                  <a:lnTo>
                    <a:pt x="251840" y="355409"/>
                  </a:lnTo>
                  <a:lnTo>
                    <a:pt x="251840" y="353161"/>
                  </a:lnTo>
                  <a:lnTo>
                    <a:pt x="225501" y="353161"/>
                  </a:lnTo>
                  <a:lnTo>
                    <a:pt x="63030" y="339191"/>
                  </a:lnTo>
                  <a:lnTo>
                    <a:pt x="63373" y="339001"/>
                  </a:lnTo>
                  <a:lnTo>
                    <a:pt x="63373" y="328345"/>
                  </a:lnTo>
                  <a:lnTo>
                    <a:pt x="272402" y="326771"/>
                  </a:lnTo>
                  <a:lnTo>
                    <a:pt x="272402" y="297472"/>
                  </a:lnTo>
                  <a:lnTo>
                    <a:pt x="63373" y="297472"/>
                  </a:lnTo>
                  <a:lnTo>
                    <a:pt x="63373" y="288861"/>
                  </a:lnTo>
                  <a:lnTo>
                    <a:pt x="52679" y="286397"/>
                  </a:lnTo>
                  <a:close/>
                </a:path>
                <a:path w="488314" h="730250">
                  <a:moveTo>
                    <a:pt x="226484" y="538314"/>
                  </a:moveTo>
                  <a:lnTo>
                    <a:pt x="204749" y="538314"/>
                  </a:lnTo>
                  <a:lnTo>
                    <a:pt x="208038" y="539470"/>
                  </a:lnTo>
                  <a:lnTo>
                    <a:pt x="210959" y="541629"/>
                  </a:lnTo>
                  <a:lnTo>
                    <a:pt x="215734" y="542658"/>
                  </a:lnTo>
                  <a:lnTo>
                    <a:pt x="222199" y="540778"/>
                  </a:lnTo>
                  <a:lnTo>
                    <a:pt x="226484" y="538314"/>
                  </a:lnTo>
                  <a:close/>
                </a:path>
                <a:path w="488314" h="730250">
                  <a:moveTo>
                    <a:pt x="458393" y="359422"/>
                  </a:moveTo>
                  <a:lnTo>
                    <a:pt x="432066" y="359422"/>
                  </a:lnTo>
                  <a:lnTo>
                    <a:pt x="421360" y="361276"/>
                  </a:lnTo>
                  <a:lnTo>
                    <a:pt x="421360" y="370001"/>
                  </a:lnTo>
                  <a:lnTo>
                    <a:pt x="476503" y="370001"/>
                  </a:lnTo>
                  <a:lnTo>
                    <a:pt x="476503" y="363766"/>
                  </a:lnTo>
                  <a:lnTo>
                    <a:pt x="469099" y="363766"/>
                  </a:lnTo>
                  <a:lnTo>
                    <a:pt x="469099" y="361276"/>
                  </a:lnTo>
                  <a:lnTo>
                    <a:pt x="458393" y="359422"/>
                  </a:lnTo>
                  <a:close/>
                </a:path>
                <a:path w="488314" h="730250">
                  <a:moveTo>
                    <a:pt x="464159" y="0"/>
                  </a:moveTo>
                  <a:lnTo>
                    <a:pt x="464159" y="347052"/>
                  </a:lnTo>
                  <a:lnTo>
                    <a:pt x="469099" y="348284"/>
                  </a:lnTo>
                  <a:lnTo>
                    <a:pt x="469099" y="363766"/>
                  </a:lnTo>
                  <a:lnTo>
                    <a:pt x="476503" y="363766"/>
                  </a:lnTo>
                  <a:lnTo>
                    <a:pt x="476503" y="1714"/>
                  </a:lnTo>
                  <a:lnTo>
                    <a:pt x="464159" y="0"/>
                  </a:lnTo>
                  <a:close/>
                </a:path>
                <a:path w="488314" h="730250">
                  <a:moveTo>
                    <a:pt x="272402" y="326771"/>
                  </a:moveTo>
                  <a:lnTo>
                    <a:pt x="225501" y="326771"/>
                  </a:lnTo>
                  <a:lnTo>
                    <a:pt x="225501" y="353161"/>
                  </a:lnTo>
                  <a:lnTo>
                    <a:pt x="251840" y="353161"/>
                  </a:lnTo>
                  <a:lnTo>
                    <a:pt x="251840" y="327266"/>
                  </a:lnTo>
                  <a:lnTo>
                    <a:pt x="272402" y="327266"/>
                  </a:lnTo>
                  <a:lnTo>
                    <a:pt x="272402" y="326771"/>
                  </a:lnTo>
                  <a:close/>
                </a:path>
                <a:path w="488314" h="730250">
                  <a:moveTo>
                    <a:pt x="272402" y="327266"/>
                  </a:moveTo>
                  <a:lnTo>
                    <a:pt x="251840" y="327266"/>
                  </a:lnTo>
                  <a:lnTo>
                    <a:pt x="272402" y="328472"/>
                  </a:lnTo>
                  <a:lnTo>
                    <a:pt x="272402" y="327266"/>
                  </a:lnTo>
                  <a:close/>
                </a:path>
                <a:path w="488314" h="730250">
                  <a:moveTo>
                    <a:pt x="241147" y="288861"/>
                  </a:moveTo>
                  <a:lnTo>
                    <a:pt x="63373" y="297472"/>
                  </a:lnTo>
                  <a:lnTo>
                    <a:pt x="272402" y="297472"/>
                  </a:lnTo>
                  <a:lnTo>
                    <a:pt x="272402" y="293192"/>
                  </a:lnTo>
                  <a:lnTo>
                    <a:pt x="241147" y="288861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18117" y="1631505"/>
              <a:ext cx="3558540" cy="1964055"/>
            </a:xfrm>
            <a:custGeom>
              <a:avLst/>
              <a:gdLst/>
              <a:ahLst/>
              <a:cxnLst/>
              <a:rect l="l" t="t" r="r" b="b"/>
              <a:pathLst>
                <a:path w="3558540" h="1964054">
                  <a:moveTo>
                    <a:pt x="3558540" y="906462"/>
                  </a:moveTo>
                  <a:lnTo>
                    <a:pt x="0" y="0"/>
                  </a:lnTo>
                  <a:lnTo>
                    <a:pt x="0" y="1963686"/>
                  </a:lnTo>
                  <a:lnTo>
                    <a:pt x="3558540" y="1282446"/>
                  </a:lnTo>
                  <a:lnTo>
                    <a:pt x="3558540" y="9064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91027" y="1995449"/>
              <a:ext cx="199390" cy="635000"/>
            </a:xfrm>
            <a:custGeom>
              <a:avLst/>
              <a:gdLst/>
              <a:ahLst/>
              <a:cxnLst/>
              <a:rect l="l" t="t" r="r" b="b"/>
              <a:pathLst>
                <a:path w="199389" h="635000">
                  <a:moveTo>
                    <a:pt x="0" y="0"/>
                  </a:moveTo>
                  <a:lnTo>
                    <a:pt x="0" y="613956"/>
                  </a:lnTo>
                  <a:lnTo>
                    <a:pt x="199148" y="634530"/>
                  </a:lnTo>
                  <a:lnTo>
                    <a:pt x="199148" y="29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29724" y="2604465"/>
              <a:ext cx="528955" cy="1094740"/>
            </a:xfrm>
            <a:custGeom>
              <a:avLst/>
              <a:gdLst/>
              <a:ahLst/>
              <a:cxnLst/>
              <a:rect l="l" t="t" r="r" b="b"/>
              <a:pathLst>
                <a:path w="528954" h="1094739">
                  <a:moveTo>
                    <a:pt x="76542" y="0"/>
                  </a:moveTo>
                  <a:lnTo>
                    <a:pt x="0" y="22212"/>
                  </a:lnTo>
                  <a:lnTo>
                    <a:pt x="0" y="1075766"/>
                  </a:lnTo>
                  <a:lnTo>
                    <a:pt x="76542" y="1094536"/>
                  </a:lnTo>
                  <a:lnTo>
                    <a:pt x="528345" y="1003198"/>
                  </a:lnTo>
                  <a:lnTo>
                    <a:pt x="528345" y="40322"/>
                  </a:lnTo>
                  <a:lnTo>
                    <a:pt x="765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18585" y="2801150"/>
              <a:ext cx="49530" cy="97155"/>
            </a:xfrm>
            <a:custGeom>
              <a:avLst/>
              <a:gdLst/>
              <a:ahLst/>
              <a:cxnLst/>
              <a:rect l="l" t="t" r="r" b="b"/>
              <a:pathLst>
                <a:path w="49529" h="97155">
                  <a:moveTo>
                    <a:pt x="0" y="0"/>
                  </a:moveTo>
                  <a:lnTo>
                    <a:pt x="0" y="96278"/>
                  </a:lnTo>
                  <a:lnTo>
                    <a:pt x="49377" y="97116"/>
                  </a:lnTo>
                  <a:lnTo>
                    <a:pt x="49377" y="1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18585" y="2801150"/>
              <a:ext cx="49530" cy="97155"/>
            </a:xfrm>
            <a:custGeom>
              <a:avLst/>
              <a:gdLst/>
              <a:ahLst/>
              <a:cxnLst/>
              <a:rect l="l" t="t" r="r" b="b"/>
              <a:pathLst>
                <a:path w="49529" h="97155">
                  <a:moveTo>
                    <a:pt x="0" y="96278"/>
                  </a:moveTo>
                  <a:lnTo>
                    <a:pt x="0" y="0"/>
                  </a:lnTo>
                  <a:lnTo>
                    <a:pt x="49377" y="1650"/>
                  </a:lnTo>
                  <a:lnTo>
                    <a:pt x="49377" y="97116"/>
                  </a:lnTo>
                  <a:lnTo>
                    <a:pt x="0" y="962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06267" y="2604465"/>
              <a:ext cx="452120" cy="1094740"/>
            </a:xfrm>
            <a:custGeom>
              <a:avLst/>
              <a:gdLst/>
              <a:ahLst/>
              <a:cxnLst/>
              <a:rect l="l" t="t" r="r" b="b"/>
              <a:pathLst>
                <a:path w="452120" h="1094739">
                  <a:moveTo>
                    <a:pt x="0" y="0"/>
                  </a:moveTo>
                  <a:lnTo>
                    <a:pt x="0" y="1094536"/>
                  </a:lnTo>
                  <a:lnTo>
                    <a:pt x="451802" y="1003198"/>
                  </a:lnTo>
                  <a:lnTo>
                    <a:pt x="451802" y="403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38753" y="2616809"/>
              <a:ext cx="213995" cy="1055370"/>
            </a:xfrm>
            <a:custGeom>
              <a:avLst/>
              <a:gdLst/>
              <a:ahLst/>
              <a:cxnLst/>
              <a:rect l="l" t="t" r="r" b="b"/>
              <a:pathLst>
                <a:path w="213995" h="1055370">
                  <a:moveTo>
                    <a:pt x="0" y="0"/>
                  </a:moveTo>
                  <a:lnTo>
                    <a:pt x="0" y="1055039"/>
                  </a:lnTo>
                </a:path>
                <a:path w="213995" h="1055370">
                  <a:moveTo>
                    <a:pt x="213969" y="18923"/>
                  </a:moveTo>
                  <a:lnTo>
                    <a:pt x="213969" y="1012253"/>
                  </a:lnTo>
                </a:path>
                <a:path w="213995" h="1055370">
                  <a:moveTo>
                    <a:pt x="0" y="78181"/>
                  </a:moveTo>
                  <a:lnTo>
                    <a:pt x="213156" y="9217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35490" y="2609405"/>
              <a:ext cx="494030" cy="88265"/>
            </a:xfrm>
            <a:custGeom>
              <a:avLst/>
              <a:gdLst/>
              <a:ahLst/>
              <a:cxnLst/>
              <a:rect l="l" t="t" r="r" b="b"/>
              <a:pathLst>
                <a:path w="494029" h="88264">
                  <a:moveTo>
                    <a:pt x="4114" y="17272"/>
                  </a:moveTo>
                  <a:lnTo>
                    <a:pt x="812" y="17272"/>
                  </a:lnTo>
                  <a:lnTo>
                    <a:pt x="0" y="18110"/>
                  </a:lnTo>
                  <a:lnTo>
                    <a:pt x="0" y="23037"/>
                  </a:lnTo>
                  <a:lnTo>
                    <a:pt x="812" y="24688"/>
                  </a:lnTo>
                  <a:lnTo>
                    <a:pt x="2463" y="24688"/>
                  </a:lnTo>
                  <a:lnTo>
                    <a:pt x="4114" y="24688"/>
                  </a:lnTo>
                  <a:lnTo>
                    <a:pt x="4114" y="17272"/>
                  </a:lnTo>
                  <a:close/>
                </a:path>
                <a:path w="494029" h="88264">
                  <a:moveTo>
                    <a:pt x="18923" y="14808"/>
                  </a:moveTo>
                  <a:lnTo>
                    <a:pt x="18110" y="13169"/>
                  </a:lnTo>
                  <a:lnTo>
                    <a:pt x="15633" y="13169"/>
                  </a:lnTo>
                  <a:lnTo>
                    <a:pt x="13982" y="14808"/>
                  </a:lnTo>
                  <a:lnTo>
                    <a:pt x="13982" y="18110"/>
                  </a:lnTo>
                  <a:lnTo>
                    <a:pt x="15633" y="19748"/>
                  </a:lnTo>
                  <a:lnTo>
                    <a:pt x="16459" y="19748"/>
                  </a:lnTo>
                  <a:lnTo>
                    <a:pt x="18110" y="19748"/>
                  </a:lnTo>
                  <a:lnTo>
                    <a:pt x="18923" y="18110"/>
                  </a:lnTo>
                  <a:lnTo>
                    <a:pt x="18923" y="14808"/>
                  </a:lnTo>
                  <a:close/>
                </a:path>
                <a:path w="494029" h="88264">
                  <a:moveTo>
                    <a:pt x="34544" y="9867"/>
                  </a:moveTo>
                  <a:lnTo>
                    <a:pt x="32918" y="9055"/>
                  </a:lnTo>
                  <a:lnTo>
                    <a:pt x="30441" y="9055"/>
                  </a:lnTo>
                  <a:lnTo>
                    <a:pt x="28803" y="9867"/>
                  </a:lnTo>
                  <a:lnTo>
                    <a:pt x="28803" y="13982"/>
                  </a:lnTo>
                  <a:lnTo>
                    <a:pt x="30441" y="16459"/>
                  </a:lnTo>
                  <a:lnTo>
                    <a:pt x="32092" y="16459"/>
                  </a:lnTo>
                  <a:lnTo>
                    <a:pt x="34544" y="13982"/>
                  </a:lnTo>
                  <a:lnTo>
                    <a:pt x="34544" y="9867"/>
                  </a:lnTo>
                  <a:close/>
                </a:path>
                <a:path w="494029" h="88264">
                  <a:moveTo>
                    <a:pt x="49352" y="5765"/>
                  </a:moveTo>
                  <a:lnTo>
                    <a:pt x="48552" y="4114"/>
                  </a:lnTo>
                  <a:lnTo>
                    <a:pt x="45262" y="4114"/>
                  </a:lnTo>
                  <a:lnTo>
                    <a:pt x="44437" y="5765"/>
                  </a:lnTo>
                  <a:lnTo>
                    <a:pt x="44437" y="9867"/>
                  </a:lnTo>
                  <a:lnTo>
                    <a:pt x="45262" y="11518"/>
                  </a:lnTo>
                  <a:lnTo>
                    <a:pt x="46913" y="11518"/>
                  </a:lnTo>
                  <a:lnTo>
                    <a:pt x="48552" y="11518"/>
                  </a:lnTo>
                  <a:lnTo>
                    <a:pt x="49352" y="9867"/>
                  </a:lnTo>
                  <a:lnTo>
                    <a:pt x="49352" y="5765"/>
                  </a:lnTo>
                  <a:close/>
                </a:path>
                <a:path w="494029" h="88264">
                  <a:moveTo>
                    <a:pt x="65011" y="1651"/>
                  </a:moveTo>
                  <a:lnTo>
                    <a:pt x="64185" y="0"/>
                  </a:lnTo>
                  <a:lnTo>
                    <a:pt x="60896" y="0"/>
                  </a:lnTo>
                  <a:lnTo>
                    <a:pt x="59245" y="1651"/>
                  </a:lnTo>
                  <a:lnTo>
                    <a:pt x="59245" y="5765"/>
                  </a:lnTo>
                  <a:lnTo>
                    <a:pt x="60896" y="8229"/>
                  </a:lnTo>
                  <a:lnTo>
                    <a:pt x="62534" y="8229"/>
                  </a:lnTo>
                  <a:lnTo>
                    <a:pt x="64185" y="8229"/>
                  </a:lnTo>
                  <a:lnTo>
                    <a:pt x="65011" y="5765"/>
                  </a:lnTo>
                  <a:lnTo>
                    <a:pt x="65011" y="1651"/>
                  </a:lnTo>
                  <a:close/>
                </a:path>
                <a:path w="494029" h="88264">
                  <a:moveTo>
                    <a:pt x="81470" y="80645"/>
                  </a:moveTo>
                  <a:lnTo>
                    <a:pt x="79819" y="78181"/>
                  </a:lnTo>
                  <a:lnTo>
                    <a:pt x="75704" y="78181"/>
                  </a:lnTo>
                  <a:lnTo>
                    <a:pt x="74066" y="80645"/>
                  </a:lnTo>
                  <a:lnTo>
                    <a:pt x="74066" y="85585"/>
                  </a:lnTo>
                  <a:lnTo>
                    <a:pt x="75704" y="88049"/>
                  </a:lnTo>
                  <a:lnTo>
                    <a:pt x="78168" y="88049"/>
                  </a:lnTo>
                  <a:lnTo>
                    <a:pt x="79819" y="88049"/>
                  </a:lnTo>
                  <a:lnTo>
                    <a:pt x="81470" y="85585"/>
                  </a:lnTo>
                  <a:lnTo>
                    <a:pt x="81470" y="80645"/>
                  </a:lnTo>
                  <a:close/>
                </a:path>
                <a:path w="494029" h="88264">
                  <a:moveTo>
                    <a:pt x="128384" y="3289"/>
                  </a:moveTo>
                  <a:lnTo>
                    <a:pt x="125907" y="1651"/>
                  </a:lnTo>
                  <a:lnTo>
                    <a:pt x="122618" y="1651"/>
                  </a:lnTo>
                  <a:lnTo>
                    <a:pt x="120967" y="3289"/>
                  </a:lnTo>
                  <a:lnTo>
                    <a:pt x="120967" y="8229"/>
                  </a:lnTo>
                  <a:lnTo>
                    <a:pt x="122618" y="9867"/>
                  </a:lnTo>
                  <a:lnTo>
                    <a:pt x="125082" y="9867"/>
                  </a:lnTo>
                  <a:lnTo>
                    <a:pt x="125907" y="9867"/>
                  </a:lnTo>
                  <a:lnTo>
                    <a:pt x="128384" y="8229"/>
                  </a:lnTo>
                  <a:lnTo>
                    <a:pt x="128384" y="3289"/>
                  </a:lnTo>
                  <a:close/>
                </a:path>
                <a:path w="494029" h="88264">
                  <a:moveTo>
                    <a:pt x="180225" y="8229"/>
                  </a:moveTo>
                  <a:lnTo>
                    <a:pt x="178574" y="5765"/>
                  </a:lnTo>
                  <a:lnTo>
                    <a:pt x="174459" y="5765"/>
                  </a:lnTo>
                  <a:lnTo>
                    <a:pt x="172821" y="8229"/>
                  </a:lnTo>
                  <a:lnTo>
                    <a:pt x="172821" y="12344"/>
                  </a:lnTo>
                  <a:lnTo>
                    <a:pt x="174459" y="14808"/>
                  </a:lnTo>
                  <a:lnTo>
                    <a:pt x="176936" y="14808"/>
                  </a:lnTo>
                  <a:lnTo>
                    <a:pt x="178574" y="14808"/>
                  </a:lnTo>
                  <a:lnTo>
                    <a:pt x="180225" y="12344"/>
                  </a:lnTo>
                  <a:lnTo>
                    <a:pt x="180225" y="8229"/>
                  </a:lnTo>
                  <a:close/>
                </a:path>
                <a:path w="494029" h="88264">
                  <a:moveTo>
                    <a:pt x="243586" y="13982"/>
                  </a:moveTo>
                  <a:lnTo>
                    <a:pt x="241947" y="11518"/>
                  </a:lnTo>
                  <a:lnTo>
                    <a:pt x="237832" y="11518"/>
                  </a:lnTo>
                  <a:lnTo>
                    <a:pt x="237007" y="13169"/>
                  </a:lnTo>
                  <a:lnTo>
                    <a:pt x="237007" y="18110"/>
                  </a:lnTo>
                  <a:lnTo>
                    <a:pt x="237832" y="20574"/>
                  </a:lnTo>
                  <a:lnTo>
                    <a:pt x="239471" y="20574"/>
                  </a:lnTo>
                  <a:lnTo>
                    <a:pt x="241947" y="20574"/>
                  </a:lnTo>
                  <a:lnTo>
                    <a:pt x="243586" y="18110"/>
                  </a:lnTo>
                  <a:lnTo>
                    <a:pt x="243586" y="13982"/>
                  </a:lnTo>
                  <a:close/>
                </a:path>
                <a:path w="494029" h="88264">
                  <a:moveTo>
                    <a:pt x="390080" y="27152"/>
                  </a:moveTo>
                  <a:lnTo>
                    <a:pt x="388429" y="25514"/>
                  </a:lnTo>
                  <a:lnTo>
                    <a:pt x="385140" y="25514"/>
                  </a:lnTo>
                  <a:lnTo>
                    <a:pt x="383501" y="27152"/>
                  </a:lnTo>
                  <a:lnTo>
                    <a:pt x="383501" y="32918"/>
                  </a:lnTo>
                  <a:lnTo>
                    <a:pt x="385140" y="33731"/>
                  </a:lnTo>
                  <a:lnTo>
                    <a:pt x="387616" y="33731"/>
                  </a:lnTo>
                  <a:lnTo>
                    <a:pt x="388429" y="33731"/>
                  </a:lnTo>
                  <a:lnTo>
                    <a:pt x="390080" y="32918"/>
                  </a:lnTo>
                  <a:lnTo>
                    <a:pt x="390080" y="27152"/>
                  </a:lnTo>
                  <a:close/>
                </a:path>
                <a:path w="494029" h="88264">
                  <a:moveTo>
                    <a:pt x="450151" y="32918"/>
                  </a:moveTo>
                  <a:lnTo>
                    <a:pt x="448513" y="31280"/>
                  </a:lnTo>
                  <a:lnTo>
                    <a:pt x="444385" y="31280"/>
                  </a:lnTo>
                  <a:lnTo>
                    <a:pt x="442747" y="32918"/>
                  </a:lnTo>
                  <a:lnTo>
                    <a:pt x="442747" y="37858"/>
                  </a:lnTo>
                  <a:lnTo>
                    <a:pt x="444385" y="40322"/>
                  </a:lnTo>
                  <a:lnTo>
                    <a:pt x="446862" y="40322"/>
                  </a:lnTo>
                  <a:lnTo>
                    <a:pt x="448513" y="40322"/>
                  </a:lnTo>
                  <a:lnTo>
                    <a:pt x="450151" y="37858"/>
                  </a:lnTo>
                  <a:lnTo>
                    <a:pt x="450151" y="32918"/>
                  </a:lnTo>
                  <a:close/>
                </a:path>
                <a:path w="494029" h="88264">
                  <a:moveTo>
                    <a:pt x="493776" y="37858"/>
                  </a:moveTo>
                  <a:lnTo>
                    <a:pt x="492950" y="35382"/>
                  </a:lnTo>
                  <a:lnTo>
                    <a:pt x="488835" y="35382"/>
                  </a:lnTo>
                  <a:lnTo>
                    <a:pt x="486359" y="37033"/>
                  </a:lnTo>
                  <a:lnTo>
                    <a:pt x="486359" y="41973"/>
                  </a:lnTo>
                  <a:lnTo>
                    <a:pt x="488835" y="43611"/>
                  </a:lnTo>
                  <a:lnTo>
                    <a:pt x="490486" y="43611"/>
                  </a:lnTo>
                  <a:lnTo>
                    <a:pt x="492950" y="43611"/>
                  </a:lnTo>
                  <a:lnTo>
                    <a:pt x="493776" y="41973"/>
                  </a:lnTo>
                  <a:lnTo>
                    <a:pt x="493776" y="37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29724" y="2604465"/>
              <a:ext cx="76835" cy="1094740"/>
            </a:xfrm>
            <a:custGeom>
              <a:avLst/>
              <a:gdLst/>
              <a:ahLst/>
              <a:cxnLst/>
              <a:rect l="l" t="t" r="r" b="b"/>
              <a:pathLst>
                <a:path w="76835" h="1094739">
                  <a:moveTo>
                    <a:pt x="76542" y="0"/>
                  </a:moveTo>
                  <a:lnTo>
                    <a:pt x="0" y="22212"/>
                  </a:lnTo>
                  <a:lnTo>
                    <a:pt x="0" y="1075766"/>
                  </a:lnTo>
                  <a:lnTo>
                    <a:pt x="76542" y="1094536"/>
                  </a:lnTo>
                  <a:lnTo>
                    <a:pt x="76542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33013" y="2918840"/>
              <a:ext cx="502920" cy="774065"/>
            </a:xfrm>
            <a:custGeom>
              <a:avLst/>
              <a:gdLst/>
              <a:ahLst/>
              <a:cxnLst/>
              <a:rect l="l" t="t" r="r" b="b"/>
              <a:pathLst>
                <a:path w="502920" h="774064">
                  <a:moveTo>
                    <a:pt x="5003" y="751789"/>
                  </a:moveTo>
                  <a:lnTo>
                    <a:pt x="4165" y="750277"/>
                  </a:lnTo>
                  <a:lnTo>
                    <a:pt x="2501" y="750531"/>
                  </a:lnTo>
                  <a:lnTo>
                    <a:pt x="838" y="750760"/>
                  </a:lnTo>
                  <a:lnTo>
                    <a:pt x="0" y="753351"/>
                  </a:lnTo>
                  <a:lnTo>
                    <a:pt x="0" y="757466"/>
                  </a:lnTo>
                  <a:lnTo>
                    <a:pt x="838" y="758990"/>
                  </a:lnTo>
                  <a:lnTo>
                    <a:pt x="2501" y="758736"/>
                  </a:lnTo>
                  <a:lnTo>
                    <a:pt x="4165" y="758507"/>
                  </a:lnTo>
                  <a:lnTo>
                    <a:pt x="5003" y="755916"/>
                  </a:lnTo>
                  <a:lnTo>
                    <a:pt x="5003" y="751789"/>
                  </a:lnTo>
                  <a:close/>
                </a:path>
                <a:path w="502920" h="774064">
                  <a:moveTo>
                    <a:pt x="19138" y="755523"/>
                  </a:moveTo>
                  <a:lnTo>
                    <a:pt x="17475" y="754126"/>
                  </a:lnTo>
                  <a:lnTo>
                    <a:pt x="16649" y="754227"/>
                  </a:lnTo>
                  <a:lnTo>
                    <a:pt x="14986" y="754468"/>
                  </a:lnTo>
                  <a:lnTo>
                    <a:pt x="14986" y="762698"/>
                  </a:lnTo>
                  <a:lnTo>
                    <a:pt x="16649" y="762444"/>
                  </a:lnTo>
                  <a:lnTo>
                    <a:pt x="19138" y="759625"/>
                  </a:lnTo>
                  <a:lnTo>
                    <a:pt x="19138" y="755523"/>
                  </a:lnTo>
                  <a:close/>
                </a:path>
                <a:path w="502920" h="774064">
                  <a:moveTo>
                    <a:pt x="34124" y="758278"/>
                  </a:moveTo>
                  <a:lnTo>
                    <a:pt x="32461" y="756881"/>
                  </a:lnTo>
                  <a:lnTo>
                    <a:pt x="31635" y="756983"/>
                  </a:lnTo>
                  <a:lnTo>
                    <a:pt x="29959" y="757237"/>
                  </a:lnTo>
                  <a:lnTo>
                    <a:pt x="29959" y="765454"/>
                  </a:lnTo>
                  <a:lnTo>
                    <a:pt x="31635" y="765213"/>
                  </a:lnTo>
                  <a:lnTo>
                    <a:pt x="32461" y="765098"/>
                  </a:lnTo>
                  <a:lnTo>
                    <a:pt x="34124" y="763219"/>
                  </a:lnTo>
                  <a:lnTo>
                    <a:pt x="34124" y="758278"/>
                  </a:lnTo>
                  <a:close/>
                </a:path>
                <a:path w="502920" h="774064">
                  <a:moveTo>
                    <a:pt x="49110" y="761873"/>
                  </a:moveTo>
                  <a:lnTo>
                    <a:pt x="48272" y="761174"/>
                  </a:lnTo>
                  <a:lnTo>
                    <a:pt x="46609" y="761390"/>
                  </a:lnTo>
                  <a:lnTo>
                    <a:pt x="44945" y="761644"/>
                  </a:lnTo>
                  <a:lnTo>
                    <a:pt x="44945" y="769874"/>
                  </a:lnTo>
                  <a:lnTo>
                    <a:pt x="46609" y="769632"/>
                  </a:lnTo>
                  <a:lnTo>
                    <a:pt x="48272" y="769416"/>
                  </a:lnTo>
                  <a:lnTo>
                    <a:pt x="49110" y="766813"/>
                  </a:lnTo>
                  <a:lnTo>
                    <a:pt x="49110" y="761873"/>
                  </a:lnTo>
                  <a:close/>
                </a:path>
                <a:path w="502920" h="774064">
                  <a:moveTo>
                    <a:pt x="64071" y="766279"/>
                  </a:moveTo>
                  <a:lnTo>
                    <a:pt x="62420" y="764870"/>
                  </a:lnTo>
                  <a:lnTo>
                    <a:pt x="59918" y="765238"/>
                  </a:lnTo>
                  <a:lnTo>
                    <a:pt x="59918" y="773468"/>
                  </a:lnTo>
                  <a:lnTo>
                    <a:pt x="61595" y="772388"/>
                  </a:lnTo>
                  <a:lnTo>
                    <a:pt x="62420" y="772287"/>
                  </a:lnTo>
                  <a:lnTo>
                    <a:pt x="64071" y="770394"/>
                  </a:lnTo>
                  <a:lnTo>
                    <a:pt x="64071" y="766279"/>
                  </a:lnTo>
                  <a:close/>
                </a:path>
                <a:path w="502920" h="774064">
                  <a:moveTo>
                    <a:pt x="83121" y="689635"/>
                  </a:moveTo>
                  <a:lnTo>
                    <a:pt x="82296" y="687158"/>
                  </a:lnTo>
                  <a:lnTo>
                    <a:pt x="80645" y="687984"/>
                  </a:lnTo>
                  <a:lnTo>
                    <a:pt x="78181" y="687984"/>
                  </a:lnTo>
                  <a:lnTo>
                    <a:pt x="76542" y="689635"/>
                  </a:lnTo>
                  <a:lnTo>
                    <a:pt x="76542" y="693750"/>
                  </a:lnTo>
                  <a:lnTo>
                    <a:pt x="78181" y="696214"/>
                  </a:lnTo>
                  <a:lnTo>
                    <a:pt x="80645" y="695401"/>
                  </a:lnTo>
                  <a:lnTo>
                    <a:pt x="82296" y="695401"/>
                  </a:lnTo>
                  <a:lnTo>
                    <a:pt x="83121" y="693750"/>
                  </a:lnTo>
                  <a:lnTo>
                    <a:pt x="83121" y="689635"/>
                  </a:lnTo>
                  <a:close/>
                </a:path>
                <a:path w="502920" h="774064">
                  <a:moveTo>
                    <a:pt x="83121" y="460857"/>
                  </a:moveTo>
                  <a:lnTo>
                    <a:pt x="81470" y="460032"/>
                  </a:lnTo>
                  <a:lnTo>
                    <a:pt x="77355" y="460032"/>
                  </a:lnTo>
                  <a:lnTo>
                    <a:pt x="75704" y="461670"/>
                  </a:lnTo>
                  <a:lnTo>
                    <a:pt x="75704" y="466610"/>
                  </a:lnTo>
                  <a:lnTo>
                    <a:pt x="77355" y="467436"/>
                  </a:lnTo>
                  <a:lnTo>
                    <a:pt x="79819" y="467436"/>
                  </a:lnTo>
                  <a:lnTo>
                    <a:pt x="81470" y="467436"/>
                  </a:lnTo>
                  <a:lnTo>
                    <a:pt x="83121" y="465797"/>
                  </a:lnTo>
                  <a:lnTo>
                    <a:pt x="83121" y="460857"/>
                  </a:lnTo>
                  <a:close/>
                </a:path>
                <a:path w="502920" h="774064">
                  <a:moveTo>
                    <a:pt x="83121" y="231254"/>
                  </a:moveTo>
                  <a:lnTo>
                    <a:pt x="81470" y="229603"/>
                  </a:lnTo>
                  <a:lnTo>
                    <a:pt x="77355" y="229603"/>
                  </a:lnTo>
                  <a:lnTo>
                    <a:pt x="75704" y="232067"/>
                  </a:lnTo>
                  <a:lnTo>
                    <a:pt x="75704" y="236194"/>
                  </a:lnTo>
                  <a:lnTo>
                    <a:pt x="77355" y="237820"/>
                  </a:lnTo>
                  <a:lnTo>
                    <a:pt x="79819" y="237820"/>
                  </a:lnTo>
                  <a:lnTo>
                    <a:pt x="81470" y="237820"/>
                  </a:lnTo>
                  <a:lnTo>
                    <a:pt x="83121" y="235369"/>
                  </a:lnTo>
                  <a:lnTo>
                    <a:pt x="83121" y="231254"/>
                  </a:lnTo>
                  <a:close/>
                </a:path>
                <a:path w="502920" h="774064">
                  <a:moveTo>
                    <a:pt x="83121" y="1651"/>
                  </a:moveTo>
                  <a:lnTo>
                    <a:pt x="81470" y="0"/>
                  </a:lnTo>
                  <a:lnTo>
                    <a:pt x="79819" y="812"/>
                  </a:lnTo>
                  <a:lnTo>
                    <a:pt x="77355" y="812"/>
                  </a:lnTo>
                  <a:lnTo>
                    <a:pt x="75704" y="1651"/>
                  </a:lnTo>
                  <a:lnTo>
                    <a:pt x="75704" y="6578"/>
                  </a:lnTo>
                  <a:lnTo>
                    <a:pt x="77355" y="8216"/>
                  </a:lnTo>
                  <a:lnTo>
                    <a:pt x="79819" y="8216"/>
                  </a:lnTo>
                  <a:lnTo>
                    <a:pt x="81470" y="8216"/>
                  </a:lnTo>
                  <a:lnTo>
                    <a:pt x="83121" y="6578"/>
                  </a:lnTo>
                  <a:lnTo>
                    <a:pt x="83121" y="1651"/>
                  </a:lnTo>
                  <a:close/>
                </a:path>
                <a:path w="502920" h="774064">
                  <a:moveTo>
                    <a:pt x="124269" y="761225"/>
                  </a:moveTo>
                  <a:lnTo>
                    <a:pt x="122618" y="760412"/>
                  </a:lnTo>
                  <a:lnTo>
                    <a:pt x="119329" y="760412"/>
                  </a:lnTo>
                  <a:lnTo>
                    <a:pt x="116865" y="762063"/>
                  </a:lnTo>
                  <a:lnTo>
                    <a:pt x="116865" y="766991"/>
                  </a:lnTo>
                  <a:lnTo>
                    <a:pt x="119329" y="767829"/>
                  </a:lnTo>
                  <a:lnTo>
                    <a:pt x="120154" y="767829"/>
                  </a:lnTo>
                  <a:lnTo>
                    <a:pt x="122618" y="767829"/>
                  </a:lnTo>
                  <a:lnTo>
                    <a:pt x="124269" y="766178"/>
                  </a:lnTo>
                  <a:lnTo>
                    <a:pt x="124269" y="761225"/>
                  </a:lnTo>
                  <a:close/>
                </a:path>
                <a:path w="502920" h="774064">
                  <a:moveTo>
                    <a:pt x="175298" y="751357"/>
                  </a:moveTo>
                  <a:lnTo>
                    <a:pt x="173647" y="749719"/>
                  </a:lnTo>
                  <a:lnTo>
                    <a:pt x="171996" y="749719"/>
                  </a:lnTo>
                  <a:lnTo>
                    <a:pt x="170357" y="750544"/>
                  </a:lnTo>
                  <a:lnTo>
                    <a:pt x="168706" y="752170"/>
                  </a:lnTo>
                  <a:lnTo>
                    <a:pt x="168706" y="756297"/>
                  </a:lnTo>
                  <a:lnTo>
                    <a:pt x="170357" y="757936"/>
                  </a:lnTo>
                  <a:lnTo>
                    <a:pt x="171996" y="757936"/>
                  </a:lnTo>
                  <a:lnTo>
                    <a:pt x="173647" y="757936"/>
                  </a:lnTo>
                  <a:lnTo>
                    <a:pt x="175298" y="755472"/>
                  </a:lnTo>
                  <a:lnTo>
                    <a:pt x="175298" y="751357"/>
                  </a:lnTo>
                  <a:close/>
                </a:path>
                <a:path w="502920" h="774064">
                  <a:moveTo>
                    <a:pt x="237832" y="738187"/>
                  </a:moveTo>
                  <a:lnTo>
                    <a:pt x="236194" y="736549"/>
                  </a:lnTo>
                  <a:lnTo>
                    <a:pt x="234543" y="737362"/>
                  </a:lnTo>
                  <a:lnTo>
                    <a:pt x="232892" y="737362"/>
                  </a:lnTo>
                  <a:lnTo>
                    <a:pt x="231254" y="738187"/>
                  </a:lnTo>
                  <a:lnTo>
                    <a:pt x="231254" y="743127"/>
                  </a:lnTo>
                  <a:lnTo>
                    <a:pt x="232892" y="744766"/>
                  </a:lnTo>
                  <a:lnTo>
                    <a:pt x="234543" y="744766"/>
                  </a:lnTo>
                  <a:lnTo>
                    <a:pt x="236194" y="744766"/>
                  </a:lnTo>
                  <a:lnTo>
                    <a:pt x="237832" y="742302"/>
                  </a:lnTo>
                  <a:lnTo>
                    <a:pt x="237832" y="738187"/>
                  </a:lnTo>
                  <a:close/>
                </a:path>
                <a:path w="502920" h="774064">
                  <a:moveTo>
                    <a:pt x="392557" y="707732"/>
                  </a:moveTo>
                  <a:lnTo>
                    <a:pt x="390906" y="705269"/>
                  </a:lnTo>
                  <a:lnTo>
                    <a:pt x="390093" y="706107"/>
                  </a:lnTo>
                  <a:lnTo>
                    <a:pt x="387616" y="706107"/>
                  </a:lnTo>
                  <a:lnTo>
                    <a:pt x="385978" y="707732"/>
                  </a:lnTo>
                  <a:lnTo>
                    <a:pt x="385978" y="711860"/>
                  </a:lnTo>
                  <a:lnTo>
                    <a:pt x="387616" y="713511"/>
                  </a:lnTo>
                  <a:lnTo>
                    <a:pt x="390093" y="713511"/>
                  </a:lnTo>
                  <a:lnTo>
                    <a:pt x="390906" y="713511"/>
                  </a:lnTo>
                  <a:lnTo>
                    <a:pt x="392557" y="711034"/>
                  </a:lnTo>
                  <a:lnTo>
                    <a:pt x="392557" y="707732"/>
                  </a:lnTo>
                  <a:close/>
                </a:path>
                <a:path w="502920" h="774064">
                  <a:moveTo>
                    <a:pt x="450989" y="693750"/>
                  </a:moveTo>
                  <a:lnTo>
                    <a:pt x="449338" y="692111"/>
                  </a:lnTo>
                  <a:lnTo>
                    <a:pt x="447687" y="692924"/>
                  </a:lnTo>
                  <a:lnTo>
                    <a:pt x="445223" y="692924"/>
                  </a:lnTo>
                  <a:lnTo>
                    <a:pt x="443572" y="693750"/>
                  </a:lnTo>
                  <a:lnTo>
                    <a:pt x="443572" y="698690"/>
                  </a:lnTo>
                  <a:lnTo>
                    <a:pt x="445223" y="700328"/>
                  </a:lnTo>
                  <a:lnTo>
                    <a:pt x="447687" y="700328"/>
                  </a:lnTo>
                  <a:lnTo>
                    <a:pt x="449338" y="700328"/>
                  </a:lnTo>
                  <a:lnTo>
                    <a:pt x="450989" y="697877"/>
                  </a:lnTo>
                  <a:lnTo>
                    <a:pt x="450989" y="693750"/>
                  </a:lnTo>
                  <a:close/>
                </a:path>
                <a:path w="502920" h="774064">
                  <a:moveTo>
                    <a:pt x="502831" y="683882"/>
                  </a:moveTo>
                  <a:lnTo>
                    <a:pt x="501180" y="682231"/>
                  </a:lnTo>
                  <a:lnTo>
                    <a:pt x="496252" y="682231"/>
                  </a:lnTo>
                  <a:lnTo>
                    <a:pt x="495427" y="684707"/>
                  </a:lnTo>
                  <a:lnTo>
                    <a:pt x="495427" y="688822"/>
                  </a:lnTo>
                  <a:lnTo>
                    <a:pt x="496252" y="690460"/>
                  </a:lnTo>
                  <a:lnTo>
                    <a:pt x="498716" y="689635"/>
                  </a:lnTo>
                  <a:lnTo>
                    <a:pt x="501180" y="689635"/>
                  </a:lnTo>
                  <a:lnTo>
                    <a:pt x="502831" y="687984"/>
                  </a:lnTo>
                  <a:lnTo>
                    <a:pt x="502831" y="6838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38753" y="2708986"/>
              <a:ext cx="213360" cy="198120"/>
            </a:xfrm>
            <a:custGeom>
              <a:avLst/>
              <a:gdLst/>
              <a:ahLst/>
              <a:cxnLst/>
              <a:rect l="l" t="t" r="r" b="b"/>
              <a:pathLst>
                <a:path w="213360" h="198119">
                  <a:moveTo>
                    <a:pt x="207391" y="0"/>
                  </a:moveTo>
                  <a:lnTo>
                    <a:pt x="207391" y="197497"/>
                  </a:lnTo>
                </a:path>
                <a:path w="213360" h="198119">
                  <a:moveTo>
                    <a:pt x="213156" y="197497"/>
                  </a:moveTo>
                  <a:lnTo>
                    <a:pt x="0" y="19669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21049" y="2807741"/>
              <a:ext cx="44450" cy="22225"/>
            </a:xfrm>
            <a:custGeom>
              <a:avLst/>
              <a:gdLst/>
              <a:ahLst/>
              <a:cxnLst/>
              <a:rect l="l" t="t" r="r" b="b"/>
              <a:pathLst>
                <a:path w="44450" h="22225">
                  <a:moveTo>
                    <a:pt x="0" y="0"/>
                  </a:moveTo>
                  <a:lnTo>
                    <a:pt x="0" y="21386"/>
                  </a:lnTo>
                  <a:lnTo>
                    <a:pt x="44450" y="22212"/>
                  </a:lnTo>
                  <a:lnTo>
                    <a:pt x="44450" y="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21049" y="2807741"/>
              <a:ext cx="44450" cy="22225"/>
            </a:xfrm>
            <a:custGeom>
              <a:avLst/>
              <a:gdLst/>
              <a:ahLst/>
              <a:cxnLst/>
              <a:rect l="l" t="t" r="r" b="b"/>
              <a:pathLst>
                <a:path w="44450" h="22225">
                  <a:moveTo>
                    <a:pt x="0" y="21386"/>
                  </a:moveTo>
                  <a:lnTo>
                    <a:pt x="44450" y="22212"/>
                  </a:lnTo>
                  <a:lnTo>
                    <a:pt x="44450" y="812"/>
                  </a:lnTo>
                  <a:lnTo>
                    <a:pt x="0" y="0"/>
                  </a:lnTo>
                  <a:lnTo>
                    <a:pt x="0" y="21386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21049" y="2870276"/>
              <a:ext cx="44450" cy="22860"/>
            </a:xfrm>
            <a:custGeom>
              <a:avLst/>
              <a:gdLst/>
              <a:ahLst/>
              <a:cxnLst/>
              <a:rect l="l" t="t" r="r" b="b"/>
              <a:pathLst>
                <a:path w="44450" h="22860">
                  <a:moveTo>
                    <a:pt x="0" y="0"/>
                  </a:moveTo>
                  <a:lnTo>
                    <a:pt x="0" y="21399"/>
                  </a:lnTo>
                  <a:lnTo>
                    <a:pt x="44450" y="22237"/>
                  </a:lnTo>
                  <a:lnTo>
                    <a:pt x="44450" y="8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21049" y="2870276"/>
              <a:ext cx="44450" cy="22860"/>
            </a:xfrm>
            <a:custGeom>
              <a:avLst/>
              <a:gdLst/>
              <a:ahLst/>
              <a:cxnLst/>
              <a:rect l="l" t="t" r="r" b="b"/>
              <a:pathLst>
                <a:path w="44450" h="22860">
                  <a:moveTo>
                    <a:pt x="0" y="21399"/>
                  </a:moveTo>
                  <a:lnTo>
                    <a:pt x="44450" y="22237"/>
                  </a:lnTo>
                  <a:lnTo>
                    <a:pt x="44450" y="838"/>
                  </a:lnTo>
                  <a:lnTo>
                    <a:pt x="0" y="0"/>
                  </a:lnTo>
                  <a:lnTo>
                    <a:pt x="0" y="21399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40798" y="2830779"/>
              <a:ext cx="24765" cy="14604"/>
            </a:xfrm>
            <a:custGeom>
              <a:avLst/>
              <a:gdLst/>
              <a:ahLst/>
              <a:cxnLst/>
              <a:rect l="l" t="t" r="r" b="b"/>
              <a:pathLst>
                <a:path w="24764" h="14605">
                  <a:moveTo>
                    <a:pt x="0" y="0"/>
                  </a:moveTo>
                  <a:lnTo>
                    <a:pt x="0" y="13982"/>
                  </a:lnTo>
                  <a:lnTo>
                    <a:pt x="24701" y="13982"/>
                  </a:lnTo>
                  <a:lnTo>
                    <a:pt x="24701" y="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40798" y="2830779"/>
              <a:ext cx="24765" cy="14604"/>
            </a:xfrm>
            <a:custGeom>
              <a:avLst/>
              <a:gdLst/>
              <a:ahLst/>
              <a:cxnLst/>
              <a:rect l="l" t="t" r="r" b="b"/>
              <a:pathLst>
                <a:path w="24764" h="14605">
                  <a:moveTo>
                    <a:pt x="0" y="13982"/>
                  </a:moveTo>
                  <a:lnTo>
                    <a:pt x="24701" y="13982"/>
                  </a:lnTo>
                  <a:lnTo>
                    <a:pt x="24701" y="825"/>
                  </a:lnTo>
                  <a:lnTo>
                    <a:pt x="0" y="0"/>
                  </a:lnTo>
                  <a:lnTo>
                    <a:pt x="0" y="13982"/>
                  </a:lnTo>
                  <a:close/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36696" y="2871114"/>
              <a:ext cx="28575" cy="6350"/>
            </a:xfrm>
            <a:custGeom>
              <a:avLst/>
              <a:gdLst/>
              <a:ahLst/>
              <a:cxnLst/>
              <a:rect l="l" t="t" r="r" b="b"/>
              <a:pathLst>
                <a:path w="28575" h="6350">
                  <a:moveTo>
                    <a:pt x="0" y="0"/>
                  </a:moveTo>
                  <a:lnTo>
                    <a:pt x="0" y="4927"/>
                  </a:lnTo>
                  <a:lnTo>
                    <a:pt x="27978" y="5753"/>
                  </a:lnTo>
                  <a:lnTo>
                    <a:pt x="27978" y="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36696" y="287111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5">
                  <a:moveTo>
                    <a:pt x="0" y="0"/>
                  </a:moveTo>
                  <a:lnTo>
                    <a:pt x="0" y="2056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25164" y="2874403"/>
              <a:ext cx="5080" cy="15240"/>
            </a:xfrm>
            <a:custGeom>
              <a:avLst/>
              <a:gdLst/>
              <a:ahLst/>
              <a:cxnLst/>
              <a:rect l="l" t="t" r="r" b="b"/>
              <a:pathLst>
                <a:path w="5079" h="15239">
                  <a:moveTo>
                    <a:pt x="4127" y="0"/>
                  </a:moveTo>
                  <a:lnTo>
                    <a:pt x="825" y="0"/>
                  </a:lnTo>
                  <a:lnTo>
                    <a:pt x="0" y="7404"/>
                  </a:lnTo>
                  <a:lnTo>
                    <a:pt x="1650" y="7404"/>
                  </a:lnTo>
                  <a:lnTo>
                    <a:pt x="1650" y="11518"/>
                  </a:lnTo>
                  <a:lnTo>
                    <a:pt x="825" y="10693"/>
                  </a:lnTo>
                  <a:lnTo>
                    <a:pt x="825" y="14808"/>
                  </a:lnTo>
                  <a:lnTo>
                    <a:pt x="4940" y="10693"/>
                  </a:lnTo>
                  <a:lnTo>
                    <a:pt x="3301" y="11518"/>
                  </a:lnTo>
                  <a:lnTo>
                    <a:pt x="4940" y="5753"/>
                  </a:lnTo>
                  <a:lnTo>
                    <a:pt x="825" y="5753"/>
                  </a:lnTo>
                  <a:lnTo>
                    <a:pt x="41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37115" y="3039808"/>
              <a:ext cx="215900" cy="151130"/>
            </a:xfrm>
            <a:custGeom>
              <a:avLst/>
              <a:gdLst/>
              <a:ahLst/>
              <a:cxnLst/>
              <a:rect l="l" t="t" r="r" b="b"/>
              <a:pathLst>
                <a:path w="215900" h="151130">
                  <a:moveTo>
                    <a:pt x="215607" y="0"/>
                  </a:moveTo>
                  <a:lnTo>
                    <a:pt x="0" y="8229"/>
                  </a:lnTo>
                </a:path>
                <a:path w="215900" h="151130">
                  <a:moveTo>
                    <a:pt x="213969" y="68300"/>
                  </a:moveTo>
                  <a:lnTo>
                    <a:pt x="1638" y="80657"/>
                  </a:lnTo>
                </a:path>
                <a:path w="215900" h="151130">
                  <a:moveTo>
                    <a:pt x="213969" y="135788"/>
                  </a:moveTo>
                  <a:lnTo>
                    <a:pt x="1638" y="15062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38753" y="3243084"/>
              <a:ext cx="213995" cy="17780"/>
            </a:xfrm>
            <a:custGeom>
              <a:avLst/>
              <a:gdLst/>
              <a:ahLst/>
              <a:cxnLst/>
              <a:rect l="l" t="t" r="r" b="b"/>
              <a:pathLst>
                <a:path w="213995" h="17779">
                  <a:moveTo>
                    <a:pt x="-2286" y="8642"/>
                  </a:moveTo>
                  <a:lnTo>
                    <a:pt x="216255" y="8642"/>
                  </a:lnTo>
                </a:path>
              </a:pathLst>
            </a:custGeom>
            <a:ln w="21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438753" y="3308096"/>
              <a:ext cx="213995" cy="245745"/>
            </a:xfrm>
            <a:custGeom>
              <a:avLst/>
              <a:gdLst/>
              <a:ahLst/>
              <a:cxnLst/>
              <a:rect l="l" t="t" r="r" b="b"/>
              <a:pathLst>
                <a:path w="213995" h="245745">
                  <a:moveTo>
                    <a:pt x="213969" y="0"/>
                  </a:moveTo>
                  <a:lnTo>
                    <a:pt x="0" y="23875"/>
                  </a:lnTo>
                </a:path>
                <a:path w="213995" h="245745">
                  <a:moveTo>
                    <a:pt x="213969" y="66649"/>
                  </a:moveTo>
                  <a:lnTo>
                    <a:pt x="0" y="93827"/>
                  </a:lnTo>
                </a:path>
                <a:path w="213995" h="245745">
                  <a:moveTo>
                    <a:pt x="207391" y="69964"/>
                  </a:moveTo>
                  <a:lnTo>
                    <a:pt x="207391" y="24523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98011" y="2959976"/>
              <a:ext cx="95250" cy="55244"/>
            </a:xfrm>
            <a:custGeom>
              <a:avLst/>
              <a:gdLst/>
              <a:ahLst/>
              <a:cxnLst/>
              <a:rect l="l" t="t" r="r" b="b"/>
              <a:pathLst>
                <a:path w="95250" h="55244">
                  <a:moveTo>
                    <a:pt x="22225" y="0"/>
                  </a:moveTo>
                  <a:lnTo>
                    <a:pt x="6578" y="0"/>
                  </a:lnTo>
                  <a:lnTo>
                    <a:pt x="0" y="7416"/>
                  </a:lnTo>
                  <a:lnTo>
                    <a:pt x="0" y="26339"/>
                  </a:lnTo>
                  <a:lnTo>
                    <a:pt x="6578" y="33756"/>
                  </a:lnTo>
                  <a:lnTo>
                    <a:pt x="14808" y="32918"/>
                  </a:lnTo>
                  <a:lnTo>
                    <a:pt x="20573" y="32918"/>
                  </a:lnTo>
                  <a:lnTo>
                    <a:pt x="24688" y="29629"/>
                  </a:lnTo>
                  <a:lnTo>
                    <a:pt x="27978" y="26339"/>
                  </a:lnTo>
                  <a:lnTo>
                    <a:pt x="82295" y="55143"/>
                  </a:lnTo>
                  <a:lnTo>
                    <a:pt x="89700" y="53505"/>
                  </a:lnTo>
                  <a:lnTo>
                    <a:pt x="94640" y="46088"/>
                  </a:lnTo>
                  <a:lnTo>
                    <a:pt x="29629" y="12357"/>
                  </a:lnTo>
                  <a:lnTo>
                    <a:pt x="27978" y="4952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12820" y="2967393"/>
              <a:ext cx="77470" cy="44450"/>
            </a:xfrm>
            <a:custGeom>
              <a:avLst/>
              <a:gdLst/>
              <a:ahLst/>
              <a:cxnLst/>
              <a:rect l="l" t="t" r="r" b="b"/>
              <a:pathLst>
                <a:path w="77470" h="44450">
                  <a:moveTo>
                    <a:pt x="3289" y="0"/>
                  </a:moveTo>
                  <a:lnTo>
                    <a:pt x="0" y="4940"/>
                  </a:lnTo>
                  <a:lnTo>
                    <a:pt x="74891" y="44450"/>
                  </a:lnTo>
                  <a:lnTo>
                    <a:pt x="77355" y="39509"/>
                  </a:lnTo>
                  <a:lnTo>
                    <a:pt x="32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93897" y="3004426"/>
              <a:ext cx="34925" cy="32384"/>
            </a:xfrm>
            <a:custGeom>
              <a:avLst/>
              <a:gdLst/>
              <a:ahLst/>
              <a:cxnLst/>
              <a:rect l="l" t="t" r="r" b="b"/>
              <a:pathLst>
                <a:path w="34925" h="32385">
                  <a:moveTo>
                    <a:pt x="34569" y="9880"/>
                  </a:moveTo>
                  <a:lnTo>
                    <a:pt x="0" y="11518"/>
                  </a:lnTo>
                  <a:lnTo>
                    <a:pt x="0" y="825"/>
                  </a:lnTo>
                  <a:lnTo>
                    <a:pt x="34569" y="0"/>
                  </a:lnTo>
                  <a:lnTo>
                    <a:pt x="34569" y="9880"/>
                  </a:lnTo>
                  <a:close/>
                </a:path>
                <a:path w="34925" h="32385">
                  <a:moveTo>
                    <a:pt x="16459" y="32092"/>
                  </a:moveTo>
                  <a:lnTo>
                    <a:pt x="18923" y="32092"/>
                  </a:lnTo>
                  <a:lnTo>
                    <a:pt x="20574" y="29629"/>
                  </a:lnTo>
                  <a:lnTo>
                    <a:pt x="20574" y="27165"/>
                  </a:lnTo>
                  <a:lnTo>
                    <a:pt x="20574" y="24701"/>
                  </a:lnTo>
                  <a:lnTo>
                    <a:pt x="18923" y="22225"/>
                  </a:lnTo>
                  <a:lnTo>
                    <a:pt x="16459" y="22225"/>
                  </a:lnTo>
                  <a:lnTo>
                    <a:pt x="15633" y="22225"/>
                  </a:lnTo>
                  <a:lnTo>
                    <a:pt x="13169" y="24701"/>
                  </a:lnTo>
                  <a:lnTo>
                    <a:pt x="13169" y="27978"/>
                  </a:lnTo>
                  <a:lnTo>
                    <a:pt x="13169" y="29629"/>
                  </a:lnTo>
                  <a:lnTo>
                    <a:pt x="15633" y="32092"/>
                  </a:lnTo>
                  <a:lnTo>
                    <a:pt x="16459" y="320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03358" y="2933648"/>
              <a:ext cx="30480" cy="69215"/>
            </a:xfrm>
            <a:custGeom>
              <a:avLst/>
              <a:gdLst/>
              <a:ahLst/>
              <a:cxnLst/>
              <a:rect l="l" t="t" r="r" b="b"/>
              <a:pathLst>
                <a:path w="30479" h="69214">
                  <a:moveTo>
                    <a:pt x="25501" y="0"/>
                  </a:moveTo>
                  <a:lnTo>
                    <a:pt x="4927" y="825"/>
                  </a:lnTo>
                  <a:lnTo>
                    <a:pt x="4927" y="10706"/>
                  </a:lnTo>
                  <a:lnTo>
                    <a:pt x="25501" y="9880"/>
                  </a:lnTo>
                  <a:lnTo>
                    <a:pt x="25501" y="0"/>
                  </a:lnTo>
                  <a:close/>
                </a:path>
                <a:path w="30479" h="69214">
                  <a:moveTo>
                    <a:pt x="30441" y="14820"/>
                  </a:moveTo>
                  <a:lnTo>
                    <a:pt x="28803" y="13169"/>
                  </a:lnTo>
                  <a:lnTo>
                    <a:pt x="812" y="13995"/>
                  </a:lnTo>
                  <a:lnTo>
                    <a:pt x="0" y="15633"/>
                  </a:lnTo>
                  <a:lnTo>
                    <a:pt x="0" y="67475"/>
                  </a:lnTo>
                  <a:lnTo>
                    <a:pt x="812" y="69138"/>
                  </a:lnTo>
                  <a:lnTo>
                    <a:pt x="27965" y="68313"/>
                  </a:lnTo>
                  <a:lnTo>
                    <a:pt x="28803" y="68313"/>
                  </a:lnTo>
                  <a:lnTo>
                    <a:pt x="30441" y="66662"/>
                  </a:lnTo>
                  <a:lnTo>
                    <a:pt x="30441" y="148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05822" y="2972333"/>
              <a:ext cx="26034" cy="16510"/>
            </a:xfrm>
            <a:custGeom>
              <a:avLst/>
              <a:gdLst/>
              <a:ahLst/>
              <a:cxnLst/>
              <a:rect l="l" t="t" r="r" b="b"/>
              <a:pathLst>
                <a:path w="26035" h="16510">
                  <a:moveTo>
                    <a:pt x="25501" y="0"/>
                  </a:moveTo>
                  <a:lnTo>
                    <a:pt x="0" y="812"/>
                  </a:lnTo>
                  <a:lnTo>
                    <a:pt x="0" y="16459"/>
                  </a:lnTo>
                  <a:lnTo>
                    <a:pt x="25501" y="15621"/>
                  </a:lnTo>
                  <a:lnTo>
                    <a:pt x="25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48621" y="2906483"/>
              <a:ext cx="0" cy="134620"/>
            </a:xfrm>
            <a:custGeom>
              <a:avLst/>
              <a:gdLst/>
              <a:ahLst/>
              <a:cxnLst/>
              <a:rect l="l" t="t" r="r" b="b"/>
              <a:pathLst>
                <a:path h="134619">
                  <a:moveTo>
                    <a:pt x="0" y="0"/>
                  </a:moveTo>
                  <a:lnTo>
                    <a:pt x="0" y="13416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76612" y="3066973"/>
              <a:ext cx="31750" cy="310515"/>
            </a:xfrm>
            <a:custGeom>
              <a:avLst/>
              <a:gdLst/>
              <a:ahLst/>
              <a:cxnLst/>
              <a:rect l="l" t="t" r="r" b="b"/>
              <a:pathLst>
                <a:path w="31750" h="310514">
                  <a:moveTo>
                    <a:pt x="31280" y="278980"/>
                  </a:moveTo>
                  <a:lnTo>
                    <a:pt x="29629" y="278155"/>
                  </a:lnTo>
                  <a:lnTo>
                    <a:pt x="27978" y="278155"/>
                  </a:lnTo>
                  <a:lnTo>
                    <a:pt x="3289" y="279806"/>
                  </a:lnTo>
                  <a:lnTo>
                    <a:pt x="1638" y="279806"/>
                  </a:lnTo>
                  <a:lnTo>
                    <a:pt x="0" y="281444"/>
                  </a:lnTo>
                  <a:lnTo>
                    <a:pt x="0" y="309422"/>
                  </a:lnTo>
                  <a:lnTo>
                    <a:pt x="1638" y="310248"/>
                  </a:lnTo>
                  <a:lnTo>
                    <a:pt x="3289" y="310248"/>
                  </a:lnTo>
                  <a:lnTo>
                    <a:pt x="27978" y="308610"/>
                  </a:lnTo>
                  <a:lnTo>
                    <a:pt x="29629" y="308610"/>
                  </a:lnTo>
                  <a:lnTo>
                    <a:pt x="31280" y="306959"/>
                  </a:lnTo>
                  <a:lnTo>
                    <a:pt x="31280" y="278980"/>
                  </a:lnTo>
                  <a:close/>
                </a:path>
                <a:path w="31750" h="310514">
                  <a:moveTo>
                    <a:pt x="31280" y="209854"/>
                  </a:moveTo>
                  <a:lnTo>
                    <a:pt x="29629" y="208216"/>
                  </a:lnTo>
                  <a:lnTo>
                    <a:pt x="27978" y="209029"/>
                  </a:lnTo>
                  <a:lnTo>
                    <a:pt x="3289" y="209854"/>
                  </a:lnTo>
                  <a:lnTo>
                    <a:pt x="0" y="211493"/>
                  </a:lnTo>
                  <a:lnTo>
                    <a:pt x="0" y="238658"/>
                  </a:lnTo>
                  <a:lnTo>
                    <a:pt x="1638" y="240296"/>
                  </a:lnTo>
                  <a:lnTo>
                    <a:pt x="3289" y="240296"/>
                  </a:lnTo>
                  <a:lnTo>
                    <a:pt x="27978" y="238658"/>
                  </a:lnTo>
                  <a:lnTo>
                    <a:pt x="29629" y="238658"/>
                  </a:lnTo>
                  <a:lnTo>
                    <a:pt x="31280" y="237007"/>
                  </a:lnTo>
                  <a:lnTo>
                    <a:pt x="31280" y="209854"/>
                  </a:lnTo>
                  <a:close/>
                </a:path>
                <a:path w="31750" h="310514">
                  <a:moveTo>
                    <a:pt x="31280" y="139903"/>
                  </a:moveTo>
                  <a:lnTo>
                    <a:pt x="29629" y="139077"/>
                  </a:lnTo>
                  <a:lnTo>
                    <a:pt x="27978" y="139077"/>
                  </a:lnTo>
                  <a:lnTo>
                    <a:pt x="3289" y="140728"/>
                  </a:lnTo>
                  <a:lnTo>
                    <a:pt x="1638" y="140728"/>
                  </a:lnTo>
                  <a:lnTo>
                    <a:pt x="0" y="141554"/>
                  </a:lnTo>
                  <a:lnTo>
                    <a:pt x="0" y="169532"/>
                  </a:lnTo>
                  <a:lnTo>
                    <a:pt x="1638" y="170345"/>
                  </a:lnTo>
                  <a:lnTo>
                    <a:pt x="3289" y="170345"/>
                  </a:lnTo>
                  <a:lnTo>
                    <a:pt x="27978" y="168694"/>
                  </a:lnTo>
                  <a:lnTo>
                    <a:pt x="29629" y="168694"/>
                  </a:lnTo>
                  <a:lnTo>
                    <a:pt x="31280" y="167894"/>
                  </a:lnTo>
                  <a:lnTo>
                    <a:pt x="31280" y="139903"/>
                  </a:lnTo>
                  <a:close/>
                </a:path>
                <a:path w="31750" h="310514">
                  <a:moveTo>
                    <a:pt x="31280" y="70764"/>
                  </a:moveTo>
                  <a:lnTo>
                    <a:pt x="29629" y="69951"/>
                  </a:lnTo>
                  <a:lnTo>
                    <a:pt x="27978" y="69951"/>
                  </a:lnTo>
                  <a:lnTo>
                    <a:pt x="3289" y="70764"/>
                  </a:lnTo>
                  <a:lnTo>
                    <a:pt x="1638" y="70764"/>
                  </a:lnTo>
                  <a:lnTo>
                    <a:pt x="0" y="72415"/>
                  </a:lnTo>
                  <a:lnTo>
                    <a:pt x="0" y="99580"/>
                  </a:lnTo>
                  <a:lnTo>
                    <a:pt x="1638" y="101219"/>
                  </a:lnTo>
                  <a:lnTo>
                    <a:pt x="3289" y="101219"/>
                  </a:lnTo>
                  <a:lnTo>
                    <a:pt x="27978" y="99580"/>
                  </a:lnTo>
                  <a:lnTo>
                    <a:pt x="29629" y="99580"/>
                  </a:lnTo>
                  <a:lnTo>
                    <a:pt x="31280" y="97929"/>
                  </a:lnTo>
                  <a:lnTo>
                    <a:pt x="31280" y="70764"/>
                  </a:lnTo>
                  <a:close/>
                </a:path>
                <a:path w="31750" h="310514">
                  <a:moveTo>
                    <a:pt x="31280" y="812"/>
                  </a:moveTo>
                  <a:lnTo>
                    <a:pt x="29629" y="0"/>
                  </a:lnTo>
                  <a:lnTo>
                    <a:pt x="27978" y="0"/>
                  </a:lnTo>
                  <a:lnTo>
                    <a:pt x="3289" y="812"/>
                  </a:lnTo>
                  <a:lnTo>
                    <a:pt x="1638" y="812"/>
                  </a:lnTo>
                  <a:lnTo>
                    <a:pt x="0" y="2463"/>
                  </a:lnTo>
                  <a:lnTo>
                    <a:pt x="0" y="30441"/>
                  </a:lnTo>
                  <a:lnTo>
                    <a:pt x="1638" y="31267"/>
                  </a:lnTo>
                  <a:lnTo>
                    <a:pt x="3289" y="31267"/>
                  </a:lnTo>
                  <a:lnTo>
                    <a:pt x="27978" y="30441"/>
                  </a:lnTo>
                  <a:lnTo>
                    <a:pt x="29629" y="30441"/>
                  </a:lnTo>
                  <a:lnTo>
                    <a:pt x="31280" y="28803"/>
                  </a:lnTo>
                  <a:lnTo>
                    <a:pt x="31280" y="8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86493" y="3082607"/>
              <a:ext cx="18415" cy="290830"/>
            </a:xfrm>
            <a:custGeom>
              <a:avLst/>
              <a:gdLst/>
              <a:ahLst/>
              <a:cxnLst/>
              <a:rect l="l" t="t" r="r" b="b"/>
              <a:pathLst>
                <a:path w="18414" h="290829">
                  <a:moveTo>
                    <a:pt x="18097" y="278168"/>
                  </a:moveTo>
                  <a:lnTo>
                    <a:pt x="0" y="278980"/>
                  </a:lnTo>
                  <a:lnTo>
                    <a:pt x="0" y="290499"/>
                  </a:lnTo>
                  <a:lnTo>
                    <a:pt x="18097" y="288861"/>
                  </a:lnTo>
                  <a:lnTo>
                    <a:pt x="18097" y="278168"/>
                  </a:lnTo>
                  <a:close/>
                </a:path>
                <a:path w="18414" h="290829">
                  <a:moveTo>
                    <a:pt x="18097" y="208203"/>
                  </a:moveTo>
                  <a:lnTo>
                    <a:pt x="0" y="209029"/>
                  </a:lnTo>
                  <a:lnTo>
                    <a:pt x="0" y="220560"/>
                  </a:lnTo>
                  <a:lnTo>
                    <a:pt x="18097" y="219735"/>
                  </a:lnTo>
                  <a:lnTo>
                    <a:pt x="18097" y="208203"/>
                  </a:lnTo>
                  <a:close/>
                </a:path>
                <a:path w="18414" h="290829">
                  <a:moveTo>
                    <a:pt x="18097" y="138252"/>
                  </a:moveTo>
                  <a:lnTo>
                    <a:pt x="0" y="139090"/>
                  </a:lnTo>
                  <a:lnTo>
                    <a:pt x="0" y="150596"/>
                  </a:lnTo>
                  <a:lnTo>
                    <a:pt x="18097" y="149783"/>
                  </a:lnTo>
                  <a:lnTo>
                    <a:pt x="18097" y="138252"/>
                  </a:lnTo>
                  <a:close/>
                </a:path>
                <a:path w="18414" h="290829">
                  <a:moveTo>
                    <a:pt x="18097" y="69126"/>
                  </a:moveTo>
                  <a:lnTo>
                    <a:pt x="0" y="69951"/>
                  </a:lnTo>
                  <a:lnTo>
                    <a:pt x="0" y="81470"/>
                  </a:lnTo>
                  <a:lnTo>
                    <a:pt x="18097" y="80645"/>
                  </a:lnTo>
                  <a:lnTo>
                    <a:pt x="18097" y="69126"/>
                  </a:lnTo>
                  <a:close/>
                </a:path>
                <a:path w="18414" h="290829">
                  <a:moveTo>
                    <a:pt x="18097" y="0"/>
                  </a:moveTo>
                  <a:lnTo>
                    <a:pt x="0" y="812"/>
                  </a:lnTo>
                  <a:lnTo>
                    <a:pt x="0" y="11518"/>
                  </a:lnTo>
                  <a:lnTo>
                    <a:pt x="18097" y="10706"/>
                  </a:lnTo>
                  <a:lnTo>
                    <a:pt x="180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85248" y="3062859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4">
                  <a:moveTo>
                    <a:pt x="29616" y="0"/>
                  </a:moveTo>
                  <a:lnTo>
                    <a:pt x="27978" y="0"/>
                  </a:lnTo>
                  <a:lnTo>
                    <a:pt x="2463" y="812"/>
                  </a:lnTo>
                  <a:lnTo>
                    <a:pt x="812" y="812"/>
                  </a:lnTo>
                  <a:lnTo>
                    <a:pt x="0" y="1650"/>
                  </a:lnTo>
                  <a:lnTo>
                    <a:pt x="0" y="29616"/>
                  </a:lnTo>
                  <a:lnTo>
                    <a:pt x="27978" y="29616"/>
                  </a:lnTo>
                  <a:lnTo>
                    <a:pt x="29616" y="29616"/>
                  </a:lnTo>
                  <a:lnTo>
                    <a:pt x="30441" y="27978"/>
                  </a:lnTo>
                  <a:lnTo>
                    <a:pt x="30441" y="812"/>
                  </a:lnTo>
                  <a:lnTo>
                    <a:pt x="29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87711" y="3076841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9050" h="12700">
                  <a:moveTo>
                    <a:pt x="18923" y="0"/>
                  </a:moveTo>
                  <a:lnTo>
                    <a:pt x="0" y="825"/>
                  </a:lnTo>
                  <a:lnTo>
                    <a:pt x="0" y="12357"/>
                  </a:lnTo>
                  <a:lnTo>
                    <a:pt x="18923" y="11531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85248" y="3130334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80">
                  <a:moveTo>
                    <a:pt x="29616" y="0"/>
                  </a:moveTo>
                  <a:lnTo>
                    <a:pt x="27978" y="0"/>
                  </a:lnTo>
                  <a:lnTo>
                    <a:pt x="2463" y="838"/>
                  </a:lnTo>
                  <a:lnTo>
                    <a:pt x="812" y="1651"/>
                  </a:lnTo>
                  <a:lnTo>
                    <a:pt x="0" y="2476"/>
                  </a:lnTo>
                  <a:lnTo>
                    <a:pt x="0" y="29629"/>
                  </a:lnTo>
                  <a:lnTo>
                    <a:pt x="812" y="30454"/>
                  </a:lnTo>
                  <a:lnTo>
                    <a:pt x="2463" y="30454"/>
                  </a:lnTo>
                  <a:lnTo>
                    <a:pt x="27978" y="29629"/>
                  </a:lnTo>
                  <a:lnTo>
                    <a:pt x="29616" y="29629"/>
                  </a:lnTo>
                  <a:lnTo>
                    <a:pt x="30441" y="28816"/>
                  </a:lnTo>
                  <a:lnTo>
                    <a:pt x="30441" y="838"/>
                  </a:lnTo>
                  <a:lnTo>
                    <a:pt x="29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87711" y="3145142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9050" h="12700">
                  <a:moveTo>
                    <a:pt x="18923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8923" y="11518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85248" y="3199485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4">
                  <a:moveTo>
                    <a:pt x="29616" y="0"/>
                  </a:moveTo>
                  <a:lnTo>
                    <a:pt x="27978" y="0"/>
                  </a:lnTo>
                  <a:lnTo>
                    <a:pt x="2463" y="800"/>
                  </a:lnTo>
                  <a:lnTo>
                    <a:pt x="812" y="800"/>
                  </a:lnTo>
                  <a:lnTo>
                    <a:pt x="0" y="2451"/>
                  </a:lnTo>
                  <a:lnTo>
                    <a:pt x="0" y="28790"/>
                  </a:lnTo>
                  <a:lnTo>
                    <a:pt x="812" y="29616"/>
                  </a:lnTo>
                  <a:lnTo>
                    <a:pt x="2463" y="29616"/>
                  </a:lnTo>
                  <a:lnTo>
                    <a:pt x="27978" y="28790"/>
                  </a:lnTo>
                  <a:lnTo>
                    <a:pt x="29616" y="28790"/>
                  </a:lnTo>
                  <a:lnTo>
                    <a:pt x="30441" y="27139"/>
                  </a:lnTo>
                  <a:lnTo>
                    <a:pt x="30441" y="800"/>
                  </a:lnTo>
                  <a:lnTo>
                    <a:pt x="29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87711" y="3213455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9050" h="12700">
                  <a:moveTo>
                    <a:pt x="18923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8923" y="11518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85248" y="3266122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5">
                  <a:moveTo>
                    <a:pt x="29616" y="0"/>
                  </a:moveTo>
                  <a:lnTo>
                    <a:pt x="27978" y="0"/>
                  </a:lnTo>
                  <a:lnTo>
                    <a:pt x="2463" y="1663"/>
                  </a:lnTo>
                  <a:lnTo>
                    <a:pt x="812" y="1663"/>
                  </a:lnTo>
                  <a:lnTo>
                    <a:pt x="0" y="3289"/>
                  </a:lnTo>
                  <a:lnTo>
                    <a:pt x="0" y="28803"/>
                  </a:lnTo>
                  <a:lnTo>
                    <a:pt x="812" y="29629"/>
                  </a:lnTo>
                  <a:lnTo>
                    <a:pt x="2463" y="29629"/>
                  </a:lnTo>
                  <a:lnTo>
                    <a:pt x="27978" y="28803"/>
                  </a:lnTo>
                  <a:lnTo>
                    <a:pt x="29616" y="27990"/>
                  </a:lnTo>
                  <a:lnTo>
                    <a:pt x="30441" y="27165"/>
                  </a:lnTo>
                  <a:lnTo>
                    <a:pt x="30441" y="1663"/>
                  </a:lnTo>
                  <a:lnTo>
                    <a:pt x="29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87711" y="3279292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9050" h="12700">
                  <a:moveTo>
                    <a:pt x="18923" y="0"/>
                  </a:moveTo>
                  <a:lnTo>
                    <a:pt x="0" y="1663"/>
                  </a:lnTo>
                  <a:lnTo>
                    <a:pt x="0" y="12344"/>
                  </a:lnTo>
                  <a:lnTo>
                    <a:pt x="18923" y="11518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85248" y="3333610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5">
                  <a:moveTo>
                    <a:pt x="29616" y="0"/>
                  </a:moveTo>
                  <a:lnTo>
                    <a:pt x="27978" y="0"/>
                  </a:lnTo>
                  <a:lnTo>
                    <a:pt x="2463" y="1650"/>
                  </a:lnTo>
                  <a:lnTo>
                    <a:pt x="812" y="1650"/>
                  </a:lnTo>
                  <a:lnTo>
                    <a:pt x="0" y="2463"/>
                  </a:lnTo>
                  <a:lnTo>
                    <a:pt x="0" y="28803"/>
                  </a:lnTo>
                  <a:lnTo>
                    <a:pt x="812" y="29616"/>
                  </a:lnTo>
                  <a:lnTo>
                    <a:pt x="2463" y="29616"/>
                  </a:lnTo>
                  <a:lnTo>
                    <a:pt x="27978" y="27978"/>
                  </a:lnTo>
                  <a:lnTo>
                    <a:pt x="29616" y="27978"/>
                  </a:lnTo>
                  <a:lnTo>
                    <a:pt x="30441" y="26339"/>
                  </a:lnTo>
                  <a:lnTo>
                    <a:pt x="30441" y="825"/>
                  </a:lnTo>
                  <a:lnTo>
                    <a:pt x="29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587711" y="3346780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9050" h="12700">
                  <a:moveTo>
                    <a:pt x="18923" y="0"/>
                  </a:moveTo>
                  <a:lnTo>
                    <a:pt x="0" y="825"/>
                  </a:lnTo>
                  <a:lnTo>
                    <a:pt x="0" y="12331"/>
                  </a:lnTo>
                  <a:lnTo>
                    <a:pt x="18923" y="10693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451923" y="2638208"/>
              <a:ext cx="127000" cy="48895"/>
            </a:xfrm>
            <a:custGeom>
              <a:avLst/>
              <a:gdLst/>
              <a:ahLst/>
              <a:cxnLst/>
              <a:rect l="l" t="t" r="r" b="b"/>
              <a:pathLst>
                <a:path w="127000" h="48894">
                  <a:moveTo>
                    <a:pt x="5765" y="38684"/>
                  </a:moveTo>
                  <a:lnTo>
                    <a:pt x="0" y="38684"/>
                  </a:lnTo>
                  <a:lnTo>
                    <a:pt x="0" y="44450"/>
                  </a:lnTo>
                  <a:lnTo>
                    <a:pt x="5765" y="44450"/>
                  </a:lnTo>
                  <a:lnTo>
                    <a:pt x="5765" y="38684"/>
                  </a:lnTo>
                  <a:close/>
                </a:path>
                <a:path w="127000" h="48894">
                  <a:moveTo>
                    <a:pt x="5765" y="31267"/>
                  </a:moveTo>
                  <a:lnTo>
                    <a:pt x="0" y="31267"/>
                  </a:lnTo>
                  <a:lnTo>
                    <a:pt x="0" y="36207"/>
                  </a:lnTo>
                  <a:lnTo>
                    <a:pt x="5765" y="37033"/>
                  </a:lnTo>
                  <a:lnTo>
                    <a:pt x="5765" y="31267"/>
                  </a:lnTo>
                  <a:close/>
                </a:path>
                <a:path w="127000" h="48894">
                  <a:moveTo>
                    <a:pt x="5765" y="23863"/>
                  </a:moveTo>
                  <a:lnTo>
                    <a:pt x="0" y="23037"/>
                  </a:lnTo>
                  <a:lnTo>
                    <a:pt x="0" y="28803"/>
                  </a:lnTo>
                  <a:lnTo>
                    <a:pt x="5765" y="29629"/>
                  </a:lnTo>
                  <a:lnTo>
                    <a:pt x="5765" y="23863"/>
                  </a:lnTo>
                  <a:close/>
                </a:path>
                <a:path w="127000" h="48894">
                  <a:moveTo>
                    <a:pt x="5765" y="15633"/>
                  </a:moveTo>
                  <a:lnTo>
                    <a:pt x="0" y="15633"/>
                  </a:lnTo>
                  <a:lnTo>
                    <a:pt x="0" y="21399"/>
                  </a:lnTo>
                  <a:lnTo>
                    <a:pt x="5765" y="21399"/>
                  </a:lnTo>
                  <a:lnTo>
                    <a:pt x="5765" y="15633"/>
                  </a:lnTo>
                  <a:close/>
                </a:path>
                <a:path w="127000" h="48894">
                  <a:moveTo>
                    <a:pt x="5765" y="8229"/>
                  </a:moveTo>
                  <a:lnTo>
                    <a:pt x="0" y="7404"/>
                  </a:lnTo>
                  <a:lnTo>
                    <a:pt x="0" y="13169"/>
                  </a:lnTo>
                  <a:lnTo>
                    <a:pt x="5765" y="13982"/>
                  </a:lnTo>
                  <a:lnTo>
                    <a:pt x="5765" y="8229"/>
                  </a:lnTo>
                  <a:close/>
                </a:path>
                <a:path w="127000" h="48894">
                  <a:moveTo>
                    <a:pt x="5765" y="825"/>
                  </a:moveTo>
                  <a:lnTo>
                    <a:pt x="0" y="0"/>
                  </a:lnTo>
                  <a:lnTo>
                    <a:pt x="0" y="5765"/>
                  </a:lnTo>
                  <a:lnTo>
                    <a:pt x="5765" y="6578"/>
                  </a:lnTo>
                  <a:lnTo>
                    <a:pt x="5765" y="825"/>
                  </a:lnTo>
                  <a:close/>
                </a:path>
                <a:path w="127000" h="48894">
                  <a:moveTo>
                    <a:pt x="13982" y="39509"/>
                  </a:moveTo>
                  <a:lnTo>
                    <a:pt x="8229" y="39509"/>
                  </a:lnTo>
                  <a:lnTo>
                    <a:pt x="8229" y="44437"/>
                  </a:lnTo>
                  <a:lnTo>
                    <a:pt x="13982" y="45262"/>
                  </a:lnTo>
                  <a:lnTo>
                    <a:pt x="13982" y="39509"/>
                  </a:lnTo>
                  <a:close/>
                </a:path>
                <a:path w="127000" h="48894">
                  <a:moveTo>
                    <a:pt x="13982" y="32092"/>
                  </a:moveTo>
                  <a:lnTo>
                    <a:pt x="8229" y="31267"/>
                  </a:lnTo>
                  <a:lnTo>
                    <a:pt x="8229" y="37033"/>
                  </a:lnTo>
                  <a:lnTo>
                    <a:pt x="13982" y="37858"/>
                  </a:lnTo>
                  <a:lnTo>
                    <a:pt x="13982" y="32092"/>
                  </a:lnTo>
                  <a:close/>
                </a:path>
                <a:path w="127000" h="48894">
                  <a:moveTo>
                    <a:pt x="13982" y="23863"/>
                  </a:moveTo>
                  <a:lnTo>
                    <a:pt x="8229" y="23863"/>
                  </a:lnTo>
                  <a:lnTo>
                    <a:pt x="8229" y="29629"/>
                  </a:lnTo>
                  <a:lnTo>
                    <a:pt x="13982" y="29629"/>
                  </a:lnTo>
                  <a:lnTo>
                    <a:pt x="13982" y="23863"/>
                  </a:lnTo>
                  <a:close/>
                </a:path>
                <a:path w="127000" h="48894">
                  <a:moveTo>
                    <a:pt x="13982" y="16459"/>
                  </a:moveTo>
                  <a:lnTo>
                    <a:pt x="8229" y="16459"/>
                  </a:lnTo>
                  <a:lnTo>
                    <a:pt x="8229" y="21399"/>
                  </a:lnTo>
                  <a:lnTo>
                    <a:pt x="13982" y="22225"/>
                  </a:lnTo>
                  <a:lnTo>
                    <a:pt x="13982" y="16459"/>
                  </a:lnTo>
                  <a:close/>
                </a:path>
                <a:path w="127000" h="48894">
                  <a:moveTo>
                    <a:pt x="13982" y="9055"/>
                  </a:moveTo>
                  <a:lnTo>
                    <a:pt x="8229" y="8229"/>
                  </a:lnTo>
                  <a:lnTo>
                    <a:pt x="8229" y="13982"/>
                  </a:lnTo>
                  <a:lnTo>
                    <a:pt x="13982" y="14808"/>
                  </a:lnTo>
                  <a:lnTo>
                    <a:pt x="13982" y="9055"/>
                  </a:lnTo>
                  <a:close/>
                </a:path>
                <a:path w="127000" h="48894">
                  <a:moveTo>
                    <a:pt x="13982" y="1651"/>
                  </a:moveTo>
                  <a:lnTo>
                    <a:pt x="8229" y="825"/>
                  </a:lnTo>
                  <a:lnTo>
                    <a:pt x="8229" y="6578"/>
                  </a:lnTo>
                  <a:lnTo>
                    <a:pt x="13982" y="6578"/>
                  </a:lnTo>
                  <a:lnTo>
                    <a:pt x="13982" y="1651"/>
                  </a:lnTo>
                  <a:close/>
                </a:path>
                <a:path w="127000" h="48894">
                  <a:moveTo>
                    <a:pt x="22225" y="40322"/>
                  </a:moveTo>
                  <a:lnTo>
                    <a:pt x="16459" y="39509"/>
                  </a:lnTo>
                  <a:lnTo>
                    <a:pt x="16459" y="45262"/>
                  </a:lnTo>
                  <a:lnTo>
                    <a:pt x="22225" y="46088"/>
                  </a:lnTo>
                  <a:lnTo>
                    <a:pt x="22225" y="40322"/>
                  </a:lnTo>
                  <a:close/>
                </a:path>
                <a:path w="127000" h="48894">
                  <a:moveTo>
                    <a:pt x="22225" y="32092"/>
                  </a:moveTo>
                  <a:lnTo>
                    <a:pt x="16459" y="32092"/>
                  </a:lnTo>
                  <a:lnTo>
                    <a:pt x="16459" y="37846"/>
                  </a:lnTo>
                  <a:lnTo>
                    <a:pt x="22225" y="37846"/>
                  </a:lnTo>
                  <a:lnTo>
                    <a:pt x="22225" y="32092"/>
                  </a:lnTo>
                  <a:close/>
                </a:path>
                <a:path w="127000" h="48894">
                  <a:moveTo>
                    <a:pt x="22225" y="24688"/>
                  </a:moveTo>
                  <a:lnTo>
                    <a:pt x="16459" y="24688"/>
                  </a:lnTo>
                  <a:lnTo>
                    <a:pt x="16459" y="29629"/>
                  </a:lnTo>
                  <a:lnTo>
                    <a:pt x="22225" y="30454"/>
                  </a:lnTo>
                  <a:lnTo>
                    <a:pt x="22225" y="24688"/>
                  </a:lnTo>
                  <a:close/>
                </a:path>
                <a:path w="127000" h="48894">
                  <a:moveTo>
                    <a:pt x="22225" y="17284"/>
                  </a:moveTo>
                  <a:lnTo>
                    <a:pt x="16459" y="16459"/>
                  </a:lnTo>
                  <a:lnTo>
                    <a:pt x="16459" y="22225"/>
                  </a:lnTo>
                  <a:lnTo>
                    <a:pt x="22225" y="23037"/>
                  </a:lnTo>
                  <a:lnTo>
                    <a:pt x="22225" y="17284"/>
                  </a:lnTo>
                  <a:close/>
                </a:path>
                <a:path w="127000" h="48894">
                  <a:moveTo>
                    <a:pt x="22225" y="9880"/>
                  </a:moveTo>
                  <a:lnTo>
                    <a:pt x="16459" y="9055"/>
                  </a:lnTo>
                  <a:lnTo>
                    <a:pt x="16459" y="14808"/>
                  </a:lnTo>
                  <a:lnTo>
                    <a:pt x="22225" y="14808"/>
                  </a:lnTo>
                  <a:lnTo>
                    <a:pt x="22225" y="9880"/>
                  </a:lnTo>
                  <a:close/>
                </a:path>
                <a:path w="127000" h="48894">
                  <a:moveTo>
                    <a:pt x="22225" y="1651"/>
                  </a:moveTo>
                  <a:lnTo>
                    <a:pt x="16459" y="1651"/>
                  </a:lnTo>
                  <a:lnTo>
                    <a:pt x="16459" y="7416"/>
                  </a:lnTo>
                  <a:lnTo>
                    <a:pt x="22225" y="7416"/>
                  </a:lnTo>
                  <a:lnTo>
                    <a:pt x="22225" y="1651"/>
                  </a:lnTo>
                  <a:close/>
                </a:path>
                <a:path w="127000" h="48894">
                  <a:moveTo>
                    <a:pt x="29629" y="40322"/>
                  </a:moveTo>
                  <a:lnTo>
                    <a:pt x="23850" y="40322"/>
                  </a:lnTo>
                  <a:lnTo>
                    <a:pt x="23850" y="46088"/>
                  </a:lnTo>
                  <a:lnTo>
                    <a:pt x="29629" y="46088"/>
                  </a:lnTo>
                  <a:lnTo>
                    <a:pt x="29629" y="40322"/>
                  </a:lnTo>
                  <a:close/>
                </a:path>
                <a:path w="127000" h="48894">
                  <a:moveTo>
                    <a:pt x="29629" y="32918"/>
                  </a:moveTo>
                  <a:lnTo>
                    <a:pt x="23863" y="32918"/>
                  </a:lnTo>
                  <a:lnTo>
                    <a:pt x="23863" y="37858"/>
                  </a:lnTo>
                  <a:lnTo>
                    <a:pt x="29629" y="38684"/>
                  </a:lnTo>
                  <a:lnTo>
                    <a:pt x="29629" y="32918"/>
                  </a:lnTo>
                  <a:close/>
                </a:path>
                <a:path w="127000" h="48894">
                  <a:moveTo>
                    <a:pt x="29629" y="25514"/>
                  </a:moveTo>
                  <a:lnTo>
                    <a:pt x="23863" y="24688"/>
                  </a:lnTo>
                  <a:lnTo>
                    <a:pt x="23863" y="30454"/>
                  </a:lnTo>
                  <a:lnTo>
                    <a:pt x="29629" y="31267"/>
                  </a:lnTo>
                  <a:lnTo>
                    <a:pt x="29629" y="25514"/>
                  </a:lnTo>
                  <a:close/>
                </a:path>
                <a:path w="127000" h="48894">
                  <a:moveTo>
                    <a:pt x="29629" y="18097"/>
                  </a:moveTo>
                  <a:lnTo>
                    <a:pt x="23863" y="17284"/>
                  </a:lnTo>
                  <a:lnTo>
                    <a:pt x="23863" y="23037"/>
                  </a:lnTo>
                  <a:lnTo>
                    <a:pt x="29629" y="23037"/>
                  </a:lnTo>
                  <a:lnTo>
                    <a:pt x="29629" y="18097"/>
                  </a:lnTo>
                  <a:close/>
                </a:path>
                <a:path w="127000" h="48894">
                  <a:moveTo>
                    <a:pt x="29629" y="9880"/>
                  </a:moveTo>
                  <a:lnTo>
                    <a:pt x="23850" y="9880"/>
                  </a:lnTo>
                  <a:lnTo>
                    <a:pt x="23850" y="15646"/>
                  </a:lnTo>
                  <a:lnTo>
                    <a:pt x="29629" y="15646"/>
                  </a:lnTo>
                  <a:lnTo>
                    <a:pt x="29629" y="9880"/>
                  </a:lnTo>
                  <a:close/>
                </a:path>
                <a:path w="127000" h="48894">
                  <a:moveTo>
                    <a:pt x="29629" y="2476"/>
                  </a:moveTo>
                  <a:lnTo>
                    <a:pt x="23863" y="2476"/>
                  </a:lnTo>
                  <a:lnTo>
                    <a:pt x="23863" y="7404"/>
                  </a:lnTo>
                  <a:lnTo>
                    <a:pt x="29629" y="8229"/>
                  </a:lnTo>
                  <a:lnTo>
                    <a:pt x="29629" y="2476"/>
                  </a:lnTo>
                  <a:close/>
                </a:path>
                <a:path w="127000" h="48894">
                  <a:moveTo>
                    <a:pt x="37033" y="41148"/>
                  </a:moveTo>
                  <a:lnTo>
                    <a:pt x="32092" y="41148"/>
                  </a:lnTo>
                  <a:lnTo>
                    <a:pt x="32092" y="46088"/>
                  </a:lnTo>
                  <a:lnTo>
                    <a:pt x="37033" y="46913"/>
                  </a:lnTo>
                  <a:lnTo>
                    <a:pt x="37033" y="41148"/>
                  </a:lnTo>
                  <a:close/>
                </a:path>
                <a:path w="127000" h="48894">
                  <a:moveTo>
                    <a:pt x="37033" y="33731"/>
                  </a:moveTo>
                  <a:lnTo>
                    <a:pt x="32092" y="32918"/>
                  </a:lnTo>
                  <a:lnTo>
                    <a:pt x="32092" y="38684"/>
                  </a:lnTo>
                  <a:lnTo>
                    <a:pt x="37033" y="39509"/>
                  </a:lnTo>
                  <a:lnTo>
                    <a:pt x="37033" y="33731"/>
                  </a:lnTo>
                  <a:close/>
                </a:path>
                <a:path w="127000" h="48894">
                  <a:moveTo>
                    <a:pt x="37033" y="26339"/>
                  </a:moveTo>
                  <a:lnTo>
                    <a:pt x="32092" y="25514"/>
                  </a:lnTo>
                  <a:lnTo>
                    <a:pt x="32092" y="31267"/>
                  </a:lnTo>
                  <a:lnTo>
                    <a:pt x="37033" y="31267"/>
                  </a:lnTo>
                  <a:lnTo>
                    <a:pt x="37033" y="26339"/>
                  </a:lnTo>
                  <a:close/>
                </a:path>
                <a:path w="127000" h="48894">
                  <a:moveTo>
                    <a:pt x="37033" y="18097"/>
                  </a:moveTo>
                  <a:lnTo>
                    <a:pt x="32092" y="18097"/>
                  </a:lnTo>
                  <a:lnTo>
                    <a:pt x="32092" y="23863"/>
                  </a:lnTo>
                  <a:lnTo>
                    <a:pt x="37033" y="23863"/>
                  </a:lnTo>
                  <a:lnTo>
                    <a:pt x="37033" y="18097"/>
                  </a:lnTo>
                  <a:close/>
                </a:path>
                <a:path w="127000" h="48894">
                  <a:moveTo>
                    <a:pt x="37033" y="10693"/>
                  </a:moveTo>
                  <a:lnTo>
                    <a:pt x="32092" y="10693"/>
                  </a:lnTo>
                  <a:lnTo>
                    <a:pt x="32092" y="15633"/>
                  </a:lnTo>
                  <a:lnTo>
                    <a:pt x="37033" y="16459"/>
                  </a:lnTo>
                  <a:lnTo>
                    <a:pt x="37033" y="10693"/>
                  </a:lnTo>
                  <a:close/>
                </a:path>
                <a:path w="127000" h="48894">
                  <a:moveTo>
                    <a:pt x="37033" y="3289"/>
                  </a:moveTo>
                  <a:lnTo>
                    <a:pt x="32092" y="2476"/>
                  </a:lnTo>
                  <a:lnTo>
                    <a:pt x="32092" y="8229"/>
                  </a:lnTo>
                  <a:lnTo>
                    <a:pt x="37033" y="9055"/>
                  </a:lnTo>
                  <a:lnTo>
                    <a:pt x="37033" y="3289"/>
                  </a:lnTo>
                  <a:close/>
                </a:path>
                <a:path w="127000" h="48894">
                  <a:moveTo>
                    <a:pt x="45262" y="41148"/>
                  </a:moveTo>
                  <a:lnTo>
                    <a:pt x="39509" y="41148"/>
                  </a:lnTo>
                  <a:lnTo>
                    <a:pt x="39509" y="46913"/>
                  </a:lnTo>
                  <a:lnTo>
                    <a:pt x="45262" y="47739"/>
                  </a:lnTo>
                  <a:lnTo>
                    <a:pt x="45262" y="41148"/>
                  </a:lnTo>
                  <a:close/>
                </a:path>
                <a:path w="127000" h="48894">
                  <a:moveTo>
                    <a:pt x="45262" y="33731"/>
                  </a:moveTo>
                  <a:lnTo>
                    <a:pt x="39497" y="33731"/>
                  </a:lnTo>
                  <a:lnTo>
                    <a:pt x="39497" y="39497"/>
                  </a:lnTo>
                  <a:lnTo>
                    <a:pt x="45262" y="39497"/>
                  </a:lnTo>
                  <a:lnTo>
                    <a:pt x="45262" y="33731"/>
                  </a:lnTo>
                  <a:close/>
                </a:path>
                <a:path w="127000" h="48894">
                  <a:moveTo>
                    <a:pt x="45262" y="26339"/>
                  </a:moveTo>
                  <a:lnTo>
                    <a:pt x="39497" y="26339"/>
                  </a:lnTo>
                  <a:lnTo>
                    <a:pt x="39497" y="32105"/>
                  </a:lnTo>
                  <a:lnTo>
                    <a:pt x="45262" y="32105"/>
                  </a:lnTo>
                  <a:lnTo>
                    <a:pt x="45262" y="26339"/>
                  </a:lnTo>
                  <a:close/>
                </a:path>
                <a:path w="127000" h="48894">
                  <a:moveTo>
                    <a:pt x="45262" y="18935"/>
                  </a:moveTo>
                  <a:lnTo>
                    <a:pt x="39509" y="18935"/>
                  </a:lnTo>
                  <a:lnTo>
                    <a:pt x="39509" y="23863"/>
                  </a:lnTo>
                  <a:lnTo>
                    <a:pt x="45262" y="24688"/>
                  </a:lnTo>
                  <a:lnTo>
                    <a:pt x="45262" y="18935"/>
                  </a:lnTo>
                  <a:close/>
                </a:path>
                <a:path w="127000" h="48894">
                  <a:moveTo>
                    <a:pt x="45262" y="11518"/>
                  </a:moveTo>
                  <a:lnTo>
                    <a:pt x="39509" y="10693"/>
                  </a:lnTo>
                  <a:lnTo>
                    <a:pt x="39509" y="16459"/>
                  </a:lnTo>
                  <a:lnTo>
                    <a:pt x="45262" y="17284"/>
                  </a:lnTo>
                  <a:lnTo>
                    <a:pt x="45262" y="11518"/>
                  </a:lnTo>
                  <a:close/>
                </a:path>
                <a:path w="127000" h="48894">
                  <a:moveTo>
                    <a:pt x="45262" y="4114"/>
                  </a:moveTo>
                  <a:lnTo>
                    <a:pt x="39509" y="3289"/>
                  </a:lnTo>
                  <a:lnTo>
                    <a:pt x="39509" y="9055"/>
                  </a:lnTo>
                  <a:lnTo>
                    <a:pt x="45262" y="9880"/>
                  </a:lnTo>
                  <a:lnTo>
                    <a:pt x="45262" y="4114"/>
                  </a:lnTo>
                  <a:close/>
                </a:path>
                <a:path w="127000" h="48894">
                  <a:moveTo>
                    <a:pt x="52666" y="41973"/>
                  </a:moveTo>
                  <a:lnTo>
                    <a:pt x="46913" y="41148"/>
                  </a:lnTo>
                  <a:lnTo>
                    <a:pt x="46913" y="47739"/>
                  </a:lnTo>
                  <a:lnTo>
                    <a:pt x="52666" y="47739"/>
                  </a:lnTo>
                  <a:lnTo>
                    <a:pt x="52666" y="41973"/>
                  </a:lnTo>
                  <a:close/>
                </a:path>
                <a:path w="127000" h="48894">
                  <a:moveTo>
                    <a:pt x="52666" y="33731"/>
                  </a:moveTo>
                  <a:lnTo>
                    <a:pt x="46901" y="33731"/>
                  </a:lnTo>
                  <a:lnTo>
                    <a:pt x="46901" y="40322"/>
                  </a:lnTo>
                  <a:lnTo>
                    <a:pt x="52666" y="40322"/>
                  </a:lnTo>
                  <a:lnTo>
                    <a:pt x="52666" y="33731"/>
                  </a:lnTo>
                  <a:close/>
                </a:path>
                <a:path w="127000" h="48894">
                  <a:moveTo>
                    <a:pt x="52666" y="26339"/>
                  </a:moveTo>
                  <a:lnTo>
                    <a:pt x="46913" y="26339"/>
                  </a:lnTo>
                  <a:lnTo>
                    <a:pt x="46913" y="32092"/>
                  </a:lnTo>
                  <a:lnTo>
                    <a:pt x="52666" y="32918"/>
                  </a:lnTo>
                  <a:lnTo>
                    <a:pt x="52666" y="26339"/>
                  </a:lnTo>
                  <a:close/>
                </a:path>
                <a:path w="127000" h="48894">
                  <a:moveTo>
                    <a:pt x="52666" y="18935"/>
                  </a:moveTo>
                  <a:lnTo>
                    <a:pt x="46913" y="18935"/>
                  </a:lnTo>
                  <a:lnTo>
                    <a:pt x="46913" y="24688"/>
                  </a:lnTo>
                  <a:lnTo>
                    <a:pt x="52666" y="25514"/>
                  </a:lnTo>
                  <a:lnTo>
                    <a:pt x="52666" y="18935"/>
                  </a:lnTo>
                  <a:close/>
                </a:path>
                <a:path w="127000" h="48894">
                  <a:moveTo>
                    <a:pt x="52666" y="11518"/>
                  </a:moveTo>
                  <a:lnTo>
                    <a:pt x="46913" y="11518"/>
                  </a:lnTo>
                  <a:lnTo>
                    <a:pt x="46913" y="17284"/>
                  </a:lnTo>
                  <a:lnTo>
                    <a:pt x="52666" y="18097"/>
                  </a:lnTo>
                  <a:lnTo>
                    <a:pt x="52666" y="11518"/>
                  </a:lnTo>
                  <a:close/>
                </a:path>
                <a:path w="127000" h="48894">
                  <a:moveTo>
                    <a:pt x="52666" y="4114"/>
                  </a:moveTo>
                  <a:lnTo>
                    <a:pt x="46901" y="4114"/>
                  </a:lnTo>
                  <a:lnTo>
                    <a:pt x="46901" y="9880"/>
                  </a:lnTo>
                  <a:lnTo>
                    <a:pt x="52666" y="9880"/>
                  </a:lnTo>
                  <a:lnTo>
                    <a:pt x="52666" y="4114"/>
                  </a:lnTo>
                  <a:close/>
                </a:path>
                <a:path w="127000" h="48894">
                  <a:moveTo>
                    <a:pt x="60896" y="41973"/>
                  </a:moveTo>
                  <a:lnTo>
                    <a:pt x="55143" y="41973"/>
                  </a:lnTo>
                  <a:lnTo>
                    <a:pt x="55143" y="47739"/>
                  </a:lnTo>
                  <a:lnTo>
                    <a:pt x="60896" y="48564"/>
                  </a:lnTo>
                  <a:lnTo>
                    <a:pt x="60896" y="41973"/>
                  </a:lnTo>
                  <a:close/>
                </a:path>
                <a:path w="127000" h="48894">
                  <a:moveTo>
                    <a:pt x="60896" y="34556"/>
                  </a:moveTo>
                  <a:lnTo>
                    <a:pt x="55143" y="34556"/>
                  </a:lnTo>
                  <a:lnTo>
                    <a:pt x="55143" y="40322"/>
                  </a:lnTo>
                  <a:lnTo>
                    <a:pt x="60896" y="41148"/>
                  </a:lnTo>
                  <a:lnTo>
                    <a:pt x="60896" y="34556"/>
                  </a:lnTo>
                  <a:close/>
                </a:path>
                <a:path w="127000" h="48894">
                  <a:moveTo>
                    <a:pt x="60896" y="27152"/>
                  </a:moveTo>
                  <a:lnTo>
                    <a:pt x="55143" y="26339"/>
                  </a:lnTo>
                  <a:lnTo>
                    <a:pt x="55143" y="32918"/>
                  </a:lnTo>
                  <a:lnTo>
                    <a:pt x="60896" y="33731"/>
                  </a:lnTo>
                  <a:lnTo>
                    <a:pt x="60896" y="27152"/>
                  </a:lnTo>
                  <a:close/>
                </a:path>
                <a:path w="127000" h="48894">
                  <a:moveTo>
                    <a:pt x="60896" y="19748"/>
                  </a:moveTo>
                  <a:lnTo>
                    <a:pt x="55143" y="18935"/>
                  </a:lnTo>
                  <a:lnTo>
                    <a:pt x="55143" y="25514"/>
                  </a:lnTo>
                  <a:lnTo>
                    <a:pt x="60896" y="25514"/>
                  </a:lnTo>
                  <a:lnTo>
                    <a:pt x="60896" y="19748"/>
                  </a:lnTo>
                  <a:close/>
                </a:path>
                <a:path w="127000" h="48894">
                  <a:moveTo>
                    <a:pt x="60896" y="12344"/>
                  </a:moveTo>
                  <a:lnTo>
                    <a:pt x="55143" y="11518"/>
                  </a:lnTo>
                  <a:lnTo>
                    <a:pt x="55143" y="18097"/>
                  </a:lnTo>
                  <a:lnTo>
                    <a:pt x="60896" y="18097"/>
                  </a:lnTo>
                  <a:lnTo>
                    <a:pt x="60896" y="12344"/>
                  </a:lnTo>
                  <a:close/>
                </a:path>
                <a:path w="127000" h="48894">
                  <a:moveTo>
                    <a:pt x="60896" y="4114"/>
                  </a:moveTo>
                  <a:lnTo>
                    <a:pt x="55130" y="4114"/>
                  </a:lnTo>
                  <a:lnTo>
                    <a:pt x="55130" y="10693"/>
                  </a:lnTo>
                  <a:lnTo>
                    <a:pt x="60896" y="10693"/>
                  </a:lnTo>
                  <a:lnTo>
                    <a:pt x="60896" y="4114"/>
                  </a:lnTo>
                  <a:close/>
                </a:path>
                <a:path w="127000" h="48894">
                  <a:moveTo>
                    <a:pt x="74066" y="13169"/>
                  </a:moveTo>
                  <a:lnTo>
                    <a:pt x="67487" y="12344"/>
                  </a:lnTo>
                  <a:lnTo>
                    <a:pt x="67487" y="18935"/>
                  </a:lnTo>
                  <a:lnTo>
                    <a:pt x="74066" y="18935"/>
                  </a:lnTo>
                  <a:lnTo>
                    <a:pt x="74066" y="13169"/>
                  </a:lnTo>
                  <a:close/>
                </a:path>
                <a:path w="127000" h="48894">
                  <a:moveTo>
                    <a:pt x="74066" y="5765"/>
                  </a:moveTo>
                  <a:lnTo>
                    <a:pt x="67487" y="4927"/>
                  </a:lnTo>
                  <a:lnTo>
                    <a:pt x="67487" y="11518"/>
                  </a:lnTo>
                  <a:lnTo>
                    <a:pt x="74066" y="11518"/>
                  </a:lnTo>
                  <a:lnTo>
                    <a:pt x="74066" y="5765"/>
                  </a:lnTo>
                  <a:close/>
                </a:path>
                <a:path w="127000" h="48894">
                  <a:moveTo>
                    <a:pt x="81470" y="13982"/>
                  </a:moveTo>
                  <a:lnTo>
                    <a:pt x="75717" y="13169"/>
                  </a:lnTo>
                  <a:lnTo>
                    <a:pt x="75717" y="18935"/>
                  </a:lnTo>
                  <a:lnTo>
                    <a:pt x="81470" y="18935"/>
                  </a:lnTo>
                  <a:lnTo>
                    <a:pt x="81470" y="13982"/>
                  </a:lnTo>
                  <a:close/>
                </a:path>
                <a:path w="127000" h="48894">
                  <a:moveTo>
                    <a:pt x="81470" y="6578"/>
                  </a:moveTo>
                  <a:lnTo>
                    <a:pt x="75717" y="5765"/>
                  </a:lnTo>
                  <a:lnTo>
                    <a:pt x="75717" y="11518"/>
                  </a:lnTo>
                  <a:lnTo>
                    <a:pt x="81470" y="11518"/>
                  </a:lnTo>
                  <a:lnTo>
                    <a:pt x="81470" y="6578"/>
                  </a:lnTo>
                  <a:close/>
                </a:path>
                <a:path w="127000" h="48894">
                  <a:moveTo>
                    <a:pt x="88874" y="13982"/>
                  </a:moveTo>
                  <a:lnTo>
                    <a:pt x="83121" y="13982"/>
                  </a:lnTo>
                  <a:lnTo>
                    <a:pt x="83121" y="18935"/>
                  </a:lnTo>
                  <a:lnTo>
                    <a:pt x="88874" y="19748"/>
                  </a:lnTo>
                  <a:lnTo>
                    <a:pt x="88874" y="13982"/>
                  </a:lnTo>
                  <a:close/>
                </a:path>
                <a:path w="127000" h="48894">
                  <a:moveTo>
                    <a:pt x="88874" y="6578"/>
                  </a:moveTo>
                  <a:lnTo>
                    <a:pt x="83121" y="6578"/>
                  </a:lnTo>
                  <a:lnTo>
                    <a:pt x="83121" y="11518"/>
                  </a:lnTo>
                  <a:lnTo>
                    <a:pt x="88874" y="12344"/>
                  </a:lnTo>
                  <a:lnTo>
                    <a:pt x="88874" y="6578"/>
                  </a:lnTo>
                  <a:close/>
                </a:path>
                <a:path w="127000" h="48894">
                  <a:moveTo>
                    <a:pt x="96291" y="14808"/>
                  </a:moveTo>
                  <a:lnTo>
                    <a:pt x="90525" y="14808"/>
                  </a:lnTo>
                  <a:lnTo>
                    <a:pt x="90525" y="19748"/>
                  </a:lnTo>
                  <a:lnTo>
                    <a:pt x="96291" y="20574"/>
                  </a:lnTo>
                  <a:lnTo>
                    <a:pt x="96291" y="14808"/>
                  </a:lnTo>
                  <a:close/>
                </a:path>
                <a:path w="127000" h="48894">
                  <a:moveTo>
                    <a:pt x="96291" y="7404"/>
                  </a:moveTo>
                  <a:lnTo>
                    <a:pt x="90525" y="7404"/>
                  </a:lnTo>
                  <a:lnTo>
                    <a:pt x="90525" y="12344"/>
                  </a:lnTo>
                  <a:lnTo>
                    <a:pt x="96291" y="13169"/>
                  </a:lnTo>
                  <a:lnTo>
                    <a:pt x="96291" y="7404"/>
                  </a:lnTo>
                  <a:close/>
                </a:path>
                <a:path w="127000" h="48894">
                  <a:moveTo>
                    <a:pt x="103695" y="15633"/>
                  </a:moveTo>
                  <a:lnTo>
                    <a:pt x="97929" y="14808"/>
                  </a:lnTo>
                  <a:lnTo>
                    <a:pt x="97929" y="20574"/>
                  </a:lnTo>
                  <a:lnTo>
                    <a:pt x="103695" y="21399"/>
                  </a:lnTo>
                  <a:lnTo>
                    <a:pt x="103695" y="15633"/>
                  </a:lnTo>
                  <a:close/>
                </a:path>
                <a:path w="127000" h="48894">
                  <a:moveTo>
                    <a:pt x="103695" y="8229"/>
                  </a:moveTo>
                  <a:lnTo>
                    <a:pt x="97929" y="7404"/>
                  </a:lnTo>
                  <a:lnTo>
                    <a:pt x="97929" y="13169"/>
                  </a:lnTo>
                  <a:lnTo>
                    <a:pt x="103695" y="13982"/>
                  </a:lnTo>
                  <a:lnTo>
                    <a:pt x="103695" y="8229"/>
                  </a:lnTo>
                  <a:close/>
                </a:path>
                <a:path w="127000" h="48894">
                  <a:moveTo>
                    <a:pt x="111099" y="16459"/>
                  </a:moveTo>
                  <a:lnTo>
                    <a:pt x="105346" y="15633"/>
                  </a:lnTo>
                  <a:lnTo>
                    <a:pt x="105346" y="21399"/>
                  </a:lnTo>
                  <a:lnTo>
                    <a:pt x="111099" y="21399"/>
                  </a:lnTo>
                  <a:lnTo>
                    <a:pt x="111099" y="16459"/>
                  </a:lnTo>
                  <a:close/>
                </a:path>
                <a:path w="127000" h="48894">
                  <a:moveTo>
                    <a:pt x="111099" y="9055"/>
                  </a:moveTo>
                  <a:lnTo>
                    <a:pt x="105346" y="8229"/>
                  </a:lnTo>
                  <a:lnTo>
                    <a:pt x="105346" y="13982"/>
                  </a:lnTo>
                  <a:lnTo>
                    <a:pt x="111099" y="13982"/>
                  </a:lnTo>
                  <a:lnTo>
                    <a:pt x="111099" y="9055"/>
                  </a:lnTo>
                  <a:close/>
                </a:path>
                <a:path w="127000" h="48894">
                  <a:moveTo>
                    <a:pt x="119329" y="16459"/>
                  </a:moveTo>
                  <a:lnTo>
                    <a:pt x="112750" y="16459"/>
                  </a:lnTo>
                  <a:lnTo>
                    <a:pt x="112750" y="21399"/>
                  </a:lnTo>
                  <a:lnTo>
                    <a:pt x="119329" y="22225"/>
                  </a:lnTo>
                  <a:lnTo>
                    <a:pt x="119329" y="16459"/>
                  </a:lnTo>
                  <a:close/>
                </a:path>
                <a:path w="127000" h="48894">
                  <a:moveTo>
                    <a:pt x="119329" y="9055"/>
                  </a:moveTo>
                  <a:lnTo>
                    <a:pt x="112750" y="9055"/>
                  </a:lnTo>
                  <a:lnTo>
                    <a:pt x="112750" y="13982"/>
                  </a:lnTo>
                  <a:lnTo>
                    <a:pt x="119329" y="14808"/>
                  </a:lnTo>
                  <a:lnTo>
                    <a:pt x="119329" y="9055"/>
                  </a:lnTo>
                  <a:close/>
                </a:path>
                <a:path w="127000" h="48894">
                  <a:moveTo>
                    <a:pt x="126733" y="9880"/>
                  </a:moveTo>
                  <a:lnTo>
                    <a:pt x="120154" y="9880"/>
                  </a:lnTo>
                  <a:lnTo>
                    <a:pt x="120154" y="14808"/>
                  </a:lnTo>
                  <a:lnTo>
                    <a:pt x="126733" y="15633"/>
                  </a:lnTo>
                  <a:lnTo>
                    <a:pt x="126733" y="98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519411" y="2643136"/>
              <a:ext cx="59690" cy="46990"/>
            </a:xfrm>
            <a:custGeom>
              <a:avLst/>
              <a:gdLst/>
              <a:ahLst/>
              <a:cxnLst/>
              <a:rect l="l" t="t" r="r" b="b"/>
              <a:pathLst>
                <a:path w="59689" h="46989">
                  <a:moveTo>
                    <a:pt x="6578" y="37858"/>
                  </a:moveTo>
                  <a:lnTo>
                    <a:pt x="0" y="37858"/>
                  </a:lnTo>
                  <a:lnTo>
                    <a:pt x="0" y="43637"/>
                  </a:lnTo>
                  <a:lnTo>
                    <a:pt x="6578" y="44450"/>
                  </a:lnTo>
                  <a:lnTo>
                    <a:pt x="6578" y="37858"/>
                  </a:lnTo>
                  <a:close/>
                </a:path>
                <a:path w="59689" h="46989">
                  <a:moveTo>
                    <a:pt x="6578" y="30454"/>
                  </a:moveTo>
                  <a:lnTo>
                    <a:pt x="0" y="30454"/>
                  </a:lnTo>
                  <a:lnTo>
                    <a:pt x="0" y="36220"/>
                  </a:lnTo>
                  <a:lnTo>
                    <a:pt x="6578" y="36220"/>
                  </a:lnTo>
                  <a:lnTo>
                    <a:pt x="6578" y="30454"/>
                  </a:lnTo>
                  <a:close/>
                </a:path>
                <a:path w="59689" h="46989">
                  <a:moveTo>
                    <a:pt x="6578" y="23050"/>
                  </a:moveTo>
                  <a:lnTo>
                    <a:pt x="0" y="23050"/>
                  </a:lnTo>
                  <a:lnTo>
                    <a:pt x="0" y="28816"/>
                  </a:lnTo>
                  <a:lnTo>
                    <a:pt x="6578" y="28816"/>
                  </a:lnTo>
                  <a:lnTo>
                    <a:pt x="6578" y="23050"/>
                  </a:lnTo>
                  <a:close/>
                </a:path>
                <a:path w="59689" h="46989">
                  <a:moveTo>
                    <a:pt x="6578" y="15646"/>
                  </a:moveTo>
                  <a:lnTo>
                    <a:pt x="0" y="14820"/>
                  </a:lnTo>
                  <a:lnTo>
                    <a:pt x="0" y="21412"/>
                  </a:lnTo>
                  <a:lnTo>
                    <a:pt x="6578" y="21412"/>
                  </a:lnTo>
                  <a:lnTo>
                    <a:pt x="6578" y="15646"/>
                  </a:lnTo>
                  <a:close/>
                </a:path>
                <a:path w="59689" h="46989">
                  <a:moveTo>
                    <a:pt x="6578" y="8242"/>
                  </a:moveTo>
                  <a:lnTo>
                    <a:pt x="0" y="7416"/>
                  </a:lnTo>
                  <a:lnTo>
                    <a:pt x="0" y="14008"/>
                  </a:lnTo>
                  <a:lnTo>
                    <a:pt x="6578" y="14008"/>
                  </a:lnTo>
                  <a:lnTo>
                    <a:pt x="6578" y="8242"/>
                  </a:lnTo>
                  <a:close/>
                </a:path>
                <a:path w="59689" h="46989">
                  <a:moveTo>
                    <a:pt x="6578" y="838"/>
                  </a:moveTo>
                  <a:lnTo>
                    <a:pt x="0" y="0"/>
                  </a:lnTo>
                  <a:lnTo>
                    <a:pt x="0" y="6591"/>
                  </a:lnTo>
                  <a:lnTo>
                    <a:pt x="6578" y="6591"/>
                  </a:lnTo>
                  <a:lnTo>
                    <a:pt x="6578" y="838"/>
                  </a:lnTo>
                  <a:close/>
                </a:path>
                <a:path w="59689" h="46989">
                  <a:moveTo>
                    <a:pt x="13982" y="38684"/>
                  </a:moveTo>
                  <a:lnTo>
                    <a:pt x="8229" y="37858"/>
                  </a:lnTo>
                  <a:lnTo>
                    <a:pt x="8229" y="44450"/>
                  </a:lnTo>
                  <a:lnTo>
                    <a:pt x="13982" y="44450"/>
                  </a:lnTo>
                  <a:lnTo>
                    <a:pt x="13982" y="38684"/>
                  </a:lnTo>
                  <a:close/>
                </a:path>
                <a:path w="59689" h="46989">
                  <a:moveTo>
                    <a:pt x="13982" y="31280"/>
                  </a:moveTo>
                  <a:lnTo>
                    <a:pt x="8229" y="30454"/>
                  </a:lnTo>
                  <a:lnTo>
                    <a:pt x="8229" y="36220"/>
                  </a:lnTo>
                  <a:lnTo>
                    <a:pt x="13982" y="37045"/>
                  </a:lnTo>
                  <a:lnTo>
                    <a:pt x="13982" y="31280"/>
                  </a:lnTo>
                  <a:close/>
                </a:path>
                <a:path w="59689" h="46989">
                  <a:moveTo>
                    <a:pt x="13982" y="23876"/>
                  </a:moveTo>
                  <a:lnTo>
                    <a:pt x="8229" y="23050"/>
                  </a:lnTo>
                  <a:lnTo>
                    <a:pt x="8229" y="28803"/>
                  </a:lnTo>
                  <a:lnTo>
                    <a:pt x="13982" y="28803"/>
                  </a:lnTo>
                  <a:lnTo>
                    <a:pt x="13982" y="23876"/>
                  </a:lnTo>
                  <a:close/>
                </a:path>
                <a:path w="59689" h="46989">
                  <a:moveTo>
                    <a:pt x="13982" y="16471"/>
                  </a:moveTo>
                  <a:lnTo>
                    <a:pt x="8229" y="15646"/>
                  </a:lnTo>
                  <a:lnTo>
                    <a:pt x="8229" y="21412"/>
                  </a:lnTo>
                  <a:lnTo>
                    <a:pt x="13982" y="21412"/>
                  </a:lnTo>
                  <a:lnTo>
                    <a:pt x="13982" y="16471"/>
                  </a:lnTo>
                  <a:close/>
                </a:path>
                <a:path w="59689" h="46989">
                  <a:moveTo>
                    <a:pt x="13982" y="9055"/>
                  </a:moveTo>
                  <a:lnTo>
                    <a:pt x="8229" y="8242"/>
                  </a:lnTo>
                  <a:lnTo>
                    <a:pt x="8229" y="14008"/>
                  </a:lnTo>
                  <a:lnTo>
                    <a:pt x="13982" y="14008"/>
                  </a:lnTo>
                  <a:lnTo>
                    <a:pt x="13982" y="9055"/>
                  </a:lnTo>
                  <a:close/>
                </a:path>
                <a:path w="59689" h="46989">
                  <a:moveTo>
                    <a:pt x="13982" y="1651"/>
                  </a:moveTo>
                  <a:lnTo>
                    <a:pt x="8229" y="838"/>
                  </a:lnTo>
                  <a:lnTo>
                    <a:pt x="8229" y="6591"/>
                  </a:lnTo>
                  <a:lnTo>
                    <a:pt x="13982" y="6591"/>
                  </a:lnTo>
                  <a:lnTo>
                    <a:pt x="13982" y="1651"/>
                  </a:lnTo>
                  <a:close/>
                </a:path>
                <a:path w="59689" h="46989">
                  <a:moveTo>
                    <a:pt x="21386" y="39509"/>
                  </a:moveTo>
                  <a:lnTo>
                    <a:pt x="15633" y="38684"/>
                  </a:lnTo>
                  <a:lnTo>
                    <a:pt x="15633" y="44450"/>
                  </a:lnTo>
                  <a:lnTo>
                    <a:pt x="21386" y="44450"/>
                  </a:lnTo>
                  <a:lnTo>
                    <a:pt x="21386" y="39509"/>
                  </a:lnTo>
                  <a:close/>
                </a:path>
                <a:path w="59689" h="46989">
                  <a:moveTo>
                    <a:pt x="21386" y="32105"/>
                  </a:moveTo>
                  <a:lnTo>
                    <a:pt x="15633" y="31280"/>
                  </a:lnTo>
                  <a:lnTo>
                    <a:pt x="15633" y="37045"/>
                  </a:lnTo>
                  <a:lnTo>
                    <a:pt x="21386" y="37045"/>
                  </a:lnTo>
                  <a:lnTo>
                    <a:pt x="21386" y="32105"/>
                  </a:lnTo>
                  <a:close/>
                </a:path>
                <a:path w="59689" h="46989">
                  <a:moveTo>
                    <a:pt x="21386" y="24701"/>
                  </a:moveTo>
                  <a:lnTo>
                    <a:pt x="15633" y="23876"/>
                  </a:lnTo>
                  <a:lnTo>
                    <a:pt x="15633" y="29629"/>
                  </a:lnTo>
                  <a:lnTo>
                    <a:pt x="21386" y="29629"/>
                  </a:lnTo>
                  <a:lnTo>
                    <a:pt x="21386" y="24701"/>
                  </a:lnTo>
                  <a:close/>
                </a:path>
                <a:path w="59689" h="46989">
                  <a:moveTo>
                    <a:pt x="21386" y="16471"/>
                  </a:moveTo>
                  <a:lnTo>
                    <a:pt x="15633" y="16471"/>
                  </a:lnTo>
                  <a:lnTo>
                    <a:pt x="15633" y="22237"/>
                  </a:lnTo>
                  <a:lnTo>
                    <a:pt x="21386" y="22237"/>
                  </a:lnTo>
                  <a:lnTo>
                    <a:pt x="21386" y="16471"/>
                  </a:lnTo>
                  <a:close/>
                </a:path>
                <a:path w="59689" h="46989">
                  <a:moveTo>
                    <a:pt x="21386" y="9055"/>
                  </a:moveTo>
                  <a:lnTo>
                    <a:pt x="15633" y="9055"/>
                  </a:lnTo>
                  <a:lnTo>
                    <a:pt x="15633" y="14008"/>
                  </a:lnTo>
                  <a:lnTo>
                    <a:pt x="21386" y="14820"/>
                  </a:lnTo>
                  <a:lnTo>
                    <a:pt x="21386" y="9055"/>
                  </a:lnTo>
                  <a:close/>
                </a:path>
                <a:path w="59689" h="46989">
                  <a:moveTo>
                    <a:pt x="21386" y="1651"/>
                  </a:moveTo>
                  <a:lnTo>
                    <a:pt x="15633" y="1651"/>
                  </a:lnTo>
                  <a:lnTo>
                    <a:pt x="15633" y="6591"/>
                  </a:lnTo>
                  <a:lnTo>
                    <a:pt x="21386" y="7416"/>
                  </a:lnTo>
                  <a:lnTo>
                    <a:pt x="21386" y="1651"/>
                  </a:lnTo>
                  <a:close/>
                </a:path>
                <a:path w="59689" h="46989">
                  <a:moveTo>
                    <a:pt x="28803" y="39509"/>
                  </a:moveTo>
                  <a:lnTo>
                    <a:pt x="23037" y="39509"/>
                  </a:lnTo>
                  <a:lnTo>
                    <a:pt x="23037" y="44450"/>
                  </a:lnTo>
                  <a:lnTo>
                    <a:pt x="28803" y="45262"/>
                  </a:lnTo>
                  <a:lnTo>
                    <a:pt x="28803" y="39509"/>
                  </a:lnTo>
                  <a:close/>
                </a:path>
                <a:path w="59689" h="46989">
                  <a:moveTo>
                    <a:pt x="28803" y="32105"/>
                  </a:moveTo>
                  <a:lnTo>
                    <a:pt x="23037" y="32105"/>
                  </a:lnTo>
                  <a:lnTo>
                    <a:pt x="23037" y="37045"/>
                  </a:lnTo>
                  <a:lnTo>
                    <a:pt x="28803" y="37858"/>
                  </a:lnTo>
                  <a:lnTo>
                    <a:pt x="28803" y="32105"/>
                  </a:lnTo>
                  <a:close/>
                </a:path>
                <a:path w="59689" h="46989">
                  <a:moveTo>
                    <a:pt x="28803" y="24701"/>
                  </a:moveTo>
                  <a:lnTo>
                    <a:pt x="23037" y="24701"/>
                  </a:lnTo>
                  <a:lnTo>
                    <a:pt x="23037" y="29629"/>
                  </a:lnTo>
                  <a:lnTo>
                    <a:pt x="28803" y="30454"/>
                  </a:lnTo>
                  <a:lnTo>
                    <a:pt x="28803" y="24701"/>
                  </a:lnTo>
                  <a:close/>
                </a:path>
                <a:path w="59689" h="46989">
                  <a:moveTo>
                    <a:pt x="28803" y="17297"/>
                  </a:moveTo>
                  <a:lnTo>
                    <a:pt x="23037" y="17297"/>
                  </a:lnTo>
                  <a:lnTo>
                    <a:pt x="23037" y="22225"/>
                  </a:lnTo>
                  <a:lnTo>
                    <a:pt x="28803" y="23050"/>
                  </a:lnTo>
                  <a:lnTo>
                    <a:pt x="28803" y="17297"/>
                  </a:lnTo>
                  <a:close/>
                </a:path>
                <a:path w="59689" h="46989">
                  <a:moveTo>
                    <a:pt x="28803" y="9880"/>
                  </a:moveTo>
                  <a:lnTo>
                    <a:pt x="23037" y="9880"/>
                  </a:lnTo>
                  <a:lnTo>
                    <a:pt x="23037" y="14820"/>
                  </a:lnTo>
                  <a:lnTo>
                    <a:pt x="28803" y="15646"/>
                  </a:lnTo>
                  <a:lnTo>
                    <a:pt x="28803" y="9880"/>
                  </a:lnTo>
                  <a:close/>
                </a:path>
                <a:path w="59689" h="46989">
                  <a:moveTo>
                    <a:pt x="28803" y="2476"/>
                  </a:moveTo>
                  <a:lnTo>
                    <a:pt x="23037" y="2476"/>
                  </a:lnTo>
                  <a:lnTo>
                    <a:pt x="23037" y="7416"/>
                  </a:lnTo>
                  <a:lnTo>
                    <a:pt x="28803" y="8242"/>
                  </a:lnTo>
                  <a:lnTo>
                    <a:pt x="28803" y="2476"/>
                  </a:lnTo>
                  <a:close/>
                </a:path>
                <a:path w="59689" h="46989">
                  <a:moveTo>
                    <a:pt x="36207" y="40335"/>
                  </a:moveTo>
                  <a:lnTo>
                    <a:pt x="30441" y="39509"/>
                  </a:lnTo>
                  <a:lnTo>
                    <a:pt x="30441" y="45262"/>
                  </a:lnTo>
                  <a:lnTo>
                    <a:pt x="36207" y="46101"/>
                  </a:lnTo>
                  <a:lnTo>
                    <a:pt x="36207" y="40335"/>
                  </a:lnTo>
                  <a:close/>
                </a:path>
                <a:path w="59689" h="46989">
                  <a:moveTo>
                    <a:pt x="36207" y="32931"/>
                  </a:moveTo>
                  <a:lnTo>
                    <a:pt x="30441" y="32105"/>
                  </a:lnTo>
                  <a:lnTo>
                    <a:pt x="30441" y="37858"/>
                  </a:lnTo>
                  <a:lnTo>
                    <a:pt x="36207" y="38684"/>
                  </a:lnTo>
                  <a:lnTo>
                    <a:pt x="36207" y="32931"/>
                  </a:lnTo>
                  <a:close/>
                </a:path>
                <a:path w="59689" h="46989">
                  <a:moveTo>
                    <a:pt x="36207" y="25527"/>
                  </a:moveTo>
                  <a:lnTo>
                    <a:pt x="30441" y="24701"/>
                  </a:lnTo>
                  <a:lnTo>
                    <a:pt x="30441" y="30454"/>
                  </a:lnTo>
                  <a:lnTo>
                    <a:pt x="36207" y="31280"/>
                  </a:lnTo>
                  <a:lnTo>
                    <a:pt x="36207" y="25527"/>
                  </a:lnTo>
                  <a:close/>
                </a:path>
                <a:path w="59689" h="46989">
                  <a:moveTo>
                    <a:pt x="36207" y="18110"/>
                  </a:moveTo>
                  <a:lnTo>
                    <a:pt x="30441" y="17297"/>
                  </a:lnTo>
                  <a:lnTo>
                    <a:pt x="30441" y="23050"/>
                  </a:lnTo>
                  <a:lnTo>
                    <a:pt x="36207" y="23876"/>
                  </a:lnTo>
                  <a:lnTo>
                    <a:pt x="36207" y="18110"/>
                  </a:lnTo>
                  <a:close/>
                </a:path>
                <a:path w="59689" h="46989">
                  <a:moveTo>
                    <a:pt x="36207" y="10706"/>
                  </a:moveTo>
                  <a:lnTo>
                    <a:pt x="30441" y="9880"/>
                  </a:lnTo>
                  <a:lnTo>
                    <a:pt x="30441" y="15646"/>
                  </a:lnTo>
                  <a:lnTo>
                    <a:pt x="36207" y="16471"/>
                  </a:lnTo>
                  <a:lnTo>
                    <a:pt x="36207" y="10706"/>
                  </a:lnTo>
                  <a:close/>
                </a:path>
                <a:path w="59689" h="46989">
                  <a:moveTo>
                    <a:pt x="36207" y="3302"/>
                  </a:moveTo>
                  <a:lnTo>
                    <a:pt x="30441" y="2476"/>
                  </a:lnTo>
                  <a:lnTo>
                    <a:pt x="30441" y="8242"/>
                  </a:lnTo>
                  <a:lnTo>
                    <a:pt x="36207" y="9055"/>
                  </a:lnTo>
                  <a:lnTo>
                    <a:pt x="36207" y="3302"/>
                  </a:lnTo>
                  <a:close/>
                </a:path>
                <a:path w="59689" h="46989">
                  <a:moveTo>
                    <a:pt x="43611" y="41160"/>
                  </a:moveTo>
                  <a:lnTo>
                    <a:pt x="37858" y="40335"/>
                  </a:lnTo>
                  <a:lnTo>
                    <a:pt x="37858" y="46101"/>
                  </a:lnTo>
                  <a:lnTo>
                    <a:pt x="43611" y="46101"/>
                  </a:lnTo>
                  <a:lnTo>
                    <a:pt x="43611" y="41160"/>
                  </a:lnTo>
                  <a:close/>
                </a:path>
                <a:path w="59689" h="46989">
                  <a:moveTo>
                    <a:pt x="43611" y="33756"/>
                  </a:moveTo>
                  <a:lnTo>
                    <a:pt x="37858" y="32931"/>
                  </a:lnTo>
                  <a:lnTo>
                    <a:pt x="37858" y="38684"/>
                  </a:lnTo>
                  <a:lnTo>
                    <a:pt x="43611" y="38684"/>
                  </a:lnTo>
                  <a:lnTo>
                    <a:pt x="43611" y="33756"/>
                  </a:lnTo>
                  <a:close/>
                </a:path>
                <a:path w="59689" h="46989">
                  <a:moveTo>
                    <a:pt x="43611" y="26339"/>
                  </a:moveTo>
                  <a:lnTo>
                    <a:pt x="37858" y="25527"/>
                  </a:lnTo>
                  <a:lnTo>
                    <a:pt x="37858" y="31280"/>
                  </a:lnTo>
                  <a:lnTo>
                    <a:pt x="43611" y="31280"/>
                  </a:lnTo>
                  <a:lnTo>
                    <a:pt x="43611" y="26339"/>
                  </a:lnTo>
                  <a:close/>
                </a:path>
                <a:path w="59689" h="46989">
                  <a:moveTo>
                    <a:pt x="43611" y="18935"/>
                  </a:moveTo>
                  <a:lnTo>
                    <a:pt x="37858" y="18110"/>
                  </a:lnTo>
                  <a:lnTo>
                    <a:pt x="37858" y="23876"/>
                  </a:lnTo>
                  <a:lnTo>
                    <a:pt x="43611" y="23876"/>
                  </a:lnTo>
                  <a:lnTo>
                    <a:pt x="43611" y="18935"/>
                  </a:lnTo>
                  <a:close/>
                </a:path>
                <a:path w="59689" h="46989">
                  <a:moveTo>
                    <a:pt x="43611" y="11531"/>
                  </a:moveTo>
                  <a:lnTo>
                    <a:pt x="37858" y="10706"/>
                  </a:lnTo>
                  <a:lnTo>
                    <a:pt x="37858" y="16471"/>
                  </a:lnTo>
                  <a:lnTo>
                    <a:pt x="43611" y="16471"/>
                  </a:lnTo>
                  <a:lnTo>
                    <a:pt x="43611" y="11531"/>
                  </a:lnTo>
                  <a:close/>
                </a:path>
                <a:path w="59689" h="46989">
                  <a:moveTo>
                    <a:pt x="43611" y="4127"/>
                  </a:moveTo>
                  <a:lnTo>
                    <a:pt x="37858" y="3302"/>
                  </a:lnTo>
                  <a:lnTo>
                    <a:pt x="37858" y="9055"/>
                  </a:lnTo>
                  <a:lnTo>
                    <a:pt x="43611" y="9055"/>
                  </a:lnTo>
                  <a:lnTo>
                    <a:pt x="43611" y="4127"/>
                  </a:lnTo>
                  <a:close/>
                </a:path>
                <a:path w="59689" h="46989">
                  <a:moveTo>
                    <a:pt x="51841" y="41160"/>
                  </a:moveTo>
                  <a:lnTo>
                    <a:pt x="45262" y="41160"/>
                  </a:lnTo>
                  <a:lnTo>
                    <a:pt x="45262" y="46101"/>
                  </a:lnTo>
                  <a:lnTo>
                    <a:pt x="51841" y="46913"/>
                  </a:lnTo>
                  <a:lnTo>
                    <a:pt x="51841" y="41160"/>
                  </a:lnTo>
                  <a:close/>
                </a:path>
                <a:path w="59689" h="46989">
                  <a:moveTo>
                    <a:pt x="51841" y="33756"/>
                  </a:moveTo>
                  <a:lnTo>
                    <a:pt x="45262" y="33756"/>
                  </a:lnTo>
                  <a:lnTo>
                    <a:pt x="45262" y="38684"/>
                  </a:lnTo>
                  <a:lnTo>
                    <a:pt x="51841" y="39509"/>
                  </a:lnTo>
                  <a:lnTo>
                    <a:pt x="51841" y="33756"/>
                  </a:lnTo>
                  <a:close/>
                </a:path>
                <a:path w="59689" h="46989">
                  <a:moveTo>
                    <a:pt x="51841" y="26339"/>
                  </a:moveTo>
                  <a:lnTo>
                    <a:pt x="45262" y="26339"/>
                  </a:lnTo>
                  <a:lnTo>
                    <a:pt x="45262" y="31280"/>
                  </a:lnTo>
                  <a:lnTo>
                    <a:pt x="51841" y="32105"/>
                  </a:lnTo>
                  <a:lnTo>
                    <a:pt x="51841" y="26339"/>
                  </a:lnTo>
                  <a:close/>
                </a:path>
                <a:path w="59689" h="46989">
                  <a:moveTo>
                    <a:pt x="51841" y="18935"/>
                  </a:moveTo>
                  <a:lnTo>
                    <a:pt x="45262" y="18935"/>
                  </a:lnTo>
                  <a:lnTo>
                    <a:pt x="45262" y="23876"/>
                  </a:lnTo>
                  <a:lnTo>
                    <a:pt x="51841" y="24701"/>
                  </a:lnTo>
                  <a:lnTo>
                    <a:pt x="51841" y="18935"/>
                  </a:lnTo>
                  <a:close/>
                </a:path>
                <a:path w="59689" h="46989">
                  <a:moveTo>
                    <a:pt x="51841" y="11531"/>
                  </a:moveTo>
                  <a:lnTo>
                    <a:pt x="45262" y="11531"/>
                  </a:lnTo>
                  <a:lnTo>
                    <a:pt x="45262" y="16471"/>
                  </a:lnTo>
                  <a:lnTo>
                    <a:pt x="51841" y="17297"/>
                  </a:lnTo>
                  <a:lnTo>
                    <a:pt x="51841" y="11531"/>
                  </a:lnTo>
                  <a:close/>
                </a:path>
                <a:path w="59689" h="46989">
                  <a:moveTo>
                    <a:pt x="51841" y="4127"/>
                  </a:moveTo>
                  <a:lnTo>
                    <a:pt x="45262" y="4127"/>
                  </a:lnTo>
                  <a:lnTo>
                    <a:pt x="45262" y="9055"/>
                  </a:lnTo>
                  <a:lnTo>
                    <a:pt x="51841" y="9880"/>
                  </a:lnTo>
                  <a:lnTo>
                    <a:pt x="51841" y="4127"/>
                  </a:lnTo>
                  <a:close/>
                </a:path>
                <a:path w="59689" h="46989">
                  <a:moveTo>
                    <a:pt x="59245" y="41986"/>
                  </a:moveTo>
                  <a:lnTo>
                    <a:pt x="52666" y="41160"/>
                  </a:lnTo>
                  <a:lnTo>
                    <a:pt x="52666" y="46913"/>
                  </a:lnTo>
                  <a:lnTo>
                    <a:pt x="59245" y="46913"/>
                  </a:lnTo>
                  <a:lnTo>
                    <a:pt x="59245" y="41986"/>
                  </a:lnTo>
                  <a:close/>
                </a:path>
                <a:path w="59689" h="46989">
                  <a:moveTo>
                    <a:pt x="59245" y="34582"/>
                  </a:moveTo>
                  <a:lnTo>
                    <a:pt x="52666" y="33756"/>
                  </a:lnTo>
                  <a:lnTo>
                    <a:pt x="52666" y="39509"/>
                  </a:lnTo>
                  <a:lnTo>
                    <a:pt x="59245" y="40335"/>
                  </a:lnTo>
                  <a:lnTo>
                    <a:pt x="59245" y="34582"/>
                  </a:lnTo>
                  <a:close/>
                </a:path>
                <a:path w="59689" h="46989">
                  <a:moveTo>
                    <a:pt x="59245" y="27165"/>
                  </a:moveTo>
                  <a:lnTo>
                    <a:pt x="52666" y="27165"/>
                  </a:lnTo>
                  <a:lnTo>
                    <a:pt x="52666" y="32105"/>
                  </a:lnTo>
                  <a:lnTo>
                    <a:pt x="59245" y="32931"/>
                  </a:lnTo>
                  <a:lnTo>
                    <a:pt x="59245" y="27165"/>
                  </a:lnTo>
                  <a:close/>
                </a:path>
                <a:path w="59689" h="46989">
                  <a:moveTo>
                    <a:pt x="59245" y="19761"/>
                  </a:moveTo>
                  <a:lnTo>
                    <a:pt x="52666" y="19761"/>
                  </a:lnTo>
                  <a:lnTo>
                    <a:pt x="52666" y="24701"/>
                  </a:lnTo>
                  <a:lnTo>
                    <a:pt x="59245" y="25527"/>
                  </a:lnTo>
                  <a:lnTo>
                    <a:pt x="59245" y="19761"/>
                  </a:lnTo>
                  <a:close/>
                </a:path>
                <a:path w="59689" h="46989">
                  <a:moveTo>
                    <a:pt x="59245" y="12357"/>
                  </a:moveTo>
                  <a:lnTo>
                    <a:pt x="52666" y="12357"/>
                  </a:lnTo>
                  <a:lnTo>
                    <a:pt x="52666" y="17297"/>
                  </a:lnTo>
                  <a:lnTo>
                    <a:pt x="59245" y="18110"/>
                  </a:lnTo>
                  <a:lnTo>
                    <a:pt x="59245" y="12357"/>
                  </a:lnTo>
                  <a:close/>
                </a:path>
                <a:path w="59689" h="46989">
                  <a:moveTo>
                    <a:pt x="59245" y="4953"/>
                  </a:moveTo>
                  <a:lnTo>
                    <a:pt x="52666" y="4953"/>
                  </a:lnTo>
                  <a:lnTo>
                    <a:pt x="52666" y="9880"/>
                  </a:lnTo>
                  <a:lnTo>
                    <a:pt x="59245" y="10706"/>
                  </a:lnTo>
                  <a:lnTo>
                    <a:pt x="59245" y="49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519411" y="2648902"/>
              <a:ext cx="123189" cy="43815"/>
            </a:xfrm>
            <a:custGeom>
              <a:avLst/>
              <a:gdLst/>
              <a:ahLst/>
              <a:cxnLst/>
              <a:rect l="l" t="t" r="r" b="b"/>
              <a:pathLst>
                <a:path w="123189" h="43814">
                  <a:moveTo>
                    <a:pt x="6578" y="32092"/>
                  </a:moveTo>
                  <a:lnTo>
                    <a:pt x="0" y="32092"/>
                  </a:lnTo>
                  <a:lnTo>
                    <a:pt x="0" y="37871"/>
                  </a:lnTo>
                  <a:lnTo>
                    <a:pt x="6578" y="38684"/>
                  </a:lnTo>
                  <a:lnTo>
                    <a:pt x="6578" y="32092"/>
                  </a:lnTo>
                  <a:close/>
                </a:path>
                <a:path w="123189" h="43814">
                  <a:moveTo>
                    <a:pt x="6578" y="24688"/>
                  </a:moveTo>
                  <a:lnTo>
                    <a:pt x="0" y="24688"/>
                  </a:lnTo>
                  <a:lnTo>
                    <a:pt x="0" y="30454"/>
                  </a:lnTo>
                  <a:lnTo>
                    <a:pt x="6578" y="30454"/>
                  </a:lnTo>
                  <a:lnTo>
                    <a:pt x="6578" y="24688"/>
                  </a:lnTo>
                  <a:close/>
                </a:path>
                <a:path w="123189" h="43814">
                  <a:moveTo>
                    <a:pt x="13982" y="32918"/>
                  </a:moveTo>
                  <a:lnTo>
                    <a:pt x="8229" y="32092"/>
                  </a:lnTo>
                  <a:lnTo>
                    <a:pt x="8229" y="38684"/>
                  </a:lnTo>
                  <a:lnTo>
                    <a:pt x="13982" y="38684"/>
                  </a:lnTo>
                  <a:lnTo>
                    <a:pt x="13982" y="32918"/>
                  </a:lnTo>
                  <a:close/>
                </a:path>
                <a:path w="123189" h="43814">
                  <a:moveTo>
                    <a:pt x="13982" y="25514"/>
                  </a:moveTo>
                  <a:lnTo>
                    <a:pt x="8229" y="24688"/>
                  </a:lnTo>
                  <a:lnTo>
                    <a:pt x="8229" y="30454"/>
                  </a:lnTo>
                  <a:lnTo>
                    <a:pt x="13982" y="31280"/>
                  </a:lnTo>
                  <a:lnTo>
                    <a:pt x="13982" y="25514"/>
                  </a:lnTo>
                  <a:close/>
                </a:path>
                <a:path w="123189" h="43814">
                  <a:moveTo>
                    <a:pt x="21386" y="33743"/>
                  </a:moveTo>
                  <a:lnTo>
                    <a:pt x="15633" y="32918"/>
                  </a:lnTo>
                  <a:lnTo>
                    <a:pt x="15633" y="38684"/>
                  </a:lnTo>
                  <a:lnTo>
                    <a:pt x="21386" y="38684"/>
                  </a:lnTo>
                  <a:lnTo>
                    <a:pt x="21386" y="33743"/>
                  </a:lnTo>
                  <a:close/>
                </a:path>
                <a:path w="123189" h="43814">
                  <a:moveTo>
                    <a:pt x="21386" y="26339"/>
                  </a:moveTo>
                  <a:lnTo>
                    <a:pt x="15633" y="25514"/>
                  </a:lnTo>
                  <a:lnTo>
                    <a:pt x="15633" y="31280"/>
                  </a:lnTo>
                  <a:lnTo>
                    <a:pt x="21386" y="31280"/>
                  </a:lnTo>
                  <a:lnTo>
                    <a:pt x="21386" y="26339"/>
                  </a:lnTo>
                  <a:close/>
                </a:path>
                <a:path w="123189" h="43814">
                  <a:moveTo>
                    <a:pt x="28803" y="33743"/>
                  </a:moveTo>
                  <a:lnTo>
                    <a:pt x="23037" y="33743"/>
                  </a:lnTo>
                  <a:lnTo>
                    <a:pt x="23037" y="38684"/>
                  </a:lnTo>
                  <a:lnTo>
                    <a:pt x="28803" y="39497"/>
                  </a:lnTo>
                  <a:lnTo>
                    <a:pt x="28803" y="33743"/>
                  </a:lnTo>
                  <a:close/>
                </a:path>
                <a:path w="123189" h="43814">
                  <a:moveTo>
                    <a:pt x="28803" y="26339"/>
                  </a:moveTo>
                  <a:lnTo>
                    <a:pt x="23037" y="26339"/>
                  </a:lnTo>
                  <a:lnTo>
                    <a:pt x="23037" y="31280"/>
                  </a:lnTo>
                  <a:lnTo>
                    <a:pt x="28803" y="32092"/>
                  </a:lnTo>
                  <a:lnTo>
                    <a:pt x="28803" y="26339"/>
                  </a:lnTo>
                  <a:close/>
                </a:path>
                <a:path w="123189" h="43814">
                  <a:moveTo>
                    <a:pt x="36207" y="34569"/>
                  </a:moveTo>
                  <a:lnTo>
                    <a:pt x="30441" y="33743"/>
                  </a:lnTo>
                  <a:lnTo>
                    <a:pt x="30441" y="39497"/>
                  </a:lnTo>
                  <a:lnTo>
                    <a:pt x="36207" y="40335"/>
                  </a:lnTo>
                  <a:lnTo>
                    <a:pt x="36207" y="34569"/>
                  </a:lnTo>
                  <a:close/>
                </a:path>
                <a:path w="123189" h="43814">
                  <a:moveTo>
                    <a:pt x="36207" y="27165"/>
                  </a:moveTo>
                  <a:lnTo>
                    <a:pt x="30441" y="26339"/>
                  </a:lnTo>
                  <a:lnTo>
                    <a:pt x="30441" y="32092"/>
                  </a:lnTo>
                  <a:lnTo>
                    <a:pt x="36207" y="32918"/>
                  </a:lnTo>
                  <a:lnTo>
                    <a:pt x="36207" y="27165"/>
                  </a:lnTo>
                  <a:close/>
                </a:path>
                <a:path w="123189" h="43814">
                  <a:moveTo>
                    <a:pt x="36207" y="19761"/>
                  </a:moveTo>
                  <a:lnTo>
                    <a:pt x="30441" y="18935"/>
                  </a:lnTo>
                  <a:lnTo>
                    <a:pt x="30441" y="24688"/>
                  </a:lnTo>
                  <a:lnTo>
                    <a:pt x="36207" y="25514"/>
                  </a:lnTo>
                  <a:lnTo>
                    <a:pt x="36207" y="19761"/>
                  </a:lnTo>
                  <a:close/>
                </a:path>
                <a:path w="123189" h="43814">
                  <a:moveTo>
                    <a:pt x="43611" y="35394"/>
                  </a:moveTo>
                  <a:lnTo>
                    <a:pt x="37858" y="34569"/>
                  </a:lnTo>
                  <a:lnTo>
                    <a:pt x="37858" y="40335"/>
                  </a:lnTo>
                  <a:lnTo>
                    <a:pt x="43611" y="40335"/>
                  </a:lnTo>
                  <a:lnTo>
                    <a:pt x="43611" y="35394"/>
                  </a:lnTo>
                  <a:close/>
                </a:path>
                <a:path w="123189" h="43814">
                  <a:moveTo>
                    <a:pt x="43611" y="27990"/>
                  </a:moveTo>
                  <a:lnTo>
                    <a:pt x="37858" y="27165"/>
                  </a:lnTo>
                  <a:lnTo>
                    <a:pt x="37858" y="32918"/>
                  </a:lnTo>
                  <a:lnTo>
                    <a:pt x="43611" y="32918"/>
                  </a:lnTo>
                  <a:lnTo>
                    <a:pt x="43611" y="27990"/>
                  </a:lnTo>
                  <a:close/>
                </a:path>
                <a:path w="123189" h="43814">
                  <a:moveTo>
                    <a:pt x="43611" y="20574"/>
                  </a:moveTo>
                  <a:lnTo>
                    <a:pt x="37858" y="19761"/>
                  </a:lnTo>
                  <a:lnTo>
                    <a:pt x="37858" y="25514"/>
                  </a:lnTo>
                  <a:lnTo>
                    <a:pt x="43611" y="25514"/>
                  </a:lnTo>
                  <a:lnTo>
                    <a:pt x="43611" y="20574"/>
                  </a:lnTo>
                  <a:close/>
                </a:path>
                <a:path w="123189" h="43814">
                  <a:moveTo>
                    <a:pt x="51841" y="35394"/>
                  </a:moveTo>
                  <a:lnTo>
                    <a:pt x="45262" y="35394"/>
                  </a:lnTo>
                  <a:lnTo>
                    <a:pt x="45262" y="40335"/>
                  </a:lnTo>
                  <a:lnTo>
                    <a:pt x="51841" y="41148"/>
                  </a:lnTo>
                  <a:lnTo>
                    <a:pt x="51841" y="35394"/>
                  </a:lnTo>
                  <a:close/>
                </a:path>
                <a:path w="123189" h="43814">
                  <a:moveTo>
                    <a:pt x="51841" y="27990"/>
                  </a:moveTo>
                  <a:lnTo>
                    <a:pt x="45262" y="27990"/>
                  </a:lnTo>
                  <a:lnTo>
                    <a:pt x="45262" y="32918"/>
                  </a:lnTo>
                  <a:lnTo>
                    <a:pt x="51841" y="33743"/>
                  </a:lnTo>
                  <a:lnTo>
                    <a:pt x="51841" y="27990"/>
                  </a:lnTo>
                  <a:close/>
                </a:path>
                <a:path w="123189" h="43814">
                  <a:moveTo>
                    <a:pt x="51841" y="20574"/>
                  </a:moveTo>
                  <a:lnTo>
                    <a:pt x="45262" y="20574"/>
                  </a:lnTo>
                  <a:lnTo>
                    <a:pt x="45262" y="25514"/>
                  </a:lnTo>
                  <a:lnTo>
                    <a:pt x="51841" y="26339"/>
                  </a:lnTo>
                  <a:lnTo>
                    <a:pt x="51841" y="20574"/>
                  </a:lnTo>
                  <a:close/>
                </a:path>
                <a:path w="123189" h="43814">
                  <a:moveTo>
                    <a:pt x="59245" y="36220"/>
                  </a:moveTo>
                  <a:lnTo>
                    <a:pt x="52666" y="35394"/>
                  </a:lnTo>
                  <a:lnTo>
                    <a:pt x="52666" y="41148"/>
                  </a:lnTo>
                  <a:lnTo>
                    <a:pt x="59245" y="41148"/>
                  </a:lnTo>
                  <a:lnTo>
                    <a:pt x="59245" y="36220"/>
                  </a:lnTo>
                  <a:close/>
                </a:path>
                <a:path w="123189" h="43814">
                  <a:moveTo>
                    <a:pt x="59245" y="28816"/>
                  </a:moveTo>
                  <a:lnTo>
                    <a:pt x="52666" y="27990"/>
                  </a:lnTo>
                  <a:lnTo>
                    <a:pt x="52666" y="33743"/>
                  </a:lnTo>
                  <a:lnTo>
                    <a:pt x="59245" y="34569"/>
                  </a:lnTo>
                  <a:lnTo>
                    <a:pt x="59245" y="28816"/>
                  </a:lnTo>
                  <a:close/>
                </a:path>
                <a:path w="123189" h="43814">
                  <a:moveTo>
                    <a:pt x="59245" y="21399"/>
                  </a:moveTo>
                  <a:lnTo>
                    <a:pt x="52666" y="21399"/>
                  </a:lnTo>
                  <a:lnTo>
                    <a:pt x="52666" y="26339"/>
                  </a:lnTo>
                  <a:lnTo>
                    <a:pt x="59245" y="27165"/>
                  </a:lnTo>
                  <a:lnTo>
                    <a:pt x="59245" y="21399"/>
                  </a:lnTo>
                  <a:close/>
                </a:path>
                <a:path w="123189" h="43814">
                  <a:moveTo>
                    <a:pt x="71589" y="37045"/>
                  </a:moveTo>
                  <a:lnTo>
                    <a:pt x="66649" y="37045"/>
                  </a:lnTo>
                  <a:lnTo>
                    <a:pt x="66649" y="41973"/>
                  </a:lnTo>
                  <a:lnTo>
                    <a:pt x="71589" y="42799"/>
                  </a:lnTo>
                  <a:lnTo>
                    <a:pt x="71589" y="37045"/>
                  </a:lnTo>
                  <a:close/>
                </a:path>
                <a:path w="123189" h="43814">
                  <a:moveTo>
                    <a:pt x="71589" y="29629"/>
                  </a:moveTo>
                  <a:lnTo>
                    <a:pt x="66649" y="29629"/>
                  </a:lnTo>
                  <a:lnTo>
                    <a:pt x="66649" y="34569"/>
                  </a:lnTo>
                  <a:lnTo>
                    <a:pt x="71589" y="35394"/>
                  </a:lnTo>
                  <a:lnTo>
                    <a:pt x="71589" y="29629"/>
                  </a:lnTo>
                  <a:close/>
                </a:path>
                <a:path w="123189" h="43814">
                  <a:moveTo>
                    <a:pt x="71589" y="22225"/>
                  </a:moveTo>
                  <a:lnTo>
                    <a:pt x="66649" y="22225"/>
                  </a:lnTo>
                  <a:lnTo>
                    <a:pt x="66649" y="27165"/>
                  </a:lnTo>
                  <a:lnTo>
                    <a:pt x="71589" y="27990"/>
                  </a:lnTo>
                  <a:lnTo>
                    <a:pt x="71589" y="22225"/>
                  </a:lnTo>
                  <a:close/>
                </a:path>
                <a:path w="123189" h="43814">
                  <a:moveTo>
                    <a:pt x="71589" y="14820"/>
                  </a:moveTo>
                  <a:lnTo>
                    <a:pt x="66649" y="14820"/>
                  </a:lnTo>
                  <a:lnTo>
                    <a:pt x="66649" y="19761"/>
                  </a:lnTo>
                  <a:lnTo>
                    <a:pt x="71589" y="20574"/>
                  </a:lnTo>
                  <a:lnTo>
                    <a:pt x="71589" y="14820"/>
                  </a:lnTo>
                  <a:close/>
                </a:path>
                <a:path w="123189" h="43814">
                  <a:moveTo>
                    <a:pt x="71589" y="7404"/>
                  </a:moveTo>
                  <a:lnTo>
                    <a:pt x="66649" y="7404"/>
                  </a:lnTo>
                  <a:lnTo>
                    <a:pt x="66649" y="12344"/>
                  </a:lnTo>
                  <a:lnTo>
                    <a:pt x="71589" y="13169"/>
                  </a:lnTo>
                  <a:lnTo>
                    <a:pt x="71589" y="7404"/>
                  </a:lnTo>
                  <a:close/>
                </a:path>
                <a:path w="123189" h="43814">
                  <a:moveTo>
                    <a:pt x="71589" y="825"/>
                  </a:moveTo>
                  <a:lnTo>
                    <a:pt x="66649" y="0"/>
                  </a:lnTo>
                  <a:lnTo>
                    <a:pt x="66649" y="4940"/>
                  </a:lnTo>
                  <a:lnTo>
                    <a:pt x="71589" y="5765"/>
                  </a:lnTo>
                  <a:lnTo>
                    <a:pt x="71589" y="825"/>
                  </a:lnTo>
                  <a:close/>
                </a:path>
                <a:path w="123189" h="43814">
                  <a:moveTo>
                    <a:pt x="78994" y="37871"/>
                  </a:moveTo>
                  <a:lnTo>
                    <a:pt x="74066" y="37045"/>
                  </a:lnTo>
                  <a:lnTo>
                    <a:pt x="74066" y="42799"/>
                  </a:lnTo>
                  <a:lnTo>
                    <a:pt x="78994" y="42799"/>
                  </a:lnTo>
                  <a:lnTo>
                    <a:pt x="78994" y="37871"/>
                  </a:lnTo>
                  <a:close/>
                </a:path>
                <a:path w="123189" h="43814">
                  <a:moveTo>
                    <a:pt x="78994" y="30454"/>
                  </a:moveTo>
                  <a:lnTo>
                    <a:pt x="74066" y="29629"/>
                  </a:lnTo>
                  <a:lnTo>
                    <a:pt x="74066" y="35394"/>
                  </a:lnTo>
                  <a:lnTo>
                    <a:pt x="78994" y="35394"/>
                  </a:lnTo>
                  <a:lnTo>
                    <a:pt x="78994" y="30454"/>
                  </a:lnTo>
                  <a:close/>
                </a:path>
                <a:path w="123189" h="43814">
                  <a:moveTo>
                    <a:pt x="78994" y="23037"/>
                  </a:moveTo>
                  <a:lnTo>
                    <a:pt x="74066" y="22225"/>
                  </a:lnTo>
                  <a:lnTo>
                    <a:pt x="74066" y="27990"/>
                  </a:lnTo>
                  <a:lnTo>
                    <a:pt x="78994" y="27990"/>
                  </a:lnTo>
                  <a:lnTo>
                    <a:pt x="78994" y="23037"/>
                  </a:lnTo>
                  <a:close/>
                </a:path>
                <a:path w="123189" h="43814">
                  <a:moveTo>
                    <a:pt x="78994" y="15646"/>
                  </a:moveTo>
                  <a:lnTo>
                    <a:pt x="74066" y="15646"/>
                  </a:lnTo>
                  <a:lnTo>
                    <a:pt x="74066" y="20574"/>
                  </a:lnTo>
                  <a:lnTo>
                    <a:pt x="78994" y="21399"/>
                  </a:lnTo>
                  <a:lnTo>
                    <a:pt x="78994" y="15646"/>
                  </a:lnTo>
                  <a:close/>
                </a:path>
                <a:path w="123189" h="43814">
                  <a:moveTo>
                    <a:pt x="78994" y="8242"/>
                  </a:moveTo>
                  <a:lnTo>
                    <a:pt x="74066" y="8242"/>
                  </a:lnTo>
                  <a:lnTo>
                    <a:pt x="74066" y="13169"/>
                  </a:lnTo>
                  <a:lnTo>
                    <a:pt x="78994" y="13995"/>
                  </a:lnTo>
                  <a:lnTo>
                    <a:pt x="78994" y="8242"/>
                  </a:lnTo>
                  <a:close/>
                </a:path>
                <a:path w="123189" h="43814">
                  <a:moveTo>
                    <a:pt x="78994" y="825"/>
                  </a:moveTo>
                  <a:lnTo>
                    <a:pt x="74066" y="825"/>
                  </a:lnTo>
                  <a:lnTo>
                    <a:pt x="74066" y="5765"/>
                  </a:lnTo>
                  <a:lnTo>
                    <a:pt x="78994" y="6591"/>
                  </a:lnTo>
                  <a:lnTo>
                    <a:pt x="78994" y="825"/>
                  </a:lnTo>
                  <a:close/>
                </a:path>
                <a:path w="123189" h="43814">
                  <a:moveTo>
                    <a:pt x="86410" y="37871"/>
                  </a:moveTo>
                  <a:lnTo>
                    <a:pt x="80645" y="37871"/>
                  </a:lnTo>
                  <a:lnTo>
                    <a:pt x="80645" y="42799"/>
                  </a:lnTo>
                  <a:lnTo>
                    <a:pt x="86410" y="43624"/>
                  </a:lnTo>
                  <a:lnTo>
                    <a:pt x="86410" y="37871"/>
                  </a:lnTo>
                  <a:close/>
                </a:path>
                <a:path w="123189" h="43814">
                  <a:moveTo>
                    <a:pt x="86410" y="30454"/>
                  </a:moveTo>
                  <a:lnTo>
                    <a:pt x="80645" y="30454"/>
                  </a:lnTo>
                  <a:lnTo>
                    <a:pt x="80645" y="35394"/>
                  </a:lnTo>
                  <a:lnTo>
                    <a:pt x="86410" y="36220"/>
                  </a:lnTo>
                  <a:lnTo>
                    <a:pt x="86410" y="30454"/>
                  </a:lnTo>
                  <a:close/>
                </a:path>
                <a:path w="123189" h="43814">
                  <a:moveTo>
                    <a:pt x="86410" y="23037"/>
                  </a:moveTo>
                  <a:lnTo>
                    <a:pt x="80645" y="23037"/>
                  </a:lnTo>
                  <a:lnTo>
                    <a:pt x="80645" y="28803"/>
                  </a:lnTo>
                  <a:lnTo>
                    <a:pt x="86410" y="28803"/>
                  </a:lnTo>
                  <a:lnTo>
                    <a:pt x="86410" y="23037"/>
                  </a:lnTo>
                  <a:close/>
                </a:path>
                <a:path w="123189" h="43814">
                  <a:moveTo>
                    <a:pt x="86410" y="15646"/>
                  </a:moveTo>
                  <a:lnTo>
                    <a:pt x="80645" y="15646"/>
                  </a:lnTo>
                  <a:lnTo>
                    <a:pt x="80645" y="21412"/>
                  </a:lnTo>
                  <a:lnTo>
                    <a:pt x="86410" y="21412"/>
                  </a:lnTo>
                  <a:lnTo>
                    <a:pt x="86410" y="15646"/>
                  </a:lnTo>
                  <a:close/>
                </a:path>
                <a:path w="123189" h="43814">
                  <a:moveTo>
                    <a:pt x="86410" y="8242"/>
                  </a:moveTo>
                  <a:lnTo>
                    <a:pt x="80645" y="8242"/>
                  </a:lnTo>
                  <a:lnTo>
                    <a:pt x="80645" y="13995"/>
                  </a:lnTo>
                  <a:lnTo>
                    <a:pt x="86410" y="13995"/>
                  </a:lnTo>
                  <a:lnTo>
                    <a:pt x="86410" y="8242"/>
                  </a:lnTo>
                  <a:close/>
                </a:path>
                <a:path w="123189" h="43814">
                  <a:moveTo>
                    <a:pt x="86410" y="825"/>
                  </a:moveTo>
                  <a:lnTo>
                    <a:pt x="80645" y="825"/>
                  </a:lnTo>
                  <a:lnTo>
                    <a:pt x="80645" y="6591"/>
                  </a:lnTo>
                  <a:lnTo>
                    <a:pt x="86410" y="7404"/>
                  </a:lnTo>
                  <a:lnTo>
                    <a:pt x="86410" y="825"/>
                  </a:lnTo>
                  <a:close/>
                </a:path>
                <a:path w="123189" h="43814">
                  <a:moveTo>
                    <a:pt x="93814" y="30454"/>
                  </a:moveTo>
                  <a:lnTo>
                    <a:pt x="88049" y="30454"/>
                  </a:lnTo>
                  <a:lnTo>
                    <a:pt x="88049" y="36220"/>
                  </a:lnTo>
                  <a:lnTo>
                    <a:pt x="93814" y="37045"/>
                  </a:lnTo>
                  <a:lnTo>
                    <a:pt x="93814" y="30454"/>
                  </a:lnTo>
                  <a:close/>
                </a:path>
                <a:path w="123189" h="43814">
                  <a:moveTo>
                    <a:pt x="93814" y="23037"/>
                  </a:moveTo>
                  <a:lnTo>
                    <a:pt x="88049" y="23037"/>
                  </a:lnTo>
                  <a:lnTo>
                    <a:pt x="88049" y="28816"/>
                  </a:lnTo>
                  <a:lnTo>
                    <a:pt x="93814" y="29629"/>
                  </a:lnTo>
                  <a:lnTo>
                    <a:pt x="93814" y="23037"/>
                  </a:lnTo>
                  <a:close/>
                </a:path>
                <a:path w="123189" h="43814">
                  <a:moveTo>
                    <a:pt x="93814" y="15646"/>
                  </a:moveTo>
                  <a:lnTo>
                    <a:pt x="88049" y="15646"/>
                  </a:lnTo>
                  <a:lnTo>
                    <a:pt x="88049" y="21399"/>
                  </a:lnTo>
                  <a:lnTo>
                    <a:pt x="93814" y="22225"/>
                  </a:lnTo>
                  <a:lnTo>
                    <a:pt x="93814" y="15646"/>
                  </a:lnTo>
                  <a:close/>
                </a:path>
                <a:path w="123189" h="43814">
                  <a:moveTo>
                    <a:pt x="93814" y="9055"/>
                  </a:moveTo>
                  <a:lnTo>
                    <a:pt x="88049" y="8242"/>
                  </a:lnTo>
                  <a:lnTo>
                    <a:pt x="88049" y="14820"/>
                  </a:lnTo>
                  <a:lnTo>
                    <a:pt x="93814" y="14820"/>
                  </a:lnTo>
                  <a:lnTo>
                    <a:pt x="93814" y="9055"/>
                  </a:lnTo>
                  <a:close/>
                </a:path>
                <a:path w="123189" h="43814">
                  <a:moveTo>
                    <a:pt x="93814" y="1651"/>
                  </a:moveTo>
                  <a:lnTo>
                    <a:pt x="88049" y="825"/>
                  </a:lnTo>
                  <a:lnTo>
                    <a:pt x="88049" y="7404"/>
                  </a:lnTo>
                  <a:lnTo>
                    <a:pt x="93814" y="7404"/>
                  </a:lnTo>
                  <a:lnTo>
                    <a:pt x="93814" y="1651"/>
                  </a:lnTo>
                  <a:close/>
                </a:path>
                <a:path w="123189" h="43814">
                  <a:moveTo>
                    <a:pt x="101219" y="31280"/>
                  </a:moveTo>
                  <a:lnTo>
                    <a:pt x="95453" y="30454"/>
                  </a:lnTo>
                  <a:lnTo>
                    <a:pt x="95453" y="37045"/>
                  </a:lnTo>
                  <a:lnTo>
                    <a:pt x="101219" y="37045"/>
                  </a:lnTo>
                  <a:lnTo>
                    <a:pt x="101219" y="31280"/>
                  </a:lnTo>
                  <a:close/>
                </a:path>
                <a:path w="123189" h="43814">
                  <a:moveTo>
                    <a:pt x="101219" y="23863"/>
                  </a:moveTo>
                  <a:lnTo>
                    <a:pt x="95453" y="23037"/>
                  </a:lnTo>
                  <a:lnTo>
                    <a:pt x="95453" y="29629"/>
                  </a:lnTo>
                  <a:lnTo>
                    <a:pt x="101219" y="29629"/>
                  </a:lnTo>
                  <a:lnTo>
                    <a:pt x="101219" y="23863"/>
                  </a:lnTo>
                  <a:close/>
                </a:path>
                <a:path w="123189" h="43814">
                  <a:moveTo>
                    <a:pt x="101219" y="16459"/>
                  </a:moveTo>
                  <a:lnTo>
                    <a:pt x="95453" y="16459"/>
                  </a:lnTo>
                  <a:lnTo>
                    <a:pt x="95453" y="22225"/>
                  </a:lnTo>
                  <a:lnTo>
                    <a:pt x="101219" y="23037"/>
                  </a:lnTo>
                  <a:lnTo>
                    <a:pt x="101219" y="16459"/>
                  </a:lnTo>
                  <a:close/>
                </a:path>
                <a:path w="123189" h="43814">
                  <a:moveTo>
                    <a:pt x="101219" y="9055"/>
                  </a:moveTo>
                  <a:lnTo>
                    <a:pt x="95453" y="9055"/>
                  </a:lnTo>
                  <a:lnTo>
                    <a:pt x="95453" y="14820"/>
                  </a:lnTo>
                  <a:lnTo>
                    <a:pt x="101219" y="15646"/>
                  </a:lnTo>
                  <a:lnTo>
                    <a:pt x="101219" y="9055"/>
                  </a:lnTo>
                  <a:close/>
                </a:path>
                <a:path w="123189" h="43814">
                  <a:moveTo>
                    <a:pt x="101219" y="2476"/>
                  </a:moveTo>
                  <a:lnTo>
                    <a:pt x="95453" y="1651"/>
                  </a:lnTo>
                  <a:lnTo>
                    <a:pt x="95453" y="7404"/>
                  </a:lnTo>
                  <a:lnTo>
                    <a:pt x="101219" y="8242"/>
                  </a:lnTo>
                  <a:lnTo>
                    <a:pt x="101219" y="2476"/>
                  </a:lnTo>
                  <a:close/>
                </a:path>
                <a:path w="123189" h="43814">
                  <a:moveTo>
                    <a:pt x="107797" y="31280"/>
                  </a:moveTo>
                  <a:lnTo>
                    <a:pt x="102870" y="31280"/>
                  </a:lnTo>
                  <a:lnTo>
                    <a:pt x="102870" y="37045"/>
                  </a:lnTo>
                  <a:lnTo>
                    <a:pt x="107797" y="37871"/>
                  </a:lnTo>
                  <a:lnTo>
                    <a:pt x="107797" y="31280"/>
                  </a:lnTo>
                  <a:close/>
                </a:path>
                <a:path w="123189" h="43814">
                  <a:moveTo>
                    <a:pt x="107797" y="24688"/>
                  </a:moveTo>
                  <a:lnTo>
                    <a:pt x="102870" y="23863"/>
                  </a:lnTo>
                  <a:lnTo>
                    <a:pt x="102870" y="30454"/>
                  </a:lnTo>
                  <a:lnTo>
                    <a:pt x="107797" y="30454"/>
                  </a:lnTo>
                  <a:lnTo>
                    <a:pt x="107797" y="24688"/>
                  </a:lnTo>
                  <a:close/>
                </a:path>
                <a:path w="123189" h="43814">
                  <a:moveTo>
                    <a:pt x="107797" y="17284"/>
                  </a:moveTo>
                  <a:lnTo>
                    <a:pt x="102870" y="16459"/>
                  </a:lnTo>
                  <a:lnTo>
                    <a:pt x="102870" y="23037"/>
                  </a:lnTo>
                  <a:lnTo>
                    <a:pt x="107797" y="23037"/>
                  </a:lnTo>
                  <a:lnTo>
                    <a:pt x="107797" y="17284"/>
                  </a:lnTo>
                  <a:close/>
                </a:path>
                <a:path w="123189" h="43814">
                  <a:moveTo>
                    <a:pt x="107797" y="9880"/>
                  </a:moveTo>
                  <a:lnTo>
                    <a:pt x="102857" y="9880"/>
                  </a:lnTo>
                  <a:lnTo>
                    <a:pt x="102857" y="15646"/>
                  </a:lnTo>
                  <a:lnTo>
                    <a:pt x="107797" y="15646"/>
                  </a:lnTo>
                  <a:lnTo>
                    <a:pt x="107797" y="9880"/>
                  </a:lnTo>
                  <a:close/>
                </a:path>
                <a:path w="123189" h="43814">
                  <a:moveTo>
                    <a:pt x="107797" y="2476"/>
                  </a:moveTo>
                  <a:lnTo>
                    <a:pt x="102857" y="2476"/>
                  </a:lnTo>
                  <a:lnTo>
                    <a:pt x="102857" y="8242"/>
                  </a:lnTo>
                  <a:lnTo>
                    <a:pt x="107797" y="8242"/>
                  </a:lnTo>
                  <a:lnTo>
                    <a:pt x="107797" y="2476"/>
                  </a:lnTo>
                  <a:close/>
                </a:path>
                <a:path w="123189" h="43814">
                  <a:moveTo>
                    <a:pt x="115214" y="32092"/>
                  </a:moveTo>
                  <a:lnTo>
                    <a:pt x="110261" y="32092"/>
                  </a:lnTo>
                  <a:lnTo>
                    <a:pt x="110261" y="37858"/>
                  </a:lnTo>
                  <a:lnTo>
                    <a:pt x="115214" y="37858"/>
                  </a:lnTo>
                  <a:lnTo>
                    <a:pt x="115214" y="32092"/>
                  </a:lnTo>
                  <a:close/>
                </a:path>
                <a:path w="123189" h="43814">
                  <a:moveTo>
                    <a:pt x="115214" y="24688"/>
                  </a:moveTo>
                  <a:lnTo>
                    <a:pt x="110261" y="24688"/>
                  </a:lnTo>
                  <a:lnTo>
                    <a:pt x="110261" y="30454"/>
                  </a:lnTo>
                  <a:lnTo>
                    <a:pt x="115214" y="30454"/>
                  </a:lnTo>
                  <a:lnTo>
                    <a:pt x="115214" y="24688"/>
                  </a:lnTo>
                  <a:close/>
                </a:path>
                <a:path w="123189" h="43814">
                  <a:moveTo>
                    <a:pt x="115214" y="18110"/>
                  </a:moveTo>
                  <a:lnTo>
                    <a:pt x="110274" y="17284"/>
                  </a:lnTo>
                  <a:lnTo>
                    <a:pt x="110274" y="23037"/>
                  </a:lnTo>
                  <a:lnTo>
                    <a:pt x="115214" y="23037"/>
                  </a:lnTo>
                  <a:lnTo>
                    <a:pt x="115214" y="18110"/>
                  </a:lnTo>
                  <a:close/>
                </a:path>
                <a:path w="123189" h="43814">
                  <a:moveTo>
                    <a:pt x="115214" y="10706"/>
                  </a:moveTo>
                  <a:lnTo>
                    <a:pt x="110274" y="9880"/>
                  </a:lnTo>
                  <a:lnTo>
                    <a:pt x="110274" y="15646"/>
                  </a:lnTo>
                  <a:lnTo>
                    <a:pt x="115214" y="15646"/>
                  </a:lnTo>
                  <a:lnTo>
                    <a:pt x="115214" y="10706"/>
                  </a:lnTo>
                  <a:close/>
                </a:path>
                <a:path w="123189" h="43814">
                  <a:moveTo>
                    <a:pt x="115214" y="3289"/>
                  </a:moveTo>
                  <a:lnTo>
                    <a:pt x="110274" y="2476"/>
                  </a:lnTo>
                  <a:lnTo>
                    <a:pt x="110274" y="8242"/>
                  </a:lnTo>
                  <a:lnTo>
                    <a:pt x="115214" y="8242"/>
                  </a:lnTo>
                  <a:lnTo>
                    <a:pt x="115214" y="3289"/>
                  </a:lnTo>
                  <a:close/>
                </a:path>
                <a:path w="123189" h="43814">
                  <a:moveTo>
                    <a:pt x="122618" y="32918"/>
                  </a:moveTo>
                  <a:lnTo>
                    <a:pt x="117678" y="32092"/>
                  </a:lnTo>
                  <a:lnTo>
                    <a:pt x="117678" y="38684"/>
                  </a:lnTo>
                  <a:lnTo>
                    <a:pt x="122618" y="38684"/>
                  </a:lnTo>
                  <a:lnTo>
                    <a:pt x="122618" y="32918"/>
                  </a:lnTo>
                  <a:close/>
                </a:path>
                <a:path w="123189" h="43814">
                  <a:moveTo>
                    <a:pt x="122618" y="25514"/>
                  </a:moveTo>
                  <a:lnTo>
                    <a:pt x="117678" y="24688"/>
                  </a:lnTo>
                  <a:lnTo>
                    <a:pt x="117678" y="30454"/>
                  </a:lnTo>
                  <a:lnTo>
                    <a:pt x="122618" y="30454"/>
                  </a:lnTo>
                  <a:lnTo>
                    <a:pt x="122618" y="25514"/>
                  </a:lnTo>
                  <a:close/>
                </a:path>
                <a:path w="123189" h="43814">
                  <a:moveTo>
                    <a:pt x="122618" y="18110"/>
                  </a:moveTo>
                  <a:lnTo>
                    <a:pt x="117678" y="18110"/>
                  </a:lnTo>
                  <a:lnTo>
                    <a:pt x="117678" y="23037"/>
                  </a:lnTo>
                  <a:lnTo>
                    <a:pt x="122618" y="23863"/>
                  </a:lnTo>
                  <a:lnTo>
                    <a:pt x="122618" y="18110"/>
                  </a:lnTo>
                  <a:close/>
                </a:path>
                <a:path w="123189" h="43814">
                  <a:moveTo>
                    <a:pt x="122618" y="11531"/>
                  </a:moveTo>
                  <a:lnTo>
                    <a:pt x="117678" y="10706"/>
                  </a:lnTo>
                  <a:lnTo>
                    <a:pt x="117678" y="15646"/>
                  </a:lnTo>
                  <a:lnTo>
                    <a:pt x="122618" y="16459"/>
                  </a:lnTo>
                  <a:lnTo>
                    <a:pt x="122618" y="11531"/>
                  </a:lnTo>
                  <a:close/>
                </a:path>
                <a:path w="123189" h="43814">
                  <a:moveTo>
                    <a:pt x="122618" y="4114"/>
                  </a:moveTo>
                  <a:lnTo>
                    <a:pt x="117678" y="3289"/>
                  </a:lnTo>
                  <a:lnTo>
                    <a:pt x="117678" y="9055"/>
                  </a:lnTo>
                  <a:lnTo>
                    <a:pt x="122618" y="9055"/>
                  </a:lnTo>
                  <a:lnTo>
                    <a:pt x="122618" y="41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600056" y="2686773"/>
              <a:ext cx="42545" cy="8255"/>
            </a:xfrm>
            <a:custGeom>
              <a:avLst/>
              <a:gdLst/>
              <a:ahLst/>
              <a:cxnLst/>
              <a:rect l="l" t="t" r="r" b="b"/>
              <a:pathLst>
                <a:path w="42545" h="8255">
                  <a:moveTo>
                    <a:pt x="5765" y="0"/>
                  </a:moveTo>
                  <a:lnTo>
                    <a:pt x="0" y="0"/>
                  </a:lnTo>
                  <a:lnTo>
                    <a:pt x="0" y="4927"/>
                  </a:lnTo>
                  <a:lnTo>
                    <a:pt x="5765" y="5753"/>
                  </a:lnTo>
                  <a:lnTo>
                    <a:pt x="5765" y="0"/>
                  </a:lnTo>
                  <a:close/>
                </a:path>
                <a:path w="42545" h="8255">
                  <a:moveTo>
                    <a:pt x="13169" y="812"/>
                  </a:moveTo>
                  <a:lnTo>
                    <a:pt x="7404" y="0"/>
                  </a:lnTo>
                  <a:lnTo>
                    <a:pt x="7404" y="5753"/>
                  </a:lnTo>
                  <a:lnTo>
                    <a:pt x="13169" y="5753"/>
                  </a:lnTo>
                  <a:lnTo>
                    <a:pt x="13169" y="812"/>
                  </a:lnTo>
                  <a:close/>
                </a:path>
                <a:path w="42545" h="8255">
                  <a:moveTo>
                    <a:pt x="20574" y="812"/>
                  </a:moveTo>
                  <a:lnTo>
                    <a:pt x="14808" y="812"/>
                  </a:lnTo>
                  <a:lnTo>
                    <a:pt x="14808" y="6578"/>
                  </a:lnTo>
                  <a:lnTo>
                    <a:pt x="20574" y="6578"/>
                  </a:lnTo>
                  <a:lnTo>
                    <a:pt x="20574" y="812"/>
                  </a:lnTo>
                  <a:close/>
                </a:path>
                <a:path w="42545" h="8255">
                  <a:moveTo>
                    <a:pt x="27152" y="812"/>
                  </a:moveTo>
                  <a:lnTo>
                    <a:pt x="22225" y="812"/>
                  </a:lnTo>
                  <a:lnTo>
                    <a:pt x="22225" y="6578"/>
                  </a:lnTo>
                  <a:lnTo>
                    <a:pt x="27152" y="7404"/>
                  </a:lnTo>
                  <a:lnTo>
                    <a:pt x="27152" y="812"/>
                  </a:lnTo>
                  <a:close/>
                </a:path>
                <a:path w="42545" h="8255">
                  <a:moveTo>
                    <a:pt x="34569" y="1625"/>
                  </a:moveTo>
                  <a:lnTo>
                    <a:pt x="29629" y="812"/>
                  </a:lnTo>
                  <a:lnTo>
                    <a:pt x="29629" y="7404"/>
                  </a:lnTo>
                  <a:lnTo>
                    <a:pt x="34569" y="7404"/>
                  </a:lnTo>
                  <a:lnTo>
                    <a:pt x="34569" y="1625"/>
                  </a:lnTo>
                  <a:close/>
                </a:path>
                <a:path w="42545" h="8255">
                  <a:moveTo>
                    <a:pt x="41973" y="1625"/>
                  </a:moveTo>
                  <a:lnTo>
                    <a:pt x="37033" y="1625"/>
                  </a:lnTo>
                  <a:lnTo>
                    <a:pt x="37033" y="7404"/>
                  </a:lnTo>
                  <a:lnTo>
                    <a:pt x="41973" y="8216"/>
                  </a:lnTo>
                  <a:lnTo>
                    <a:pt x="41973" y="16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438753" y="3553333"/>
              <a:ext cx="213360" cy="38735"/>
            </a:xfrm>
            <a:custGeom>
              <a:avLst/>
              <a:gdLst/>
              <a:ahLst/>
              <a:cxnLst/>
              <a:rect l="l" t="t" r="r" b="b"/>
              <a:pathLst>
                <a:path w="213360" h="38735">
                  <a:moveTo>
                    <a:pt x="825" y="38684"/>
                  </a:moveTo>
                  <a:lnTo>
                    <a:pt x="213156" y="1663"/>
                  </a:lnTo>
                  <a:lnTo>
                    <a:pt x="207391" y="0"/>
                  </a:lnTo>
                  <a:lnTo>
                    <a:pt x="0" y="3622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456038" y="3581323"/>
              <a:ext cx="121285" cy="64769"/>
            </a:xfrm>
            <a:custGeom>
              <a:avLst/>
              <a:gdLst/>
              <a:ahLst/>
              <a:cxnLst/>
              <a:rect l="l" t="t" r="r" b="b"/>
              <a:pathLst>
                <a:path w="121285" h="64770">
                  <a:moveTo>
                    <a:pt x="4940" y="57607"/>
                  </a:moveTo>
                  <a:lnTo>
                    <a:pt x="0" y="59258"/>
                  </a:lnTo>
                  <a:lnTo>
                    <a:pt x="0" y="64198"/>
                  </a:lnTo>
                  <a:lnTo>
                    <a:pt x="4940" y="63360"/>
                  </a:lnTo>
                  <a:lnTo>
                    <a:pt x="4940" y="57607"/>
                  </a:lnTo>
                  <a:close/>
                </a:path>
                <a:path w="121285" h="64770">
                  <a:moveTo>
                    <a:pt x="4940" y="50203"/>
                  </a:moveTo>
                  <a:lnTo>
                    <a:pt x="0" y="51841"/>
                  </a:lnTo>
                  <a:lnTo>
                    <a:pt x="0" y="56794"/>
                  </a:lnTo>
                  <a:lnTo>
                    <a:pt x="4940" y="55956"/>
                  </a:lnTo>
                  <a:lnTo>
                    <a:pt x="4940" y="50203"/>
                  </a:lnTo>
                  <a:close/>
                </a:path>
                <a:path w="121285" h="64770">
                  <a:moveTo>
                    <a:pt x="4940" y="42786"/>
                  </a:moveTo>
                  <a:lnTo>
                    <a:pt x="0" y="44437"/>
                  </a:lnTo>
                  <a:lnTo>
                    <a:pt x="0" y="49377"/>
                  </a:lnTo>
                  <a:lnTo>
                    <a:pt x="4940" y="48552"/>
                  </a:lnTo>
                  <a:lnTo>
                    <a:pt x="4940" y="42786"/>
                  </a:lnTo>
                  <a:close/>
                </a:path>
                <a:path w="121285" h="64770">
                  <a:moveTo>
                    <a:pt x="4940" y="35394"/>
                  </a:moveTo>
                  <a:lnTo>
                    <a:pt x="0" y="37033"/>
                  </a:lnTo>
                  <a:lnTo>
                    <a:pt x="0" y="41973"/>
                  </a:lnTo>
                  <a:lnTo>
                    <a:pt x="4940" y="41135"/>
                  </a:lnTo>
                  <a:lnTo>
                    <a:pt x="4940" y="35394"/>
                  </a:lnTo>
                  <a:close/>
                </a:path>
                <a:path w="121285" h="64770">
                  <a:moveTo>
                    <a:pt x="4940" y="28803"/>
                  </a:moveTo>
                  <a:lnTo>
                    <a:pt x="0" y="29629"/>
                  </a:lnTo>
                  <a:lnTo>
                    <a:pt x="0" y="34556"/>
                  </a:lnTo>
                  <a:lnTo>
                    <a:pt x="4940" y="33731"/>
                  </a:lnTo>
                  <a:lnTo>
                    <a:pt x="4940" y="28803"/>
                  </a:lnTo>
                  <a:close/>
                </a:path>
                <a:path w="121285" h="64770">
                  <a:moveTo>
                    <a:pt x="4940" y="21399"/>
                  </a:moveTo>
                  <a:lnTo>
                    <a:pt x="0" y="22225"/>
                  </a:lnTo>
                  <a:lnTo>
                    <a:pt x="0" y="27978"/>
                  </a:lnTo>
                  <a:lnTo>
                    <a:pt x="4940" y="26339"/>
                  </a:lnTo>
                  <a:lnTo>
                    <a:pt x="4940" y="21399"/>
                  </a:lnTo>
                  <a:close/>
                </a:path>
                <a:path w="121285" h="64770">
                  <a:moveTo>
                    <a:pt x="13169" y="55956"/>
                  </a:moveTo>
                  <a:lnTo>
                    <a:pt x="7404" y="57607"/>
                  </a:lnTo>
                  <a:lnTo>
                    <a:pt x="7404" y="62547"/>
                  </a:lnTo>
                  <a:lnTo>
                    <a:pt x="13169" y="61722"/>
                  </a:lnTo>
                  <a:lnTo>
                    <a:pt x="13169" y="55956"/>
                  </a:lnTo>
                  <a:close/>
                </a:path>
                <a:path w="121285" h="64770">
                  <a:moveTo>
                    <a:pt x="13169" y="48552"/>
                  </a:moveTo>
                  <a:lnTo>
                    <a:pt x="7404" y="50203"/>
                  </a:lnTo>
                  <a:lnTo>
                    <a:pt x="7404" y="55143"/>
                  </a:lnTo>
                  <a:lnTo>
                    <a:pt x="13169" y="54305"/>
                  </a:lnTo>
                  <a:lnTo>
                    <a:pt x="13169" y="48552"/>
                  </a:lnTo>
                  <a:close/>
                </a:path>
                <a:path w="121285" h="64770">
                  <a:moveTo>
                    <a:pt x="13169" y="41973"/>
                  </a:moveTo>
                  <a:lnTo>
                    <a:pt x="7404" y="42786"/>
                  </a:lnTo>
                  <a:lnTo>
                    <a:pt x="7404" y="47739"/>
                  </a:lnTo>
                  <a:lnTo>
                    <a:pt x="13169" y="46888"/>
                  </a:lnTo>
                  <a:lnTo>
                    <a:pt x="13169" y="41973"/>
                  </a:lnTo>
                  <a:close/>
                </a:path>
                <a:path w="121285" h="64770">
                  <a:moveTo>
                    <a:pt x="13169" y="34556"/>
                  </a:moveTo>
                  <a:lnTo>
                    <a:pt x="7404" y="35394"/>
                  </a:lnTo>
                  <a:lnTo>
                    <a:pt x="7404" y="41135"/>
                  </a:lnTo>
                  <a:lnTo>
                    <a:pt x="13169" y="39497"/>
                  </a:lnTo>
                  <a:lnTo>
                    <a:pt x="13169" y="34556"/>
                  </a:lnTo>
                  <a:close/>
                </a:path>
                <a:path w="121285" h="64770">
                  <a:moveTo>
                    <a:pt x="13169" y="27152"/>
                  </a:moveTo>
                  <a:lnTo>
                    <a:pt x="7404" y="27978"/>
                  </a:lnTo>
                  <a:lnTo>
                    <a:pt x="7404" y="33731"/>
                  </a:lnTo>
                  <a:lnTo>
                    <a:pt x="13169" y="32092"/>
                  </a:lnTo>
                  <a:lnTo>
                    <a:pt x="13169" y="27152"/>
                  </a:lnTo>
                  <a:close/>
                </a:path>
                <a:path w="121285" h="64770">
                  <a:moveTo>
                    <a:pt x="13169" y="19748"/>
                  </a:moveTo>
                  <a:lnTo>
                    <a:pt x="7404" y="20574"/>
                  </a:lnTo>
                  <a:lnTo>
                    <a:pt x="7404" y="26339"/>
                  </a:lnTo>
                  <a:lnTo>
                    <a:pt x="13169" y="24676"/>
                  </a:lnTo>
                  <a:lnTo>
                    <a:pt x="13169" y="19748"/>
                  </a:lnTo>
                  <a:close/>
                </a:path>
                <a:path w="121285" h="64770">
                  <a:moveTo>
                    <a:pt x="20574" y="54305"/>
                  </a:moveTo>
                  <a:lnTo>
                    <a:pt x="14808" y="55956"/>
                  </a:lnTo>
                  <a:lnTo>
                    <a:pt x="14808" y="60896"/>
                  </a:lnTo>
                  <a:lnTo>
                    <a:pt x="20574" y="60058"/>
                  </a:lnTo>
                  <a:lnTo>
                    <a:pt x="20574" y="54305"/>
                  </a:lnTo>
                  <a:close/>
                </a:path>
                <a:path w="121285" h="64770">
                  <a:moveTo>
                    <a:pt x="20574" y="46888"/>
                  </a:moveTo>
                  <a:lnTo>
                    <a:pt x="14808" y="48552"/>
                  </a:lnTo>
                  <a:lnTo>
                    <a:pt x="14808" y="53492"/>
                  </a:lnTo>
                  <a:lnTo>
                    <a:pt x="20574" y="52654"/>
                  </a:lnTo>
                  <a:lnTo>
                    <a:pt x="20574" y="46888"/>
                  </a:lnTo>
                  <a:close/>
                </a:path>
                <a:path w="121285" h="64770">
                  <a:moveTo>
                    <a:pt x="20574" y="40322"/>
                  </a:moveTo>
                  <a:lnTo>
                    <a:pt x="14808" y="41135"/>
                  </a:lnTo>
                  <a:lnTo>
                    <a:pt x="14808" y="46888"/>
                  </a:lnTo>
                  <a:lnTo>
                    <a:pt x="20574" y="45250"/>
                  </a:lnTo>
                  <a:lnTo>
                    <a:pt x="20574" y="40322"/>
                  </a:lnTo>
                  <a:close/>
                </a:path>
                <a:path w="121285" h="64770">
                  <a:moveTo>
                    <a:pt x="20574" y="32918"/>
                  </a:moveTo>
                  <a:lnTo>
                    <a:pt x="14808" y="33731"/>
                  </a:lnTo>
                  <a:lnTo>
                    <a:pt x="14808" y="39497"/>
                  </a:lnTo>
                  <a:lnTo>
                    <a:pt x="20574" y="37846"/>
                  </a:lnTo>
                  <a:lnTo>
                    <a:pt x="20574" y="32918"/>
                  </a:lnTo>
                  <a:close/>
                </a:path>
                <a:path w="121285" h="64770">
                  <a:moveTo>
                    <a:pt x="20574" y="25501"/>
                  </a:moveTo>
                  <a:lnTo>
                    <a:pt x="14808" y="26339"/>
                  </a:lnTo>
                  <a:lnTo>
                    <a:pt x="14808" y="32092"/>
                  </a:lnTo>
                  <a:lnTo>
                    <a:pt x="20574" y="30441"/>
                  </a:lnTo>
                  <a:lnTo>
                    <a:pt x="20574" y="25501"/>
                  </a:lnTo>
                  <a:close/>
                </a:path>
                <a:path w="121285" h="64770">
                  <a:moveTo>
                    <a:pt x="20574" y="18097"/>
                  </a:moveTo>
                  <a:lnTo>
                    <a:pt x="14808" y="18923"/>
                  </a:lnTo>
                  <a:lnTo>
                    <a:pt x="14808" y="24676"/>
                  </a:lnTo>
                  <a:lnTo>
                    <a:pt x="20574" y="23025"/>
                  </a:lnTo>
                  <a:lnTo>
                    <a:pt x="20574" y="18097"/>
                  </a:lnTo>
                  <a:close/>
                </a:path>
                <a:path w="121285" h="64770">
                  <a:moveTo>
                    <a:pt x="27978" y="52654"/>
                  </a:moveTo>
                  <a:lnTo>
                    <a:pt x="22212" y="54305"/>
                  </a:lnTo>
                  <a:lnTo>
                    <a:pt x="22212" y="60058"/>
                  </a:lnTo>
                  <a:lnTo>
                    <a:pt x="27978" y="59258"/>
                  </a:lnTo>
                  <a:lnTo>
                    <a:pt x="27978" y="52654"/>
                  </a:lnTo>
                  <a:close/>
                </a:path>
                <a:path w="121285" h="64770">
                  <a:moveTo>
                    <a:pt x="27978" y="46088"/>
                  </a:moveTo>
                  <a:lnTo>
                    <a:pt x="22212" y="46888"/>
                  </a:lnTo>
                  <a:lnTo>
                    <a:pt x="22212" y="52654"/>
                  </a:lnTo>
                  <a:lnTo>
                    <a:pt x="27978" y="51841"/>
                  </a:lnTo>
                  <a:lnTo>
                    <a:pt x="27978" y="46088"/>
                  </a:lnTo>
                  <a:close/>
                </a:path>
                <a:path w="121285" h="64770">
                  <a:moveTo>
                    <a:pt x="27978" y="38684"/>
                  </a:moveTo>
                  <a:lnTo>
                    <a:pt x="22212" y="39497"/>
                  </a:lnTo>
                  <a:lnTo>
                    <a:pt x="22212" y="45250"/>
                  </a:lnTo>
                  <a:lnTo>
                    <a:pt x="27978" y="44437"/>
                  </a:lnTo>
                  <a:lnTo>
                    <a:pt x="27978" y="38684"/>
                  </a:lnTo>
                  <a:close/>
                </a:path>
                <a:path w="121285" h="64770">
                  <a:moveTo>
                    <a:pt x="27978" y="31267"/>
                  </a:moveTo>
                  <a:lnTo>
                    <a:pt x="22212" y="32092"/>
                  </a:lnTo>
                  <a:lnTo>
                    <a:pt x="22212" y="37846"/>
                  </a:lnTo>
                  <a:lnTo>
                    <a:pt x="27978" y="37033"/>
                  </a:lnTo>
                  <a:lnTo>
                    <a:pt x="27978" y="31267"/>
                  </a:lnTo>
                  <a:close/>
                </a:path>
                <a:path w="121285" h="64770">
                  <a:moveTo>
                    <a:pt x="27978" y="23863"/>
                  </a:moveTo>
                  <a:lnTo>
                    <a:pt x="22212" y="24676"/>
                  </a:lnTo>
                  <a:lnTo>
                    <a:pt x="22212" y="30441"/>
                  </a:lnTo>
                  <a:lnTo>
                    <a:pt x="27978" y="29629"/>
                  </a:lnTo>
                  <a:lnTo>
                    <a:pt x="27978" y="23863"/>
                  </a:lnTo>
                  <a:close/>
                </a:path>
                <a:path w="121285" h="64770">
                  <a:moveTo>
                    <a:pt x="27978" y="16446"/>
                  </a:moveTo>
                  <a:lnTo>
                    <a:pt x="22212" y="18097"/>
                  </a:lnTo>
                  <a:lnTo>
                    <a:pt x="22212" y="23025"/>
                  </a:lnTo>
                  <a:lnTo>
                    <a:pt x="27978" y="23025"/>
                  </a:lnTo>
                  <a:lnTo>
                    <a:pt x="27978" y="16446"/>
                  </a:lnTo>
                  <a:close/>
                </a:path>
                <a:path w="121285" h="64770">
                  <a:moveTo>
                    <a:pt x="35394" y="51841"/>
                  </a:moveTo>
                  <a:lnTo>
                    <a:pt x="29629" y="52654"/>
                  </a:lnTo>
                  <a:lnTo>
                    <a:pt x="29629" y="58432"/>
                  </a:lnTo>
                  <a:lnTo>
                    <a:pt x="35394" y="57607"/>
                  </a:lnTo>
                  <a:lnTo>
                    <a:pt x="35394" y="51841"/>
                  </a:lnTo>
                  <a:close/>
                </a:path>
                <a:path w="121285" h="64770">
                  <a:moveTo>
                    <a:pt x="35394" y="45250"/>
                  </a:moveTo>
                  <a:lnTo>
                    <a:pt x="29629" y="45250"/>
                  </a:lnTo>
                  <a:lnTo>
                    <a:pt x="29629" y="51841"/>
                  </a:lnTo>
                  <a:lnTo>
                    <a:pt x="35394" y="50203"/>
                  </a:lnTo>
                  <a:lnTo>
                    <a:pt x="35394" y="45250"/>
                  </a:lnTo>
                  <a:close/>
                </a:path>
                <a:path w="121285" h="64770">
                  <a:moveTo>
                    <a:pt x="35394" y="37846"/>
                  </a:moveTo>
                  <a:lnTo>
                    <a:pt x="29629" y="37846"/>
                  </a:lnTo>
                  <a:lnTo>
                    <a:pt x="29629" y="44437"/>
                  </a:lnTo>
                  <a:lnTo>
                    <a:pt x="35394" y="42786"/>
                  </a:lnTo>
                  <a:lnTo>
                    <a:pt x="35394" y="37846"/>
                  </a:lnTo>
                  <a:close/>
                </a:path>
                <a:path w="121285" h="64770">
                  <a:moveTo>
                    <a:pt x="35394" y="30441"/>
                  </a:moveTo>
                  <a:lnTo>
                    <a:pt x="29629" y="30441"/>
                  </a:lnTo>
                  <a:lnTo>
                    <a:pt x="29629" y="37033"/>
                  </a:lnTo>
                  <a:lnTo>
                    <a:pt x="35394" y="35394"/>
                  </a:lnTo>
                  <a:lnTo>
                    <a:pt x="35394" y="30441"/>
                  </a:lnTo>
                  <a:close/>
                </a:path>
                <a:path w="121285" h="64770">
                  <a:moveTo>
                    <a:pt x="35394" y="23025"/>
                  </a:moveTo>
                  <a:lnTo>
                    <a:pt x="29629" y="23863"/>
                  </a:lnTo>
                  <a:lnTo>
                    <a:pt x="29629" y="29629"/>
                  </a:lnTo>
                  <a:lnTo>
                    <a:pt x="35394" y="28803"/>
                  </a:lnTo>
                  <a:lnTo>
                    <a:pt x="35394" y="23025"/>
                  </a:lnTo>
                  <a:close/>
                </a:path>
                <a:path w="121285" h="64770">
                  <a:moveTo>
                    <a:pt x="35394" y="15633"/>
                  </a:moveTo>
                  <a:lnTo>
                    <a:pt x="29629" y="16446"/>
                  </a:lnTo>
                  <a:lnTo>
                    <a:pt x="29629" y="22225"/>
                  </a:lnTo>
                  <a:lnTo>
                    <a:pt x="35394" y="21399"/>
                  </a:lnTo>
                  <a:lnTo>
                    <a:pt x="35394" y="15633"/>
                  </a:lnTo>
                  <a:close/>
                </a:path>
                <a:path w="121285" h="64770">
                  <a:moveTo>
                    <a:pt x="42799" y="51028"/>
                  </a:moveTo>
                  <a:lnTo>
                    <a:pt x="37045" y="51841"/>
                  </a:lnTo>
                  <a:lnTo>
                    <a:pt x="37045" y="56794"/>
                  </a:lnTo>
                  <a:lnTo>
                    <a:pt x="42799" y="55956"/>
                  </a:lnTo>
                  <a:lnTo>
                    <a:pt x="42799" y="51028"/>
                  </a:lnTo>
                  <a:close/>
                </a:path>
                <a:path w="121285" h="64770">
                  <a:moveTo>
                    <a:pt x="42799" y="43624"/>
                  </a:moveTo>
                  <a:lnTo>
                    <a:pt x="37045" y="44437"/>
                  </a:lnTo>
                  <a:lnTo>
                    <a:pt x="37045" y="50203"/>
                  </a:lnTo>
                  <a:lnTo>
                    <a:pt x="42799" y="48552"/>
                  </a:lnTo>
                  <a:lnTo>
                    <a:pt x="42799" y="43624"/>
                  </a:lnTo>
                  <a:close/>
                </a:path>
                <a:path w="121285" h="64770">
                  <a:moveTo>
                    <a:pt x="42799" y="36207"/>
                  </a:moveTo>
                  <a:lnTo>
                    <a:pt x="37045" y="37033"/>
                  </a:lnTo>
                  <a:lnTo>
                    <a:pt x="37045" y="42786"/>
                  </a:lnTo>
                  <a:lnTo>
                    <a:pt x="42799" y="41135"/>
                  </a:lnTo>
                  <a:lnTo>
                    <a:pt x="42799" y="36207"/>
                  </a:lnTo>
                  <a:close/>
                </a:path>
                <a:path w="121285" h="64770">
                  <a:moveTo>
                    <a:pt x="42799" y="28803"/>
                  </a:moveTo>
                  <a:lnTo>
                    <a:pt x="37045" y="30441"/>
                  </a:lnTo>
                  <a:lnTo>
                    <a:pt x="37045" y="35394"/>
                  </a:lnTo>
                  <a:lnTo>
                    <a:pt x="42799" y="34556"/>
                  </a:lnTo>
                  <a:lnTo>
                    <a:pt x="42799" y="28803"/>
                  </a:lnTo>
                  <a:close/>
                </a:path>
                <a:path w="121285" h="64770">
                  <a:moveTo>
                    <a:pt x="42799" y="21399"/>
                  </a:moveTo>
                  <a:lnTo>
                    <a:pt x="37045" y="23025"/>
                  </a:lnTo>
                  <a:lnTo>
                    <a:pt x="37045" y="27978"/>
                  </a:lnTo>
                  <a:lnTo>
                    <a:pt x="42799" y="27152"/>
                  </a:lnTo>
                  <a:lnTo>
                    <a:pt x="42799" y="21399"/>
                  </a:lnTo>
                  <a:close/>
                </a:path>
                <a:path w="121285" h="64770">
                  <a:moveTo>
                    <a:pt x="42799" y="14808"/>
                  </a:moveTo>
                  <a:lnTo>
                    <a:pt x="37045" y="15633"/>
                  </a:lnTo>
                  <a:lnTo>
                    <a:pt x="37045" y="20574"/>
                  </a:lnTo>
                  <a:lnTo>
                    <a:pt x="42799" y="19748"/>
                  </a:lnTo>
                  <a:lnTo>
                    <a:pt x="42799" y="14808"/>
                  </a:lnTo>
                  <a:close/>
                </a:path>
                <a:path w="121285" h="64770">
                  <a:moveTo>
                    <a:pt x="50203" y="49377"/>
                  </a:moveTo>
                  <a:lnTo>
                    <a:pt x="44437" y="50203"/>
                  </a:lnTo>
                  <a:lnTo>
                    <a:pt x="44437" y="55143"/>
                  </a:lnTo>
                  <a:lnTo>
                    <a:pt x="50203" y="54305"/>
                  </a:lnTo>
                  <a:lnTo>
                    <a:pt x="50203" y="49377"/>
                  </a:lnTo>
                  <a:close/>
                </a:path>
                <a:path w="121285" h="64770">
                  <a:moveTo>
                    <a:pt x="50203" y="41973"/>
                  </a:moveTo>
                  <a:lnTo>
                    <a:pt x="44437" y="42786"/>
                  </a:lnTo>
                  <a:lnTo>
                    <a:pt x="44437" y="48552"/>
                  </a:lnTo>
                  <a:lnTo>
                    <a:pt x="50203" y="46888"/>
                  </a:lnTo>
                  <a:lnTo>
                    <a:pt x="50203" y="41973"/>
                  </a:lnTo>
                  <a:close/>
                </a:path>
                <a:path w="121285" h="64770">
                  <a:moveTo>
                    <a:pt x="50203" y="34556"/>
                  </a:moveTo>
                  <a:lnTo>
                    <a:pt x="44437" y="36207"/>
                  </a:lnTo>
                  <a:lnTo>
                    <a:pt x="44437" y="41135"/>
                  </a:lnTo>
                  <a:lnTo>
                    <a:pt x="50203" y="40322"/>
                  </a:lnTo>
                  <a:lnTo>
                    <a:pt x="50203" y="34556"/>
                  </a:lnTo>
                  <a:close/>
                </a:path>
                <a:path w="121285" h="64770">
                  <a:moveTo>
                    <a:pt x="50203" y="27152"/>
                  </a:moveTo>
                  <a:lnTo>
                    <a:pt x="44437" y="28803"/>
                  </a:lnTo>
                  <a:lnTo>
                    <a:pt x="44437" y="33731"/>
                  </a:lnTo>
                  <a:lnTo>
                    <a:pt x="50203" y="32918"/>
                  </a:lnTo>
                  <a:lnTo>
                    <a:pt x="50203" y="27152"/>
                  </a:lnTo>
                  <a:close/>
                </a:path>
                <a:path w="121285" h="64770">
                  <a:moveTo>
                    <a:pt x="50203" y="20574"/>
                  </a:moveTo>
                  <a:lnTo>
                    <a:pt x="44437" y="21399"/>
                  </a:lnTo>
                  <a:lnTo>
                    <a:pt x="44437" y="26339"/>
                  </a:lnTo>
                  <a:lnTo>
                    <a:pt x="50203" y="25501"/>
                  </a:lnTo>
                  <a:lnTo>
                    <a:pt x="50203" y="20574"/>
                  </a:lnTo>
                  <a:close/>
                </a:path>
                <a:path w="121285" h="64770">
                  <a:moveTo>
                    <a:pt x="50203" y="13169"/>
                  </a:moveTo>
                  <a:lnTo>
                    <a:pt x="44437" y="13995"/>
                  </a:lnTo>
                  <a:lnTo>
                    <a:pt x="44437" y="19748"/>
                  </a:lnTo>
                  <a:lnTo>
                    <a:pt x="50203" y="18097"/>
                  </a:lnTo>
                  <a:lnTo>
                    <a:pt x="50203" y="13169"/>
                  </a:lnTo>
                  <a:close/>
                </a:path>
                <a:path w="121285" h="64770">
                  <a:moveTo>
                    <a:pt x="57607" y="47739"/>
                  </a:moveTo>
                  <a:lnTo>
                    <a:pt x="51854" y="48552"/>
                  </a:lnTo>
                  <a:lnTo>
                    <a:pt x="51854" y="54305"/>
                  </a:lnTo>
                  <a:lnTo>
                    <a:pt x="57607" y="52654"/>
                  </a:lnTo>
                  <a:lnTo>
                    <a:pt x="57607" y="47739"/>
                  </a:lnTo>
                  <a:close/>
                </a:path>
                <a:path w="121285" h="64770">
                  <a:moveTo>
                    <a:pt x="57607" y="40322"/>
                  </a:moveTo>
                  <a:lnTo>
                    <a:pt x="51854" y="41135"/>
                  </a:lnTo>
                  <a:lnTo>
                    <a:pt x="51854" y="46888"/>
                  </a:lnTo>
                  <a:lnTo>
                    <a:pt x="57607" y="45250"/>
                  </a:lnTo>
                  <a:lnTo>
                    <a:pt x="57607" y="40322"/>
                  </a:lnTo>
                  <a:close/>
                </a:path>
                <a:path w="121285" h="64770">
                  <a:moveTo>
                    <a:pt x="57607" y="32918"/>
                  </a:moveTo>
                  <a:lnTo>
                    <a:pt x="51854" y="34556"/>
                  </a:lnTo>
                  <a:lnTo>
                    <a:pt x="51854" y="39497"/>
                  </a:lnTo>
                  <a:lnTo>
                    <a:pt x="57607" y="38684"/>
                  </a:lnTo>
                  <a:lnTo>
                    <a:pt x="57607" y="32918"/>
                  </a:lnTo>
                  <a:close/>
                </a:path>
                <a:path w="121285" h="64770">
                  <a:moveTo>
                    <a:pt x="57607" y="26339"/>
                  </a:moveTo>
                  <a:lnTo>
                    <a:pt x="51854" y="27152"/>
                  </a:lnTo>
                  <a:lnTo>
                    <a:pt x="51854" y="32092"/>
                  </a:lnTo>
                  <a:lnTo>
                    <a:pt x="57607" y="31267"/>
                  </a:lnTo>
                  <a:lnTo>
                    <a:pt x="57607" y="26339"/>
                  </a:lnTo>
                  <a:close/>
                </a:path>
                <a:path w="121285" h="64770">
                  <a:moveTo>
                    <a:pt x="57607" y="18923"/>
                  </a:moveTo>
                  <a:lnTo>
                    <a:pt x="51854" y="19748"/>
                  </a:lnTo>
                  <a:lnTo>
                    <a:pt x="51854" y="25501"/>
                  </a:lnTo>
                  <a:lnTo>
                    <a:pt x="57607" y="23863"/>
                  </a:lnTo>
                  <a:lnTo>
                    <a:pt x="57607" y="18923"/>
                  </a:lnTo>
                  <a:close/>
                </a:path>
                <a:path w="121285" h="64770">
                  <a:moveTo>
                    <a:pt x="57607" y="11506"/>
                  </a:moveTo>
                  <a:lnTo>
                    <a:pt x="51854" y="12344"/>
                  </a:lnTo>
                  <a:lnTo>
                    <a:pt x="51854" y="18097"/>
                  </a:lnTo>
                  <a:lnTo>
                    <a:pt x="57607" y="16446"/>
                  </a:lnTo>
                  <a:lnTo>
                    <a:pt x="57607" y="11506"/>
                  </a:lnTo>
                  <a:close/>
                </a:path>
                <a:path w="121285" h="64770">
                  <a:moveTo>
                    <a:pt x="69951" y="16446"/>
                  </a:moveTo>
                  <a:lnTo>
                    <a:pt x="64198" y="17272"/>
                  </a:lnTo>
                  <a:lnTo>
                    <a:pt x="64198" y="23025"/>
                  </a:lnTo>
                  <a:lnTo>
                    <a:pt x="69951" y="22225"/>
                  </a:lnTo>
                  <a:lnTo>
                    <a:pt x="69951" y="16446"/>
                  </a:lnTo>
                  <a:close/>
                </a:path>
                <a:path w="121285" h="64770">
                  <a:moveTo>
                    <a:pt x="69951" y="9055"/>
                  </a:moveTo>
                  <a:lnTo>
                    <a:pt x="64198" y="9867"/>
                  </a:lnTo>
                  <a:lnTo>
                    <a:pt x="64198" y="15633"/>
                  </a:lnTo>
                  <a:lnTo>
                    <a:pt x="69951" y="14808"/>
                  </a:lnTo>
                  <a:lnTo>
                    <a:pt x="69951" y="9055"/>
                  </a:lnTo>
                  <a:close/>
                </a:path>
                <a:path w="121285" h="64770">
                  <a:moveTo>
                    <a:pt x="77355" y="15633"/>
                  </a:moveTo>
                  <a:lnTo>
                    <a:pt x="71602" y="15633"/>
                  </a:lnTo>
                  <a:lnTo>
                    <a:pt x="71602" y="22225"/>
                  </a:lnTo>
                  <a:lnTo>
                    <a:pt x="77355" y="20574"/>
                  </a:lnTo>
                  <a:lnTo>
                    <a:pt x="77355" y="15633"/>
                  </a:lnTo>
                  <a:close/>
                </a:path>
                <a:path w="121285" h="64770">
                  <a:moveTo>
                    <a:pt x="77355" y="8229"/>
                  </a:moveTo>
                  <a:lnTo>
                    <a:pt x="71602" y="9055"/>
                  </a:lnTo>
                  <a:lnTo>
                    <a:pt x="71602" y="14808"/>
                  </a:lnTo>
                  <a:lnTo>
                    <a:pt x="77355" y="13995"/>
                  </a:lnTo>
                  <a:lnTo>
                    <a:pt x="77355" y="8229"/>
                  </a:lnTo>
                  <a:close/>
                </a:path>
                <a:path w="121285" h="64770">
                  <a:moveTo>
                    <a:pt x="84759" y="13995"/>
                  </a:moveTo>
                  <a:lnTo>
                    <a:pt x="79006" y="15633"/>
                  </a:lnTo>
                  <a:lnTo>
                    <a:pt x="79006" y="20574"/>
                  </a:lnTo>
                  <a:lnTo>
                    <a:pt x="84759" y="18923"/>
                  </a:lnTo>
                  <a:lnTo>
                    <a:pt x="84759" y="13995"/>
                  </a:lnTo>
                  <a:close/>
                </a:path>
                <a:path w="121285" h="64770">
                  <a:moveTo>
                    <a:pt x="84759" y="7391"/>
                  </a:moveTo>
                  <a:lnTo>
                    <a:pt x="79006" y="8229"/>
                  </a:lnTo>
                  <a:lnTo>
                    <a:pt x="79006" y="13169"/>
                  </a:lnTo>
                  <a:lnTo>
                    <a:pt x="84759" y="12344"/>
                  </a:lnTo>
                  <a:lnTo>
                    <a:pt x="84759" y="7391"/>
                  </a:lnTo>
                  <a:close/>
                </a:path>
                <a:path w="121285" h="64770">
                  <a:moveTo>
                    <a:pt x="92176" y="12344"/>
                  </a:moveTo>
                  <a:lnTo>
                    <a:pt x="86410" y="13995"/>
                  </a:lnTo>
                  <a:lnTo>
                    <a:pt x="86410" y="18923"/>
                  </a:lnTo>
                  <a:lnTo>
                    <a:pt x="92176" y="18097"/>
                  </a:lnTo>
                  <a:lnTo>
                    <a:pt x="92176" y="12344"/>
                  </a:lnTo>
                  <a:close/>
                </a:path>
                <a:path w="121285" h="64770">
                  <a:moveTo>
                    <a:pt x="92176" y="5753"/>
                  </a:moveTo>
                  <a:lnTo>
                    <a:pt x="86410" y="6591"/>
                  </a:lnTo>
                  <a:lnTo>
                    <a:pt x="86410" y="11506"/>
                  </a:lnTo>
                  <a:lnTo>
                    <a:pt x="92176" y="10693"/>
                  </a:lnTo>
                  <a:lnTo>
                    <a:pt x="92176" y="5753"/>
                  </a:lnTo>
                  <a:close/>
                </a:path>
                <a:path w="121285" h="64770">
                  <a:moveTo>
                    <a:pt x="99580" y="11506"/>
                  </a:moveTo>
                  <a:lnTo>
                    <a:pt x="93002" y="12344"/>
                  </a:lnTo>
                  <a:lnTo>
                    <a:pt x="93002" y="17272"/>
                  </a:lnTo>
                  <a:lnTo>
                    <a:pt x="99580" y="16446"/>
                  </a:lnTo>
                  <a:lnTo>
                    <a:pt x="99580" y="11506"/>
                  </a:lnTo>
                  <a:close/>
                </a:path>
                <a:path w="121285" h="64770">
                  <a:moveTo>
                    <a:pt x="99580" y="4114"/>
                  </a:moveTo>
                  <a:lnTo>
                    <a:pt x="93002" y="4927"/>
                  </a:lnTo>
                  <a:lnTo>
                    <a:pt x="93002" y="10693"/>
                  </a:lnTo>
                  <a:lnTo>
                    <a:pt x="99580" y="9055"/>
                  </a:lnTo>
                  <a:lnTo>
                    <a:pt x="99580" y="4114"/>
                  </a:lnTo>
                  <a:close/>
                </a:path>
                <a:path w="121285" h="64770">
                  <a:moveTo>
                    <a:pt x="106159" y="9867"/>
                  </a:moveTo>
                  <a:lnTo>
                    <a:pt x="100406" y="10693"/>
                  </a:lnTo>
                  <a:lnTo>
                    <a:pt x="100406" y="16446"/>
                  </a:lnTo>
                  <a:lnTo>
                    <a:pt x="106159" y="15633"/>
                  </a:lnTo>
                  <a:lnTo>
                    <a:pt x="106159" y="9867"/>
                  </a:lnTo>
                  <a:close/>
                </a:path>
                <a:path w="121285" h="64770">
                  <a:moveTo>
                    <a:pt x="106159" y="2463"/>
                  </a:moveTo>
                  <a:lnTo>
                    <a:pt x="100406" y="4114"/>
                  </a:lnTo>
                  <a:lnTo>
                    <a:pt x="100406" y="9055"/>
                  </a:lnTo>
                  <a:lnTo>
                    <a:pt x="106159" y="8229"/>
                  </a:lnTo>
                  <a:lnTo>
                    <a:pt x="106159" y="2463"/>
                  </a:lnTo>
                  <a:close/>
                </a:path>
                <a:path w="121285" h="64770">
                  <a:moveTo>
                    <a:pt x="113563" y="8229"/>
                  </a:moveTo>
                  <a:lnTo>
                    <a:pt x="107810" y="9867"/>
                  </a:lnTo>
                  <a:lnTo>
                    <a:pt x="107810" y="15633"/>
                  </a:lnTo>
                  <a:lnTo>
                    <a:pt x="113563" y="13995"/>
                  </a:lnTo>
                  <a:lnTo>
                    <a:pt x="113563" y="8229"/>
                  </a:lnTo>
                  <a:close/>
                </a:path>
                <a:path w="121285" h="64770">
                  <a:moveTo>
                    <a:pt x="113563" y="1638"/>
                  </a:moveTo>
                  <a:lnTo>
                    <a:pt x="107810" y="2463"/>
                  </a:lnTo>
                  <a:lnTo>
                    <a:pt x="107810" y="8229"/>
                  </a:lnTo>
                  <a:lnTo>
                    <a:pt x="113563" y="7391"/>
                  </a:lnTo>
                  <a:lnTo>
                    <a:pt x="113563" y="1638"/>
                  </a:lnTo>
                  <a:close/>
                </a:path>
                <a:path w="121285" h="64770">
                  <a:moveTo>
                    <a:pt x="120980" y="0"/>
                  </a:moveTo>
                  <a:lnTo>
                    <a:pt x="115214" y="812"/>
                  </a:lnTo>
                  <a:lnTo>
                    <a:pt x="115214" y="6591"/>
                  </a:lnTo>
                  <a:lnTo>
                    <a:pt x="120980" y="5753"/>
                  </a:lnTo>
                  <a:lnTo>
                    <a:pt x="1209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520237" y="3581323"/>
              <a:ext cx="57150" cy="52069"/>
            </a:xfrm>
            <a:custGeom>
              <a:avLst/>
              <a:gdLst/>
              <a:ahLst/>
              <a:cxnLst/>
              <a:rect l="l" t="t" r="r" b="b"/>
              <a:pathLst>
                <a:path w="57150" h="52070">
                  <a:moveTo>
                    <a:pt x="5753" y="45250"/>
                  </a:moveTo>
                  <a:lnTo>
                    <a:pt x="0" y="46088"/>
                  </a:lnTo>
                  <a:lnTo>
                    <a:pt x="0" y="51841"/>
                  </a:lnTo>
                  <a:lnTo>
                    <a:pt x="5753" y="51028"/>
                  </a:lnTo>
                  <a:lnTo>
                    <a:pt x="5753" y="45250"/>
                  </a:lnTo>
                  <a:close/>
                </a:path>
                <a:path w="57150" h="52070">
                  <a:moveTo>
                    <a:pt x="5753" y="37846"/>
                  </a:moveTo>
                  <a:lnTo>
                    <a:pt x="0" y="38684"/>
                  </a:lnTo>
                  <a:lnTo>
                    <a:pt x="0" y="45250"/>
                  </a:lnTo>
                  <a:lnTo>
                    <a:pt x="5753" y="43624"/>
                  </a:lnTo>
                  <a:lnTo>
                    <a:pt x="5753" y="37846"/>
                  </a:lnTo>
                  <a:close/>
                </a:path>
                <a:path w="57150" h="52070">
                  <a:moveTo>
                    <a:pt x="5753" y="30441"/>
                  </a:moveTo>
                  <a:lnTo>
                    <a:pt x="0" y="32092"/>
                  </a:lnTo>
                  <a:lnTo>
                    <a:pt x="0" y="37846"/>
                  </a:lnTo>
                  <a:lnTo>
                    <a:pt x="5753" y="36207"/>
                  </a:lnTo>
                  <a:lnTo>
                    <a:pt x="5753" y="30441"/>
                  </a:lnTo>
                  <a:close/>
                </a:path>
                <a:path w="57150" h="52070">
                  <a:moveTo>
                    <a:pt x="5753" y="23025"/>
                  </a:moveTo>
                  <a:lnTo>
                    <a:pt x="0" y="24676"/>
                  </a:lnTo>
                  <a:lnTo>
                    <a:pt x="0" y="30441"/>
                  </a:lnTo>
                  <a:lnTo>
                    <a:pt x="5753" y="29629"/>
                  </a:lnTo>
                  <a:lnTo>
                    <a:pt x="5753" y="23025"/>
                  </a:lnTo>
                  <a:close/>
                </a:path>
                <a:path w="57150" h="52070">
                  <a:moveTo>
                    <a:pt x="5753" y="16446"/>
                  </a:moveTo>
                  <a:lnTo>
                    <a:pt x="0" y="17272"/>
                  </a:lnTo>
                  <a:lnTo>
                    <a:pt x="0" y="23025"/>
                  </a:lnTo>
                  <a:lnTo>
                    <a:pt x="5753" y="22225"/>
                  </a:lnTo>
                  <a:lnTo>
                    <a:pt x="5753" y="16446"/>
                  </a:lnTo>
                  <a:close/>
                </a:path>
                <a:path w="57150" h="52070">
                  <a:moveTo>
                    <a:pt x="5753" y="9055"/>
                  </a:moveTo>
                  <a:lnTo>
                    <a:pt x="0" y="9867"/>
                  </a:lnTo>
                  <a:lnTo>
                    <a:pt x="0" y="15633"/>
                  </a:lnTo>
                  <a:lnTo>
                    <a:pt x="5753" y="14808"/>
                  </a:lnTo>
                  <a:lnTo>
                    <a:pt x="5753" y="9055"/>
                  </a:lnTo>
                  <a:close/>
                </a:path>
                <a:path w="57150" h="52070">
                  <a:moveTo>
                    <a:pt x="13157" y="44437"/>
                  </a:moveTo>
                  <a:lnTo>
                    <a:pt x="7404" y="45250"/>
                  </a:lnTo>
                  <a:lnTo>
                    <a:pt x="7404" y="50203"/>
                  </a:lnTo>
                  <a:lnTo>
                    <a:pt x="13157" y="49377"/>
                  </a:lnTo>
                  <a:lnTo>
                    <a:pt x="13157" y="44437"/>
                  </a:lnTo>
                  <a:close/>
                </a:path>
                <a:path w="57150" h="52070">
                  <a:moveTo>
                    <a:pt x="13157" y="37033"/>
                  </a:moveTo>
                  <a:lnTo>
                    <a:pt x="7404" y="37846"/>
                  </a:lnTo>
                  <a:lnTo>
                    <a:pt x="7404" y="43624"/>
                  </a:lnTo>
                  <a:lnTo>
                    <a:pt x="13157" y="41973"/>
                  </a:lnTo>
                  <a:lnTo>
                    <a:pt x="13157" y="37033"/>
                  </a:lnTo>
                  <a:close/>
                </a:path>
                <a:path w="57150" h="52070">
                  <a:moveTo>
                    <a:pt x="13157" y="29629"/>
                  </a:moveTo>
                  <a:lnTo>
                    <a:pt x="7404" y="30441"/>
                  </a:lnTo>
                  <a:lnTo>
                    <a:pt x="7404" y="36207"/>
                  </a:lnTo>
                  <a:lnTo>
                    <a:pt x="13157" y="35394"/>
                  </a:lnTo>
                  <a:lnTo>
                    <a:pt x="13157" y="29629"/>
                  </a:lnTo>
                  <a:close/>
                </a:path>
                <a:path w="57150" h="52070">
                  <a:moveTo>
                    <a:pt x="13157" y="23025"/>
                  </a:moveTo>
                  <a:lnTo>
                    <a:pt x="7404" y="23025"/>
                  </a:lnTo>
                  <a:lnTo>
                    <a:pt x="7404" y="28803"/>
                  </a:lnTo>
                  <a:lnTo>
                    <a:pt x="13157" y="27978"/>
                  </a:lnTo>
                  <a:lnTo>
                    <a:pt x="13157" y="23025"/>
                  </a:lnTo>
                  <a:close/>
                </a:path>
                <a:path w="57150" h="52070">
                  <a:moveTo>
                    <a:pt x="13157" y="15633"/>
                  </a:moveTo>
                  <a:lnTo>
                    <a:pt x="7404" y="15633"/>
                  </a:lnTo>
                  <a:lnTo>
                    <a:pt x="7404" y="22225"/>
                  </a:lnTo>
                  <a:lnTo>
                    <a:pt x="13157" y="20574"/>
                  </a:lnTo>
                  <a:lnTo>
                    <a:pt x="13157" y="15633"/>
                  </a:lnTo>
                  <a:close/>
                </a:path>
                <a:path w="57150" h="52070">
                  <a:moveTo>
                    <a:pt x="13157" y="8229"/>
                  </a:moveTo>
                  <a:lnTo>
                    <a:pt x="7404" y="9055"/>
                  </a:lnTo>
                  <a:lnTo>
                    <a:pt x="7404" y="14808"/>
                  </a:lnTo>
                  <a:lnTo>
                    <a:pt x="13157" y="13995"/>
                  </a:lnTo>
                  <a:lnTo>
                    <a:pt x="13157" y="8229"/>
                  </a:lnTo>
                  <a:close/>
                </a:path>
                <a:path w="57150" h="52070">
                  <a:moveTo>
                    <a:pt x="20561" y="42786"/>
                  </a:moveTo>
                  <a:lnTo>
                    <a:pt x="14808" y="43624"/>
                  </a:lnTo>
                  <a:lnTo>
                    <a:pt x="14808" y="49377"/>
                  </a:lnTo>
                  <a:lnTo>
                    <a:pt x="20561" y="47739"/>
                  </a:lnTo>
                  <a:lnTo>
                    <a:pt x="20561" y="42786"/>
                  </a:lnTo>
                  <a:close/>
                </a:path>
                <a:path w="57150" h="52070">
                  <a:moveTo>
                    <a:pt x="20561" y="35394"/>
                  </a:moveTo>
                  <a:lnTo>
                    <a:pt x="14808" y="37033"/>
                  </a:lnTo>
                  <a:lnTo>
                    <a:pt x="14808" y="41973"/>
                  </a:lnTo>
                  <a:lnTo>
                    <a:pt x="20561" y="40322"/>
                  </a:lnTo>
                  <a:lnTo>
                    <a:pt x="20561" y="35394"/>
                  </a:lnTo>
                  <a:close/>
                </a:path>
                <a:path w="57150" h="52070">
                  <a:moveTo>
                    <a:pt x="20561" y="28803"/>
                  </a:moveTo>
                  <a:lnTo>
                    <a:pt x="14808" y="29629"/>
                  </a:lnTo>
                  <a:lnTo>
                    <a:pt x="14808" y="34556"/>
                  </a:lnTo>
                  <a:lnTo>
                    <a:pt x="20561" y="33731"/>
                  </a:lnTo>
                  <a:lnTo>
                    <a:pt x="20561" y="28803"/>
                  </a:lnTo>
                  <a:close/>
                </a:path>
                <a:path w="57150" h="52070">
                  <a:moveTo>
                    <a:pt x="20561" y="21399"/>
                  </a:moveTo>
                  <a:lnTo>
                    <a:pt x="14808" y="22225"/>
                  </a:lnTo>
                  <a:lnTo>
                    <a:pt x="14808" y="27978"/>
                  </a:lnTo>
                  <a:lnTo>
                    <a:pt x="20561" y="26339"/>
                  </a:lnTo>
                  <a:lnTo>
                    <a:pt x="20561" y="21399"/>
                  </a:lnTo>
                  <a:close/>
                </a:path>
                <a:path w="57150" h="52070">
                  <a:moveTo>
                    <a:pt x="20561" y="13995"/>
                  </a:moveTo>
                  <a:lnTo>
                    <a:pt x="14808" y="15633"/>
                  </a:lnTo>
                  <a:lnTo>
                    <a:pt x="14808" y="20574"/>
                  </a:lnTo>
                  <a:lnTo>
                    <a:pt x="20561" y="18923"/>
                  </a:lnTo>
                  <a:lnTo>
                    <a:pt x="20561" y="13995"/>
                  </a:lnTo>
                  <a:close/>
                </a:path>
                <a:path w="57150" h="52070">
                  <a:moveTo>
                    <a:pt x="20561" y="7391"/>
                  </a:moveTo>
                  <a:lnTo>
                    <a:pt x="14808" y="8229"/>
                  </a:lnTo>
                  <a:lnTo>
                    <a:pt x="14808" y="13169"/>
                  </a:lnTo>
                  <a:lnTo>
                    <a:pt x="20561" y="12344"/>
                  </a:lnTo>
                  <a:lnTo>
                    <a:pt x="20561" y="7391"/>
                  </a:lnTo>
                  <a:close/>
                </a:path>
                <a:path w="57150" h="52070">
                  <a:moveTo>
                    <a:pt x="27978" y="41135"/>
                  </a:moveTo>
                  <a:lnTo>
                    <a:pt x="22212" y="41973"/>
                  </a:lnTo>
                  <a:lnTo>
                    <a:pt x="22212" y="47739"/>
                  </a:lnTo>
                  <a:lnTo>
                    <a:pt x="27978" y="46088"/>
                  </a:lnTo>
                  <a:lnTo>
                    <a:pt x="27978" y="41135"/>
                  </a:lnTo>
                  <a:close/>
                </a:path>
                <a:path w="57150" h="52070">
                  <a:moveTo>
                    <a:pt x="27978" y="33731"/>
                  </a:moveTo>
                  <a:lnTo>
                    <a:pt x="22212" y="35394"/>
                  </a:lnTo>
                  <a:lnTo>
                    <a:pt x="22212" y="40322"/>
                  </a:lnTo>
                  <a:lnTo>
                    <a:pt x="27978" y="39497"/>
                  </a:lnTo>
                  <a:lnTo>
                    <a:pt x="27978" y="33731"/>
                  </a:lnTo>
                  <a:close/>
                </a:path>
                <a:path w="57150" h="52070">
                  <a:moveTo>
                    <a:pt x="27978" y="27152"/>
                  </a:moveTo>
                  <a:lnTo>
                    <a:pt x="22212" y="27978"/>
                  </a:lnTo>
                  <a:lnTo>
                    <a:pt x="22212" y="32918"/>
                  </a:lnTo>
                  <a:lnTo>
                    <a:pt x="27978" y="32092"/>
                  </a:lnTo>
                  <a:lnTo>
                    <a:pt x="27978" y="27152"/>
                  </a:lnTo>
                  <a:close/>
                </a:path>
                <a:path w="57150" h="52070">
                  <a:moveTo>
                    <a:pt x="27978" y="19748"/>
                  </a:moveTo>
                  <a:lnTo>
                    <a:pt x="22212" y="20574"/>
                  </a:lnTo>
                  <a:lnTo>
                    <a:pt x="22212" y="26339"/>
                  </a:lnTo>
                  <a:lnTo>
                    <a:pt x="27978" y="24676"/>
                  </a:lnTo>
                  <a:lnTo>
                    <a:pt x="27978" y="19748"/>
                  </a:lnTo>
                  <a:close/>
                </a:path>
                <a:path w="57150" h="52070">
                  <a:moveTo>
                    <a:pt x="27978" y="12344"/>
                  </a:moveTo>
                  <a:lnTo>
                    <a:pt x="22212" y="13995"/>
                  </a:lnTo>
                  <a:lnTo>
                    <a:pt x="22212" y="18923"/>
                  </a:lnTo>
                  <a:lnTo>
                    <a:pt x="27978" y="18097"/>
                  </a:lnTo>
                  <a:lnTo>
                    <a:pt x="27978" y="12344"/>
                  </a:lnTo>
                  <a:close/>
                </a:path>
                <a:path w="57150" h="52070">
                  <a:moveTo>
                    <a:pt x="27978" y="5753"/>
                  </a:moveTo>
                  <a:lnTo>
                    <a:pt x="22212" y="6591"/>
                  </a:lnTo>
                  <a:lnTo>
                    <a:pt x="22212" y="11506"/>
                  </a:lnTo>
                  <a:lnTo>
                    <a:pt x="27978" y="10693"/>
                  </a:lnTo>
                  <a:lnTo>
                    <a:pt x="27978" y="5753"/>
                  </a:lnTo>
                  <a:close/>
                </a:path>
                <a:path w="57150" h="52070">
                  <a:moveTo>
                    <a:pt x="35382" y="39497"/>
                  </a:moveTo>
                  <a:lnTo>
                    <a:pt x="28803" y="40322"/>
                  </a:lnTo>
                  <a:lnTo>
                    <a:pt x="28803" y="46088"/>
                  </a:lnTo>
                  <a:lnTo>
                    <a:pt x="35382" y="45250"/>
                  </a:lnTo>
                  <a:lnTo>
                    <a:pt x="35382" y="39497"/>
                  </a:lnTo>
                  <a:close/>
                </a:path>
                <a:path w="57150" h="52070">
                  <a:moveTo>
                    <a:pt x="35382" y="32092"/>
                  </a:moveTo>
                  <a:lnTo>
                    <a:pt x="28803" y="33731"/>
                  </a:lnTo>
                  <a:lnTo>
                    <a:pt x="28803" y="38684"/>
                  </a:lnTo>
                  <a:lnTo>
                    <a:pt x="35382" y="37846"/>
                  </a:lnTo>
                  <a:lnTo>
                    <a:pt x="35382" y="32092"/>
                  </a:lnTo>
                  <a:close/>
                </a:path>
                <a:path w="57150" h="52070">
                  <a:moveTo>
                    <a:pt x="35382" y="25501"/>
                  </a:moveTo>
                  <a:lnTo>
                    <a:pt x="28803" y="26339"/>
                  </a:lnTo>
                  <a:lnTo>
                    <a:pt x="28803" y="32092"/>
                  </a:lnTo>
                  <a:lnTo>
                    <a:pt x="35382" y="30441"/>
                  </a:lnTo>
                  <a:lnTo>
                    <a:pt x="35382" y="25501"/>
                  </a:lnTo>
                  <a:close/>
                </a:path>
                <a:path w="57150" h="52070">
                  <a:moveTo>
                    <a:pt x="35382" y="18097"/>
                  </a:moveTo>
                  <a:lnTo>
                    <a:pt x="28803" y="19748"/>
                  </a:lnTo>
                  <a:lnTo>
                    <a:pt x="28803" y="24676"/>
                  </a:lnTo>
                  <a:lnTo>
                    <a:pt x="35382" y="23863"/>
                  </a:lnTo>
                  <a:lnTo>
                    <a:pt x="35382" y="18097"/>
                  </a:lnTo>
                  <a:close/>
                </a:path>
                <a:path w="57150" h="52070">
                  <a:moveTo>
                    <a:pt x="35382" y="11506"/>
                  </a:moveTo>
                  <a:lnTo>
                    <a:pt x="28803" y="12344"/>
                  </a:lnTo>
                  <a:lnTo>
                    <a:pt x="28803" y="17272"/>
                  </a:lnTo>
                  <a:lnTo>
                    <a:pt x="35382" y="16446"/>
                  </a:lnTo>
                  <a:lnTo>
                    <a:pt x="35382" y="11506"/>
                  </a:lnTo>
                  <a:close/>
                </a:path>
                <a:path w="57150" h="52070">
                  <a:moveTo>
                    <a:pt x="35382" y="4114"/>
                  </a:moveTo>
                  <a:lnTo>
                    <a:pt x="28803" y="4927"/>
                  </a:lnTo>
                  <a:lnTo>
                    <a:pt x="28803" y="10693"/>
                  </a:lnTo>
                  <a:lnTo>
                    <a:pt x="35382" y="9055"/>
                  </a:lnTo>
                  <a:lnTo>
                    <a:pt x="35382" y="4114"/>
                  </a:lnTo>
                  <a:close/>
                </a:path>
                <a:path w="57150" h="52070">
                  <a:moveTo>
                    <a:pt x="41960" y="37846"/>
                  </a:moveTo>
                  <a:lnTo>
                    <a:pt x="36207" y="39497"/>
                  </a:lnTo>
                  <a:lnTo>
                    <a:pt x="36207" y="45250"/>
                  </a:lnTo>
                  <a:lnTo>
                    <a:pt x="41960" y="43624"/>
                  </a:lnTo>
                  <a:lnTo>
                    <a:pt x="41960" y="37846"/>
                  </a:lnTo>
                  <a:close/>
                </a:path>
                <a:path w="57150" h="52070">
                  <a:moveTo>
                    <a:pt x="41960" y="31267"/>
                  </a:moveTo>
                  <a:lnTo>
                    <a:pt x="36207" y="32092"/>
                  </a:lnTo>
                  <a:lnTo>
                    <a:pt x="36207" y="37846"/>
                  </a:lnTo>
                  <a:lnTo>
                    <a:pt x="41960" y="37033"/>
                  </a:lnTo>
                  <a:lnTo>
                    <a:pt x="41960" y="31267"/>
                  </a:lnTo>
                  <a:close/>
                </a:path>
                <a:path w="57150" h="52070">
                  <a:moveTo>
                    <a:pt x="41960" y="23863"/>
                  </a:moveTo>
                  <a:lnTo>
                    <a:pt x="36207" y="24676"/>
                  </a:lnTo>
                  <a:lnTo>
                    <a:pt x="36207" y="30441"/>
                  </a:lnTo>
                  <a:lnTo>
                    <a:pt x="41960" y="29629"/>
                  </a:lnTo>
                  <a:lnTo>
                    <a:pt x="41960" y="23863"/>
                  </a:lnTo>
                  <a:close/>
                </a:path>
                <a:path w="57150" h="52070">
                  <a:moveTo>
                    <a:pt x="41960" y="17272"/>
                  </a:moveTo>
                  <a:lnTo>
                    <a:pt x="36207" y="18097"/>
                  </a:lnTo>
                  <a:lnTo>
                    <a:pt x="36207" y="23025"/>
                  </a:lnTo>
                  <a:lnTo>
                    <a:pt x="41960" y="23025"/>
                  </a:lnTo>
                  <a:lnTo>
                    <a:pt x="41960" y="17272"/>
                  </a:lnTo>
                  <a:close/>
                </a:path>
                <a:path w="57150" h="52070">
                  <a:moveTo>
                    <a:pt x="41960" y="9867"/>
                  </a:moveTo>
                  <a:lnTo>
                    <a:pt x="36207" y="10693"/>
                  </a:lnTo>
                  <a:lnTo>
                    <a:pt x="36207" y="16446"/>
                  </a:lnTo>
                  <a:lnTo>
                    <a:pt x="41960" y="15633"/>
                  </a:lnTo>
                  <a:lnTo>
                    <a:pt x="41960" y="9867"/>
                  </a:lnTo>
                  <a:close/>
                </a:path>
                <a:path w="57150" h="52070">
                  <a:moveTo>
                    <a:pt x="41960" y="2463"/>
                  </a:moveTo>
                  <a:lnTo>
                    <a:pt x="36207" y="4114"/>
                  </a:lnTo>
                  <a:lnTo>
                    <a:pt x="36207" y="9055"/>
                  </a:lnTo>
                  <a:lnTo>
                    <a:pt x="41960" y="8229"/>
                  </a:lnTo>
                  <a:lnTo>
                    <a:pt x="41960" y="2463"/>
                  </a:lnTo>
                  <a:close/>
                </a:path>
                <a:path w="57150" h="52070">
                  <a:moveTo>
                    <a:pt x="49364" y="37033"/>
                  </a:moveTo>
                  <a:lnTo>
                    <a:pt x="43611" y="37846"/>
                  </a:lnTo>
                  <a:lnTo>
                    <a:pt x="43611" y="43624"/>
                  </a:lnTo>
                  <a:lnTo>
                    <a:pt x="49364" y="42786"/>
                  </a:lnTo>
                  <a:lnTo>
                    <a:pt x="49364" y="37033"/>
                  </a:lnTo>
                  <a:close/>
                </a:path>
                <a:path w="57150" h="52070">
                  <a:moveTo>
                    <a:pt x="49364" y="30441"/>
                  </a:moveTo>
                  <a:lnTo>
                    <a:pt x="43611" y="30441"/>
                  </a:lnTo>
                  <a:lnTo>
                    <a:pt x="43611" y="36207"/>
                  </a:lnTo>
                  <a:lnTo>
                    <a:pt x="49364" y="35394"/>
                  </a:lnTo>
                  <a:lnTo>
                    <a:pt x="49364" y="30441"/>
                  </a:lnTo>
                  <a:close/>
                </a:path>
                <a:path w="57150" h="52070">
                  <a:moveTo>
                    <a:pt x="49364" y="23025"/>
                  </a:moveTo>
                  <a:lnTo>
                    <a:pt x="43611" y="23863"/>
                  </a:lnTo>
                  <a:lnTo>
                    <a:pt x="43611" y="29629"/>
                  </a:lnTo>
                  <a:lnTo>
                    <a:pt x="49364" y="28803"/>
                  </a:lnTo>
                  <a:lnTo>
                    <a:pt x="49364" y="23025"/>
                  </a:lnTo>
                  <a:close/>
                </a:path>
                <a:path w="57150" h="52070">
                  <a:moveTo>
                    <a:pt x="49364" y="15633"/>
                  </a:moveTo>
                  <a:lnTo>
                    <a:pt x="43611" y="16446"/>
                  </a:lnTo>
                  <a:lnTo>
                    <a:pt x="43611" y="22225"/>
                  </a:lnTo>
                  <a:lnTo>
                    <a:pt x="49364" y="21399"/>
                  </a:lnTo>
                  <a:lnTo>
                    <a:pt x="49364" y="15633"/>
                  </a:lnTo>
                  <a:close/>
                </a:path>
                <a:path w="57150" h="52070">
                  <a:moveTo>
                    <a:pt x="49364" y="8229"/>
                  </a:moveTo>
                  <a:lnTo>
                    <a:pt x="43611" y="9867"/>
                  </a:lnTo>
                  <a:lnTo>
                    <a:pt x="43611" y="15633"/>
                  </a:lnTo>
                  <a:lnTo>
                    <a:pt x="49364" y="13995"/>
                  </a:lnTo>
                  <a:lnTo>
                    <a:pt x="49364" y="8229"/>
                  </a:lnTo>
                  <a:close/>
                </a:path>
                <a:path w="57150" h="52070">
                  <a:moveTo>
                    <a:pt x="49364" y="1638"/>
                  </a:moveTo>
                  <a:lnTo>
                    <a:pt x="43611" y="2463"/>
                  </a:lnTo>
                  <a:lnTo>
                    <a:pt x="43611" y="8229"/>
                  </a:lnTo>
                  <a:lnTo>
                    <a:pt x="49364" y="7391"/>
                  </a:lnTo>
                  <a:lnTo>
                    <a:pt x="49364" y="1638"/>
                  </a:lnTo>
                  <a:close/>
                </a:path>
                <a:path w="57150" h="52070">
                  <a:moveTo>
                    <a:pt x="56781" y="36207"/>
                  </a:moveTo>
                  <a:lnTo>
                    <a:pt x="51015" y="37033"/>
                  </a:lnTo>
                  <a:lnTo>
                    <a:pt x="51015" y="41973"/>
                  </a:lnTo>
                  <a:lnTo>
                    <a:pt x="56781" y="41135"/>
                  </a:lnTo>
                  <a:lnTo>
                    <a:pt x="56781" y="36207"/>
                  </a:lnTo>
                  <a:close/>
                </a:path>
                <a:path w="57150" h="52070">
                  <a:moveTo>
                    <a:pt x="56781" y="28803"/>
                  </a:moveTo>
                  <a:lnTo>
                    <a:pt x="51015" y="29629"/>
                  </a:lnTo>
                  <a:lnTo>
                    <a:pt x="51015" y="35394"/>
                  </a:lnTo>
                  <a:lnTo>
                    <a:pt x="56781" y="33731"/>
                  </a:lnTo>
                  <a:lnTo>
                    <a:pt x="56781" y="28803"/>
                  </a:lnTo>
                  <a:close/>
                </a:path>
                <a:path w="57150" h="52070">
                  <a:moveTo>
                    <a:pt x="56781" y="22225"/>
                  </a:moveTo>
                  <a:lnTo>
                    <a:pt x="51015" y="23025"/>
                  </a:lnTo>
                  <a:lnTo>
                    <a:pt x="51015" y="27978"/>
                  </a:lnTo>
                  <a:lnTo>
                    <a:pt x="56781" y="27152"/>
                  </a:lnTo>
                  <a:lnTo>
                    <a:pt x="56781" y="22225"/>
                  </a:lnTo>
                  <a:close/>
                </a:path>
                <a:path w="57150" h="52070">
                  <a:moveTo>
                    <a:pt x="56781" y="14808"/>
                  </a:moveTo>
                  <a:lnTo>
                    <a:pt x="51015" y="15633"/>
                  </a:lnTo>
                  <a:lnTo>
                    <a:pt x="51015" y="21399"/>
                  </a:lnTo>
                  <a:lnTo>
                    <a:pt x="56781" y="19748"/>
                  </a:lnTo>
                  <a:lnTo>
                    <a:pt x="56781" y="14808"/>
                  </a:lnTo>
                  <a:close/>
                </a:path>
                <a:path w="57150" h="52070">
                  <a:moveTo>
                    <a:pt x="56781" y="7391"/>
                  </a:moveTo>
                  <a:lnTo>
                    <a:pt x="51015" y="8229"/>
                  </a:lnTo>
                  <a:lnTo>
                    <a:pt x="51015" y="13995"/>
                  </a:lnTo>
                  <a:lnTo>
                    <a:pt x="56781" y="13169"/>
                  </a:lnTo>
                  <a:lnTo>
                    <a:pt x="56781" y="7391"/>
                  </a:lnTo>
                  <a:close/>
                </a:path>
                <a:path w="57150" h="52070">
                  <a:moveTo>
                    <a:pt x="56781" y="0"/>
                  </a:moveTo>
                  <a:lnTo>
                    <a:pt x="51015" y="812"/>
                  </a:lnTo>
                  <a:lnTo>
                    <a:pt x="51015" y="6591"/>
                  </a:lnTo>
                  <a:lnTo>
                    <a:pt x="56781" y="5753"/>
                  </a:lnTo>
                  <a:lnTo>
                    <a:pt x="567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520237" y="3570617"/>
              <a:ext cx="118110" cy="62865"/>
            </a:xfrm>
            <a:custGeom>
              <a:avLst/>
              <a:gdLst/>
              <a:ahLst/>
              <a:cxnLst/>
              <a:rect l="l" t="t" r="r" b="b"/>
              <a:pathLst>
                <a:path w="118110" h="62864">
                  <a:moveTo>
                    <a:pt x="5753" y="55956"/>
                  </a:moveTo>
                  <a:lnTo>
                    <a:pt x="0" y="56794"/>
                  </a:lnTo>
                  <a:lnTo>
                    <a:pt x="0" y="62547"/>
                  </a:lnTo>
                  <a:lnTo>
                    <a:pt x="5753" y="61734"/>
                  </a:lnTo>
                  <a:lnTo>
                    <a:pt x="5753" y="55956"/>
                  </a:lnTo>
                  <a:close/>
                </a:path>
                <a:path w="118110" h="62864">
                  <a:moveTo>
                    <a:pt x="5753" y="48552"/>
                  </a:moveTo>
                  <a:lnTo>
                    <a:pt x="0" y="49390"/>
                  </a:lnTo>
                  <a:lnTo>
                    <a:pt x="0" y="55956"/>
                  </a:lnTo>
                  <a:lnTo>
                    <a:pt x="5753" y="54330"/>
                  </a:lnTo>
                  <a:lnTo>
                    <a:pt x="5753" y="48552"/>
                  </a:lnTo>
                  <a:close/>
                </a:path>
                <a:path w="118110" h="62864">
                  <a:moveTo>
                    <a:pt x="13157" y="55143"/>
                  </a:moveTo>
                  <a:lnTo>
                    <a:pt x="7404" y="55956"/>
                  </a:lnTo>
                  <a:lnTo>
                    <a:pt x="7404" y="60909"/>
                  </a:lnTo>
                  <a:lnTo>
                    <a:pt x="13157" y="60083"/>
                  </a:lnTo>
                  <a:lnTo>
                    <a:pt x="13157" y="55143"/>
                  </a:lnTo>
                  <a:close/>
                </a:path>
                <a:path w="118110" h="62864">
                  <a:moveTo>
                    <a:pt x="13157" y="47739"/>
                  </a:moveTo>
                  <a:lnTo>
                    <a:pt x="7404" y="48552"/>
                  </a:lnTo>
                  <a:lnTo>
                    <a:pt x="7404" y="54330"/>
                  </a:lnTo>
                  <a:lnTo>
                    <a:pt x="13157" y="52679"/>
                  </a:lnTo>
                  <a:lnTo>
                    <a:pt x="13157" y="47739"/>
                  </a:lnTo>
                  <a:close/>
                </a:path>
                <a:path w="118110" h="62864">
                  <a:moveTo>
                    <a:pt x="20561" y="53492"/>
                  </a:moveTo>
                  <a:lnTo>
                    <a:pt x="14808" y="54330"/>
                  </a:lnTo>
                  <a:lnTo>
                    <a:pt x="14808" y="60083"/>
                  </a:lnTo>
                  <a:lnTo>
                    <a:pt x="20561" y="58445"/>
                  </a:lnTo>
                  <a:lnTo>
                    <a:pt x="20561" y="53492"/>
                  </a:lnTo>
                  <a:close/>
                </a:path>
                <a:path w="118110" h="62864">
                  <a:moveTo>
                    <a:pt x="20561" y="46101"/>
                  </a:moveTo>
                  <a:lnTo>
                    <a:pt x="14808" y="47739"/>
                  </a:lnTo>
                  <a:lnTo>
                    <a:pt x="14808" y="52679"/>
                  </a:lnTo>
                  <a:lnTo>
                    <a:pt x="20561" y="51028"/>
                  </a:lnTo>
                  <a:lnTo>
                    <a:pt x="20561" y="46101"/>
                  </a:lnTo>
                  <a:close/>
                </a:path>
                <a:path w="118110" h="62864">
                  <a:moveTo>
                    <a:pt x="27978" y="51841"/>
                  </a:moveTo>
                  <a:lnTo>
                    <a:pt x="22212" y="52679"/>
                  </a:lnTo>
                  <a:lnTo>
                    <a:pt x="22212" y="58445"/>
                  </a:lnTo>
                  <a:lnTo>
                    <a:pt x="27978" y="56794"/>
                  </a:lnTo>
                  <a:lnTo>
                    <a:pt x="27978" y="51841"/>
                  </a:lnTo>
                  <a:close/>
                </a:path>
                <a:path w="118110" h="62864">
                  <a:moveTo>
                    <a:pt x="27978" y="44437"/>
                  </a:moveTo>
                  <a:lnTo>
                    <a:pt x="22212" y="46101"/>
                  </a:lnTo>
                  <a:lnTo>
                    <a:pt x="22212" y="51028"/>
                  </a:lnTo>
                  <a:lnTo>
                    <a:pt x="27978" y="50203"/>
                  </a:lnTo>
                  <a:lnTo>
                    <a:pt x="27978" y="44437"/>
                  </a:lnTo>
                  <a:close/>
                </a:path>
                <a:path w="118110" h="62864">
                  <a:moveTo>
                    <a:pt x="35382" y="50203"/>
                  </a:moveTo>
                  <a:lnTo>
                    <a:pt x="28803" y="51028"/>
                  </a:lnTo>
                  <a:lnTo>
                    <a:pt x="28803" y="56794"/>
                  </a:lnTo>
                  <a:lnTo>
                    <a:pt x="35382" y="55956"/>
                  </a:lnTo>
                  <a:lnTo>
                    <a:pt x="35382" y="50203"/>
                  </a:lnTo>
                  <a:close/>
                </a:path>
                <a:path w="118110" h="62864">
                  <a:moveTo>
                    <a:pt x="35382" y="42799"/>
                  </a:moveTo>
                  <a:lnTo>
                    <a:pt x="28803" y="44437"/>
                  </a:lnTo>
                  <a:lnTo>
                    <a:pt x="28803" y="49390"/>
                  </a:lnTo>
                  <a:lnTo>
                    <a:pt x="35382" y="48552"/>
                  </a:lnTo>
                  <a:lnTo>
                    <a:pt x="35382" y="42799"/>
                  </a:lnTo>
                  <a:close/>
                </a:path>
                <a:path w="118110" h="62864">
                  <a:moveTo>
                    <a:pt x="35382" y="36207"/>
                  </a:moveTo>
                  <a:lnTo>
                    <a:pt x="28803" y="37045"/>
                  </a:lnTo>
                  <a:lnTo>
                    <a:pt x="28803" y="42799"/>
                  </a:lnTo>
                  <a:lnTo>
                    <a:pt x="35382" y="41148"/>
                  </a:lnTo>
                  <a:lnTo>
                    <a:pt x="35382" y="36207"/>
                  </a:lnTo>
                  <a:close/>
                </a:path>
                <a:path w="118110" h="62864">
                  <a:moveTo>
                    <a:pt x="41960" y="48552"/>
                  </a:moveTo>
                  <a:lnTo>
                    <a:pt x="36207" y="50203"/>
                  </a:lnTo>
                  <a:lnTo>
                    <a:pt x="36207" y="55956"/>
                  </a:lnTo>
                  <a:lnTo>
                    <a:pt x="41960" y="54330"/>
                  </a:lnTo>
                  <a:lnTo>
                    <a:pt x="41960" y="48552"/>
                  </a:lnTo>
                  <a:close/>
                </a:path>
                <a:path w="118110" h="62864">
                  <a:moveTo>
                    <a:pt x="41960" y="41973"/>
                  </a:moveTo>
                  <a:lnTo>
                    <a:pt x="36207" y="42799"/>
                  </a:lnTo>
                  <a:lnTo>
                    <a:pt x="36207" y="48552"/>
                  </a:lnTo>
                  <a:lnTo>
                    <a:pt x="41960" y="47739"/>
                  </a:lnTo>
                  <a:lnTo>
                    <a:pt x="41960" y="41973"/>
                  </a:lnTo>
                  <a:close/>
                </a:path>
                <a:path w="118110" h="62864">
                  <a:moveTo>
                    <a:pt x="41960" y="34569"/>
                  </a:moveTo>
                  <a:lnTo>
                    <a:pt x="36207" y="35382"/>
                  </a:lnTo>
                  <a:lnTo>
                    <a:pt x="36207" y="41148"/>
                  </a:lnTo>
                  <a:lnTo>
                    <a:pt x="41960" y="40335"/>
                  </a:lnTo>
                  <a:lnTo>
                    <a:pt x="41960" y="34569"/>
                  </a:lnTo>
                  <a:close/>
                </a:path>
                <a:path w="118110" h="62864">
                  <a:moveTo>
                    <a:pt x="49364" y="47739"/>
                  </a:moveTo>
                  <a:lnTo>
                    <a:pt x="43611" y="48552"/>
                  </a:lnTo>
                  <a:lnTo>
                    <a:pt x="43611" y="54330"/>
                  </a:lnTo>
                  <a:lnTo>
                    <a:pt x="49364" y="53492"/>
                  </a:lnTo>
                  <a:lnTo>
                    <a:pt x="49364" y="47739"/>
                  </a:lnTo>
                  <a:close/>
                </a:path>
                <a:path w="118110" h="62864">
                  <a:moveTo>
                    <a:pt x="49364" y="41148"/>
                  </a:moveTo>
                  <a:lnTo>
                    <a:pt x="43611" y="41148"/>
                  </a:lnTo>
                  <a:lnTo>
                    <a:pt x="43611" y="46913"/>
                  </a:lnTo>
                  <a:lnTo>
                    <a:pt x="49364" y="46101"/>
                  </a:lnTo>
                  <a:lnTo>
                    <a:pt x="49364" y="41148"/>
                  </a:lnTo>
                  <a:close/>
                </a:path>
                <a:path w="118110" h="62864">
                  <a:moveTo>
                    <a:pt x="49364" y="33731"/>
                  </a:moveTo>
                  <a:lnTo>
                    <a:pt x="43611" y="34569"/>
                  </a:lnTo>
                  <a:lnTo>
                    <a:pt x="43611" y="40335"/>
                  </a:lnTo>
                  <a:lnTo>
                    <a:pt x="49364" y="39509"/>
                  </a:lnTo>
                  <a:lnTo>
                    <a:pt x="49364" y="33731"/>
                  </a:lnTo>
                  <a:close/>
                </a:path>
                <a:path w="118110" h="62864">
                  <a:moveTo>
                    <a:pt x="56781" y="46913"/>
                  </a:moveTo>
                  <a:lnTo>
                    <a:pt x="51015" y="47739"/>
                  </a:lnTo>
                  <a:lnTo>
                    <a:pt x="51015" y="52679"/>
                  </a:lnTo>
                  <a:lnTo>
                    <a:pt x="56781" y="51841"/>
                  </a:lnTo>
                  <a:lnTo>
                    <a:pt x="56781" y="46913"/>
                  </a:lnTo>
                  <a:close/>
                </a:path>
                <a:path w="118110" h="62864">
                  <a:moveTo>
                    <a:pt x="56781" y="39509"/>
                  </a:moveTo>
                  <a:lnTo>
                    <a:pt x="51015" y="40335"/>
                  </a:lnTo>
                  <a:lnTo>
                    <a:pt x="51015" y="46101"/>
                  </a:lnTo>
                  <a:lnTo>
                    <a:pt x="56781" y="44437"/>
                  </a:lnTo>
                  <a:lnTo>
                    <a:pt x="56781" y="39509"/>
                  </a:lnTo>
                  <a:close/>
                </a:path>
                <a:path w="118110" h="62864">
                  <a:moveTo>
                    <a:pt x="56781" y="32931"/>
                  </a:moveTo>
                  <a:lnTo>
                    <a:pt x="51015" y="33731"/>
                  </a:lnTo>
                  <a:lnTo>
                    <a:pt x="51015" y="38684"/>
                  </a:lnTo>
                  <a:lnTo>
                    <a:pt x="56781" y="37858"/>
                  </a:lnTo>
                  <a:lnTo>
                    <a:pt x="56781" y="32931"/>
                  </a:lnTo>
                  <a:close/>
                </a:path>
                <a:path w="118110" h="62864">
                  <a:moveTo>
                    <a:pt x="68300" y="43624"/>
                  </a:moveTo>
                  <a:lnTo>
                    <a:pt x="63360" y="45262"/>
                  </a:lnTo>
                  <a:lnTo>
                    <a:pt x="63360" y="50203"/>
                  </a:lnTo>
                  <a:lnTo>
                    <a:pt x="68300" y="49390"/>
                  </a:lnTo>
                  <a:lnTo>
                    <a:pt x="68300" y="43624"/>
                  </a:lnTo>
                  <a:close/>
                </a:path>
                <a:path w="118110" h="62864">
                  <a:moveTo>
                    <a:pt x="68300" y="37045"/>
                  </a:moveTo>
                  <a:lnTo>
                    <a:pt x="63360" y="37858"/>
                  </a:lnTo>
                  <a:lnTo>
                    <a:pt x="63360" y="43624"/>
                  </a:lnTo>
                  <a:lnTo>
                    <a:pt x="68300" y="41973"/>
                  </a:lnTo>
                  <a:lnTo>
                    <a:pt x="68300" y="37045"/>
                  </a:lnTo>
                  <a:close/>
                </a:path>
                <a:path w="118110" h="62864">
                  <a:moveTo>
                    <a:pt x="68300" y="30454"/>
                  </a:moveTo>
                  <a:lnTo>
                    <a:pt x="63360" y="31280"/>
                  </a:lnTo>
                  <a:lnTo>
                    <a:pt x="63360" y="36207"/>
                  </a:lnTo>
                  <a:lnTo>
                    <a:pt x="68300" y="35382"/>
                  </a:lnTo>
                  <a:lnTo>
                    <a:pt x="68300" y="30454"/>
                  </a:lnTo>
                  <a:close/>
                </a:path>
                <a:path w="118110" h="62864">
                  <a:moveTo>
                    <a:pt x="68300" y="23050"/>
                  </a:moveTo>
                  <a:lnTo>
                    <a:pt x="63360" y="23876"/>
                  </a:lnTo>
                  <a:lnTo>
                    <a:pt x="63360" y="29629"/>
                  </a:lnTo>
                  <a:lnTo>
                    <a:pt x="68300" y="27978"/>
                  </a:lnTo>
                  <a:lnTo>
                    <a:pt x="68300" y="23050"/>
                  </a:lnTo>
                  <a:close/>
                </a:path>
                <a:path w="118110" h="62864">
                  <a:moveTo>
                    <a:pt x="68300" y="16459"/>
                  </a:moveTo>
                  <a:lnTo>
                    <a:pt x="63360" y="17297"/>
                  </a:lnTo>
                  <a:lnTo>
                    <a:pt x="63360" y="22212"/>
                  </a:lnTo>
                  <a:lnTo>
                    <a:pt x="68300" y="21399"/>
                  </a:lnTo>
                  <a:lnTo>
                    <a:pt x="68300" y="16459"/>
                  </a:lnTo>
                  <a:close/>
                </a:path>
                <a:path w="118110" h="62864">
                  <a:moveTo>
                    <a:pt x="68300" y="9042"/>
                  </a:moveTo>
                  <a:lnTo>
                    <a:pt x="63360" y="9880"/>
                  </a:lnTo>
                  <a:lnTo>
                    <a:pt x="63360" y="15633"/>
                  </a:lnTo>
                  <a:lnTo>
                    <a:pt x="68300" y="13995"/>
                  </a:lnTo>
                  <a:lnTo>
                    <a:pt x="68300" y="9042"/>
                  </a:lnTo>
                  <a:close/>
                </a:path>
                <a:path w="118110" h="62864">
                  <a:moveTo>
                    <a:pt x="74879" y="42799"/>
                  </a:moveTo>
                  <a:lnTo>
                    <a:pt x="69938" y="43624"/>
                  </a:lnTo>
                  <a:lnTo>
                    <a:pt x="69938" y="48552"/>
                  </a:lnTo>
                  <a:lnTo>
                    <a:pt x="74879" y="48552"/>
                  </a:lnTo>
                  <a:lnTo>
                    <a:pt x="74879" y="42799"/>
                  </a:lnTo>
                  <a:close/>
                </a:path>
                <a:path w="118110" h="62864">
                  <a:moveTo>
                    <a:pt x="74879" y="35382"/>
                  </a:moveTo>
                  <a:lnTo>
                    <a:pt x="69938" y="37045"/>
                  </a:lnTo>
                  <a:lnTo>
                    <a:pt x="69938" y="41973"/>
                  </a:lnTo>
                  <a:lnTo>
                    <a:pt x="74879" y="41148"/>
                  </a:lnTo>
                  <a:lnTo>
                    <a:pt x="74879" y="35382"/>
                  </a:lnTo>
                  <a:close/>
                </a:path>
                <a:path w="118110" h="62864">
                  <a:moveTo>
                    <a:pt x="74879" y="28803"/>
                  </a:moveTo>
                  <a:lnTo>
                    <a:pt x="69938" y="29629"/>
                  </a:lnTo>
                  <a:lnTo>
                    <a:pt x="69938" y="34569"/>
                  </a:lnTo>
                  <a:lnTo>
                    <a:pt x="74879" y="33731"/>
                  </a:lnTo>
                  <a:lnTo>
                    <a:pt x="74879" y="28803"/>
                  </a:lnTo>
                  <a:close/>
                </a:path>
                <a:path w="118110" h="62864">
                  <a:moveTo>
                    <a:pt x="74879" y="21399"/>
                  </a:moveTo>
                  <a:lnTo>
                    <a:pt x="69938" y="23050"/>
                  </a:lnTo>
                  <a:lnTo>
                    <a:pt x="69938" y="27978"/>
                  </a:lnTo>
                  <a:lnTo>
                    <a:pt x="74879" y="26339"/>
                  </a:lnTo>
                  <a:lnTo>
                    <a:pt x="74879" y="21399"/>
                  </a:lnTo>
                  <a:close/>
                </a:path>
                <a:path w="118110" h="62864">
                  <a:moveTo>
                    <a:pt x="74879" y="14820"/>
                  </a:moveTo>
                  <a:lnTo>
                    <a:pt x="69938" y="15633"/>
                  </a:lnTo>
                  <a:lnTo>
                    <a:pt x="69938" y="20574"/>
                  </a:lnTo>
                  <a:lnTo>
                    <a:pt x="74879" y="19761"/>
                  </a:lnTo>
                  <a:lnTo>
                    <a:pt x="74879" y="14820"/>
                  </a:lnTo>
                  <a:close/>
                </a:path>
                <a:path w="118110" h="62864">
                  <a:moveTo>
                    <a:pt x="74879" y="7404"/>
                  </a:moveTo>
                  <a:lnTo>
                    <a:pt x="69938" y="9042"/>
                  </a:lnTo>
                  <a:lnTo>
                    <a:pt x="69938" y="13995"/>
                  </a:lnTo>
                  <a:lnTo>
                    <a:pt x="74879" y="13169"/>
                  </a:lnTo>
                  <a:lnTo>
                    <a:pt x="74879" y="7404"/>
                  </a:lnTo>
                  <a:close/>
                </a:path>
                <a:path w="118110" h="62864">
                  <a:moveTo>
                    <a:pt x="82296" y="41148"/>
                  </a:moveTo>
                  <a:lnTo>
                    <a:pt x="77343" y="41973"/>
                  </a:lnTo>
                  <a:lnTo>
                    <a:pt x="77343" y="47739"/>
                  </a:lnTo>
                  <a:lnTo>
                    <a:pt x="82296" y="46913"/>
                  </a:lnTo>
                  <a:lnTo>
                    <a:pt x="82296" y="41148"/>
                  </a:lnTo>
                  <a:close/>
                </a:path>
                <a:path w="118110" h="62864">
                  <a:moveTo>
                    <a:pt x="82296" y="33731"/>
                  </a:moveTo>
                  <a:lnTo>
                    <a:pt x="77343" y="35382"/>
                  </a:lnTo>
                  <a:lnTo>
                    <a:pt x="77343" y="41148"/>
                  </a:lnTo>
                  <a:lnTo>
                    <a:pt x="82296" y="40335"/>
                  </a:lnTo>
                  <a:lnTo>
                    <a:pt x="82296" y="33731"/>
                  </a:lnTo>
                  <a:close/>
                </a:path>
                <a:path w="118110" h="62864">
                  <a:moveTo>
                    <a:pt x="82296" y="27152"/>
                  </a:moveTo>
                  <a:lnTo>
                    <a:pt x="77343" y="27978"/>
                  </a:lnTo>
                  <a:lnTo>
                    <a:pt x="77343" y="33731"/>
                  </a:lnTo>
                  <a:lnTo>
                    <a:pt x="82296" y="32931"/>
                  </a:lnTo>
                  <a:lnTo>
                    <a:pt x="82296" y="27152"/>
                  </a:lnTo>
                  <a:close/>
                </a:path>
                <a:path w="118110" h="62864">
                  <a:moveTo>
                    <a:pt x="82296" y="20574"/>
                  </a:moveTo>
                  <a:lnTo>
                    <a:pt x="77343" y="21399"/>
                  </a:lnTo>
                  <a:lnTo>
                    <a:pt x="77343" y="26339"/>
                  </a:lnTo>
                  <a:lnTo>
                    <a:pt x="82296" y="26339"/>
                  </a:lnTo>
                  <a:lnTo>
                    <a:pt x="82296" y="20574"/>
                  </a:lnTo>
                  <a:close/>
                </a:path>
                <a:path w="118110" h="62864">
                  <a:moveTo>
                    <a:pt x="82296" y="13169"/>
                  </a:moveTo>
                  <a:lnTo>
                    <a:pt x="77343" y="13995"/>
                  </a:lnTo>
                  <a:lnTo>
                    <a:pt x="77343" y="19761"/>
                  </a:lnTo>
                  <a:lnTo>
                    <a:pt x="82296" y="18935"/>
                  </a:lnTo>
                  <a:lnTo>
                    <a:pt x="82296" y="13169"/>
                  </a:lnTo>
                  <a:close/>
                </a:path>
                <a:path w="118110" h="62864">
                  <a:moveTo>
                    <a:pt x="82296" y="6591"/>
                  </a:moveTo>
                  <a:lnTo>
                    <a:pt x="77343" y="7404"/>
                  </a:lnTo>
                  <a:lnTo>
                    <a:pt x="77343" y="12344"/>
                  </a:lnTo>
                  <a:lnTo>
                    <a:pt x="82296" y="11518"/>
                  </a:lnTo>
                  <a:lnTo>
                    <a:pt x="82296" y="6591"/>
                  </a:lnTo>
                  <a:close/>
                </a:path>
                <a:path w="118110" h="62864">
                  <a:moveTo>
                    <a:pt x="88874" y="33731"/>
                  </a:moveTo>
                  <a:lnTo>
                    <a:pt x="83934" y="33731"/>
                  </a:lnTo>
                  <a:lnTo>
                    <a:pt x="83934" y="39509"/>
                  </a:lnTo>
                  <a:lnTo>
                    <a:pt x="88874" y="38684"/>
                  </a:lnTo>
                  <a:lnTo>
                    <a:pt x="88874" y="33731"/>
                  </a:lnTo>
                  <a:close/>
                </a:path>
                <a:path w="118110" h="62864">
                  <a:moveTo>
                    <a:pt x="88874" y="26339"/>
                  </a:moveTo>
                  <a:lnTo>
                    <a:pt x="83934" y="27152"/>
                  </a:lnTo>
                  <a:lnTo>
                    <a:pt x="83934" y="32931"/>
                  </a:lnTo>
                  <a:lnTo>
                    <a:pt x="88874" y="31280"/>
                  </a:lnTo>
                  <a:lnTo>
                    <a:pt x="88874" y="26339"/>
                  </a:lnTo>
                  <a:close/>
                </a:path>
                <a:path w="118110" h="62864">
                  <a:moveTo>
                    <a:pt x="88874" y="18935"/>
                  </a:moveTo>
                  <a:lnTo>
                    <a:pt x="83934" y="19761"/>
                  </a:lnTo>
                  <a:lnTo>
                    <a:pt x="83934" y="25514"/>
                  </a:lnTo>
                  <a:lnTo>
                    <a:pt x="88874" y="24701"/>
                  </a:lnTo>
                  <a:lnTo>
                    <a:pt x="88874" y="18935"/>
                  </a:lnTo>
                  <a:close/>
                </a:path>
                <a:path w="118110" h="62864">
                  <a:moveTo>
                    <a:pt x="88874" y="11518"/>
                  </a:moveTo>
                  <a:lnTo>
                    <a:pt x="83934" y="13169"/>
                  </a:lnTo>
                  <a:lnTo>
                    <a:pt x="83934" y="18935"/>
                  </a:lnTo>
                  <a:lnTo>
                    <a:pt x="88874" y="18097"/>
                  </a:lnTo>
                  <a:lnTo>
                    <a:pt x="88874" y="11518"/>
                  </a:lnTo>
                  <a:close/>
                </a:path>
                <a:path w="118110" h="62864">
                  <a:moveTo>
                    <a:pt x="88874" y="4940"/>
                  </a:moveTo>
                  <a:lnTo>
                    <a:pt x="83934" y="5765"/>
                  </a:lnTo>
                  <a:lnTo>
                    <a:pt x="83934" y="10706"/>
                  </a:lnTo>
                  <a:lnTo>
                    <a:pt x="88874" y="10706"/>
                  </a:lnTo>
                  <a:lnTo>
                    <a:pt x="88874" y="4940"/>
                  </a:lnTo>
                  <a:close/>
                </a:path>
                <a:path w="118110" h="62864">
                  <a:moveTo>
                    <a:pt x="96278" y="32105"/>
                  </a:moveTo>
                  <a:lnTo>
                    <a:pt x="91338" y="32931"/>
                  </a:lnTo>
                  <a:lnTo>
                    <a:pt x="91338" y="37858"/>
                  </a:lnTo>
                  <a:lnTo>
                    <a:pt x="96278" y="37045"/>
                  </a:lnTo>
                  <a:lnTo>
                    <a:pt x="96278" y="32105"/>
                  </a:lnTo>
                  <a:close/>
                </a:path>
                <a:path w="118110" h="62864">
                  <a:moveTo>
                    <a:pt x="96278" y="25514"/>
                  </a:moveTo>
                  <a:lnTo>
                    <a:pt x="91338" y="26339"/>
                  </a:lnTo>
                  <a:lnTo>
                    <a:pt x="91338" y="31280"/>
                  </a:lnTo>
                  <a:lnTo>
                    <a:pt x="96278" y="30454"/>
                  </a:lnTo>
                  <a:lnTo>
                    <a:pt x="96278" y="25514"/>
                  </a:lnTo>
                  <a:close/>
                </a:path>
                <a:path w="118110" h="62864">
                  <a:moveTo>
                    <a:pt x="96278" y="18097"/>
                  </a:moveTo>
                  <a:lnTo>
                    <a:pt x="91338" y="18935"/>
                  </a:lnTo>
                  <a:lnTo>
                    <a:pt x="91338" y="24701"/>
                  </a:lnTo>
                  <a:lnTo>
                    <a:pt x="96278" y="23050"/>
                  </a:lnTo>
                  <a:lnTo>
                    <a:pt x="96278" y="18097"/>
                  </a:lnTo>
                  <a:close/>
                </a:path>
                <a:path w="118110" h="62864">
                  <a:moveTo>
                    <a:pt x="96278" y="10706"/>
                  </a:moveTo>
                  <a:lnTo>
                    <a:pt x="91338" y="11518"/>
                  </a:lnTo>
                  <a:lnTo>
                    <a:pt x="91338" y="17297"/>
                  </a:lnTo>
                  <a:lnTo>
                    <a:pt x="96278" y="16459"/>
                  </a:lnTo>
                  <a:lnTo>
                    <a:pt x="96278" y="10706"/>
                  </a:lnTo>
                  <a:close/>
                </a:path>
                <a:path w="118110" h="62864">
                  <a:moveTo>
                    <a:pt x="96278" y="3289"/>
                  </a:moveTo>
                  <a:lnTo>
                    <a:pt x="91338" y="4940"/>
                  </a:lnTo>
                  <a:lnTo>
                    <a:pt x="91338" y="10706"/>
                  </a:lnTo>
                  <a:lnTo>
                    <a:pt x="96278" y="9042"/>
                  </a:lnTo>
                  <a:lnTo>
                    <a:pt x="96278" y="3289"/>
                  </a:lnTo>
                  <a:close/>
                </a:path>
                <a:path w="118110" h="62864">
                  <a:moveTo>
                    <a:pt x="103682" y="30454"/>
                  </a:moveTo>
                  <a:lnTo>
                    <a:pt x="97929" y="32105"/>
                  </a:lnTo>
                  <a:lnTo>
                    <a:pt x="97929" y="37045"/>
                  </a:lnTo>
                  <a:lnTo>
                    <a:pt x="103682" y="35382"/>
                  </a:lnTo>
                  <a:lnTo>
                    <a:pt x="103682" y="30454"/>
                  </a:lnTo>
                  <a:close/>
                </a:path>
                <a:path w="118110" h="62864">
                  <a:moveTo>
                    <a:pt x="103682" y="23876"/>
                  </a:moveTo>
                  <a:lnTo>
                    <a:pt x="97929" y="24701"/>
                  </a:lnTo>
                  <a:lnTo>
                    <a:pt x="97929" y="29629"/>
                  </a:lnTo>
                  <a:lnTo>
                    <a:pt x="103682" y="28803"/>
                  </a:lnTo>
                  <a:lnTo>
                    <a:pt x="103682" y="23876"/>
                  </a:lnTo>
                  <a:close/>
                </a:path>
                <a:path w="118110" h="62864">
                  <a:moveTo>
                    <a:pt x="103682" y="16459"/>
                  </a:moveTo>
                  <a:lnTo>
                    <a:pt x="97929" y="18097"/>
                  </a:lnTo>
                  <a:lnTo>
                    <a:pt x="97929" y="23050"/>
                  </a:lnTo>
                  <a:lnTo>
                    <a:pt x="103682" y="22212"/>
                  </a:lnTo>
                  <a:lnTo>
                    <a:pt x="103682" y="16459"/>
                  </a:lnTo>
                  <a:close/>
                </a:path>
                <a:path w="118110" h="62864">
                  <a:moveTo>
                    <a:pt x="103682" y="9880"/>
                  </a:moveTo>
                  <a:lnTo>
                    <a:pt x="97929" y="10706"/>
                  </a:lnTo>
                  <a:lnTo>
                    <a:pt x="97929" y="15633"/>
                  </a:lnTo>
                  <a:lnTo>
                    <a:pt x="103682" y="14820"/>
                  </a:lnTo>
                  <a:lnTo>
                    <a:pt x="103682" y="9880"/>
                  </a:lnTo>
                  <a:close/>
                </a:path>
                <a:path w="118110" h="62864">
                  <a:moveTo>
                    <a:pt x="103682" y="3289"/>
                  </a:moveTo>
                  <a:lnTo>
                    <a:pt x="97929" y="3289"/>
                  </a:lnTo>
                  <a:lnTo>
                    <a:pt x="97929" y="9042"/>
                  </a:lnTo>
                  <a:lnTo>
                    <a:pt x="103682" y="8242"/>
                  </a:lnTo>
                  <a:lnTo>
                    <a:pt x="103682" y="3289"/>
                  </a:lnTo>
                  <a:close/>
                </a:path>
                <a:path w="118110" h="62864">
                  <a:moveTo>
                    <a:pt x="110274" y="28803"/>
                  </a:moveTo>
                  <a:lnTo>
                    <a:pt x="104508" y="30454"/>
                  </a:lnTo>
                  <a:lnTo>
                    <a:pt x="104508" y="35382"/>
                  </a:lnTo>
                  <a:lnTo>
                    <a:pt x="110274" y="34569"/>
                  </a:lnTo>
                  <a:lnTo>
                    <a:pt x="110274" y="28803"/>
                  </a:lnTo>
                  <a:close/>
                </a:path>
                <a:path w="118110" h="62864">
                  <a:moveTo>
                    <a:pt x="110274" y="22212"/>
                  </a:moveTo>
                  <a:lnTo>
                    <a:pt x="104508" y="23050"/>
                  </a:lnTo>
                  <a:lnTo>
                    <a:pt x="104508" y="27978"/>
                  </a:lnTo>
                  <a:lnTo>
                    <a:pt x="110274" y="27152"/>
                  </a:lnTo>
                  <a:lnTo>
                    <a:pt x="110274" y="22212"/>
                  </a:lnTo>
                  <a:close/>
                </a:path>
                <a:path w="118110" h="62864">
                  <a:moveTo>
                    <a:pt x="110274" y="15633"/>
                  </a:moveTo>
                  <a:lnTo>
                    <a:pt x="104508" y="16459"/>
                  </a:lnTo>
                  <a:lnTo>
                    <a:pt x="104508" y="21399"/>
                  </a:lnTo>
                  <a:lnTo>
                    <a:pt x="110274" y="20574"/>
                  </a:lnTo>
                  <a:lnTo>
                    <a:pt x="110274" y="15633"/>
                  </a:lnTo>
                  <a:close/>
                </a:path>
                <a:path w="118110" h="62864">
                  <a:moveTo>
                    <a:pt x="110274" y="8242"/>
                  </a:moveTo>
                  <a:lnTo>
                    <a:pt x="104508" y="9880"/>
                  </a:lnTo>
                  <a:lnTo>
                    <a:pt x="104508" y="14820"/>
                  </a:lnTo>
                  <a:lnTo>
                    <a:pt x="110274" y="13169"/>
                  </a:lnTo>
                  <a:lnTo>
                    <a:pt x="110274" y="8242"/>
                  </a:lnTo>
                  <a:close/>
                </a:path>
                <a:path w="118110" h="62864">
                  <a:moveTo>
                    <a:pt x="110274" y="1651"/>
                  </a:moveTo>
                  <a:lnTo>
                    <a:pt x="104508" y="2476"/>
                  </a:lnTo>
                  <a:lnTo>
                    <a:pt x="104508" y="7404"/>
                  </a:lnTo>
                  <a:lnTo>
                    <a:pt x="110274" y="6591"/>
                  </a:lnTo>
                  <a:lnTo>
                    <a:pt x="110274" y="1651"/>
                  </a:lnTo>
                  <a:close/>
                </a:path>
                <a:path w="118110" h="62864">
                  <a:moveTo>
                    <a:pt x="117678" y="27978"/>
                  </a:moveTo>
                  <a:lnTo>
                    <a:pt x="111925" y="28803"/>
                  </a:lnTo>
                  <a:lnTo>
                    <a:pt x="111925" y="33731"/>
                  </a:lnTo>
                  <a:lnTo>
                    <a:pt x="117678" y="33731"/>
                  </a:lnTo>
                  <a:lnTo>
                    <a:pt x="117678" y="27978"/>
                  </a:lnTo>
                  <a:close/>
                </a:path>
                <a:path w="118110" h="62864">
                  <a:moveTo>
                    <a:pt x="117678" y="20574"/>
                  </a:moveTo>
                  <a:lnTo>
                    <a:pt x="111925" y="22212"/>
                  </a:lnTo>
                  <a:lnTo>
                    <a:pt x="111925" y="27152"/>
                  </a:lnTo>
                  <a:lnTo>
                    <a:pt x="117678" y="26339"/>
                  </a:lnTo>
                  <a:lnTo>
                    <a:pt x="117678" y="20574"/>
                  </a:lnTo>
                  <a:close/>
                </a:path>
                <a:path w="118110" h="62864">
                  <a:moveTo>
                    <a:pt x="117678" y="13995"/>
                  </a:moveTo>
                  <a:lnTo>
                    <a:pt x="111925" y="14820"/>
                  </a:lnTo>
                  <a:lnTo>
                    <a:pt x="111925" y="19761"/>
                  </a:lnTo>
                  <a:lnTo>
                    <a:pt x="117678" y="18935"/>
                  </a:lnTo>
                  <a:lnTo>
                    <a:pt x="117678" y="13995"/>
                  </a:lnTo>
                  <a:close/>
                </a:path>
                <a:path w="118110" h="62864">
                  <a:moveTo>
                    <a:pt x="117678" y="7404"/>
                  </a:moveTo>
                  <a:lnTo>
                    <a:pt x="111925" y="8242"/>
                  </a:lnTo>
                  <a:lnTo>
                    <a:pt x="111925" y="13169"/>
                  </a:lnTo>
                  <a:lnTo>
                    <a:pt x="117678" y="12344"/>
                  </a:lnTo>
                  <a:lnTo>
                    <a:pt x="117678" y="7404"/>
                  </a:lnTo>
                  <a:close/>
                </a:path>
                <a:path w="118110" h="62864">
                  <a:moveTo>
                    <a:pt x="117678" y="0"/>
                  </a:moveTo>
                  <a:lnTo>
                    <a:pt x="111925" y="1651"/>
                  </a:lnTo>
                  <a:lnTo>
                    <a:pt x="111925" y="6591"/>
                  </a:lnTo>
                  <a:lnTo>
                    <a:pt x="117678" y="4940"/>
                  </a:lnTo>
                  <a:lnTo>
                    <a:pt x="1176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91433" y="3046399"/>
              <a:ext cx="146685" cy="572135"/>
            </a:xfrm>
            <a:custGeom>
              <a:avLst/>
              <a:gdLst/>
              <a:ahLst/>
              <a:cxnLst/>
              <a:rect l="l" t="t" r="r" b="b"/>
              <a:pathLst>
                <a:path w="146685" h="572135">
                  <a:moveTo>
                    <a:pt x="60896" y="77368"/>
                  </a:moveTo>
                  <a:lnTo>
                    <a:pt x="56781" y="73228"/>
                  </a:lnTo>
                  <a:lnTo>
                    <a:pt x="45262" y="73228"/>
                  </a:lnTo>
                  <a:lnTo>
                    <a:pt x="42786" y="71602"/>
                  </a:lnTo>
                  <a:lnTo>
                    <a:pt x="32080" y="71602"/>
                  </a:lnTo>
                  <a:lnTo>
                    <a:pt x="26327" y="78181"/>
                  </a:lnTo>
                  <a:lnTo>
                    <a:pt x="26327" y="89687"/>
                  </a:lnTo>
                  <a:lnTo>
                    <a:pt x="27152" y="92176"/>
                  </a:lnTo>
                  <a:lnTo>
                    <a:pt x="29616" y="94640"/>
                  </a:lnTo>
                  <a:lnTo>
                    <a:pt x="0" y="125920"/>
                  </a:lnTo>
                  <a:lnTo>
                    <a:pt x="4927" y="130848"/>
                  </a:lnTo>
                  <a:lnTo>
                    <a:pt x="11518" y="130022"/>
                  </a:lnTo>
                  <a:lnTo>
                    <a:pt x="41960" y="97942"/>
                  </a:lnTo>
                  <a:lnTo>
                    <a:pt x="46075" y="97104"/>
                  </a:lnTo>
                  <a:lnTo>
                    <a:pt x="49364" y="92989"/>
                  </a:lnTo>
                  <a:lnTo>
                    <a:pt x="49364" y="89687"/>
                  </a:lnTo>
                  <a:lnTo>
                    <a:pt x="60896" y="77368"/>
                  </a:lnTo>
                  <a:close/>
                </a:path>
                <a:path w="146685" h="572135">
                  <a:moveTo>
                    <a:pt x="111099" y="565365"/>
                  </a:moveTo>
                  <a:lnTo>
                    <a:pt x="106146" y="566191"/>
                  </a:lnTo>
                  <a:lnTo>
                    <a:pt x="106146" y="571957"/>
                  </a:lnTo>
                  <a:lnTo>
                    <a:pt x="111099" y="571131"/>
                  </a:lnTo>
                  <a:lnTo>
                    <a:pt x="111099" y="565365"/>
                  </a:lnTo>
                  <a:close/>
                </a:path>
                <a:path w="146685" h="572135">
                  <a:moveTo>
                    <a:pt x="117678" y="564553"/>
                  </a:moveTo>
                  <a:lnTo>
                    <a:pt x="112737" y="565365"/>
                  </a:lnTo>
                  <a:lnTo>
                    <a:pt x="112737" y="571131"/>
                  </a:lnTo>
                  <a:lnTo>
                    <a:pt x="117678" y="569480"/>
                  </a:lnTo>
                  <a:lnTo>
                    <a:pt x="117678" y="564553"/>
                  </a:lnTo>
                  <a:close/>
                </a:path>
                <a:path w="146685" h="572135">
                  <a:moveTo>
                    <a:pt x="125082" y="562902"/>
                  </a:moveTo>
                  <a:lnTo>
                    <a:pt x="120142" y="564553"/>
                  </a:lnTo>
                  <a:lnTo>
                    <a:pt x="120142" y="569480"/>
                  </a:lnTo>
                  <a:lnTo>
                    <a:pt x="125082" y="567842"/>
                  </a:lnTo>
                  <a:lnTo>
                    <a:pt x="125082" y="562902"/>
                  </a:lnTo>
                  <a:close/>
                </a:path>
                <a:path w="146685" h="572135">
                  <a:moveTo>
                    <a:pt x="126733" y="323418"/>
                  </a:moveTo>
                  <a:lnTo>
                    <a:pt x="83934" y="280631"/>
                  </a:lnTo>
                  <a:lnTo>
                    <a:pt x="81470" y="276517"/>
                  </a:lnTo>
                  <a:lnTo>
                    <a:pt x="78168" y="274053"/>
                  </a:lnTo>
                  <a:lnTo>
                    <a:pt x="72415" y="274053"/>
                  </a:lnTo>
                  <a:lnTo>
                    <a:pt x="65836" y="274853"/>
                  </a:lnTo>
                  <a:lnTo>
                    <a:pt x="60896" y="280631"/>
                  </a:lnTo>
                  <a:lnTo>
                    <a:pt x="60896" y="296265"/>
                  </a:lnTo>
                  <a:lnTo>
                    <a:pt x="65836" y="302018"/>
                  </a:lnTo>
                  <a:lnTo>
                    <a:pt x="76530" y="302018"/>
                  </a:lnTo>
                  <a:lnTo>
                    <a:pt x="79819" y="300380"/>
                  </a:lnTo>
                  <a:lnTo>
                    <a:pt x="82296" y="297065"/>
                  </a:lnTo>
                  <a:lnTo>
                    <a:pt x="116852" y="329184"/>
                  </a:lnTo>
                  <a:lnTo>
                    <a:pt x="123431" y="329184"/>
                  </a:lnTo>
                  <a:lnTo>
                    <a:pt x="126733" y="323418"/>
                  </a:lnTo>
                  <a:close/>
                </a:path>
                <a:path w="146685" h="572135">
                  <a:moveTo>
                    <a:pt x="126733" y="255943"/>
                  </a:moveTo>
                  <a:lnTo>
                    <a:pt x="83934" y="213131"/>
                  </a:lnTo>
                  <a:lnTo>
                    <a:pt x="81470" y="209029"/>
                  </a:lnTo>
                  <a:lnTo>
                    <a:pt x="78168" y="205740"/>
                  </a:lnTo>
                  <a:lnTo>
                    <a:pt x="72415" y="205740"/>
                  </a:lnTo>
                  <a:lnTo>
                    <a:pt x="65836" y="206565"/>
                  </a:lnTo>
                  <a:lnTo>
                    <a:pt x="60896" y="213131"/>
                  </a:lnTo>
                  <a:lnTo>
                    <a:pt x="60896" y="228790"/>
                  </a:lnTo>
                  <a:lnTo>
                    <a:pt x="65836" y="234556"/>
                  </a:lnTo>
                  <a:lnTo>
                    <a:pt x="76530" y="234556"/>
                  </a:lnTo>
                  <a:lnTo>
                    <a:pt x="79819" y="232067"/>
                  </a:lnTo>
                  <a:lnTo>
                    <a:pt x="82296" y="228790"/>
                  </a:lnTo>
                  <a:lnTo>
                    <a:pt x="116852" y="261696"/>
                  </a:lnTo>
                  <a:lnTo>
                    <a:pt x="123431" y="261696"/>
                  </a:lnTo>
                  <a:lnTo>
                    <a:pt x="126733" y="255943"/>
                  </a:lnTo>
                  <a:close/>
                </a:path>
                <a:path w="146685" h="572135">
                  <a:moveTo>
                    <a:pt x="126733" y="186804"/>
                  </a:moveTo>
                  <a:lnTo>
                    <a:pt x="83934" y="144030"/>
                  </a:lnTo>
                  <a:lnTo>
                    <a:pt x="81470" y="139903"/>
                  </a:lnTo>
                  <a:lnTo>
                    <a:pt x="78168" y="136613"/>
                  </a:lnTo>
                  <a:lnTo>
                    <a:pt x="72415" y="136613"/>
                  </a:lnTo>
                  <a:lnTo>
                    <a:pt x="65836" y="137439"/>
                  </a:lnTo>
                  <a:lnTo>
                    <a:pt x="60896" y="144030"/>
                  </a:lnTo>
                  <a:lnTo>
                    <a:pt x="60896" y="159651"/>
                  </a:lnTo>
                  <a:lnTo>
                    <a:pt x="65836" y="166243"/>
                  </a:lnTo>
                  <a:lnTo>
                    <a:pt x="72415" y="165404"/>
                  </a:lnTo>
                  <a:lnTo>
                    <a:pt x="76530" y="165404"/>
                  </a:lnTo>
                  <a:lnTo>
                    <a:pt x="79819" y="162941"/>
                  </a:lnTo>
                  <a:lnTo>
                    <a:pt x="82296" y="159651"/>
                  </a:lnTo>
                  <a:lnTo>
                    <a:pt x="116852" y="192570"/>
                  </a:lnTo>
                  <a:lnTo>
                    <a:pt x="123431" y="192570"/>
                  </a:lnTo>
                  <a:lnTo>
                    <a:pt x="126733" y="186804"/>
                  </a:lnTo>
                  <a:close/>
                </a:path>
                <a:path w="146685" h="572135">
                  <a:moveTo>
                    <a:pt x="126733" y="118503"/>
                  </a:moveTo>
                  <a:lnTo>
                    <a:pt x="83934" y="76530"/>
                  </a:lnTo>
                  <a:lnTo>
                    <a:pt x="81470" y="71602"/>
                  </a:lnTo>
                  <a:lnTo>
                    <a:pt x="78168" y="69126"/>
                  </a:lnTo>
                  <a:lnTo>
                    <a:pt x="65836" y="69126"/>
                  </a:lnTo>
                  <a:lnTo>
                    <a:pt x="60896" y="75717"/>
                  </a:lnTo>
                  <a:lnTo>
                    <a:pt x="60896" y="77368"/>
                  </a:lnTo>
                  <a:lnTo>
                    <a:pt x="60896" y="91338"/>
                  </a:lnTo>
                  <a:lnTo>
                    <a:pt x="65836" y="97942"/>
                  </a:lnTo>
                  <a:lnTo>
                    <a:pt x="72415" y="97104"/>
                  </a:lnTo>
                  <a:lnTo>
                    <a:pt x="76530" y="97104"/>
                  </a:lnTo>
                  <a:lnTo>
                    <a:pt x="79819" y="94640"/>
                  </a:lnTo>
                  <a:lnTo>
                    <a:pt x="82296" y="91338"/>
                  </a:lnTo>
                  <a:lnTo>
                    <a:pt x="116852" y="124269"/>
                  </a:lnTo>
                  <a:lnTo>
                    <a:pt x="123431" y="124269"/>
                  </a:lnTo>
                  <a:lnTo>
                    <a:pt x="126733" y="118503"/>
                  </a:lnTo>
                  <a:close/>
                </a:path>
                <a:path w="146685" h="572135">
                  <a:moveTo>
                    <a:pt x="126733" y="49377"/>
                  </a:moveTo>
                  <a:lnTo>
                    <a:pt x="83934" y="6578"/>
                  </a:lnTo>
                  <a:lnTo>
                    <a:pt x="81470" y="1638"/>
                  </a:lnTo>
                  <a:lnTo>
                    <a:pt x="78168" y="0"/>
                  </a:lnTo>
                  <a:lnTo>
                    <a:pt x="65836" y="0"/>
                  </a:lnTo>
                  <a:lnTo>
                    <a:pt x="60896" y="6578"/>
                  </a:lnTo>
                  <a:lnTo>
                    <a:pt x="60896" y="22212"/>
                  </a:lnTo>
                  <a:lnTo>
                    <a:pt x="65836" y="27965"/>
                  </a:lnTo>
                  <a:lnTo>
                    <a:pt x="76530" y="27965"/>
                  </a:lnTo>
                  <a:lnTo>
                    <a:pt x="79819" y="25501"/>
                  </a:lnTo>
                  <a:lnTo>
                    <a:pt x="82296" y="23037"/>
                  </a:lnTo>
                  <a:lnTo>
                    <a:pt x="116852" y="55130"/>
                  </a:lnTo>
                  <a:lnTo>
                    <a:pt x="123431" y="55130"/>
                  </a:lnTo>
                  <a:lnTo>
                    <a:pt x="126733" y="49377"/>
                  </a:lnTo>
                  <a:close/>
                </a:path>
                <a:path w="146685" h="572135">
                  <a:moveTo>
                    <a:pt x="132486" y="562076"/>
                  </a:moveTo>
                  <a:lnTo>
                    <a:pt x="126733" y="562902"/>
                  </a:lnTo>
                  <a:lnTo>
                    <a:pt x="126733" y="567842"/>
                  </a:lnTo>
                  <a:lnTo>
                    <a:pt x="132486" y="567016"/>
                  </a:lnTo>
                  <a:lnTo>
                    <a:pt x="132486" y="562076"/>
                  </a:lnTo>
                  <a:close/>
                </a:path>
                <a:path w="146685" h="572135">
                  <a:moveTo>
                    <a:pt x="139077" y="560425"/>
                  </a:moveTo>
                  <a:lnTo>
                    <a:pt x="133311" y="561263"/>
                  </a:lnTo>
                  <a:lnTo>
                    <a:pt x="133311" y="566191"/>
                  </a:lnTo>
                  <a:lnTo>
                    <a:pt x="139077" y="565365"/>
                  </a:lnTo>
                  <a:lnTo>
                    <a:pt x="139077" y="560425"/>
                  </a:lnTo>
                  <a:close/>
                </a:path>
                <a:path w="146685" h="572135">
                  <a:moveTo>
                    <a:pt x="146481" y="558787"/>
                  </a:moveTo>
                  <a:lnTo>
                    <a:pt x="140728" y="559600"/>
                  </a:lnTo>
                  <a:lnTo>
                    <a:pt x="140728" y="565365"/>
                  </a:lnTo>
                  <a:lnTo>
                    <a:pt x="146481" y="564553"/>
                  </a:lnTo>
                  <a:lnTo>
                    <a:pt x="146481" y="5587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13645" y="3131985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0"/>
                  </a:moveTo>
                  <a:lnTo>
                    <a:pt x="825" y="0"/>
                  </a:lnTo>
                  <a:lnTo>
                    <a:pt x="0" y="825"/>
                  </a:lnTo>
                  <a:lnTo>
                    <a:pt x="4940" y="11518"/>
                  </a:lnTo>
                  <a:lnTo>
                    <a:pt x="4940" y="6591"/>
                  </a:lnTo>
                  <a:lnTo>
                    <a:pt x="3289" y="2463"/>
                  </a:lnTo>
                  <a:lnTo>
                    <a:pt x="4940" y="2463"/>
                  </a:lnTo>
                  <a:lnTo>
                    <a:pt x="4940" y="0"/>
                  </a:lnTo>
                  <a:close/>
                </a:path>
                <a:path w="9525" h="12064">
                  <a:moveTo>
                    <a:pt x="5765" y="0"/>
                  </a:moveTo>
                  <a:lnTo>
                    <a:pt x="4940" y="0"/>
                  </a:lnTo>
                  <a:lnTo>
                    <a:pt x="4940" y="2463"/>
                  </a:lnTo>
                  <a:lnTo>
                    <a:pt x="6591" y="5753"/>
                  </a:lnTo>
                  <a:lnTo>
                    <a:pt x="4940" y="7404"/>
                  </a:lnTo>
                  <a:lnTo>
                    <a:pt x="4940" y="10693"/>
                  </a:lnTo>
                  <a:lnTo>
                    <a:pt x="9055" y="6591"/>
                  </a:lnTo>
                  <a:lnTo>
                    <a:pt x="5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13645" y="3131985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7404"/>
                  </a:moveTo>
                  <a:lnTo>
                    <a:pt x="6591" y="5753"/>
                  </a:lnTo>
                  <a:lnTo>
                    <a:pt x="4940" y="2463"/>
                  </a:lnTo>
                  <a:lnTo>
                    <a:pt x="3289" y="2463"/>
                  </a:lnTo>
                  <a:lnTo>
                    <a:pt x="4940" y="7404"/>
                  </a:lnTo>
                  <a:close/>
                </a:path>
                <a:path w="9525" h="12064">
                  <a:moveTo>
                    <a:pt x="4940" y="11518"/>
                  </a:moveTo>
                  <a:lnTo>
                    <a:pt x="0" y="825"/>
                  </a:lnTo>
                  <a:lnTo>
                    <a:pt x="825" y="0"/>
                  </a:lnTo>
                  <a:lnTo>
                    <a:pt x="5765" y="0"/>
                  </a:lnTo>
                  <a:lnTo>
                    <a:pt x="9055" y="6591"/>
                  </a:lnTo>
                  <a:lnTo>
                    <a:pt x="4940" y="1151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91433" y="3047225"/>
              <a:ext cx="60960" cy="60325"/>
            </a:xfrm>
            <a:custGeom>
              <a:avLst/>
              <a:gdLst/>
              <a:ahLst/>
              <a:cxnLst/>
              <a:rect l="l" t="t" r="r" b="b"/>
              <a:pathLst>
                <a:path w="60960" h="60325">
                  <a:moveTo>
                    <a:pt x="41135" y="0"/>
                  </a:moveTo>
                  <a:lnTo>
                    <a:pt x="38671" y="0"/>
                  </a:lnTo>
                  <a:lnTo>
                    <a:pt x="32080" y="812"/>
                  </a:lnTo>
                  <a:lnTo>
                    <a:pt x="26327" y="7391"/>
                  </a:lnTo>
                  <a:lnTo>
                    <a:pt x="26327" y="18084"/>
                  </a:lnTo>
                  <a:lnTo>
                    <a:pt x="27152" y="21386"/>
                  </a:lnTo>
                  <a:lnTo>
                    <a:pt x="29616" y="23863"/>
                  </a:lnTo>
                  <a:lnTo>
                    <a:pt x="0" y="54305"/>
                  </a:lnTo>
                  <a:lnTo>
                    <a:pt x="4927" y="60071"/>
                  </a:lnTo>
                  <a:lnTo>
                    <a:pt x="11518" y="60071"/>
                  </a:lnTo>
                  <a:lnTo>
                    <a:pt x="41960" y="27139"/>
                  </a:lnTo>
                  <a:lnTo>
                    <a:pt x="46075" y="25501"/>
                  </a:lnTo>
                  <a:lnTo>
                    <a:pt x="49364" y="23037"/>
                  </a:lnTo>
                  <a:lnTo>
                    <a:pt x="49364" y="18084"/>
                  </a:lnTo>
                  <a:lnTo>
                    <a:pt x="60896" y="7391"/>
                  </a:lnTo>
                  <a:lnTo>
                    <a:pt x="56781" y="2463"/>
                  </a:lnTo>
                  <a:lnTo>
                    <a:pt x="45262" y="2463"/>
                  </a:lnTo>
                  <a:lnTo>
                    <a:pt x="42786" y="812"/>
                  </a:lnTo>
                  <a:lnTo>
                    <a:pt x="411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513645" y="3062033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0"/>
                  </a:moveTo>
                  <a:lnTo>
                    <a:pt x="825" y="0"/>
                  </a:lnTo>
                  <a:lnTo>
                    <a:pt x="0" y="825"/>
                  </a:lnTo>
                  <a:lnTo>
                    <a:pt x="4940" y="11531"/>
                  </a:lnTo>
                  <a:lnTo>
                    <a:pt x="4940" y="6578"/>
                  </a:lnTo>
                  <a:lnTo>
                    <a:pt x="3289" y="2476"/>
                  </a:lnTo>
                  <a:lnTo>
                    <a:pt x="4940" y="1638"/>
                  </a:lnTo>
                  <a:lnTo>
                    <a:pt x="4940" y="0"/>
                  </a:lnTo>
                  <a:close/>
                </a:path>
                <a:path w="9525" h="12064">
                  <a:moveTo>
                    <a:pt x="5765" y="0"/>
                  </a:moveTo>
                  <a:lnTo>
                    <a:pt x="4940" y="0"/>
                  </a:lnTo>
                  <a:lnTo>
                    <a:pt x="4940" y="1638"/>
                  </a:lnTo>
                  <a:lnTo>
                    <a:pt x="6591" y="6578"/>
                  </a:lnTo>
                  <a:lnTo>
                    <a:pt x="4940" y="8229"/>
                  </a:lnTo>
                  <a:lnTo>
                    <a:pt x="4940" y="11531"/>
                  </a:lnTo>
                  <a:lnTo>
                    <a:pt x="9055" y="6578"/>
                  </a:lnTo>
                  <a:lnTo>
                    <a:pt x="5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513645" y="3062033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8229"/>
                  </a:moveTo>
                  <a:lnTo>
                    <a:pt x="6591" y="6578"/>
                  </a:lnTo>
                  <a:lnTo>
                    <a:pt x="4940" y="1638"/>
                  </a:lnTo>
                  <a:lnTo>
                    <a:pt x="3289" y="2476"/>
                  </a:lnTo>
                  <a:lnTo>
                    <a:pt x="4940" y="8229"/>
                  </a:lnTo>
                  <a:close/>
                </a:path>
                <a:path w="9525" h="12064">
                  <a:moveTo>
                    <a:pt x="4940" y="11531"/>
                  </a:moveTo>
                  <a:lnTo>
                    <a:pt x="0" y="825"/>
                  </a:lnTo>
                  <a:lnTo>
                    <a:pt x="825" y="0"/>
                  </a:lnTo>
                  <a:lnTo>
                    <a:pt x="5765" y="0"/>
                  </a:lnTo>
                  <a:lnTo>
                    <a:pt x="9055" y="6578"/>
                  </a:lnTo>
                  <a:lnTo>
                    <a:pt x="4940" y="1153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491433" y="3255429"/>
              <a:ext cx="60960" cy="60325"/>
            </a:xfrm>
            <a:custGeom>
              <a:avLst/>
              <a:gdLst/>
              <a:ahLst/>
              <a:cxnLst/>
              <a:rect l="l" t="t" r="r" b="b"/>
              <a:pathLst>
                <a:path w="60960" h="60325">
                  <a:moveTo>
                    <a:pt x="41135" y="0"/>
                  </a:moveTo>
                  <a:lnTo>
                    <a:pt x="38671" y="812"/>
                  </a:lnTo>
                  <a:lnTo>
                    <a:pt x="32080" y="812"/>
                  </a:lnTo>
                  <a:lnTo>
                    <a:pt x="26327" y="7404"/>
                  </a:lnTo>
                  <a:lnTo>
                    <a:pt x="26327" y="18110"/>
                  </a:lnTo>
                  <a:lnTo>
                    <a:pt x="27152" y="21399"/>
                  </a:lnTo>
                  <a:lnTo>
                    <a:pt x="29616" y="23863"/>
                  </a:lnTo>
                  <a:lnTo>
                    <a:pt x="0" y="55143"/>
                  </a:lnTo>
                  <a:lnTo>
                    <a:pt x="4927" y="60071"/>
                  </a:lnTo>
                  <a:lnTo>
                    <a:pt x="11518" y="60071"/>
                  </a:lnTo>
                  <a:lnTo>
                    <a:pt x="41960" y="26327"/>
                  </a:lnTo>
                  <a:lnTo>
                    <a:pt x="46075" y="25526"/>
                  </a:lnTo>
                  <a:lnTo>
                    <a:pt x="49364" y="22212"/>
                  </a:lnTo>
                  <a:lnTo>
                    <a:pt x="49364" y="18110"/>
                  </a:lnTo>
                  <a:lnTo>
                    <a:pt x="60896" y="6578"/>
                  </a:lnTo>
                  <a:lnTo>
                    <a:pt x="56781" y="1650"/>
                  </a:lnTo>
                  <a:lnTo>
                    <a:pt x="45262" y="2463"/>
                  </a:lnTo>
                  <a:lnTo>
                    <a:pt x="42786" y="812"/>
                  </a:lnTo>
                  <a:lnTo>
                    <a:pt x="411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513645" y="3270250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4940" y="0"/>
                  </a:moveTo>
                  <a:lnTo>
                    <a:pt x="825" y="0"/>
                  </a:lnTo>
                  <a:lnTo>
                    <a:pt x="0" y="1638"/>
                  </a:lnTo>
                  <a:lnTo>
                    <a:pt x="4940" y="10706"/>
                  </a:lnTo>
                  <a:lnTo>
                    <a:pt x="4940" y="6578"/>
                  </a:lnTo>
                  <a:lnTo>
                    <a:pt x="3289" y="3289"/>
                  </a:lnTo>
                  <a:lnTo>
                    <a:pt x="4940" y="2451"/>
                  </a:lnTo>
                  <a:lnTo>
                    <a:pt x="4940" y="0"/>
                  </a:lnTo>
                  <a:close/>
                </a:path>
                <a:path w="9525" h="10795">
                  <a:moveTo>
                    <a:pt x="5765" y="0"/>
                  </a:moveTo>
                  <a:lnTo>
                    <a:pt x="4940" y="0"/>
                  </a:lnTo>
                  <a:lnTo>
                    <a:pt x="4940" y="2451"/>
                  </a:lnTo>
                  <a:lnTo>
                    <a:pt x="6591" y="5753"/>
                  </a:lnTo>
                  <a:lnTo>
                    <a:pt x="4940" y="7391"/>
                  </a:lnTo>
                  <a:lnTo>
                    <a:pt x="4940" y="10706"/>
                  </a:lnTo>
                  <a:lnTo>
                    <a:pt x="9055" y="6578"/>
                  </a:lnTo>
                  <a:lnTo>
                    <a:pt x="5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513645" y="3270250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4940" y="7391"/>
                  </a:moveTo>
                  <a:lnTo>
                    <a:pt x="6591" y="5753"/>
                  </a:lnTo>
                  <a:lnTo>
                    <a:pt x="4940" y="2451"/>
                  </a:lnTo>
                  <a:lnTo>
                    <a:pt x="3289" y="3289"/>
                  </a:lnTo>
                  <a:lnTo>
                    <a:pt x="4940" y="7391"/>
                  </a:lnTo>
                  <a:close/>
                </a:path>
                <a:path w="9525" h="10795">
                  <a:moveTo>
                    <a:pt x="4940" y="10706"/>
                  </a:moveTo>
                  <a:lnTo>
                    <a:pt x="0" y="1638"/>
                  </a:lnTo>
                  <a:lnTo>
                    <a:pt x="825" y="0"/>
                  </a:lnTo>
                  <a:lnTo>
                    <a:pt x="5765" y="0"/>
                  </a:lnTo>
                  <a:lnTo>
                    <a:pt x="9055" y="6578"/>
                  </a:lnTo>
                  <a:lnTo>
                    <a:pt x="4940" y="1070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500475" y="3051352"/>
              <a:ext cx="115570" cy="321945"/>
            </a:xfrm>
            <a:custGeom>
              <a:avLst/>
              <a:gdLst/>
              <a:ahLst/>
              <a:cxnLst/>
              <a:rect l="l" t="t" r="r" b="b"/>
              <a:pathLst>
                <a:path w="115570" h="321945">
                  <a:moveTo>
                    <a:pt x="49377" y="209842"/>
                  </a:moveTo>
                  <a:lnTo>
                    <a:pt x="46913" y="206540"/>
                  </a:lnTo>
                  <a:lnTo>
                    <a:pt x="0" y="258394"/>
                  </a:lnTo>
                  <a:lnTo>
                    <a:pt x="2476" y="260870"/>
                  </a:lnTo>
                  <a:lnTo>
                    <a:pt x="49377" y="209842"/>
                  </a:lnTo>
                  <a:close/>
                </a:path>
                <a:path w="115570" h="321945">
                  <a:moveTo>
                    <a:pt x="49377" y="72415"/>
                  </a:moveTo>
                  <a:lnTo>
                    <a:pt x="46913" y="69926"/>
                  </a:lnTo>
                  <a:lnTo>
                    <a:pt x="0" y="120129"/>
                  </a:lnTo>
                  <a:lnTo>
                    <a:pt x="2476" y="123418"/>
                  </a:lnTo>
                  <a:lnTo>
                    <a:pt x="49377" y="72415"/>
                  </a:lnTo>
                  <a:close/>
                </a:path>
                <a:path w="115570" h="321945">
                  <a:moveTo>
                    <a:pt x="49377" y="3263"/>
                  </a:moveTo>
                  <a:lnTo>
                    <a:pt x="46913" y="0"/>
                  </a:lnTo>
                  <a:lnTo>
                    <a:pt x="0" y="49352"/>
                  </a:lnTo>
                  <a:lnTo>
                    <a:pt x="2476" y="52654"/>
                  </a:lnTo>
                  <a:lnTo>
                    <a:pt x="49377" y="3263"/>
                  </a:lnTo>
                  <a:close/>
                </a:path>
                <a:path w="115570" h="321945">
                  <a:moveTo>
                    <a:pt x="115214" y="318465"/>
                  </a:moveTo>
                  <a:lnTo>
                    <a:pt x="71602" y="275678"/>
                  </a:lnTo>
                  <a:lnTo>
                    <a:pt x="69951" y="279793"/>
                  </a:lnTo>
                  <a:lnTo>
                    <a:pt x="113576" y="321754"/>
                  </a:lnTo>
                  <a:lnTo>
                    <a:pt x="115214" y="318465"/>
                  </a:lnTo>
                  <a:close/>
                </a:path>
                <a:path w="115570" h="321945">
                  <a:moveTo>
                    <a:pt x="115214" y="250990"/>
                  </a:moveTo>
                  <a:lnTo>
                    <a:pt x="71602" y="208178"/>
                  </a:lnTo>
                  <a:lnTo>
                    <a:pt x="69951" y="211480"/>
                  </a:lnTo>
                  <a:lnTo>
                    <a:pt x="113576" y="254279"/>
                  </a:lnTo>
                  <a:lnTo>
                    <a:pt x="115214" y="250990"/>
                  </a:lnTo>
                  <a:close/>
                </a:path>
                <a:path w="115570" h="321945">
                  <a:moveTo>
                    <a:pt x="115214" y="182676"/>
                  </a:moveTo>
                  <a:lnTo>
                    <a:pt x="71602" y="139077"/>
                  </a:lnTo>
                  <a:lnTo>
                    <a:pt x="69951" y="142354"/>
                  </a:lnTo>
                  <a:lnTo>
                    <a:pt x="113576" y="185153"/>
                  </a:lnTo>
                  <a:lnTo>
                    <a:pt x="115214" y="182676"/>
                  </a:lnTo>
                  <a:close/>
                </a:path>
                <a:path w="115570" h="321945">
                  <a:moveTo>
                    <a:pt x="115214" y="114363"/>
                  </a:moveTo>
                  <a:lnTo>
                    <a:pt x="71602" y="71577"/>
                  </a:lnTo>
                  <a:lnTo>
                    <a:pt x="69951" y="74053"/>
                  </a:lnTo>
                  <a:lnTo>
                    <a:pt x="113576" y="116840"/>
                  </a:lnTo>
                  <a:lnTo>
                    <a:pt x="115214" y="114363"/>
                  </a:lnTo>
                  <a:close/>
                </a:path>
                <a:path w="115570" h="321945">
                  <a:moveTo>
                    <a:pt x="115214" y="45250"/>
                  </a:moveTo>
                  <a:lnTo>
                    <a:pt x="71602" y="1625"/>
                  </a:lnTo>
                  <a:lnTo>
                    <a:pt x="69951" y="4914"/>
                  </a:lnTo>
                  <a:lnTo>
                    <a:pt x="113576" y="48539"/>
                  </a:lnTo>
                  <a:lnTo>
                    <a:pt x="115214" y="45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491433" y="3186303"/>
              <a:ext cx="60960" cy="60325"/>
            </a:xfrm>
            <a:custGeom>
              <a:avLst/>
              <a:gdLst/>
              <a:ahLst/>
              <a:cxnLst/>
              <a:rect l="l" t="t" r="r" b="b"/>
              <a:pathLst>
                <a:path w="60960" h="60325">
                  <a:moveTo>
                    <a:pt x="41135" y="0"/>
                  </a:moveTo>
                  <a:lnTo>
                    <a:pt x="38671" y="0"/>
                  </a:lnTo>
                  <a:lnTo>
                    <a:pt x="32080" y="812"/>
                  </a:lnTo>
                  <a:lnTo>
                    <a:pt x="26327" y="6578"/>
                  </a:lnTo>
                  <a:lnTo>
                    <a:pt x="26327" y="18084"/>
                  </a:lnTo>
                  <a:lnTo>
                    <a:pt x="27152" y="21399"/>
                  </a:lnTo>
                  <a:lnTo>
                    <a:pt x="29616" y="23863"/>
                  </a:lnTo>
                  <a:lnTo>
                    <a:pt x="0" y="55143"/>
                  </a:lnTo>
                  <a:lnTo>
                    <a:pt x="4927" y="60071"/>
                  </a:lnTo>
                  <a:lnTo>
                    <a:pt x="11518" y="59258"/>
                  </a:lnTo>
                  <a:lnTo>
                    <a:pt x="41960" y="27152"/>
                  </a:lnTo>
                  <a:lnTo>
                    <a:pt x="46075" y="25501"/>
                  </a:lnTo>
                  <a:lnTo>
                    <a:pt x="49364" y="22225"/>
                  </a:lnTo>
                  <a:lnTo>
                    <a:pt x="49364" y="18084"/>
                  </a:lnTo>
                  <a:lnTo>
                    <a:pt x="60896" y="6578"/>
                  </a:lnTo>
                  <a:lnTo>
                    <a:pt x="56781" y="1638"/>
                  </a:lnTo>
                  <a:lnTo>
                    <a:pt x="45262" y="2463"/>
                  </a:lnTo>
                  <a:lnTo>
                    <a:pt x="42786" y="812"/>
                  </a:lnTo>
                  <a:lnTo>
                    <a:pt x="411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500475" y="3189579"/>
              <a:ext cx="49530" cy="53975"/>
            </a:xfrm>
            <a:custGeom>
              <a:avLst/>
              <a:gdLst/>
              <a:ahLst/>
              <a:cxnLst/>
              <a:rect l="l" t="t" r="r" b="b"/>
              <a:pathLst>
                <a:path w="49529" h="53975">
                  <a:moveTo>
                    <a:pt x="22225" y="18122"/>
                  </a:moveTo>
                  <a:lnTo>
                    <a:pt x="19761" y="12573"/>
                  </a:lnTo>
                  <a:lnTo>
                    <a:pt x="19761" y="17297"/>
                  </a:lnTo>
                  <a:lnTo>
                    <a:pt x="18110" y="18948"/>
                  </a:lnTo>
                  <a:lnTo>
                    <a:pt x="18110" y="18122"/>
                  </a:lnTo>
                  <a:lnTo>
                    <a:pt x="16459" y="14008"/>
                  </a:lnTo>
                  <a:lnTo>
                    <a:pt x="18110" y="14008"/>
                  </a:lnTo>
                  <a:lnTo>
                    <a:pt x="19761" y="17297"/>
                  </a:lnTo>
                  <a:lnTo>
                    <a:pt x="19761" y="12573"/>
                  </a:lnTo>
                  <a:lnTo>
                    <a:pt x="18935" y="10706"/>
                  </a:lnTo>
                  <a:lnTo>
                    <a:pt x="18110" y="10706"/>
                  </a:lnTo>
                  <a:lnTo>
                    <a:pt x="13995" y="10706"/>
                  </a:lnTo>
                  <a:lnTo>
                    <a:pt x="13169" y="12357"/>
                  </a:lnTo>
                  <a:lnTo>
                    <a:pt x="18110" y="23063"/>
                  </a:lnTo>
                  <a:lnTo>
                    <a:pt x="18110" y="22225"/>
                  </a:lnTo>
                  <a:lnTo>
                    <a:pt x="22225" y="18122"/>
                  </a:lnTo>
                  <a:close/>
                </a:path>
                <a:path w="49529" h="53975">
                  <a:moveTo>
                    <a:pt x="49377" y="2489"/>
                  </a:moveTo>
                  <a:lnTo>
                    <a:pt x="46913" y="0"/>
                  </a:lnTo>
                  <a:lnTo>
                    <a:pt x="0" y="51028"/>
                  </a:lnTo>
                  <a:lnTo>
                    <a:pt x="2476" y="53505"/>
                  </a:lnTo>
                  <a:lnTo>
                    <a:pt x="49377" y="24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513645" y="320028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4940" y="8242"/>
                  </a:moveTo>
                  <a:lnTo>
                    <a:pt x="6591" y="6591"/>
                  </a:lnTo>
                  <a:lnTo>
                    <a:pt x="4940" y="3301"/>
                  </a:lnTo>
                  <a:lnTo>
                    <a:pt x="3289" y="3301"/>
                  </a:lnTo>
                  <a:lnTo>
                    <a:pt x="4940" y="8242"/>
                  </a:lnTo>
                  <a:close/>
                </a:path>
                <a:path w="9525" h="12700">
                  <a:moveTo>
                    <a:pt x="4940" y="12357"/>
                  </a:moveTo>
                  <a:lnTo>
                    <a:pt x="0" y="1650"/>
                  </a:lnTo>
                  <a:lnTo>
                    <a:pt x="825" y="0"/>
                  </a:lnTo>
                  <a:lnTo>
                    <a:pt x="5765" y="0"/>
                  </a:lnTo>
                  <a:lnTo>
                    <a:pt x="9055" y="7416"/>
                  </a:lnTo>
                  <a:lnTo>
                    <a:pt x="4940" y="123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491433" y="3325380"/>
              <a:ext cx="60960" cy="60325"/>
            </a:xfrm>
            <a:custGeom>
              <a:avLst/>
              <a:gdLst/>
              <a:ahLst/>
              <a:cxnLst/>
              <a:rect l="l" t="t" r="r" b="b"/>
              <a:pathLst>
                <a:path w="60960" h="60325">
                  <a:moveTo>
                    <a:pt x="41135" y="0"/>
                  </a:moveTo>
                  <a:lnTo>
                    <a:pt x="38671" y="0"/>
                  </a:lnTo>
                  <a:lnTo>
                    <a:pt x="32080" y="825"/>
                  </a:lnTo>
                  <a:lnTo>
                    <a:pt x="26327" y="6591"/>
                  </a:lnTo>
                  <a:lnTo>
                    <a:pt x="26327" y="17284"/>
                  </a:lnTo>
                  <a:lnTo>
                    <a:pt x="27152" y="21399"/>
                  </a:lnTo>
                  <a:lnTo>
                    <a:pt x="29616" y="23037"/>
                  </a:lnTo>
                  <a:lnTo>
                    <a:pt x="0" y="54317"/>
                  </a:lnTo>
                  <a:lnTo>
                    <a:pt x="4927" y="60071"/>
                  </a:lnTo>
                  <a:lnTo>
                    <a:pt x="11518" y="60071"/>
                  </a:lnTo>
                  <a:lnTo>
                    <a:pt x="41960" y="26339"/>
                  </a:lnTo>
                  <a:lnTo>
                    <a:pt x="46075" y="24688"/>
                  </a:lnTo>
                  <a:lnTo>
                    <a:pt x="49364" y="21399"/>
                  </a:lnTo>
                  <a:lnTo>
                    <a:pt x="49364" y="17284"/>
                  </a:lnTo>
                  <a:lnTo>
                    <a:pt x="60896" y="5765"/>
                  </a:lnTo>
                  <a:lnTo>
                    <a:pt x="56781" y="825"/>
                  </a:lnTo>
                  <a:lnTo>
                    <a:pt x="42786" y="825"/>
                  </a:lnTo>
                  <a:lnTo>
                    <a:pt x="411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513645" y="3339363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0"/>
                  </a:moveTo>
                  <a:lnTo>
                    <a:pt x="825" y="0"/>
                  </a:lnTo>
                  <a:lnTo>
                    <a:pt x="0" y="1650"/>
                  </a:lnTo>
                  <a:lnTo>
                    <a:pt x="4940" y="11518"/>
                  </a:lnTo>
                  <a:lnTo>
                    <a:pt x="4940" y="7416"/>
                  </a:lnTo>
                  <a:lnTo>
                    <a:pt x="3289" y="2476"/>
                  </a:lnTo>
                  <a:lnTo>
                    <a:pt x="4940" y="2476"/>
                  </a:lnTo>
                  <a:lnTo>
                    <a:pt x="4940" y="0"/>
                  </a:lnTo>
                  <a:close/>
                </a:path>
                <a:path w="9525" h="12064">
                  <a:moveTo>
                    <a:pt x="5765" y="0"/>
                  </a:moveTo>
                  <a:lnTo>
                    <a:pt x="4940" y="0"/>
                  </a:lnTo>
                  <a:lnTo>
                    <a:pt x="4940" y="2476"/>
                  </a:lnTo>
                  <a:lnTo>
                    <a:pt x="6591" y="6591"/>
                  </a:lnTo>
                  <a:lnTo>
                    <a:pt x="4940" y="8242"/>
                  </a:lnTo>
                  <a:lnTo>
                    <a:pt x="4940" y="11518"/>
                  </a:lnTo>
                  <a:lnTo>
                    <a:pt x="9055" y="7416"/>
                  </a:lnTo>
                  <a:lnTo>
                    <a:pt x="5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513645" y="3339363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8242"/>
                  </a:moveTo>
                  <a:lnTo>
                    <a:pt x="6591" y="6591"/>
                  </a:lnTo>
                  <a:lnTo>
                    <a:pt x="4940" y="2476"/>
                  </a:lnTo>
                  <a:lnTo>
                    <a:pt x="3289" y="2476"/>
                  </a:lnTo>
                  <a:lnTo>
                    <a:pt x="4940" y="8242"/>
                  </a:lnTo>
                  <a:close/>
                </a:path>
                <a:path w="9525" h="12064">
                  <a:moveTo>
                    <a:pt x="4940" y="11518"/>
                  </a:moveTo>
                  <a:lnTo>
                    <a:pt x="0" y="1650"/>
                  </a:lnTo>
                  <a:lnTo>
                    <a:pt x="825" y="0"/>
                  </a:lnTo>
                  <a:lnTo>
                    <a:pt x="5765" y="0"/>
                  </a:lnTo>
                  <a:lnTo>
                    <a:pt x="9055" y="7416"/>
                  </a:lnTo>
                  <a:lnTo>
                    <a:pt x="4940" y="1151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500475" y="3327844"/>
              <a:ext cx="49530" cy="54610"/>
            </a:xfrm>
            <a:custGeom>
              <a:avLst/>
              <a:gdLst/>
              <a:ahLst/>
              <a:cxnLst/>
              <a:rect l="l" t="t" r="r" b="b"/>
              <a:pathLst>
                <a:path w="49529" h="54610">
                  <a:moveTo>
                    <a:pt x="46913" y="0"/>
                  </a:moveTo>
                  <a:lnTo>
                    <a:pt x="0" y="51028"/>
                  </a:lnTo>
                  <a:lnTo>
                    <a:pt x="2476" y="54317"/>
                  </a:lnTo>
                  <a:lnTo>
                    <a:pt x="49377" y="3301"/>
                  </a:lnTo>
                  <a:lnTo>
                    <a:pt x="469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687292" y="1765871"/>
              <a:ext cx="2789555" cy="791210"/>
            </a:xfrm>
            <a:custGeom>
              <a:avLst/>
              <a:gdLst/>
              <a:ahLst/>
              <a:cxnLst/>
              <a:rect l="l" t="t" r="r" b="b"/>
              <a:pathLst>
                <a:path w="2789554" h="791210">
                  <a:moveTo>
                    <a:pt x="0" y="0"/>
                  </a:moveTo>
                  <a:lnTo>
                    <a:pt x="0" y="142367"/>
                  </a:lnTo>
                  <a:lnTo>
                    <a:pt x="2789237" y="790727"/>
                  </a:lnTo>
                  <a:lnTo>
                    <a:pt x="2789364" y="7578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391027" y="1784794"/>
              <a:ext cx="2891155" cy="668655"/>
            </a:xfrm>
            <a:custGeom>
              <a:avLst/>
              <a:gdLst/>
              <a:ahLst/>
              <a:cxnLst/>
              <a:rect l="l" t="t" r="r" b="b"/>
              <a:pathLst>
                <a:path w="2891154" h="668655">
                  <a:moveTo>
                    <a:pt x="0" y="557149"/>
                  </a:moveTo>
                  <a:lnTo>
                    <a:pt x="200799" y="585952"/>
                  </a:lnTo>
                </a:path>
                <a:path w="2891154" h="668655">
                  <a:moveTo>
                    <a:pt x="654253" y="77368"/>
                  </a:moveTo>
                  <a:lnTo>
                    <a:pt x="654253" y="0"/>
                  </a:lnTo>
                </a:path>
                <a:path w="2891154" h="668655">
                  <a:moveTo>
                    <a:pt x="1338135" y="264172"/>
                  </a:moveTo>
                  <a:lnTo>
                    <a:pt x="1338135" y="176110"/>
                  </a:lnTo>
                </a:path>
                <a:path w="2891154" h="668655">
                  <a:moveTo>
                    <a:pt x="1918322" y="392557"/>
                  </a:moveTo>
                  <a:lnTo>
                    <a:pt x="1918322" y="348119"/>
                  </a:lnTo>
                </a:path>
                <a:path w="2891154" h="668655">
                  <a:moveTo>
                    <a:pt x="2355316" y="539864"/>
                  </a:moveTo>
                  <a:lnTo>
                    <a:pt x="2355316" y="504482"/>
                  </a:lnTo>
                </a:path>
                <a:path w="2891154" h="668655">
                  <a:moveTo>
                    <a:pt x="2668866" y="624636"/>
                  </a:moveTo>
                  <a:lnTo>
                    <a:pt x="2668866" y="588416"/>
                  </a:lnTo>
                </a:path>
                <a:path w="2891154" h="668655">
                  <a:moveTo>
                    <a:pt x="2891053" y="668248"/>
                  </a:moveTo>
                  <a:lnTo>
                    <a:pt x="2891053" y="65013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315309" y="1765871"/>
              <a:ext cx="372110" cy="843915"/>
            </a:xfrm>
            <a:custGeom>
              <a:avLst/>
              <a:gdLst/>
              <a:ahLst/>
              <a:cxnLst/>
              <a:rect l="l" t="t" r="r" b="b"/>
              <a:pathLst>
                <a:path w="372110" h="843914">
                  <a:moveTo>
                    <a:pt x="371983" y="0"/>
                  </a:moveTo>
                  <a:lnTo>
                    <a:pt x="0" y="121754"/>
                  </a:lnTo>
                  <a:lnTo>
                    <a:pt x="0" y="838593"/>
                  </a:lnTo>
                  <a:lnTo>
                    <a:pt x="75717" y="843534"/>
                  </a:lnTo>
                  <a:lnTo>
                    <a:pt x="75717" y="229577"/>
                  </a:lnTo>
                  <a:lnTo>
                    <a:pt x="371983" y="142367"/>
                  </a:lnTo>
                  <a:lnTo>
                    <a:pt x="371983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9721" y="1938680"/>
              <a:ext cx="237743" cy="18550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06682" y="2163660"/>
              <a:ext cx="177101" cy="12865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19178" y="2337041"/>
              <a:ext cx="127533" cy="87249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45034" y="2455938"/>
              <a:ext cx="103060" cy="64731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314484" y="1706016"/>
              <a:ext cx="2874010" cy="783590"/>
            </a:xfrm>
            <a:custGeom>
              <a:avLst/>
              <a:gdLst/>
              <a:ahLst/>
              <a:cxnLst/>
              <a:rect l="l" t="t" r="r" b="b"/>
              <a:pathLst>
                <a:path w="2874010" h="783589">
                  <a:moveTo>
                    <a:pt x="640270" y="135572"/>
                  </a:moveTo>
                  <a:lnTo>
                    <a:pt x="640270" y="266420"/>
                  </a:lnTo>
                </a:path>
                <a:path w="2874010" h="783589">
                  <a:moveTo>
                    <a:pt x="693762" y="147904"/>
                  </a:moveTo>
                  <a:lnTo>
                    <a:pt x="693762" y="278765"/>
                  </a:lnTo>
                </a:path>
                <a:path w="2874010" h="783589">
                  <a:moveTo>
                    <a:pt x="887158" y="199758"/>
                  </a:moveTo>
                  <a:lnTo>
                    <a:pt x="887158" y="324027"/>
                  </a:lnTo>
                </a:path>
                <a:path w="2874010" h="783589">
                  <a:moveTo>
                    <a:pt x="938187" y="212102"/>
                  </a:moveTo>
                  <a:lnTo>
                    <a:pt x="938187" y="336372"/>
                  </a:lnTo>
                </a:path>
                <a:path w="2874010" h="783589">
                  <a:moveTo>
                    <a:pt x="1468170" y="356946"/>
                  </a:moveTo>
                  <a:lnTo>
                    <a:pt x="1468170" y="456819"/>
                  </a:lnTo>
                </a:path>
                <a:path w="2874010" h="783589">
                  <a:moveTo>
                    <a:pt x="1514259" y="367639"/>
                  </a:moveTo>
                  <a:lnTo>
                    <a:pt x="1514259" y="467537"/>
                  </a:lnTo>
                </a:path>
                <a:path w="2874010" h="783589">
                  <a:moveTo>
                    <a:pt x="1703539" y="422770"/>
                  </a:moveTo>
                  <a:lnTo>
                    <a:pt x="1703539" y="511517"/>
                  </a:lnTo>
                </a:path>
                <a:path w="2874010" h="783589">
                  <a:moveTo>
                    <a:pt x="1746326" y="432650"/>
                  </a:moveTo>
                  <a:lnTo>
                    <a:pt x="1746326" y="521004"/>
                  </a:lnTo>
                </a:path>
                <a:path w="2874010" h="783589">
                  <a:moveTo>
                    <a:pt x="2166035" y="546226"/>
                  </a:moveTo>
                  <a:lnTo>
                    <a:pt x="2166035" y="619074"/>
                  </a:lnTo>
                </a:path>
                <a:path w="2874010" h="783589">
                  <a:moveTo>
                    <a:pt x="2203894" y="555269"/>
                  </a:moveTo>
                  <a:lnTo>
                    <a:pt x="2203894" y="627875"/>
                  </a:lnTo>
                </a:path>
                <a:path w="2874010" h="783589">
                  <a:moveTo>
                    <a:pt x="2361082" y="600532"/>
                  </a:moveTo>
                  <a:lnTo>
                    <a:pt x="2361082" y="664400"/>
                  </a:lnTo>
                </a:path>
                <a:path w="2874010" h="783589">
                  <a:moveTo>
                    <a:pt x="2397290" y="609587"/>
                  </a:moveTo>
                  <a:lnTo>
                    <a:pt x="2397290" y="672820"/>
                  </a:lnTo>
                </a:path>
                <a:path w="2874010" h="783589">
                  <a:moveTo>
                    <a:pt x="2695206" y="690245"/>
                  </a:moveTo>
                  <a:lnTo>
                    <a:pt x="2695206" y="742060"/>
                  </a:lnTo>
                </a:path>
                <a:path w="2874010" h="783589">
                  <a:moveTo>
                    <a:pt x="2726474" y="697649"/>
                  </a:moveTo>
                  <a:lnTo>
                    <a:pt x="2726474" y="749325"/>
                  </a:lnTo>
                </a:path>
                <a:path w="2874010" h="783589">
                  <a:moveTo>
                    <a:pt x="2844977" y="733031"/>
                  </a:moveTo>
                  <a:lnTo>
                    <a:pt x="2844977" y="776884"/>
                  </a:lnTo>
                </a:path>
                <a:path w="2874010" h="783589">
                  <a:moveTo>
                    <a:pt x="2873768" y="739825"/>
                  </a:moveTo>
                  <a:lnTo>
                    <a:pt x="2873768" y="783577"/>
                  </a:lnTo>
                </a:path>
                <a:path w="2874010" h="783589">
                  <a:moveTo>
                    <a:pt x="75717" y="560209"/>
                  </a:moveTo>
                  <a:lnTo>
                    <a:pt x="0" y="576186"/>
                  </a:lnTo>
                </a:path>
                <a:path w="2874010" h="783589">
                  <a:moveTo>
                    <a:pt x="75717" y="721995"/>
                  </a:moveTo>
                  <a:lnTo>
                    <a:pt x="825" y="735177"/>
                  </a:lnTo>
                </a:path>
                <a:path w="2874010" h="783589">
                  <a:moveTo>
                    <a:pt x="990866" y="0"/>
                  </a:moveTo>
                  <a:lnTo>
                    <a:pt x="591629" y="119303"/>
                  </a:lnTo>
                </a:path>
                <a:path w="2874010" h="783589">
                  <a:moveTo>
                    <a:pt x="2143671" y="399237"/>
                  </a:moveTo>
                  <a:lnTo>
                    <a:pt x="1821179" y="453377"/>
                  </a:lnTo>
                </a:path>
                <a:path w="2874010" h="783589">
                  <a:moveTo>
                    <a:pt x="2630754" y="559828"/>
                  </a:moveTo>
                  <a:lnTo>
                    <a:pt x="2347150" y="596277"/>
                  </a:lnTo>
                </a:path>
                <a:path w="2874010" h="783589">
                  <a:moveTo>
                    <a:pt x="2854464" y="656742"/>
                  </a:moveTo>
                  <a:lnTo>
                    <a:pt x="2651150" y="67887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195403" y="2430360"/>
              <a:ext cx="178435" cy="17145"/>
            </a:xfrm>
            <a:custGeom>
              <a:avLst/>
              <a:gdLst/>
              <a:ahLst/>
              <a:cxnLst/>
              <a:rect l="l" t="t" r="r" b="b"/>
              <a:pathLst>
                <a:path w="178435" h="17144">
                  <a:moveTo>
                    <a:pt x="-2285" y="8483"/>
                  </a:moveTo>
                  <a:lnTo>
                    <a:pt x="180289" y="8483"/>
                  </a:lnTo>
                </a:path>
              </a:pathLst>
            </a:custGeom>
            <a:ln w="21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636439" y="1898129"/>
              <a:ext cx="377825" cy="83820"/>
            </a:xfrm>
            <a:custGeom>
              <a:avLst/>
              <a:gdLst/>
              <a:ahLst/>
              <a:cxnLst/>
              <a:rect l="l" t="t" r="r" b="b"/>
              <a:pathLst>
                <a:path w="377825" h="83819">
                  <a:moveTo>
                    <a:pt x="377316" y="0"/>
                  </a:moveTo>
                  <a:lnTo>
                    <a:pt x="377304" y="0"/>
                  </a:lnTo>
                  <a:lnTo>
                    <a:pt x="0" y="8364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91027" y="1908238"/>
              <a:ext cx="3086100" cy="664210"/>
            </a:xfrm>
            <a:custGeom>
              <a:avLst/>
              <a:gdLst/>
              <a:ahLst/>
              <a:cxnLst/>
              <a:rect l="l" t="t" r="r" b="b"/>
              <a:pathLst>
                <a:path w="3086100" h="664210">
                  <a:moveTo>
                    <a:pt x="296265" y="0"/>
                  </a:moveTo>
                  <a:lnTo>
                    <a:pt x="0" y="87210"/>
                  </a:lnTo>
                  <a:lnTo>
                    <a:pt x="199148" y="116979"/>
                  </a:lnTo>
                  <a:lnTo>
                    <a:pt x="348932" y="77597"/>
                  </a:lnTo>
                  <a:lnTo>
                    <a:pt x="3085553" y="663689"/>
                  </a:lnTo>
                  <a:lnTo>
                    <a:pt x="3085503" y="648360"/>
                  </a:lnTo>
                  <a:lnTo>
                    <a:pt x="29626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077269" y="3244722"/>
              <a:ext cx="379095" cy="90805"/>
            </a:xfrm>
            <a:custGeom>
              <a:avLst/>
              <a:gdLst/>
              <a:ahLst/>
              <a:cxnLst/>
              <a:rect l="l" t="t" r="r" b="b"/>
              <a:pathLst>
                <a:path w="379095" h="90804">
                  <a:moveTo>
                    <a:pt x="246075" y="0"/>
                  </a:moveTo>
                  <a:lnTo>
                    <a:pt x="0" y="50203"/>
                  </a:lnTo>
                  <a:lnTo>
                    <a:pt x="153898" y="90538"/>
                  </a:lnTo>
                  <a:lnTo>
                    <a:pt x="378752" y="36233"/>
                  </a:lnTo>
                  <a:lnTo>
                    <a:pt x="246075" y="0"/>
                  </a:lnTo>
                  <a:close/>
                </a:path>
              </a:pathLst>
            </a:custGeom>
            <a:solidFill>
              <a:srgbClr val="76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077269" y="3244722"/>
              <a:ext cx="379095" cy="90805"/>
            </a:xfrm>
            <a:custGeom>
              <a:avLst/>
              <a:gdLst/>
              <a:ahLst/>
              <a:cxnLst/>
              <a:rect l="l" t="t" r="r" b="b"/>
              <a:pathLst>
                <a:path w="379095" h="90804">
                  <a:moveTo>
                    <a:pt x="246075" y="0"/>
                  </a:moveTo>
                  <a:lnTo>
                    <a:pt x="0" y="50203"/>
                  </a:lnTo>
                  <a:lnTo>
                    <a:pt x="153898" y="90538"/>
                  </a:lnTo>
                  <a:lnTo>
                    <a:pt x="378752" y="36233"/>
                  </a:lnTo>
                  <a:lnTo>
                    <a:pt x="24607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264911" y="2839834"/>
              <a:ext cx="49530" cy="455930"/>
            </a:xfrm>
            <a:custGeom>
              <a:avLst/>
              <a:gdLst/>
              <a:ahLst/>
              <a:cxnLst/>
              <a:rect l="l" t="t" r="r" b="b"/>
              <a:pathLst>
                <a:path w="49529" h="455929">
                  <a:moveTo>
                    <a:pt x="0" y="0"/>
                  </a:moveTo>
                  <a:lnTo>
                    <a:pt x="0" y="455917"/>
                  </a:lnTo>
                  <a:lnTo>
                    <a:pt x="49377" y="446036"/>
                  </a:lnTo>
                  <a:lnTo>
                    <a:pt x="49377" y="5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264911" y="2839834"/>
              <a:ext cx="49530" cy="455930"/>
            </a:xfrm>
            <a:custGeom>
              <a:avLst/>
              <a:gdLst/>
              <a:ahLst/>
              <a:cxnLst/>
              <a:rect l="l" t="t" r="r" b="b"/>
              <a:pathLst>
                <a:path w="49529" h="455929">
                  <a:moveTo>
                    <a:pt x="49377" y="446036"/>
                  </a:moveTo>
                  <a:lnTo>
                    <a:pt x="49377" y="5765"/>
                  </a:lnTo>
                  <a:lnTo>
                    <a:pt x="0" y="0"/>
                  </a:lnTo>
                  <a:lnTo>
                    <a:pt x="0" y="455917"/>
                  </a:lnTo>
                  <a:lnTo>
                    <a:pt x="49377" y="4460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241861" y="2839834"/>
              <a:ext cx="23495" cy="455930"/>
            </a:xfrm>
            <a:custGeom>
              <a:avLst/>
              <a:gdLst/>
              <a:ahLst/>
              <a:cxnLst/>
              <a:rect l="l" t="t" r="r" b="b"/>
              <a:pathLst>
                <a:path w="23495" h="455929">
                  <a:moveTo>
                    <a:pt x="23050" y="0"/>
                  </a:moveTo>
                  <a:lnTo>
                    <a:pt x="0" y="7404"/>
                  </a:lnTo>
                  <a:lnTo>
                    <a:pt x="0" y="450976"/>
                  </a:lnTo>
                  <a:lnTo>
                    <a:pt x="23050" y="455917"/>
                  </a:lnTo>
                  <a:lnTo>
                    <a:pt x="23050" y="0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41861" y="2839834"/>
              <a:ext cx="23495" cy="455930"/>
            </a:xfrm>
            <a:custGeom>
              <a:avLst/>
              <a:gdLst/>
              <a:ahLst/>
              <a:cxnLst/>
              <a:rect l="l" t="t" r="r" b="b"/>
              <a:pathLst>
                <a:path w="23495" h="455929">
                  <a:moveTo>
                    <a:pt x="0" y="450976"/>
                  </a:moveTo>
                  <a:lnTo>
                    <a:pt x="0" y="7404"/>
                  </a:lnTo>
                  <a:lnTo>
                    <a:pt x="23050" y="0"/>
                  </a:lnTo>
                  <a:lnTo>
                    <a:pt x="23050" y="455917"/>
                  </a:lnTo>
                  <a:lnTo>
                    <a:pt x="0" y="45097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858372" y="2743542"/>
              <a:ext cx="396240" cy="95250"/>
            </a:xfrm>
            <a:custGeom>
              <a:avLst/>
              <a:gdLst/>
              <a:ahLst/>
              <a:cxnLst/>
              <a:rect l="l" t="t" r="r" b="b"/>
              <a:pathLst>
                <a:path w="396239" h="95250">
                  <a:moveTo>
                    <a:pt x="0" y="0"/>
                  </a:moveTo>
                  <a:lnTo>
                    <a:pt x="0" y="66662"/>
                  </a:lnTo>
                  <a:lnTo>
                    <a:pt x="395846" y="94640"/>
                  </a:lnTo>
                  <a:lnTo>
                    <a:pt x="395846" y="45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858372" y="2743542"/>
              <a:ext cx="396240" cy="95250"/>
            </a:xfrm>
            <a:custGeom>
              <a:avLst/>
              <a:gdLst/>
              <a:ahLst/>
              <a:cxnLst/>
              <a:rect l="l" t="t" r="r" b="b"/>
              <a:pathLst>
                <a:path w="396239" h="95250">
                  <a:moveTo>
                    <a:pt x="0" y="66662"/>
                  </a:moveTo>
                  <a:lnTo>
                    <a:pt x="395846" y="94640"/>
                  </a:lnTo>
                  <a:lnTo>
                    <a:pt x="395846" y="45262"/>
                  </a:lnTo>
                  <a:lnTo>
                    <a:pt x="0" y="0"/>
                  </a:lnTo>
                  <a:lnTo>
                    <a:pt x="0" y="6666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826266" y="2743542"/>
              <a:ext cx="32384" cy="65405"/>
            </a:xfrm>
            <a:custGeom>
              <a:avLst/>
              <a:gdLst/>
              <a:ahLst/>
              <a:cxnLst/>
              <a:rect l="l" t="t" r="r" b="b"/>
              <a:pathLst>
                <a:path w="32385" h="65405">
                  <a:moveTo>
                    <a:pt x="32105" y="0"/>
                  </a:moveTo>
                  <a:lnTo>
                    <a:pt x="0" y="4114"/>
                  </a:lnTo>
                  <a:lnTo>
                    <a:pt x="0" y="65011"/>
                  </a:lnTo>
                  <a:lnTo>
                    <a:pt x="32105" y="65011"/>
                  </a:lnTo>
                  <a:lnTo>
                    <a:pt x="32105" y="0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826266" y="2743542"/>
              <a:ext cx="32384" cy="65405"/>
            </a:xfrm>
            <a:custGeom>
              <a:avLst/>
              <a:gdLst/>
              <a:ahLst/>
              <a:cxnLst/>
              <a:rect l="l" t="t" r="r" b="b"/>
              <a:pathLst>
                <a:path w="32385" h="65405">
                  <a:moveTo>
                    <a:pt x="32105" y="0"/>
                  </a:moveTo>
                  <a:lnTo>
                    <a:pt x="0" y="4114"/>
                  </a:lnTo>
                  <a:lnTo>
                    <a:pt x="0" y="65011"/>
                  </a:lnTo>
                  <a:lnTo>
                    <a:pt x="32105" y="65011"/>
                  </a:lnTo>
                  <a:lnTo>
                    <a:pt x="3210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247627" y="2773997"/>
              <a:ext cx="48260" cy="70485"/>
            </a:xfrm>
            <a:custGeom>
              <a:avLst/>
              <a:gdLst/>
              <a:ahLst/>
              <a:cxnLst/>
              <a:rect l="l" t="t" r="r" b="b"/>
              <a:pathLst>
                <a:path w="48260" h="70485">
                  <a:moveTo>
                    <a:pt x="37033" y="0"/>
                  </a:moveTo>
                  <a:lnTo>
                    <a:pt x="10706" y="0"/>
                  </a:lnTo>
                  <a:lnTo>
                    <a:pt x="0" y="2463"/>
                  </a:lnTo>
                  <a:lnTo>
                    <a:pt x="0" y="69951"/>
                  </a:lnTo>
                  <a:lnTo>
                    <a:pt x="17284" y="65836"/>
                  </a:lnTo>
                  <a:lnTo>
                    <a:pt x="47726" y="68313"/>
                  </a:lnTo>
                  <a:lnTo>
                    <a:pt x="47726" y="2463"/>
                  </a:lnTo>
                  <a:lnTo>
                    <a:pt x="37033" y="0"/>
                  </a:lnTo>
                  <a:close/>
                </a:path>
              </a:pathLst>
            </a:custGeom>
            <a:solidFill>
              <a:srgbClr val="76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247627" y="2773997"/>
              <a:ext cx="48260" cy="70485"/>
            </a:xfrm>
            <a:custGeom>
              <a:avLst/>
              <a:gdLst/>
              <a:ahLst/>
              <a:cxnLst/>
              <a:rect l="l" t="t" r="r" b="b"/>
              <a:pathLst>
                <a:path w="48260" h="70485">
                  <a:moveTo>
                    <a:pt x="17284" y="65836"/>
                  </a:moveTo>
                  <a:lnTo>
                    <a:pt x="0" y="69951"/>
                  </a:lnTo>
                  <a:lnTo>
                    <a:pt x="0" y="5765"/>
                  </a:lnTo>
                  <a:lnTo>
                    <a:pt x="0" y="2463"/>
                  </a:lnTo>
                  <a:lnTo>
                    <a:pt x="10706" y="0"/>
                  </a:lnTo>
                  <a:lnTo>
                    <a:pt x="23863" y="0"/>
                  </a:lnTo>
                  <a:lnTo>
                    <a:pt x="37033" y="0"/>
                  </a:lnTo>
                  <a:lnTo>
                    <a:pt x="47726" y="2463"/>
                  </a:lnTo>
                  <a:lnTo>
                    <a:pt x="47726" y="5765"/>
                  </a:lnTo>
                  <a:lnTo>
                    <a:pt x="47726" y="68313"/>
                  </a:lnTo>
                  <a:lnTo>
                    <a:pt x="17284" y="658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842725" y="2676893"/>
              <a:ext cx="46990" cy="70485"/>
            </a:xfrm>
            <a:custGeom>
              <a:avLst/>
              <a:gdLst/>
              <a:ahLst/>
              <a:cxnLst/>
              <a:rect l="l" t="t" r="r" b="b"/>
              <a:pathLst>
                <a:path w="46989" h="70485">
                  <a:moveTo>
                    <a:pt x="36220" y="0"/>
                  </a:moveTo>
                  <a:lnTo>
                    <a:pt x="9880" y="0"/>
                  </a:lnTo>
                  <a:lnTo>
                    <a:pt x="0" y="3289"/>
                  </a:lnTo>
                  <a:lnTo>
                    <a:pt x="0" y="68300"/>
                  </a:lnTo>
                  <a:lnTo>
                    <a:pt x="15646" y="66649"/>
                  </a:lnTo>
                  <a:lnTo>
                    <a:pt x="46901" y="69938"/>
                  </a:lnTo>
                  <a:lnTo>
                    <a:pt x="46901" y="3289"/>
                  </a:lnTo>
                  <a:lnTo>
                    <a:pt x="36220" y="0"/>
                  </a:lnTo>
                  <a:close/>
                </a:path>
              </a:pathLst>
            </a:custGeom>
            <a:solidFill>
              <a:srgbClr val="D8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842725" y="2676893"/>
              <a:ext cx="46990" cy="70485"/>
            </a:xfrm>
            <a:custGeom>
              <a:avLst/>
              <a:gdLst/>
              <a:ahLst/>
              <a:cxnLst/>
              <a:rect l="l" t="t" r="r" b="b"/>
              <a:pathLst>
                <a:path w="46989" h="70485">
                  <a:moveTo>
                    <a:pt x="15646" y="66649"/>
                  </a:moveTo>
                  <a:lnTo>
                    <a:pt x="0" y="68300"/>
                  </a:lnTo>
                  <a:lnTo>
                    <a:pt x="0" y="5753"/>
                  </a:lnTo>
                  <a:lnTo>
                    <a:pt x="0" y="3289"/>
                  </a:lnTo>
                  <a:lnTo>
                    <a:pt x="9880" y="0"/>
                  </a:lnTo>
                  <a:lnTo>
                    <a:pt x="23050" y="0"/>
                  </a:lnTo>
                  <a:lnTo>
                    <a:pt x="36220" y="0"/>
                  </a:lnTo>
                  <a:lnTo>
                    <a:pt x="46901" y="3289"/>
                  </a:lnTo>
                  <a:lnTo>
                    <a:pt x="46901" y="5753"/>
                  </a:lnTo>
                  <a:lnTo>
                    <a:pt x="46901" y="69938"/>
                  </a:lnTo>
                  <a:lnTo>
                    <a:pt x="15646" y="6664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90413" y="2265984"/>
              <a:ext cx="12700" cy="578485"/>
            </a:xfrm>
            <a:custGeom>
              <a:avLst/>
              <a:gdLst/>
              <a:ahLst/>
              <a:cxnLst/>
              <a:rect l="l" t="t" r="r" b="b"/>
              <a:pathLst>
                <a:path w="12700" h="578485">
                  <a:moveTo>
                    <a:pt x="0" y="0"/>
                  </a:moveTo>
                  <a:lnTo>
                    <a:pt x="0" y="491553"/>
                  </a:lnTo>
                  <a:lnTo>
                    <a:pt x="4940" y="493204"/>
                  </a:lnTo>
                  <a:lnTo>
                    <a:pt x="4940" y="575500"/>
                  </a:lnTo>
                  <a:lnTo>
                    <a:pt x="0" y="575500"/>
                  </a:lnTo>
                  <a:lnTo>
                    <a:pt x="0" y="576326"/>
                  </a:lnTo>
                  <a:lnTo>
                    <a:pt x="12357" y="577964"/>
                  </a:lnTo>
                  <a:lnTo>
                    <a:pt x="12357" y="1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290413" y="2265984"/>
              <a:ext cx="12700" cy="578485"/>
            </a:xfrm>
            <a:custGeom>
              <a:avLst/>
              <a:gdLst/>
              <a:ahLst/>
              <a:cxnLst/>
              <a:rect l="l" t="t" r="r" b="b"/>
              <a:pathLst>
                <a:path w="12700" h="578485">
                  <a:moveTo>
                    <a:pt x="0" y="575500"/>
                  </a:moveTo>
                  <a:lnTo>
                    <a:pt x="0" y="576326"/>
                  </a:lnTo>
                  <a:lnTo>
                    <a:pt x="12357" y="577964"/>
                  </a:lnTo>
                  <a:lnTo>
                    <a:pt x="12357" y="9880"/>
                  </a:lnTo>
                  <a:lnTo>
                    <a:pt x="12357" y="1650"/>
                  </a:lnTo>
                  <a:lnTo>
                    <a:pt x="0" y="0"/>
                  </a:lnTo>
                  <a:lnTo>
                    <a:pt x="0" y="9880"/>
                  </a:lnTo>
                  <a:lnTo>
                    <a:pt x="0" y="491553"/>
                  </a:lnTo>
                  <a:lnTo>
                    <a:pt x="2463" y="492378"/>
                  </a:lnTo>
                  <a:lnTo>
                    <a:pt x="4940" y="493204"/>
                  </a:lnTo>
                  <a:lnTo>
                    <a:pt x="4940" y="495668"/>
                  </a:lnTo>
                  <a:lnTo>
                    <a:pt x="4940" y="575500"/>
                  </a:lnTo>
                  <a:lnTo>
                    <a:pt x="0" y="57550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45380" y="2677896"/>
              <a:ext cx="277139" cy="392175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66916" y="2769920"/>
              <a:ext cx="229730" cy="278930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6274981" y="2769920"/>
              <a:ext cx="27305" cy="254000"/>
            </a:xfrm>
            <a:custGeom>
              <a:avLst/>
              <a:gdLst/>
              <a:ahLst/>
              <a:cxnLst/>
              <a:rect l="l" t="t" r="r" b="b"/>
              <a:pathLst>
                <a:path w="27304" h="254000">
                  <a:moveTo>
                    <a:pt x="27228" y="248513"/>
                  </a:moveTo>
                  <a:lnTo>
                    <a:pt x="27228" y="3403"/>
                  </a:lnTo>
                  <a:lnTo>
                    <a:pt x="0" y="0"/>
                  </a:lnTo>
                  <a:lnTo>
                    <a:pt x="0" y="253949"/>
                  </a:lnTo>
                  <a:lnTo>
                    <a:pt x="27228" y="248513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262039" y="2769920"/>
              <a:ext cx="13335" cy="254000"/>
            </a:xfrm>
            <a:custGeom>
              <a:avLst/>
              <a:gdLst/>
              <a:ahLst/>
              <a:cxnLst/>
              <a:rect l="l" t="t" r="r" b="b"/>
              <a:pathLst>
                <a:path w="13335" h="254000">
                  <a:moveTo>
                    <a:pt x="12941" y="0"/>
                  </a:moveTo>
                  <a:lnTo>
                    <a:pt x="0" y="4089"/>
                  </a:lnTo>
                  <a:lnTo>
                    <a:pt x="0" y="251244"/>
                  </a:lnTo>
                  <a:lnTo>
                    <a:pt x="12941" y="253949"/>
                  </a:lnTo>
                  <a:lnTo>
                    <a:pt x="129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262039" y="2769920"/>
              <a:ext cx="13335" cy="254000"/>
            </a:xfrm>
            <a:custGeom>
              <a:avLst/>
              <a:gdLst/>
              <a:ahLst/>
              <a:cxnLst/>
              <a:rect l="l" t="t" r="r" b="b"/>
              <a:pathLst>
                <a:path w="13335" h="254000">
                  <a:moveTo>
                    <a:pt x="0" y="251244"/>
                  </a:moveTo>
                  <a:lnTo>
                    <a:pt x="0" y="4089"/>
                  </a:lnTo>
                  <a:lnTo>
                    <a:pt x="12941" y="0"/>
                  </a:lnTo>
                  <a:lnTo>
                    <a:pt x="12941" y="253949"/>
                  </a:lnTo>
                  <a:lnTo>
                    <a:pt x="0" y="251244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25984" y="2522296"/>
              <a:ext cx="273304" cy="377443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3305784" y="1767699"/>
              <a:ext cx="1969135" cy="1931035"/>
            </a:xfrm>
            <a:custGeom>
              <a:avLst/>
              <a:gdLst/>
              <a:ahLst/>
              <a:cxnLst/>
              <a:rect l="l" t="t" r="r" b="b"/>
              <a:pathLst>
                <a:path w="1969135" h="1931035">
                  <a:moveTo>
                    <a:pt x="15240" y="837260"/>
                  </a:moveTo>
                  <a:lnTo>
                    <a:pt x="0" y="835355"/>
                  </a:lnTo>
                  <a:lnTo>
                    <a:pt x="0" y="1930730"/>
                  </a:lnTo>
                  <a:lnTo>
                    <a:pt x="15240" y="1929282"/>
                  </a:lnTo>
                  <a:lnTo>
                    <a:pt x="15240" y="837260"/>
                  </a:lnTo>
                  <a:close/>
                </a:path>
                <a:path w="1969135" h="1931035">
                  <a:moveTo>
                    <a:pt x="100965" y="228612"/>
                  </a:moveTo>
                  <a:lnTo>
                    <a:pt x="85725" y="226695"/>
                  </a:lnTo>
                  <a:lnTo>
                    <a:pt x="85725" y="845350"/>
                  </a:lnTo>
                  <a:lnTo>
                    <a:pt x="100965" y="843915"/>
                  </a:lnTo>
                  <a:lnTo>
                    <a:pt x="100965" y="228612"/>
                  </a:lnTo>
                  <a:close/>
                </a:path>
                <a:path w="1969135" h="1931035">
                  <a:moveTo>
                    <a:pt x="396240" y="1917"/>
                  </a:moveTo>
                  <a:lnTo>
                    <a:pt x="381000" y="0"/>
                  </a:lnTo>
                  <a:lnTo>
                    <a:pt x="381000" y="139547"/>
                  </a:lnTo>
                  <a:lnTo>
                    <a:pt x="396240" y="143827"/>
                  </a:lnTo>
                  <a:lnTo>
                    <a:pt x="396240" y="1917"/>
                  </a:lnTo>
                  <a:close/>
                </a:path>
                <a:path w="1969135" h="1931035">
                  <a:moveTo>
                    <a:pt x="1199197" y="173367"/>
                  </a:moveTo>
                  <a:lnTo>
                    <a:pt x="1183957" y="171450"/>
                  </a:lnTo>
                  <a:lnTo>
                    <a:pt x="1183957" y="284327"/>
                  </a:lnTo>
                  <a:lnTo>
                    <a:pt x="1199197" y="288607"/>
                  </a:lnTo>
                  <a:lnTo>
                    <a:pt x="1199197" y="173367"/>
                  </a:lnTo>
                  <a:close/>
                </a:path>
                <a:path w="1969135" h="1931035">
                  <a:moveTo>
                    <a:pt x="1550098" y="978382"/>
                  </a:moveTo>
                  <a:lnTo>
                    <a:pt x="1542681" y="978839"/>
                  </a:lnTo>
                  <a:lnTo>
                    <a:pt x="1542681" y="1038237"/>
                  </a:lnTo>
                  <a:lnTo>
                    <a:pt x="1550098" y="1038237"/>
                  </a:lnTo>
                  <a:lnTo>
                    <a:pt x="1550098" y="978382"/>
                  </a:lnTo>
                  <a:close/>
                </a:path>
                <a:path w="1969135" h="1931035">
                  <a:moveTo>
                    <a:pt x="1561541" y="912190"/>
                  </a:moveTo>
                  <a:lnTo>
                    <a:pt x="1554111" y="912647"/>
                  </a:lnTo>
                  <a:lnTo>
                    <a:pt x="1554111" y="972045"/>
                  </a:lnTo>
                  <a:lnTo>
                    <a:pt x="1561541" y="972032"/>
                  </a:lnTo>
                  <a:lnTo>
                    <a:pt x="1561541" y="912190"/>
                  </a:lnTo>
                  <a:close/>
                </a:path>
                <a:path w="1969135" h="1931035">
                  <a:moveTo>
                    <a:pt x="1758696" y="915517"/>
                  </a:moveTo>
                  <a:lnTo>
                    <a:pt x="1751279" y="915974"/>
                  </a:lnTo>
                  <a:lnTo>
                    <a:pt x="1751279" y="960602"/>
                  </a:lnTo>
                  <a:lnTo>
                    <a:pt x="1758696" y="960602"/>
                  </a:lnTo>
                  <a:lnTo>
                    <a:pt x="1758696" y="915517"/>
                  </a:lnTo>
                  <a:close/>
                </a:path>
                <a:path w="1969135" h="1931035">
                  <a:moveTo>
                    <a:pt x="1762975" y="968298"/>
                  </a:moveTo>
                  <a:lnTo>
                    <a:pt x="1755546" y="968756"/>
                  </a:lnTo>
                  <a:lnTo>
                    <a:pt x="1755546" y="1152944"/>
                  </a:lnTo>
                  <a:lnTo>
                    <a:pt x="1762975" y="1152931"/>
                  </a:lnTo>
                  <a:lnTo>
                    <a:pt x="1762975" y="968298"/>
                  </a:lnTo>
                  <a:close/>
                </a:path>
                <a:path w="1969135" h="1931035">
                  <a:moveTo>
                    <a:pt x="1957959" y="398602"/>
                  </a:moveTo>
                  <a:lnTo>
                    <a:pt x="1946732" y="397205"/>
                  </a:lnTo>
                  <a:lnTo>
                    <a:pt x="1946732" y="480402"/>
                  </a:lnTo>
                  <a:lnTo>
                    <a:pt x="1957959" y="483565"/>
                  </a:lnTo>
                  <a:lnTo>
                    <a:pt x="1957959" y="398602"/>
                  </a:lnTo>
                  <a:close/>
                </a:path>
                <a:path w="1969135" h="1931035">
                  <a:moveTo>
                    <a:pt x="1968715" y="1075524"/>
                  </a:moveTo>
                  <a:lnTo>
                    <a:pt x="1961286" y="1075067"/>
                  </a:lnTo>
                  <a:lnTo>
                    <a:pt x="1961286" y="1524965"/>
                  </a:lnTo>
                  <a:lnTo>
                    <a:pt x="1968715" y="1523060"/>
                  </a:lnTo>
                  <a:lnTo>
                    <a:pt x="1968715" y="10755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266410" y="2777032"/>
              <a:ext cx="12065" cy="60325"/>
            </a:xfrm>
            <a:custGeom>
              <a:avLst/>
              <a:gdLst/>
              <a:ahLst/>
              <a:cxnLst/>
              <a:rect l="l" t="t" r="r" b="b"/>
              <a:pathLst>
                <a:path w="12064" h="60325">
                  <a:moveTo>
                    <a:pt x="11620" y="0"/>
                  </a:moveTo>
                  <a:lnTo>
                    <a:pt x="0" y="469"/>
                  </a:lnTo>
                  <a:lnTo>
                    <a:pt x="0" y="59867"/>
                  </a:lnTo>
                  <a:lnTo>
                    <a:pt x="11620" y="59855"/>
                  </a:lnTo>
                  <a:lnTo>
                    <a:pt x="11620" y="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652482" y="2338260"/>
              <a:ext cx="2625090" cy="1291590"/>
            </a:xfrm>
            <a:custGeom>
              <a:avLst/>
              <a:gdLst/>
              <a:ahLst/>
              <a:cxnLst/>
              <a:rect l="l" t="t" r="r" b="b"/>
              <a:pathLst>
                <a:path w="2625090" h="1291589">
                  <a:moveTo>
                    <a:pt x="13881" y="298907"/>
                  </a:moveTo>
                  <a:lnTo>
                    <a:pt x="0" y="297167"/>
                  </a:lnTo>
                  <a:lnTo>
                    <a:pt x="0" y="1290967"/>
                  </a:lnTo>
                  <a:lnTo>
                    <a:pt x="13881" y="1288491"/>
                  </a:lnTo>
                  <a:lnTo>
                    <a:pt x="13881" y="298907"/>
                  </a:lnTo>
                  <a:close/>
                </a:path>
                <a:path w="2625090" h="1291589">
                  <a:moveTo>
                    <a:pt x="2207171" y="1003"/>
                  </a:moveTo>
                  <a:lnTo>
                    <a:pt x="2199157" y="0"/>
                  </a:lnTo>
                  <a:lnTo>
                    <a:pt x="2199157" y="59448"/>
                  </a:lnTo>
                  <a:lnTo>
                    <a:pt x="2207171" y="61709"/>
                  </a:lnTo>
                  <a:lnTo>
                    <a:pt x="2207171" y="1003"/>
                  </a:lnTo>
                  <a:close/>
                </a:path>
                <a:path w="2625090" h="1291589">
                  <a:moveTo>
                    <a:pt x="2624848" y="119773"/>
                  </a:moveTo>
                  <a:lnTo>
                    <a:pt x="2619210" y="119075"/>
                  </a:lnTo>
                  <a:lnTo>
                    <a:pt x="2619210" y="160883"/>
                  </a:lnTo>
                  <a:lnTo>
                    <a:pt x="2624848" y="162471"/>
                  </a:lnTo>
                  <a:lnTo>
                    <a:pt x="2624848" y="1197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391027" y="1995449"/>
              <a:ext cx="199390" cy="635000"/>
            </a:xfrm>
            <a:custGeom>
              <a:avLst/>
              <a:gdLst/>
              <a:ahLst/>
              <a:cxnLst/>
              <a:rect l="l" t="t" r="r" b="b"/>
              <a:pathLst>
                <a:path w="199389" h="635000">
                  <a:moveTo>
                    <a:pt x="199148" y="634530"/>
                  </a:moveTo>
                  <a:lnTo>
                    <a:pt x="199148" y="29768"/>
                  </a:lnTo>
                  <a:lnTo>
                    <a:pt x="0" y="0"/>
                  </a:lnTo>
                  <a:lnTo>
                    <a:pt x="0" y="61395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518585" y="2801150"/>
              <a:ext cx="49530" cy="97155"/>
            </a:xfrm>
            <a:custGeom>
              <a:avLst/>
              <a:gdLst/>
              <a:ahLst/>
              <a:cxnLst/>
              <a:rect l="l" t="t" r="r" b="b"/>
              <a:pathLst>
                <a:path w="49529" h="97155">
                  <a:moveTo>
                    <a:pt x="0" y="0"/>
                  </a:moveTo>
                  <a:lnTo>
                    <a:pt x="0" y="96278"/>
                  </a:lnTo>
                  <a:lnTo>
                    <a:pt x="49377" y="97116"/>
                  </a:lnTo>
                  <a:lnTo>
                    <a:pt x="49377" y="1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518585" y="2801150"/>
              <a:ext cx="49530" cy="97155"/>
            </a:xfrm>
            <a:custGeom>
              <a:avLst/>
              <a:gdLst/>
              <a:ahLst/>
              <a:cxnLst/>
              <a:rect l="l" t="t" r="r" b="b"/>
              <a:pathLst>
                <a:path w="49529" h="97155">
                  <a:moveTo>
                    <a:pt x="0" y="96278"/>
                  </a:moveTo>
                  <a:lnTo>
                    <a:pt x="0" y="0"/>
                  </a:lnTo>
                  <a:lnTo>
                    <a:pt x="49377" y="1650"/>
                  </a:lnTo>
                  <a:lnTo>
                    <a:pt x="49377" y="97116"/>
                  </a:lnTo>
                  <a:lnTo>
                    <a:pt x="0" y="962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306267" y="2604465"/>
              <a:ext cx="452120" cy="1094740"/>
            </a:xfrm>
            <a:custGeom>
              <a:avLst/>
              <a:gdLst/>
              <a:ahLst/>
              <a:cxnLst/>
              <a:rect l="l" t="t" r="r" b="b"/>
              <a:pathLst>
                <a:path w="452120" h="1094739">
                  <a:moveTo>
                    <a:pt x="451802" y="1003198"/>
                  </a:moveTo>
                  <a:lnTo>
                    <a:pt x="451802" y="40322"/>
                  </a:lnTo>
                  <a:lnTo>
                    <a:pt x="0" y="0"/>
                  </a:lnTo>
                  <a:lnTo>
                    <a:pt x="0" y="1094536"/>
                  </a:lnTo>
                  <a:lnTo>
                    <a:pt x="451802" y="1003198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438753" y="2616809"/>
              <a:ext cx="213995" cy="1055370"/>
            </a:xfrm>
            <a:custGeom>
              <a:avLst/>
              <a:gdLst/>
              <a:ahLst/>
              <a:cxnLst/>
              <a:rect l="l" t="t" r="r" b="b"/>
              <a:pathLst>
                <a:path w="213995" h="1055370">
                  <a:moveTo>
                    <a:pt x="0" y="0"/>
                  </a:moveTo>
                  <a:lnTo>
                    <a:pt x="0" y="1055039"/>
                  </a:lnTo>
                </a:path>
                <a:path w="213995" h="1055370">
                  <a:moveTo>
                    <a:pt x="213969" y="18923"/>
                  </a:moveTo>
                  <a:lnTo>
                    <a:pt x="213969" y="1012253"/>
                  </a:lnTo>
                </a:path>
                <a:path w="213995" h="1055370">
                  <a:moveTo>
                    <a:pt x="0" y="78181"/>
                  </a:moveTo>
                  <a:lnTo>
                    <a:pt x="213156" y="9217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235490" y="2609405"/>
              <a:ext cx="494030" cy="88265"/>
            </a:xfrm>
            <a:custGeom>
              <a:avLst/>
              <a:gdLst/>
              <a:ahLst/>
              <a:cxnLst/>
              <a:rect l="l" t="t" r="r" b="b"/>
              <a:pathLst>
                <a:path w="494029" h="88264">
                  <a:moveTo>
                    <a:pt x="4114" y="17272"/>
                  </a:moveTo>
                  <a:lnTo>
                    <a:pt x="812" y="17272"/>
                  </a:lnTo>
                  <a:lnTo>
                    <a:pt x="0" y="18110"/>
                  </a:lnTo>
                  <a:lnTo>
                    <a:pt x="0" y="23037"/>
                  </a:lnTo>
                  <a:lnTo>
                    <a:pt x="812" y="24688"/>
                  </a:lnTo>
                  <a:lnTo>
                    <a:pt x="2463" y="24688"/>
                  </a:lnTo>
                  <a:lnTo>
                    <a:pt x="4114" y="24688"/>
                  </a:lnTo>
                  <a:lnTo>
                    <a:pt x="4114" y="17272"/>
                  </a:lnTo>
                  <a:close/>
                </a:path>
                <a:path w="494029" h="88264">
                  <a:moveTo>
                    <a:pt x="18923" y="14808"/>
                  </a:moveTo>
                  <a:lnTo>
                    <a:pt x="18110" y="13169"/>
                  </a:lnTo>
                  <a:lnTo>
                    <a:pt x="15633" y="13169"/>
                  </a:lnTo>
                  <a:lnTo>
                    <a:pt x="13982" y="14808"/>
                  </a:lnTo>
                  <a:lnTo>
                    <a:pt x="13982" y="18110"/>
                  </a:lnTo>
                  <a:lnTo>
                    <a:pt x="15633" y="19748"/>
                  </a:lnTo>
                  <a:lnTo>
                    <a:pt x="16459" y="19748"/>
                  </a:lnTo>
                  <a:lnTo>
                    <a:pt x="18110" y="19748"/>
                  </a:lnTo>
                  <a:lnTo>
                    <a:pt x="18923" y="18110"/>
                  </a:lnTo>
                  <a:lnTo>
                    <a:pt x="18923" y="14808"/>
                  </a:lnTo>
                  <a:close/>
                </a:path>
                <a:path w="494029" h="88264">
                  <a:moveTo>
                    <a:pt x="34544" y="9867"/>
                  </a:moveTo>
                  <a:lnTo>
                    <a:pt x="32918" y="9055"/>
                  </a:lnTo>
                  <a:lnTo>
                    <a:pt x="30441" y="9055"/>
                  </a:lnTo>
                  <a:lnTo>
                    <a:pt x="28803" y="9867"/>
                  </a:lnTo>
                  <a:lnTo>
                    <a:pt x="28803" y="13982"/>
                  </a:lnTo>
                  <a:lnTo>
                    <a:pt x="30441" y="16459"/>
                  </a:lnTo>
                  <a:lnTo>
                    <a:pt x="32092" y="16459"/>
                  </a:lnTo>
                  <a:lnTo>
                    <a:pt x="34544" y="13982"/>
                  </a:lnTo>
                  <a:lnTo>
                    <a:pt x="34544" y="9867"/>
                  </a:lnTo>
                  <a:close/>
                </a:path>
                <a:path w="494029" h="88264">
                  <a:moveTo>
                    <a:pt x="49352" y="5765"/>
                  </a:moveTo>
                  <a:lnTo>
                    <a:pt x="48552" y="4114"/>
                  </a:lnTo>
                  <a:lnTo>
                    <a:pt x="45262" y="4114"/>
                  </a:lnTo>
                  <a:lnTo>
                    <a:pt x="44437" y="5765"/>
                  </a:lnTo>
                  <a:lnTo>
                    <a:pt x="44437" y="9867"/>
                  </a:lnTo>
                  <a:lnTo>
                    <a:pt x="45262" y="11518"/>
                  </a:lnTo>
                  <a:lnTo>
                    <a:pt x="46913" y="11518"/>
                  </a:lnTo>
                  <a:lnTo>
                    <a:pt x="48552" y="11518"/>
                  </a:lnTo>
                  <a:lnTo>
                    <a:pt x="49352" y="9867"/>
                  </a:lnTo>
                  <a:lnTo>
                    <a:pt x="49352" y="5765"/>
                  </a:lnTo>
                  <a:close/>
                </a:path>
                <a:path w="494029" h="88264">
                  <a:moveTo>
                    <a:pt x="65011" y="1651"/>
                  </a:moveTo>
                  <a:lnTo>
                    <a:pt x="64185" y="0"/>
                  </a:lnTo>
                  <a:lnTo>
                    <a:pt x="60896" y="0"/>
                  </a:lnTo>
                  <a:lnTo>
                    <a:pt x="59245" y="1651"/>
                  </a:lnTo>
                  <a:lnTo>
                    <a:pt x="59245" y="5765"/>
                  </a:lnTo>
                  <a:lnTo>
                    <a:pt x="60896" y="8229"/>
                  </a:lnTo>
                  <a:lnTo>
                    <a:pt x="62534" y="8229"/>
                  </a:lnTo>
                  <a:lnTo>
                    <a:pt x="64185" y="8229"/>
                  </a:lnTo>
                  <a:lnTo>
                    <a:pt x="65011" y="5765"/>
                  </a:lnTo>
                  <a:lnTo>
                    <a:pt x="65011" y="1651"/>
                  </a:lnTo>
                  <a:close/>
                </a:path>
                <a:path w="494029" h="88264">
                  <a:moveTo>
                    <a:pt x="81470" y="80645"/>
                  </a:moveTo>
                  <a:lnTo>
                    <a:pt x="79819" y="78181"/>
                  </a:lnTo>
                  <a:lnTo>
                    <a:pt x="75704" y="78181"/>
                  </a:lnTo>
                  <a:lnTo>
                    <a:pt x="74066" y="80645"/>
                  </a:lnTo>
                  <a:lnTo>
                    <a:pt x="74066" y="85585"/>
                  </a:lnTo>
                  <a:lnTo>
                    <a:pt x="75704" y="88049"/>
                  </a:lnTo>
                  <a:lnTo>
                    <a:pt x="78168" y="88049"/>
                  </a:lnTo>
                  <a:lnTo>
                    <a:pt x="79819" y="88049"/>
                  </a:lnTo>
                  <a:lnTo>
                    <a:pt x="81470" y="85585"/>
                  </a:lnTo>
                  <a:lnTo>
                    <a:pt x="81470" y="80645"/>
                  </a:lnTo>
                  <a:close/>
                </a:path>
                <a:path w="494029" h="88264">
                  <a:moveTo>
                    <a:pt x="128384" y="3289"/>
                  </a:moveTo>
                  <a:lnTo>
                    <a:pt x="125907" y="1651"/>
                  </a:lnTo>
                  <a:lnTo>
                    <a:pt x="122618" y="1651"/>
                  </a:lnTo>
                  <a:lnTo>
                    <a:pt x="120967" y="3289"/>
                  </a:lnTo>
                  <a:lnTo>
                    <a:pt x="120967" y="8229"/>
                  </a:lnTo>
                  <a:lnTo>
                    <a:pt x="122618" y="9867"/>
                  </a:lnTo>
                  <a:lnTo>
                    <a:pt x="125082" y="9867"/>
                  </a:lnTo>
                  <a:lnTo>
                    <a:pt x="125907" y="9867"/>
                  </a:lnTo>
                  <a:lnTo>
                    <a:pt x="128384" y="8229"/>
                  </a:lnTo>
                  <a:lnTo>
                    <a:pt x="128384" y="3289"/>
                  </a:lnTo>
                  <a:close/>
                </a:path>
                <a:path w="494029" h="88264">
                  <a:moveTo>
                    <a:pt x="180225" y="8229"/>
                  </a:moveTo>
                  <a:lnTo>
                    <a:pt x="178574" y="5765"/>
                  </a:lnTo>
                  <a:lnTo>
                    <a:pt x="174459" y="5765"/>
                  </a:lnTo>
                  <a:lnTo>
                    <a:pt x="172821" y="8229"/>
                  </a:lnTo>
                  <a:lnTo>
                    <a:pt x="172821" y="12344"/>
                  </a:lnTo>
                  <a:lnTo>
                    <a:pt x="174459" y="14808"/>
                  </a:lnTo>
                  <a:lnTo>
                    <a:pt x="176936" y="14808"/>
                  </a:lnTo>
                  <a:lnTo>
                    <a:pt x="178574" y="14808"/>
                  </a:lnTo>
                  <a:lnTo>
                    <a:pt x="180225" y="12344"/>
                  </a:lnTo>
                  <a:lnTo>
                    <a:pt x="180225" y="8229"/>
                  </a:lnTo>
                  <a:close/>
                </a:path>
                <a:path w="494029" h="88264">
                  <a:moveTo>
                    <a:pt x="243586" y="13982"/>
                  </a:moveTo>
                  <a:lnTo>
                    <a:pt x="241947" y="11518"/>
                  </a:lnTo>
                  <a:lnTo>
                    <a:pt x="237832" y="11518"/>
                  </a:lnTo>
                  <a:lnTo>
                    <a:pt x="237007" y="13169"/>
                  </a:lnTo>
                  <a:lnTo>
                    <a:pt x="237007" y="18110"/>
                  </a:lnTo>
                  <a:lnTo>
                    <a:pt x="237832" y="20574"/>
                  </a:lnTo>
                  <a:lnTo>
                    <a:pt x="239471" y="20574"/>
                  </a:lnTo>
                  <a:lnTo>
                    <a:pt x="241947" y="20574"/>
                  </a:lnTo>
                  <a:lnTo>
                    <a:pt x="243586" y="18110"/>
                  </a:lnTo>
                  <a:lnTo>
                    <a:pt x="243586" y="13982"/>
                  </a:lnTo>
                  <a:close/>
                </a:path>
                <a:path w="494029" h="88264">
                  <a:moveTo>
                    <a:pt x="390080" y="27152"/>
                  </a:moveTo>
                  <a:lnTo>
                    <a:pt x="388429" y="25514"/>
                  </a:lnTo>
                  <a:lnTo>
                    <a:pt x="385140" y="25514"/>
                  </a:lnTo>
                  <a:lnTo>
                    <a:pt x="383501" y="27152"/>
                  </a:lnTo>
                  <a:lnTo>
                    <a:pt x="383501" y="32918"/>
                  </a:lnTo>
                  <a:lnTo>
                    <a:pt x="385140" y="33731"/>
                  </a:lnTo>
                  <a:lnTo>
                    <a:pt x="387616" y="33731"/>
                  </a:lnTo>
                  <a:lnTo>
                    <a:pt x="388429" y="33731"/>
                  </a:lnTo>
                  <a:lnTo>
                    <a:pt x="390080" y="32918"/>
                  </a:lnTo>
                  <a:lnTo>
                    <a:pt x="390080" y="27152"/>
                  </a:lnTo>
                  <a:close/>
                </a:path>
                <a:path w="494029" h="88264">
                  <a:moveTo>
                    <a:pt x="450151" y="32918"/>
                  </a:moveTo>
                  <a:lnTo>
                    <a:pt x="448513" y="31280"/>
                  </a:lnTo>
                  <a:lnTo>
                    <a:pt x="444385" y="31280"/>
                  </a:lnTo>
                  <a:lnTo>
                    <a:pt x="442747" y="32918"/>
                  </a:lnTo>
                  <a:lnTo>
                    <a:pt x="442747" y="37858"/>
                  </a:lnTo>
                  <a:lnTo>
                    <a:pt x="444385" y="40322"/>
                  </a:lnTo>
                  <a:lnTo>
                    <a:pt x="446862" y="40322"/>
                  </a:lnTo>
                  <a:lnTo>
                    <a:pt x="448513" y="40322"/>
                  </a:lnTo>
                  <a:lnTo>
                    <a:pt x="450151" y="37858"/>
                  </a:lnTo>
                  <a:lnTo>
                    <a:pt x="450151" y="32918"/>
                  </a:lnTo>
                  <a:close/>
                </a:path>
                <a:path w="494029" h="88264">
                  <a:moveTo>
                    <a:pt x="493776" y="37858"/>
                  </a:moveTo>
                  <a:lnTo>
                    <a:pt x="492950" y="35382"/>
                  </a:lnTo>
                  <a:lnTo>
                    <a:pt x="488835" y="35382"/>
                  </a:lnTo>
                  <a:lnTo>
                    <a:pt x="486359" y="37033"/>
                  </a:lnTo>
                  <a:lnTo>
                    <a:pt x="486359" y="41973"/>
                  </a:lnTo>
                  <a:lnTo>
                    <a:pt x="488835" y="43611"/>
                  </a:lnTo>
                  <a:lnTo>
                    <a:pt x="490486" y="43611"/>
                  </a:lnTo>
                  <a:lnTo>
                    <a:pt x="492950" y="43611"/>
                  </a:lnTo>
                  <a:lnTo>
                    <a:pt x="493776" y="41973"/>
                  </a:lnTo>
                  <a:lnTo>
                    <a:pt x="493776" y="37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229724" y="2604465"/>
              <a:ext cx="76835" cy="1094740"/>
            </a:xfrm>
            <a:custGeom>
              <a:avLst/>
              <a:gdLst/>
              <a:ahLst/>
              <a:cxnLst/>
              <a:rect l="l" t="t" r="r" b="b"/>
              <a:pathLst>
                <a:path w="76835" h="1094739">
                  <a:moveTo>
                    <a:pt x="76542" y="1094536"/>
                  </a:moveTo>
                  <a:lnTo>
                    <a:pt x="76542" y="0"/>
                  </a:lnTo>
                  <a:lnTo>
                    <a:pt x="0" y="22212"/>
                  </a:lnTo>
                  <a:lnTo>
                    <a:pt x="0" y="1075766"/>
                  </a:lnTo>
                  <a:lnTo>
                    <a:pt x="76542" y="10945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233013" y="2918840"/>
              <a:ext cx="502920" cy="774065"/>
            </a:xfrm>
            <a:custGeom>
              <a:avLst/>
              <a:gdLst/>
              <a:ahLst/>
              <a:cxnLst/>
              <a:rect l="l" t="t" r="r" b="b"/>
              <a:pathLst>
                <a:path w="502920" h="774064">
                  <a:moveTo>
                    <a:pt x="5003" y="751789"/>
                  </a:moveTo>
                  <a:lnTo>
                    <a:pt x="4165" y="750277"/>
                  </a:lnTo>
                  <a:lnTo>
                    <a:pt x="2501" y="750531"/>
                  </a:lnTo>
                  <a:lnTo>
                    <a:pt x="838" y="750760"/>
                  </a:lnTo>
                  <a:lnTo>
                    <a:pt x="0" y="753351"/>
                  </a:lnTo>
                  <a:lnTo>
                    <a:pt x="0" y="757466"/>
                  </a:lnTo>
                  <a:lnTo>
                    <a:pt x="838" y="758990"/>
                  </a:lnTo>
                  <a:lnTo>
                    <a:pt x="2501" y="758736"/>
                  </a:lnTo>
                  <a:lnTo>
                    <a:pt x="4165" y="758507"/>
                  </a:lnTo>
                  <a:lnTo>
                    <a:pt x="5003" y="755916"/>
                  </a:lnTo>
                  <a:lnTo>
                    <a:pt x="5003" y="751789"/>
                  </a:lnTo>
                  <a:close/>
                </a:path>
                <a:path w="502920" h="774064">
                  <a:moveTo>
                    <a:pt x="19138" y="755523"/>
                  </a:moveTo>
                  <a:lnTo>
                    <a:pt x="17475" y="754126"/>
                  </a:lnTo>
                  <a:lnTo>
                    <a:pt x="16649" y="754227"/>
                  </a:lnTo>
                  <a:lnTo>
                    <a:pt x="14986" y="754468"/>
                  </a:lnTo>
                  <a:lnTo>
                    <a:pt x="14986" y="762698"/>
                  </a:lnTo>
                  <a:lnTo>
                    <a:pt x="16649" y="762444"/>
                  </a:lnTo>
                  <a:lnTo>
                    <a:pt x="19138" y="759625"/>
                  </a:lnTo>
                  <a:lnTo>
                    <a:pt x="19138" y="755523"/>
                  </a:lnTo>
                  <a:close/>
                </a:path>
                <a:path w="502920" h="774064">
                  <a:moveTo>
                    <a:pt x="34124" y="758278"/>
                  </a:moveTo>
                  <a:lnTo>
                    <a:pt x="32461" y="756881"/>
                  </a:lnTo>
                  <a:lnTo>
                    <a:pt x="31635" y="756983"/>
                  </a:lnTo>
                  <a:lnTo>
                    <a:pt x="29959" y="757237"/>
                  </a:lnTo>
                  <a:lnTo>
                    <a:pt x="29959" y="765454"/>
                  </a:lnTo>
                  <a:lnTo>
                    <a:pt x="31635" y="765213"/>
                  </a:lnTo>
                  <a:lnTo>
                    <a:pt x="32461" y="765098"/>
                  </a:lnTo>
                  <a:lnTo>
                    <a:pt x="34124" y="763219"/>
                  </a:lnTo>
                  <a:lnTo>
                    <a:pt x="34124" y="758278"/>
                  </a:lnTo>
                  <a:close/>
                </a:path>
                <a:path w="502920" h="774064">
                  <a:moveTo>
                    <a:pt x="49110" y="761873"/>
                  </a:moveTo>
                  <a:lnTo>
                    <a:pt x="48272" y="761174"/>
                  </a:lnTo>
                  <a:lnTo>
                    <a:pt x="46609" y="761390"/>
                  </a:lnTo>
                  <a:lnTo>
                    <a:pt x="44945" y="761644"/>
                  </a:lnTo>
                  <a:lnTo>
                    <a:pt x="44945" y="769874"/>
                  </a:lnTo>
                  <a:lnTo>
                    <a:pt x="46609" y="769632"/>
                  </a:lnTo>
                  <a:lnTo>
                    <a:pt x="48272" y="769416"/>
                  </a:lnTo>
                  <a:lnTo>
                    <a:pt x="49110" y="766813"/>
                  </a:lnTo>
                  <a:lnTo>
                    <a:pt x="49110" y="761873"/>
                  </a:lnTo>
                  <a:close/>
                </a:path>
                <a:path w="502920" h="774064">
                  <a:moveTo>
                    <a:pt x="64071" y="766279"/>
                  </a:moveTo>
                  <a:lnTo>
                    <a:pt x="62420" y="764870"/>
                  </a:lnTo>
                  <a:lnTo>
                    <a:pt x="59918" y="765238"/>
                  </a:lnTo>
                  <a:lnTo>
                    <a:pt x="59918" y="773468"/>
                  </a:lnTo>
                  <a:lnTo>
                    <a:pt x="61595" y="772388"/>
                  </a:lnTo>
                  <a:lnTo>
                    <a:pt x="62420" y="772287"/>
                  </a:lnTo>
                  <a:lnTo>
                    <a:pt x="64071" y="770394"/>
                  </a:lnTo>
                  <a:lnTo>
                    <a:pt x="64071" y="766279"/>
                  </a:lnTo>
                  <a:close/>
                </a:path>
                <a:path w="502920" h="774064">
                  <a:moveTo>
                    <a:pt x="83121" y="689635"/>
                  </a:moveTo>
                  <a:lnTo>
                    <a:pt x="82296" y="687158"/>
                  </a:lnTo>
                  <a:lnTo>
                    <a:pt x="80645" y="687984"/>
                  </a:lnTo>
                  <a:lnTo>
                    <a:pt x="78181" y="687984"/>
                  </a:lnTo>
                  <a:lnTo>
                    <a:pt x="76542" y="689635"/>
                  </a:lnTo>
                  <a:lnTo>
                    <a:pt x="76542" y="693750"/>
                  </a:lnTo>
                  <a:lnTo>
                    <a:pt x="78181" y="696214"/>
                  </a:lnTo>
                  <a:lnTo>
                    <a:pt x="80645" y="695401"/>
                  </a:lnTo>
                  <a:lnTo>
                    <a:pt x="82296" y="695401"/>
                  </a:lnTo>
                  <a:lnTo>
                    <a:pt x="83121" y="693750"/>
                  </a:lnTo>
                  <a:lnTo>
                    <a:pt x="83121" y="689635"/>
                  </a:lnTo>
                  <a:close/>
                </a:path>
                <a:path w="502920" h="774064">
                  <a:moveTo>
                    <a:pt x="83121" y="460857"/>
                  </a:moveTo>
                  <a:lnTo>
                    <a:pt x="81470" y="460032"/>
                  </a:lnTo>
                  <a:lnTo>
                    <a:pt x="77355" y="460032"/>
                  </a:lnTo>
                  <a:lnTo>
                    <a:pt x="75704" y="461670"/>
                  </a:lnTo>
                  <a:lnTo>
                    <a:pt x="75704" y="466610"/>
                  </a:lnTo>
                  <a:lnTo>
                    <a:pt x="77355" y="467436"/>
                  </a:lnTo>
                  <a:lnTo>
                    <a:pt x="79819" y="467436"/>
                  </a:lnTo>
                  <a:lnTo>
                    <a:pt x="81470" y="467436"/>
                  </a:lnTo>
                  <a:lnTo>
                    <a:pt x="83121" y="465797"/>
                  </a:lnTo>
                  <a:lnTo>
                    <a:pt x="83121" y="460857"/>
                  </a:lnTo>
                  <a:close/>
                </a:path>
                <a:path w="502920" h="774064">
                  <a:moveTo>
                    <a:pt x="83121" y="231254"/>
                  </a:moveTo>
                  <a:lnTo>
                    <a:pt x="81470" y="229603"/>
                  </a:lnTo>
                  <a:lnTo>
                    <a:pt x="77355" y="229603"/>
                  </a:lnTo>
                  <a:lnTo>
                    <a:pt x="75704" y="232067"/>
                  </a:lnTo>
                  <a:lnTo>
                    <a:pt x="75704" y="236194"/>
                  </a:lnTo>
                  <a:lnTo>
                    <a:pt x="77355" y="237820"/>
                  </a:lnTo>
                  <a:lnTo>
                    <a:pt x="79819" y="237820"/>
                  </a:lnTo>
                  <a:lnTo>
                    <a:pt x="81470" y="237820"/>
                  </a:lnTo>
                  <a:lnTo>
                    <a:pt x="83121" y="235369"/>
                  </a:lnTo>
                  <a:lnTo>
                    <a:pt x="83121" y="231254"/>
                  </a:lnTo>
                  <a:close/>
                </a:path>
                <a:path w="502920" h="774064">
                  <a:moveTo>
                    <a:pt x="83121" y="1651"/>
                  </a:moveTo>
                  <a:lnTo>
                    <a:pt x="81470" y="0"/>
                  </a:lnTo>
                  <a:lnTo>
                    <a:pt x="79819" y="812"/>
                  </a:lnTo>
                  <a:lnTo>
                    <a:pt x="77355" y="812"/>
                  </a:lnTo>
                  <a:lnTo>
                    <a:pt x="75704" y="1651"/>
                  </a:lnTo>
                  <a:lnTo>
                    <a:pt x="75704" y="6578"/>
                  </a:lnTo>
                  <a:lnTo>
                    <a:pt x="77355" y="8216"/>
                  </a:lnTo>
                  <a:lnTo>
                    <a:pt x="79819" y="8216"/>
                  </a:lnTo>
                  <a:lnTo>
                    <a:pt x="81470" y="8216"/>
                  </a:lnTo>
                  <a:lnTo>
                    <a:pt x="83121" y="6578"/>
                  </a:lnTo>
                  <a:lnTo>
                    <a:pt x="83121" y="1651"/>
                  </a:lnTo>
                  <a:close/>
                </a:path>
                <a:path w="502920" h="774064">
                  <a:moveTo>
                    <a:pt x="124269" y="761225"/>
                  </a:moveTo>
                  <a:lnTo>
                    <a:pt x="122618" y="760412"/>
                  </a:lnTo>
                  <a:lnTo>
                    <a:pt x="119329" y="760412"/>
                  </a:lnTo>
                  <a:lnTo>
                    <a:pt x="116865" y="762063"/>
                  </a:lnTo>
                  <a:lnTo>
                    <a:pt x="116865" y="766991"/>
                  </a:lnTo>
                  <a:lnTo>
                    <a:pt x="119329" y="767829"/>
                  </a:lnTo>
                  <a:lnTo>
                    <a:pt x="120154" y="767829"/>
                  </a:lnTo>
                  <a:lnTo>
                    <a:pt x="122618" y="767829"/>
                  </a:lnTo>
                  <a:lnTo>
                    <a:pt x="124269" y="766178"/>
                  </a:lnTo>
                  <a:lnTo>
                    <a:pt x="124269" y="761225"/>
                  </a:lnTo>
                  <a:close/>
                </a:path>
                <a:path w="502920" h="774064">
                  <a:moveTo>
                    <a:pt x="175298" y="751357"/>
                  </a:moveTo>
                  <a:lnTo>
                    <a:pt x="173647" y="749719"/>
                  </a:lnTo>
                  <a:lnTo>
                    <a:pt x="171996" y="749719"/>
                  </a:lnTo>
                  <a:lnTo>
                    <a:pt x="170357" y="750544"/>
                  </a:lnTo>
                  <a:lnTo>
                    <a:pt x="168706" y="752170"/>
                  </a:lnTo>
                  <a:lnTo>
                    <a:pt x="168706" y="756297"/>
                  </a:lnTo>
                  <a:lnTo>
                    <a:pt x="170357" y="757936"/>
                  </a:lnTo>
                  <a:lnTo>
                    <a:pt x="171996" y="757936"/>
                  </a:lnTo>
                  <a:lnTo>
                    <a:pt x="173647" y="757936"/>
                  </a:lnTo>
                  <a:lnTo>
                    <a:pt x="175298" y="755472"/>
                  </a:lnTo>
                  <a:lnTo>
                    <a:pt x="175298" y="751357"/>
                  </a:lnTo>
                  <a:close/>
                </a:path>
                <a:path w="502920" h="774064">
                  <a:moveTo>
                    <a:pt x="237832" y="738187"/>
                  </a:moveTo>
                  <a:lnTo>
                    <a:pt x="236194" y="736549"/>
                  </a:lnTo>
                  <a:lnTo>
                    <a:pt x="234543" y="737362"/>
                  </a:lnTo>
                  <a:lnTo>
                    <a:pt x="232892" y="737362"/>
                  </a:lnTo>
                  <a:lnTo>
                    <a:pt x="231254" y="738187"/>
                  </a:lnTo>
                  <a:lnTo>
                    <a:pt x="231254" y="743127"/>
                  </a:lnTo>
                  <a:lnTo>
                    <a:pt x="232892" y="744766"/>
                  </a:lnTo>
                  <a:lnTo>
                    <a:pt x="234543" y="744766"/>
                  </a:lnTo>
                  <a:lnTo>
                    <a:pt x="236194" y="744766"/>
                  </a:lnTo>
                  <a:lnTo>
                    <a:pt x="237832" y="742302"/>
                  </a:lnTo>
                  <a:lnTo>
                    <a:pt x="237832" y="738187"/>
                  </a:lnTo>
                  <a:close/>
                </a:path>
                <a:path w="502920" h="774064">
                  <a:moveTo>
                    <a:pt x="392557" y="707732"/>
                  </a:moveTo>
                  <a:lnTo>
                    <a:pt x="390906" y="705269"/>
                  </a:lnTo>
                  <a:lnTo>
                    <a:pt x="390093" y="706107"/>
                  </a:lnTo>
                  <a:lnTo>
                    <a:pt x="387616" y="706107"/>
                  </a:lnTo>
                  <a:lnTo>
                    <a:pt x="385978" y="707732"/>
                  </a:lnTo>
                  <a:lnTo>
                    <a:pt x="385978" y="711860"/>
                  </a:lnTo>
                  <a:lnTo>
                    <a:pt x="387616" y="713511"/>
                  </a:lnTo>
                  <a:lnTo>
                    <a:pt x="390093" y="713511"/>
                  </a:lnTo>
                  <a:lnTo>
                    <a:pt x="390906" y="713511"/>
                  </a:lnTo>
                  <a:lnTo>
                    <a:pt x="392557" y="711034"/>
                  </a:lnTo>
                  <a:lnTo>
                    <a:pt x="392557" y="707732"/>
                  </a:lnTo>
                  <a:close/>
                </a:path>
                <a:path w="502920" h="774064">
                  <a:moveTo>
                    <a:pt x="450989" y="693750"/>
                  </a:moveTo>
                  <a:lnTo>
                    <a:pt x="449338" y="692111"/>
                  </a:lnTo>
                  <a:lnTo>
                    <a:pt x="447687" y="692924"/>
                  </a:lnTo>
                  <a:lnTo>
                    <a:pt x="445223" y="692924"/>
                  </a:lnTo>
                  <a:lnTo>
                    <a:pt x="443572" y="693750"/>
                  </a:lnTo>
                  <a:lnTo>
                    <a:pt x="443572" y="698690"/>
                  </a:lnTo>
                  <a:lnTo>
                    <a:pt x="445223" y="700328"/>
                  </a:lnTo>
                  <a:lnTo>
                    <a:pt x="447687" y="700328"/>
                  </a:lnTo>
                  <a:lnTo>
                    <a:pt x="449338" y="700328"/>
                  </a:lnTo>
                  <a:lnTo>
                    <a:pt x="450989" y="697877"/>
                  </a:lnTo>
                  <a:lnTo>
                    <a:pt x="450989" y="693750"/>
                  </a:lnTo>
                  <a:close/>
                </a:path>
                <a:path w="502920" h="774064">
                  <a:moveTo>
                    <a:pt x="502831" y="683882"/>
                  </a:moveTo>
                  <a:lnTo>
                    <a:pt x="501180" y="682231"/>
                  </a:lnTo>
                  <a:lnTo>
                    <a:pt x="496252" y="682231"/>
                  </a:lnTo>
                  <a:lnTo>
                    <a:pt x="495427" y="684707"/>
                  </a:lnTo>
                  <a:lnTo>
                    <a:pt x="495427" y="688822"/>
                  </a:lnTo>
                  <a:lnTo>
                    <a:pt x="496252" y="690460"/>
                  </a:lnTo>
                  <a:lnTo>
                    <a:pt x="498716" y="689635"/>
                  </a:lnTo>
                  <a:lnTo>
                    <a:pt x="501180" y="689635"/>
                  </a:lnTo>
                  <a:lnTo>
                    <a:pt x="502831" y="687984"/>
                  </a:lnTo>
                  <a:lnTo>
                    <a:pt x="502831" y="6838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438753" y="2708986"/>
              <a:ext cx="213360" cy="198120"/>
            </a:xfrm>
            <a:custGeom>
              <a:avLst/>
              <a:gdLst/>
              <a:ahLst/>
              <a:cxnLst/>
              <a:rect l="l" t="t" r="r" b="b"/>
              <a:pathLst>
                <a:path w="213360" h="198119">
                  <a:moveTo>
                    <a:pt x="207391" y="0"/>
                  </a:moveTo>
                  <a:lnTo>
                    <a:pt x="207391" y="197497"/>
                  </a:lnTo>
                </a:path>
                <a:path w="213360" h="198119">
                  <a:moveTo>
                    <a:pt x="213156" y="197497"/>
                  </a:moveTo>
                  <a:lnTo>
                    <a:pt x="0" y="19669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521049" y="2807741"/>
              <a:ext cx="44450" cy="22225"/>
            </a:xfrm>
            <a:custGeom>
              <a:avLst/>
              <a:gdLst/>
              <a:ahLst/>
              <a:cxnLst/>
              <a:rect l="l" t="t" r="r" b="b"/>
              <a:pathLst>
                <a:path w="44450" h="22225">
                  <a:moveTo>
                    <a:pt x="0" y="0"/>
                  </a:moveTo>
                  <a:lnTo>
                    <a:pt x="0" y="21386"/>
                  </a:lnTo>
                  <a:lnTo>
                    <a:pt x="44450" y="22212"/>
                  </a:lnTo>
                  <a:lnTo>
                    <a:pt x="44450" y="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521049" y="2807741"/>
              <a:ext cx="44450" cy="22225"/>
            </a:xfrm>
            <a:custGeom>
              <a:avLst/>
              <a:gdLst/>
              <a:ahLst/>
              <a:cxnLst/>
              <a:rect l="l" t="t" r="r" b="b"/>
              <a:pathLst>
                <a:path w="44450" h="22225">
                  <a:moveTo>
                    <a:pt x="0" y="21386"/>
                  </a:moveTo>
                  <a:lnTo>
                    <a:pt x="44450" y="22212"/>
                  </a:lnTo>
                  <a:lnTo>
                    <a:pt x="44450" y="812"/>
                  </a:lnTo>
                  <a:lnTo>
                    <a:pt x="0" y="0"/>
                  </a:lnTo>
                  <a:lnTo>
                    <a:pt x="0" y="21386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521049" y="2870276"/>
              <a:ext cx="44450" cy="22860"/>
            </a:xfrm>
            <a:custGeom>
              <a:avLst/>
              <a:gdLst/>
              <a:ahLst/>
              <a:cxnLst/>
              <a:rect l="l" t="t" r="r" b="b"/>
              <a:pathLst>
                <a:path w="44450" h="22860">
                  <a:moveTo>
                    <a:pt x="0" y="0"/>
                  </a:moveTo>
                  <a:lnTo>
                    <a:pt x="0" y="21399"/>
                  </a:lnTo>
                  <a:lnTo>
                    <a:pt x="44450" y="22237"/>
                  </a:lnTo>
                  <a:lnTo>
                    <a:pt x="44450" y="8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521049" y="2870276"/>
              <a:ext cx="44450" cy="22860"/>
            </a:xfrm>
            <a:custGeom>
              <a:avLst/>
              <a:gdLst/>
              <a:ahLst/>
              <a:cxnLst/>
              <a:rect l="l" t="t" r="r" b="b"/>
              <a:pathLst>
                <a:path w="44450" h="22860">
                  <a:moveTo>
                    <a:pt x="0" y="21399"/>
                  </a:moveTo>
                  <a:lnTo>
                    <a:pt x="44450" y="22237"/>
                  </a:lnTo>
                  <a:lnTo>
                    <a:pt x="44450" y="838"/>
                  </a:lnTo>
                  <a:lnTo>
                    <a:pt x="0" y="0"/>
                  </a:lnTo>
                  <a:lnTo>
                    <a:pt x="0" y="21399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540798" y="2830779"/>
              <a:ext cx="24765" cy="14604"/>
            </a:xfrm>
            <a:custGeom>
              <a:avLst/>
              <a:gdLst/>
              <a:ahLst/>
              <a:cxnLst/>
              <a:rect l="l" t="t" r="r" b="b"/>
              <a:pathLst>
                <a:path w="24764" h="14605">
                  <a:moveTo>
                    <a:pt x="0" y="0"/>
                  </a:moveTo>
                  <a:lnTo>
                    <a:pt x="0" y="13982"/>
                  </a:lnTo>
                  <a:lnTo>
                    <a:pt x="24701" y="13982"/>
                  </a:lnTo>
                  <a:lnTo>
                    <a:pt x="24701" y="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540798" y="2830779"/>
              <a:ext cx="24765" cy="14604"/>
            </a:xfrm>
            <a:custGeom>
              <a:avLst/>
              <a:gdLst/>
              <a:ahLst/>
              <a:cxnLst/>
              <a:rect l="l" t="t" r="r" b="b"/>
              <a:pathLst>
                <a:path w="24764" h="14605">
                  <a:moveTo>
                    <a:pt x="0" y="13982"/>
                  </a:moveTo>
                  <a:lnTo>
                    <a:pt x="24701" y="13982"/>
                  </a:lnTo>
                  <a:lnTo>
                    <a:pt x="24701" y="825"/>
                  </a:lnTo>
                  <a:lnTo>
                    <a:pt x="0" y="0"/>
                  </a:lnTo>
                  <a:lnTo>
                    <a:pt x="0" y="13982"/>
                  </a:lnTo>
                  <a:close/>
                </a:path>
              </a:pathLst>
            </a:custGeom>
            <a:ln w="457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536696" y="2871114"/>
              <a:ext cx="28575" cy="6350"/>
            </a:xfrm>
            <a:custGeom>
              <a:avLst/>
              <a:gdLst/>
              <a:ahLst/>
              <a:cxnLst/>
              <a:rect l="l" t="t" r="r" b="b"/>
              <a:pathLst>
                <a:path w="28575" h="6350">
                  <a:moveTo>
                    <a:pt x="0" y="0"/>
                  </a:moveTo>
                  <a:lnTo>
                    <a:pt x="0" y="4927"/>
                  </a:lnTo>
                  <a:lnTo>
                    <a:pt x="27978" y="5753"/>
                  </a:lnTo>
                  <a:lnTo>
                    <a:pt x="27978" y="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536696" y="2871114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5">
                  <a:moveTo>
                    <a:pt x="0" y="0"/>
                  </a:moveTo>
                  <a:lnTo>
                    <a:pt x="0" y="2056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525164" y="2874403"/>
              <a:ext cx="5080" cy="15240"/>
            </a:xfrm>
            <a:custGeom>
              <a:avLst/>
              <a:gdLst/>
              <a:ahLst/>
              <a:cxnLst/>
              <a:rect l="l" t="t" r="r" b="b"/>
              <a:pathLst>
                <a:path w="5079" h="15239">
                  <a:moveTo>
                    <a:pt x="4127" y="0"/>
                  </a:moveTo>
                  <a:lnTo>
                    <a:pt x="825" y="0"/>
                  </a:lnTo>
                  <a:lnTo>
                    <a:pt x="0" y="7404"/>
                  </a:lnTo>
                  <a:lnTo>
                    <a:pt x="1650" y="7404"/>
                  </a:lnTo>
                  <a:lnTo>
                    <a:pt x="1650" y="11518"/>
                  </a:lnTo>
                  <a:lnTo>
                    <a:pt x="825" y="10693"/>
                  </a:lnTo>
                  <a:lnTo>
                    <a:pt x="825" y="14808"/>
                  </a:lnTo>
                  <a:lnTo>
                    <a:pt x="4940" y="10693"/>
                  </a:lnTo>
                  <a:lnTo>
                    <a:pt x="3301" y="11518"/>
                  </a:lnTo>
                  <a:lnTo>
                    <a:pt x="4940" y="5753"/>
                  </a:lnTo>
                  <a:lnTo>
                    <a:pt x="825" y="5753"/>
                  </a:lnTo>
                  <a:lnTo>
                    <a:pt x="41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437115" y="3039808"/>
              <a:ext cx="215900" cy="151130"/>
            </a:xfrm>
            <a:custGeom>
              <a:avLst/>
              <a:gdLst/>
              <a:ahLst/>
              <a:cxnLst/>
              <a:rect l="l" t="t" r="r" b="b"/>
              <a:pathLst>
                <a:path w="215900" h="151130">
                  <a:moveTo>
                    <a:pt x="215607" y="0"/>
                  </a:moveTo>
                  <a:lnTo>
                    <a:pt x="0" y="8229"/>
                  </a:lnTo>
                </a:path>
                <a:path w="215900" h="151130">
                  <a:moveTo>
                    <a:pt x="213969" y="68300"/>
                  </a:moveTo>
                  <a:lnTo>
                    <a:pt x="1638" y="80657"/>
                  </a:lnTo>
                </a:path>
                <a:path w="215900" h="151130">
                  <a:moveTo>
                    <a:pt x="213969" y="135788"/>
                  </a:moveTo>
                  <a:lnTo>
                    <a:pt x="1638" y="15062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438753" y="3243084"/>
              <a:ext cx="213995" cy="17780"/>
            </a:xfrm>
            <a:custGeom>
              <a:avLst/>
              <a:gdLst/>
              <a:ahLst/>
              <a:cxnLst/>
              <a:rect l="l" t="t" r="r" b="b"/>
              <a:pathLst>
                <a:path w="213995" h="17779">
                  <a:moveTo>
                    <a:pt x="-2286" y="8642"/>
                  </a:moveTo>
                  <a:lnTo>
                    <a:pt x="216255" y="8642"/>
                  </a:lnTo>
                </a:path>
              </a:pathLst>
            </a:custGeom>
            <a:ln w="21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438753" y="3308096"/>
              <a:ext cx="213995" cy="245745"/>
            </a:xfrm>
            <a:custGeom>
              <a:avLst/>
              <a:gdLst/>
              <a:ahLst/>
              <a:cxnLst/>
              <a:rect l="l" t="t" r="r" b="b"/>
              <a:pathLst>
                <a:path w="213995" h="245745">
                  <a:moveTo>
                    <a:pt x="213969" y="0"/>
                  </a:moveTo>
                  <a:lnTo>
                    <a:pt x="0" y="23875"/>
                  </a:lnTo>
                </a:path>
                <a:path w="213995" h="245745">
                  <a:moveTo>
                    <a:pt x="213969" y="66649"/>
                  </a:moveTo>
                  <a:lnTo>
                    <a:pt x="0" y="93827"/>
                  </a:lnTo>
                </a:path>
                <a:path w="213995" h="245745">
                  <a:moveTo>
                    <a:pt x="207391" y="69964"/>
                  </a:moveTo>
                  <a:lnTo>
                    <a:pt x="207391" y="24523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498011" y="2959976"/>
              <a:ext cx="95250" cy="55244"/>
            </a:xfrm>
            <a:custGeom>
              <a:avLst/>
              <a:gdLst/>
              <a:ahLst/>
              <a:cxnLst/>
              <a:rect l="l" t="t" r="r" b="b"/>
              <a:pathLst>
                <a:path w="95250" h="55244">
                  <a:moveTo>
                    <a:pt x="22225" y="0"/>
                  </a:moveTo>
                  <a:lnTo>
                    <a:pt x="6578" y="0"/>
                  </a:lnTo>
                  <a:lnTo>
                    <a:pt x="0" y="7416"/>
                  </a:lnTo>
                  <a:lnTo>
                    <a:pt x="0" y="26339"/>
                  </a:lnTo>
                  <a:lnTo>
                    <a:pt x="6578" y="33756"/>
                  </a:lnTo>
                  <a:lnTo>
                    <a:pt x="14808" y="32918"/>
                  </a:lnTo>
                  <a:lnTo>
                    <a:pt x="20573" y="32918"/>
                  </a:lnTo>
                  <a:lnTo>
                    <a:pt x="24688" y="29629"/>
                  </a:lnTo>
                  <a:lnTo>
                    <a:pt x="27978" y="26339"/>
                  </a:lnTo>
                  <a:lnTo>
                    <a:pt x="82295" y="55143"/>
                  </a:lnTo>
                  <a:lnTo>
                    <a:pt x="89700" y="53505"/>
                  </a:lnTo>
                  <a:lnTo>
                    <a:pt x="94640" y="46088"/>
                  </a:lnTo>
                  <a:lnTo>
                    <a:pt x="29629" y="12357"/>
                  </a:lnTo>
                  <a:lnTo>
                    <a:pt x="27978" y="4952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512820" y="2967393"/>
              <a:ext cx="77470" cy="44450"/>
            </a:xfrm>
            <a:custGeom>
              <a:avLst/>
              <a:gdLst/>
              <a:ahLst/>
              <a:cxnLst/>
              <a:rect l="l" t="t" r="r" b="b"/>
              <a:pathLst>
                <a:path w="77470" h="44450">
                  <a:moveTo>
                    <a:pt x="3289" y="0"/>
                  </a:moveTo>
                  <a:lnTo>
                    <a:pt x="0" y="4940"/>
                  </a:lnTo>
                  <a:lnTo>
                    <a:pt x="74891" y="44450"/>
                  </a:lnTo>
                  <a:lnTo>
                    <a:pt x="77355" y="39509"/>
                  </a:lnTo>
                  <a:lnTo>
                    <a:pt x="32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493897" y="3004426"/>
              <a:ext cx="34925" cy="32384"/>
            </a:xfrm>
            <a:custGeom>
              <a:avLst/>
              <a:gdLst/>
              <a:ahLst/>
              <a:cxnLst/>
              <a:rect l="l" t="t" r="r" b="b"/>
              <a:pathLst>
                <a:path w="34925" h="32385">
                  <a:moveTo>
                    <a:pt x="34569" y="9880"/>
                  </a:moveTo>
                  <a:lnTo>
                    <a:pt x="0" y="11518"/>
                  </a:lnTo>
                  <a:lnTo>
                    <a:pt x="0" y="825"/>
                  </a:lnTo>
                  <a:lnTo>
                    <a:pt x="34569" y="0"/>
                  </a:lnTo>
                  <a:lnTo>
                    <a:pt x="34569" y="9880"/>
                  </a:lnTo>
                  <a:close/>
                </a:path>
                <a:path w="34925" h="32385">
                  <a:moveTo>
                    <a:pt x="16459" y="32092"/>
                  </a:moveTo>
                  <a:lnTo>
                    <a:pt x="18923" y="32092"/>
                  </a:lnTo>
                  <a:lnTo>
                    <a:pt x="20574" y="29629"/>
                  </a:lnTo>
                  <a:lnTo>
                    <a:pt x="20574" y="27165"/>
                  </a:lnTo>
                  <a:lnTo>
                    <a:pt x="20574" y="24701"/>
                  </a:lnTo>
                  <a:lnTo>
                    <a:pt x="18923" y="22225"/>
                  </a:lnTo>
                  <a:lnTo>
                    <a:pt x="16459" y="22225"/>
                  </a:lnTo>
                  <a:lnTo>
                    <a:pt x="15633" y="22225"/>
                  </a:lnTo>
                  <a:lnTo>
                    <a:pt x="13169" y="24701"/>
                  </a:lnTo>
                  <a:lnTo>
                    <a:pt x="13169" y="27978"/>
                  </a:lnTo>
                  <a:lnTo>
                    <a:pt x="13169" y="29629"/>
                  </a:lnTo>
                  <a:lnTo>
                    <a:pt x="15633" y="32092"/>
                  </a:lnTo>
                  <a:lnTo>
                    <a:pt x="16459" y="3209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603358" y="2933648"/>
              <a:ext cx="30480" cy="69215"/>
            </a:xfrm>
            <a:custGeom>
              <a:avLst/>
              <a:gdLst/>
              <a:ahLst/>
              <a:cxnLst/>
              <a:rect l="l" t="t" r="r" b="b"/>
              <a:pathLst>
                <a:path w="30479" h="69214">
                  <a:moveTo>
                    <a:pt x="25501" y="0"/>
                  </a:moveTo>
                  <a:lnTo>
                    <a:pt x="4927" y="825"/>
                  </a:lnTo>
                  <a:lnTo>
                    <a:pt x="4927" y="10706"/>
                  </a:lnTo>
                  <a:lnTo>
                    <a:pt x="25501" y="9880"/>
                  </a:lnTo>
                  <a:lnTo>
                    <a:pt x="25501" y="0"/>
                  </a:lnTo>
                  <a:close/>
                </a:path>
                <a:path w="30479" h="69214">
                  <a:moveTo>
                    <a:pt x="30441" y="14820"/>
                  </a:moveTo>
                  <a:lnTo>
                    <a:pt x="28803" y="13169"/>
                  </a:lnTo>
                  <a:lnTo>
                    <a:pt x="812" y="13995"/>
                  </a:lnTo>
                  <a:lnTo>
                    <a:pt x="0" y="15633"/>
                  </a:lnTo>
                  <a:lnTo>
                    <a:pt x="0" y="67475"/>
                  </a:lnTo>
                  <a:lnTo>
                    <a:pt x="812" y="69138"/>
                  </a:lnTo>
                  <a:lnTo>
                    <a:pt x="27965" y="68313"/>
                  </a:lnTo>
                  <a:lnTo>
                    <a:pt x="28803" y="68313"/>
                  </a:lnTo>
                  <a:lnTo>
                    <a:pt x="30441" y="66662"/>
                  </a:lnTo>
                  <a:lnTo>
                    <a:pt x="30441" y="148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605822" y="2972333"/>
              <a:ext cx="26034" cy="16510"/>
            </a:xfrm>
            <a:custGeom>
              <a:avLst/>
              <a:gdLst/>
              <a:ahLst/>
              <a:cxnLst/>
              <a:rect l="l" t="t" r="r" b="b"/>
              <a:pathLst>
                <a:path w="26035" h="16510">
                  <a:moveTo>
                    <a:pt x="25501" y="0"/>
                  </a:moveTo>
                  <a:lnTo>
                    <a:pt x="0" y="812"/>
                  </a:lnTo>
                  <a:lnTo>
                    <a:pt x="0" y="16459"/>
                  </a:lnTo>
                  <a:lnTo>
                    <a:pt x="25501" y="15621"/>
                  </a:lnTo>
                  <a:lnTo>
                    <a:pt x="25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648621" y="2906483"/>
              <a:ext cx="0" cy="134620"/>
            </a:xfrm>
            <a:custGeom>
              <a:avLst/>
              <a:gdLst/>
              <a:ahLst/>
              <a:cxnLst/>
              <a:rect l="l" t="t" r="r" b="b"/>
              <a:pathLst>
                <a:path h="134619">
                  <a:moveTo>
                    <a:pt x="0" y="0"/>
                  </a:moveTo>
                  <a:lnTo>
                    <a:pt x="0" y="13416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476612" y="3066973"/>
              <a:ext cx="31750" cy="310515"/>
            </a:xfrm>
            <a:custGeom>
              <a:avLst/>
              <a:gdLst/>
              <a:ahLst/>
              <a:cxnLst/>
              <a:rect l="l" t="t" r="r" b="b"/>
              <a:pathLst>
                <a:path w="31750" h="310514">
                  <a:moveTo>
                    <a:pt x="31280" y="278980"/>
                  </a:moveTo>
                  <a:lnTo>
                    <a:pt x="29629" y="278155"/>
                  </a:lnTo>
                  <a:lnTo>
                    <a:pt x="27978" y="278155"/>
                  </a:lnTo>
                  <a:lnTo>
                    <a:pt x="3289" y="279806"/>
                  </a:lnTo>
                  <a:lnTo>
                    <a:pt x="1638" y="279806"/>
                  </a:lnTo>
                  <a:lnTo>
                    <a:pt x="0" y="281444"/>
                  </a:lnTo>
                  <a:lnTo>
                    <a:pt x="0" y="309422"/>
                  </a:lnTo>
                  <a:lnTo>
                    <a:pt x="1638" y="310248"/>
                  </a:lnTo>
                  <a:lnTo>
                    <a:pt x="3289" y="310248"/>
                  </a:lnTo>
                  <a:lnTo>
                    <a:pt x="27978" y="308610"/>
                  </a:lnTo>
                  <a:lnTo>
                    <a:pt x="29629" y="308610"/>
                  </a:lnTo>
                  <a:lnTo>
                    <a:pt x="31280" y="306959"/>
                  </a:lnTo>
                  <a:lnTo>
                    <a:pt x="31280" y="278980"/>
                  </a:lnTo>
                  <a:close/>
                </a:path>
                <a:path w="31750" h="310514">
                  <a:moveTo>
                    <a:pt x="31280" y="209854"/>
                  </a:moveTo>
                  <a:lnTo>
                    <a:pt x="29629" y="208216"/>
                  </a:lnTo>
                  <a:lnTo>
                    <a:pt x="27978" y="209029"/>
                  </a:lnTo>
                  <a:lnTo>
                    <a:pt x="3289" y="209854"/>
                  </a:lnTo>
                  <a:lnTo>
                    <a:pt x="0" y="211493"/>
                  </a:lnTo>
                  <a:lnTo>
                    <a:pt x="0" y="238658"/>
                  </a:lnTo>
                  <a:lnTo>
                    <a:pt x="1638" y="240296"/>
                  </a:lnTo>
                  <a:lnTo>
                    <a:pt x="3289" y="240296"/>
                  </a:lnTo>
                  <a:lnTo>
                    <a:pt x="27978" y="238658"/>
                  </a:lnTo>
                  <a:lnTo>
                    <a:pt x="29629" y="238658"/>
                  </a:lnTo>
                  <a:lnTo>
                    <a:pt x="31280" y="237007"/>
                  </a:lnTo>
                  <a:lnTo>
                    <a:pt x="31280" y="209854"/>
                  </a:lnTo>
                  <a:close/>
                </a:path>
                <a:path w="31750" h="310514">
                  <a:moveTo>
                    <a:pt x="31280" y="139903"/>
                  </a:moveTo>
                  <a:lnTo>
                    <a:pt x="29629" y="139077"/>
                  </a:lnTo>
                  <a:lnTo>
                    <a:pt x="27978" y="139077"/>
                  </a:lnTo>
                  <a:lnTo>
                    <a:pt x="3289" y="140728"/>
                  </a:lnTo>
                  <a:lnTo>
                    <a:pt x="1638" y="140728"/>
                  </a:lnTo>
                  <a:lnTo>
                    <a:pt x="0" y="141554"/>
                  </a:lnTo>
                  <a:lnTo>
                    <a:pt x="0" y="169532"/>
                  </a:lnTo>
                  <a:lnTo>
                    <a:pt x="1638" y="170345"/>
                  </a:lnTo>
                  <a:lnTo>
                    <a:pt x="3289" y="170345"/>
                  </a:lnTo>
                  <a:lnTo>
                    <a:pt x="27978" y="168694"/>
                  </a:lnTo>
                  <a:lnTo>
                    <a:pt x="29629" y="168694"/>
                  </a:lnTo>
                  <a:lnTo>
                    <a:pt x="31280" y="167894"/>
                  </a:lnTo>
                  <a:lnTo>
                    <a:pt x="31280" y="139903"/>
                  </a:lnTo>
                  <a:close/>
                </a:path>
                <a:path w="31750" h="310514">
                  <a:moveTo>
                    <a:pt x="31280" y="70764"/>
                  </a:moveTo>
                  <a:lnTo>
                    <a:pt x="29629" y="69951"/>
                  </a:lnTo>
                  <a:lnTo>
                    <a:pt x="27978" y="69951"/>
                  </a:lnTo>
                  <a:lnTo>
                    <a:pt x="3289" y="70764"/>
                  </a:lnTo>
                  <a:lnTo>
                    <a:pt x="1638" y="70764"/>
                  </a:lnTo>
                  <a:lnTo>
                    <a:pt x="0" y="72415"/>
                  </a:lnTo>
                  <a:lnTo>
                    <a:pt x="0" y="99580"/>
                  </a:lnTo>
                  <a:lnTo>
                    <a:pt x="1638" y="101219"/>
                  </a:lnTo>
                  <a:lnTo>
                    <a:pt x="3289" y="101219"/>
                  </a:lnTo>
                  <a:lnTo>
                    <a:pt x="27978" y="99580"/>
                  </a:lnTo>
                  <a:lnTo>
                    <a:pt x="29629" y="99580"/>
                  </a:lnTo>
                  <a:lnTo>
                    <a:pt x="31280" y="97929"/>
                  </a:lnTo>
                  <a:lnTo>
                    <a:pt x="31280" y="70764"/>
                  </a:lnTo>
                  <a:close/>
                </a:path>
                <a:path w="31750" h="310514">
                  <a:moveTo>
                    <a:pt x="31280" y="812"/>
                  </a:moveTo>
                  <a:lnTo>
                    <a:pt x="29629" y="0"/>
                  </a:lnTo>
                  <a:lnTo>
                    <a:pt x="27978" y="0"/>
                  </a:lnTo>
                  <a:lnTo>
                    <a:pt x="3289" y="812"/>
                  </a:lnTo>
                  <a:lnTo>
                    <a:pt x="1638" y="812"/>
                  </a:lnTo>
                  <a:lnTo>
                    <a:pt x="0" y="2463"/>
                  </a:lnTo>
                  <a:lnTo>
                    <a:pt x="0" y="30441"/>
                  </a:lnTo>
                  <a:lnTo>
                    <a:pt x="1638" y="31267"/>
                  </a:lnTo>
                  <a:lnTo>
                    <a:pt x="3289" y="31267"/>
                  </a:lnTo>
                  <a:lnTo>
                    <a:pt x="27978" y="30441"/>
                  </a:lnTo>
                  <a:lnTo>
                    <a:pt x="29629" y="30441"/>
                  </a:lnTo>
                  <a:lnTo>
                    <a:pt x="31280" y="28803"/>
                  </a:lnTo>
                  <a:lnTo>
                    <a:pt x="31280" y="8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486493" y="3082607"/>
              <a:ext cx="18415" cy="290830"/>
            </a:xfrm>
            <a:custGeom>
              <a:avLst/>
              <a:gdLst/>
              <a:ahLst/>
              <a:cxnLst/>
              <a:rect l="l" t="t" r="r" b="b"/>
              <a:pathLst>
                <a:path w="18414" h="290829">
                  <a:moveTo>
                    <a:pt x="18097" y="278168"/>
                  </a:moveTo>
                  <a:lnTo>
                    <a:pt x="0" y="278980"/>
                  </a:lnTo>
                  <a:lnTo>
                    <a:pt x="0" y="290499"/>
                  </a:lnTo>
                  <a:lnTo>
                    <a:pt x="18097" y="288861"/>
                  </a:lnTo>
                  <a:lnTo>
                    <a:pt x="18097" y="278168"/>
                  </a:lnTo>
                  <a:close/>
                </a:path>
                <a:path w="18414" h="290829">
                  <a:moveTo>
                    <a:pt x="18097" y="208203"/>
                  </a:moveTo>
                  <a:lnTo>
                    <a:pt x="0" y="209029"/>
                  </a:lnTo>
                  <a:lnTo>
                    <a:pt x="0" y="220560"/>
                  </a:lnTo>
                  <a:lnTo>
                    <a:pt x="18097" y="219735"/>
                  </a:lnTo>
                  <a:lnTo>
                    <a:pt x="18097" y="208203"/>
                  </a:lnTo>
                  <a:close/>
                </a:path>
                <a:path w="18414" h="290829">
                  <a:moveTo>
                    <a:pt x="18097" y="138252"/>
                  </a:moveTo>
                  <a:lnTo>
                    <a:pt x="0" y="139090"/>
                  </a:lnTo>
                  <a:lnTo>
                    <a:pt x="0" y="150596"/>
                  </a:lnTo>
                  <a:lnTo>
                    <a:pt x="18097" y="149783"/>
                  </a:lnTo>
                  <a:lnTo>
                    <a:pt x="18097" y="138252"/>
                  </a:lnTo>
                  <a:close/>
                </a:path>
                <a:path w="18414" h="290829">
                  <a:moveTo>
                    <a:pt x="18097" y="69126"/>
                  </a:moveTo>
                  <a:lnTo>
                    <a:pt x="0" y="69951"/>
                  </a:lnTo>
                  <a:lnTo>
                    <a:pt x="0" y="81470"/>
                  </a:lnTo>
                  <a:lnTo>
                    <a:pt x="18097" y="80645"/>
                  </a:lnTo>
                  <a:lnTo>
                    <a:pt x="18097" y="69126"/>
                  </a:lnTo>
                  <a:close/>
                </a:path>
                <a:path w="18414" h="290829">
                  <a:moveTo>
                    <a:pt x="18097" y="0"/>
                  </a:moveTo>
                  <a:lnTo>
                    <a:pt x="0" y="812"/>
                  </a:lnTo>
                  <a:lnTo>
                    <a:pt x="0" y="11518"/>
                  </a:lnTo>
                  <a:lnTo>
                    <a:pt x="18097" y="10706"/>
                  </a:lnTo>
                  <a:lnTo>
                    <a:pt x="180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585248" y="3062859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4">
                  <a:moveTo>
                    <a:pt x="29616" y="0"/>
                  </a:moveTo>
                  <a:lnTo>
                    <a:pt x="27978" y="0"/>
                  </a:lnTo>
                  <a:lnTo>
                    <a:pt x="2463" y="812"/>
                  </a:lnTo>
                  <a:lnTo>
                    <a:pt x="812" y="812"/>
                  </a:lnTo>
                  <a:lnTo>
                    <a:pt x="0" y="1650"/>
                  </a:lnTo>
                  <a:lnTo>
                    <a:pt x="0" y="29616"/>
                  </a:lnTo>
                  <a:lnTo>
                    <a:pt x="27978" y="29616"/>
                  </a:lnTo>
                  <a:lnTo>
                    <a:pt x="29616" y="29616"/>
                  </a:lnTo>
                  <a:lnTo>
                    <a:pt x="30441" y="27978"/>
                  </a:lnTo>
                  <a:lnTo>
                    <a:pt x="30441" y="812"/>
                  </a:lnTo>
                  <a:lnTo>
                    <a:pt x="29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587711" y="3076841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9050" h="12700">
                  <a:moveTo>
                    <a:pt x="18923" y="0"/>
                  </a:moveTo>
                  <a:lnTo>
                    <a:pt x="0" y="825"/>
                  </a:lnTo>
                  <a:lnTo>
                    <a:pt x="0" y="12357"/>
                  </a:lnTo>
                  <a:lnTo>
                    <a:pt x="18923" y="11531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585248" y="3130334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80">
                  <a:moveTo>
                    <a:pt x="29616" y="0"/>
                  </a:moveTo>
                  <a:lnTo>
                    <a:pt x="27978" y="0"/>
                  </a:lnTo>
                  <a:lnTo>
                    <a:pt x="2463" y="838"/>
                  </a:lnTo>
                  <a:lnTo>
                    <a:pt x="812" y="1651"/>
                  </a:lnTo>
                  <a:lnTo>
                    <a:pt x="0" y="2476"/>
                  </a:lnTo>
                  <a:lnTo>
                    <a:pt x="0" y="29629"/>
                  </a:lnTo>
                  <a:lnTo>
                    <a:pt x="812" y="30454"/>
                  </a:lnTo>
                  <a:lnTo>
                    <a:pt x="2463" y="30454"/>
                  </a:lnTo>
                  <a:lnTo>
                    <a:pt x="27978" y="29629"/>
                  </a:lnTo>
                  <a:lnTo>
                    <a:pt x="29616" y="29629"/>
                  </a:lnTo>
                  <a:lnTo>
                    <a:pt x="30441" y="28816"/>
                  </a:lnTo>
                  <a:lnTo>
                    <a:pt x="30441" y="838"/>
                  </a:lnTo>
                  <a:lnTo>
                    <a:pt x="29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587711" y="3145142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9050" h="12700">
                  <a:moveTo>
                    <a:pt x="18923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8923" y="11518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585248" y="3199485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4">
                  <a:moveTo>
                    <a:pt x="29616" y="0"/>
                  </a:moveTo>
                  <a:lnTo>
                    <a:pt x="27978" y="0"/>
                  </a:lnTo>
                  <a:lnTo>
                    <a:pt x="2463" y="800"/>
                  </a:lnTo>
                  <a:lnTo>
                    <a:pt x="812" y="800"/>
                  </a:lnTo>
                  <a:lnTo>
                    <a:pt x="0" y="2451"/>
                  </a:lnTo>
                  <a:lnTo>
                    <a:pt x="0" y="28790"/>
                  </a:lnTo>
                  <a:lnTo>
                    <a:pt x="812" y="29616"/>
                  </a:lnTo>
                  <a:lnTo>
                    <a:pt x="2463" y="29616"/>
                  </a:lnTo>
                  <a:lnTo>
                    <a:pt x="27978" y="28790"/>
                  </a:lnTo>
                  <a:lnTo>
                    <a:pt x="29616" y="28790"/>
                  </a:lnTo>
                  <a:lnTo>
                    <a:pt x="30441" y="27139"/>
                  </a:lnTo>
                  <a:lnTo>
                    <a:pt x="30441" y="800"/>
                  </a:lnTo>
                  <a:lnTo>
                    <a:pt x="29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587711" y="3213455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9050" h="12700">
                  <a:moveTo>
                    <a:pt x="18923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8923" y="11518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585248" y="3266122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5">
                  <a:moveTo>
                    <a:pt x="29616" y="0"/>
                  </a:moveTo>
                  <a:lnTo>
                    <a:pt x="27978" y="0"/>
                  </a:lnTo>
                  <a:lnTo>
                    <a:pt x="2463" y="1663"/>
                  </a:lnTo>
                  <a:lnTo>
                    <a:pt x="812" y="1663"/>
                  </a:lnTo>
                  <a:lnTo>
                    <a:pt x="0" y="3289"/>
                  </a:lnTo>
                  <a:lnTo>
                    <a:pt x="0" y="28803"/>
                  </a:lnTo>
                  <a:lnTo>
                    <a:pt x="812" y="29629"/>
                  </a:lnTo>
                  <a:lnTo>
                    <a:pt x="2463" y="29629"/>
                  </a:lnTo>
                  <a:lnTo>
                    <a:pt x="27978" y="28803"/>
                  </a:lnTo>
                  <a:lnTo>
                    <a:pt x="29616" y="27990"/>
                  </a:lnTo>
                  <a:lnTo>
                    <a:pt x="30441" y="27165"/>
                  </a:lnTo>
                  <a:lnTo>
                    <a:pt x="30441" y="1663"/>
                  </a:lnTo>
                  <a:lnTo>
                    <a:pt x="29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587711" y="3279292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9050" h="12700">
                  <a:moveTo>
                    <a:pt x="18923" y="0"/>
                  </a:moveTo>
                  <a:lnTo>
                    <a:pt x="0" y="1663"/>
                  </a:lnTo>
                  <a:lnTo>
                    <a:pt x="0" y="12344"/>
                  </a:lnTo>
                  <a:lnTo>
                    <a:pt x="18923" y="11518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585248" y="3333610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79" h="29845">
                  <a:moveTo>
                    <a:pt x="29616" y="0"/>
                  </a:moveTo>
                  <a:lnTo>
                    <a:pt x="27978" y="0"/>
                  </a:lnTo>
                  <a:lnTo>
                    <a:pt x="2463" y="1650"/>
                  </a:lnTo>
                  <a:lnTo>
                    <a:pt x="812" y="1650"/>
                  </a:lnTo>
                  <a:lnTo>
                    <a:pt x="0" y="2463"/>
                  </a:lnTo>
                  <a:lnTo>
                    <a:pt x="0" y="28803"/>
                  </a:lnTo>
                  <a:lnTo>
                    <a:pt x="812" y="29616"/>
                  </a:lnTo>
                  <a:lnTo>
                    <a:pt x="2463" y="29616"/>
                  </a:lnTo>
                  <a:lnTo>
                    <a:pt x="27978" y="27978"/>
                  </a:lnTo>
                  <a:lnTo>
                    <a:pt x="29616" y="27978"/>
                  </a:lnTo>
                  <a:lnTo>
                    <a:pt x="30441" y="26339"/>
                  </a:lnTo>
                  <a:lnTo>
                    <a:pt x="30441" y="825"/>
                  </a:lnTo>
                  <a:lnTo>
                    <a:pt x="296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587711" y="3346780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9050" h="12700">
                  <a:moveTo>
                    <a:pt x="18923" y="0"/>
                  </a:moveTo>
                  <a:lnTo>
                    <a:pt x="0" y="825"/>
                  </a:lnTo>
                  <a:lnTo>
                    <a:pt x="0" y="12331"/>
                  </a:lnTo>
                  <a:lnTo>
                    <a:pt x="18923" y="10693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451923" y="2638208"/>
              <a:ext cx="127000" cy="48895"/>
            </a:xfrm>
            <a:custGeom>
              <a:avLst/>
              <a:gdLst/>
              <a:ahLst/>
              <a:cxnLst/>
              <a:rect l="l" t="t" r="r" b="b"/>
              <a:pathLst>
                <a:path w="127000" h="48894">
                  <a:moveTo>
                    <a:pt x="5765" y="38684"/>
                  </a:moveTo>
                  <a:lnTo>
                    <a:pt x="0" y="38684"/>
                  </a:lnTo>
                  <a:lnTo>
                    <a:pt x="0" y="44450"/>
                  </a:lnTo>
                  <a:lnTo>
                    <a:pt x="5765" y="44450"/>
                  </a:lnTo>
                  <a:lnTo>
                    <a:pt x="5765" y="38684"/>
                  </a:lnTo>
                  <a:close/>
                </a:path>
                <a:path w="127000" h="48894">
                  <a:moveTo>
                    <a:pt x="5765" y="31267"/>
                  </a:moveTo>
                  <a:lnTo>
                    <a:pt x="0" y="31267"/>
                  </a:lnTo>
                  <a:lnTo>
                    <a:pt x="0" y="36207"/>
                  </a:lnTo>
                  <a:lnTo>
                    <a:pt x="5765" y="37033"/>
                  </a:lnTo>
                  <a:lnTo>
                    <a:pt x="5765" y="31267"/>
                  </a:lnTo>
                  <a:close/>
                </a:path>
                <a:path w="127000" h="48894">
                  <a:moveTo>
                    <a:pt x="5765" y="23863"/>
                  </a:moveTo>
                  <a:lnTo>
                    <a:pt x="0" y="23037"/>
                  </a:lnTo>
                  <a:lnTo>
                    <a:pt x="0" y="28803"/>
                  </a:lnTo>
                  <a:lnTo>
                    <a:pt x="5765" y="29629"/>
                  </a:lnTo>
                  <a:lnTo>
                    <a:pt x="5765" y="23863"/>
                  </a:lnTo>
                  <a:close/>
                </a:path>
                <a:path w="127000" h="48894">
                  <a:moveTo>
                    <a:pt x="5765" y="15633"/>
                  </a:moveTo>
                  <a:lnTo>
                    <a:pt x="0" y="15633"/>
                  </a:lnTo>
                  <a:lnTo>
                    <a:pt x="0" y="21399"/>
                  </a:lnTo>
                  <a:lnTo>
                    <a:pt x="5765" y="21399"/>
                  </a:lnTo>
                  <a:lnTo>
                    <a:pt x="5765" y="15633"/>
                  </a:lnTo>
                  <a:close/>
                </a:path>
                <a:path w="127000" h="48894">
                  <a:moveTo>
                    <a:pt x="5765" y="8229"/>
                  </a:moveTo>
                  <a:lnTo>
                    <a:pt x="0" y="7404"/>
                  </a:lnTo>
                  <a:lnTo>
                    <a:pt x="0" y="13169"/>
                  </a:lnTo>
                  <a:lnTo>
                    <a:pt x="5765" y="13982"/>
                  </a:lnTo>
                  <a:lnTo>
                    <a:pt x="5765" y="8229"/>
                  </a:lnTo>
                  <a:close/>
                </a:path>
                <a:path w="127000" h="48894">
                  <a:moveTo>
                    <a:pt x="5765" y="825"/>
                  </a:moveTo>
                  <a:lnTo>
                    <a:pt x="0" y="0"/>
                  </a:lnTo>
                  <a:lnTo>
                    <a:pt x="0" y="5765"/>
                  </a:lnTo>
                  <a:lnTo>
                    <a:pt x="5765" y="6578"/>
                  </a:lnTo>
                  <a:lnTo>
                    <a:pt x="5765" y="825"/>
                  </a:lnTo>
                  <a:close/>
                </a:path>
                <a:path w="127000" h="48894">
                  <a:moveTo>
                    <a:pt x="13982" y="39509"/>
                  </a:moveTo>
                  <a:lnTo>
                    <a:pt x="8229" y="39509"/>
                  </a:lnTo>
                  <a:lnTo>
                    <a:pt x="8229" y="44437"/>
                  </a:lnTo>
                  <a:lnTo>
                    <a:pt x="13982" y="45262"/>
                  </a:lnTo>
                  <a:lnTo>
                    <a:pt x="13982" y="39509"/>
                  </a:lnTo>
                  <a:close/>
                </a:path>
                <a:path w="127000" h="48894">
                  <a:moveTo>
                    <a:pt x="13982" y="32092"/>
                  </a:moveTo>
                  <a:lnTo>
                    <a:pt x="8229" y="31267"/>
                  </a:lnTo>
                  <a:lnTo>
                    <a:pt x="8229" y="37033"/>
                  </a:lnTo>
                  <a:lnTo>
                    <a:pt x="13982" y="37858"/>
                  </a:lnTo>
                  <a:lnTo>
                    <a:pt x="13982" y="32092"/>
                  </a:lnTo>
                  <a:close/>
                </a:path>
                <a:path w="127000" h="48894">
                  <a:moveTo>
                    <a:pt x="13982" y="23863"/>
                  </a:moveTo>
                  <a:lnTo>
                    <a:pt x="8229" y="23863"/>
                  </a:lnTo>
                  <a:lnTo>
                    <a:pt x="8229" y="29629"/>
                  </a:lnTo>
                  <a:lnTo>
                    <a:pt x="13982" y="29629"/>
                  </a:lnTo>
                  <a:lnTo>
                    <a:pt x="13982" y="23863"/>
                  </a:lnTo>
                  <a:close/>
                </a:path>
                <a:path w="127000" h="48894">
                  <a:moveTo>
                    <a:pt x="13982" y="16459"/>
                  </a:moveTo>
                  <a:lnTo>
                    <a:pt x="8229" y="16459"/>
                  </a:lnTo>
                  <a:lnTo>
                    <a:pt x="8229" y="21399"/>
                  </a:lnTo>
                  <a:lnTo>
                    <a:pt x="13982" y="22225"/>
                  </a:lnTo>
                  <a:lnTo>
                    <a:pt x="13982" y="16459"/>
                  </a:lnTo>
                  <a:close/>
                </a:path>
                <a:path w="127000" h="48894">
                  <a:moveTo>
                    <a:pt x="13982" y="9055"/>
                  </a:moveTo>
                  <a:lnTo>
                    <a:pt x="8229" y="8229"/>
                  </a:lnTo>
                  <a:lnTo>
                    <a:pt x="8229" y="13982"/>
                  </a:lnTo>
                  <a:lnTo>
                    <a:pt x="13982" y="14808"/>
                  </a:lnTo>
                  <a:lnTo>
                    <a:pt x="13982" y="9055"/>
                  </a:lnTo>
                  <a:close/>
                </a:path>
                <a:path w="127000" h="48894">
                  <a:moveTo>
                    <a:pt x="13982" y="1651"/>
                  </a:moveTo>
                  <a:lnTo>
                    <a:pt x="8229" y="825"/>
                  </a:lnTo>
                  <a:lnTo>
                    <a:pt x="8229" y="6578"/>
                  </a:lnTo>
                  <a:lnTo>
                    <a:pt x="13982" y="6578"/>
                  </a:lnTo>
                  <a:lnTo>
                    <a:pt x="13982" y="1651"/>
                  </a:lnTo>
                  <a:close/>
                </a:path>
                <a:path w="127000" h="48894">
                  <a:moveTo>
                    <a:pt x="22225" y="40322"/>
                  </a:moveTo>
                  <a:lnTo>
                    <a:pt x="16459" y="39509"/>
                  </a:lnTo>
                  <a:lnTo>
                    <a:pt x="16459" y="45262"/>
                  </a:lnTo>
                  <a:lnTo>
                    <a:pt x="22225" y="46088"/>
                  </a:lnTo>
                  <a:lnTo>
                    <a:pt x="22225" y="40322"/>
                  </a:lnTo>
                  <a:close/>
                </a:path>
                <a:path w="127000" h="48894">
                  <a:moveTo>
                    <a:pt x="22225" y="32092"/>
                  </a:moveTo>
                  <a:lnTo>
                    <a:pt x="16459" y="32092"/>
                  </a:lnTo>
                  <a:lnTo>
                    <a:pt x="16459" y="37846"/>
                  </a:lnTo>
                  <a:lnTo>
                    <a:pt x="22225" y="37846"/>
                  </a:lnTo>
                  <a:lnTo>
                    <a:pt x="22225" y="32092"/>
                  </a:lnTo>
                  <a:close/>
                </a:path>
                <a:path w="127000" h="48894">
                  <a:moveTo>
                    <a:pt x="22225" y="24688"/>
                  </a:moveTo>
                  <a:lnTo>
                    <a:pt x="16459" y="24688"/>
                  </a:lnTo>
                  <a:lnTo>
                    <a:pt x="16459" y="29629"/>
                  </a:lnTo>
                  <a:lnTo>
                    <a:pt x="22225" y="30454"/>
                  </a:lnTo>
                  <a:lnTo>
                    <a:pt x="22225" y="24688"/>
                  </a:lnTo>
                  <a:close/>
                </a:path>
                <a:path w="127000" h="48894">
                  <a:moveTo>
                    <a:pt x="22225" y="17284"/>
                  </a:moveTo>
                  <a:lnTo>
                    <a:pt x="16459" y="16459"/>
                  </a:lnTo>
                  <a:lnTo>
                    <a:pt x="16459" y="22225"/>
                  </a:lnTo>
                  <a:lnTo>
                    <a:pt x="22225" y="23037"/>
                  </a:lnTo>
                  <a:lnTo>
                    <a:pt x="22225" y="17284"/>
                  </a:lnTo>
                  <a:close/>
                </a:path>
                <a:path w="127000" h="48894">
                  <a:moveTo>
                    <a:pt x="22225" y="9880"/>
                  </a:moveTo>
                  <a:lnTo>
                    <a:pt x="16459" y="9055"/>
                  </a:lnTo>
                  <a:lnTo>
                    <a:pt x="16459" y="14808"/>
                  </a:lnTo>
                  <a:lnTo>
                    <a:pt x="22225" y="14808"/>
                  </a:lnTo>
                  <a:lnTo>
                    <a:pt x="22225" y="9880"/>
                  </a:lnTo>
                  <a:close/>
                </a:path>
                <a:path w="127000" h="48894">
                  <a:moveTo>
                    <a:pt x="22225" y="1651"/>
                  </a:moveTo>
                  <a:lnTo>
                    <a:pt x="16459" y="1651"/>
                  </a:lnTo>
                  <a:lnTo>
                    <a:pt x="16459" y="7416"/>
                  </a:lnTo>
                  <a:lnTo>
                    <a:pt x="22225" y="7416"/>
                  </a:lnTo>
                  <a:lnTo>
                    <a:pt x="22225" y="1651"/>
                  </a:lnTo>
                  <a:close/>
                </a:path>
                <a:path w="127000" h="48894">
                  <a:moveTo>
                    <a:pt x="29629" y="40322"/>
                  </a:moveTo>
                  <a:lnTo>
                    <a:pt x="23850" y="40322"/>
                  </a:lnTo>
                  <a:lnTo>
                    <a:pt x="23850" y="46088"/>
                  </a:lnTo>
                  <a:lnTo>
                    <a:pt x="29629" y="46088"/>
                  </a:lnTo>
                  <a:lnTo>
                    <a:pt x="29629" y="40322"/>
                  </a:lnTo>
                  <a:close/>
                </a:path>
                <a:path w="127000" h="48894">
                  <a:moveTo>
                    <a:pt x="29629" y="32918"/>
                  </a:moveTo>
                  <a:lnTo>
                    <a:pt x="23863" y="32918"/>
                  </a:lnTo>
                  <a:lnTo>
                    <a:pt x="23863" y="37858"/>
                  </a:lnTo>
                  <a:lnTo>
                    <a:pt x="29629" y="38684"/>
                  </a:lnTo>
                  <a:lnTo>
                    <a:pt x="29629" y="32918"/>
                  </a:lnTo>
                  <a:close/>
                </a:path>
                <a:path w="127000" h="48894">
                  <a:moveTo>
                    <a:pt x="29629" y="25514"/>
                  </a:moveTo>
                  <a:lnTo>
                    <a:pt x="23863" y="24688"/>
                  </a:lnTo>
                  <a:lnTo>
                    <a:pt x="23863" y="30454"/>
                  </a:lnTo>
                  <a:lnTo>
                    <a:pt x="29629" y="31267"/>
                  </a:lnTo>
                  <a:lnTo>
                    <a:pt x="29629" y="25514"/>
                  </a:lnTo>
                  <a:close/>
                </a:path>
                <a:path w="127000" h="48894">
                  <a:moveTo>
                    <a:pt x="29629" y="18097"/>
                  </a:moveTo>
                  <a:lnTo>
                    <a:pt x="23863" y="17284"/>
                  </a:lnTo>
                  <a:lnTo>
                    <a:pt x="23863" y="23037"/>
                  </a:lnTo>
                  <a:lnTo>
                    <a:pt x="29629" y="23037"/>
                  </a:lnTo>
                  <a:lnTo>
                    <a:pt x="29629" y="18097"/>
                  </a:lnTo>
                  <a:close/>
                </a:path>
                <a:path w="127000" h="48894">
                  <a:moveTo>
                    <a:pt x="29629" y="9880"/>
                  </a:moveTo>
                  <a:lnTo>
                    <a:pt x="23850" y="9880"/>
                  </a:lnTo>
                  <a:lnTo>
                    <a:pt x="23850" y="15646"/>
                  </a:lnTo>
                  <a:lnTo>
                    <a:pt x="29629" y="15646"/>
                  </a:lnTo>
                  <a:lnTo>
                    <a:pt x="29629" y="9880"/>
                  </a:lnTo>
                  <a:close/>
                </a:path>
                <a:path w="127000" h="48894">
                  <a:moveTo>
                    <a:pt x="29629" y="2476"/>
                  </a:moveTo>
                  <a:lnTo>
                    <a:pt x="23863" y="2476"/>
                  </a:lnTo>
                  <a:lnTo>
                    <a:pt x="23863" y="7404"/>
                  </a:lnTo>
                  <a:lnTo>
                    <a:pt x="29629" y="8229"/>
                  </a:lnTo>
                  <a:lnTo>
                    <a:pt x="29629" y="2476"/>
                  </a:lnTo>
                  <a:close/>
                </a:path>
                <a:path w="127000" h="48894">
                  <a:moveTo>
                    <a:pt x="37033" y="41148"/>
                  </a:moveTo>
                  <a:lnTo>
                    <a:pt x="32092" y="41148"/>
                  </a:lnTo>
                  <a:lnTo>
                    <a:pt x="32092" y="46088"/>
                  </a:lnTo>
                  <a:lnTo>
                    <a:pt x="37033" y="46913"/>
                  </a:lnTo>
                  <a:lnTo>
                    <a:pt x="37033" y="41148"/>
                  </a:lnTo>
                  <a:close/>
                </a:path>
                <a:path w="127000" h="48894">
                  <a:moveTo>
                    <a:pt x="37033" y="33731"/>
                  </a:moveTo>
                  <a:lnTo>
                    <a:pt x="32092" y="32918"/>
                  </a:lnTo>
                  <a:lnTo>
                    <a:pt x="32092" y="38684"/>
                  </a:lnTo>
                  <a:lnTo>
                    <a:pt x="37033" y="39509"/>
                  </a:lnTo>
                  <a:lnTo>
                    <a:pt x="37033" y="33731"/>
                  </a:lnTo>
                  <a:close/>
                </a:path>
                <a:path w="127000" h="48894">
                  <a:moveTo>
                    <a:pt x="37033" y="26339"/>
                  </a:moveTo>
                  <a:lnTo>
                    <a:pt x="32092" y="25514"/>
                  </a:lnTo>
                  <a:lnTo>
                    <a:pt x="32092" y="31267"/>
                  </a:lnTo>
                  <a:lnTo>
                    <a:pt x="37033" y="31267"/>
                  </a:lnTo>
                  <a:lnTo>
                    <a:pt x="37033" y="26339"/>
                  </a:lnTo>
                  <a:close/>
                </a:path>
                <a:path w="127000" h="48894">
                  <a:moveTo>
                    <a:pt x="37033" y="18097"/>
                  </a:moveTo>
                  <a:lnTo>
                    <a:pt x="32092" y="18097"/>
                  </a:lnTo>
                  <a:lnTo>
                    <a:pt x="32092" y="23863"/>
                  </a:lnTo>
                  <a:lnTo>
                    <a:pt x="37033" y="23863"/>
                  </a:lnTo>
                  <a:lnTo>
                    <a:pt x="37033" y="18097"/>
                  </a:lnTo>
                  <a:close/>
                </a:path>
                <a:path w="127000" h="48894">
                  <a:moveTo>
                    <a:pt x="37033" y="10693"/>
                  </a:moveTo>
                  <a:lnTo>
                    <a:pt x="32092" y="10693"/>
                  </a:lnTo>
                  <a:lnTo>
                    <a:pt x="32092" y="15633"/>
                  </a:lnTo>
                  <a:lnTo>
                    <a:pt x="37033" y="16459"/>
                  </a:lnTo>
                  <a:lnTo>
                    <a:pt x="37033" y="10693"/>
                  </a:lnTo>
                  <a:close/>
                </a:path>
                <a:path w="127000" h="48894">
                  <a:moveTo>
                    <a:pt x="37033" y="3289"/>
                  </a:moveTo>
                  <a:lnTo>
                    <a:pt x="32092" y="2476"/>
                  </a:lnTo>
                  <a:lnTo>
                    <a:pt x="32092" y="8229"/>
                  </a:lnTo>
                  <a:lnTo>
                    <a:pt x="37033" y="9055"/>
                  </a:lnTo>
                  <a:lnTo>
                    <a:pt x="37033" y="3289"/>
                  </a:lnTo>
                  <a:close/>
                </a:path>
                <a:path w="127000" h="48894">
                  <a:moveTo>
                    <a:pt x="45262" y="41148"/>
                  </a:moveTo>
                  <a:lnTo>
                    <a:pt x="39509" y="41148"/>
                  </a:lnTo>
                  <a:lnTo>
                    <a:pt x="39509" y="46913"/>
                  </a:lnTo>
                  <a:lnTo>
                    <a:pt x="45262" y="47739"/>
                  </a:lnTo>
                  <a:lnTo>
                    <a:pt x="45262" y="41148"/>
                  </a:lnTo>
                  <a:close/>
                </a:path>
                <a:path w="127000" h="48894">
                  <a:moveTo>
                    <a:pt x="45262" y="33731"/>
                  </a:moveTo>
                  <a:lnTo>
                    <a:pt x="39497" y="33731"/>
                  </a:lnTo>
                  <a:lnTo>
                    <a:pt x="39497" y="39497"/>
                  </a:lnTo>
                  <a:lnTo>
                    <a:pt x="45262" y="39497"/>
                  </a:lnTo>
                  <a:lnTo>
                    <a:pt x="45262" y="33731"/>
                  </a:lnTo>
                  <a:close/>
                </a:path>
                <a:path w="127000" h="48894">
                  <a:moveTo>
                    <a:pt x="45262" y="26339"/>
                  </a:moveTo>
                  <a:lnTo>
                    <a:pt x="39497" y="26339"/>
                  </a:lnTo>
                  <a:lnTo>
                    <a:pt x="39497" y="32105"/>
                  </a:lnTo>
                  <a:lnTo>
                    <a:pt x="45262" y="32105"/>
                  </a:lnTo>
                  <a:lnTo>
                    <a:pt x="45262" y="26339"/>
                  </a:lnTo>
                  <a:close/>
                </a:path>
                <a:path w="127000" h="48894">
                  <a:moveTo>
                    <a:pt x="45262" y="18935"/>
                  </a:moveTo>
                  <a:lnTo>
                    <a:pt x="39509" y="18935"/>
                  </a:lnTo>
                  <a:lnTo>
                    <a:pt x="39509" y="23863"/>
                  </a:lnTo>
                  <a:lnTo>
                    <a:pt x="45262" y="24688"/>
                  </a:lnTo>
                  <a:lnTo>
                    <a:pt x="45262" y="18935"/>
                  </a:lnTo>
                  <a:close/>
                </a:path>
                <a:path w="127000" h="48894">
                  <a:moveTo>
                    <a:pt x="45262" y="11518"/>
                  </a:moveTo>
                  <a:lnTo>
                    <a:pt x="39509" y="10693"/>
                  </a:lnTo>
                  <a:lnTo>
                    <a:pt x="39509" y="16459"/>
                  </a:lnTo>
                  <a:lnTo>
                    <a:pt x="45262" y="17284"/>
                  </a:lnTo>
                  <a:lnTo>
                    <a:pt x="45262" y="11518"/>
                  </a:lnTo>
                  <a:close/>
                </a:path>
                <a:path w="127000" h="48894">
                  <a:moveTo>
                    <a:pt x="45262" y="4114"/>
                  </a:moveTo>
                  <a:lnTo>
                    <a:pt x="39509" y="3289"/>
                  </a:lnTo>
                  <a:lnTo>
                    <a:pt x="39509" y="9055"/>
                  </a:lnTo>
                  <a:lnTo>
                    <a:pt x="45262" y="9880"/>
                  </a:lnTo>
                  <a:lnTo>
                    <a:pt x="45262" y="4114"/>
                  </a:lnTo>
                  <a:close/>
                </a:path>
                <a:path w="127000" h="48894">
                  <a:moveTo>
                    <a:pt x="52666" y="41973"/>
                  </a:moveTo>
                  <a:lnTo>
                    <a:pt x="46913" y="41148"/>
                  </a:lnTo>
                  <a:lnTo>
                    <a:pt x="46913" y="47739"/>
                  </a:lnTo>
                  <a:lnTo>
                    <a:pt x="52666" y="47739"/>
                  </a:lnTo>
                  <a:lnTo>
                    <a:pt x="52666" y="41973"/>
                  </a:lnTo>
                  <a:close/>
                </a:path>
                <a:path w="127000" h="48894">
                  <a:moveTo>
                    <a:pt x="52666" y="33731"/>
                  </a:moveTo>
                  <a:lnTo>
                    <a:pt x="46901" y="33731"/>
                  </a:lnTo>
                  <a:lnTo>
                    <a:pt x="46901" y="40322"/>
                  </a:lnTo>
                  <a:lnTo>
                    <a:pt x="52666" y="40322"/>
                  </a:lnTo>
                  <a:lnTo>
                    <a:pt x="52666" y="33731"/>
                  </a:lnTo>
                  <a:close/>
                </a:path>
                <a:path w="127000" h="48894">
                  <a:moveTo>
                    <a:pt x="52666" y="26339"/>
                  </a:moveTo>
                  <a:lnTo>
                    <a:pt x="46913" y="26339"/>
                  </a:lnTo>
                  <a:lnTo>
                    <a:pt x="46913" y="32092"/>
                  </a:lnTo>
                  <a:lnTo>
                    <a:pt x="52666" y="32918"/>
                  </a:lnTo>
                  <a:lnTo>
                    <a:pt x="52666" y="26339"/>
                  </a:lnTo>
                  <a:close/>
                </a:path>
                <a:path w="127000" h="48894">
                  <a:moveTo>
                    <a:pt x="52666" y="18935"/>
                  </a:moveTo>
                  <a:lnTo>
                    <a:pt x="46913" y="18935"/>
                  </a:lnTo>
                  <a:lnTo>
                    <a:pt x="46913" y="24688"/>
                  </a:lnTo>
                  <a:lnTo>
                    <a:pt x="52666" y="25514"/>
                  </a:lnTo>
                  <a:lnTo>
                    <a:pt x="52666" y="18935"/>
                  </a:lnTo>
                  <a:close/>
                </a:path>
                <a:path w="127000" h="48894">
                  <a:moveTo>
                    <a:pt x="52666" y="11518"/>
                  </a:moveTo>
                  <a:lnTo>
                    <a:pt x="46913" y="11518"/>
                  </a:lnTo>
                  <a:lnTo>
                    <a:pt x="46913" y="17284"/>
                  </a:lnTo>
                  <a:lnTo>
                    <a:pt x="52666" y="18097"/>
                  </a:lnTo>
                  <a:lnTo>
                    <a:pt x="52666" y="11518"/>
                  </a:lnTo>
                  <a:close/>
                </a:path>
                <a:path w="127000" h="48894">
                  <a:moveTo>
                    <a:pt x="52666" y="4114"/>
                  </a:moveTo>
                  <a:lnTo>
                    <a:pt x="46901" y="4114"/>
                  </a:lnTo>
                  <a:lnTo>
                    <a:pt x="46901" y="9880"/>
                  </a:lnTo>
                  <a:lnTo>
                    <a:pt x="52666" y="9880"/>
                  </a:lnTo>
                  <a:lnTo>
                    <a:pt x="52666" y="4114"/>
                  </a:lnTo>
                  <a:close/>
                </a:path>
                <a:path w="127000" h="48894">
                  <a:moveTo>
                    <a:pt x="60896" y="41973"/>
                  </a:moveTo>
                  <a:lnTo>
                    <a:pt x="55143" y="41973"/>
                  </a:lnTo>
                  <a:lnTo>
                    <a:pt x="55143" y="47739"/>
                  </a:lnTo>
                  <a:lnTo>
                    <a:pt x="60896" y="48564"/>
                  </a:lnTo>
                  <a:lnTo>
                    <a:pt x="60896" y="41973"/>
                  </a:lnTo>
                  <a:close/>
                </a:path>
                <a:path w="127000" h="48894">
                  <a:moveTo>
                    <a:pt x="60896" y="34556"/>
                  </a:moveTo>
                  <a:lnTo>
                    <a:pt x="55143" y="34556"/>
                  </a:lnTo>
                  <a:lnTo>
                    <a:pt x="55143" y="40322"/>
                  </a:lnTo>
                  <a:lnTo>
                    <a:pt x="60896" y="41148"/>
                  </a:lnTo>
                  <a:lnTo>
                    <a:pt x="60896" y="34556"/>
                  </a:lnTo>
                  <a:close/>
                </a:path>
                <a:path w="127000" h="48894">
                  <a:moveTo>
                    <a:pt x="60896" y="27152"/>
                  </a:moveTo>
                  <a:lnTo>
                    <a:pt x="55143" y="26339"/>
                  </a:lnTo>
                  <a:lnTo>
                    <a:pt x="55143" y="32918"/>
                  </a:lnTo>
                  <a:lnTo>
                    <a:pt x="60896" y="33731"/>
                  </a:lnTo>
                  <a:lnTo>
                    <a:pt x="60896" y="27152"/>
                  </a:lnTo>
                  <a:close/>
                </a:path>
                <a:path w="127000" h="48894">
                  <a:moveTo>
                    <a:pt x="60896" y="19748"/>
                  </a:moveTo>
                  <a:lnTo>
                    <a:pt x="55143" y="18935"/>
                  </a:lnTo>
                  <a:lnTo>
                    <a:pt x="55143" y="25514"/>
                  </a:lnTo>
                  <a:lnTo>
                    <a:pt x="60896" y="25514"/>
                  </a:lnTo>
                  <a:lnTo>
                    <a:pt x="60896" y="19748"/>
                  </a:lnTo>
                  <a:close/>
                </a:path>
                <a:path w="127000" h="48894">
                  <a:moveTo>
                    <a:pt x="60896" y="12344"/>
                  </a:moveTo>
                  <a:lnTo>
                    <a:pt x="55143" y="11518"/>
                  </a:lnTo>
                  <a:lnTo>
                    <a:pt x="55143" y="18097"/>
                  </a:lnTo>
                  <a:lnTo>
                    <a:pt x="60896" y="18097"/>
                  </a:lnTo>
                  <a:lnTo>
                    <a:pt x="60896" y="12344"/>
                  </a:lnTo>
                  <a:close/>
                </a:path>
                <a:path w="127000" h="48894">
                  <a:moveTo>
                    <a:pt x="60896" y="4114"/>
                  </a:moveTo>
                  <a:lnTo>
                    <a:pt x="55130" y="4114"/>
                  </a:lnTo>
                  <a:lnTo>
                    <a:pt x="55130" y="10693"/>
                  </a:lnTo>
                  <a:lnTo>
                    <a:pt x="60896" y="10693"/>
                  </a:lnTo>
                  <a:lnTo>
                    <a:pt x="60896" y="4114"/>
                  </a:lnTo>
                  <a:close/>
                </a:path>
                <a:path w="127000" h="48894">
                  <a:moveTo>
                    <a:pt x="74066" y="13169"/>
                  </a:moveTo>
                  <a:lnTo>
                    <a:pt x="67487" y="12344"/>
                  </a:lnTo>
                  <a:lnTo>
                    <a:pt x="67487" y="18935"/>
                  </a:lnTo>
                  <a:lnTo>
                    <a:pt x="74066" y="18935"/>
                  </a:lnTo>
                  <a:lnTo>
                    <a:pt x="74066" y="13169"/>
                  </a:lnTo>
                  <a:close/>
                </a:path>
                <a:path w="127000" h="48894">
                  <a:moveTo>
                    <a:pt x="74066" y="5765"/>
                  </a:moveTo>
                  <a:lnTo>
                    <a:pt x="67487" y="4927"/>
                  </a:lnTo>
                  <a:lnTo>
                    <a:pt x="67487" y="11518"/>
                  </a:lnTo>
                  <a:lnTo>
                    <a:pt x="74066" y="11518"/>
                  </a:lnTo>
                  <a:lnTo>
                    <a:pt x="74066" y="5765"/>
                  </a:lnTo>
                  <a:close/>
                </a:path>
                <a:path w="127000" h="48894">
                  <a:moveTo>
                    <a:pt x="81470" y="13982"/>
                  </a:moveTo>
                  <a:lnTo>
                    <a:pt x="75717" y="13169"/>
                  </a:lnTo>
                  <a:lnTo>
                    <a:pt x="75717" y="18935"/>
                  </a:lnTo>
                  <a:lnTo>
                    <a:pt x="81470" y="18935"/>
                  </a:lnTo>
                  <a:lnTo>
                    <a:pt x="81470" y="13982"/>
                  </a:lnTo>
                  <a:close/>
                </a:path>
                <a:path w="127000" h="48894">
                  <a:moveTo>
                    <a:pt x="81470" y="6578"/>
                  </a:moveTo>
                  <a:lnTo>
                    <a:pt x="75717" y="5765"/>
                  </a:lnTo>
                  <a:lnTo>
                    <a:pt x="75717" y="11518"/>
                  </a:lnTo>
                  <a:lnTo>
                    <a:pt x="81470" y="11518"/>
                  </a:lnTo>
                  <a:lnTo>
                    <a:pt x="81470" y="6578"/>
                  </a:lnTo>
                  <a:close/>
                </a:path>
                <a:path w="127000" h="48894">
                  <a:moveTo>
                    <a:pt x="88874" y="13982"/>
                  </a:moveTo>
                  <a:lnTo>
                    <a:pt x="83121" y="13982"/>
                  </a:lnTo>
                  <a:lnTo>
                    <a:pt x="83121" y="18935"/>
                  </a:lnTo>
                  <a:lnTo>
                    <a:pt x="88874" y="19748"/>
                  </a:lnTo>
                  <a:lnTo>
                    <a:pt x="88874" y="13982"/>
                  </a:lnTo>
                  <a:close/>
                </a:path>
                <a:path w="127000" h="48894">
                  <a:moveTo>
                    <a:pt x="88874" y="6578"/>
                  </a:moveTo>
                  <a:lnTo>
                    <a:pt x="83121" y="6578"/>
                  </a:lnTo>
                  <a:lnTo>
                    <a:pt x="83121" y="11518"/>
                  </a:lnTo>
                  <a:lnTo>
                    <a:pt x="88874" y="12344"/>
                  </a:lnTo>
                  <a:lnTo>
                    <a:pt x="88874" y="6578"/>
                  </a:lnTo>
                  <a:close/>
                </a:path>
                <a:path w="127000" h="48894">
                  <a:moveTo>
                    <a:pt x="96291" y="14808"/>
                  </a:moveTo>
                  <a:lnTo>
                    <a:pt x="90525" y="14808"/>
                  </a:lnTo>
                  <a:lnTo>
                    <a:pt x="90525" y="19748"/>
                  </a:lnTo>
                  <a:lnTo>
                    <a:pt x="96291" y="20574"/>
                  </a:lnTo>
                  <a:lnTo>
                    <a:pt x="96291" y="14808"/>
                  </a:lnTo>
                  <a:close/>
                </a:path>
                <a:path w="127000" h="48894">
                  <a:moveTo>
                    <a:pt x="96291" y="7404"/>
                  </a:moveTo>
                  <a:lnTo>
                    <a:pt x="90525" y="7404"/>
                  </a:lnTo>
                  <a:lnTo>
                    <a:pt x="90525" y="12344"/>
                  </a:lnTo>
                  <a:lnTo>
                    <a:pt x="96291" y="13169"/>
                  </a:lnTo>
                  <a:lnTo>
                    <a:pt x="96291" y="7404"/>
                  </a:lnTo>
                  <a:close/>
                </a:path>
                <a:path w="127000" h="48894">
                  <a:moveTo>
                    <a:pt x="103695" y="15633"/>
                  </a:moveTo>
                  <a:lnTo>
                    <a:pt x="97929" y="14808"/>
                  </a:lnTo>
                  <a:lnTo>
                    <a:pt x="97929" y="20574"/>
                  </a:lnTo>
                  <a:lnTo>
                    <a:pt x="103695" y="21399"/>
                  </a:lnTo>
                  <a:lnTo>
                    <a:pt x="103695" y="15633"/>
                  </a:lnTo>
                  <a:close/>
                </a:path>
                <a:path w="127000" h="48894">
                  <a:moveTo>
                    <a:pt x="103695" y="8229"/>
                  </a:moveTo>
                  <a:lnTo>
                    <a:pt x="97929" y="7404"/>
                  </a:lnTo>
                  <a:lnTo>
                    <a:pt x="97929" y="13169"/>
                  </a:lnTo>
                  <a:lnTo>
                    <a:pt x="103695" y="13982"/>
                  </a:lnTo>
                  <a:lnTo>
                    <a:pt x="103695" y="8229"/>
                  </a:lnTo>
                  <a:close/>
                </a:path>
                <a:path w="127000" h="48894">
                  <a:moveTo>
                    <a:pt x="111099" y="16459"/>
                  </a:moveTo>
                  <a:lnTo>
                    <a:pt x="105346" y="15633"/>
                  </a:lnTo>
                  <a:lnTo>
                    <a:pt x="105346" y="21399"/>
                  </a:lnTo>
                  <a:lnTo>
                    <a:pt x="111099" y="21399"/>
                  </a:lnTo>
                  <a:lnTo>
                    <a:pt x="111099" y="16459"/>
                  </a:lnTo>
                  <a:close/>
                </a:path>
                <a:path w="127000" h="48894">
                  <a:moveTo>
                    <a:pt x="111099" y="9055"/>
                  </a:moveTo>
                  <a:lnTo>
                    <a:pt x="105346" y="8229"/>
                  </a:lnTo>
                  <a:lnTo>
                    <a:pt x="105346" y="13982"/>
                  </a:lnTo>
                  <a:lnTo>
                    <a:pt x="111099" y="13982"/>
                  </a:lnTo>
                  <a:lnTo>
                    <a:pt x="111099" y="9055"/>
                  </a:lnTo>
                  <a:close/>
                </a:path>
                <a:path w="127000" h="48894">
                  <a:moveTo>
                    <a:pt x="119329" y="16459"/>
                  </a:moveTo>
                  <a:lnTo>
                    <a:pt x="112750" y="16459"/>
                  </a:lnTo>
                  <a:lnTo>
                    <a:pt x="112750" y="21399"/>
                  </a:lnTo>
                  <a:lnTo>
                    <a:pt x="119329" y="22225"/>
                  </a:lnTo>
                  <a:lnTo>
                    <a:pt x="119329" y="16459"/>
                  </a:lnTo>
                  <a:close/>
                </a:path>
                <a:path w="127000" h="48894">
                  <a:moveTo>
                    <a:pt x="119329" y="9055"/>
                  </a:moveTo>
                  <a:lnTo>
                    <a:pt x="112750" y="9055"/>
                  </a:lnTo>
                  <a:lnTo>
                    <a:pt x="112750" y="13982"/>
                  </a:lnTo>
                  <a:lnTo>
                    <a:pt x="119329" y="14808"/>
                  </a:lnTo>
                  <a:lnTo>
                    <a:pt x="119329" y="9055"/>
                  </a:lnTo>
                  <a:close/>
                </a:path>
                <a:path w="127000" h="48894">
                  <a:moveTo>
                    <a:pt x="126733" y="9880"/>
                  </a:moveTo>
                  <a:lnTo>
                    <a:pt x="120154" y="9880"/>
                  </a:lnTo>
                  <a:lnTo>
                    <a:pt x="120154" y="14808"/>
                  </a:lnTo>
                  <a:lnTo>
                    <a:pt x="126733" y="15633"/>
                  </a:lnTo>
                  <a:lnTo>
                    <a:pt x="126733" y="98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519411" y="2643136"/>
              <a:ext cx="59690" cy="46990"/>
            </a:xfrm>
            <a:custGeom>
              <a:avLst/>
              <a:gdLst/>
              <a:ahLst/>
              <a:cxnLst/>
              <a:rect l="l" t="t" r="r" b="b"/>
              <a:pathLst>
                <a:path w="59689" h="46989">
                  <a:moveTo>
                    <a:pt x="6578" y="37858"/>
                  </a:moveTo>
                  <a:lnTo>
                    <a:pt x="0" y="37858"/>
                  </a:lnTo>
                  <a:lnTo>
                    <a:pt x="0" y="43637"/>
                  </a:lnTo>
                  <a:lnTo>
                    <a:pt x="6578" y="44450"/>
                  </a:lnTo>
                  <a:lnTo>
                    <a:pt x="6578" y="37858"/>
                  </a:lnTo>
                  <a:close/>
                </a:path>
                <a:path w="59689" h="46989">
                  <a:moveTo>
                    <a:pt x="6578" y="30454"/>
                  </a:moveTo>
                  <a:lnTo>
                    <a:pt x="0" y="30454"/>
                  </a:lnTo>
                  <a:lnTo>
                    <a:pt x="0" y="36220"/>
                  </a:lnTo>
                  <a:lnTo>
                    <a:pt x="6578" y="36220"/>
                  </a:lnTo>
                  <a:lnTo>
                    <a:pt x="6578" y="30454"/>
                  </a:lnTo>
                  <a:close/>
                </a:path>
                <a:path w="59689" h="46989">
                  <a:moveTo>
                    <a:pt x="6578" y="23050"/>
                  </a:moveTo>
                  <a:lnTo>
                    <a:pt x="0" y="23050"/>
                  </a:lnTo>
                  <a:lnTo>
                    <a:pt x="0" y="28816"/>
                  </a:lnTo>
                  <a:lnTo>
                    <a:pt x="6578" y="28816"/>
                  </a:lnTo>
                  <a:lnTo>
                    <a:pt x="6578" y="23050"/>
                  </a:lnTo>
                  <a:close/>
                </a:path>
                <a:path w="59689" h="46989">
                  <a:moveTo>
                    <a:pt x="6578" y="15646"/>
                  </a:moveTo>
                  <a:lnTo>
                    <a:pt x="0" y="14820"/>
                  </a:lnTo>
                  <a:lnTo>
                    <a:pt x="0" y="21412"/>
                  </a:lnTo>
                  <a:lnTo>
                    <a:pt x="6578" y="21412"/>
                  </a:lnTo>
                  <a:lnTo>
                    <a:pt x="6578" y="15646"/>
                  </a:lnTo>
                  <a:close/>
                </a:path>
                <a:path w="59689" h="46989">
                  <a:moveTo>
                    <a:pt x="6578" y="8242"/>
                  </a:moveTo>
                  <a:lnTo>
                    <a:pt x="0" y="7416"/>
                  </a:lnTo>
                  <a:lnTo>
                    <a:pt x="0" y="14008"/>
                  </a:lnTo>
                  <a:lnTo>
                    <a:pt x="6578" y="14008"/>
                  </a:lnTo>
                  <a:lnTo>
                    <a:pt x="6578" y="8242"/>
                  </a:lnTo>
                  <a:close/>
                </a:path>
                <a:path w="59689" h="46989">
                  <a:moveTo>
                    <a:pt x="6578" y="838"/>
                  </a:moveTo>
                  <a:lnTo>
                    <a:pt x="0" y="0"/>
                  </a:lnTo>
                  <a:lnTo>
                    <a:pt x="0" y="6591"/>
                  </a:lnTo>
                  <a:lnTo>
                    <a:pt x="6578" y="6591"/>
                  </a:lnTo>
                  <a:lnTo>
                    <a:pt x="6578" y="838"/>
                  </a:lnTo>
                  <a:close/>
                </a:path>
                <a:path w="59689" h="46989">
                  <a:moveTo>
                    <a:pt x="13982" y="38684"/>
                  </a:moveTo>
                  <a:lnTo>
                    <a:pt x="8229" y="37858"/>
                  </a:lnTo>
                  <a:lnTo>
                    <a:pt x="8229" y="44450"/>
                  </a:lnTo>
                  <a:lnTo>
                    <a:pt x="13982" y="44450"/>
                  </a:lnTo>
                  <a:lnTo>
                    <a:pt x="13982" y="38684"/>
                  </a:lnTo>
                  <a:close/>
                </a:path>
                <a:path w="59689" h="46989">
                  <a:moveTo>
                    <a:pt x="13982" y="31280"/>
                  </a:moveTo>
                  <a:lnTo>
                    <a:pt x="8229" y="30454"/>
                  </a:lnTo>
                  <a:lnTo>
                    <a:pt x="8229" y="36220"/>
                  </a:lnTo>
                  <a:lnTo>
                    <a:pt x="13982" y="37045"/>
                  </a:lnTo>
                  <a:lnTo>
                    <a:pt x="13982" y="31280"/>
                  </a:lnTo>
                  <a:close/>
                </a:path>
                <a:path w="59689" h="46989">
                  <a:moveTo>
                    <a:pt x="13982" y="23876"/>
                  </a:moveTo>
                  <a:lnTo>
                    <a:pt x="8229" y="23050"/>
                  </a:lnTo>
                  <a:lnTo>
                    <a:pt x="8229" y="28803"/>
                  </a:lnTo>
                  <a:lnTo>
                    <a:pt x="13982" y="28803"/>
                  </a:lnTo>
                  <a:lnTo>
                    <a:pt x="13982" y="23876"/>
                  </a:lnTo>
                  <a:close/>
                </a:path>
                <a:path w="59689" h="46989">
                  <a:moveTo>
                    <a:pt x="13982" y="16471"/>
                  </a:moveTo>
                  <a:lnTo>
                    <a:pt x="8229" y="15646"/>
                  </a:lnTo>
                  <a:lnTo>
                    <a:pt x="8229" y="21412"/>
                  </a:lnTo>
                  <a:lnTo>
                    <a:pt x="13982" y="21412"/>
                  </a:lnTo>
                  <a:lnTo>
                    <a:pt x="13982" y="16471"/>
                  </a:lnTo>
                  <a:close/>
                </a:path>
                <a:path w="59689" h="46989">
                  <a:moveTo>
                    <a:pt x="13982" y="9055"/>
                  </a:moveTo>
                  <a:lnTo>
                    <a:pt x="8229" y="8242"/>
                  </a:lnTo>
                  <a:lnTo>
                    <a:pt x="8229" y="14008"/>
                  </a:lnTo>
                  <a:lnTo>
                    <a:pt x="13982" y="14008"/>
                  </a:lnTo>
                  <a:lnTo>
                    <a:pt x="13982" y="9055"/>
                  </a:lnTo>
                  <a:close/>
                </a:path>
                <a:path w="59689" h="46989">
                  <a:moveTo>
                    <a:pt x="13982" y="1651"/>
                  </a:moveTo>
                  <a:lnTo>
                    <a:pt x="8229" y="838"/>
                  </a:lnTo>
                  <a:lnTo>
                    <a:pt x="8229" y="6591"/>
                  </a:lnTo>
                  <a:lnTo>
                    <a:pt x="13982" y="6591"/>
                  </a:lnTo>
                  <a:lnTo>
                    <a:pt x="13982" y="1651"/>
                  </a:lnTo>
                  <a:close/>
                </a:path>
                <a:path w="59689" h="46989">
                  <a:moveTo>
                    <a:pt x="21386" y="39509"/>
                  </a:moveTo>
                  <a:lnTo>
                    <a:pt x="15633" y="38684"/>
                  </a:lnTo>
                  <a:lnTo>
                    <a:pt x="15633" y="44450"/>
                  </a:lnTo>
                  <a:lnTo>
                    <a:pt x="21386" y="44450"/>
                  </a:lnTo>
                  <a:lnTo>
                    <a:pt x="21386" y="39509"/>
                  </a:lnTo>
                  <a:close/>
                </a:path>
                <a:path w="59689" h="46989">
                  <a:moveTo>
                    <a:pt x="21386" y="32105"/>
                  </a:moveTo>
                  <a:lnTo>
                    <a:pt x="15633" y="31280"/>
                  </a:lnTo>
                  <a:lnTo>
                    <a:pt x="15633" y="37045"/>
                  </a:lnTo>
                  <a:lnTo>
                    <a:pt x="21386" y="37045"/>
                  </a:lnTo>
                  <a:lnTo>
                    <a:pt x="21386" y="32105"/>
                  </a:lnTo>
                  <a:close/>
                </a:path>
                <a:path w="59689" h="46989">
                  <a:moveTo>
                    <a:pt x="21386" y="24701"/>
                  </a:moveTo>
                  <a:lnTo>
                    <a:pt x="15633" y="23876"/>
                  </a:lnTo>
                  <a:lnTo>
                    <a:pt x="15633" y="29629"/>
                  </a:lnTo>
                  <a:lnTo>
                    <a:pt x="21386" y="29629"/>
                  </a:lnTo>
                  <a:lnTo>
                    <a:pt x="21386" y="24701"/>
                  </a:lnTo>
                  <a:close/>
                </a:path>
                <a:path w="59689" h="46989">
                  <a:moveTo>
                    <a:pt x="21386" y="16471"/>
                  </a:moveTo>
                  <a:lnTo>
                    <a:pt x="15633" y="16471"/>
                  </a:lnTo>
                  <a:lnTo>
                    <a:pt x="15633" y="22237"/>
                  </a:lnTo>
                  <a:lnTo>
                    <a:pt x="21386" y="22237"/>
                  </a:lnTo>
                  <a:lnTo>
                    <a:pt x="21386" y="16471"/>
                  </a:lnTo>
                  <a:close/>
                </a:path>
                <a:path w="59689" h="46989">
                  <a:moveTo>
                    <a:pt x="21386" y="9055"/>
                  </a:moveTo>
                  <a:lnTo>
                    <a:pt x="15633" y="9055"/>
                  </a:lnTo>
                  <a:lnTo>
                    <a:pt x="15633" y="14008"/>
                  </a:lnTo>
                  <a:lnTo>
                    <a:pt x="21386" y="14820"/>
                  </a:lnTo>
                  <a:lnTo>
                    <a:pt x="21386" y="9055"/>
                  </a:lnTo>
                  <a:close/>
                </a:path>
                <a:path w="59689" h="46989">
                  <a:moveTo>
                    <a:pt x="21386" y="1651"/>
                  </a:moveTo>
                  <a:lnTo>
                    <a:pt x="15633" y="1651"/>
                  </a:lnTo>
                  <a:lnTo>
                    <a:pt x="15633" y="6591"/>
                  </a:lnTo>
                  <a:lnTo>
                    <a:pt x="21386" y="7416"/>
                  </a:lnTo>
                  <a:lnTo>
                    <a:pt x="21386" y="1651"/>
                  </a:lnTo>
                  <a:close/>
                </a:path>
                <a:path w="59689" h="46989">
                  <a:moveTo>
                    <a:pt x="28803" y="39509"/>
                  </a:moveTo>
                  <a:lnTo>
                    <a:pt x="23037" y="39509"/>
                  </a:lnTo>
                  <a:lnTo>
                    <a:pt x="23037" y="44450"/>
                  </a:lnTo>
                  <a:lnTo>
                    <a:pt x="28803" y="45262"/>
                  </a:lnTo>
                  <a:lnTo>
                    <a:pt x="28803" y="39509"/>
                  </a:lnTo>
                  <a:close/>
                </a:path>
                <a:path w="59689" h="46989">
                  <a:moveTo>
                    <a:pt x="28803" y="32105"/>
                  </a:moveTo>
                  <a:lnTo>
                    <a:pt x="23037" y="32105"/>
                  </a:lnTo>
                  <a:lnTo>
                    <a:pt x="23037" y="37045"/>
                  </a:lnTo>
                  <a:lnTo>
                    <a:pt x="28803" y="37858"/>
                  </a:lnTo>
                  <a:lnTo>
                    <a:pt x="28803" y="32105"/>
                  </a:lnTo>
                  <a:close/>
                </a:path>
                <a:path w="59689" h="46989">
                  <a:moveTo>
                    <a:pt x="28803" y="24701"/>
                  </a:moveTo>
                  <a:lnTo>
                    <a:pt x="23037" y="24701"/>
                  </a:lnTo>
                  <a:lnTo>
                    <a:pt x="23037" y="29629"/>
                  </a:lnTo>
                  <a:lnTo>
                    <a:pt x="28803" y="30454"/>
                  </a:lnTo>
                  <a:lnTo>
                    <a:pt x="28803" y="24701"/>
                  </a:lnTo>
                  <a:close/>
                </a:path>
                <a:path w="59689" h="46989">
                  <a:moveTo>
                    <a:pt x="28803" y="17297"/>
                  </a:moveTo>
                  <a:lnTo>
                    <a:pt x="23037" y="17297"/>
                  </a:lnTo>
                  <a:lnTo>
                    <a:pt x="23037" y="22225"/>
                  </a:lnTo>
                  <a:lnTo>
                    <a:pt x="28803" y="23050"/>
                  </a:lnTo>
                  <a:lnTo>
                    <a:pt x="28803" y="17297"/>
                  </a:lnTo>
                  <a:close/>
                </a:path>
                <a:path w="59689" h="46989">
                  <a:moveTo>
                    <a:pt x="28803" y="9880"/>
                  </a:moveTo>
                  <a:lnTo>
                    <a:pt x="23037" y="9880"/>
                  </a:lnTo>
                  <a:lnTo>
                    <a:pt x="23037" y="14820"/>
                  </a:lnTo>
                  <a:lnTo>
                    <a:pt x="28803" y="15646"/>
                  </a:lnTo>
                  <a:lnTo>
                    <a:pt x="28803" y="9880"/>
                  </a:lnTo>
                  <a:close/>
                </a:path>
                <a:path w="59689" h="46989">
                  <a:moveTo>
                    <a:pt x="28803" y="2476"/>
                  </a:moveTo>
                  <a:lnTo>
                    <a:pt x="23037" y="2476"/>
                  </a:lnTo>
                  <a:lnTo>
                    <a:pt x="23037" y="7416"/>
                  </a:lnTo>
                  <a:lnTo>
                    <a:pt x="28803" y="8242"/>
                  </a:lnTo>
                  <a:lnTo>
                    <a:pt x="28803" y="2476"/>
                  </a:lnTo>
                  <a:close/>
                </a:path>
                <a:path w="59689" h="46989">
                  <a:moveTo>
                    <a:pt x="36207" y="40335"/>
                  </a:moveTo>
                  <a:lnTo>
                    <a:pt x="30441" y="39509"/>
                  </a:lnTo>
                  <a:lnTo>
                    <a:pt x="30441" y="45262"/>
                  </a:lnTo>
                  <a:lnTo>
                    <a:pt x="36207" y="46101"/>
                  </a:lnTo>
                  <a:lnTo>
                    <a:pt x="36207" y="40335"/>
                  </a:lnTo>
                  <a:close/>
                </a:path>
                <a:path w="59689" h="46989">
                  <a:moveTo>
                    <a:pt x="36207" y="32931"/>
                  </a:moveTo>
                  <a:lnTo>
                    <a:pt x="30441" y="32105"/>
                  </a:lnTo>
                  <a:lnTo>
                    <a:pt x="30441" y="37858"/>
                  </a:lnTo>
                  <a:lnTo>
                    <a:pt x="36207" y="38684"/>
                  </a:lnTo>
                  <a:lnTo>
                    <a:pt x="36207" y="32931"/>
                  </a:lnTo>
                  <a:close/>
                </a:path>
                <a:path w="59689" h="46989">
                  <a:moveTo>
                    <a:pt x="36207" y="25527"/>
                  </a:moveTo>
                  <a:lnTo>
                    <a:pt x="30441" y="24701"/>
                  </a:lnTo>
                  <a:lnTo>
                    <a:pt x="30441" y="30454"/>
                  </a:lnTo>
                  <a:lnTo>
                    <a:pt x="36207" y="31280"/>
                  </a:lnTo>
                  <a:lnTo>
                    <a:pt x="36207" y="25527"/>
                  </a:lnTo>
                  <a:close/>
                </a:path>
                <a:path w="59689" h="46989">
                  <a:moveTo>
                    <a:pt x="36207" y="18110"/>
                  </a:moveTo>
                  <a:lnTo>
                    <a:pt x="30441" y="17297"/>
                  </a:lnTo>
                  <a:lnTo>
                    <a:pt x="30441" y="23050"/>
                  </a:lnTo>
                  <a:lnTo>
                    <a:pt x="36207" y="23876"/>
                  </a:lnTo>
                  <a:lnTo>
                    <a:pt x="36207" y="18110"/>
                  </a:lnTo>
                  <a:close/>
                </a:path>
                <a:path w="59689" h="46989">
                  <a:moveTo>
                    <a:pt x="36207" y="10706"/>
                  </a:moveTo>
                  <a:lnTo>
                    <a:pt x="30441" y="9880"/>
                  </a:lnTo>
                  <a:lnTo>
                    <a:pt x="30441" y="15646"/>
                  </a:lnTo>
                  <a:lnTo>
                    <a:pt x="36207" y="16471"/>
                  </a:lnTo>
                  <a:lnTo>
                    <a:pt x="36207" y="10706"/>
                  </a:lnTo>
                  <a:close/>
                </a:path>
                <a:path w="59689" h="46989">
                  <a:moveTo>
                    <a:pt x="36207" y="3302"/>
                  </a:moveTo>
                  <a:lnTo>
                    <a:pt x="30441" y="2476"/>
                  </a:lnTo>
                  <a:lnTo>
                    <a:pt x="30441" y="8242"/>
                  </a:lnTo>
                  <a:lnTo>
                    <a:pt x="36207" y="9055"/>
                  </a:lnTo>
                  <a:lnTo>
                    <a:pt x="36207" y="3302"/>
                  </a:lnTo>
                  <a:close/>
                </a:path>
                <a:path w="59689" h="46989">
                  <a:moveTo>
                    <a:pt x="43611" y="41160"/>
                  </a:moveTo>
                  <a:lnTo>
                    <a:pt x="37858" y="40335"/>
                  </a:lnTo>
                  <a:lnTo>
                    <a:pt x="37858" y="46101"/>
                  </a:lnTo>
                  <a:lnTo>
                    <a:pt x="43611" y="46101"/>
                  </a:lnTo>
                  <a:lnTo>
                    <a:pt x="43611" y="41160"/>
                  </a:lnTo>
                  <a:close/>
                </a:path>
                <a:path w="59689" h="46989">
                  <a:moveTo>
                    <a:pt x="43611" y="33756"/>
                  </a:moveTo>
                  <a:lnTo>
                    <a:pt x="37858" y="32931"/>
                  </a:lnTo>
                  <a:lnTo>
                    <a:pt x="37858" y="38684"/>
                  </a:lnTo>
                  <a:lnTo>
                    <a:pt x="43611" y="38684"/>
                  </a:lnTo>
                  <a:lnTo>
                    <a:pt x="43611" y="33756"/>
                  </a:lnTo>
                  <a:close/>
                </a:path>
                <a:path w="59689" h="46989">
                  <a:moveTo>
                    <a:pt x="43611" y="26339"/>
                  </a:moveTo>
                  <a:lnTo>
                    <a:pt x="37858" y="25527"/>
                  </a:lnTo>
                  <a:lnTo>
                    <a:pt x="37858" y="31280"/>
                  </a:lnTo>
                  <a:lnTo>
                    <a:pt x="43611" y="31280"/>
                  </a:lnTo>
                  <a:lnTo>
                    <a:pt x="43611" y="26339"/>
                  </a:lnTo>
                  <a:close/>
                </a:path>
                <a:path w="59689" h="46989">
                  <a:moveTo>
                    <a:pt x="43611" y="18935"/>
                  </a:moveTo>
                  <a:lnTo>
                    <a:pt x="37858" y="18110"/>
                  </a:lnTo>
                  <a:lnTo>
                    <a:pt x="37858" y="23876"/>
                  </a:lnTo>
                  <a:lnTo>
                    <a:pt x="43611" y="23876"/>
                  </a:lnTo>
                  <a:lnTo>
                    <a:pt x="43611" y="18935"/>
                  </a:lnTo>
                  <a:close/>
                </a:path>
                <a:path w="59689" h="46989">
                  <a:moveTo>
                    <a:pt x="43611" y="11531"/>
                  </a:moveTo>
                  <a:lnTo>
                    <a:pt x="37858" y="10706"/>
                  </a:lnTo>
                  <a:lnTo>
                    <a:pt x="37858" y="16471"/>
                  </a:lnTo>
                  <a:lnTo>
                    <a:pt x="43611" y="16471"/>
                  </a:lnTo>
                  <a:lnTo>
                    <a:pt x="43611" y="11531"/>
                  </a:lnTo>
                  <a:close/>
                </a:path>
                <a:path w="59689" h="46989">
                  <a:moveTo>
                    <a:pt x="43611" y="4127"/>
                  </a:moveTo>
                  <a:lnTo>
                    <a:pt x="37858" y="3302"/>
                  </a:lnTo>
                  <a:lnTo>
                    <a:pt x="37858" y="9055"/>
                  </a:lnTo>
                  <a:lnTo>
                    <a:pt x="43611" y="9055"/>
                  </a:lnTo>
                  <a:lnTo>
                    <a:pt x="43611" y="4127"/>
                  </a:lnTo>
                  <a:close/>
                </a:path>
                <a:path w="59689" h="46989">
                  <a:moveTo>
                    <a:pt x="51841" y="41160"/>
                  </a:moveTo>
                  <a:lnTo>
                    <a:pt x="45262" y="41160"/>
                  </a:lnTo>
                  <a:lnTo>
                    <a:pt x="45262" y="46101"/>
                  </a:lnTo>
                  <a:lnTo>
                    <a:pt x="51841" y="46913"/>
                  </a:lnTo>
                  <a:lnTo>
                    <a:pt x="51841" y="41160"/>
                  </a:lnTo>
                  <a:close/>
                </a:path>
                <a:path w="59689" h="46989">
                  <a:moveTo>
                    <a:pt x="51841" y="33756"/>
                  </a:moveTo>
                  <a:lnTo>
                    <a:pt x="45262" y="33756"/>
                  </a:lnTo>
                  <a:lnTo>
                    <a:pt x="45262" y="38684"/>
                  </a:lnTo>
                  <a:lnTo>
                    <a:pt x="51841" y="39509"/>
                  </a:lnTo>
                  <a:lnTo>
                    <a:pt x="51841" y="33756"/>
                  </a:lnTo>
                  <a:close/>
                </a:path>
                <a:path w="59689" h="46989">
                  <a:moveTo>
                    <a:pt x="51841" y="26339"/>
                  </a:moveTo>
                  <a:lnTo>
                    <a:pt x="45262" y="26339"/>
                  </a:lnTo>
                  <a:lnTo>
                    <a:pt x="45262" y="31280"/>
                  </a:lnTo>
                  <a:lnTo>
                    <a:pt x="51841" y="32105"/>
                  </a:lnTo>
                  <a:lnTo>
                    <a:pt x="51841" y="26339"/>
                  </a:lnTo>
                  <a:close/>
                </a:path>
                <a:path w="59689" h="46989">
                  <a:moveTo>
                    <a:pt x="51841" y="18935"/>
                  </a:moveTo>
                  <a:lnTo>
                    <a:pt x="45262" y="18935"/>
                  </a:lnTo>
                  <a:lnTo>
                    <a:pt x="45262" y="23876"/>
                  </a:lnTo>
                  <a:lnTo>
                    <a:pt x="51841" y="24701"/>
                  </a:lnTo>
                  <a:lnTo>
                    <a:pt x="51841" y="18935"/>
                  </a:lnTo>
                  <a:close/>
                </a:path>
                <a:path w="59689" h="46989">
                  <a:moveTo>
                    <a:pt x="51841" y="11531"/>
                  </a:moveTo>
                  <a:lnTo>
                    <a:pt x="45262" y="11531"/>
                  </a:lnTo>
                  <a:lnTo>
                    <a:pt x="45262" y="16471"/>
                  </a:lnTo>
                  <a:lnTo>
                    <a:pt x="51841" y="17297"/>
                  </a:lnTo>
                  <a:lnTo>
                    <a:pt x="51841" y="11531"/>
                  </a:lnTo>
                  <a:close/>
                </a:path>
                <a:path w="59689" h="46989">
                  <a:moveTo>
                    <a:pt x="51841" y="4127"/>
                  </a:moveTo>
                  <a:lnTo>
                    <a:pt x="45262" y="4127"/>
                  </a:lnTo>
                  <a:lnTo>
                    <a:pt x="45262" y="9055"/>
                  </a:lnTo>
                  <a:lnTo>
                    <a:pt x="51841" y="9880"/>
                  </a:lnTo>
                  <a:lnTo>
                    <a:pt x="51841" y="4127"/>
                  </a:lnTo>
                  <a:close/>
                </a:path>
                <a:path w="59689" h="46989">
                  <a:moveTo>
                    <a:pt x="59245" y="41986"/>
                  </a:moveTo>
                  <a:lnTo>
                    <a:pt x="52666" y="41160"/>
                  </a:lnTo>
                  <a:lnTo>
                    <a:pt x="52666" y="46913"/>
                  </a:lnTo>
                  <a:lnTo>
                    <a:pt x="59245" y="46913"/>
                  </a:lnTo>
                  <a:lnTo>
                    <a:pt x="59245" y="41986"/>
                  </a:lnTo>
                  <a:close/>
                </a:path>
                <a:path w="59689" h="46989">
                  <a:moveTo>
                    <a:pt x="59245" y="34582"/>
                  </a:moveTo>
                  <a:lnTo>
                    <a:pt x="52666" y="33756"/>
                  </a:lnTo>
                  <a:lnTo>
                    <a:pt x="52666" y="39509"/>
                  </a:lnTo>
                  <a:lnTo>
                    <a:pt x="59245" y="40335"/>
                  </a:lnTo>
                  <a:lnTo>
                    <a:pt x="59245" y="34582"/>
                  </a:lnTo>
                  <a:close/>
                </a:path>
                <a:path w="59689" h="46989">
                  <a:moveTo>
                    <a:pt x="59245" y="27165"/>
                  </a:moveTo>
                  <a:lnTo>
                    <a:pt x="52666" y="27165"/>
                  </a:lnTo>
                  <a:lnTo>
                    <a:pt x="52666" y="32105"/>
                  </a:lnTo>
                  <a:lnTo>
                    <a:pt x="59245" y="32931"/>
                  </a:lnTo>
                  <a:lnTo>
                    <a:pt x="59245" y="27165"/>
                  </a:lnTo>
                  <a:close/>
                </a:path>
                <a:path w="59689" h="46989">
                  <a:moveTo>
                    <a:pt x="59245" y="19761"/>
                  </a:moveTo>
                  <a:lnTo>
                    <a:pt x="52666" y="19761"/>
                  </a:lnTo>
                  <a:lnTo>
                    <a:pt x="52666" y="24701"/>
                  </a:lnTo>
                  <a:lnTo>
                    <a:pt x="59245" y="25527"/>
                  </a:lnTo>
                  <a:lnTo>
                    <a:pt x="59245" y="19761"/>
                  </a:lnTo>
                  <a:close/>
                </a:path>
                <a:path w="59689" h="46989">
                  <a:moveTo>
                    <a:pt x="59245" y="12357"/>
                  </a:moveTo>
                  <a:lnTo>
                    <a:pt x="52666" y="12357"/>
                  </a:lnTo>
                  <a:lnTo>
                    <a:pt x="52666" y="17297"/>
                  </a:lnTo>
                  <a:lnTo>
                    <a:pt x="59245" y="18110"/>
                  </a:lnTo>
                  <a:lnTo>
                    <a:pt x="59245" y="12357"/>
                  </a:lnTo>
                  <a:close/>
                </a:path>
                <a:path w="59689" h="46989">
                  <a:moveTo>
                    <a:pt x="59245" y="4953"/>
                  </a:moveTo>
                  <a:lnTo>
                    <a:pt x="52666" y="4953"/>
                  </a:lnTo>
                  <a:lnTo>
                    <a:pt x="52666" y="9880"/>
                  </a:lnTo>
                  <a:lnTo>
                    <a:pt x="59245" y="10706"/>
                  </a:lnTo>
                  <a:lnTo>
                    <a:pt x="59245" y="49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519411" y="2648902"/>
              <a:ext cx="123189" cy="43815"/>
            </a:xfrm>
            <a:custGeom>
              <a:avLst/>
              <a:gdLst/>
              <a:ahLst/>
              <a:cxnLst/>
              <a:rect l="l" t="t" r="r" b="b"/>
              <a:pathLst>
                <a:path w="123189" h="43814">
                  <a:moveTo>
                    <a:pt x="6578" y="32092"/>
                  </a:moveTo>
                  <a:lnTo>
                    <a:pt x="0" y="32092"/>
                  </a:lnTo>
                  <a:lnTo>
                    <a:pt x="0" y="37871"/>
                  </a:lnTo>
                  <a:lnTo>
                    <a:pt x="6578" y="38684"/>
                  </a:lnTo>
                  <a:lnTo>
                    <a:pt x="6578" y="32092"/>
                  </a:lnTo>
                  <a:close/>
                </a:path>
                <a:path w="123189" h="43814">
                  <a:moveTo>
                    <a:pt x="6578" y="24688"/>
                  </a:moveTo>
                  <a:lnTo>
                    <a:pt x="0" y="24688"/>
                  </a:lnTo>
                  <a:lnTo>
                    <a:pt x="0" y="30454"/>
                  </a:lnTo>
                  <a:lnTo>
                    <a:pt x="6578" y="30454"/>
                  </a:lnTo>
                  <a:lnTo>
                    <a:pt x="6578" y="24688"/>
                  </a:lnTo>
                  <a:close/>
                </a:path>
                <a:path w="123189" h="43814">
                  <a:moveTo>
                    <a:pt x="13982" y="32918"/>
                  </a:moveTo>
                  <a:lnTo>
                    <a:pt x="8229" y="32092"/>
                  </a:lnTo>
                  <a:lnTo>
                    <a:pt x="8229" y="38684"/>
                  </a:lnTo>
                  <a:lnTo>
                    <a:pt x="13982" y="38684"/>
                  </a:lnTo>
                  <a:lnTo>
                    <a:pt x="13982" y="32918"/>
                  </a:lnTo>
                  <a:close/>
                </a:path>
                <a:path w="123189" h="43814">
                  <a:moveTo>
                    <a:pt x="13982" y="25514"/>
                  </a:moveTo>
                  <a:lnTo>
                    <a:pt x="8229" y="24688"/>
                  </a:lnTo>
                  <a:lnTo>
                    <a:pt x="8229" y="30454"/>
                  </a:lnTo>
                  <a:lnTo>
                    <a:pt x="13982" y="31280"/>
                  </a:lnTo>
                  <a:lnTo>
                    <a:pt x="13982" y="25514"/>
                  </a:lnTo>
                  <a:close/>
                </a:path>
                <a:path w="123189" h="43814">
                  <a:moveTo>
                    <a:pt x="21386" y="33743"/>
                  </a:moveTo>
                  <a:lnTo>
                    <a:pt x="15633" y="32918"/>
                  </a:lnTo>
                  <a:lnTo>
                    <a:pt x="15633" y="38684"/>
                  </a:lnTo>
                  <a:lnTo>
                    <a:pt x="21386" y="38684"/>
                  </a:lnTo>
                  <a:lnTo>
                    <a:pt x="21386" y="33743"/>
                  </a:lnTo>
                  <a:close/>
                </a:path>
                <a:path w="123189" h="43814">
                  <a:moveTo>
                    <a:pt x="21386" y="26339"/>
                  </a:moveTo>
                  <a:lnTo>
                    <a:pt x="15633" y="25514"/>
                  </a:lnTo>
                  <a:lnTo>
                    <a:pt x="15633" y="31280"/>
                  </a:lnTo>
                  <a:lnTo>
                    <a:pt x="21386" y="31280"/>
                  </a:lnTo>
                  <a:lnTo>
                    <a:pt x="21386" y="26339"/>
                  </a:lnTo>
                  <a:close/>
                </a:path>
                <a:path w="123189" h="43814">
                  <a:moveTo>
                    <a:pt x="28803" y="33743"/>
                  </a:moveTo>
                  <a:lnTo>
                    <a:pt x="23037" y="33743"/>
                  </a:lnTo>
                  <a:lnTo>
                    <a:pt x="23037" y="38684"/>
                  </a:lnTo>
                  <a:lnTo>
                    <a:pt x="28803" y="39497"/>
                  </a:lnTo>
                  <a:lnTo>
                    <a:pt x="28803" y="33743"/>
                  </a:lnTo>
                  <a:close/>
                </a:path>
                <a:path w="123189" h="43814">
                  <a:moveTo>
                    <a:pt x="28803" y="26339"/>
                  </a:moveTo>
                  <a:lnTo>
                    <a:pt x="23037" y="26339"/>
                  </a:lnTo>
                  <a:lnTo>
                    <a:pt x="23037" y="31280"/>
                  </a:lnTo>
                  <a:lnTo>
                    <a:pt x="28803" y="32092"/>
                  </a:lnTo>
                  <a:lnTo>
                    <a:pt x="28803" y="26339"/>
                  </a:lnTo>
                  <a:close/>
                </a:path>
                <a:path w="123189" h="43814">
                  <a:moveTo>
                    <a:pt x="36207" y="34569"/>
                  </a:moveTo>
                  <a:lnTo>
                    <a:pt x="30441" y="33743"/>
                  </a:lnTo>
                  <a:lnTo>
                    <a:pt x="30441" y="39497"/>
                  </a:lnTo>
                  <a:lnTo>
                    <a:pt x="36207" y="40335"/>
                  </a:lnTo>
                  <a:lnTo>
                    <a:pt x="36207" y="34569"/>
                  </a:lnTo>
                  <a:close/>
                </a:path>
                <a:path w="123189" h="43814">
                  <a:moveTo>
                    <a:pt x="36207" y="27165"/>
                  </a:moveTo>
                  <a:lnTo>
                    <a:pt x="30441" y="26339"/>
                  </a:lnTo>
                  <a:lnTo>
                    <a:pt x="30441" y="32092"/>
                  </a:lnTo>
                  <a:lnTo>
                    <a:pt x="36207" y="32918"/>
                  </a:lnTo>
                  <a:lnTo>
                    <a:pt x="36207" y="27165"/>
                  </a:lnTo>
                  <a:close/>
                </a:path>
                <a:path w="123189" h="43814">
                  <a:moveTo>
                    <a:pt x="36207" y="19761"/>
                  </a:moveTo>
                  <a:lnTo>
                    <a:pt x="30441" y="18935"/>
                  </a:lnTo>
                  <a:lnTo>
                    <a:pt x="30441" y="24688"/>
                  </a:lnTo>
                  <a:lnTo>
                    <a:pt x="36207" y="25514"/>
                  </a:lnTo>
                  <a:lnTo>
                    <a:pt x="36207" y="19761"/>
                  </a:lnTo>
                  <a:close/>
                </a:path>
                <a:path w="123189" h="43814">
                  <a:moveTo>
                    <a:pt x="43611" y="35394"/>
                  </a:moveTo>
                  <a:lnTo>
                    <a:pt x="37858" y="34569"/>
                  </a:lnTo>
                  <a:lnTo>
                    <a:pt x="37858" y="40335"/>
                  </a:lnTo>
                  <a:lnTo>
                    <a:pt x="43611" y="40335"/>
                  </a:lnTo>
                  <a:lnTo>
                    <a:pt x="43611" y="35394"/>
                  </a:lnTo>
                  <a:close/>
                </a:path>
                <a:path w="123189" h="43814">
                  <a:moveTo>
                    <a:pt x="43611" y="27990"/>
                  </a:moveTo>
                  <a:lnTo>
                    <a:pt x="37858" y="27165"/>
                  </a:lnTo>
                  <a:lnTo>
                    <a:pt x="37858" y="32918"/>
                  </a:lnTo>
                  <a:lnTo>
                    <a:pt x="43611" y="32918"/>
                  </a:lnTo>
                  <a:lnTo>
                    <a:pt x="43611" y="27990"/>
                  </a:lnTo>
                  <a:close/>
                </a:path>
                <a:path w="123189" h="43814">
                  <a:moveTo>
                    <a:pt x="43611" y="20574"/>
                  </a:moveTo>
                  <a:lnTo>
                    <a:pt x="37858" y="19761"/>
                  </a:lnTo>
                  <a:lnTo>
                    <a:pt x="37858" y="25514"/>
                  </a:lnTo>
                  <a:lnTo>
                    <a:pt x="43611" y="25514"/>
                  </a:lnTo>
                  <a:lnTo>
                    <a:pt x="43611" y="20574"/>
                  </a:lnTo>
                  <a:close/>
                </a:path>
                <a:path w="123189" h="43814">
                  <a:moveTo>
                    <a:pt x="51841" y="35394"/>
                  </a:moveTo>
                  <a:lnTo>
                    <a:pt x="45262" y="35394"/>
                  </a:lnTo>
                  <a:lnTo>
                    <a:pt x="45262" y="40335"/>
                  </a:lnTo>
                  <a:lnTo>
                    <a:pt x="51841" y="41148"/>
                  </a:lnTo>
                  <a:lnTo>
                    <a:pt x="51841" y="35394"/>
                  </a:lnTo>
                  <a:close/>
                </a:path>
                <a:path w="123189" h="43814">
                  <a:moveTo>
                    <a:pt x="51841" y="27990"/>
                  </a:moveTo>
                  <a:lnTo>
                    <a:pt x="45262" y="27990"/>
                  </a:lnTo>
                  <a:lnTo>
                    <a:pt x="45262" y="32918"/>
                  </a:lnTo>
                  <a:lnTo>
                    <a:pt x="51841" y="33743"/>
                  </a:lnTo>
                  <a:lnTo>
                    <a:pt x="51841" y="27990"/>
                  </a:lnTo>
                  <a:close/>
                </a:path>
                <a:path w="123189" h="43814">
                  <a:moveTo>
                    <a:pt x="51841" y="20574"/>
                  </a:moveTo>
                  <a:lnTo>
                    <a:pt x="45262" y="20574"/>
                  </a:lnTo>
                  <a:lnTo>
                    <a:pt x="45262" y="25514"/>
                  </a:lnTo>
                  <a:lnTo>
                    <a:pt x="51841" y="26339"/>
                  </a:lnTo>
                  <a:lnTo>
                    <a:pt x="51841" y="20574"/>
                  </a:lnTo>
                  <a:close/>
                </a:path>
                <a:path w="123189" h="43814">
                  <a:moveTo>
                    <a:pt x="59245" y="36220"/>
                  </a:moveTo>
                  <a:lnTo>
                    <a:pt x="52666" y="35394"/>
                  </a:lnTo>
                  <a:lnTo>
                    <a:pt x="52666" y="41148"/>
                  </a:lnTo>
                  <a:lnTo>
                    <a:pt x="59245" y="41148"/>
                  </a:lnTo>
                  <a:lnTo>
                    <a:pt x="59245" y="36220"/>
                  </a:lnTo>
                  <a:close/>
                </a:path>
                <a:path w="123189" h="43814">
                  <a:moveTo>
                    <a:pt x="59245" y="28816"/>
                  </a:moveTo>
                  <a:lnTo>
                    <a:pt x="52666" y="27990"/>
                  </a:lnTo>
                  <a:lnTo>
                    <a:pt x="52666" y="33743"/>
                  </a:lnTo>
                  <a:lnTo>
                    <a:pt x="59245" y="34569"/>
                  </a:lnTo>
                  <a:lnTo>
                    <a:pt x="59245" y="28816"/>
                  </a:lnTo>
                  <a:close/>
                </a:path>
                <a:path w="123189" h="43814">
                  <a:moveTo>
                    <a:pt x="59245" y="21399"/>
                  </a:moveTo>
                  <a:lnTo>
                    <a:pt x="52666" y="21399"/>
                  </a:lnTo>
                  <a:lnTo>
                    <a:pt x="52666" y="26339"/>
                  </a:lnTo>
                  <a:lnTo>
                    <a:pt x="59245" y="27165"/>
                  </a:lnTo>
                  <a:lnTo>
                    <a:pt x="59245" y="21399"/>
                  </a:lnTo>
                  <a:close/>
                </a:path>
                <a:path w="123189" h="43814">
                  <a:moveTo>
                    <a:pt x="71589" y="37045"/>
                  </a:moveTo>
                  <a:lnTo>
                    <a:pt x="66649" y="37045"/>
                  </a:lnTo>
                  <a:lnTo>
                    <a:pt x="66649" y="41973"/>
                  </a:lnTo>
                  <a:lnTo>
                    <a:pt x="71589" y="42799"/>
                  </a:lnTo>
                  <a:lnTo>
                    <a:pt x="71589" y="37045"/>
                  </a:lnTo>
                  <a:close/>
                </a:path>
                <a:path w="123189" h="43814">
                  <a:moveTo>
                    <a:pt x="71589" y="29629"/>
                  </a:moveTo>
                  <a:lnTo>
                    <a:pt x="66649" y="29629"/>
                  </a:lnTo>
                  <a:lnTo>
                    <a:pt x="66649" y="34569"/>
                  </a:lnTo>
                  <a:lnTo>
                    <a:pt x="71589" y="35394"/>
                  </a:lnTo>
                  <a:lnTo>
                    <a:pt x="71589" y="29629"/>
                  </a:lnTo>
                  <a:close/>
                </a:path>
                <a:path w="123189" h="43814">
                  <a:moveTo>
                    <a:pt x="71589" y="22225"/>
                  </a:moveTo>
                  <a:lnTo>
                    <a:pt x="66649" y="22225"/>
                  </a:lnTo>
                  <a:lnTo>
                    <a:pt x="66649" y="27165"/>
                  </a:lnTo>
                  <a:lnTo>
                    <a:pt x="71589" y="27990"/>
                  </a:lnTo>
                  <a:lnTo>
                    <a:pt x="71589" y="22225"/>
                  </a:lnTo>
                  <a:close/>
                </a:path>
                <a:path w="123189" h="43814">
                  <a:moveTo>
                    <a:pt x="71589" y="14820"/>
                  </a:moveTo>
                  <a:lnTo>
                    <a:pt x="66649" y="14820"/>
                  </a:lnTo>
                  <a:lnTo>
                    <a:pt x="66649" y="19761"/>
                  </a:lnTo>
                  <a:lnTo>
                    <a:pt x="71589" y="20574"/>
                  </a:lnTo>
                  <a:lnTo>
                    <a:pt x="71589" y="14820"/>
                  </a:lnTo>
                  <a:close/>
                </a:path>
                <a:path w="123189" h="43814">
                  <a:moveTo>
                    <a:pt x="71589" y="7404"/>
                  </a:moveTo>
                  <a:lnTo>
                    <a:pt x="66649" y="7404"/>
                  </a:lnTo>
                  <a:lnTo>
                    <a:pt x="66649" y="12344"/>
                  </a:lnTo>
                  <a:lnTo>
                    <a:pt x="71589" y="13169"/>
                  </a:lnTo>
                  <a:lnTo>
                    <a:pt x="71589" y="7404"/>
                  </a:lnTo>
                  <a:close/>
                </a:path>
                <a:path w="123189" h="43814">
                  <a:moveTo>
                    <a:pt x="71589" y="825"/>
                  </a:moveTo>
                  <a:lnTo>
                    <a:pt x="66649" y="0"/>
                  </a:lnTo>
                  <a:lnTo>
                    <a:pt x="66649" y="4940"/>
                  </a:lnTo>
                  <a:lnTo>
                    <a:pt x="71589" y="5765"/>
                  </a:lnTo>
                  <a:lnTo>
                    <a:pt x="71589" y="825"/>
                  </a:lnTo>
                  <a:close/>
                </a:path>
                <a:path w="123189" h="43814">
                  <a:moveTo>
                    <a:pt x="78994" y="37871"/>
                  </a:moveTo>
                  <a:lnTo>
                    <a:pt x="74066" y="37045"/>
                  </a:lnTo>
                  <a:lnTo>
                    <a:pt x="74066" y="42799"/>
                  </a:lnTo>
                  <a:lnTo>
                    <a:pt x="78994" y="42799"/>
                  </a:lnTo>
                  <a:lnTo>
                    <a:pt x="78994" y="37871"/>
                  </a:lnTo>
                  <a:close/>
                </a:path>
                <a:path w="123189" h="43814">
                  <a:moveTo>
                    <a:pt x="78994" y="30454"/>
                  </a:moveTo>
                  <a:lnTo>
                    <a:pt x="74066" y="29629"/>
                  </a:lnTo>
                  <a:lnTo>
                    <a:pt x="74066" y="35394"/>
                  </a:lnTo>
                  <a:lnTo>
                    <a:pt x="78994" y="35394"/>
                  </a:lnTo>
                  <a:lnTo>
                    <a:pt x="78994" y="30454"/>
                  </a:lnTo>
                  <a:close/>
                </a:path>
                <a:path w="123189" h="43814">
                  <a:moveTo>
                    <a:pt x="78994" y="23037"/>
                  </a:moveTo>
                  <a:lnTo>
                    <a:pt x="74066" y="22225"/>
                  </a:lnTo>
                  <a:lnTo>
                    <a:pt x="74066" y="27990"/>
                  </a:lnTo>
                  <a:lnTo>
                    <a:pt x="78994" y="27990"/>
                  </a:lnTo>
                  <a:lnTo>
                    <a:pt x="78994" y="23037"/>
                  </a:lnTo>
                  <a:close/>
                </a:path>
                <a:path w="123189" h="43814">
                  <a:moveTo>
                    <a:pt x="78994" y="15646"/>
                  </a:moveTo>
                  <a:lnTo>
                    <a:pt x="74066" y="15646"/>
                  </a:lnTo>
                  <a:lnTo>
                    <a:pt x="74066" y="20574"/>
                  </a:lnTo>
                  <a:lnTo>
                    <a:pt x="78994" y="21399"/>
                  </a:lnTo>
                  <a:lnTo>
                    <a:pt x="78994" y="15646"/>
                  </a:lnTo>
                  <a:close/>
                </a:path>
                <a:path w="123189" h="43814">
                  <a:moveTo>
                    <a:pt x="78994" y="8242"/>
                  </a:moveTo>
                  <a:lnTo>
                    <a:pt x="74066" y="8242"/>
                  </a:lnTo>
                  <a:lnTo>
                    <a:pt x="74066" y="13169"/>
                  </a:lnTo>
                  <a:lnTo>
                    <a:pt x="78994" y="13995"/>
                  </a:lnTo>
                  <a:lnTo>
                    <a:pt x="78994" y="8242"/>
                  </a:lnTo>
                  <a:close/>
                </a:path>
                <a:path w="123189" h="43814">
                  <a:moveTo>
                    <a:pt x="78994" y="825"/>
                  </a:moveTo>
                  <a:lnTo>
                    <a:pt x="74066" y="825"/>
                  </a:lnTo>
                  <a:lnTo>
                    <a:pt x="74066" y="5765"/>
                  </a:lnTo>
                  <a:lnTo>
                    <a:pt x="78994" y="6591"/>
                  </a:lnTo>
                  <a:lnTo>
                    <a:pt x="78994" y="825"/>
                  </a:lnTo>
                  <a:close/>
                </a:path>
                <a:path w="123189" h="43814">
                  <a:moveTo>
                    <a:pt x="86410" y="37871"/>
                  </a:moveTo>
                  <a:lnTo>
                    <a:pt x="80645" y="37871"/>
                  </a:lnTo>
                  <a:lnTo>
                    <a:pt x="80645" y="42799"/>
                  </a:lnTo>
                  <a:lnTo>
                    <a:pt x="86410" y="43624"/>
                  </a:lnTo>
                  <a:lnTo>
                    <a:pt x="86410" y="37871"/>
                  </a:lnTo>
                  <a:close/>
                </a:path>
                <a:path w="123189" h="43814">
                  <a:moveTo>
                    <a:pt x="86410" y="30454"/>
                  </a:moveTo>
                  <a:lnTo>
                    <a:pt x="80645" y="30454"/>
                  </a:lnTo>
                  <a:lnTo>
                    <a:pt x="80645" y="35394"/>
                  </a:lnTo>
                  <a:lnTo>
                    <a:pt x="86410" y="36220"/>
                  </a:lnTo>
                  <a:lnTo>
                    <a:pt x="86410" y="30454"/>
                  </a:lnTo>
                  <a:close/>
                </a:path>
                <a:path w="123189" h="43814">
                  <a:moveTo>
                    <a:pt x="86410" y="23037"/>
                  </a:moveTo>
                  <a:lnTo>
                    <a:pt x="80645" y="23037"/>
                  </a:lnTo>
                  <a:lnTo>
                    <a:pt x="80645" y="28803"/>
                  </a:lnTo>
                  <a:lnTo>
                    <a:pt x="86410" y="28803"/>
                  </a:lnTo>
                  <a:lnTo>
                    <a:pt x="86410" y="23037"/>
                  </a:lnTo>
                  <a:close/>
                </a:path>
                <a:path w="123189" h="43814">
                  <a:moveTo>
                    <a:pt x="86410" y="15646"/>
                  </a:moveTo>
                  <a:lnTo>
                    <a:pt x="80645" y="15646"/>
                  </a:lnTo>
                  <a:lnTo>
                    <a:pt x="80645" y="21412"/>
                  </a:lnTo>
                  <a:lnTo>
                    <a:pt x="86410" y="21412"/>
                  </a:lnTo>
                  <a:lnTo>
                    <a:pt x="86410" y="15646"/>
                  </a:lnTo>
                  <a:close/>
                </a:path>
                <a:path w="123189" h="43814">
                  <a:moveTo>
                    <a:pt x="86410" y="8242"/>
                  </a:moveTo>
                  <a:lnTo>
                    <a:pt x="80645" y="8242"/>
                  </a:lnTo>
                  <a:lnTo>
                    <a:pt x="80645" y="13995"/>
                  </a:lnTo>
                  <a:lnTo>
                    <a:pt x="86410" y="13995"/>
                  </a:lnTo>
                  <a:lnTo>
                    <a:pt x="86410" y="8242"/>
                  </a:lnTo>
                  <a:close/>
                </a:path>
                <a:path w="123189" h="43814">
                  <a:moveTo>
                    <a:pt x="86410" y="825"/>
                  </a:moveTo>
                  <a:lnTo>
                    <a:pt x="80645" y="825"/>
                  </a:lnTo>
                  <a:lnTo>
                    <a:pt x="80645" y="6591"/>
                  </a:lnTo>
                  <a:lnTo>
                    <a:pt x="86410" y="7404"/>
                  </a:lnTo>
                  <a:lnTo>
                    <a:pt x="86410" y="825"/>
                  </a:lnTo>
                  <a:close/>
                </a:path>
                <a:path w="123189" h="43814">
                  <a:moveTo>
                    <a:pt x="93814" y="30454"/>
                  </a:moveTo>
                  <a:lnTo>
                    <a:pt x="88049" y="30454"/>
                  </a:lnTo>
                  <a:lnTo>
                    <a:pt x="88049" y="36220"/>
                  </a:lnTo>
                  <a:lnTo>
                    <a:pt x="93814" y="37045"/>
                  </a:lnTo>
                  <a:lnTo>
                    <a:pt x="93814" y="30454"/>
                  </a:lnTo>
                  <a:close/>
                </a:path>
                <a:path w="123189" h="43814">
                  <a:moveTo>
                    <a:pt x="93814" y="23037"/>
                  </a:moveTo>
                  <a:lnTo>
                    <a:pt x="88049" y="23037"/>
                  </a:lnTo>
                  <a:lnTo>
                    <a:pt x="88049" y="28816"/>
                  </a:lnTo>
                  <a:lnTo>
                    <a:pt x="93814" y="29629"/>
                  </a:lnTo>
                  <a:lnTo>
                    <a:pt x="93814" y="23037"/>
                  </a:lnTo>
                  <a:close/>
                </a:path>
                <a:path w="123189" h="43814">
                  <a:moveTo>
                    <a:pt x="93814" y="15646"/>
                  </a:moveTo>
                  <a:lnTo>
                    <a:pt x="88049" y="15646"/>
                  </a:lnTo>
                  <a:lnTo>
                    <a:pt x="88049" y="21399"/>
                  </a:lnTo>
                  <a:lnTo>
                    <a:pt x="93814" y="22225"/>
                  </a:lnTo>
                  <a:lnTo>
                    <a:pt x="93814" y="15646"/>
                  </a:lnTo>
                  <a:close/>
                </a:path>
                <a:path w="123189" h="43814">
                  <a:moveTo>
                    <a:pt x="93814" y="9055"/>
                  </a:moveTo>
                  <a:lnTo>
                    <a:pt x="88049" y="8242"/>
                  </a:lnTo>
                  <a:lnTo>
                    <a:pt x="88049" y="14820"/>
                  </a:lnTo>
                  <a:lnTo>
                    <a:pt x="93814" y="14820"/>
                  </a:lnTo>
                  <a:lnTo>
                    <a:pt x="93814" y="9055"/>
                  </a:lnTo>
                  <a:close/>
                </a:path>
                <a:path w="123189" h="43814">
                  <a:moveTo>
                    <a:pt x="93814" y="1651"/>
                  </a:moveTo>
                  <a:lnTo>
                    <a:pt x="88049" y="825"/>
                  </a:lnTo>
                  <a:lnTo>
                    <a:pt x="88049" y="7404"/>
                  </a:lnTo>
                  <a:lnTo>
                    <a:pt x="93814" y="7404"/>
                  </a:lnTo>
                  <a:lnTo>
                    <a:pt x="93814" y="1651"/>
                  </a:lnTo>
                  <a:close/>
                </a:path>
                <a:path w="123189" h="43814">
                  <a:moveTo>
                    <a:pt x="101219" y="31280"/>
                  </a:moveTo>
                  <a:lnTo>
                    <a:pt x="95453" y="30454"/>
                  </a:lnTo>
                  <a:lnTo>
                    <a:pt x="95453" y="37045"/>
                  </a:lnTo>
                  <a:lnTo>
                    <a:pt x="101219" y="37045"/>
                  </a:lnTo>
                  <a:lnTo>
                    <a:pt x="101219" y="31280"/>
                  </a:lnTo>
                  <a:close/>
                </a:path>
                <a:path w="123189" h="43814">
                  <a:moveTo>
                    <a:pt x="101219" y="23863"/>
                  </a:moveTo>
                  <a:lnTo>
                    <a:pt x="95453" y="23037"/>
                  </a:lnTo>
                  <a:lnTo>
                    <a:pt x="95453" y="29629"/>
                  </a:lnTo>
                  <a:lnTo>
                    <a:pt x="101219" y="29629"/>
                  </a:lnTo>
                  <a:lnTo>
                    <a:pt x="101219" y="23863"/>
                  </a:lnTo>
                  <a:close/>
                </a:path>
                <a:path w="123189" h="43814">
                  <a:moveTo>
                    <a:pt x="101219" y="16459"/>
                  </a:moveTo>
                  <a:lnTo>
                    <a:pt x="95453" y="16459"/>
                  </a:lnTo>
                  <a:lnTo>
                    <a:pt x="95453" y="22225"/>
                  </a:lnTo>
                  <a:lnTo>
                    <a:pt x="101219" y="23037"/>
                  </a:lnTo>
                  <a:lnTo>
                    <a:pt x="101219" y="16459"/>
                  </a:lnTo>
                  <a:close/>
                </a:path>
                <a:path w="123189" h="43814">
                  <a:moveTo>
                    <a:pt x="101219" y="9055"/>
                  </a:moveTo>
                  <a:lnTo>
                    <a:pt x="95453" y="9055"/>
                  </a:lnTo>
                  <a:lnTo>
                    <a:pt x="95453" y="14820"/>
                  </a:lnTo>
                  <a:lnTo>
                    <a:pt x="101219" y="15646"/>
                  </a:lnTo>
                  <a:lnTo>
                    <a:pt x="101219" y="9055"/>
                  </a:lnTo>
                  <a:close/>
                </a:path>
                <a:path w="123189" h="43814">
                  <a:moveTo>
                    <a:pt x="101219" y="2476"/>
                  </a:moveTo>
                  <a:lnTo>
                    <a:pt x="95453" y="1651"/>
                  </a:lnTo>
                  <a:lnTo>
                    <a:pt x="95453" y="7404"/>
                  </a:lnTo>
                  <a:lnTo>
                    <a:pt x="101219" y="8242"/>
                  </a:lnTo>
                  <a:lnTo>
                    <a:pt x="101219" y="2476"/>
                  </a:lnTo>
                  <a:close/>
                </a:path>
                <a:path w="123189" h="43814">
                  <a:moveTo>
                    <a:pt x="107797" y="31280"/>
                  </a:moveTo>
                  <a:lnTo>
                    <a:pt x="102870" y="31280"/>
                  </a:lnTo>
                  <a:lnTo>
                    <a:pt x="102870" y="37045"/>
                  </a:lnTo>
                  <a:lnTo>
                    <a:pt x="107797" y="37871"/>
                  </a:lnTo>
                  <a:lnTo>
                    <a:pt x="107797" y="31280"/>
                  </a:lnTo>
                  <a:close/>
                </a:path>
                <a:path w="123189" h="43814">
                  <a:moveTo>
                    <a:pt x="107797" y="24688"/>
                  </a:moveTo>
                  <a:lnTo>
                    <a:pt x="102870" y="23863"/>
                  </a:lnTo>
                  <a:lnTo>
                    <a:pt x="102870" y="30454"/>
                  </a:lnTo>
                  <a:lnTo>
                    <a:pt x="107797" y="30454"/>
                  </a:lnTo>
                  <a:lnTo>
                    <a:pt x="107797" y="24688"/>
                  </a:lnTo>
                  <a:close/>
                </a:path>
                <a:path w="123189" h="43814">
                  <a:moveTo>
                    <a:pt x="107797" y="17284"/>
                  </a:moveTo>
                  <a:lnTo>
                    <a:pt x="102870" y="16459"/>
                  </a:lnTo>
                  <a:lnTo>
                    <a:pt x="102870" y="23037"/>
                  </a:lnTo>
                  <a:lnTo>
                    <a:pt x="107797" y="23037"/>
                  </a:lnTo>
                  <a:lnTo>
                    <a:pt x="107797" y="17284"/>
                  </a:lnTo>
                  <a:close/>
                </a:path>
                <a:path w="123189" h="43814">
                  <a:moveTo>
                    <a:pt x="107797" y="9880"/>
                  </a:moveTo>
                  <a:lnTo>
                    <a:pt x="102857" y="9880"/>
                  </a:lnTo>
                  <a:lnTo>
                    <a:pt x="102857" y="15646"/>
                  </a:lnTo>
                  <a:lnTo>
                    <a:pt x="107797" y="15646"/>
                  </a:lnTo>
                  <a:lnTo>
                    <a:pt x="107797" y="9880"/>
                  </a:lnTo>
                  <a:close/>
                </a:path>
                <a:path w="123189" h="43814">
                  <a:moveTo>
                    <a:pt x="107797" y="2476"/>
                  </a:moveTo>
                  <a:lnTo>
                    <a:pt x="102857" y="2476"/>
                  </a:lnTo>
                  <a:lnTo>
                    <a:pt x="102857" y="8242"/>
                  </a:lnTo>
                  <a:lnTo>
                    <a:pt x="107797" y="8242"/>
                  </a:lnTo>
                  <a:lnTo>
                    <a:pt x="107797" y="2476"/>
                  </a:lnTo>
                  <a:close/>
                </a:path>
                <a:path w="123189" h="43814">
                  <a:moveTo>
                    <a:pt x="115214" y="32092"/>
                  </a:moveTo>
                  <a:lnTo>
                    <a:pt x="110261" y="32092"/>
                  </a:lnTo>
                  <a:lnTo>
                    <a:pt x="110261" y="37858"/>
                  </a:lnTo>
                  <a:lnTo>
                    <a:pt x="115214" y="37858"/>
                  </a:lnTo>
                  <a:lnTo>
                    <a:pt x="115214" y="32092"/>
                  </a:lnTo>
                  <a:close/>
                </a:path>
                <a:path w="123189" h="43814">
                  <a:moveTo>
                    <a:pt x="115214" y="24688"/>
                  </a:moveTo>
                  <a:lnTo>
                    <a:pt x="110261" y="24688"/>
                  </a:lnTo>
                  <a:lnTo>
                    <a:pt x="110261" y="30454"/>
                  </a:lnTo>
                  <a:lnTo>
                    <a:pt x="115214" y="30454"/>
                  </a:lnTo>
                  <a:lnTo>
                    <a:pt x="115214" y="24688"/>
                  </a:lnTo>
                  <a:close/>
                </a:path>
                <a:path w="123189" h="43814">
                  <a:moveTo>
                    <a:pt x="115214" y="18110"/>
                  </a:moveTo>
                  <a:lnTo>
                    <a:pt x="110274" y="17284"/>
                  </a:lnTo>
                  <a:lnTo>
                    <a:pt x="110274" y="23037"/>
                  </a:lnTo>
                  <a:lnTo>
                    <a:pt x="115214" y="23037"/>
                  </a:lnTo>
                  <a:lnTo>
                    <a:pt x="115214" y="18110"/>
                  </a:lnTo>
                  <a:close/>
                </a:path>
                <a:path w="123189" h="43814">
                  <a:moveTo>
                    <a:pt x="115214" y="10706"/>
                  </a:moveTo>
                  <a:lnTo>
                    <a:pt x="110274" y="9880"/>
                  </a:lnTo>
                  <a:lnTo>
                    <a:pt x="110274" y="15646"/>
                  </a:lnTo>
                  <a:lnTo>
                    <a:pt x="115214" y="15646"/>
                  </a:lnTo>
                  <a:lnTo>
                    <a:pt x="115214" y="10706"/>
                  </a:lnTo>
                  <a:close/>
                </a:path>
                <a:path w="123189" h="43814">
                  <a:moveTo>
                    <a:pt x="115214" y="3289"/>
                  </a:moveTo>
                  <a:lnTo>
                    <a:pt x="110274" y="2476"/>
                  </a:lnTo>
                  <a:lnTo>
                    <a:pt x="110274" y="8242"/>
                  </a:lnTo>
                  <a:lnTo>
                    <a:pt x="115214" y="8242"/>
                  </a:lnTo>
                  <a:lnTo>
                    <a:pt x="115214" y="3289"/>
                  </a:lnTo>
                  <a:close/>
                </a:path>
                <a:path w="123189" h="43814">
                  <a:moveTo>
                    <a:pt x="122618" y="32918"/>
                  </a:moveTo>
                  <a:lnTo>
                    <a:pt x="117678" y="32092"/>
                  </a:lnTo>
                  <a:lnTo>
                    <a:pt x="117678" y="38684"/>
                  </a:lnTo>
                  <a:lnTo>
                    <a:pt x="122618" y="38684"/>
                  </a:lnTo>
                  <a:lnTo>
                    <a:pt x="122618" y="32918"/>
                  </a:lnTo>
                  <a:close/>
                </a:path>
                <a:path w="123189" h="43814">
                  <a:moveTo>
                    <a:pt x="122618" y="25514"/>
                  </a:moveTo>
                  <a:lnTo>
                    <a:pt x="117678" y="24688"/>
                  </a:lnTo>
                  <a:lnTo>
                    <a:pt x="117678" y="30454"/>
                  </a:lnTo>
                  <a:lnTo>
                    <a:pt x="122618" y="30454"/>
                  </a:lnTo>
                  <a:lnTo>
                    <a:pt x="122618" y="25514"/>
                  </a:lnTo>
                  <a:close/>
                </a:path>
                <a:path w="123189" h="43814">
                  <a:moveTo>
                    <a:pt x="122618" y="18110"/>
                  </a:moveTo>
                  <a:lnTo>
                    <a:pt x="117678" y="18110"/>
                  </a:lnTo>
                  <a:lnTo>
                    <a:pt x="117678" y="23037"/>
                  </a:lnTo>
                  <a:lnTo>
                    <a:pt x="122618" y="23863"/>
                  </a:lnTo>
                  <a:lnTo>
                    <a:pt x="122618" y="18110"/>
                  </a:lnTo>
                  <a:close/>
                </a:path>
                <a:path w="123189" h="43814">
                  <a:moveTo>
                    <a:pt x="122618" y="11531"/>
                  </a:moveTo>
                  <a:lnTo>
                    <a:pt x="117678" y="10706"/>
                  </a:lnTo>
                  <a:lnTo>
                    <a:pt x="117678" y="15646"/>
                  </a:lnTo>
                  <a:lnTo>
                    <a:pt x="122618" y="16459"/>
                  </a:lnTo>
                  <a:lnTo>
                    <a:pt x="122618" y="11531"/>
                  </a:lnTo>
                  <a:close/>
                </a:path>
                <a:path w="123189" h="43814">
                  <a:moveTo>
                    <a:pt x="122618" y="4114"/>
                  </a:moveTo>
                  <a:lnTo>
                    <a:pt x="117678" y="3289"/>
                  </a:lnTo>
                  <a:lnTo>
                    <a:pt x="117678" y="9055"/>
                  </a:lnTo>
                  <a:lnTo>
                    <a:pt x="122618" y="9055"/>
                  </a:lnTo>
                  <a:lnTo>
                    <a:pt x="122618" y="41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600056" y="2686773"/>
              <a:ext cx="42545" cy="8255"/>
            </a:xfrm>
            <a:custGeom>
              <a:avLst/>
              <a:gdLst/>
              <a:ahLst/>
              <a:cxnLst/>
              <a:rect l="l" t="t" r="r" b="b"/>
              <a:pathLst>
                <a:path w="42545" h="8255">
                  <a:moveTo>
                    <a:pt x="5765" y="0"/>
                  </a:moveTo>
                  <a:lnTo>
                    <a:pt x="0" y="0"/>
                  </a:lnTo>
                  <a:lnTo>
                    <a:pt x="0" y="4927"/>
                  </a:lnTo>
                  <a:lnTo>
                    <a:pt x="5765" y="5753"/>
                  </a:lnTo>
                  <a:lnTo>
                    <a:pt x="5765" y="0"/>
                  </a:lnTo>
                  <a:close/>
                </a:path>
                <a:path w="42545" h="8255">
                  <a:moveTo>
                    <a:pt x="13169" y="812"/>
                  </a:moveTo>
                  <a:lnTo>
                    <a:pt x="7404" y="0"/>
                  </a:lnTo>
                  <a:lnTo>
                    <a:pt x="7404" y="5753"/>
                  </a:lnTo>
                  <a:lnTo>
                    <a:pt x="13169" y="5753"/>
                  </a:lnTo>
                  <a:lnTo>
                    <a:pt x="13169" y="812"/>
                  </a:lnTo>
                  <a:close/>
                </a:path>
                <a:path w="42545" h="8255">
                  <a:moveTo>
                    <a:pt x="20574" y="812"/>
                  </a:moveTo>
                  <a:lnTo>
                    <a:pt x="14808" y="812"/>
                  </a:lnTo>
                  <a:lnTo>
                    <a:pt x="14808" y="6578"/>
                  </a:lnTo>
                  <a:lnTo>
                    <a:pt x="20574" y="6578"/>
                  </a:lnTo>
                  <a:lnTo>
                    <a:pt x="20574" y="812"/>
                  </a:lnTo>
                  <a:close/>
                </a:path>
                <a:path w="42545" h="8255">
                  <a:moveTo>
                    <a:pt x="27152" y="812"/>
                  </a:moveTo>
                  <a:lnTo>
                    <a:pt x="22225" y="812"/>
                  </a:lnTo>
                  <a:lnTo>
                    <a:pt x="22225" y="6578"/>
                  </a:lnTo>
                  <a:lnTo>
                    <a:pt x="27152" y="7404"/>
                  </a:lnTo>
                  <a:lnTo>
                    <a:pt x="27152" y="812"/>
                  </a:lnTo>
                  <a:close/>
                </a:path>
                <a:path w="42545" h="8255">
                  <a:moveTo>
                    <a:pt x="34569" y="1625"/>
                  </a:moveTo>
                  <a:lnTo>
                    <a:pt x="29629" y="812"/>
                  </a:lnTo>
                  <a:lnTo>
                    <a:pt x="29629" y="7404"/>
                  </a:lnTo>
                  <a:lnTo>
                    <a:pt x="34569" y="7404"/>
                  </a:lnTo>
                  <a:lnTo>
                    <a:pt x="34569" y="1625"/>
                  </a:lnTo>
                  <a:close/>
                </a:path>
                <a:path w="42545" h="8255">
                  <a:moveTo>
                    <a:pt x="41973" y="1625"/>
                  </a:moveTo>
                  <a:lnTo>
                    <a:pt x="37033" y="1625"/>
                  </a:lnTo>
                  <a:lnTo>
                    <a:pt x="37033" y="7404"/>
                  </a:lnTo>
                  <a:lnTo>
                    <a:pt x="41973" y="8216"/>
                  </a:lnTo>
                  <a:lnTo>
                    <a:pt x="41973" y="16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438753" y="3553333"/>
              <a:ext cx="213360" cy="38735"/>
            </a:xfrm>
            <a:custGeom>
              <a:avLst/>
              <a:gdLst/>
              <a:ahLst/>
              <a:cxnLst/>
              <a:rect l="l" t="t" r="r" b="b"/>
              <a:pathLst>
                <a:path w="213360" h="38735">
                  <a:moveTo>
                    <a:pt x="825" y="38684"/>
                  </a:moveTo>
                  <a:lnTo>
                    <a:pt x="213156" y="1663"/>
                  </a:lnTo>
                  <a:lnTo>
                    <a:pt x="207391" y="0"/>
                  </a:lnTo>
                  <a:lnTo>
                    <a:pt x="0" y="3622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456038" y="3581323"/>
              <a:ext cx="121285" cy="64769"/>
            </a:xfrm>
            <a:custGeom>
              <a:avLst/>
              <a:gdLst/>
              <a:ahLst/>
              <a:cxnLst/>
              <a:rect l="l" t="t" r="r" b="b"/>
              <a:pathLst>
                <a:path w="121285" h="64770">
                  <a:moveTo>
                    <a:pt x="4940" y="57607"/>
                  </a:moveTo>
                  <a:lnTo>
                    <a:pt x="0" y="59258"/>
                  </a:lnTo>
                  <a:lnTo>
                    <a:pt x="0" y="64198"/>
                  </a:lnTo>
                  <a:lnTo>
                    <a:pt x="4940" y="63360"/>
                  </a:lnTo>
                  <a:lnTo>
                    <a:pt x="4940" y="57607"/>
                  </a:lnTo>
                  <a:close/>
                </a:path>
                <a:path w="121285" h="64770">
                  <a:moveTo>
                    <a:pt x="4940" y="50203"/>
                  </a:moveTo>
                  <a:lnTo>
                    <a:pt x="0" y="51841"/>
                  </a:lnTo>
                  <a:lnTo>
                    <a:pt x="0" y="56794"/>
                  </a:lnTo>
                  <a:lnTo>
                    <a:pt x="4940" y="55956"/>
                  </a:lnTo>
                  <a:lnTo>
                    <a:pt x="4940" y="50203"/>
                  </a:lnTo>
                  <a:close/>
                </a:path>
                <a:path w="121285" h="64770">
                  <a:moveTo>
                    <a:pt x="4940" y="42786"/>
                  </a:moveTo>
                  <a:lnTo>
                    <a:pt x="0" y="44437"/>
                  </a:lnTo>
                  <a:lnTo>
                    <a:pt x="0" y="49377"/>
                  </a:lnTo>
                  <a:lnTo>
                    <a:pt x="4940" y="48552"/>
                  </a:lnTo>
                  <a:lnTo>
                    <a:pt x="4940" y="42786"/>
                  </a:lnTo>
                  <a:close/>
                </a:path>
                <a:path w="121285" h="64770">
                  <a:moveTo>
                    <a:pt x="4940" y="35394"/>
                  </a:moveTo>
                  <a:lnTo>
                    <a:pt x="0" y="37033"/>
                  </a:lnTo>
                  <a:lnTo>
                    <a:pt x="0" y="41973"/>
                  </a:lnTo>
                  <a:lnTo>
                    <a:pt x="4940" y="41135"/>
                  </a:lnTo>
                  <a:lnTo>
                    <a:pt x="4940" y="35394"/>
                  </a:lnTo>
                  <a:close/>
                </a:path>
                <a:path w="121285" h="64770">
                  <a:moveTo>
                    <a:pt x="4940" y="28803"/>
                  </a:moveTo>
                  <a:lnTo>
                    <a:pt x="0" y="29629"/>
                  </a:lnTo>
                  <a:lnTo>
                    <a:pt x="0" y="34556"/>
                  </a:lnTo>
                  <a:lnTo>
                    <a:pt x="4940" y="33731"/>
                  </a:lnTo>
                  <a:lnTo>
                    <a:pt x="4940" y="28803"/>
                  </a:lnTo>
                  <a:close/>
                </a:path>
                <a:path w="121285" h="64770">
                  <a:moveTo>
                    <a:pt x="4940" y="21399"/>
                  </a:moveTo>
                  <a:lnTo>
                    <a:pt x="0" y="22225"/>
                  </a:lnTo>
                  <a:lnTo>
                    <a:pt x="0" y="27978"/>
                  </a:lnTo>
                  <a:lnTo>
                    <a:pt x="4940" y="26339"/>
                  </a:lnTo>
                  <a:lnTo>
                    <a:pt x="4940" y="21399"/>
                  </a:lnTo>
                  <a:close/>
                </a:path>
                <a:path w="121285" h="64770">
                  <a:moveTo>
                    <a:pt x="13169" y="55956"/>
                  </a:moveTo>
                  <a:lnTo>
                    <a:pt x="7404" y="57607"/>
                  </a:lnTo>
                  <a:lnTo>
                    <a:pt x="7404" y="62547"/>
                  </a:lnTo>
                  <a:lnTo>
                    <a:pt x="13169" y="61722"/>
                  </a:lnTo>
                  <a:lnTo>
                    <a:pt x="13169" y="55956"/>
                  </a:lnTo>
                  <a:close/>
                </a:path>
                <a:path w="121285" h="64770">
                  <a:moveTo>
                    <a:pt x="13169" y="48552"/>
                  </a:moveTo>
                  <a:lnTo>
                    <a:pt x="7404" y="50203"/>
                  </a:lnTo>
                  <a:lnTo>
                    <a:pt x="7404" y="55143"/>
                  </a:lnTo>
                  <a:lnTo>
                    <a:pt x="13169" y="54305"/>
                  </a:lnTo>
                  <a:lnTo>
                    <a:pt x="13169" y="48552"/>
                  </a:lnTo>
                  <a:close/>
                </a:path>
                <a:path w="121285" h="64770">
                  <a:moveTo>
                    <a:pt x="13169" y="41973"/>
                  </a:moveTo>
                  <a:lnTo>
                    <a:pt x="7404" y="42786"/>
                  </a:lnTo>
                  <a:lnTo>
                    <a:pt x="7404" y="47739"/>
                  </a:lnTo>
                  <a:lnTo>
                    <a:pt x="13169" y="46888"/>
                  </a:lnTo>
                  <a:lnTo>
                    <a:pt x="13169" y="41973"/>
                  </a:lnTo>
                  <a:close/>
                </a:path>
                <a:path w="121285" h="64770">
                  <a:moveTo>
                    <a:pt x="13169" y="34556"/>
                  </a:moveTo>
                  <a:lnTo>
                    <a:pt x="7404" y="35394"/>
                  </a:lnTo>
                  <a:lnTo>
                    <a:pt x="7404" y="41135"/>
                  </a:lnTo>
                  <a:lnTo>
                    <a:pt x="13169" y="39497"/>
                  </a:lnTo>
                  <a:lnTo>
                    <a:pt x="13169" y="34556"/>
                  </a:lnTo>
                  <a:close/>
                </a:path>
                <a:path w="121285" h="64770">
                  <a:moveTo>
                    <a:pt x="13169" y="27152"/>
                  </a:moveTo>
                  <a:lnTo>
                    <a:pt x="7404" y="27978"/>
                  </a:lnTo>
                  <a:lnTo>
                    <a:pt x="7404" y="33731"/>
                  </a:lnTo>
                  <a:lnTo>
                    <a:pt x="13169" y="32092"/>
                  </a:lnTo>
                  <a:lnTo>
                    <a:pt x="13169" y="27152"/>
                  </a:lnTo>
                  <a:close/>
                </a:path>
                <a:path w="121285" h="64770">
                  <a:moveTo>
                    <a:pt x="13169" y="19748"/>
                  </a:moveTo>
                  <a:lnTo>
                    <a:pt x="7404" y="20574"/>
                  </a:lnTo>
                  <a:lnTo>
                    <a:pt x="7404" y="26339"/>
                  </a:lnTo>
                  <a:lnTo>
                    <a:pt x="13169" y="24676"/>
                  </a:lnTo>
                  <a:lnTo>
                    <a:pt x="13169" y="19748"/>
                  </a:lnTo>
                  <a:close/>
                </a:path>
                <a:path w="121285" h="64770">
                  <a:moveTo>
                    <a:pt x="20574" y="54305"/>
                  </a:moveTo>
                  <a:lnTo>
                    <a:pt x="14808" y="55956"/>
                  </a:lnTo>
                  <a:lnTo>
                    <a:pt x="14808" y="60896"/>
                  </a:lnTo>
                  <a:lnTo>
                    <a:pt x="20574" y="60058"/>
                  </a:lnTo>
                  <a:lnTo>
                    <a:pt x="20574" y="54305"/>
                  </a:lnTo>
                  <a:close/>
                </a:path>
                <a:path w="121285" h="64770">
                  <a:moveTo>
                    <a:pt x="20574" y="46888"/>
                  </a:moveTo>
                  <a:lnTo>
                    <a:pt x="14808" y="48552"/>
                  </a:lnTo>
                  <a:lnTo>
                    <a:pt x="14808" y="53492"/>
                  </a:lnTo>
                  <a:lnTo>
                    <a:pt x="20574" y="52654"/>
                  </a:lnTo>
                  <a:lnTo>
                    <a:pt x="20574" y="46888"/>
                  </a:lnTo>
                  <a:close/>
                </a:path>
                <a:path w="121285" h="64770">
                  <a:moveTo>
                    <a:pt x="20574" y="40322"/>
                  </a:moveTo>
                  <a:lnTo>
                    <a:pt x="14808" y="41135"/>
                  </a:lnTo>
                  <a:lnTo>
                    <a:pt x="14808" y="46888"/>
                  </a:lnTo>
                  <a:lnTo>
                    <a:pt x="20574" y="45250"/>
                  </a:lnTo>
                  <a:lnTo>
                    <a:pt x="20574" y="40322"/>
                  </a:lnTo>
                  <a:close/>
                </a:path>
                <a:path w="121285" h="64770">
                  <a:moveTo>
                    <a:pt x="20574" y="32918"/>
                  </a:moveTo>
                  <a:lnTo>
                    <a:pt x="14808" y="33731"/>
                  </a:lnTo>
                  <a:lnTo>
                    <a:pt x="14808" y="39497"/>
                  </a:lnTo>
                  <a:lnTo>
                    <a:pt x="20574" y="37846"/>
                  </a:lnTo>
                  <a:lnTo>
                    <a:pt x="20574" y="32918"/>
                  </a:lnTo>
                  <a:close/>
                </a:path>
                <a:path w="121285" h="64770">
                  <a:moveTo>
                    <a:pt x="20574" y="25501"/>
                  </a:moveTo>
                  <a:lnTo>
                    <a:pt x="14808" y="26339"/>
                  </a:lnTo>
                  <a:lnTo>
                    <a:pt x="14808" y="32092"/>
                  </a:lnTo>
                  <a:lnTo>
                    <a:pt x="20574" y="30441"/>
                  </a:lnTo>
                  <a:lnTo>
                    <a:pt x="20574" y="25501"/>
                  </a:lnTo>
                  <a:close/>
                </a:path>
                <a:path w="121285" h="64770">
                  <a:moveTo>
                    <a:pt x="20574" y="18097"/>
                  </a:moveTo>
                  <a:lnTo>
                    <a:pt x="14808" y="18923"/>
                  </a:lnTo>
                  <a:lnTo>
                    <a:pt x="14808" y="24676"/>
                  </a:lnTo>
                  <a:lnTo>
                    <a:pt x="20574" y="23025"/>
                  </a:lnTo>
                  <a:lnTo>
                    <a:pt x="20574" y="18097"/>
                  </a:lnTo>
                  <a:close/>
                </a:path>
                <a:path w="121285" h="64770">
                  <a:moveTo>
                    <a:pt x="27978" y="52654"/>
                  </a:moveTo>
                  <a:lnTo>
                    <a:pt x="22212" y="54305"/>
                  </a:lnTo>
                  <a:lnTo>
                    <a:pt x="22212" y="60058"/>
                  </a:lnTo>
                  <a:lnTo>
                    <a:pt x="27978" y="59258"/>
                  </a:lnTo>
                  <a:lnTo>
                    <a:pt x="27978" y="52654"/>
                  </a:lnTo>
                  <a:close/>
                </a:path>
                <a:path w="121285" h="64770">
                  <a:moveTo>
                    <a:pt x="27978" y="46088"/>
                  </a:moveTo>
                  <a:lnTo>
                    <a:pt x="22212" y="46888"/>
                  </a:lnTo>
                  <a:lnTo>
                    <a:pt x="22212" y="52654"/>
                  </a:lnTo>
                  <a:lnTo>
                    <a:pt x="27978" y="51841"/>
                  </a:lnTo>
                  <a:lnTo>
                    <a:pt x="27978" y="46088"/>
                  </a:lnTo>
                  <a:close/>
                </a:path>
                <a:path w="121285" h="64770">
                  <a:moveTo>
                    <a:pt x="27978" y="38684"/>
                  </a:moveTo>
                  <a:lnTo>
                    <a:pt x="22212" y="39497"/>
                  </a:lnTo>
                  <a:lnTo>
                    <a:pt x="22212" y="45250"/>
                  </a:lnTo>
                  <a:lnTo>
                    <a:pt x="27978" y="44437"/>
                  </a:lnTo>
                  <a:lnTo>
                    <a:pt x="27978" y="38684"/>
                  </a:lnTo>
                  <a:close/>
                </a:path>
                <a:path w="121285" h="64770">
                  <a:moveTo>
                    <a:pt x="27978" y="31267"/>
                  </a:moveTo>
                  <a:lnTo>
                    <a:pt x="22212" y="32092"/>
                  </a:lnTo>
                  <a:lnTo>
                    <a:pt x="22212" y="37846"/>
                  </a:lnTo>
                  <a:lnTo>
                    <a:pt x="27978" y="37033"/>
                  </a:lnTo>
                  <a:lnTo>
                    <a:pt x="27978" y="31267"/>
                  </a:lnTo>
                  <a:close/>
                </a:path>
                <a:path w="121285" h="64770">
                  <a:moveTo>
                    <a:pt x="27978" y="23863"/>
                  </a:moveTo>
                  <a:lnTo>
                    <a:pt x="22212" y="24676"/>
                  </a:lnTo>
                  <a:lnTo>
                    <a:pt x="22212" y="30441"/>
                  </a:lnTo>
                  <a:lnTo>
                    <a:pt x="27978" y="29629"/>
                  </a:lnTo>
                  <a:lnTo>
                    <a:pt x="27978" y="23863"/>
                  </a:lnTo>
                  <a:close/>
                </a:path>
                <a:path w="121285" h="64770">
                  <a:moveTo>
                    <a:pt x="27978" y="16446"/>
                  </a:moveTo>
                  <a:lnTo>
                    <a:pt x="22212" y="18097"/>
                  </a:lnTo>
                  <a:lnTo>
                    <a:pt x="22212" y="23025"/>
                  </a:lnTo>
                  <a:lnTo>
                    <a:pt x="27978" y="23025"/>
                  </a:lnTo>
                  <a:lnTo>
                    <a:pt x="27978" y="16446"/>
                  </a:lnTo>
                  <a:close/>
                </a:path>
                <a:path w="121285" h="64770">
                  <a:moveTo>
                    <a:pt x="35394" y="51841"/>
                  </a:moveTo>
                  <a:lnTo>
                    <a:pt x="29629" y="52654"/>
                  </a:lnTo>
                  <a:lnTo>
                    <a:pt x="29629" y="58432"/>
                  </a:lnTo>
                  <a:lnTo>
                    <a:pt x="35394" y="57607"/>
                  </a:lnTo>
                  <a:lnTo>
                    <a:pt x="35394" y="51841"/>
                  </a:lnTo>
                  <a:close/>
                </a:path>
                <a:path w="121285" h="64770">
                  <a:moveTo>
                    <a:pt x="35394" y="45250"/>
                  </a:moveTo>
                  <a:lnTo>
                    <a:pt x="29629" y="45250"/>
                  </a:lnTo>
                  <a:lnTo>
                    <a:pt x="29629" y="51841"/>
                  </a:lnTo>
                  <a:lnTo>
                    <a:pt x="35394" y="50203"/>
                  </a:lnTo>
                  <a:lnTo>
                    <a:pt x="35394" y="45250"/>
                  </a:lnTo>
                  <a:close/>
                </a:path>
                <a:path w="121285" h="64770">
                  <a:moveTo>
                    <a:pt x="35394" y="37846"/>
                  </a:moveTo>
                  <a:lnTo>
                    <a:pt x="29629" y="37846"/>
                  </a:lnTo>
                  <a:lnTo>
                    <a:pt x="29629" y="44437"/>
                  </a:lnTo>
                  <a:lnTo>
                    <a:pt x="35394" y="42786"/>
                  </a:lnTo>
                  <a:lnTo>
                    <a:pt x="35394" y="37846"/>
                  </a:lnTo>
                  <a:close/>
                </a:path>
                <a:path w="121285" h="64770">
                  <a:moveTo>
                    <a:pt x="35394" y="30441"/>
                  </a:moveTo>
                  <a:lnTo>
                    <a:pt x="29629" y="30441"/>
                  </a:lnTo>
                  <a:lnTo>
                    <a:pt x="29629" y="37033"/>
                  </a:lnTo>
                  <a:lnTo>
                    <a:pt x="35394" y="35394"/>
                  </a:lnTo>
                  <a:lnTo>
                    <a:pt x="35394" y="30441"/>
                  </a:lnTo>
                  <a:close/>
                </a:path>
                <a:path w="121285" h="64770">
                  <a:moveTo>
                    <a:pt x="35394" y="23025"/>
                  </a:moveTo>
                  <a:lnTo>
                    <a:pt x="29629" y="23863"/>
                  </a:lnTo>
                  <a:lnTo>
                    <a:pt x="29629" y="29629"/>
                  </a:lnTo>
                  <a:lnTo>
                    <a:pt x="35394" y="28803"/>
                  </a:lnTo>
                  <a:lnTo>
                    <a:pt x="35394" y="23025"/>
                  </a:lnTo>
                  <a:close/>
                </a:path>
                <a:path w="121285" h="64770">
                  <a:moveTo>
                    <a:pt x="35394" y="15633"/>
                  </a:moveTo>
                  <a:lnTo>
                    <a:pt x="29629" y="16446"/>
                  </a:lnTo>
                  <a:lnTo>
                    <a:pt x="29629" y="22225"/>
                  </a:lnTo>
                  <a:lnTo>
                    <a:pt x="35394" y="21399"/>
                  </a:lnTo>
                  <a:lnTo>
                    <a:pt x="35394" y="15633"/>
                  </a:lnTo>
                  <a:close/>
                </a:path>
                <a:path w="121285" h="64770">
                  <a:moveTo>
                    <a:pt x="42799" y="51028"/>
                  </a:moveTo>
                  <a:lnTo>
                    <a:pt x="37045" y="51841"/>
                  </a:lnTo>
                  <a:lnTo>
                    <a:pt x="37045" y="56794"/>
                  </a:lnTo>
                  <a:lnTo>
                    <a:pt x="42799" y="55956"/>
                  </a:lnTo>
                  <a:lnTo>
                    <a:pt x="42799" y="51028"/>
                  </a:lnTo>
                  <a:close/>
                </a:path>
                <a:path w="121285" h="64770">
                  <a:moveTo>
                    <a:pt x="42799" y="43624"/>
                  </a:moveTo>
                  <a:lnTo>
                    <a:pt x="37045" y="44437"/>
                  </a:lnTo>
                  <a:lnTo>
                    <a:pt x="37045" y="50203"/>
                  </a:lnTo>
                  <a:lnTo>
                    <a:pt x="42799" y="48552"/>
                  </a:lnTo>
                  <a:lnTo>
                    <a:pt x="42799" y="43624"/>
                  </a:lnTo>
                  <a:close/>
                </a:path>
                <a:path w="121285" h="64770">
                  <a:moveTo>
                    <a:pt x="42799" y="36207"/>
                  </a:moveTo>
                  <a:lnTo>
                    <a:pt x="37045" y="37033"/>
                  </a:lnTo>
                  <a:lnTo>
                    <a:pt x="37045" y="42786"/>
                  </a:lnTo>
                  <a:lnTo>
                    <a:pt x="42799" y="41135"/>
                  </a:lnTo>
                  <a:lnTo>
                    <a:pt x="42799" y="36207"/>
                  </a:lnTo>
                  <a:close/>
                </a:path>
                <a:path w="121285" h="64770">
                  <a:moveTo>
                    <a:pt x="42799" y="28803"/>
                  </a:moveTo>
                  <a:lnTo>
                    <a:pt x="37045" y="30441"/>
                  </a:lnTo>
                  <a:lnTo>
                    <a:pt x="37045" y="35394"/>
                  </a:lnTo>
                  <a:lnTo>
                    <a:pt x="42799" y="34556"/>
                  </a:lnTo>
                  <a:lnTo>
                    <a:pt x="42799" y="28803"/>
                  </a:lnTo>
                  <a:close/>
                </a:path>
                <a:path w="121285" h="64770">
                  <a:moveTo>
                    <a:pt x="42799" y="21399"/>
                  </a:moveTo>
                  <a:lnTo>
                    <a:pt x="37045" y="23025"/>
                  </a:lnTo>
                  <a:lnTo>
                    <a:pt x="37045" y="27978"/>
                  </a:lnTo>
                  <a:lnTo>
                    <a:pt x="42799" y="27152"/>
                  </a:lnTo>
                  <a:lnTo>
                    <a:pt x="42799" y="21399"/>
                  </a:lnTo>
                  <a:close/>
                </a:path>
                <a:path w="121285" h="64770">
                  <a:moveTo>
                    <a:pt x="42799" y="14808"/>
                  </a:moveTo>
                  <a:lnTo>
                    <a:pt x="37045" y="15633"/>
                  </a:lnTo>
                  <a:lnTo>
                    <a:pt x="37045" y="20574"/>
                  </a:lnTo>
                  <a:lnTo>
                    <a:pt x="42799" y="19748"/>
                  </a:lnTo>
                  <a:lnTo>
                    <a:pt x="42799" y="14808"/>
                  </a:lnTo>
                  <a:close/>
                </a:path>
                <a:path w="121285" h="64770">
                  <a:moveTo>
                    <a:pt x="50203" y="49377"/>
                  </a:moveTo>
                  <a:lnTo>
                    <a:pt x="44437" y="50203"/>
                  </a:lnTo>
                  <a:lnTo>
                    <a:pt x="44437" y="55143"/>
                  </a:lnTo>
                  <a:lnTo>
                    <a:pt x="50203" y="54305"/>
                  </a:lnTo>
                  <a:lnTo>
                    <a:pt x="50203" y="49377"/>
                  </a:lnTo>
                  <a:close/>
                </a:path>
                <a:path w="121285" h="64770">
                  <a:moveTo>
                    <a:pt x="50203" y="41973"/>
                  </a:moveTo>
                  <a:lnTo>
                    <a:pt x="44437" y="42786"/>
                  </a:lnTo>
                  <a:lnTo>
                    <a:pt x="44437" y="48552"/>
                  </a:lnTo>
                  <a:lnTo>
                    <a:pt x="50203" y="46888"/>
                  </a:lnTo>
                  <a:lnTo>
                    <a:pt x="50203" y="41973"/>
                  </a:lnTo>
                  <a:close/>
                </a:path>
                <a:path w="121285" h="64770">
                  <a:moveTo>
                    <a:pt x="50203" y="34556"/>
                  </a:moveTo>
                  <a:lnTo>
                    <a:pt x="44437" y="36207"/>
                  </a:lnTo>
                  <a:lnTo>
                    <a:pt x="44437" y="41135"/>
                  </a:lnTo>
                  <a:lnTo>
                    <a:pt x="50203" y="40322"/>
                  </a:lnTo>
                  <a:lnTo>
                    <a:pt x="50203" y="34556"/>
                  </a:lnTo>
                  <a:close/>
                </a:path>
                <a:path w="121285" h="64770">
                  <a:moveTo>
                    <a:pt x="50203" y="27152"/>
                  </a:moveTo>
                  <a:lnTo>
                    <a:pt x="44437" y="28803"/>
                  </a:lnTo>
                  <a:lnTo>
                    <a:pt x="44437" y="33731"/>
                  </a:lnTo>
                  <a:lnTo>
                    <a:pt x="50203" y="32918"/>
                  </a:lnTo>
                  <a:lnTo>
                    <a:pt x="50203" y="27152"/>
                  </a:lnTo>
                  <a:close/>
                </a:path>
                <a:path w="121285" h="64770">
                  <a:moveTo>
                    <a:pt x="50203" y="20574"/>
                  </a:moveTo>
                  <a:lnTo>
                    <a:pt x="44437" y="21399"/>
                  </a:lnTo>
                  <a:lnTo>
                    <a:pt x="44437" y="26339"/>
                  </a:lnTo>
                  <a:lnTo>
                    <a:pt x="50203" y="25501"/>
                  </a:lnTo>
                  <a:lnTo>
                    <a:pt x="50203" y="20574"/>
                  </a:lnTo>
                  <a:close/>
                </a:path>
                <a:path w="121285" h="64770">
                  <a:moveTo>
                    <a:pt x="50203" y="13169"/>
                  </a:moveTo>
                  <a:lnTo>
                    <a:pt x="44437" y="13995"/>
                  </a:lnTo>
                  <a:lnTo>
                    <a:pt x="44437" y="19748"/>
                  </a:lnTo>
                  <a:lnTo>
                    <a:pt x="50203" y="18097"/>
                  </a:lnTo>
                  <a:lnTo>
                    <a:pt x="50203" y="13169"/>
                  </a:lnTo>
                  <a:close/>
                </a:path>
                <a:path w="121285" h="64770">
                  <a:moveTo>
                    <a:pt x="57607" y="47739"/>
                  </a:moveTo>
                  <a:lnTo>
                    <a:pt x="51854" y="48552"/>
                  </a:lnTo>
                  <a:lnTo>
                    <a:pt x="51854" y="54305"/>
                  </a:lnTo>
                  <a:lnTo>
                    <a:pt x="57607" y="52654"/>
                  </a:lnTo>
                  <a:lnTo>
                    <a:pt x="57607" y="47739"/>
                  </a:lnTo>
                  <a:close/>
                </a:path>
                <a:path w="121285" h="64770">
                  <a:moveTo>
                    <a:pt x="57607" y="40322"/>
                  </a:moveTo>
                  <a:lnTo>
                    <a:pt x="51854" y="41135"/>
                  </a:lnTo>
                  <a:lnTo>
                    <a:pt x="51854" y="46888"/>
                  </a:lnTo>
                  <a:lnTo>
                    <a:pt x="57607" y="45250"/>
                  </a:lnTo>
                  <a:lnTo>
                    <a:pt x="57607" y="40322"/>
                  </a:lnTo>
                  <a:close/>
                </a:path>
                <a:path w="121285" h="64770">
                  <a:moveTo>
                    <a:pt x="57607" y="32918"/>
                  </a:moveTo>
                  <a:lnTo>
                    <a:pt x="51854" y="34556"/>
                  </a:lnTo>
                  <a:lnTo>
                    <a:pt x="51854" y="39497"/>
                  </a:lnTo>
                  <a:lnTo>
                    <a:pt x="57607" y="38684"/>
                  </a:lnTo>
                  <a:lnTo>
                    <a:pt x="57607" y="32918"/>
                  </a:lnTo>
                  <a:close/>
                </a:path>
                <a:path w="121285" h="64770">
                  <a:moveTo>
                    <a:pt x="57607" y="26339"/>
                  </a:moveTo>
                  <a:lnTo>
                    <a:pt x="51854" y="27152"/>
                  </a:lnTo>
                  <a:lnTo>
                    <a:pt x="51854" y="32092"/>
                  </a:lnTo>
                  <a:lnTo>
                    <a:pt x="57607" y="31267"/>
                  </a:lnTo>
                  <a:lnTo>
                    <a:pt x="57607" y="26339"/>
                  </a:lnTo>
                  <a:close/>
                </a:path>
                <a:path w="121285" h="64770">
                  <a:moveTo>
                    <a:pt x="57607" y="18923"/>
                  </a:moveTo>
                  <a:lnTo>
                    <a:pt x="51854" y="19748"/>
                  </a:lnTo>
                  <a:lnTo>
                    <a:pt x="51854" y="25501"/>
                  </a:lnTo>
                  <a:lnTo>
                    <a:pt x="57607" y="23863"/>
                  </a:lnTo>
                  <a:lnTo>
                    <a:pt x="57607" y="18923"/>
                  </a:lnTo>
                  <a:close/>
                </a:path>
                <a:path w="121285" h="64770">
                  <a:moveTo>
                    <a:pt x="57607" y="11506"/>
                  </a:moveTo>
                  <a:lnTo>
                    <a:pt x="51854" y="12344"/>
                  </a:lnTo>
                  <a:lnTo>
                    <a:pt x="51854" y="18097"/>
                  </a:lnTo>
                  <a:lnTo>
                    <a:pt x="57607" y="16446"/>
                  </a:lnTo>
                  <a:lnTo>
                    <a:pt x="57607" y="11506"/>
                  </a:lnTo>
                  <a:close/>
                </a:path>
                <a:path w="121285" h="64770">
                  <a:moveTo>
                    <a:pt x="69951" y="16446"/>
                  </a:moveTo>
                  <a:lnTo>
                    <a:pt x="64198" y="17272"/>
                  </a:lnTo>
                  <a:lnTo>
                    <a:pt x="64198" y="23025"/>
                  </a:lnTo>
                  <a:lnTo>
                    <a:pt x="69951" y="22225"/>
                  </a:lnTo>
                  <a:lnTo>
                    <a:pt x="69951" y="16446"/>
                  </a:lnTo>
                  <a:close/>
                </a:path>
                <a:path w="121285" h="64770">
                  <a:moveTo>
                    <a:pt x="69951" y="9055"/>
                  </a:moveTo>
                  <a:lnTo>
                    <a:pt x="64198" y="9867"/>
                  </a:lnTo>
                  <a:lnTo>
                    <a:pt x="64198" y="15633"/>
                  </a:lnTo>
                  <a:lnTo>
                    <a:pt x="69951" y="14808"/>
                  </a:lnTo>
                  <a:lnTo>
                    <a:pt x="69951" y="9055"/>
                  </a:lnTo>
                  <a:close/>
                </a:path>
                <a:path w="121285" h="64770">
                  <a:moveTo>
                    <a:pt x="77355" y="15633"/>
                  </a:moveTo>
                  <a:lnTo>
                    <a:pt x="71602" y="15633"/>
                  </a:lnTo>
                  <a:lnTo>
                    <a:pt x="71602" y="22225"/>
                  </a:lnTo>
                  <a:lnTo>
                    <a:pt x="77355" y="20574"/>
                  </a:lnTo>
                  <a:lnTo>
                    <a:pt x="77355" y="15633"/>
                  </a:lnTo>
                  <a:close/>
                </a:path>
                <a:path w="121285" h="64770">
                  <a:moveTo>
                    <a:pt x="77355" y="8229"/>
                  </a:moveTo>
                  <a:lnTo>
                    <a:pt x="71602" y="9055"/>
                  </a:lnTo>
                  <a:lnTo>
                    <a:pt x="71602" y="14808"/>
                  </a:lnTo>
                  <a:lnTo>
                    <a:pt x="77355" y="13995"/>
                  </a:lnTo>
                  <a:lnTo>
                    <a:pt x="77355" y="8229"/>
                  </a:lnTo>
                  <a:close/>
                </a:path>
                <a:path w="121285" h="64770">
                  <a:moveTo>
                    <a:pt x="84759" y="13995"/>
                  </a:moveTo>
                  <a:lnTo>
                    <a:pt x="79006" y="15633"/>
                  </a:lnTo>
                  <a:lnTo>
                    <a:pt x="79006" y="20574"/>
                  </a:lnTo>
                  <a:lnTo>
                    <a:pt x="84759" y="18923"/>
                  </a:lnTo>
                  <a:lnTo>
                    <a:pt x="84759" y="13995"/>
                  </a:lnTo>
                  <a:close/>
                </a:path>
                <a:path w="121285" h="64770">
                  <a:moveTo>
                    <a:pt x="84759" y="7391"/>
                  </a:moveTo>
                  <a:lnTo>
                    <a:pt x="79006" y="8229"/>
                  </a:lnTo>
                  <a:lnTo>
                    <a:pt x="79006" y="13169"/>
                  </a:lnTo>
                  <a:lnTo>
                    <a:pt x="84759" y="12344"/>
                  </a:lnTo>
                  <a:lnTo>
                    <a:pt x="84759" y="7391"/>
                  </a:lnTo>
                  <a:close/>
                </a:path>
                <a:path w="121285" h="64770">
                  <a:moveTo>
                    <a:pt x="92176" y="12344"/>
                  </a:moveTo>
                  <a:lnTo>
                    <a:pt x="86410" y="13995"/>
                  </a:lnTo>
                  <a:lnTo>
                    <a:pt x="86410" y="18923"/>
                  </a:lnTo>
                  <a:lnTo>
                    <a:pt x="92176" y="18097"/>
                  </a:lnTo>
                  <a:lnTo>
                    <a:pt x="92176" y="12344"/>
                  </a:lnTo>
                  <a:close/>
                </a:path>
                <a:path w="121285" h="64770">
                  <a:moveTo>
                    <a:pt x="92176" y="5753"/>
                  </a:moveTo>
                  <a:lnTo>
                    <a:pt x="86410" y="6591"/>
                  </a:lnTo>
                  <a:lnTo>
                    <a:pt x="86410" y="11506"/>
                  </a:lnTo>
                  <a:lnTo>
                    <a:pt x="92176" y="10693"/>
                  </a:lnTo>
                  <a:lnTo>
                    <a:pt x="92176" y="5753"/>
                  </a:lnTo>
                  <a:close/>
                </a:path>
                <a:path w="121285" h="64770">
                  <a:moveTo>
                    <a:pt x="99580" y="11506"/>
                  </a:moveTo>
                  <a:lnTo>
                    <a:pt x="93002" y="12344"/>
                  </a:lnTo>
                  <a:lnTo>
                    <a:pt x="93002" y="17272"/>
                  </a:lnTo>
                  <a:lnTo>
                    <a:pt x="99580" y="16446"/>
                  </a:lnTo>
                  <a:lnTo>
                    <a:pt x="99580" y="11506"/>
                  </a:lnTo>
                  <a:close/>
                </a:path>
                <a:path w="121285" h="64770">
                  <a:moveTo>
                    <a:pt x="99580" y="4114"/>
                  </a:moveTo>
                  <a:lnTo>
                    <a:pt x="93002" y="4927"/>
                  </a:lnTo>
                  <a:lnTo>
                    <a:pt x="93002" y="10693"/>
                  </a:lnTo>
                  <a:lnTo>
                    <a:pt x="99580" y="9055"/>
                  </a:lnTo>
                  <a:lnTo>
                    <a:pt x="99580" y="4114"/>
                  </a:lnTo>
                  <a:close/>
                </a:path>
                <a:path w="121285" h="64770">
                  <a:moveTo>
                    <a:pt x="106159" y="9867"/>
                  </a:moveTo>
                  <a:lnTo>
                    <a:pt x="100406" y="10693"/>
                  </a:lnTo>
                  <a:lnTo>
                    <a:pt x="100406" y="16446"/>
                  </a:lnTo>
                  <a:lnTo>
                    <a:pt x="106159" y="15633"/>
                  </a:lnTo>
                  <a:lnTo>
                    <a:pt x="106159" y="9867"/>
                  </a:lnTo>
                  <a:close/>
                </a:path>
                <a:path w="121285" h="64770">
                  <a:moveTo>
                    <a:pt x="106159" y="2463"/>
                  </a:moveTo>
                  <a:lnTo>
                    <a:pt x="100406" y="4114"/>
                  </a:lnTo>
                  <a:lnTo>
                    <a:pt x="100406" y="9055"/>
                  </a:lnTo>
                  <a:lnTo>
                    <a:pt x="106159" y="8229"/>
                  </a:lnTo>
                  <a:lnTo>
                    <a:pt x="106159" y="2463"/>
                  </a:lnTo>
                  <a:close/>
                </a:path>
                <a:path w="121285" h="64770">
                  <a:moveTo>
                    <a:pt x="113563" y="8229"/>
                  </a:moveTo>
                  <a:lnTo>
                    <a:pt x="107810" y="9867"/>
                  </a:lnTo>
                  <a:lnTo>
                    <a:pt x="107810" y="15633"/>
                  </a:lnTo>
                  <a:lnTo>
                    <a:pt x="113563" y="13995"/>
                  </a:lnTo>
                  <a:lnTo>
                    <a:pt x="113563" y="8229"/>
                  </a:lnTo>
                  <a:close/>
                </a:path>
                <a:path w="121285" h="64770">
                  <a:moveTo>
                    <a:pt x="113563" y="1638"/>
                  </a:moveTo>
                  <a:lnTo>
                    <a:pt x="107810" y="2463"/>
                  </a:lnTo>
                  <a:lnTo>
                    <a:pt x="107810" y="8229"/>
                  </a:lnTo>
                  <a:lnTo>
                    <a:pt x="113563" y="7391"/>
                  </a:lnTo>
                  <a:lnTo>
                    <a:pt x="113563" y="1638"/>
                  </a:lnTo>
                  <a:close/>
                </a:path>
                <a:path w="121285" h="64770">
                  <a:moveTo>
                    <a:pt x="120980" y="0"/>
                  </a:moveTo>
                  <a:lnTo>
                    <a:pt x="115214" y="812"/>
                  </a:lnTo>
                  <a:lnTo>
                    <a:pt x="115214" y="6591"/>
                  </a:lnTo>
                  <a:lnTo>
                    <a:pt x="120980" y="5753"/>
                  </a:lnTo>
                  <a:lnTo>
                    <a:pt x="1209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520237" y="3581323"/>
              <a:ext cx="57150" cy="52069"/>
            </a:xfrm>
            <a:custGeom>
              <a:avLst/>
              <a:gdLst/>
              <a:ahLst/>
              <a:cxnLst/>
              <a:rect l="l" t="t" r="r" b="b"/>
              <a:pathLst>
                <a:path w="57150" h="52070">
                  <a:moveTo>
                    <a:pt x="5753" y="45250"/>
                  </a:moveTo>
                  <a:lnTo>
                    <a:pt x="0" y="46088"/>
                  </a:lnTo>
                  <a:lnTo>
                    <a:pt x="0" y="51841"/>
                  </a:lnTo>
                  <a:lnTo>
                    <a:pt x="5753" y="51028"/>
                  </a:lnTo>
                  <a:lnTo>
                    <a:pt x="5753" y="45250"/>
                  </a:lnTo>
                  <a:close/>
                </a:path>
                <a:path w="57150" h="52070">
                  <a:moveTo>
                    <a:pt x="5753" y="37846"/>
                  </a:moveTo>
                  <a:lnTo>
                    <a:pt x="0" y="38684"/>
                  </a:lnTo>
                  <a:lnTo>
                    <a:pt x="0" y="45250"/>
                  </a:lnTo>
                  <a:lnTo>
                    <a:pt x="5753" y="43624"/>
                  </a:lnTo>
                  <a:lnTo>
                    <a:pt x="5753" y="37846"/>
                  </a:lnTo>
                  <a:close/>
                </a:path>
                <a:path w="57150" h="52070">
                  <a:moveTo>
                    <a:pt x="5753" y="30441"/>
                  </a:moveTo>
                  <a:lnTo>
                    <a:pt x="0" y="32092"/>
                  </a:lnTo>
                  <a:lnTo>
                    <a:pt x="0" y="37846"/>
                  </a:lnTo>
                  <a:lnTo>
                    <a:pt x="5753" y="36207"/>
                  </a:lnTo>
                  <a:lnTo>
                    <a:pt x="5753" y="30441"/>
                  </a:lnTo>
                  <a:close/>
                </a:path>
                <a:path w="57150" h="52070">
                  <a:moveTo>
                    <a:pt x="5753" y="23025"/>
                  </a:moveTo>
                  <a:lnTo>
                    <a:pt x="0" y="24676"/>
                  </a:lnTo>
                  <a:lnTo>
                    <a:pt x="0" y="30441"/>
                  </a:lnTo>
                  <a:lnTo>
                    <a:pt x="5753" y="29629"/>
                  </a:lnTo>
                  <a:lnTo>
                    <a:pt x="5753" y="23025"/>
                  </a:lnTo>
                  <a:close/>
                </a:path>
                <a:path w="57150" h="52070">
                  <a:moveTo>
                    <a:pt x="5753" y="16446"/>
                  </a:moveTo>
                  <a:lnTo>
                    <a:pt x="0" y="17272"/>
                  </a:lnTo>
                  <a:lnTo>
                    <a:pt x="0" y="23025"/>
                  </a:lnTo>
                  <a:lnTo>
                    <a:pt x="5753" y="22225"/>
                  </a:lnTo>
                  <a:lnTo>
                    <a:pt x="5753" y="16446"/>
                  </a:lnTo>
                  <a:close/>
                </a:path>
                <a:path w="57150" h="52070">
                  <a:moveTo>
                    <a:pt x="5753" y="9055"/>
                  </a:moveTo>
                  <a:lnTo>
                    <a:pt x="0" y="9867"/>
                  </a:lnTo>
                  <a:lnTo>
                    <a:pt x="0" y="15633"/>
                  </a:lnTo>
                  <a:lnTo>
                    <a:pt x="5753" y="14808"/>
                  </a:lnTo>
                  <a:lnTo>
                    <a:pt x="5753" y="9055"/>
                  </a:lnTo>
                  <a:close/>
                </a:path>
                <a:path w="57150" h="52070">
                  <a:moveTo>
                    <a:pt x="13157" y="44437"/>
                  </a:moveTo>
                  <a:lnTo>
                    <a:pt x="7404" y="45250"/>
                  </a:lnTo>
                  <a:lnTo>
                    <a:pt x="7404" y="50203"/>
                  </a:lnTo>
                  <a:lnTo>
                    <a:pt x="13157" y="49377"/>
                  </a:lnTo>
                  <a:lnTo>
                    <a:pt x="13157" y="44437"/>
                  </a:lnTo>
                  <a:close/>
                </a:path>
                <a:path w="57150" h="52070">
                  <a:moveTo>
                    <a:pt x="13157" y="37033"/>
                  </a:moveTo>
                  <a:lnTo>
                    <a:pt x="7404" y="37846"/>
                  </a:lnTo>
                  <a:lnTo>
                    <a:pt x="7404" y="43624"/>
                  </a:lnTo>
                  <a:lnTo>
                    <a:pt x="13157" y="41973"/>
                  </a:lnTo>
                  <a:lnTo>
                    <a:pt x="13157" y="37033"/>
                  </a:lnTo>
                  <a:close/>
                </a:path>
                <a:path w="57150" h="52070">
                  <a:moveTo>
                    <a:pt x="13157" y="29629"/>
                  </a:moveTo>
                  <a:lnTo>
                    <a:pt x="7404" y="30441"/>
                  </a:lnTo>
                  <a:lnTo>
                    <a:pt x="7404" y="36207"/>
                  </a:lnTo>
                  <a:lnTo>
                    <a:pt x="13157" y="35394"/>
                  </a:lnTo>
                  <a:lnTo>
                    <a:pt x="13157" y="29629"/>
                  </a:lnTo>
                  <a:close/>
                </a:path>
                <a:path w="57150" h="52070">
                  <a:moveTo>
                    <a:pt x="13157" y="23025"/>
                  </a:moveTo>
                  <a:lnTo>
                    <a:pt x="7404" y="23025"/>
                  </a:lnTo>
                  <a:lnTo>
                    <a:pt x="7404" y="28803"/>
                  </a:lnTo>
                  <a:lnTo>
                    <a:pt x="13157" y="27978"/>
                  </a:lnTo>
                  <a:lnTo>
                    <a:pt x="13157" y="23025"/>
                  </a:lnTo>
                  <a:close/>
                </a:path>
                <a:path w="57150" h="52070">
                  <a:moveTo>
                    <a:pt x="13157" y="15633"/>
                  </a:moveTo>
                  <a:lnTo>
                    <a:pt x="7404" y="15633"/>
                  </a:lnTo>
                  <a:lnTo>
                    <a:pt x="7404" y="22225"/>
                  </a:lnTo>
                  <a:lnTo>
                    <a:pt x="13157" y="20574"/>
                  </a:lnTo>
                  <a:lnTo>
                    <a:pt x="13157" y="15633"/>
                  </a:lnTo>
                  <a:close/>
                </a:path>
                <a:path w="57150" h="52070">
                  <a:moveTo>
                    <a:pt x="13157" y="8229"/>
                  </a:moveTo>
                  <a:lnTo>
                    <a:pt x="7404" y="9055"/>
                  </a:lnTo>
                  <a:lnTo>
                    <a:pt x="7404" y="14808"/>
                  </a:lnTo>
                  <a:lnTo>
                    <a:pt x="13157" y="13995"/>
                  </a:lnTo>
                  <a:lnTo>
                    <a:pt x="13157" y="8229"/>
                  </a:lnTo>
                  <a:close/>
                </a:path>
                <a:path w="57150" h="52070">
                  <a:moveTo>
                    <a:pt x="20561" y="42786"/>
                  </a:moveTo>
                  <a:lnTo>
                    <a:pt x="14808" y="43624"/>
                  </a:lnTo>
                  <a:lnTo>
                    <a:pt x="14808" y="49377"/>
                  </a:lnTo>
                  <a:lnTo>
                    <a:pt x="20561" y="47739"/>
                  </a:lnTo>
                  <a:lnTo>
                    <a:pt x="20561" y="42786"/>
                  </a:lnTo>
                  <a:close/>
                </a:path>
                <a:path w="57150" h="52070">
                  <a:moveTo>
                    <a:pt x="20561" y="35394"/>
                  </a:moveTo>
                  <a:lnTo>
                    <a:pt x="14808" y="37033"/>
                  </a:lnTo>
                  <a:lnTo>
                    <a:pt x="14808" y="41973"/>
                  </a:lnTo>
                  <a:lnTo>
                    <a:pt x="20561" y="40322"/>
                  </a:lnTo>
                  <a:lnTo>
                    <a:pt x="20561" y="35394"/>
                  </a:lnTo>
                  <a:close/>
                </a:path>
                <a:path w="57150" h="52070">
                  <a:moveTo>
                    <a:pt x="20561" y="28803"/>
                  </a:moveTo>
                  <a:lnTo>
                    <a:pt x="14808" y="29629"/>
                  </a:lnTo>
                  <a:lnTo>
                    <a:pt x="14808" y="34556"/>
                  </a:lnTo>
                  <a:lnTo>
                    <a:pt x="20561" y="33731"/>
                  </a:lnTo>
                  <a:lnTo>
                    <a:pt x="20561" y="28803"/>
                  </a:lnTo>
                  <a:close/>
                </a:path>
                <a:path w="57150" h="52070">
                  <a:moveTo>
                    <a:pt x="20561" y="21399"/>
                  </a:moveTo>
                  <a:lnTo>
                    <a:pt x="14808" y="22225"/>
                  </a:lnTo>
                  <a:lnTo>
                    <a:pt x="14808" y="27978"/>
                  </a:lnTo>
                  <a:lnTo>
                    <a:pt x="20561" y="26339"/>
                  </a:lnTo>
                  <a:lnTo>
                    <a:pt x="20561" y="21399"/>
                  </a:lnTo>
                  <a:close/>
                </a:path>
                <a:path w="57150" h="52070">
                  <a:moveTo>
                    <a:pt x="20561" y="13995"/>
                  </a:moveTo>
                  <a:lnTo>
                    <a:pt x="14808" y="15633"/>
                  </a:lnTo>
                  <a:lnTo>
                    <a:pt x="14808" y="20574"/>
                  </a:lnTo>
                  <a:lnTo>
                    <a:pt x="20561" y="18923"/>
                  </a:lnTo>
                  <a:lnTo>
                    <a:pt x="20561" y="13995"/>
                  </a:lnTo>
                  <a:close/>
                </a:path>
                <a:path w="57150" h="52070">
                  <a:moveTo>
                    <a:pt x="20561" y="7391"/>
                  </a:moveTo>
                  <a:lnTo>
                    <a:pt x="14808" y="8229"/>
                  </a:lnTo>
                  <a:lnTo>
                    <a:pt x="14808" y="13169"/>
                  </a:lnTo>
                  <a:lnTo>
                    <a:pt x="20561" y="12344"/>
                  </a:lnTo>
                  <a:lnTo>
                    <a:pt x="20561" y="7391"/>
                  </a:lnTo>
                  <a:close/>
                </a:path>
                <a:path w="57150" h="52070">
                  <a:moveTo>
                    <a:pt x="27978" y="41135"/>
                  </a:moveTo>
                  <a:lnTo>
                    <a:pt x="22212" y="41973"/>
                  </a:lnTo>
                  <a:lnTo>
                    <a:pt x="22212" y="47739"/>
                  </a:lnTo>
                  <a:lnTo>
                    <a:pt x="27978" y="46088"/>
                  </a:lnTo>
                  <a:lnTo>
                    <a:pt x="27978" y="41135"/>
                  </a:lnTo>
                  <a:close/>
                </a:path>
                <a:path w="57150" h="52070">
                  <a:moveTo>
                    <a:pt x="27978" y="33731"/>
                  </a:moveTo>
                  <a:lnTo>
                    <a:pt x="22212" y="35394"/>
                  </a:lnTo>
                  <a:lnTo>
                    <a:pt x="22212" y="40322"/>
                  </a:lnTo>
                  <a:lnTo>
                    <a:pt x="27978" y="39497"/>
                  </a:lnTo>
                  <a:lnTo>
                    <a:pt x="27978" y="33731"/>
                  </a:lnTo>
                  <a:close/>
                </a:path>
                <a:path w="57150" h="52070">
                  <a:moveTo>
                    <a:pt x="27978" y="27152"/>
                  </a:moveTo>
                  <a:lnTo>
                    <a:pt x="22212" y="27978"/>
                  </a:lnTo>
                  <a:lnTo>
                    <a:pt x="22212" y="32918"/>
                  </a:lnTo>
                  <a:lnTo>
                    <a:pt x="27978" y="32092"/>
                  </a:lnTo>
                  <a:lnTo>
                    <a:pt x="27978" y="27152"/>
                  </a:lnTo>
                  <a:close/>
                </a:path>
                <a:path w="57150" h="52070">
                  <a:moveTo>
                    <a:pt x="27978" y="19748"/>
                  </a:moveTo>
                  <a:lnTo>
                    <a:pt x="22212" y="20574"/>
                  </a:lnTo>
                  <a:lnTo>
                    <a:pt x="22212" y="26339"/>
                  </a:lnTo>
                  <a:lnTo>
                    <a:pt x="27978" y="24676"/>
                  </a:lnTo>
                  <a:lnTo>
                    <a:pt x="27978" y="19748"/>
                  </a:lnTo>
                  <a:close/>
                </a:path>
                <a:path w="57150" h="52070">
                  <a:moveTo>
                    <a:pt x="27978" y="12344"/>
                  </a:moveTo>
                  <a:lnTo>
                    <a:pt x="22212" y="13995"/>
                  </a:lnTo>
                  <a:lnTo>
                    <a:pt x="22212" y="18923"/>
                  </a:lnTo>
                  <a:lnTo>
                    <a:pt x="27978" y="18097"/>
                  </a:lnTo>
                  <a:lnTo>
                    <a:pt x="27978" y="12344"/>
                  </a:lnTo>
                  <a:close/>
                </a:path>
                <a:path w="57150" h="52070">
                  <a:moveTo>
                    <a:pt x="27978" y="5753"/>
                  </a:moveTo>
                  <a:lnTo>
                    <a:pt x="22212" y="6591"/>
                  </a:lnTo>
                  <a:lnTo>
                    <a:pt x="22212" y="11506"/>
                  </a:lnTo>
                  <a:lnTo>
                    <a:pt x="27978" y="10693"/>
                  </a:lnTo>
                  <a:lnTo>
                    <a:pt x="27978" y="5753"/>
                  </a:lnTo>
                  <a:close/>
                </a:path>
                <a:path w="57150" h="52070">
                  <a:moveTo>
                    <a:pt x="35382" y="39497"/>
                  </a:moveTo>
                  <a:lnTo>
                    <a:pt x="28803" y="40322"/>
                  </a:lnTo>
                  <a:lnTo>
                    <a:pt x="28803" y="46088"/>
                  </a:lnTo>
                  <a:lnTo>
                    <a:pt x="35382" y="45250"/>
                  </a:lnTo>
                  <a:lnTo>
                    <a:pt x="35382" y="39497"/>
                  </a:lnTo>
                  <a:close/>
                </a:path>
                <a:path w="57150" h="52070">
                  <a:moveTo>
                    <a:pt x="35382" y="32092"/>
                  </a:moveTo>
                  <a:lnTo>
                    <a:pt x="28803" y="33731"/>
                  </a:lnTo>
                  <a:lnTo>
                    <a:pt x="28803" y="38684"/>
                  </a:lnTo>
                  <a:lnTo>
                    <a:pt x="35382" y="37846"/>
                  </a:lnTo>
                  <a:lnTo>
                    <a:pt x="35382" y="32092"/>
                  </a:lnTo>
                  <a:close/>
                </a:path>
                <a:path w="57150" h="52070">
                  <a:moveTo>
                    <a:pt x="35382" y="25501"/>
                  </a:moveTo>
                  <a:lnTo>
                    <a:pt x="28803" y="26339"/>
                  </a:lnTo>
                  <a:lnTo>
                    <a:pt x="28803" y="32092"/>
                  </a:lnTo>
                  <a:lnTo>
                    <a:pt x="35382" y="30441"/>
                  </a:lnTo>
                  <a:lnTo>
                    <a:pt x="35382" y="25501"/>
                  </a:lnTo>
                  <a:close/>
                </a:path>
                <a:path w="57150" h="52070">
                  <a:moveTo>
                    <a:pt x="35382" y="18097"/>
                  </a:moveTo>
                  <a:lnTo>
                    <a:pt x="28803" y="19748"/>
                  </a:lnTo>
                  <a:lnTo>
                    <a:pt x="28803" y="24676"/>
                  </a:lnTo>
                  <a:lnTo>
                    <a:pt x="35382" y="23863"/>
                  </a:lnTo>
                  <a:lnTo>
                    <a:pt x="35382" y="18097"/>
                  </a:lnTo>
                  <a:close/>
                </a:path>
                <a:path w="57150" h="52070">
                  <a:moveTo>
                    <a:pt x="35382" y="11506"/>
                  </a:moveTo>
                  <a:lnTo>
                    <a:pt x="28803" y="12344"/>
                  </a:lnTo>
                  <a:lnTo>
                    <a:pt x="28803" y="17272"/>
                  </a:lnTo>
                  <a:lnTo>
                    <a:pt x="35382" y="16446"/>
                  </a:lnTo>
                  <a:lnTo>
                    <a:pt x="35382" y="11506"/>
                  </a:lnTo>
                  <a:close/>
                </a:path>
                <a:path w="57150" h="52070">
                  <a:moveTo>
                    <a:pt x="35382" y="4114"/>
                  </a:moveTo>
                  <a:lnTo>
                    <a:pt x="28803" y="4927"/>
                  </a:lnTo>
                  <a:lnTo>
                    <a:pt x="28803" y="10693"/>
                  </a:lnTo>
                  <a:lnTo>
                    <a:pt x="35382" y="9055"/>
                  </a:lnTo>
                  <a:lnTo>
                    <a:pt x="35382" y="4114"/>
                  </a:lnTo>
                  <a:close/>
                </a:path>
                <a:path w="57150" h="52070">
                  <a:moveTo>
                    <a:pt x="41960" y="37846"/>
                  </a:moveTo>
                  <a:lnTo>
                    <a:pt x="36207" y="39497"/>
                  </a:lnTo>
                  <a:lnTo>
                    <a:pt x="36207" y="45250"/>
                  </a:lnTo>
                  <a:lnTo>
                    <a:pt x="41960" y="43624"/>
                  </a:lnTo>
                  <a:lnTo>
                    <a:pt x="41960" y="37846"/>
                  </a:lnTo>
                  <a:close/>
                </a:path>
                <a:path w="57150" h="52070">
                  <a:moveTo>
                    <a:pt x="41960" y="31267"/>
                  </a:moveTo>
                  <a:lnTo>
                    <a:pt x="36207" y="32092"/>
                  </a:lnTo>
                  <a:lnTo>
                    <a:pt x="36207" y="37846"/>
                  </a:lnTo>
                  <a:lnTo>
                    <a:pt x="41960" y="37033"/>
                  </a:lnTo>
                  <a:lnTo>
                    <a:pt x="41960" y="31267"/>
                  </a:lnTo>
                  <a:close/>
                </a:path>
                <a:path w="57150" h="52070">
                  <a:moveTo>
                    <a:pt x="41960" y="23863"/>
                  </a:moveTo>
                  <a:lnTo>
                    <a:pt x="36207" y="24676"/>
                  </a:lnTo>
                  <a:lnTo>
                    <a:pt x="36207" y="30441"/>
                  </a:lnTo>
                  <a:lnTo>
                    <a:pt x="41960" y="29629"/>
                  </a:lnTo>
                  <a:lnTo>
                    <a:pt x="41960" y="23863"/>
                  </a:lnTo>
                  <a:close/>
                </a:path>
                <a:path w="57150" h="52070">
                  <a:moveTo>
                    <a:pt x="41960" y="17272"/>
                  </a:moveTo>
                  <a:lnTo>
                    <a:pt x="36207" y="18097"/>
                  </a:lnTo>
                  <a:lnTo>
                    <a:pt x="36207" y="23025"/>
                  </a:lnTo>
                  <a:lnTo>
                    <a:pt x="41960" y="23025"/>
                  </a:lnTo>
                  <a:lnTo>
                    <a:pt x="41960" y="17272"/>
                  </a:lnTo>
                  <a:close/>
                </a:path>
                <a:path w="57150" h="52070">
                  <a:moveTo>
                    <a:pt x="41960" y="9867"/>
                  </a:moveTo>
                  <a:lnTo>
                    <a:pt x="36207" y="10693"/>
                  </a:lnTo>
                  <a:lnTo>
                    <a:pt x="36207" y="16446"/>
                  </a:lnTo>
                  <a:lnTo>
                    <a:pt x="41960" y="15633"/>
                  </a:lnTo>
                  <a:lnTo>
                    <a:pt x="41960" y="9867"/>
                  </a:lnTo>
                  <a:close/>
                </a:path>
                <a:path w="57150" h="52070">
                  <a:moveTo>
                    <a:pt x="41960" y="2463"/>
                  </a:moveTo>
                  <a:lnTo>
                    <a:pt x="36207" y="4114"/>
                  </a:lnTo>
                  <a:lnTo>
                    <a:pt x="36207" y="9055"/>
                  </a:lnTo>
                  <a:lnTo>
                    <a:pt x="41960" y="8229"/>
                  </a:lnTo>
                  <a:lnTo>
                    <a:pt x="41960" y="2463"/>
                  </a:lnTo>
                  <a:close/>
                </a:path>
                <a:path w="57150" h="52070">
                  <a:moveTo>
                    <a:pt x="49364" y="37033"/>
                  </a:moveTo>
                  <a:lnTo>
                    <a:pt x="43611" y="37846"/>
                  </a:lnTo>
                  <a:lnTo>
                    <a:pt x="43611" y="43624"/>
                  </a:lnTo>
                  <a:lnTo>
                    <a:pt x="49364" y="42786"/>
                  </a:lnTo>
                  <a:lnTo>
                    <a:pt x="49364" y="37033"/>
                  </a:lnTo>
                  <a:close/>
                </a:path>
                <a:path w="57150" h="52070">
                  <a:moveTo>
                    <a:pt x="49364" y="30441"/>
                  </a:moveTo>
                  <a:lnTo>
                    <a:pt x="43611" y="30441"/>
                  </a:lnTo>
                  <a:lnTo>
                    <a:pt x="43611" y="36207"/>
                  </a:lnTo>
                  <a:lnTo>
                    <a:pt x="49364" y="35394"/>
                  </a:lnTo>
                  <a:lnTo>
                    <a:pt x="49364" y="30441"/>
                  </a:lnTo>
                  <a:close/>
                </a:path>
                <a:path w="57150" h="52070">
                  <a:moveTo>
                    <a:pt x="49364" y="23025"/>
                  </a:moveTo>
                  <a:lnTo>
                    <a:pt x="43611" y="23863"/>
                  </a:lnTo>
                  <a:lnTo>
                    <a:pt x="43611" y="29629"/>
                  </a:lnTo>
                  <a:lnTo>
                    <a:pt x="49364" y="28803"/>
                  </a:lnTo>
                  <a:lnTo>
                    <a:pt x="49364" y="23025"/>
                  </a:lnTo>
                  <a:close/>
                </a:path>
                <a:path w="57150" h="52070">
                  <a:moveTo>
                    <a:pt x="49364" y="15633"/>
                  </a:moveTo>
                  <a:lnTo>
                    <a:pt x="43611" y="16446"/>
                  </a:lnTo>
                  <a:lnTo>
                    <a:pt x="43611" y="22225"/>
                  </a:lnTo>
                  <a:lnTo>
                    <a:pt x="49364" y="21399"/>
                  </a:lnTo>
                  <a:lnTo>
                    <a:pt x="49364" y="15633"/>
                  </a:lnTo>
                  <a:close/>
                </a:path>
                <a:path w="57150" h="52070">
                  <a:moveTo>
                    <a:pt x="49364" y="8229"/>
                  </a:moveTo>
                  <a:lnTo>
                    <a:pt x="43611" y="9867"/>
                  </a:lnTo>
                  <a:lnTo>
                    <a:pt x="43611" y="15633"/>
                  </a:lnTo>
                  <a:lnTo>
                    <a:pt x="49364" y="13995"/>
                  </a:lnTo>
                  <a:lnTo>
                    <a:pt x="49364" y="8229"/>
                  </a:lnTo>
                  <a:close/>
                </a:path>
                <a:path w="57150" h="52070">
                  <a:moveTo>
                    <a:pt x="49364" y="1638"/>
                  </a:moveTo>
                  <a:lnTo>
                    <a:pt x="43611" y="2463"/>
                  </a:lnTo>
                  <a:lnTo>
                    <a:pt x="43611" y="8229"/>
                  </a:lnTo>
                  <a:lnTo>
                    <a:pt x="49364" y="7391"/>
                  </a:lnTo>
                  <a:lnTo>
                    <a:pt x="49364" y="1638"/>
                  </a:lnTo>
                  <a:close/>
                </a:path>
                <a:path w="57150" h="52070">
                  <a:moveTo>
                    <a:pt x="56781" y="36207"/>
                  </a:moveTo>
                  <a:lnTo>
                    <a:pt x="51015" y="37033"/>
                  </a:lnTo>
                  <a:lnTo>
                    <a:pt x="51015" y="41973"/>
                  </a:lnTo>
                  <a:lnTo>
                    <a:pt x="56781" y="41135"/>
                  </a:lnTo>
                  <a:lnTo>
                    <a:pt x="56781" y="36207"/>
                  </a:lnTo>
                  <a:close/>
                </a:path>
                <a:path w="57150" h="52070">
                  <a:moveTo>
                    <a:pt x="56781" y="28803"/>
                  </a:moveTo>
                  <a:lnTo>
                    <a:pt x="51015" y="29629"/>
                  </a:lnTo>
                  <a:lnTo>
                    <a:pt x="51015" y="35394"/>
                  </a:lnTo>
                  <a:lnTo>
                    <a:pt x="56781" y="33731"/>
                  </a:lnTo>
                  <a:lnTo>
                    <a:pt x="56781" y="28803"/>
                  </a:lnTo>
                  <a:close/>
                </a:path>
                <a:path w="57150" h="52070">
                  <a:moveTo>
                    <a:pt x="56781" y="22225"/>
                  </a:moveTo>
                  <a:lnTo>
                    <a:pt x="51015" y="23025"/>
                  </a:lnTo>
                  <a:lnTo>
                    <a:pt x="51015" y="27978"/>
                  </a:lnTo>
                  <a:lnTo>
                    <a:pt x="56781" y="27152"/>
                  </a:lnTo>
                  <a:lnTo>
                    <a:pt x="56781" y="22225"/>
                  </a:lnTo>
                  <a:close/>
                </a:path>
                <a:path w="57150" h="52070">
                  <a:moveTo>
                    <a:pt x="56781" y="14808"/>
                  </a:moveTo>
                  <a:lnTo>
                    <a:pt x="51015" y="15633"/>
                  </a:lnTo>
                  <a:lnTo>
                    <a:pt x="51015" y="21399"/>
                  </a:lnTo>
                  <a:lnTo>
                    <a:pt x="56781" y="19748"/>
                  </a:lnTo>
                  <a:lnTo>
                    <a:pt x="56781" y="14808"/>
                  </a:lnTo>
                  <a:close/>
                </a:path>
                <a:path w="57150" h="52070">
                  <a:moveTo>
                    <a:pt x="56781" y="7391"/>
                  </a:moveTo>
                  <a:lnTo>
                    <a:pt x="51015" y="8229"/>
                  </a:lnTo>
                  <a:lnTo>
                    <a:pt x="51015" y="13995"/>
                  </a:lnTo>
                  <a:lnTo>
                    <a:pt x="56781" y="13169"/>
                  </a:lnTo>
                  <a:lnTo>
                    <a:pt x="56781" y="7391"/>
                  </a:lnTo>
                  <a:close/>
                </a:path>
                <a:path w="57150" h="52070">
                  <a:moveTo>
                    <a:pt x="56781" y="0"/>
                  </a:moveTo>
                  <a:lnTo>
                    <a:pt x="51015" y="812"/>
                  </a:lnTo>
                  <a:lnTo>
                    <a:pt x="51015" y="6591"/>
                  </a:lnTo>
                  <a:lnTo>
                    <a:pt x="56781" y="5753"/>
                  </a:lnTo>
                  <a:lnTo>
                    <a:pt x="567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520237" y="3570617"/>
              <a:ext cx="118110" cy="62865"/>
            </a:xfrm>
            <a:custGeom>
              <a:avLst/>
              <a:gdLst/>
              <a:ahLst/>
              <a:cxnLst/>
              <a:rect l="l" t="t" r="r" b="b"/>
              <a:pathLst>
                <a:path w="118110" h="62864">
                  <a:moveTo>
                    <a:pt x="5753" y="55956"/>
                  </a:moveTo>
                  <a:lnTo>
                    <a:pt x="0" y="56794"/>
                  </a:lnTo>
                  <a:lnTo>
                    <a:pt x="0" y="62547"/>
                  </a:lnTo>
                  <a:lnTo>
                    <a:pt x="5753" y="61734"/>
                  </a:lnTo>
                  <a:lnTo>
                    <a:pt x="5753" y="55956"/>
                  </a:lnTo>
                  <a:close/>
                </a:path>
                <a:path w="118110" h="62864">
                  <a:moveTo>
                    <a:pt x="5753" y="48552"/>
                  </a:moveTo>
                  <a:lnTo>
                    <a:pt x="0" y="49390"/>
                  </a:lnTo>
                  <a:lnTo>
                    <a:pt x="0" y="55956"/>
                  </a:lnTo>
                  <a:lnTo>
                    <a:pt x="5753" y="54330"/>
                  </a:lnTo>
                  <a:lnTo>
                    <a:pt x="5753" y="48552"/>
                  </a:lnTo>
                  <a:close/>
                </a:path>
                <a:path w="118110" h="62864">
                  <a:moveTo>
                    <a:pt x="13157" y="55143"/>
                  </a:moveTo>
                  <a:lnTo>
                    <a:pt x="7404" y="55956"/>
                  </a:lnTo>
                  <a:lnTo>
                    <a:pt x="7404" y="60909"/>
                  </a:lnTo>
                  <a:lnTo>
                    <a:pt x="13157" y="60083"/>
                  </a:lnTo>
                  <a:lnTo>
                    <a:pt x="13157" y="55143"/>
                  </a:lnTo>
                  <a:close/>
                </a:path>
                <a:path w="118110" h="62864">
                  <a:moveTo>
                    <a:pt x="13157" y="47739"/>
                  </a:moveTo>
                  <a:lnTo>
                    <a:pt x="7404" y="48552"/>
                  </a:lnTo>
                  <a:lnTo>
                    <a:pt x="7404" y="54330"/>
                  </a:lnTo>
                  <a:lnTo>
                    <a:pt x="13157" y="52679"/>
                  </a:lnTo>
                  <a:lnTo>
                    <a:pt x="13157" y="47739"/>
                  </a:lnTo>
                  <a:close/>
                </a:path>
                <a:path w="118110" h="62864">
                  <a:moveTo>
                    <a:pt x="20561" y="53492"/>
                  </a:moveTo>
                  <a:lnTo>
                    <a:pt x="14808" y="54330"/>
                  </a:lnTo>
                  <a:lnTo>
                    <a:pt x="14808" y="60083"/>
                  </a:lnTo>
                  <a:lnTo>
                    <a:pt x="20561" y="58445"/>
                  </a:lnTo>
                  <a:lnTo>
                    <a:pt x="20561" y="53492"/>
                  </a:lnTo>
                  <a:close/>
                </a:path>
                <a:path w="118110" h="62864">
                  <a:moveTo>
                    <a:pt x="20561" y="46101"/>
                  </a:moveTo>
                  <a:lnTo>
                    <a:pt x="14808" y="47739"/>
                  </a:lnTo>
                  <a:lnTo>
                    <a:pt x="14808" y="52679"/>
                  </a:lnTo>
                  <a:lnTo>
                    <a:pt x="20561" y="51028"/>
                  </a:lnTo>
                  <a:lnTo>
                    <a:pt x="20561" y="46101"/>
                  </a:lnTo>
                  <a:close/>
                </a:path>
                <a:path w="118110" h="62864">
                  <a:moveTo>
                    <a:pt x="27978" y="51841"/>
                  </a:moveTo>
                  <a:lnTo>
                    <a:pt x="22212" y="52679"/>
                  </a:lnTo>
                  <a:lnTo>
                    <a:pt x="22212" y="58445"/>
                  </a:lnTo>
                  <a:lnTo>
                    <a:pt x="27978" y="56794"/>
                  </a:lnTo>
                  <a:lnTo>
                    <a:pt x="27978" y="51841"/>
                  </a:lnTo>
                  <a:close/>
                </a:path>
                <a:path w="118110" h="62864">
                  <a:moveTo>
                    <a:pt x="27978" y="44437"/>
                  </a:moveTo>
                  <a:lnTo>
                    <a:pt x="22212" y="46101"/>
                  </a:lnTo>
                  <a:lnTo>
                    <a:pt x="22212" y="51028"/>
                  </a:lnTo>
                  <a:lnTo>
                    <a:pt x="27978" y="50203"/>
                  </a:lnTo>
                  <a:lnTo>
                    <a:pt x="27978" y="44437"/>
                  </a:lnTo>
                  <a:close/>
                </a:path>
                <a:path w="118110" h="62864">
                  <a:moveTo>
                    <a:pt x="35382" y="50203"/>
                  </a:moveTo>
                  <a:lnTo>
                    <a:pt x="28803" y="51028"/>
                  </a:lnTo>
                  <a:lnTo>
                    <a:pt x="28803" y="56794"/>
                  </a:lnTo>
                  <a:lnTo>
                    <a:pt x="35382" y="55956"/>
                  </a:lnTo>
                  <a:lnTo>
                    <a:pt x="35382" y="50203"/>
                  </a:lnTo>
                  <a:close/>
                </a:path>
                <a:path w="118110" h="62864">
                  <a:moveTo>
                    <a:pt x="35382" y="42799"/>
                  </a:moveTo>
                  <a:lnTo>
                    <a:pt x="28803" y="44437"/>
                  </a:lnTo>
                  <a:lnTo>
                    <a:pt x="28803" y="49390"/>
                  </a:lnTo>
                  <a:lnTo>
                    <a:pt x="35382" y="48552"/>
                  </a:lnTo>
                  <a:lnTo>
                    <a:pt x="35382" y="42799"/>
                  </a:lnTo>
                  <a:close/>
                </a:path>
                <a:path w="118110" h="62864">
                  <a:moveTo>
                    <a:pt x="35382" y="36207"/>
                  </a:moveTo>
                  <a:lnTo>
                    <a:pt x="28803" y="37045"/>
                  </a:lnTo>
                  <a:lnTo>
                    <a:pt x="28803" y="42799"/>
                  </a:lnTo>
                  <a:lnTo>
                    <a:pt x="35382" y="41148"/>
                  </a:lnTo>
                  <a:lnTo>
                    <a:pt x="35382" y="36207"/>
                  </a:lnTo>
                  <a:close/>
                </a:path>
                <a:path w="118110" h="62864">
                  <a:moveTo>
                    <a:pt x="41960" y="48552"/>
                  </a:moveTo>
                  <a:lnTo>
                    <a:pt x="36207" y="50203"/>
                  </a:lnTo>
                  <a:lnTo>
                    <a:pt x="36207" y="55956"/>
                  </a:lnTo>
                  <a:lnTo>
                    <a:pt x="41960" y="54330"/>
                  </a:lnTo>
                  <a:lnTo>
                    <a:pt x="41960" y="48552"/>
                  </a:lnTo>
                  <a:close/>
                </a:path>
                <a:path w="118110" h="62864">
                  <a:moveTo>
                    <a:pt x="41960" y="41973"/>
                  </a:moveTo>
                  <a:lnTo>
                    <a:pt x="36207" y="42799"/>
                  </a:lnTo>
                  <a:lnTo>
                    <a:pt x="36207" y="48552"/>
                  </a:lnTo>
                  <a:lnTo>
                    <a:pt x="41960" y="47739"/>
                  </a:lnTo>
                  <a:lnTo>
                    <a:pt x="41960" y="41973"/>
                  </a:lnTo>
                  <a:close/>
                </a:path>
                <a:path w="118110" h="62864">
                  <a:moveTo>
                    <a:pt x="41960" y="34569"/>
                  </a:moveTo>
                  <a:lnTo>
                    <a:pt x="36207" y="35382"/>
                  </a:lnTo>
                  <a:lnTo>
                    <a:pt x="36207" y="41148"/>
                  </a:lnTo>
                  <a:lnTo>
                    <a:pt x="41960" y="40335"/>
                  </a:lnTo>
                  <a:lnTo>
                    <a:pt x="41960" y="34569"/>
                  </a:lnTo>
                  <a:close/>
                </a:path>
                <a:path w="118110" h="62864">
                  <a:moveTo>
                    <a:pt x="49364" y="47739"/>
                  </a:moveTo>
                  <a:lnTo>
                    <a:pt x="43611" y="48552"/>
                  </a:lnTo>
                  <a:lnTo>
                    <a:pt x="43611" y="54330"/>
                  </a:lnTo>
                  <a:lnTo>
                    <a:pt x="49364" y="53492"/>
                  </a:lnTo>
                  <a:lnTo>
                    <a:pt x="49364" y="47739"/>
                  </a:lnTo>
                  <a:close/>
                </a:path>
                <a:path w="118110" h="62864">
                  <a:moveTo>
                    <a:pt x="49364" y="41148"/>
                  </a:moveTo>
                  <a:lnTo>
                    <a:pt x="43611" y="41148"/>
                  </a:lnTo>
                  <a:lnTo>
                    <a:pt x="43611" y="46913"/>
                  </a:lnTo>
                  <a:lnTo>
                    <a:pt x="49364" y="46101"/>
                  </a:lnTo>
                  <a:lnTo>
                    <a:pt x="49364" y="41148"/>
                  </a:lnTo>
                  <a:close/>
                </a:path>
                <a:path w="118110" h="62864">
                  <a:moveTo>
                    <a:pt x="49364" y="33731"/>
                  </a:moveTo>
                  <a:lnTo>
                    <a:pt x="43611" y="34569"/>
                  </a:lnTo>
                  <a:lnTo>
                    <a:pt x="43611" y="40335"/>
                  </a:lnTo>
                  <a:lnTo>
                    <a:pt x="49364" y="39509"/>
                  </a:lnTo>
                  <a:lnTo>
                    <a:pt x="49364" y="33731"/>
                  </a:lnTo>
                  <a:close/>
                </a:path>
                <a:path w="118110" h="62864">
                  <a:moveTo>
                    <a:pt x="56781" y="46913"/>
                  </a:moveTo>
                  <a:lnTo>
                    <a:pt x="51015" y="47739"/>
                  </a:lnTo>
                  <a:lnTo>
                    <a:pt x="51015" y="52679"/>
                  </a:lnTo>
                  <a:lnTo>
                    <a:pt x="56781" y="51841"/>
                  </a:lnTo>
                  <a:lnTo>
                    <a:pt x="56781" y="46913"/>
                  </a:lnTo>
                  <a:close/>
                </a:path>
                <a:path w="118110" h="62864">
                  <a:moveTo>
                    <a:pt x="56781" y="39509"/>
                  </a:moveTo>
                  <a:lnTo>
                    <a:pt x="51015" y="40335"/>
                  </a:lnTo>
                  <a:lnTo>
                    <a:pt x="51015" y="46101"/>
                  </a:lnTo>
                  <a:lnTo>
                    <a:pt x="56781" y="44437"/>
                  </a:lnTo>
                  <a:lnTo>
                    <a:pt x="56781" y="39509"/>
                  </a:lnTo>
                  <a:close/>
                </a:path>
                <a:path w="118110" h="62864">
                  <a:moveTo>
                    <a:pt x="56781" y="32931"/>
                  </a:moveTo>
                  <a:lnTo>
                    <a:pt x="51015" y="33731"/>
                  </a:lnTo>
                  <a:lnTo>
                    <a:pt x="51015" y="38684"/>
                  </a:lnTo>
                  <a:lnTo>
                    <a:pt x="56781" y="37858"/>
                  </a:lnTo>
                  <a:lnTo>
                    <a:pt x="56781" y="32931"/>
                  </a:lnTo>
                  <a:close/>
                </a:path>
                <a:path w="118110" h="62864">
                  <a:moveTo>
                    <a:pt x="68300" y="43624"/>
                  </a:moveTo>
                  <a:lnTo>
                    <a:pt x="63360" y="45262"/>
                  </a:lnTo>
                  <a:lnTo>
                    <a:pt x="63360" y="50203"/>
                  </a:lnTo>
                  <a:lnTo>
                    <a:pt x="68300" y="49390"/>
                  </a:lnTo>
                  <a:lnTo>
                    <a:pt x="68300" y="43624"/>
                  </a:lnTo>
                  <a:close/>
                </a:path>
                <a:path w="118110" h="62864">
                  <a:moveTo>
                    <a:pt x="68300" y="37045"/>
                  </a:moveTo>
                  <a:lnTo>
                    <a:pt x="63360" y="37858"/>
                  </a:lnTo>
                  <a:lnTo>
                    <a:pt x="63360" y="43624"/>
                  </a:lnTo>
                  <a:lnTo>
                    <a:pt x="68300" y="41973"/>
                  </a:lnTo>
                  <a:lnTo>
                    <a:pt x="68300" y="37045"/>
                  </a:lnTo>
                  <a:close/>
                </a:path>
                <a:path w="118110" h="62864">
                  <a:moveTo>
                    <a:pt x="68300" y="30454"/>
                  </a:moveTo>
                  <a:lnTo>
                    <a:pt x="63360" y="31280"/>
                  </a:lnTo>
                  <a:lnTo>
                    <a:pt x="63360" y="36207"/>
                  </a:lnTo>
                  <a:lnTo>
                    <a:pt x="68300" y="35382"/>
                  </a:lnTo>
                  <a:lnTo>
                    <a:pt x="68300" y="30454"/>
                  </a:lnTo>
                  <a:close/>
                </a:path>
                <a:path w="118110" h="62864">
                  <a:moveTo>
                    <a:pt x="68300" y="23050"/>
                  </a:moveTo>
                  <a:lnTo>
                    <a:pt x="63360" y="23876"/>
                  </a:lnTo>
                  <a:lnTo>
                    <a:pt x="63360" y="29629"/>
                  </a:lnTo>
                  <a:lnTo>
                    <a:pt x="68300" y="27978"/>
                  </a:lnTo>
                  <a:lnTo>
                    <a:pt x="68300" y="23050"/>
                  </a:lnTo>
                  <a:close/>
                </a:path>
                <a:path w="118110" h="62864">
                  <a:moveTo>
                    <a:pt x="68300" y="16459"/>
                  </a:moveTo>
                  <a:lnTo>
                    <a:pt x="63360" y="17297"/>
                  </a:lnTo>
                  <a:lnTo>
                    <a:pt x="63360" y="22212"/>
                  </a:lnTo>
                  <a:lnTo>
                    <a:pt x="68300" y="21399"/>
                  </a:lnTo>
                  <a:lnTo>
                    <a:pt x="68300" y="16459"/>
                  </a:lnTo>
                  <a:close/>
                </a:path>
                <a:path w="118110" h="62864">
                  <a:moveTo>
                    <a:pt x="68300" y="9042"/>
                  </a:moveTo>
                  <a:lnTo>
                    <a:pt x="63360" y="9880"/>
                  </a:lnTo>
                  <a:lnTo>
                    <a:pt x="63360" y="15633"/>
                  </a:lnTo>
                  <a:lnTo>
                    <a:pt x="68300" y="13995"/>
                  </a:lnTo>
                  <a:lnTo>
                    <a:pt x="68300" y="9042"/>
                  </a:lnTo>
                  <a:close/>
                </a:path>
                <a:path w="118110" h="62864">
                  <a:moveTo>
                    <a:pt x="74879" y="42799"/>
                  </a:moveTo>
                  <a:lnTo>
                    <a:pt x="69938" y="43624"/>
                  </a:lnTo>
                  <a:lnTo>
                    <a:pt x="69938" y="48552"/>
                  </a:lnTo>
                  <a:lnTo>
                    <a:pt x="74879" y="48552"/>
                  </a:lnTo>
                  <a:lnTo>
                    <a:pt x="74879" y="42799"/>
                  </a:lnTo>
                  <a:close/>
                </a:path>
                <a:path w="118110" h="62864">
                  <a:moveTo>
                    <a:pt x="74879" y="35382"/>
                  </a:moveTo>
                  <a:lnTo>
                    <a:pt x="69938" y="37045"/>
                  </a:lnTo>
                  <a:lnTo>
                    <a:pt x="69938" y="41973"/>
                  </a:lnTo>
                  <a:lnTo>
                    <a:pt x="74879" y="41148"/>
                  </a:lnTo>
                  <a:lnTo>
                    <a:pt x="74879" y="35382"/>
                  </a:lnTo>
                  <a:close/>
                </a:path>
                <a:path w="118110" h="62864">
                  <a:moveTo>
                    <a:pt x="74879" y="28803"/>
                  </a:moveTo>
                  <a:lnTo>
                    <a:pt x="69938" y="29629"/>
                  </a:lnTo>
                  <a:lnTo>
                    <a:pt x="69938" y="34569"/>
                  </a:lnTo>
                  <a:lnTo>
                    <a:pt x="74879" y="33731"/>
                  </a:lnTo>
                  <a:lnTo>
                    <a:pt x="74879" y="28803"/>
                  </a:lnTo>
                  <a:close/>
                </a:path>
                <a:path w="118110" h="62864">
                  <a:moveTo>
                    <a:pt x="74879" y="21399"/>
                  </a:moveTo>
                  <a:lnTo>
                    <a:pt x="69938" y="23050"/>
                  </a:lnTo>
                  <a:lnTo>
                    <a:pt x="69938" y="27978"/>
                  </a:lnTo>
                  <a:lnTo>
                    <a:pt x="74879" y="26339"/>
                  </a:lnTo>
                  <a:lnTo>
                    <a:pt x="74879" y="21399"/>
                  </a:lnTo>
                  <a:close/>
                </a:path>
                <a:path w="118110" h="62864">
                  <a:moveTo>
                    <a:pt x="74879" y="14820"/>
                  </a:moveTo>
                  <a:lnTo>
                    <a:pt x="69938" y="15633"/>
                  </a:lnTo>
                  <a:lnTo>
                    <a:pt x="69938" y="20574"/>
                  </a:lnTo>
                  <a:lnTo>
                    <a:pt x="74879" y="19761"/>
                  </a:lnTo>
                  <a:lnTo>
                    <a:pt x="74879" y="14820"/>
                  </a:lnTo>
                  <a:close/>
                </a:path>
                <a:path w="118110" h="62864">
                  <a:moveTo>
                    <a:pt x="74879" y="7404"/>
                  </a:moveTo>
                  <a:lnTo>
                    <a:pt x="69938" y="9042"/>
                  </a:lnTo>
                  <a:lnTo>
                    <a:pt x="69938" y="13995"/>
                  </a:lnTo>
                  <a:lnTo>
                    <a:pt x="74879" y="13169"/>
                  </a:lnTo>
                  <a:lnTo>
                    <a:pt x="74879" y="7404"/>
                  </a:lnTo>
                  <a:close/>
                </a:path>
                <a:path w="118110" h="62864">
                  <a:moveTo>
                    <a:pt x="82296" y="41148"/>
                  </a:moveTo>
                  <a:lnTo>
                    <a:pt x="77343" y="41973"/>
                  </a:lnTo>
                  <a:lnTo>
                    <a:pt x="77343" y="47739"/>
                  </a:lnTo>
                  <a:lnTo>
                    <a:pt x="82296" y="46913"/>
                  </a:lnTo>
                  <a:lnTo>
                    <a:pt x="82296" y="41148"/>
                  </a:lnTo>
                  <a:close/>
                </a:path>
                <a:path w="118110" h="62864">
                  <a:moveTo>
                    <a:pt x="82296" y="33731"/>
                  </a:moveTo>
                  <a:lnTo>
                    <a:pt x="77343" y="35382"/>
                  </a:lnTo>
                  <a:lnTo>
                    <a:pt x="77343" y="41148"/>
                  </a:lnTo>
                  <a:lnTo>
                    <a:pt x="82296" y="40335"/>
                  </a:lnTo>
                  <a:lnTo>
                    <a:pt x="82296" y="33731"/>
                  </a:lnTo>
                  <a:close/>
                </a:path>
                <a:path w="118110" h="62864">
                  <a:moveTo>
                    <a:pt x="82296" y="27152"/>
                  </a:moveTo>
                  <a:lnTo>
                    <a:pt x="77343" y="27978"/>
                  </a:lnTo>
                  <a:lnTo>
                    <a:pt x="77343" y="33731"/>
                  </a:lnTo>
                  <a:lnTo>
                    <a:pt x="82296" y="32931"/>
                  </a:lnTo>
                  <a:lnTo>
                    <a:pt x="82296" y="27152"/>
                  </a:lnTo>
                  <a:close/>
                </a:path>
                <a:path w="118110" h="62864">
                  <a:moveTo>
                    <a:pt x="82296" y="20574"/>
                  </a:moveTo>
                  <a:lnTo>
                    <a:pt x="77343" y="21399"/>
                  </a:lnTo>
                  <a:lnTo>
                    <a:pt x="77343" y="26339"/>
                  </a:lnTo>
                  <a:lnTo>
                    <a:pt x="82296" y="26339"/>
                  </a:lnTo>
                  <a:lnTo>
                    <a:pt x="82296" y="20574"/>
                  </a:lnTo>
                  <a:close/>
                </a:path>
                <a:path w="118110" h="62864">
                  <a:moveTo>
                    <a:pt x="82296" y="13169"/>
                  </a:moveTo>
                  <a:lnTo>
                    <a:pt x="77343" y="13995"/>
                  </a:lnTo>
                  <a:lnTo>
                    <a:pt x="77343" y="19761"/>
                  </a:lnTo>
                  <a:lnTo>
                    <a:pt x="82296" y="18935"/>
                  </a:lnTo>
                  <a:lnTo>
                    <a:pt x="82296" y="13169"/>
                  </a:lnTo>
                  <a:close/>
                </a:path>
                <a:path w="118110" h="62864">
                  <a:moveTo>
                    <a:pt x="82296" y="6591"/>
                  </a:moveTo>
                  <a:lnTo>
                    <a:pt x="77343" y="7404"/>
                  </a:lnTo>
                  <a:lnTo>
                    <a:pt x="77343" y="12344"/>
                  </a:lnTo>
                  <a:lnTo>
                    <a:pt x="82296" y="11518"/>
                  </a:lnTo>
                  <a:lnTo>
                    <a:pt x="82296" y="6591"/>
                  </a:lnTo>
                  <a:close/>
                </a:path>
                <a:path w="118110" h="62864">
                  <a:moveTo>
                    <a:pt x="88874" y="33731"/>
                  </a:moveTo>
                  <a:lnTo>
                    <a:pt x="83934" y="33731"/>
                  </a:lnTo>
                  <a:lnTo>
                    <a:pt x="83934" y="39509"/>
                  </a:lnTo>
                  <a:lnTo>
                    <a:pt x="88874" y="38684"/>
                  </a:lnTo>
                  <a:lnTo>
                    <a:pt x="88874" y="33731"/>
                  </a:lnTo>
                  <a:close/>
                </a:path>
                <a:path w="118110" h="62864">
                  <a:moveTo>
                    <a:pt x="88874" y="26339"/>
                  </a:moveTo>
                  <a:lnTo>
                    <a:pt x="83934" y="27152"/>
                  </a:lnTo>
                  <a:lnTo>
                    <a:pt x="83934" y="32931"/>
                  </a:lnTo>
                  <a:lnTo>
                    <a:pt x="88874" y="31280"/>
                  </a:lnTo>
                  <a:lnTo>
                    <a:pt x="88874" y="26339"/>
                  </a:lnTo>
                  <a:close/>
                </a:path>
                <a:path w="118110" h="62864">
                  <a:moveTo>
                    <a:pt x="88874" y="18935"/>
                  </a:moveTo>
                  <a:lnTo>
                    <a:pt x="83934" y="19761"/>
                  </a:lnTo>
                  <a:lnTo>
                    <a:pt x="83934" y="25514"/>
                  </a:lnTo>
                  <a:lnTo>
                    <a:pt x="88874" y="24701"/>
                  </a:lnTo>
                  <a:lnTo>
                    <a:pt x="88874" y="18935"/>
                  </a:lnTo>
                  <a:close/>
                </a:path>
                <a:path w="118110" h="62864">
                  <a:moveTo>
                    <a:pt x="88874" y="11518"/>
                  </a:moveTo>
                  <a:lnTo>
                    <a:pt x="83934" y="13169"/>
                  </a:lnTo>
                  <a:lnTo>
                    <a:pt x="83934" y="18935"/>
                  </a:lnTo>
                  <a:lnTo>
                    <a:pt x="88874" y="18097"/>
                  </a:lnTo>
                  <a:lnTo>
                    <a:pt x="88874" y="11518"/>
                  </a:lnTo>
                  <a:close/>
                </a:path>
                <a:path w="118110" h="62864">
                  <a:moveTo>
                    <a:pt x="88874" y="4940"/>
                  </a:moveTo>
                  <a:lnTo>
                    <a:pt x="83934" y="5765"/>
                  </a:lnTo>
                  <a:lnTo>
                    <a:pt x="83934" y="10706"/>
                  </a:lnTo>
                  <a:lnTo>
                    <a:pt x="88874" y="10706"/>
                  </a:lnTo>
                  <a:lnTo>
                    <a:pt x="88874" y="4940"/>
                  </a:lnTo>
                  <a:close/>
                </a:path>
                <a:path w="118110" h="62864">
                  <a:moveTo>
                    <a:pt x="96278" y="32105"/>
                  </a:moveTo>
                  <a:lnTo>
                    <a:pt x="91338" y="32931"/>
                  </a:lnTo>
                  <a:lnTo>
                    <a:pt x="91338" y="37858"/>
                  </a:lnTo>
                  <a:lnTo>
                    <a:pt x="96278" y="37045"/>
                  </a:lnTo>
                  <a:lnTo>
                    <a:pt x="96278" y="32105"/>
                  </a:lnTo>
                  <a:close/>
                </a:path>
                <a:path w="118110" h="62864">
                  <a:moveTo>
                    <a:pt x="96278" y="25514"/>
                  </a:moveTo>
                  <a:lnTo>
                    <a:pt x="91338" y="26339"/>
                  </a:lnTo>
                  <a:lnTo>
                    <a:pt x="91338" y="31280"/>
                  </a:lnTo>
                  <a:lnTo>
                    <a:pt x="96278" y="30454"/>
                  </a:lnTo>
                  <a:lnTo>
                    <a:pt x="96278" y="25514"/>
                  </a:lnTo>
                  <a:close/>
                </a:path>
                <a:path w="118110" h="62864">
                  <a:moveTo>
                    <a:pt x="96278" y="18097"/>
                  </a:moveTo>
                  <a:lnTo>
                    <a:pt x="91338" y="18935"/>
                  </a:lnTo>
                  <a:lnTo>
                    <a:pt x="91338" y="24701"/>
                  </a:lnTo>
                  <a:lnTo>
                    <a:pt x="96278" y="23050"/>
                  </a:lnTo>
                  <a:lnTo>
                    <a:pt x="96278" y="18097"/>
                  </a:lnTo>
                  <a:close/>
                </a:path>
                <a:path w="118110" h="62864">
                  <a:moveTo>
                    <a:pt x="96278" y="10706"/>
                  </a:moveTo>
                  <a:lnTo>
                    <a:pt x="91338" y="11518"/>
                  </a:lnTo>
                  <a:lnTo>
                    <a:pt x="91338" y="17297"/>
                  </a:lnTo>
                  <a:lnTo>
                    <a:pt x="96278" y="16459"/>
                  </a:lnTo>
                  <a:lnTo>
                    <a:pt x="96278" y="10706"/>
                  </a:lnTo>
                  <a:close/>
                </a:path>
                <a:path w="118110" h="62864">
                  <a:moveTo>
                    <a:pt x="96278" y="3289"/>
                  </a:moveTo>
                  <a:lnTo>
                    <a:pt x="91338" y="4940"/>
                  </a:lnTo>
                  <a:lnTo>
                    <a:pt x="91338" y="10706"/>
                  </a:lnTo>
                  <a:lnTo>
                    <a:pt x="96278" y="9042"/>
                  </a:lnTo>
                  <a:lnTo>
                    <a:pt x="96278" y="3289"/>
                  </a:lnTo>
                  <a:close/>
                </a:path>
                <a:path w="118110" h="62864">
                  <a:moveTo>
                    <a:pt x="103682" y="30454"/>
                  </a:moveTo>
                  <a:lnTo>
                    <a:pt x="97929" y="32105"/>
                  </a:lnTo>
                  <a:lnTo>
                    <a:pt x="97929" y="37045"/>
                  </a:lnTo>
                  <a:lnTo>
                    <a:pt x="103682" y="35382"/>
                  </a:lnTo>
                  <a:lnTo>
                    <a:pt x="103682" y="30454"/>
                  </a:lnTo>
                  <a:close/>
                </a:path>
                <a:path w="118110" h="62864">
                  <a:moveTo>
                    <a:pt x="103682" y="23876"/>
                  </a:moveTo>
                  <a:lnTo>
                    <a:pt x="97929" y="24701"/>
                  </a:lnTo>
                  <a:lnTo>
                    <a:pt x="97929" y="29629"/>
                  </a:lnTo>
                  <a:lnTo>
                    <a:pt x="103682" y="28803"/>
                  </a:lnTo>
                  <a:lnTo>
                    <a:pt x="103682" y="23876"/>
                  </a:lnTo>
                  <a:close/>
                </a:path>
                <a:path w="118110" h="62864">
                  <a:moveTo>
                    <a:pt x="103682" y="16459"/>
                  </a:moveTo>
                  <a:lnTo>
                    <a:pt x="97929" y="18097"/>
                  </a:lnTo>
                  <a:lnTo>
                    <a:pt x="97929" y="23050"/>
                  </a:lnTo>
                  <a:lnTo>
                    <a:pt x="103682" y="22212"/>
                  </a:lnTo>
                  <a:lnTo>
                    <a:pt x="103682" y="16459"/>
                  </a:lnTo>
                  <a:close/>
                </a:path>
                <a:path w="118110" h="62864">
                  <a:moveTo>
                    <a:pt x="103682" y="9880"/>
                  </a:moveTo>
                  <a:lnTo>
                    <a:pt x="97929" y="10706"/>
                  </a:lnTo>
                  <a:lnTo>
                    <a:pt x="97929" y="15633"/>
                  </a:lnTo>
                  <a:lnTo>
                    <a:pt x="103682" y="14820"/>
                  </a:lnTo>
                  <a:lnTo>
                    <a:pt x="103682" y="9880"/>
                  </a:lnTo>
                  <a:close/>
                </a:path>
                <a:path w="118110" h="62864">
                  <a:moveTo>
                    <a:pt x="103682" y="3289"/>
                  </a:moveTo>
                  <a:lnTo>
                    <a:pt x="97929" y="3289"/>
                  </a:lnTo>
                  <a:lnTo>
                    <a:pt x="97929" y="9042"/>
                  </a:lnTo>
                  <a:lnTo>
                    <a:pt x="103682" y="8242"/>
                  </a:lnTo>
                  <a:lnTo>
                    <a:pt x="103682" y="3289"/>
                  </a:lnTo>
                  <a:close/>
                </a:path>
                <a:path w="118110" h="62864">
                  <a:moveTo>
                    <a:pt x="110274" y="28803"/>
                  </a:moveTo>
                  <a:lnTo>
                    <a:pt x="104508" y="30454"/>
                  </a:lnTo>
                  <a:lnTo>
                    <a:pt x="104508" y="35382"/>
                  </a:lnTo>
                  <a:lnTo>
                    <a:pt x="110274" y="34569"/>
                  </a:lnTo>
                  <a:lnTo>
                    <a:pt x="110274" y="28803"/>
                  </a:lnTo>
                  <a:close/>
                </a:path>
                <a:path w="118110" h="62864">
                  <a:moveTo>
                    <a:pt x="110274" y="22212"/>
                  </a:moveTo>
                  <a:lnTo>
                    <a:pt x="104508" y="23050"/>
                  </a:lnTo>
                  <a:lnTo>
                    <a:pt x="104508" y="27978"/>
                  </a:lnTo>
                  <a:lnTo>
                    <a:pt x="110274" y="27152"/>
                  </a:lnTo>
                  <a:lnTo>
                    <a:pt x="110274" y="22212"/>
                  </a:lnTo>
                  <a:close/>
                </a:path>
                <a:path w="118110" h="62864">
                  <a:moveTo>
                    <a:pt x="110274" y="15633"/>
                  </a:moveTo>
                  <a:lnTo>
                    <a:pt x="104508" y="16459"/>
                  </a:lnTo>
                  <a:lnTo>
                    <a:pt x="104508" y="21399"/>
                  </a:lnTo>
                  <a:lnTo>
                    <a:pt x="110274" y="20574"/>
                  </a:lnTo>
                  <a:lnTo>
                    <a:pt x="110274" y="15633"/>
                  </a:lnTo>
                  <a:close/>
                </a:path>
                <a:path w="118110" h="62864">
                  <a:moveTo>
                    <a:pt x="110274" y="8242"/>
                  </a:moveTo>
                  <a:lnTo>
                    <a:pt x="104508" y="9880"/>
                  </a:lnTo>
                  <a:lnTo>
                    <a:pt x="104508" y="14820"/>
                  </a:lnTo>
                  <a:lnTo>
                    <a:pt x="110274" y="13169"/>
                  </a:lnTo>
                  <a:lnTo>
                    <a:pt x="110274" y="8242"/>
                  </a:lnTo>
                  <a:close/>
                </a:path>
                <a:path w="118110" h="62864">
                  <a:moveTo>
                    <a:pt x="110274" y="1651"/>
                  </a:moveTo>
                  <a:lnTo>
                    <a:pt x="104508" y="2476"/>
                  </a:lnTo>
                  <a:lnTo>
                    <a:pt x="104508" y="7404"/>
                  </a:lnTo>
                  <a:lnTo>
                    <a:pt x="110274" y="6591"/>
                  </a:lnTo>
                  <a:lnTo>
                    <a:pt x="110274" y="1651"/>
                  </a:lnTo>
                  <a:close/>
                </a:path>
                <a:path w="118110" h="62864">
                  <a:moveTo>
                    <a:pt x="117678" y="27978"/>
                  </a:moveTo>
                  <a:lnTo>
                    <a:pt x="111925" y="28803"/>
                  </a:lnTo>
                  <a:lnTo>
                    <a:pt x="111925" y="33731"/>
                  </a:lnTo>
                  <a:lnTo>
                    <a:pt x="117678" y="33731"/>
                  </a:lnTo>
                  <a:lnTo>
                    <a:pt x="117678" y="27978"/>
                  </a:lnTo>
                  <a:close/>
                </a:path>
                <a:path w="118110" h="62864">
                  <a:moveTo>
                    <a:pt x="117678" y="20574"/>
                  </a:moveTo>
                  <a:lnTo>
                    <a:pt x="111925" y="22212"/>
                  </a:lnTo>
                  <a:lnTo>
                    <a:pt x="111925" y="27152"/>
                  </a:lnTo>
                  <a:lnTo>
                    <a:pt x="117678" y="26339"/>
                  </a:lnTo>
                  <a:lnTo>
                    <a:pt x="117678" y="20574"/>
                  </a:lnTo>
                  <a:close/>
                </a:path>
                <a:path w="118110" h="62864">
                  <a:moveTo>
                    <a:pt x="117678" y="13995"/>
                  </a:moveTo>
                  <a:lnTo>
                    <a:pt x="111925" y="14820"/>
                  </a:lnTo>
                  <a:lnTo>
                    <a:pt x="111925" y="19761"/>
                  </a:lnTo>
                  <a:lnTo>
                    <a:pt x="117678" y="18935"/>
                  </a:lnTo>
                  <a:lnTo>
                    <a:pt x="117678" y="13995"/>
                  </a:lnTo>
                  <a:close/>
                </a:path>
                <a:path w="118110" h="62864">
                  <a:moveTo>
                    <a:pt x="117678" y="7404"/>
                  </a:moveTo>
                  <a:lnTo>
                    <a:pt x="111925" y="8242"/>
                  </a:lnTo>
                  <a:lnTo>
                    <a:pt x="111925" y="13169"/>
                  </a:lnTo>
                  <a:lnTo>
                    <a:pt x="117678" y="12344"/>
                  </a:lnTo>
                  <a:lnTo>
                    <a:pt x="117678" y="7404"/>
                  </a:lnTo>
                  <a:close/>
                </a:path>
                <a:path w="118110" h="62864">
                  <a:moveTo>
                    <a:pt x="117678" y="0"/>
                  </a:moveTo>
                  <a:lnTo>
                    <a:pt x="111925" y="1651"/>
                  </a:lnTo>
                  <a:lnTo>
                    <a:pt x="111925" y="6591"/>
                  </a:lnTo>
                  <a:lnTo>
                    <a:pt x="117678" y="4940"/>
                  </a:lnTo>
                  <a:lnTo>
                    <a:pt x="1176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491433" y="3046399"/>
              <a:ext cx="146685" cy="572135"/>
            </a:xfrm>
            <a:custGeom>
              <a:avLst/>
              <a:gdLst/>
              <a:ahLst/>
              <a:cxnLst/>
              <a:rect l="l" t="t" r="r" b="b"/>
              <a:pathLst>
                <a:path w="146685" h="572135">
                  <a:moveTo>
                    <a:pt x="60896" y="77368"/>
                  </a:moveTo>
                  <a:lnTo>
                    <a:pt x="56781" y="73228"/>
                  </a:lnTo>
                  <a:lnTo>
                    <a:pt x="45262" y="73228"/>
                  </a:lnTo>
                  <a:lnTo>
                    <a:pt x="42786" y="71602"/>
                  </a:lnTo>
                  <a:lnTo>
                    <a:pt x="32080" y="71602"/>
                  </a:lnTo>
                  <a:lnTo>
                    <a:pt x="26327" y="78181"/>
                  </a:lnTo>
                  <a:lnTo>
                    <a:pt x="26327" y="89687"/>
                  </a:lnTo>
                  <a:lnTo>
                    <a:pt x="27152" y="92176"/>
                  </a:lnTo>
                  <a:lnTo>
                    <a:pt x="29616" y="94640"/>
                  </a:lnTo>
                  <a:lnTo>
                    <a:pt x="0" y="125920"/>
                  </a:lnTo>
                  <a:lnTo>
                    <a:pt x="4927" y="130848"/>
                  </a:lnTo>
                  <a:lnTo>
                    <a:pt x="11518" y="130022"/>
                  </a:lnTo>
                  <a:lnTo>
                    <a:pt x="41960" y="97942"/>
                  </a:lnTo>
                  <a:lnTo>
                    <a:pt x="46075" y="97104"/>
                  </a:lnTo>
                  <a:lnTo>
                    <a:pt x="49364" y="92989"/>
                  </a:lnTo>
                  <a:lnTo>
                    <a:pt x="49364" y="89687"/>
                  </a:lnTo>
                  <a:lnTo>
                    <a:pt x="60896" y="77368"/>
                  </a:lnTo>
                  <a:close/>
                </a:path>
                <a:path w="146685" h="572135">
                  <a:moveTo>
                    <a:pt x="111099" y="565365"/>
                  </a:moveTo>
                  <a:lnTo>
                    <a:pt x="106146" y="566191"/>
                  </a:lnTo>
                  <a:lnTo>
                    <a:pt x="106146" y="571957"/>
                  </a:lnTo>
                  <a:lnTo>
                    <a:pt x="111099" y="571131"/>
                  </a:lnTo>
                  <a:lnTo>
                    <a:pt x="111099" y="565365"/>
                  </a:lnTo>
                  <a:close/>
                </a:path>
                <a:path w="146685" h="572135">
                  <a:moveTo>
                    <a:pt x="117678" y="564553"/>
                  </a:moveTo>
                  <a:lnTo>
                    <a:pt x="112737" y="565365"/>
                  </a:lnTo>
                  <a:lnTo>
                    <a:pt x="112737" y="571131"/>
                  </a:lnTo>
                  <a:lnTo>
                    <a:pt x="117678" y="569480"/>
                  </a:lnTo>
                  <a:lnTo>
                    <a:pt x="117678" y="564553"/>
                  </a:lnTo>
                  <a:close/>
                </a:path>
                <a:path w="146685" h="572135">
                  <a:moveTo>
                    <a:pt x="125082" y="562902"/>
                  </a:moveTo>
                  <a:lnTo>
                    <a:pt x="120142" y="564553"/>
                  </a:lnTo>
                  <a:lnTo>
                    <a:pt x="120142" y="569480"/>
                  </a:lnTo>
                  <a:lnTo>
                    <a:pt x="125082" y="567842"/>
                  </a:lnTo>
                  <a:lnTo>
                    <a:pt x="125082" y="562902"/>
                  </a:lnTo>
                  <a:close/>
                </a:path>
                <a:path w="146685" h="572135">
                  <a:moveTo>
                    <a:pt x="126733" y="323418"/>
                  </a:moveTo>
                  <a:lnTo>
                    <a:pt x="83934" y="280631"/>
                  </a:lnTo>
                  <a:lnTo>
                    <a:pt x="81470" y="276517"/>
                  </a:lnTo>
                  <a:lnTo>
                    <a:pt x="78168" y="274053"/>
                  </a:lnTo>
                  <a:lnTo>
                    <a:pt x="72415" y="274053"/>
                  </a:lnTo>
                  <a:lnTo>
                    <a:pt x="65836" y="274853"/>
                  </a:lnTo>
                  <a:lnTo>
                    <a:pt x="60896" y="280631"/>
                  </a:lnTo>
                  <a:lnTo>
                    <a:pt x="60896" y="296265"/>
                  </a:lnTo>
                  <a:lnTo>
                    <a:pt x="65836" y="302018"/>
                  </a:lnTo>
                  <a:lnTo>
                    <a:pt x="76530" y="302018"/>
                  </a:lnTo>
                  <a:lnTo>
                    <a:pt x="79819" y="300380"/>
                  </a:lnTo>
                  <a:lnTo>
                    <a:pt x="82296" y="297065"/>
                  </a:lnTo>
                  <a:lnTo>
                    <a:pt x="116852" y="329184"/>
                  </a:lnTo>
                  <a:lnTo>
                    <a:pt x="123431" y="329184"/>
                  </a:lnTo>
                  <a:lnTo>
                    <a:pt x="126733" y="323418"/>
                  </a:lnTo>
                  <a:close/>
                </a:path>
                <a:path w="146685" h="572135">
                  <a:moveTo>
                    <a:pt x="126733" y="255943"/>
                  </a:moveTo>
                  <a:lnTo>
                    <a:pt x="83934" y="213131"/>
                  </a:lnTo>
                  <a:lnTo>
                    <a:pt x="81470" y="209029"/>
                  </a:lnTo>
                  <a:lnTo>
                    <a:pt x="78168" y="205740"/>
                  </a:lnTo>
                  <a:lnTo>
                    <a:pt x="72415" y="205740"/>
                  </a:lnTo>
                  <a:lnTo>
                    <a:pt x="65836" y="206565"/>
                  </a:lnTo>
                  <a:lnTo>
                    <a:pt x="60896" y="213131"/>
                  </a:lnTo>
                  <a:lnTo>
                    <a:pt x="60896" y="228790"/>
                  </a:lnTo>
                  <a:lnTo>
                    <a:pt x="65836" y="234556"/>
                  </a:lnTo>
                  <a:lnTo>
                    <a:pt x="76530" y="234556"/>
                  </a:lnTo>
                  <a:lnTo>
                    <a:pt x="79819" y="232067"/>
                  </a:lnTo>
                  <a:lnTo>
                    <a:pt x="82296" y="228790"/>
                  </a:lnTo>
                  <a:lnTo>
                    <a:pt x="116852" y="261696"/>
                  </a:lnTo>
                  <a:lnTo>
                    <a:pt x="123431" y="261696"/>
                  </a:lnTo>
                  <a:lnTo>
                    <a:pt x="126733" y="255943"/>
                  </a:lnTo>
                  <a:close/>
                </a:path>
                <a:path w="146685" h="572135">
                  <a:moveTo>
                    <a:pt x="126733" y="186804"/>
                  </a:moveTo>
                  <a:lnTo>
                    <a:pt x="83934" y="144030"/>
                  </a:lnTo>
                  <a:lnTo>
                    <a:pt x="81470" y="139903"/>
                  </a:lnTo>
                  <a:lnTo>
                    <a:pt x="78168" y="136613"/>
                  </a:lnTo>
                  <a:lnTo>
                    <a:pt x="72415" y="136613"/>
                  </a:lnTo>
                  <a:lnTo>
                    <a:pt x="65836" y="137439"/>
                  </a:lnTo>
                  <a:lnTo>
                    <a:pt x="60896" y="144030"/>
                  </a:lnTo>
                  <a:lnTo>
                    <a:pt x="60896" y="159651"/>
                  </a:lnTo>
                  <a:lnTo>
                    <a:pt x="65836" y="166243"/>
                  </a:lnTo>
                  <a:lnTo>
                    <a:pt x="72415" y="165404"/>
                  </a:lnTo>
                  <a:lnTo>
                    <a:pt x="76530" y="165404"/>
                  </a:lnTo>
                  <a:lnTo>
                    <a:pt x="79819" y="162941"/>
                  </a:lnTo>
                  <a:lnTo>
                    <a:pt x="82296" y="159651"/>
                  </a:lnTo>
                  <a:lnTo>
                    <a:pt x="116852" y="192570"/>
                  </a:lnTo>
                  <a:lnTo>
                    <a:pt x="123431" y="192570"/>
                  </a:lnTo>
                  <a:lnTo>
                    <a:pt x="126733" y="186804"/>
                  </a:lnTo>
                  <a:close/>
                </a:path>
                <a:path w="146685" h="572135">
                  <a:moveTo>
                    <a:pt x="126733" y="118503"/>
                  </a:moveTo>
                  <a:lnTo>
                    <a:pt x="83934" y="76530"/>
                  </a:lnTo>
                  <a:lnTo>
                    <a:pt x="81470" y="71602"/>
                  </a:lnTo>
                  <a:lnTo>
                    <a:pt x="78168" y="69126"/>
                  </a:lnTo>
                  <a:lnTo>
                    <a:pt x="65836" y="69126"/>
                  </a:lnTo>
                  <a:lnTo>
                    <a:pt x="60896" y="75717"/>
                  </a:lnTo>
                  <a:lnTo>
                    <a:pt x="60896" y="77368"/>
                  </a:lnTo>
                  <a:lnTo>
                    <a:pt x="60896" y="91338"/>
                  </a:lnTo>
                  <a:lnTo>
                    <a:pt x="65836" y="97942"/>
                  </a:lnTo>
                  <a:lnTo>
                    <a:pt x="72415" y="97104"/>
                  </a:lnTo>
                  <a:lnTo>
                    <a:pt x="76530" y="97104"/>
                  </a:lnTo>
                  <a:lnTo>
                    <a:pt x="79819" y="94640"/>
                  </a:lnTo>
                  <a:lnTo>
                    <a:pt x="82296" y="91338"/>
                  </a:lnTo>
                  <a:lnTo>
                    <a:pt x="116852" y="124269"/>
                  </a:lnTo>
                  <a:lnTo>
                    <a:pt x="123431" y="124269"/>
                  </a:lnTo>
                  <a:lnTo>
                    <a:pt x="126733" y="118503"/>
                  </a:lnTo>
                  <a:close/>
                </a:path>
                <a:path w="146685" h="572135">
                  <a:moveTo>
                    <a:pt x="126733" y="49377"/>
                  </a:moveTo>
                  <a:lnTo>
                    <a:pt x="83934" y="6578"/>
                  </a:lnTo>
                  <a:lnTo>
                    <a:pt x="81470" y="1638"/>
                  </a:lnTo>
                  <a:lnTo>
                    <a:pt x="78168" y="0"/>
                  </a:lnTo>
                  <a:lnTo>
                    <a:pt x="65836" y="0"/>
                  </a:lnTo>
                  <a:lnTo>
                    <a:pt x="60896" y="6578"/>
                  </a:lnTo>
                  <a:lnTo>
                    <a:pt x="60896" y="22212"/>
                  </a:lnTo>
                  <a:lnTo>
                    <a:pt x="65836" y="27965"/>
                  </a:lnTo>
                  <a:lnTo>
                    <a:pt x="76530" y="27965"/>
                  </a:lnTo>
                  <a:lnTo>
                    <a:pt x="79819" y="25501"/>
                  </a:lnTo>
                  <a:lnTo>
                    <a:pt x="82296" y="23037"/>
                  </a:lnTo>
                  <a:lnTo>
                    <a:pt x="116852" y="55130"/>
                  </a:lnTo>
                  <a:lnTo>
                    <a:pt x="123431" y="55130"/>
                  </a:lnTo>
                  <a:lnTo>
                    <a:pt x="126733" y="49377"/>
                  </a:lnTo>
                  <a:close/>
                </a:path>
                <a:path w="146685" h="572135">
                  <a:moveTo>
                    <a:pt x="132486" y="562076"/>
                  </a:moveTo>
                  <a:lnTo>
                    <a:pt x="126733" y="562902"/>
                  </a:lnTo>
                  <a:lnTo>
                    <a:pt x="126733" y="567842"/>
                  </a:lnTo>
                  <a:lnTo>
                    <a:pt x="132486" y="567016"/>
                  </a:lnTo>
                  <a:lnTo>
                    <a:pt x="132486" y="562076"/>
                  </a:lnTo>
                  <a:close/>
                </a:path>
                <a:path w="146685" h="572135">
                  <a:moveTo>
                    <a:pt x="139077" y="560425"/>
                  </a:moveTo>
                  <a:lnTo>
                    <a:pt x="133311" y="561263"/>
                  </a:lnTo>
                  <a:lnTo>
                    <a:pt x="133311" y="566191"/>
                  </a:lnTo>
                  <a:lnTo>
                    <a:pt x="139077" y="565365"/>
                  </a:lnTo>
                  <a:lnTo>
                    <a:pt x="139077" y="560425"/>
                  </a:lnTo>
                  <a:close/>
                </a:path>
                <a:path w="146685" h="572135">
                  <a:moveTo>
                    <a:pt x="146481" y="558787"/>
                  </a:moveTo>
                  <a:lnTo>
                    <a:pt x="140728" y="559600"/>
                  </a:lnTo>
                  <a:lnTo>
                    <a:pt x="140728" y="565365"/>
                  </a:lnTo>
                  <a:lnTo>
                    <a:pt x="146481" y="564553"/>
                  </a:lnTo>
                  <a:lnTo>
                    <a:pt x="146481" y="5587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513645" y="3131985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0"/>
                  </a:moveTo>
                  <a:lnTo>
                    <a:pt x="825" y="0"/>
                  </a:lnTo>
                  <a:lnTo>
                    <a:pt x="0" y="825"/>
                  </a:lnTo>
                  <a:lnTo>
                    <a:pt x="4940" y="11518"/>
                  </a:lnTo>
                  <a:lnTo>
                    <a:pt x="4940" y="6591"/>
                  </a:lnTo>
                  <a:lnTo>
                    <a:pt x="3289" y="2463"/>
                  </a:lnTo>
                  <a:lnTo>
                    <a:pt x="4940" y="2463"/>
                  </a:lnTo>
                  <a:lnTo>
                    <a:pt x="4940" y="0"/>
                  </a:lnTo>
                  <a:close/>
                </a:path>
                <a:path w="9525" h="12064">
                  <a:moveTo>
                    <a:pt x="5765" y="0"/>
                  </a:moveTo>
                  <a:lnTo>
                    <a:pt x="4940" y="0"/>
                  </a:lnTo>
                  <a:lnTo>
                    <a:pt x="4940" y="2463"/>
                  </a:lnTo>
                  <a:lnTo>
                    <a:pt x="6591" y="5753"/>
                  </a:lnTo>
                  <a:lnTo>
                    <a:pt x="4940" y="7404"/>
                  </a:lnTo>
                  <a:lnTo>
                    <a:pt x="4940" y="10693"/>
                  </a:lnTo>
                  <a:lnTo>
                    <a:pt x="9055" y="6591"/>
                  </a:lnTo>
                  <a:lnTo>
                    <a:pt x="5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513645" y="3131985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7404"/>
                  </a:moveTo>
                  <a:lnTo>
                    <a:pt x="6591" y="5753"/>
                  </a:lnTo>
                  <a:lnTo>
                    <a:pt x="4940" y="2463"/>
                  </a:lnTo>
                  <a:lnTo>
                    <a:pt x="3289" y="2463"/>
                  </a:lnTo>
                  <a:lnTo>
                    <a:pt x="4940" y="7404"/>
                  </a:lnTo>
                  <a:close/>
                </a:path>
                <a:path w="9525" h="12064">
                  <a:moveTo>
                    <a:pt x="4940" y="11518"/>
                  </a:moveTo>
                  <a:lnTo>
                    <a:pt x="0" y="825"/>
                  </a:lnTo>
                  <a:lnTo>
                    <a:pt x="825" y="0"/>
                  </a:lnTo>
                  <a:lnTo>
                    <a:pt x="5765" y="0"/>
                  </a:lnTo>
                  <a:lnTo>
                    <a:pt x="9055" y="6591"/>
                  </a:lnTo>
                  <a:lnTo>
                    <a:pt x="4940" y="1151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491433" y="3047225"/>
              <a:ext cx="60960" cy="60325"/>
            </a:xfrm>
            <a:custGeom>
              <a:avLst/>
              <a:gdLst/>
              <a:ahLst/>
              <a:cxnLst/>
              <a:rect l="l" t="t" r="r" b="b"/>
              <a:pathLst>
                <a:path w="60960" h="60325">
                  <a:moveTo>
                    <a:pt x="41135" y="0"/>
                  </a:moveTo>
                  <a:lnTo>
                    <a:pt x="38671" y="0"/>
                  </a:lnTo>
                  <a:lnTo>
                    <a:pt x="32080" y="812"/>
                  </a:lnTo>
                  <a:lnTo>
                    <a:pt x="26327" y="7391"/>
                  </a:lnTo>
                  <a:lnTo>
                    <a:pt x="26327" y="18084"/>
                  </a:lnTo>
                  <a:lnTo>
                    <a:pt x="27152" y="21386"/>
                  </a:lnTo>
                  <a:lnTo>
                    <a:pt x="29616" y="23863"/>
                  </a:lnTo>
                  <a:lnTo>
                    <a:pt x="0" y="54305"/>
                  </a:lnTo>
                  <a:lnTo>
                    <a:pt x="4927" y="60071"/>
                  </a:lnTo>
                  <a:lnTo>
                    <a:pt x="11518" y="60071"/>
                  </a:lnTo>
                  <a:lnTo>
                    <a:pt x="41960" y="27139"/>
                  </a:lnTo>
                  <a:lnTo>
                    <a:pt x="46075" y="25501"/>
                  </a:lnTo>
                  <a:lnTo>
                    <a:pt x="49364" y="23037"/>
                  </a:lnTo>
                  <a:lnTo>
                    <a:pt x="49364" y="18084"/>
                  </a:lnTo>
                  <a:lnTo>
                    <a:pt x="60896" y="7391"/>
                  </a:lnTo>
                  <a:lnTo>
                    <a:pt x="56781" y="2463"/>
                  </a:lnTo>
                  <a:lnTo>
                    <a:pt x="45262" y="2463"/>
                  </a:lnTo>
                  <a:lnTo>
                    <a:pt x="42786" y="812"/>
                  </a:lnTo>
                  <a:lnTo>
                    <a:pt x="411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513645" y="3062033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0"/>
                  </a:moveTo>
                  <a:lnTo>
                    <a:pt x="825" y="0"/>
                  </a:lnTo>
                  <a:lnTo>
                    <a:pt x="0" y="825"/>
                  </a:lnTo>
                  <a:lnTo>
                    <a:pt x="4940" y="11531"/>
                  </a:lnTo>
                  <a:lnTo>
                    <a:pt x="4940" y="6578"/>
                  </a:lnTo>
                  <a:lnTo>
                    <a:pt x="3289" y="2476"/>
                  </a:lnTo>
                  <a:lnTo>
                    <a:pt x="4940" y="1638"/>
                  </a:lnTo>
                  <a:lnTo>
                    <a:pt x="4940" y="0"/>
                  </a:lnTo>
                  <a:close/>
                </a:path>
                <a:path w="9525" h="12064">
                  <a:moveTo>
                    <a:pt x="5765" y="0"/>
                  </a:moveTo>
                  <a:lnTo>
                    <a:pt x="4940" y="0"/>
                  </a:lnTo>
                  <a:lnTo>
                    <a:pt x="4940" y="1638"/>
                  </a:lnTo>
                  <a:lnTo>
                    <a:pt x="6591" y="6578"/>
                  </a:lnTo>
                  <a:lnTo>
                    <a:pt x="4940" y="8229"/>
                  </a:lnTo>
                  <a:lnTo>
                    <a:pt x="4940" y="11531"/>
                  </a:lnTo>
                  <a:lnTo>
                    <a:pt x="9055" y="6578"/>
                  </a:lnTo>
                  <a:lnTo>
                    <a:pt x="5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513645" y="3062033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8229"/>
                  </a:moveTo>
                  <a:lnTo>
                    <a:pt x="6591" y="6578"/>
                  </a:lnTo>
                  <a:lnTo>
                    <a:pt x="4940" y="1638"/>
                  </a:lnTo>
                  <a:lnTo>
                    <a:pt x="3289" y="2476"/>
                  </a:lnTo>
                  <a:lnTo>
                    <a:pt x="4940" y="8229"/>
                  </a:lnTo>
                  <a:close/>
                </a:path>
                <a:path w="9525" h="12064">
                  <a:moveTo>
                    <a:pt x="4940" y="11531"/>
                  </a:moveTo>
                  <a:lnTo>
                    <a:pt x="0" y="825"/>
                  </a:lnTo>
                  <a:lnTo>
                    <a:pt x="825" y="0"/>
                  </a:lnTo>
                  <a:lnTo>
                    <a:pt x="5765" y="0"/>
                  </a:lnTo>
                  <a:lnTo>
                    <a:pt x="9055" y="6578"/>
                  </a:lnTo>
                  <a:lnTo>
                    <a:pt x="4940" y="1153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491433" y="3255429"/>
              <a:ext cx="60960" cy="60325"/>
            </a:xfrm>
            <a:custGeom>
              <a:avLst/>
              <a:gdLst/>
              <a:ahLst/>
              <a:cxnLst/>
              <a:rect l="l" t="t" r="r" b="b"/>
              <a:pathLst>
                <a:path w="60960" h="60325">
                  <a:moveTo>
                    <a:pt x="41135" y="0"/>
                  </a:moveTo>
                  <a:lnTo>
                    <a:pt x="38671" y="812"/>
                  </a:lnTo>
                  <a:lnTo>
                    <a:pt x="32080" y="812"/>
                  </a:lnTo>
                  <a:lnTo>
                    <a:pt x="26327" y="7404"/>
                  </a:lnTo>
                  <a:lnTo>
                    <a:pt x="26327" y="18110"/>
                  </a:lnTo>
                  <a:lnTo>
                    <a:pt x="27152" y="21399"/>
                  </a:lnTo>
                  <a:lnTo>
                    <a:pt x="29616" y="23863"/>
                  </a:lnTo>
                  <a:lnTo>
                    <a:pt x="0" y="55143"/>
                  </a:lnTo>
                  <a:lnTo>
                    <a:pt x="4927" y="60071"/>
                  </a:lnTo>
                  <a:lnTo>
                    <a:pt x="11518" y="60071"/>
                  </a:lnTo>
                  <a:lnTo>
                    <a:pt x="41960" y="26327"/>
                  </a:lnTo>
                  <a:lnTo>
                    <a:pt x="46075" y="25526"/>
                  </a:lnTo>
                  <a:lnTo>
                    <a:pt x="49364" y="22212"/>
                  </a:lnTo>
                  <a:lnTo>
                    <a:pt x="49364" y="18110"/>
                  </a:lnTo>
                  <a:lnTo>
                    <a:pt x="60896" y="6578"/>
                  </a:lnTo>
                  <a:lnTo>
                    <a:pt x="56781" y="1650"/>
                  </a:lnTo>
                  <a:lnTo>
                    <a:pt x="45262" y="2463"/>
                  </a:lnTo>
                  <a:lnTo>
                    <a:pt x="42786" y="812"/>
                  </a:lnTo>
                  <a:lnTo>
                    <a:pt x="411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513645" y="3270250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4940" y="0"/>
                  </a:moveTo>
                  <a:lnTo>
                    <a:pt x="825" y="0"/>
                  </a:lnTo>
                  <a:lnTo>
                    <a:pt x="0" y="1638"/>
                  </a:lnTo>
                  <a:lnTo>
                    <a:pt x="4940" y="10706"/>
                  </a:lnTo>
                  <a:lnTo>
                    <a:pt x="4940" y="6578"/>
                  </a:lnTo>
                  <a:lnTo>
                    <a:pt x="3289" y="3289"/>
                  </a:lnTo>
                  <a:lnTo>
                    <a:pt x="4940" y="2451"/>
                  </a:lnTo>
                  <a:lnTo>
                    <a:pt x="4940" y="0"/>
                  </a:lnTo>
                  <a:close/>
                </a:path>
                <a:path w="9525" h="10795">
                  <a:moveTo>
                    <a:pt x="5765" y="0"/>
                  </a:moveTo>
                  <a:lnTo>
                    <a:pt x="4940" y="0"/>
                  </a:lnTo>
                  <a:lnTo>
                    <a:pt x="4940" y="2451"/>
                  </a:lnTo>
                  <a:lnTo>
                    <a:pt x="6591" y="5753"/>
                  </a:lnTo>
                  <a:lnTo>
                    <a:pt x="4940" y="7391"/>
                  </a:lnTo>
                  <a:lnTo>
                    <a:pt x="4940" y="10706"/>
                  </a:lnTo>
                  <a:lnTo>
                    <a:pt x="9055" y="6578"/>
                  </a:lnTo>
                  <a:lnTo>
                    <a:pt x="5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513645" y="3270250"/>
              <a:ext cx="9525" cy="10795"/>
            </a:xfrm>
            <a:custGeom>
              <a:avLst/>
              <a:gdLst/>
              <a:ahLst/>
              <a:cxnLst/>
              <a:rect l="l" t="t" r="r" b="b"/>
              <a:pathLst>
                <a:path w="9525" h="10795">
                  <a:moveTo>
                    <a:pt x="4940" y="7391"/>
                  </a:moveTo>
                  <a:lnTo>
                    <a:pt x="6591" y="5753"/>
                  </a:lnTo>
                  <a:lnTo>
                    <a:pt x="4940" y="2451"/>
                  </a:lnTo>
                  <a:lnTo>
                    <a:pt x="3289" y="3289"/>
                  </a:lnTo>
                  <a:lnTo>
                    <a:pt x="4940" y="7391"/>
                  </a:lnTo>
                  <a:close/>
                </a:path>
                <a:path w="9525" h="10795">
                  <a:moveTo>
                    <a:pt x="4940" y="10706"/>
                  </a:moveTo>
                  <a:lnTo>
                    <a:pt x="0" y="1638"/>
                  </a:lnTo>
                  <a:lnTo>
                    <a:pt x="825" y="0"/>
                  </a:lnTo>
                  <a:lnTo>
                    <a:pt x="5765" y="0"/>
                  </a:lnTo>
                  <a:lnTo>
                    <a:pt x="9055" y="6578"/>
                  </a:lnTo>
                  <a:lnTo>
                    <a:pt x="4940" y="1070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500475" y="3051352"/>
              <a:ext cx="115570" cy="321945"/>
            </a:xfrm>
            <a:custGeom>
              <a:avLst/>
              <a:gdLst/>
              <a:ahLst/>
              <a:cxnLst/>
              <a:rect l="l" t="t" r="r" b="b"/>
              <a:pathLst>
                <a:path w="115570" h="321945">
                  <a:moveTo>
                    <a:pt x="49377" y="209842"/>
                  </a:moveTo>
                  <a:lnTo>
                    <a:pt x="46913" y="206540"/>
                  </a:lnTo>
                  <a:lnTo>
                    <a:pt x="0" y="258394"/>
                  </a:lnTo>
                  <a:lnTo>
                    <a:pt x="2476" y="260870"/>
                  </a:lnTo>
                  <a:lnTo>
                    <a:pt x="49377" y="209842"/>
                  </a:lnTo>
                  <a:close/>
                </a:path>
                <a:path w="115570" h="321945">
                  <a:moveTo>
                    <a:pt x="49377" y="72415"/>
                  </a:moveTo>
                  <a:lnTo>
                    <a:pt x="46913" y="69926"/>
                  </a:lnTo>
                  <a:lnTo>
                    <a:pt x="0" y="120129"/>
                  </a:lnTo>
                  <a:lnTo>
                    <a:pt x="2476" y="123418"/>
                  </a:lnTo>
                  <a:lnTo>
                    <a:pt x="49377" y="72415"/>
                  </a:lnTo>
                  <a:close/>
                </a:path>
                <a:path w="115570" h="321945">
                  <a:moveTo>
                    <a:pt x="49377" y="3263"/>
                  </a:moveTo>
                  <a:lnTo>
                    <a:pt x="46913" y="0"/>
                  </a:lnTo>
                  <a:lnTo>
                    <a:pt x="0" y="49352"/>
                  </a:lnTo>
                  <a:lnTo>
                    <a:pt x="2476" y="52654"/>
                  </a:lnTo>
                  <a:lnTo>
                    <a:pt x="49377" y="3263"/>
                  </a:lnTo>
                  <a:close/>
                </a:path>
                <a:path w="115570" h="321945">
                  <a:moveTo>
                    <a:pt x="115214" y="318465"/>
                  </a:moveTo>
                  <a:lnTo>
                    <a:pt x="71602" y="275678"/>
                  </a:lnTo>
                  <a:lnTo>
                    <a:pt x="69951" y="279793"/>
                  </a:lnTo>
                  <a:lnTo>
                    <a:pt x="113576" y="321754"/>
                  </a:lnTo>
                  <a:lnTo>
                    <a:pt x="115214" y="318465"/>
                  </a:lnTo>
                  <a:close/>
                </a:path>
                <a:path w="115570" h="321945">
                  <a:moveTo>
                    <a:pt x="115214" y="250990"/>
                  </a:moveTo>
                  <a:lnTo>
                    <a:pt x="71602" y="208178"/>
                  </a:lnTo>
                  <a:lnTo>
                    <a:pt x="69951" y="211480"/>
                  </a:lnTo>
                  <a:lnTo>
                    <a:pt x="113576" y="254279"/>
                  </a:lnTo>
                  <a:lnTo>
                    <a:pt x="115214" y="250990"/>
                  </a:lnTo>
                  <a:close/>
                </a:path>
                <a:path w="115570" h="321945">
                  <a:moveTo>
                    <a:pt x="115214" y="182676"/>
                  </a:moveTo>
                  <a:lnTo>
                    <a:pt x="71602" y="139077"/>
                  </a:lnTo>
                  <a:lnTo>
                    <a:pt x="69951" y="142354"/>
                  </a:lnTo>
                  <a:lnTo>
                    <a:pt x="113576" y="185153"/>
                  </a:lnTo>
                  <a:lnTo>
                    <a:pt x="115214" y="182676"/>
                  </a:lnTo>
                  <a:close/>
                </a:path>
                <a:path w="115570" h="321945">
                  <a:moveTo>
                    <a:pt x="115214" y="114363"/>
                  </a:moveTo>
                  <a:lnTo>
                    <a:pt x="71602" y="71577"/>
                  </a:lnTo>
                  <a:lnTo>
                    <a:pt x="69951" y="74053"/>
                  </a:lnTo>
                  <a:lnTo>
                    <a:pt x="113576" y="116840"/>
                  </a:lnTo>
                  <a:lnTo>
                    <a:pt x="115214" y="114363"/>
                  </a:lnTo>
                  <a:close/>
                </a:path>
                <a:path w="115570" h="321945">
                  <a:moveTo>
                    <a:pt x="115214" y="45250"/>
                  </a:moveTo>
                  <a:lnTo>
                    <a:pt x="71602" y="1625"/>
                  </a:lnTo>
                  <a:lnTo>
                    <a:pt x="69951" y="4914"/>
                  </a:lnTo>
                  <a:lnTo>
                    <a:pt x="113576" y="48539"/>
                  </a:lnTo>
                  <a:lnTo>
                    <a:pt x="115214" y="45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491433" y="3186303"/>
              <a:ext cx="60960" cy="60325"/>
            </a:xfrm>
            <a:custGeom>
              <a:avLst/>
              <a:gdLst/>
              <a:ahLst/>
              <a:cxnLst/>
              <a:rect l="l" t="t" r="r" b="b"/>
              <a:pathLst>
                <a:path w="60960" h="60325">
                  <a:moveTo>
                    <a:pt x="41135" y="0"/>
                  </a:moveTo>
                  <a:lnTo>
                    <a:pt x="38671" y="0"/>
                  </a:lnTo>
                  <a:lnTo>
                    <a:pt x="32080" y="812"/>
                  </a:lnTo>
                  <a:lnTo>
                    <a:pt x="26327" y="6578"/>
                  </a:lnTo>
                  <a:lnTo>
                    <a:pt x="26327" y="18084"/>
                  </a:lnTo>
                  <a:lnTo>
                    <a:pt x="27152" y="21399"/>
                  </a:lnTo>
                  <a:lnTo>
                    <a:pt x="29616" y="23863"/>
                  </a:lnTo>
                  <a:lnTo>
                    <a:pt x="0" y="55143"/>
                  </a:lnTo>
                  <a:lnTo>
                    <a:pt x="4927" y="60071"/>
                  </a:lnTo>
                  <a:lnTo>
                    <a:pt x="11518" y="59258"/>
                  </a:lnTo>
                  <a:lnTo>
                    <a:pt x="41960" y="27152"/>
                  </a:lnTo>
                  <a:lnTo>
                    <a:pt x="46075" y="25501"/>
                  </a:lnTo>
                  <a:lnTo>
                    <a:pt x="49364" y="22225"/>
                  </a:lnTo>
                  <a:lnTo>
                    <a:pt x="49364" y="18084"/>
                  </a:lnTo>
                  <a:lnTo>
                    <a:pt x="60896" y="6578"/>
                  </a:lnTo>
                  <a:lnTo>
                    <a:pt x="56781" y="1638"/>
                  </a:lnTo>
                  <a:lnTo>
                    <a:pt x="45262" y="2463"/>
                  </a:lnTo>
                  <a:lnTo>
                    <a:pt x="42786" y="812"/>
                  </a:lnTo>
                  <a:lnTo>
                    <a:pt x="411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500475" y="3189579"/>
              <a:ext cx="49530" cy="53975"/>
            </a:xfrm>
            <a:custGeom>
              <a:avLst/>
              <a:gdLst/>
              <a:ahLst/>
              <a:cxnLst/>
              <a:rect l="l" t="t" r="r" b="b"/>
              <a:pathLst>
                <a:path w="49529" h="53975">
                  <a:moveTo>
                    <a:pt x="22225" y="18122"/>
                  </a:moveTo>
                  <a:lnTo>
                    <a:pt x="19761" y="12573"/>
                  </a:lnTo>
                  <a:lnTo>
                    <a:pt x="19761" y="17297"/>
                  </a:lnTo>
                  <a:lnTo>
                    <a:pt x="18110" y="18948"/>
                  </a:lnTo>
                  <a:lnTo>
                    <a:pt x="18110" y="18122"/>
                  </a:lnTo>
                  <a:lnTo>
                    <a:pt x="16459" y="14008"/>
                  </a:lnTo>
                  <a:lnTo>
                    <a:pt x="18110" y="14008"/>
                  </a:lnTo>
                  <a:lnTo>
                    <a:pt x="19761" y="17297"/>
                  </a:lnTo>
                  <a:lnTo>
                    <a:pt x="19761" y="12573"/>
                  </a:lnTo>
                  <a:lnTo>
                    <a:pt x="18935" y="10706"/>
                  </a:lnTo>
                  <a:lnTo>
                    <a:pt x="18110" y="10706"/>
                  </a:lnTo>
                  <a:lnTo>
                    <a:pt x="13995" y="10706"/>
                  </a:lnTo>
                  <a:lnTo>
                    <a:pt x="13169" y="12357"/>
                  </a:lnTo>
                  <a:lnTo>
                    <a:pt x="18110" y="23063"/>
                  </a:lnTo>
                  <a:lnTo>
                    <a:pt x="18110" y="22225"/>
                  </a:lnTo>
                  <a:lnTo>
                    <a:pt x="22225" y="18122"/>
                  </a:lnTo>
                  <a:close/>
                </a:path>
                <a:path w="49529" h="53975">
                  <a:moveTo>
                    <a:pt x="49377" y="2489"/>
                  </a:moveTo>
                  <a:lnTo>
                    <a:pt x="46913" y="0"/>
                  </a:lnTo>
                  <a:lnTo>
                    <a:pt x="0" y="51028"/>
                  </a:lnTo>
                  <a:lnTo>
                    <a:pt x="2476" y="53505"/>
                  </a:lnTo>
                  <a:lnTo>
                    <a:pt x="49377" y="24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513645" y="320028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4940" y="8242"/>
                  </a:moveTo>
                  <a:lnTo>
                    <a:pt x="6591" y="6591"/>
                  </a:lnTo>
                  <a:lnTo>
                    <a:pt x="4940" y="3301"/>
                  </a:lnTo>
                  <a:lnTo>
                    <a:pt x="3289" y="3301"/>
                  </a:lnTo>
                  <a:lnTo>
                    <a:pt x="4940" y="8242"/>
                  </a:lnTo>
                  <a:close/>
                </a:path>
                <a:path w="9525" h="12700">
                  <a:moveTo>
                    <a:pt x="4940" y="12357"/>
                  </a:moveTo>
                  <a:lnTo>
                    <a:pt x="0" y="1650"/>
                  </a:lnTo>
                  <a:lnTo>
                    <a:pt x="825" y="0"/>
                  </a:lnTo>
                  <a:lnTo>
                    <a:pt x="5765" y="0"/>
                  </a:lnTo>
                  <a:lnTo>
                    <a:pt x="9055" y="7416"/>
                  </a:lnTo>
                  <a:lnTo>
                    <a:pt x="4940" y="123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491433" y="3325380"/>
              <a:ext cx="60960" cy="60325"/>
            </a:xfrm>
            <a:custGeom>
              <a:avLst/>
              <a:gdLst/>
              <a:ahLst/>
              <a:cxnLst/>
              <a:rect l="l" t="t" r="r" b="b"/>
              <a:pathLst>
                <a:path w="60960" h="60325">
                  <a:moveTo>
                    <a:pt x="41135" y="0"/>
                  </a:moveTo>
                  <a:lnTo>
                    <a:pt x="38671" y="0"/>
                  </a:lnTo>
                  <a:lnTo>
                    <a:pt x="32080" y="825"/>
                  </a:lnTo>
                  <a:lnTo>
                    <a:pt x="26327" y="6591"/>
                  </a:lnTo>
                  <a:lnTo>
                    <a:pt x="26327" y="17284"/>
                  </a:lnTo>
                  <a:lnTo>
                    <a:pt x="27152" y="21399"/>
                  </a:lnTo>
                  <a:lnTo>
                    <a:pt x="29616" y="23037"/>
                  </a:lnTo>
                  <a:lnTo>
                    <a:pt x="0" y="54317"/>
                  </a:lnTo>
                  <a:lnTo>
                    <a:pt x="4927" y="60071"/>
                  </a:lnTo>
                  <a:lnTo>
                    <a:pt x="11518" y="60071"/>
                  </a:lnTo>
                  <a:lnTo>
                    <a:pt x="41960" y="26339"/>
                  </a:lnTo>
                  <a:lnTo>
                    <a:pt x="46075" y="24688"/>
                  </a:lnTo>
                  <a:lnTo>
                    <a:pt x="49364" y="21399"/>
                  </a:lnTo>
                  <a:lnTo>
                    <a:pt x="49364" y="17284"/>
                  </a:lnTo>
                  <a:lnTo>
                    <a:pt x="60896" y="5765"/>
                  </a:lnTo>
                  <a:lnTo>
                    <a:pt x="56781" y="825"/>
                  </a:lnTo>
                  <a:lnTo>
                    <a:pt x="42786" y="825"/>
                  </a:lnTo>
                  <a:lnTo>
                    <a:pt x="411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513645" y="3339363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0"/>
                  </a:moveTo>
                  <a:lnTo>
                    <a:pt x="825" y="0"/>
                  </a:lnTo>
                  <a:lnTo>
                    <a:pt x="0" y="1650"/>
                  </a:lnTo>
                  <a:lnTo>
                    <a:pt x="4940" y="11518"/>
                  </a:lnTo>
                  <a:lnTo>
                    <a:pt x="4940" y="7416"/>
                  </a:lnTo>
                  <a:lnTo>
                    <a:pt x="3289" y="2476"/>
                  </a:lnTo>
                  <a:lnTo>
                    <a:pt x="4940" y="2476"/>
                  </a:lnTo>
                  <a:lnTo>
                    <a:pt x="4940" y="0"/>
                  </a:lnTo>
                  <a:close/>
                </a:path>
                <a:path w="9525" h="12064">
                  <a:moveTo>
                    <a:pt x="5765" y="0"/>
                  </a:moveTo>
                  <a:lnTo>
                    <a:pt x="4940" y="0"/>
                  </a:lnTo>
                  <a:lnTo>
                    <a:pt x="4940" y="2476"/>
                  </a:lnTo>
                  <a:lnTo>
                    <a:pt x="6591" y="6591"/>
                  </a:lnTo>
                  <a:lnTo>
                    <a:pt x="4940" y="8242"/>
                  </a:lnTo>
                  <a:lnTo>
                    <a:pt x="4940" y="11518"/>
                  </a:lnTo>
                  <a:lnTo>
                    <a:pt x="9055" y="7416"/>
                  </a:lnTo>
                  <a:lnTo>
                    <a:pt x="5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513645" y="3339363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4">
                  <a:moveTo>
                    <a:pt x="4940" y="8242"/>
                  </a:moveTo>
                  <a:lnTo>
                    <a:pt x="6591" y="6591"/>
                  </a:lnTo>
                  <a:lnTo>
                    <a:pt x="4940" y="2476"/>
                  </a:lnTo>
                  <a:lnTo>
                    <a:pt x="3289" y="2476"/>
                  </a:lnTo>
                  <a:lnTo>
                    <a:pt x="4940" y="8242"/>
                  </a:lnTo>
                  <a:close/>
                </a:path>
                <a:path w="9525" h="12064">
                  <a:moveTo>
                    <a:pt x="4940" y="11518"/>
                  </a:moveTo>
                  <a:lnTo>
                    <a:pt x="0" y="1650"/>
                  </a:lnTo>
                  <a:lnTo>
                    <a:pt x="825" y="0"/>
                  </a:lnTo>
                  <a:lnTo>
                    <a:pt x="5765" y="0"/>
                  </a:lnTo>
                  <a:lnTo>
                    <a:pt x="9055" y="7416"/>
                  </a:lnTo>
                  <a:lnTo>
                    <a:pt x="4940" y="1151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500475" y="3327844"/>
              <a:ext cx="49530" cy="54610"/>
            </a:xfrm>
            <a:custGeom>
              <a:avLst/>
              <a:gdLst/>
              <a:ahLst/>
              <a:cxnLst/>
              <a:rect l="l" t="t" r="r" b="b"/>
              <a:pathLst>
                <a:path w="49529" h="54610">
                  <a:moveTo>
                    <a:pt x="46913" y="0"/>
                  </a:moveTo>
                  <a:lnTo>
                    <a:pt x="0" y="51028"/>
                  </a:lnTo>
                  <a:lnTo>
                    <a:pt x="2476" y="54317"/>
                  </a:lnTo>
                  <a:lnTo>
                    <a:pt x="49377" y="3301"/>
                  </a:lnTo>
                  <a:lnTo>
                    <a:pt x="469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687292" y="1765871"/>
              <a:ext cx="2789555" cy="791210"/>
            </a:xfrm>
            <a:custGeom>
              <a:avLst/>
              <a:gdLst/>
              <a:ahLst/>
              <a:cxnLst/>
              <a:rect l="l" t="t" r="r" b="b"/>
              <a:pathLst>
                <a:path w="2789554" h="791210">
                  <a:moveTo>
                    <a:pt x="1620139" y="518972"/>
                  </a:moveTo>
                  <a:lnTo>
                    <a:pt x="2789237" y="790727"/>
                  </a:lnTo>
                </a:path>
                <a:path w="2789554" h="791210">
                  <a:moveTo>
                    <a:pt x="742467" y="201726"/>
                  </a:moveTo>
                  <a:lnTo>
                    <a:pt x="0" y="0"/>
                  </a:lnTo>
                  <a:lnTo>
                    <a:pt x="0" y="142367"/>
                  </a:lnTo>
                  <a:lnTo>
                    <a:pt x="1601533" y="514654"/>
                  </a:lnTo>
                </a:path>
                <a:path w="2789554" h="791210">
                  <a:moveTo>
                    <a:pt x="1518412" y="412559"/>
                  </a:moveTo>
                  <a:lnTo>
                    <a:pt x="980211" y="266319"/>
                  </a:lnTo>
                </a:path>
                <a:path w="2789554" h="791210">
                  <a:moveTo>
                    <a:pt x="2131872" y="579234"/>
                  </a:moveTo>
                  <a:lnTo>
                    <a:pt x="1696478" y="460933"/>
                  </a:lnTo>
                </a:path>
                <a:path w="2789554" h="791210">
                  <a:moveTo>
                    <a:pt x="2558173" y="695045"/>
                  </a:moveTo>
                  <a:lnTo>
                    <a:pt x="2259418" y="613892"/>
                  </a:lnTo>
                </a:path>
                <a:path w="2789554" h="791210">
                  <a:moveTo>
                    <a:pt x="2789364" y="757872"/>
                  </a:moveTo>
                  <a:lnTo>
                    <a:pt x="2660751" y="72293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391027" y="2341943"/>
              <a:ext cx="201295" cy="29209"/>
            </a:xfrm>
            <a:custGeom>
              <a:avLst/>
              <a:gdLst/>
              <a:ahLst/>
              <a:cxnLst/>
              <a:rect l="l" t="t" r="r" b="b"/>
              <a:pathLst>
                <a:path w="201295" h="29210">
                  <a:moveTo>
                    <a:pt x="0" y="0"/>
                  </a:moveTo>
                  <a:lnTo>
                    <a:pt x="200799" y="2880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315309" y="1765871"/>
              <a:ext cx="372110" cy="843915"/>
            </a:xfrm>
            <a:custGeom>
              <a:avLst/>
              <a:gdLst/>
              <a:ahLst/>
              <a:cxnLst/>
              <a:rect l="l" t="t" r="r" b="b"/>
              <a:pathLst>
                <a:path w="372110" h="843914">
                  <a:moveTo>
                    <a:pt x="75717" y="843534"/>
                  </a:moveTo>
                  <a:lnTo>
                    <a:pt x="75717" y="229577"/>
                  </a:lnTo>
                  <a:lnTo>
                    <a:pt x="371983" y="142367"/>
                  </a:lnTo>
                  <a:lnTo>
                    <a:pt x="371983" y="0"/>
                  </a:lnTo>
                  <a:lnTo>
                    <a:pt x="0" y="121754"/>
                  </a:lnTo>
                  <a:lnTo>
                    <a:pt x="0" y="83859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27435" y="1936394"/>
              <a:ext cx="242315" cy="190080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04396" y="2161374"/>
              <a:ext cx="181673" cy="133222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16892" y="2334755"/>
              <a:ext cx="132105" cy="91820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42748" y="2453652"/>
              <a:ext cx="107632" cy="69303"/>
            </a:xfrm>
            <a:prstGeom prst="rect">
              <a:avLst/>
            </a:prstGeom>
          </p:spPr>
        </p:pic>
        <p:sp>
          <p:nvSpPr>
            <p:cNvPr id="186" name="object 186"/>
            <p:cNvSpPr/>
            <p:nvPr/>
          </p:nvSpPr>
          <p:spPr>
            <a:xfrm>
              <a:off x="3314484" y="1841588"/>
              <a:ext cx="2874010" cy="648335"/>
            </a:xfrm>
            <a:custGeom>
              <a:avLst/>
              <a:gdLst/>
              <a:ahLst/>
              <a:cxnLst/>
              <a:rect l="l" t="t" r="r" b="b"/>
              <a:pathLst>
                <a:path w="2874010" h="648335">
                  <a:moveTo>
                    <a:pt x="640270" y="0"/>
                  </a:moveTo>
                  <a:lnTo>
                    <a:pt x="640270" y="130848"/>
                  </a:lnTo>
                </a:path>
                <a:path w="2874010" h="648335">
                  <a:moveTo>
                    <a:pt x="693762" y="12331"/>
                  </a:moveTo>
                  <a:lnTo>
                    <a:pt x="693762" y="143192"/>
                  </a:lnTo>
                </a:path>
                <a:path w="2874010" h="648335">
                  <a:moveTo>
                    <a:pt x="887158" y="64185"/>
                  </a:moveTo>
                  <a:lnTo>
                    <a:pt x="887158" y="188455"/>
                  </a:lnTo>
                </a:path>
                <a:path w="2874010" h="648335">
                  <a:moveTo>
                    <a:pt x="938187" y="76530"/>
                  </a:moveTo>
                  <a:lnTo>
                    <a:pt x="938187" y="200799"/>
                  </a:lnTo>
                </a:path>
                <a:path w="2874010" h="648335">
                  <a:moveTo>
                    <a:pt x="1468170" y="221373"/>
                  </a:moveTo>
                  <a:lnTo>
                    <a:pt x="1468170" y="321246"/>
                  </a:lnTo>
                </a:path>
                <a:path w="2874010" h="648335">
                  <a:moveTo>
                    <a:pt x="1514259" y="232067"/>
                  </a:moveTo>
                  <a:lnTo>
                    <a:pt x="1514259" y="331965"/>
                  </a:lnTo>
                </a:path>
                <a:path w="2874010" h="648335">
                  <a:moveTo>
                    <a:pt x="1703539" y="287197"/>
                  </a:moveTo>
                  <a:lnTo>
                    <a:pt x="1703539" y="375945"/>
                  </a:lnTo>
                </a:path>
                <a:path w="2874010" h="648335">
                  <a:moveTo>
                    <a:pt x="1746326" y="297078"/>
                  </a:moveTo>
                  <a:lnTo>
                    <a:pt x="1746326" y="385432"/>
                  </a:lnTo>
                </a:path>
                <a:path w="2874010" h="648335">
                  <a:moveTo>
                    <a:pt x="2166035" y="410654"/>
                  </a:moveTo>
                  <a:lnTo>
                    <a:pt x="2166035" y="483501"/>
                  </a:lnTo>
                </a:path>
                <a:path w="2874010" h="648335">
                  <a:moveTo>
                    <a:pt x="2203894" y="419696"/>
                  </a:moveTo>
                  <a:lnTo>
                    <a:pt x="2203894" y="492302"/>
                  </a:lnTo>
                </a:path>
                <a:path w="2874010" h="648335">
                  <a:moveTo>
                    <a:pt x="2361082" y="464959"/>
                  </a:moveTo>
                  <a:lnTo>
                    <a:pt x="2361082" y="528828"/>
                  </a:lnTo>
                </a:path>
                <a:path w="2874010" h="648335">
                  <a:moveTo>
                    <a:pt x="2397290" y="474014"/>
                  </a:moveTo>
                  <a:lnTo>
                    <a:pt x="2397290" y="537248"/>
                  </a:lnTo>
                </a:path>
                <a:path w="2874010" h="648335">
                  <a:moveTo>
                    <a:pt x="2695206" y="554672"/>
                  </a:moveTo>
                  <a:lnTo>
                    <a:pt x="2695206" y="606488"/>
                  </a:lnTo>
                </a:path>
                <a:path w="2874010" h="648335">
                  <a:moveTo>
                    <a:pt x="2726474" y="562076"/>
                  </a:moveTo>
                  <a:lnTo>
                    <a:pt x="2726474" y="613752"/>
                  </a:lnTo>
                </a:path>
                <a:path w="2874010" h="648335">
                  <a:moveTo>
                    <a:pt x="2844977" y="597458"/>
                  </a:moveTo>
                  <a:lnTo>
                    <a:pt x="2844977" y="641311"/>
                  </a:lnTo>
                </a:path>
                <a:path w="2874010" h="648335">
                  <a:moveTo>
                    <a:pt x="2873768" y="604253"/>
                  </a:moveTo>
                  <a:lnTo>
                    <a:pt x="2873768" y="648004"/>
                  </a:lnTo>
                </a:path>
                <a:path w="2874010" h="648335">
                  <a:moveTo>
                    <a:pt x="75717" y="424637"/>
                  </a:moveTo>
                  <a:lnTo>
                    <a:pt x="0" y="440613"/>
                  </a:lnTo>
                </a:path>
                <a:path w="2874010" h="648335">
                  <a:moveTo>
                    <a:pt x="75717" y="586422"/>
                  </a:moveTo>
                  <a:lnTo>
                    <a:pt x="825" y="59960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391027" y="1908238"/>
              <a:ext cx="3086100" cy="664210"/>
            </a:xfrm>
            <a:custGeom>
              <a:avLst/>
              <a:gdLst/>
              <a:ahLst/>
              <a:cxnLst/>
              <a:rect l="l" t="t" r="r" b="b"/>
              <a:pathLst>
                <a:path w="3086100" h="664210">
                  <a:moveTo>
                    <a:pt x="1913966" y="376034"/>
                  </a:moveTo>
                  <a:lnTo>
                    <a:pt x="3085503" y="648360"/>
                  </a:lnTo>
                </a:path>
                <a:path w="3086100" h="664210">
                  <a:moveTo>
                    <a:pt x="1894776" y="408660"/>
                  </a:moveTo>
                  <a:lnTo>
                    <a:pt x="348932" y="77597"/>
                  </a:lnTo>
                  <a:lnTo>
                    <a:pt x="199148" y="116979"/>
                  </a:lnTo>
                  <a:lnTo>
                    <a:pt x="0" y="87210"/>
                  </a:lnTo>
                  <a:lnTo>
                    <a:pt x="296265" y="0"/>
                  </a:lnTo>
                  <a:lnTo>
                    <a:pt x="1895017" y="371627"/>
                  </a:lnTo>
                </a:path>
                <a:path w="3086100" h="664210">
                  <a:moveTo>
                    <a:pt x="3085553" y="663689"/>
                  </a:moveTo>
                  <a:lnTo>
                    <a:pt x="1912061" y="41235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436527" y="3056445"/>
              <a:ext cx="681990" cy="160020"/>
            </a:xfrm>
            <a:custGeom>
              <a:avLst/>
              <a:gdLst/>
              <a:ahLst/>
              <a:cxnLst/>
              <a:rect l="l" t="t" r="r" b="b"/>
              <a:pathLst>
                <a:path w="681989" h="160019">
                  <a:moveTo>
                    <a:pt x="0" y="160020"/>
                  </a:moveTo>
                  <a:lnTo>
                    <a:pt x="68199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379961" y="3178467"/>
              <a:ext cx="87630" cy="65405"/>
            </a:xfrm>
            <a:custGeom>
              <a:avLst/>
              <a:gdLst/>
              <a:ahLst/>
              <a:cxnLst/>
              <a:rect l="l" t="t" r="r" b="b"/>
              <a:pathLst>
                <a:path w="87629" h="65405">
                  <a:moveTo>
                    <a:pt x="72072" y="0"/>
                  </a:moveTo>
                  <a:lnTo>
                    <a:pt x="0" y="51257"/>
                  </a:lnTo>
                  <a:lnTo>
                    <a:pt x="87350" y="65125"/>
                  </a:lnTo>
                  <a:lnTo>
                    <a:pt x="60794" y="36995"/>
                  </a:lnTo>
                  <a:lnTo>
                    <a:pt x="720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332399" y="2111552"/>
              <a:ext cx="229870" cy="116839"/>
            </a:xfrm>
            <a:custGeom>
              <a:avLst/>
              <a:gdLst/>
              <a:ahLst/>
              <a:cxnLst/>
              <a:rect l="l" t="t" r="r" b="b"/>
              <a:pathLst>
                <a:path w="229870" h="116839">
                  <a:moveTo>
                    <a:pt x="0" y="116827"/>
                  </a:moveTo>
                  <a:lnTo>
                    <a:pt x="229857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1" name="object 191"/>
          <p:cNvSpPr txBox="1"/>
          <p:nvPr/>
        </p:nvSpPr>
        <p:spPr>
          <a:xfrm>
            <a:off x="5761900" y="558185"/>
            <a:ext cx="11334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latin typeface="Arial"/>
                <a:cs typeface="Arial"/>
              </a:rPr>
              <a:t>Electroducto</a:t>
            </a:r>
            <a:r>
              <a:rPr sz="700" b="1" spc="-45" dirty="0">
                <a:latin typeface="Arial"/>
                <a:cs typeface="Arial"/>
              </a:rPr>
              <a:t> </a:t>
            </a:r>
            <a:r>
              <a:rPr sz="700" b="1" spc="15" dirty="0">
                <a:latin typeface="Arial"/>
                <a:cs typeface="Arial"/>
              </a:rPr>
              <a:t>enchufable</a:t>
            </a:r>
            <a:r>
              <a:rPr sz="700" spc="15" dirty="0">
                <a:latin typeface="Lucida Sans Unicode"/>
                <a:cs typeface="Lucida Sans Unicode"/>
              </a:rPr>
              <a:t>.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90237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2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7957680" y="484524"/>
            <a:ext cx="41751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0" dirty="0">
                <a:latin typeface="Lucida Sans Unicode"/>
                <a:cs typeface="Lucida Sans Unicode"/>
              </a:rPr>
              <a:t>El electroducto enchufable se usa cuando </a:t>
            </a:r>
            <a:r>
              <a:rPr sz="800" spc="-20" dirty="0">
                <a:latin typeface="Lucida Sans Unicode"/>
                <a:cs typeface="Lucida Sans Unicode"/>
              </a:rPr>
              <a:t>los </a:t>
            </a:r>
            <a:r>
              <a:rPr sz="800" spc="-15" dirty="0">
                <a:latin typeface="Lucida Sans Unicode"/>
                <a:cs typeface="Lucida Sans Unicode"/>
              </a:rPr>
              <a:t>requisitos </a:t>
            </a:r>
            <a:r>
              <a:rPr sz="800" spc="-5" dirty="0">
                <a:latin typeface="Lucida Sans Unicode"/>
                <a:cs typeface="Lucida Sans Unicode"/>
              </a:rPr>
              <a:t>de energía </a:t>
            </a:r>
            <a:r>
              <a:rPr sz="800" spc="-15" dirty="0">
                <a:latin typeface="Lucida Sans Unicode"/>
                <a:cs typeface="Lucida Sans Unicode"/>
              </a:rPr>
              <a:t>son </a:t>
            </a:r>
            <a:r>
              <a:rPr sz="800" spc="-10" dirty="0">
                <a:latin typeface="Lucida Sans Unicode"/>
                <a:cs typeface="Lucida Sans Unicode"/>
              </a:rPr>
              <a:t>mayores. </a:t>
            </a:r>
            <a:r>
              <a:rPr sz="800" spc="-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distribuidas.en.una.gran.área..Usando.unidades.enchufables,.cargue.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las.conexiones.se.pueden.agregar.o.reubicar.fácilmente..El.electroducto.es.conectable. </a:t>
            </a:r>
            <a:r>
              <a:rPr sz="800" spc="-24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diseñado.solo.para.uso.en.interiores.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10638815" y="2022497"/>
            <a:ext cx="53403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latin typeface="Lucida Sans Unicode"/>
                <a:cs typeface="Lucida Sans Unicode"/>
              </a:rPr>
              <a:t>Unidad</a:t>
            </a:r>
            <a:r>
              <a:rPr sz="450" spc="-30" dirty="0">
                <a:latin typeface="Lucida Sans Unicode"/>
                <a:cs typeface="Lucida Sans Unicode"/>
              </a:rPr>
              <a:t> </a:t>
            </a:r>
            <a:r>
              <a:rPr sz="450" spc="-5" dirty="0">
                <a:latin typeface="Lucida Sans Unicode"/>
                <a:cs typeface="Lucida Sans Unicode"/>
              </a:rPr>
              <a:t>enchufable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11105209" y="3136607"/>
            <a:ext cx="53149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latin typeface="Lucida Sans Unicode"/>
                <a:cs typeface="Lucida Sans Unicode"/>
              </a:rPr>
              <a:t>Posición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5" dirty="0">
                <a:latin typeface="Lucida Sans Unicode"/>
                <a:cs typeface="Lucida Sans Unicode"/>
              </a:rPr>
              <a:t>anterior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10001783" y="3385541"/>
            <a:ext cx="5734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Lucida Sans Unicode"/>
                <a:cs typeface="Lucida Sans Unicode"/>
              </a:rPr>
              <a:t>Nueva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5" dirty="0">
                <a:latin typeface="Lucida Sans Unicode"/>
                <a:cs typeface="Lucida Sans Unicode"/>
              </a:rPr>
              <a:t>posición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5761900" y="3938856"/>
            <a:ext cx="6661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latin typeface="Arial"/>
                <a:cs typeface="Arial"/>
              </a:rPr>
              <a:t>Opinión</a:t>
            </a:r>
            <a:r>
              <a:rPr sz="1050" b="1" spc="-70" dirty="0">
                <a:latin typeface="Arial"/>
                <a:cs typeface="Arial"/>
              </a:rPr>
              <a:t> </a:t>
            </a:r>
            <a:r>
              <a:rPr sz="1050" b="1" spc="15" dirty="0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7967002" y="3974122"/>
            <a:ext cx="4320540" cy="3637086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34620" rIns="0" bIns="0" rtlCol="0">
            <a:spAutoFit/>
          </a:bodyPr>
          <a:lstStyle/>
          <a:p>
            <a:pPr marL="399415" marR="844550" indent="-243204">
              <a:lnSpc>
                <a:spcPct val="103499"/>
              </a:lnSpc>
              <a:spcBef>
                <a:spcPts val="1060"/>
              </a:spcBef>
              <a:tabLst>
                <a:tab pos="152527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dirty="0">
                <a:latin typeface="Lucida Sans Unicode"/>
                <a:cs typeface="Lucida Sans Unicode"/>
              </a:rPr>
              <a:t>  </a:t>
            </a:r>
            <a:r>
              <a:rPr sz="1200" spc="-185" dirty="0">
                <a:latin typeface="Lucida Sans Unicode"/>
                <a:cs typeface="Lucida Sans Unicode"/>
              </a:rPr>
              <a:t> </a:t>
            </a:r>
            <a:r>
              <a:rPr sz="1150" spc="-25" dirty="0">
                <a:latin typeface="Lucida Sans Unicode"/>
                <a:cs typeface="Lucida Sans Unicode"/>
              </a:rPr>
              <a:t>A.power.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20" dirty="0">
                <a:latin typeface="Lucida Sans Unicode"/>
                <a:cs typeface="Lucida Sans Unicode"/>
              </a:rPr>
              <a:t>.distribuye.energía.eléctrica.  </a:t>
            </a:r>
            <a:r>
              <a:rPr sz="1150" spc="-25" dirty="0">
                <a:latin typeface="Lucida Sans Unicode"/>
                <a:cs typeface="Lucida Sans Unicode"/>
              </a:rPr>
              <a:t>en.un.edificio.</a:t>
            </a:r>
            <a:endParaRPr sz="1150">
              <a:latin typeface="Lucida Sans Unicode"/>
              <a:cs typeface="Lucida Sans Unicode"/>
            </a:endParaRPr>
          </a:p>
          <a:p>
            <a:pPr marL="399415" marR="537210" indent="-306070">
              <a:lnSpc>
                <a:spcPct val="123300"/>
              </a:lnSpc>
              <a:spcBef>
                <a:spcPts val="1115"/>
              </a:spcBef>
              <a:tabLst>
                <a:tab pos="399415" algn="l"/>
                <a:tab pos="908685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2..	</a:t>
            </a:r>
            <a:r>
              <a:rPr sz="900" spc="-45" dirty="0">
                <a:latin typeface="Lucida Sans Unicode"/>
                <a:cs typeface="Lucida Sans Unicode"/>
              </a:rPr>
              <a:t>A.</a:t>
            </a:r>
            <a:r>
              <a:rPr sz="90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20" dirty="0">
                <a:latin typeface="Lucida Sans Unicode"/>
                <a:cs typeface="Lucida Sans Unicode"/>
              </a:rPr>
              <a:t>.es.un.conjunto.de.conductores.que.se.originan.en.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un.centro.principal.de.distribución.y.suministro.uno.o.más.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secundario.o.uno.o.más.circuitos.derivados.de.distribución.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centros.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93345">
              <a:tabLst>
                <a:tab pos="399415" algn="l"/>
                <a:tab pos="805180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3..	</a:t>
            </a:r>
            <a:r>
              <a:rPr sz="1200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5" dirty="0">
                <a:latin typeface="Lucida Sans Unicode"/>
                <a:cs typeface="Lucida Sans Unicode"/>
              </a:rPr>
              <a:t>.es.parte.de.muchas.empresas.comerciales.e.industriales.</a:t>
            </a:r>
            <a:endParaRPr sz="900">
              <a:latin typeface="Lucida Sans Unicode"/>
              <a:cs typeface="Lucida Sans Unicode"/>
            </a:endParaRPr>
          </a:p>
          <a:p>
            <a:pPr marL="399415" marR="829310">
              <a:lnSpc>
                <a:spcPts val="1440"/>
              </a:lnSpc>
              <a:spcBef>
                <a:spcPts val="50"/>
              </a:spcBef>
            </a:pPr>
            <a:r>
              <a:rPr sz="900" spc="-20" dirty="0">
                <a:latin typeface="Lucida Sans Unicode"/>
                <a:cs typeface="Lucida Sans Unicode"/>
              </a:rPr>
              <a:t>sistemas.de.distribución.de.energía.y.está.compuesto.de.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barras.de.bus.en.un.recinto.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399415" marR="314325" indent="-306070">
              <a:lnSpc>
                <a:spcPts val="1440"/>
              </a:lnSpc>
              <a:tabLst>
                <a:tab pos="399415" algn="l"/>
                <a:tab pos="2748915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4..	</a:t>
            </a:r>
            <a:r>
              <a:rPr sz="800" spc="10" dirty="0">
                <a:latin typeface="Lucida Sans Unicode"/>
                <a:cs typeface="Lucida Sans Unicode"/>
              </a:rPr>
              <a:t>Por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lo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general,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se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requiere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hasta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un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35 </a:t>
            </a:r>
            <a:r>
              <a:rPr sz="800" spc="130" dirty="0">
                <a:latin typeface="Lucida Sans Unicode"/>
                <a:cs typeface="Lucida Sans Unicode"/>
              </a:rPr>
              <a:t>%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menos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horas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mano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obra </a:t>
            </a:r>
            <a:r>
              <a:rPr sz="800" spc="-23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para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instalarlo.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o.cambiar.un.sistema.de.</a:t>
            </a:r>
            <a:r>
              <a:rPr sz="8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-20" dirty="0">
                <a:latin typeface="Lucida Sans Unicode"/>
                <a:cs typeface="Lucida Sans Unicode"/>
              </a:rPr>
              <a:t>.que.de.cable.y.conducto. </a:t>
            </a:r>
            <a:r>
              <a:rPr sz="800" spc="-15" dirty="0">
                <a:latin typeface="Lucida Sans Unicode"/>
                <a:cs typeface="Lucida Sans Unicode"/>
              </a:rPr>
              <a:t> Ensambles.</a:t>
            </a:r>
            <a:endParaRPr sz="80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93345">
              <a:tabLst>
                <a:tab pos="3070225" algn="l"/>
                <a:tab pos="3774440" algn="l"/>
              </a:tabLst>
            </a:pPr>
            <a:r>
              <a:rPr sz="1100" spc="-60" dirty="0">
                <a:latin typeface="Lucida Sans Unicode"/>
                <a:cs typeface="Lucida Sans Unicode"/>
              </a:rPr>
              <a:t>5.. </a:t>
            </a:r>
            <a:r>
              <a:rPr sz="1100" spc="-25" dirty="0">
                <a:latin typeface="Lucida Sans Unicode"/>
                <a:cs typeface="Lucida Sans Unicode"/>
              </a:rPr>
              <a:t>Los.dos.tipos.de.vías.de.buses.son.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45" dirty="0">
                <a:latin typeface="Lucida Sans Unicode"/>
                <a:cs typeface="Lucida Sans Unicode"/>
              </a:rPr>
              <a:t>.y.</a:t>
            </a:r>
            <a:r>
              <a:rPr sz="110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950">
              <a:latin typeface="Lucida Sans Unicode"/>
              <a:cs typeface="Lucida Sans Unicode"/>
            </a:endParaRPr>
          </a:p>
          <a:p>
            <a:pPr marL="93345">
              <a:spcBef>
                <a:spcPts val="5"/>
              </a:spcBef>
              <a:tabLst>
                <a:tab pos="399415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6..	</a:t>
            </a:r>
            <a:r>
              <a:rPr sz="850" spc="-20" dirty="0">
                <a:latin typeface="Lucida Sans Unicode"/>
                <a:cs typeface="Lucida Sans Unicode"/>
              </a:rPr>
              <a:t>Tanto.los.tipos.interiores.y.exteriores.de.vías.para.buses.</a:t>
            </a:r>
            <a:endParaRPr sz="850">
              <a:latin typeface="Lucida Sans Unicode"/>
              <a:cs typeface="Lucida Sans Unicode"/>
            </a:endParaRPr>
          </a:p>
          <a:p>
            <a:pPr marL="399415">
              <a:spcBef>
                <a:spcPts val="350"/>
              </a:spcBef>
              <a:tabLst>
                <a:tab pos="1367790" algn="l"/>
              </a:tabLst>
            </a:pPr>
            <a:r>
              <a:rPr sz="850" spc="-20" dirty="0">
                <a:latin typeface="Lucida Sans Unicode"/>
                <a:cs typeface="Lucida Sans Unicode"/>
              </a:rPr>
              <a:t>disponible..</a:t>
            </a:r>
            <a:r>
              <a:rPr sz="85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15" dirty="0">
                <a:latin typeface="Lucida Sans Unicode"/>
                <a:cs typeface="Lucida Sans Unicode"/>
              </a:rPr>
              <a:t>.la.vía.de.autobuses.es.para.uso.interior.únicamente.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0237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3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821" y="552451"/>
            <a:ext cx="287845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-10" dirty="0">
                <a:latin typeface="Lucida Sans Unicode"/>
                <a:cs typeface="Lucida Sans Unicode"/>
              </a:rPr>
              <a:t>Estándares</a:t>
            </a:r>
            <a:r>
              <a:rPr sz="1300" spc="-75" dirty="0">
                <a:latin typeface="Lucida Sans Unicode"/>
                <a:cs typeface="Lucida Sans Unicode"/>
              </a:rPr>
              <a:t> </a:t>
            </a:r>
            <a:r>
              <a:rPr sz="1300" spc="-5" dirty="0">
                <a:latin typeface="Lucida Sans Unicode"/>
                <a:cs typeface="Lucida Sans Unicode"/>
              </a:rPr>
              <a:t>de</a:t>
            </a:r>
            <a:r>
              <a:rPr sz="1300" spc="-75" dirty="0">
                <a:latin typeface="Lucida Sans Unicode"/>
                <a:cs typeface="Lucida Sans Unicode"/>
              </a:rPr>
              <a:t> </a:t>
            </a:r>
            <a:r>
              <a:rPr sz="1300" spc="-20" dirty="0">
                <a:latin typeface="Lucida Sans Unicode"/>
                <a:cs typeface="Lucida Sans Unicode"/>
              </a:rPr>
              <a:t>diseño</a:t>
            </a:r>
            <a:r>
              <a:rPr sz="1300" spc="-75" dirty="0">
                <a:latin typeface="Lucida Sans Unicode"/>
                <a:cs typeface="Lucida Sans Unicode"/>
              </a:rPr>
              <a:t> </a:t>
            </a:r>
            <a:r>
              <a:rPr sz="1300" spc="-20" dirty="0">
                <a:latin typeface="Lucida Sans Unicode"/>
                <a:cs typeface="Lucida Sans Unicode"/>
              </a:rPr>
              <a:t>y</a:t>
            </a:r>
            <a:r>
              <a:rPr sz="1300" spc="-75" dirty="0">
                <a:latin typeface="Lucida Sans Unicode"/>
                <a:cs typeface="Lucida Sans Unicode"/>
              </a:rPr>
              <a:t> </a:t>
            </a:r>
            <a:r>
              <a:rPr sz="1300" spc="-25" dirty="0">
                <a:latin typeface="Lucida Sans Unicode"/>
                <a:cs typeface="Lucida Sans Unicode"/>
              </a:rPr>
              <a:t>calificaciones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0" y="1877059"/>
            <a:ext cx="4888865" cy="6973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0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Varias.organizaciones.proporcionan.estándares.que.influyen.en.la.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diseño,.construcción,.instalación,.y.desempeño.de.vías.de.buses..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La.siguiente.lista.incluye.algunas.de.estas.organizaciones: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607695">
              <a:lnSpc>
                <a:spcPct val="126299"/>
              </a:lnSpc>
            </a:pPr>
            <a:r>
              <a:rPr sz="950" b="1" spc="40" dirty="0">
                <a:latin typeface="Arial"/>
                <a:cs typeface="Arial"/>
              </a:rPr>
              <a:t>Underwriters </a:t>
            </a:r>
            <a:r>
              <a:rPr sz="950" b="1" spc="20" dirty="0">
                <a:latin typeface="Arial"/>
                <a:cs typeface="Arial"/>
              </a:rPr>
              <a:t>Laboratories, </a:t>
            </a:r>
            <a:r>
              <a:rPr sz="950" b="1" spc="25" dirty="0">
                <a:latin typeface="Arial"/>
                <a:cs typeface="Arial"/>
              </a:rPr>
              <a:t>Inc. </a:t>
            </a:r>
            <a:r>
              <a:rPr sz="950" b="1" spc="-20" dirty="0">
                <a:latin typeface="Arial"/>
                <a:cs typeface="Arial"/>
              </a:rPr>
              <a:t>(UL)</a:t>
            </a:r>
            <a:r>
              <a:rPr sz="950" spc="-20" dirty="0">
                <a:latin typeface="Lucida Sans Unicode"/>
                <a:cs typeface="Lucida Sans Unicode"/>
              </a:rPr>
              <a:t>..Vía.de.barras.que.lleva. </a:t>
            </a:r>
            <a:r>
              <a:rPr sz="950" spc="-15" dirty="0">
                <a:latin typeface="Lucida Sans Unicode"/>
                <a:cs typeface="Lucida Sans Unicode"/>
              </a:rPr>
              <a:t> La.marca.de.listado.de.Underwriters.Laboratories.debe.pasar.una.serie.de. 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pruebas.de.desempeño.descritas.en.el.estándar.UL.857..Estos.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las.pruebas.y.los.estándares.se.relacionan.con.la.fuerza.e.integridad.de.un.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sistema.de.vías.de.buses.cuando.esté.sujeto.a.operaciones.y.</a:t>
            </a:r>
            <a:endParaRPr sz="950">
              <a:latin typeface="Lucida Sans Unicode"/>
              <a:cs typeface="Lucida Sans Unicode"/>
            </a:endParaRPr>
          </a:p>
          <a:p>
            <a:pPr marL="12700">
              <a:spcBef>
                <a:spcPts val="300"/>
              </a:spcBef>
            </a:pPr>
            <a:r>
              <a:rPr sz="950" spc="-20" dirty="0">
                <a:latin typeface="Lucida Sans Unicode"/>
                <a:cs typeface="Lucida Sans Unicode"/>
              </a:rPr>
              <a:t>condiciones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ambientales.</a:t>
            </a:r>
            <a:endParaRPr sz="9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950">
              <a:latin typeface="Lucida Sans Unicode"/>
              <a:cs typeface="Lucida Sans Unicode"/>
            </a:endParaRPr>
          </a:p>
          <a:p>
            <a:pPr marL="12700" marR="5080">
              <a:lnSpc>
                <a:spcPct val="114300"/>
              </a:lnSpc>
            </a:pPr>
            <a:r>
              <a:rPr sz="1050" b="1" spc="-5" dirty="0">
                <a:latin typeface="Arial"/>
                <a:cs typeface="Arial"/>
              </a:rPr>
              <a:t>Asociación </a:t>
            </a:r>
            <a:r>
              <a:rPr sz="1050" b="1" spc="30" dirty="0">
                <a:latin typeface="Arial"/>
                <a:cs typeface="Arial"/>
              </a:rPr>
              <a:t>Nacional </a:t>
            </a:r>
            <a:r>
              <a:rPr sz="1050" b="1" spc="25" dirty="0">
                <a:latin typeface="Arial"/>
                <a:cs typeface="Arial"/>
              </a:rPr>
              <a:t>de </a:t>
            </a:r>
            <a:r>
              <a:rPr sz="1050" b="1" spc="20" dirty="0">
                <a:latin typeface="Arial"/>
                <a:cs typeface="Arial"/>
              </a:rPr>
              <a:t>Fabricantes </a:t>
            </a:r>
            <a:r>
              <a:rPr sz="1050" b="1" dirty="0">
                <a:latin typeface="Arial"/>
                <a:cs typeface="Arial"/>
              </a:rPr>
              <a:t>Eléctricos </a:t>
            </a:r>
            <a:r>
              <a:rPr sz="1050" b="1" spc="-5" dirty="0">
                <a:latin typeface="Arial"/>
                <a:cs typeface="Arial"/>
              </a:rPr>
              <a:t>(NEMA)</a:t>
            </a:r>
            <a:r>
              <a:rPr sz="1050" spc="-5" dirty="0">
                <a:latin typeface="Lucida Sans Unicode"/>
                <a:cs typeface="Lucida Sans Unicode"/>
              </a:rPr>
              <a:t>.. </a:t>
            </a:r>
            <a:r>
              <a:rPr sz="105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Los.estándares.NEMA.para.vía.de.buses.están.enumerados.en.BU. </a:t>
            </a:r>
            <a:r>
              <a:rPr sz="1050" spc="-55" dirty="0">
                <a:latin typeface="Lucida Sans Unicode"/>
                <a:cs typeface="Lucida Sans Unicode"/>
              </a:rPr>
              <a:t>. </a:t>
            </a:r>
            <a:r>
              <a:rPr sz="1050" spc="-30" dirty="0">
                <a:latin typeface="Lucida Sans Unicode"/>
                <a:cs typeface="Lucida Sans Unicode"/>
              </a:rPr>
              <a:t>..Es </a:t>
            </a:r>
            <a:r>
              <a:rPr sz="1050" spc="-25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importante. </a:t>
            </a:r>
            <a:r>
              <a:rPr sz="1050" spc="-1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para.observar.que.las.clasificaciones.de.cortocircuito.NEMA.requieren.una.cla </a:t>
            </a:r>
            <a:r>
              <a:rPr sz="1050" spc="-320" dirty="0">
                <a:latin typeface="Lucida Sans Unicode"/>
                <a:cs typeface="Lucida Sans Unicode"/>
              </a:rPr>
              <a:t> </a:t>
            </a:r>
            <a:r>
              <a:rPr sz="1050" spc="-35" dirty="0">
                <a:latin typeface="Lucida Sans Unicode"/>
                <a:cs typeface="Lucida Sans Unicode"/>
              </a:rPr>
              <a:t>ciclos..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la.base.de.vivir.con.éxito.tres.ciclos.de.pico.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actual.  </a:t>
            </a:r>
            <a:r>
              <a:rPr sz="1050" spc="-25" dirty="0">
                <a:latin typeface="Lucida Sans Unicode"/>
                <a:cs typeface="Lucida Sans Unicode"/>
              </a:rPr>
              <a:t>(IP)..La.vía.de.buses.Sentron.se.prueba.y.clasifica.en.6.y.60. </a:t>
            </a:r>
            <a:r>
              <a:rPr sz="1050" spc="-20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ciclos,.lo.que.supera.los.requisitos.NEMA.y.los.competitivos.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180"/>
              </a:spcBef>
            </a:pPr>
            <a:r>
              <a:rPr sz="1050" spc="-20" dirty="0">
                <a:latin typeface="Lucida Sans Unicode"/>
                <a:cs typeface="Lucida Sans Unicode"/>
              </a:rPr>
              <a:t>calificaciones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96900">
              <a:lnSpc>
                <a:spcPct val="120000"/>
              </a:lnSpc>
              <a:spcBef>
                <a:spcPts val="5"/>
              </a:spcBef>
            </a:pPr>
            <a:r>
              <a:rPr sz="1000" b="1" spc="5" dirty="0">
                <a:latin typeface="Arial"/>
                <a:cs typeface="Arial"/>
              </a:rPr>
              <a:t>Comisión </a:t>
            </a:r>
            <a:r>
              <a:rPr sz="1000" b="1" spc="15" dirty="0">
                <a:latin typeface="Arial"/>
                <a:cs typeface="Arial"/>
              </a:rPr>
              <a:t>Electrotécnica </a:t>
            </a:r>
            <a:r>
              <a:rPr sz="1000" b="1" spc="40" dirty="0">
                <a:latin typeface="Arial"/>
                <a:cs typeface="Arial"/>
              </a:rPr>
              <a:t>Internacional </a:t>
            </a:r>
            <a:r>
              <a:rPr sz="1000" b="1" spc="-25" dirty="0">
                <a:latin typeface="Arial"/>
                <a:cs typeface="Arial"/>
              </a:rPr>
              <a:t>(IEC)</a:t>
            </a:r>
            <a:r>
              <a:rPr sz="1000" spc="-25" dirty="0">
                <a:latin typeface="Lucida Sans Unicode"/>
                <a:cs typeface="Lucida Sans Unicode"/>
              </a:rPr>
              <a:t>..Los. 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La.Comisión.Electrotécnica.Internacional.está.asociada.con. 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equipos.vendidos.en.muchos.países,.incluidos.los.Estados.Unidos..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Las.normas.IEC.se.encuentran.en.las.publicaciones.IEC.439.y.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también.recomienda.clasificaciones.de.cortocircuito.para.vías.de.buses.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856615">
              <a:lnSpc>
                <a:spcPct val="126299"/>
              </a:lnSpc>
            </a:pPr>
            <a:r>
              <a:rPr sz="950" spc="-20" dirty="0">
                <a:latin typeface="Lucida Sans Unicode"/>
                <a:cs typeface="Lucida Sans Unicode"/>
              </a:rPr>
              <a:t>Organizaciones.adicionales.publican.códigos.eléctricos..Los.siguientes.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lista.incluye.algunas.de.estas.organizaciones..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50"/>
              </a:spcBef>
            </a:pPr>
            <a:endParaRPr sz="1100">
              <a:latin typeface="Lucida Sans Unicode"/>
              <a:cs typeface="Lucida Sans Unicode"/>
            </a:endParaRPr>
          </a:p>
          <a:p>
            <a:pPr marL="12700"/>
            <a:r>
              <a:rPr sz="950" b="1" spc="-5" dirty="0">
                <a:latin typeface="Arial"/>
                <a:cs typeface="Arial"/>
              </a:rPr>
              <a:t>Asociación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Nacional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Protección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contra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Incendios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-5" dirty="0">
                <a:latin typeface="Arial"/>
                <a:cs typeface="Arial"/>
              </a:rPr>
              <a:t>(NFPA)</a:t>
            </a:r>
            <a:endParaRPr sz="950">
              <a:latin typeface="Arial"/>
              <a:cs typeface="Arial"/>
            </a:endParaRPr>
          </a:p>
          <a:p>
            <a:pPr marL="12700" marR="650240">
              <a:lnSpc>
                <a:spcPct val="126299"/>
              </a:lnSpc>
            </a:pPr>
            <a:r>
              <a:rPr sz="950" spc="-20" dirty="0">
                <a:latin typeface="Lucida Sans Unicode"/>
                <a:cs typeface="Lucida Sans Unicode"/>
              </a:rPr>
              <a:t>..NFPA.publica.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NFPA.70®:.National.Electrical.Code®.(NEC®)..The.National. </a:t>
            </a:r>
            <a:r>
              <a:rPr sz="950" spc="-28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Electrical.Code®.se.actualiza.cada.tres.años..Cada.versión. 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debe.posteriormente.ser.adoptado.por.la.autoridad.que.tenga. 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jurisdicción..Este.código.estipula.los.requisitos.de.instalación.que.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son.necesarios.para.la.aplicación.segura.de.equipos.eléctricos..</a:t>
            </a:r>
            <a:endParaRPr sz="950">
              <a:latin typeface="Lucida Sans Unicode"/>
              <a:cs typeface="Lucida Sans Unicode"/>
            </a:endParaRPr>
          </a:p>
          <a:p>
            <a:pPr marL="12700" marR="1066165">
              <a:lnSpc>
                <a:spcPct val="126299"/>
              </a:lnSpc>
            </a:pPr>
            <a:r>
              <a:rPr sz="950" spc="-20" dirty="0">
                <a:latin typeface="Lucida Sans Unicode"/>
                <a:cs typeface="Lucida Sans Unicode"/>
              </a:rPr>
              <a:t>El.artículo.368.del.NEC®.se.aplica.específicamente.a.vías.de.buses,.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aunque.otros.artículos.son.aplicables.en.ciertas.situaciones..</a:t>
            </a:r>
            <a:endParaRPr sz="950">
              <a:latin typeface="Lucida Sans Unicode"/>
              <a:cs typeface="Lucida Sans Unicode"/>
            </a:endParaRPr>
          </a:p>
          <a:p>
            <a:pPr marL="12700">
              <a:spcBef>
                <a:spcPts val="300"/>
              </a:spcBef>
            </a:pPr>
            <a:r>
              <a:rPr sz="950" spc="-15" dirty="0">
                <a:latin typeface="Lucida Sans Unicode"/>
                <a:cs typeface="Lucida Sans Unicode"/>
              </a:rPr>
              <a:t>Familiarización.completa.con.los.requisitos.de.NEC®</a:t>
            </a:r>
            <a:r>
              <a:rPr sz="950" spc="-6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para.</a:t>
            </a:r>
            <a:r>
              <a:rPr sz="950" spc="-6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es</a:t>
            </a:r>
            <a:r>
              <a:rPr sz="950" spc="-6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recomendado.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0237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4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667" y="488090"/>
            <a:ext cx="4135120" cy="167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Gobiernos.estatales.y.locales..Códigos.de.electricidad.estatales.y.locales.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son.determinadas.por.sus.respectivas.organizaciones.gubernamentales. </a:t>
            </a:r>
            <a:r>
              <a:rPr sz="950" spc="-29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y,.en.algunos.casos,.puede.ser.más.estricta.que.la.nacional.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organizaciones..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 indent="-635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Servicios.eléctricos..Vía</a:t>
            </a:r>
            <a:r>
              <a:rPr sz="900" spc="-3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3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buses.utilizada.para.el.servicio.eléctrico.principal,.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está.conectado.a.los.transformadores.de.distribución.propiedad.de.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empresas.de.energía.eléctrica..Estas.empresas.cuentan.con.su.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requisitos.para.los.métodos.de.conexión.a.la.vía.de.buses.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55152" y="4139952"/>
            <a:ext cx="229235" cy="739140"/>
            <a:chOff x="3300551" y="4139952"/>
            <a:chExt cx="229235" cy="739140"/>
          </a:xfrm>
        </p:grpSpPr>
        <p:sp>
          <p:nvSpPr>
            <p:cNvPr id="3" name="object 3"/>
            <p:cNvSpPr/>
            <p:nvPr/>
          </p:nvSpPr>
          <p:spPr>
            <a:xfrm>
              <a:off x="3302346" y="4141747"/>
              <a:ext cx="225425" cy="735330"/>
            </a:xfrm>
            <a:custGeom>
              <a:avLst/>
              <a:gdLst/>
              <a:ahLst/>
              <a:cxnLst/>
              <a:rect l="l" t="t" r="r" b="b"/>
              <a:pathLst>
                <a:path w="225425" h="735329">
                  <a:moveTo>
                    <a:pt x="112169" y="735011"/>
                  </a:moveTo>
                  <a:lnTo>
                    <a:pt x="73075" y="712062"/>
                  </a:lnTo>
                  <a:lnTo>
                    <a:pt x="39946" y="648821"/>
                  </a:lnTo>
                  <a:lnTo>
                    <a:pt x="26417" y="604718"/>
                  </a:lnTo>
                  <a:lnTo>
                    <a:pt x="15339" y="553696"/>
                  </a:lnTo>
                  <a:lnTo>
                    <a:pt x="7030" y="496804"/>
                  </a:lnTo>
                  <a:lnTo>
                    <a:pt x="1810" y="435094"/>
                  </a:lnTo>
                  <a:lnTo>
                    <a:pt x="0" y="369616"/>
                  </a:lnTo>
                  <a:lnTo>
                    <a:pt x="1810" y="303808"/>
                  </a:lnTo>
                  <a:lnTo>
                    <a:pt x="7030" y="241611"/>
                  </a:lnTo>
                  <a:lnTo>
                    <a:pt x="15339" y="184129"/>
                  </a:lnTo>
                  <a:lnTo>
                    <a:pt x="26417" y="132463"/>
                  </a:lnTo>
                  <a:lnTo>
                    <a:pt x="39946" y="87718"/>
                  </a:lnTo>
                  <a:lnTo>
                    <a:pt x="55605" y="50996"/>
                  </a:lnTo>
                  <a:lnTo>
                    <a:pt x="92036" y="6033"/>
                  </a:lnTo>
                  <a:lnTo>
                    <a:pt x="112169" y="0"/>
                  </a:lnTo>
                  <a:lnTo>
                    <a:pt x="132327" y="6033"/>
                  </a:lnTo>
                  <a:lnTo>
                    <a:pt x="168919" y="50996"/>
                  </a:lnTo>
                  <a:lnTo>
                    <a:pt x="184692" y="87718"/>
                  </a:lnTo>
                  <a:lnTo>
                    <a:pt x="198340" y="132463"/>
                  </a:lnTo>
                  <a:lnTo>
                    <a:pt x="209532" y="184129"/>
                  </a:lnTo>
                  <a:lnTo>
                    <a:pt x="217936" y="241611"/>
                  </a:lnTo>
                  <a:lnTo>
                    <a:pt x="223222" y="303808"/>
                  </a:lnTo>
                  <a:lnTo>
                    <a:pt x="225057" y="369616"/>
                  </a:lnTo>
                  <a:lnTo>
                    <a:pt x="223222" y="435094"/>
                  </a:lnTo>
                  <a:lnTo>
                    <a:pt x="217936" y="496804"/>
                  </a:lnTo>
                  <a:lnTo>
                    <a:pt x="209532" y="553696"/>
                  </a:lnTo>
                  <a:lnTo>
                    <a:pt x="198340" y="604718"/>
                  </a:lnTo>
                  <a:lnTo>
                    <a:pt x="184692" y="648821"/>
                  </a:lnTo>
                  <a:lnTo>
                    <a:pt x="168919" y="684953"/>
                  </a:lnTo>
                  <a:lnTo>
                    <a:pt x="132327" y="729098"/>
                  </a:lnTo>
                  <a:lnTo>
                    <a:pt x="112169" y="7350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02346" y="4141747"/>
              <a:ext cx="225425" cy="735330"/>
            </a:xfrm>
            <a:custGeom>
              <a:avLst/>
              <a:gdLst/>
              <a:ahLst/>
              <a:cxnLst/>
              <a:rect l="l" t="t" r="r" b="b"/>
              <a:pathLst>
                <a:path w="225425" h="735329">
                  <a:moveTo>
                    <a:pt x="112169" y="735011"/>
                  </a:moveTo>
                  <a:lnTo>
                    <a:pt x="151354" y="712062"/>
                  </a:lnTo>
                  <a:lnTo>
                    <a:pt x="184692" y="648821"/>
                  </a:lnTo>
                  <a:lnTo>
                    <a:pt x="198340" y="604718"/>
                  </a:lnTo>
                  <a:lnTo>
                    <a:pt x="209532" y="553696"/>
                  </a:lnTo>
                  <a:lnTo>
                    <a:pt x="217936" y="496804"/>
                  </a:lnTo>
                  <a:lnTo>
                    <a:pt x="223222" y="435094"/>
                  </a:lnTo>
                  <a:lnTo>
                    <a:pt x="225057" y="369616"/>
                  </a:lnTo>
                  <a:lnTo>
                    <a:pt x="223222" y="303808"/>
                  </a:lnTo>
                  <a:lnTo>
                    <a:pt x="217936" y="241611"/>
                  </a:lnTo>
                  <a:lnTo>
                    <a:pt x="209532" y="184129"/>
                  </a:lnTo>
                  <a:lnTo>
                    <a:pt x="198340" y="132463"/>
                  </a:lnTo>
                  <a:lnTo>
                    <a:pt x="184692" y="87718"/>
                  </a:lnTo>
                  <a:lnTo>
                    <a:pt x="168919" y="50996"/>
                  </a:lnTo>
                  <a:lnTo>
                    <a:pt x="132327" y="6033"/>
                  </a:lnTo>
                  <a:lnTo>
                    <a:pt x="112169" y="0"/>
                  </a:lnTo>
                  <a:lnTo>
                    <a:pt x="92036" y="6033"/>
                  </a:lnTo>
                  <a:lnTo>
                    <a:pt x="55605" y="50996"/>
                  </a:lnTo>
                  <a:lnTo>
                    <a:pt x="39946" y="87718"/>
                  </a:lnTo>
                  <a:lnTo>
                    <a:pt x="26417" y="132463"/>
                  </a:lnTo>
                  <a:lnTo>
                    <a:pt x="15339" y="184129"/>
                  </a:lnTo>
                  <a:lnTo>
                    <a:pt x="7030" y="241611"/>
                  </a:lnTo>
                  <a:lnTo>
                    <a:pt x="1810" y="303808"/>
                  </a:lnTo>
                  <a:lnTo>
                    <a:pt x="0" y="369616"/>
                  </a:lnTo>
                  <a:lnTo>
                    <a:pt x="1810" y="435094"/>
                  </a:lnTo>
                  <a:lnTo>
                    <a:pt x="7030" y="496804"/>
                  </a:lnTo>
                  <a:lnTo>
                    <a:pt x="15339" y="553696"/>
                  </a:lnTo>
                  <a:lnTo>
                    <a:pt x="26417" y="604718"/>
                  </a:lnTo>
                  <a:lnTo>
                    <a:pt x="39946" y="648821"/>
                  </a:lnTo>
                  <a:lnTo>
                    <a:pt x="55605" y="684953"/>
                  </a:lnTo>
                  <a:lnTo>
                    <a:pt x="92036" y="729098"/>
                  </a:lnTo>
                  <a:lnTo>
                    <a:pt x="112169" y="735011"/>
                  </a:lnTo>
                  <a:close/>
                </a:path>
              </a:pathLst>
            </a:custGeom>
            <a:ln w="3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887812" y="3839637"/>
            <a:ext cx="26670" cy="252729"/>
            <a:chOff x="4833212" y="3839636"/>
            <a:chExt cx="26670" cy="252729"/>
          </a:xfrm>
        </p:grpSpPr>
        <p:sp>
          <p:nvSpPr>
            <p:cNvPr id="6" name="object 6"/>
            <p:cNvSpPr/>
            <p:nvPr/>
          </p:nvSpPr>
          <p:spPr>
            <a:xfrm>
              <a:off x="4838205" y="3894718"/>
              <a:ext cx="17145" cy="193040"/>
            </a:xfrm>
            <a:custGeom>
              <a:avLst/>
              <a:gdLst/>
              <a:ahLst/>
              <a:cxnLst/>
              <a:rect l="l" t="t" r="r" b="b"/>
              <a:pathLst>
                <a:path w="17145" h="193039">
                  <a:moveTo>
                    <a:pt x="9347" y="192567"/>
                  </a:moveTo>
                  <a:lnTo>
                    <a:pt x="1815" y="158775"/>
                  </a:lnTo>
                  <a:lnTo>
                    <a:pt x="715" y="151655"/>
                  </a:lnTo>
                  <a:lnTo>
                    <a:pt x="155" y="144535"/>
                  </a:lnTo>
                  <a:lnTo>
                    <a:pt x="0" y="137548"/>
                  </a:lnTo>
                  <a:lnTo>
                    <a:pt x="939" y="129744"/>
                  </a:lnTo>
                  <a:lnTo>
                    <a:pt x="2692" y="122205"/>
                  </a:lnTo>
                  <a:lnTo>
                    <a:pt x="5256" y="114927"/>
                  </a:lnTo>
                  <a:lnTo>
                    <a:pt x="8628" y="107912"/>
                  </a:lnTo>
                  <a:lnTo>
                    <a:pt x="11987" y="100708"/>
                  </a:lnTo>
                  <a:lnTo>
                    <a:pt x="14470" y="93104"/>
                  </a:lnTo>
                  <a:lnTo>
                    <a:pt x="16009" y="85500"/>
                  </a:lnTo>
                  <a:lnTo>
                    <a:pt x="16537" y="78296"/>
                  </a:lnTo>
                  <a:lnTo>
                    <a:pt x="15886" y="68366"/>
                  </a:lnTo>
                  <a:lnTo>
                    <a:pt x="14021" y="58634"/>
                  </a:lnTo>
                  <a:lnTo>
                    <a:pt x="11077" y="49034"/>
                  </a:lnTo>
                  <a:lnTo>
                    <a:pt x="7190" y="39501"/>
                  </a:lnTo>
                  <a:lnTo>
                    <a:pt x="3646" y="29460"/>
                  </a:lnTo>
                  <a:lnTo>
                    <a:pt x="1522" y="19485"/>
                  </a:lnTo>
                  <a:lnTo>
                    <a:pt x="612" y="9643"/>
                  </a:lnTo>
                  <a:lnTo>
                    <a:pt x="709" y="0"/>
                  </a:lnTo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38914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38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38914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38" y="0"/>
                  </a:lnTo>
                </a:path>
              </a:pathLst>
            </a:custGeom>
            <a:ln w="9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9865493" y="5399470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37" y="305946"/>
                </a:moveTo>
                <a:lnTo>
                  <a:pt x="1811" y="263339"/>
                </a:lnTo>
                <a:lnTo>
                  <a:pt x="714" y="254365"/>
                </a:lnTo>
                <a:lnTo>
                  <a:pt x="155" y="245388"/>
                </a:lnTo>
                <a:lnTo>
                  <a:pt x="0" y="236575"/>
                </a:lnTo>
                <a:lnTo>
                  <a:pt x="937" y="226734"/>
                </a:lnTo>
                <a:lnTo>
                  <a:pt x="2687" y="217227"/>
                </a:lnTo>
                <a:lnTo>
                  <a:pt x="5248" y="208052"/>
                </a:lnTo>
                <a:lnTo>
                  <a:pt x="8618" y="199209"/>
                </a:lnTo>
                <a:lnTo>
                  <a:pt x="11977" y="190127"/>
                </a:lnTo>
                <a:lnTo>
                  <a:pt x="14460" y="180540"/>
                </a:lnTo>
                <a:lnTo>
                  <a:pt x="15999" y="170952"/>
                </a:lnTo>
                <a:lnTo>
                  <a:pt x="16527" y="161864"/>
                </a:lnTo>
                <a:lnTo>
                  <a:pt x="15874" y="149342"/>
                </a:lnTo>
                <a:lnTo>
                  <a:pt x="14006" y="137071"/>
                </a:lnTo>
                <a:lnTo>
                  <a:pt x="11059" y="124968"/>
                </a:lnTo>
                <a:lnTo>
                  <a:pt x="7170" y="112948"/>
                </a:lnTo>
                <a:lnTo>
                  <a:pt x="3638" y="100287"/>
                </a:lnTo>
                <a:lnTo>
                  <a:pt x="1520" y="87710"/>
                </a:lnTo>
                <a:lnTo>
                  <a:pt x="611" y="75300"/>
                </a:lnTo>
                <a:lnTo>
                  <a:pt x="709" y="63140"/>
                </a:lnTo>
                <a:lnTo>
                  <a:pt x="933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45251" y="5390565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37" y="305946"/>
                </a:moveTo>
                <a:lnTo>
                  <a:pt x="1811" y="263346"/>
                </a:lnTo>
                <a:lnTo>
                  <a:pt x="714" y="254367"/>
                </a:lnTo>
                <a:lnTo>
                  <a:pt x="155" y="245390"/>
                </a:lnTo>
                <a:lnTo>
                  <a:pt x="0" y="236584"/>
                </a:lnTo>
                <a:lnTo>
                  <a:pt x="937" y="226745"/>
                </a:lnTo>
                <a:lnTo>
                  <a:pt x="2687" y="217242"/>
                </a:lnTo>
                <a:lnTo>
                  <a:pt x="5248" y="208070"/>
                </a:lnTo>
                <a:lnTo>
                  <a:pt x="8618" y="199229"/>
                </a:lnTo>
                <a:lnTo>
                  <a:pt x="11977" y="190137"/>
                </a:lnTo>
                <a:lnTo>
                  <a:pt x="14460" y="180547"/>
                </a:lnTo>
                <a:lnTo>
                  <a:pt x="15999" y="170960"/>
                </a:lnTo>
                <a:lnTo>
                  <a:pt x="16527" y="161873"/>
                </a:lnTo>
                <a:lnTo>
                  <a:pt x="15874" y="149351"/>
                </a:lnTo>
                <a:lnTo>
                  <a:pt x="14006" y="137077"/>
                </a:lnTo>
                <a:lnTo>
                  <a:pt x="11059" y="124973"/>
                </a:lnTo>
                <a:lnTo>
                  <a:pt x="7170" y="112958"/>
                </a:lnTo>
                <a:lnTo>
                  <a:pt x="3638" y="100293"/>
                </a:lnTo>
                <a:lnTo>
                  <a:pt x="1520" y="87716"/>
                </a:lnTo>
                <a:lnTo>
                  <a:pt x="611" y="75308"/>
                </a:lnTo>
                <a:lnTo>
                  <a:pt x="709" y="63150"/>
                </a:lnTo>
                <a:lnTo>
                  <a:pt x="933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9156553" y="3839637"/>
            <a:ext cx="26670" cy="252729"/>
            <a:chOff x="4101953" y="3839636"/>
            <a:chExt cx="26670" cy="252729"/>
          </a:xfrm>
        </p:grpSpPr>
        <p:sp>
          <p:nvSpPr>
            <p:cNvPr id="12" name="object 12"/>
            <p:cNvSpPr/>
            <p:nvPr/>
          </p:nvSpPr>
          <p:spPr>
            <a:xfrm>
              <a:off x="4106946" y="3894718"/>
              <a:ext cx="17145" cy="193040"/>
            </a:xfrm>
            <a:custGeom>
              <a:avLst/>
              <a:gdLst/>
              <a:ahLst/>
              <a:cxnLst/>
              <a:rect l="l" t="t" r="r" b="b"/>
              <a:pathLst>
                <a:path w="17145" h="193039">
                  <a:moveTo>
                    <a:pt x="9347" y="192567"/>
                  </a:moveTo>
                  <a:lnTo>
                    <a:pt x="1824" y="158775"/>
                  </a:lnTo>
                  <a:lnTo>
                    <a:pt x="722" y="151655"/>
                  </a:lnTo>
                  <a:lnTo>
                    <a:pt x="158" y="144535"/>
                  </a:lnTo>
                  <a:lnTo>
                    <a:pt x="0" y="137548"/>
                  </a:lnTo>
                  <a:lnTo>
                    <a:pt x="947" y="129744"/>
                  </a:lnTo>
                  <a:lnTo>
                    <a:pt x="2700" y="122205"/>
                  </a:lnTo>
                  <a:lnTo>
                    <a:pt x="5259" y="114927"/>
                  </a:lnTo>
                  <a:lnTo>
                    <a:pt x="8628" y="107912"/>
                  </a:lnTo>
                  <a:lnTo>
                    <a:pt x="11989" y="100708"/>
                  </a:lnTo>
                  <a:lnTo>
                    <a:pt x="14475" y="93104"/>
                  </a:lnTo>
                  <a:lnTo>
                    <a:pt x="16018" y="85500"/>
                  </a:lnTo>
                  <a:lnTo>
                    <a:pt x="16547" y="78296"/>
                  </a:lnTo>
                  <a:lnTo>
                    <a:pt x="15893" y="68366"/>
                  </a:lnTo>
                  <a:lnTo>
                    <a:pt x="14022" y="58634"/>
                  </a:lnTo>
                  <a:lnTo>
                    <a:pt x="11074" y="49034"/>
                  </a:lnTo>
                  <a:lnTo>
                    <a:pt x="7190" y="39501"/>
                  </a:lnTo>
                  <a:lnTo>
                    <a:pt x="3651" y="29460"/>
                  </a:lnTo>
                  <a:lnTo>
                    <a:pt x="1529" y="19485"/>
                  </a:lnTo>
                  <a:lnTo>
                    <a:pt x="622" y="9643"/>
                  </a:lnTo>
                  <a:lnTo>
                    <a:pt x="729" y="0"/>
                  </a:lnTo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07675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18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07675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18" y="0"/>
                  </a:lnTo>
                </a:path>
              </a:pathLst>
            </a:custGeom>
            <a:ln w="9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9134224" y="5399470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47" y="305946"/>
                </a:moveTo>
                <a:lnTo>
                  <a:pt x="1815" y="263339"/>
                </a:lnTo>
                <a:lnTo>
                  <a:pt x="717" y="254365"/>
                </a:lnTo>
                <a:lnTo>
                  <a:pt x="157" y="245388"/>
                </a:lnTo>
                <a:lnTo>
                  <a:pt x="0" y="236575"/>
                </a:lnTo>
                <a:lnTo>
                  <a:pt x="942" y="226734"/>
                </a:lnTo>
                <a:lnTo>
                  <a:pt x="2691" y="217227"/>
                </a:lnTo>
                <a:lnTo>
                  <a:pt x="5249" y="208052"/>
                </a:lnTo>
                <a:lnTo>
                  <a:pt x="8618" y="199209"/>
                </a:lnTo>
                <a:lnTo>
                  <a:pt x="11983" y="190127"/>
                </a:lnTo>
                <a:lnTo>
                  <a:pt x="14469" y="180540"/>
                </a:lnTo>
                <a:lnTo>
                  <a:pt x="16009" y="170952"/>
                </a:lnTo>
                <a:lnTo>
                  <a:pt x="16537" y="161864"/>
                </a:lnTo>
                <a:lnTo>
                  <a:pt x="15886" y="149342"/>
                </a:lnTo>
                <a:lnTo>
                  <a:pt x="14021" y="137071"/>
                </a:lnTo>
                <a:lnTo>
                  <a:pt x="11077" y="124968"/>
                </a:lnTo>
                <a:lnTo>
                  <a:pt x="7190" y="112948"/>
                </a:lnTo>
                <a:lnTo>
                  <a:pt x="3651" y="100287"/>
                </a:lnTo>
                <a:lnTo>
                  <a:pt x="1527" y="87710"/>
                </a:lnTo>
                <a:lnTo>
                  <a:pt x="617" y="75300"/>
                </a:lnTo>
                <a:lnTo>
                  <a:pt x="719" y="63140"/>
                </a:lnTo>
                <a:lnTo>
                  <a:pt x="934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313982" y="5390565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47" y="305946"/>
                </a:moveTo>
                <a:lnTo>
                  <a:pt x="1815" y="263346"/>
                </a:lnTo>
                <a:lnTo>
                  <a:pt x="717" y="254367"/>
                </a:lnTo>
                <a:lnTo>
                  <a:pt x="157" y="245390"/>
                </a:lnTo>
                <a:lnTo>
                  <a:pt x="0" y="236584"/>
                </a:lnTo>
                <a:lnTo>
                  <a:pt x="942" y="226745"/>
                </a:lnTo>
                <a:lnTo>
                  <a:pt x="2691" y="217242"/>
                </a:lnTo>
                <a:lnTo>
                  <a:pt x="5249" y="208070"/>
                </a:lnTo>
                <a:lnTo>
                  <a:pt x="8618" y="199229"/>
                </a:lnTo>
                <a:lnTo>
                  <a:pt x="11983" y="190137"/>
                </a:lnTo>
                <a:lnTo>
                  <a:pt x="14469" y="180547"/>
                </a:lnTo>
                <a:lnTo>
                  <a:pt x="16009" y="170960"/>
                </a:lnTo>
                <a:lnTo>
                  <a:pt x="16537" y="161873"/>
                </a:lnTo>
                <a:lnTo>
                  <a:pt x="15886" y="149351"/>
                </a:lnTo>
                <a:lnTo>
                  <a:pt x="14021" y="137077"/>
                </a:lnTo>
                <a:lnTo>
                  <a:pt x="11077" y="124973"/>
                </a:lnTo>
                <a:lnTo>
                  <a:pt x="7190" y="112958"/>
                </a:lnTo>
                <a:lnTo>
                  <a:pt x="3651" y="100293"/>
                </a:lnTo>
                <a:lnTo>
                  <a:pt x="1527" y="87716"/>
                </a:lnTo>
                <a:lnTo>
                  <a:pt x="617" y="75308"/>
                </a:lnTo>
                <a:lnTo>
                  <a:pt x="719" y="63150"/>
                </a:lnTo>
                <a:lnTo>
                  <a:pt x="934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8792722" y="3839637"/>
            <a:ext cx="26670" cy="252729"/>
            <a:chOff x="3738122" y="3839636"/>
            <a:chExt cx="26670" cy="252729"/>
          </a:xfrm>
        </p:grpSpPr>
        <p:sp>
          <p:nvSpPr>
            <p:cNvPr id="18" name="object 18"/>
            <p:cNvSpPr/>
            <p:nvPr/>
          </p:nvSpPr>
          <p:spPr>
            <a:xfrm>
              <a:off x="3743114" y="3894718"/>
              <a:ext cx="17145" cy="193040"/>
            </a:xfrm>
            <a:custGeom>
              <a:avLst/>
              <a:gdLst/>
              <a:ahLst/>
              <a:cxnLst/>
              <a:rect l="l" t="t" r="r" b="b"/>
              <a:pathLst>
                <a:path w="17145" h="193039">
                  <a:moveTo>
                    <a:pt x="9347" y="192567"/>
                  </a:moveTo>
                  <a:lnTo>
                    <a:pt x="1820" y="158775"/>
                  </a:lnTo>
                  <a:lnTo>
                    <a:pt x="719" y="151655"/>
                  </a:lnTo>
                  <a:lnTo>
                    <a:pt x="157" y="144535"/>
                  </a:lnTo>
                  <a:lnTo>
                    <a:pt x="0" y="137548"/>
                  </a:lnTo>
                  <a:lnTo>
                    <a:pt x="943" y="129744"/>
                  </a:lnTo>
                  <a:lnTo>
                    <a:pt x="2696" y="122205"/>
                  </a:lnTo>
                  <a:lnTo>
                    <a:pt x="5257" y="114927"/>
                  </a:lnTo>
                  <a:lnTo>
                    <a:pt x="8628" y="107912"/>
                  </a:lnTo>
                  <a:lnTo>
                    <a:pt x="11987" y="100708"/>
                  </a:lnTo>
                  <a:lnTo>
                    <a:pt x="14470" y="93104"/>
                  </a:lnTo>
                  <a:lnTo>
                    <a:pt x="16009" y="85500"/>
                  </a:lnTo>
                  <a:lnTo>
                    <a:pt x="16537" y="78296"/>
                  </a:lnTo>
                  <a:lnTo>
                    <a:pt x="15886" y="68366"/>
                  </a:lnTo>
                  <a:lnTo>
                    <a:pt x="14021" y="58634"/>
                  </a:lnTo>
                  <a:lnTo>
                    <a:pt x="11077" y="49034"/>
                  </a:lnTo>
                  <a:lnTo>
                    <a:pt x="7190" y="39501"/>
                  </a:lnTo>
                  <a:lnTo>
                    <a:pt x="3651" y="29460"/>
                  </a:lnTo>
                  <a:lnTo>
                    <a:pt x="1527" y="19485"/>
                  </a:lnTo>
                  <a:lnTo>
                    <a:pt x="617" y="9643"/>
                  </a:lnTo>
                  <a:lnTo>
                    <a:pt x="719" y="0"/>
                  </a:lnTo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43833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28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43833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28" y="0"/>
                  </a:lnTo>
                </a:path>
              </a:pathLst>
            </a:custGeom>
            <a:ln w="9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8770392" y="5399470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47" y="305946"/>
                </a:moveTo>
                <a:lnTo>
                  <a:pt x="1824" y="263339"/>
                </a:lnTo>
                <a:lnTo>
                  <a:pt x="722" y="254365"/>
                </a:lnTo>
                <a:lnTo>
                  <a:pt x="158" y="245388"/>
                </a:lnTo>
                <a:lnTo>
                  <a:pt x="0" y="236575"/>
                </a:lnTo>
                <a:lnTo>
                  <a:pt x="948" y="226734"/>
                </a:lnTo>
                <a:lnTo>
                  <a:pt x="2701" y="217227"/>
                </a:lnTo>
                <a:lnTo>
                  <a:pt x="5263" y="208052"/>
                </a:lnTo>
                <a:lnTo>
                  <a:pt x="8638" y="199209"/>
                </a:lnTo>
                <a:lnTo>
                  <a:pt x="11993" y="190127"/>
                </a:lnTo>
                <a:lnTo>
                  <a:pt x="14476" y="180540"/>
                </a:lnTo>
                <a:lnTo>
                  <a:pt x="16018" y="170952"/>
                </a:lnTo>
                <a:lnTo>
                  <a:pt x="16547" y="161864"/>
                </a:lnTo>
                <a:lnTo>
                  <a:pt x="15894" y="149342"/>
                </a:lnTo>
                <a:lnTo>
                  <a:pt x="14026" y="137071"/>
                </a:lnTo>
                <a:lnTo>
                  <a:pt x="11079" y="124968"/>
                </a:lnTo>
                <a:lnTo>
                  <a:pt x="7190" y="112948"/>
                </a:lnTo>
                <a:lnTo>
                  <a:pt x="3651" y="100287"/>
                </a:lnTo>
                <a:lnTo>
                  <a:pt x="1529" y="87710"/>
                </a:lnTo>
                <a:lnTo>
                  <a:pt x="622" y="75300"/>
                </a:lnTo>
                <a:lnTo>
                  <a:pt x="729" y="63140"/>
                </a:lnTo>
                <a:lnTo>
                  <a:pt x="934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950151" y="5390565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47" y="305946"/>
                </a:moveTo>
                <a:lnTo>
                  <a:pt x="1824" y="263346"/>
                </a:lnTo>
                <a:lnTo>
                  <a:pt x="722" y="254367"/>
                </a:lnTo>
                <a:lnTo>
                  <a:pt x="158" y="245390"/>
                </a:lnTo>
                <a:lnTo>
                  <a:pt x="0" y="236584"/>
                </a:lnTo>
                <a:lnTo>
                  <a:pt x="948" y="226745"/>
                </a:lnTo>
                <a:lnTo>
                  <a:pt x="2701" y="217242"/>
                </a:lnTo>
                <a:lnTo>
                  <a:pt x="5263" y="208070"/>
                </a:lnTo>
                <a:lnTo>
                  <a:pt x="8638" y="199229"/>
                </a:lnTo>
                <a:lnTo>
                  <a:pt x="11993" y="190137"/>
                </a:lnTo>
                <a:lnTo>
                  <a:pt x="14476" y="180547"/>
                </a:lnTo>
                <a:lnTo>
                  <a:pt x="16018" y="170960"/>
                </a:lnTo>
                <a:lnTo>
                  <a:pt x="16547" y="161873"/>
                </a:lnTo>
                <a:lnTo>
                  <a:pt x="15894" y="149351"/>
                </a:lnTo>
                <a:lnTo>
                  <a:pt x="14026" y="137077"/>
                </a:lnTo>
                <a:lnTo>
                  <a:pt x="11079" y="124973"/>
                </a:lnTo>
                <a:lnTo>
                  <a:pt x="7190" y="112958"/>
                </a:lnTo>
                <a:lnTo>
                  <a:pt x="3651" y="100293"/>
                </a:lnTo>
                <a:lnTo>
                  <a:pt x="1529" y="87716"/>
                </a:lnTo>
                <a:lnTo>
                  <a:pt x="622" y="75308"/>
                </a:lnTo>
                <a:lnTo>
                  <a:pt x="729" y="63150"/>
                </a:lnTo>
                <a:lnTo>
                  <a:pt x="934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9519666" y="3839637"/>
            <a:ext cx="26670" cy="252729"/>
            <a:chOff x="4465066" y="3839636"/>
            <a:chExt cx="26670" cy="252729"/>
          </a:xfrm>
        </p:grpSpPr>
        <p:sp>
          <p:nvSpPr>
            <p:cNvPr id="24" name="object 24"/>
            <p:cNvSpPr/>
            <p:nvPr/>
          </p:nvSpPr>
          <p:spPr>
            <a:xfrm>
              <a:off x="4470059" y="3894718"/>
              <a:ext cx="17145" cy="193040"/>
            </a:xfrm>
            <a:custGeom>
              <a:avLst/>
              <a:gdLst/>
              <a:ahLst/>
              <a:cxnLst/>
              <a:rect l="l" t="t" r="r" b="b"/>
              <a:pathLst>
                <a:path w="17145" h="193039">
                  <a:moveTo>
                    <a:pt x="9337" y="192567"/>
                  </a:moveTo>
                  <a:lnTo>
                    <a:pt x="1820" y="158775"/>
                  </a:lnTo>
                  <a:lnTo>
                    <a:pt x="719" y="151655"/>
                  </a:lnTo>
                  <a:lnTo>
                    <a:pt x="157" y="144535"/>
                  </a:lnTo>
                  <a:lnTo>
                    <a:pt x="0" y="137548"/>
                  </a:lnTo>
                  <a:lnTo>
                    <a:pt x="943" y="129744"/>
                  </a:lnTo>
                  <a:lnTo>
                    <a:pt x="2696" y="122205"/>
                  </a:lnTo>
                  <a:lnTo>
                    <a:pt x="5257" y="114927"/>
                  </a:lnTo>
                  <a:lnTo>
                    <a:pt x="8628" y="107912"/>
                  </a:lnTo>
                  <a:lnTo>
                    <a:pt x="11987" y="100708"/>
                  </a:lnTo>
                  <a:lnTo>
                    <a:pt x="14470" y="93104"/>
                  </a:lnTo>
                  <a:lnTo>
                    <a:pt x="16009" y="85500"/>
                  </a:lnTo>
                  <a:lnTo>
                    <a:pt x="16537" y="78296"/>
                  </a:lnTo>
                  <a:lnTo>
                    <a:pt x="15887" y="68366"/>
                  </a:lnTo>
                  <a:lnTo>
                    <a:pt x="14026" y="58634"/>
                  </a:lnTo>
                  <a:lnTo>
                    <a:pt x="11086" y="49034"/>
                  </a:lnTo>
                  <a:lnTo>
                    <a:pt x="7200" y="39501"/>
                  </a:lnTo>
                  <a:lnTo>
                    <a:pt x="3655" y="29460"/>
                  </a:lnTo>
                  <a:lnTo>
                    <a:pt x="1529" y="19485"/>
                  </a:lnTo>
                  <a:lnTo>
                    <a:pt x="618" y="9643"/>
                  </a:lnTo>
                  <a:lnTo>
                    <a:pt x="719" y="0"/>
                  </a:lnTo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70778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18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70778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18" y="0"/>
                  </a:lnTo>
                </a:path>
              </a:pathLst>
            </a:custGeom>
            <a:ln w="9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9497327" y="5399470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57" y="305946"/>
                </a:moveTo>
                <a:lnTo>
                  <a:pt x="1828" y="263339"/>
                </a:lnTo>
                <a:lnTo>
                  <a:pt x="724" y="254365"/>
                </a:lnTo>
                <a:lnTo>
                  <a:pt x="158" y="245388"/>
                </a:lnTo>
                <a:lnTo>
                  <a:pt x="0" y="236575"/>
                </a:lnTo>
                <a:lnTo>
                  <a:pt x="949" y="226734"/>
                </a:lnTo>
                <a:lnTo>
                  <a:pt x="2706" y="217227"/>
                </a:lnTo>
                <a:lnTo>
                  <a:pt x="5271" y="208052"/>
                </a:lnTo>
                <a:lnTo>
                  <a:pt x="8648" y="199209"/>
                </a:lnTo>
                <a:lnTo>
                  <a:pt x="12001" y="190127"/>
                </a:lnTo>
                <a:lnTo>
                  <a:pt x="14481" y="180540"/>
                </a:lnTo>
                <a:lnTo>
                  <a:pt x="16019" y="170952"/>
                </a:lnTo>
                <a:lnTo>
                  <a:pt x="16547" y="161864"/>
                </a:lnTo>
                <a:lnTo>
                  <a:pt x="15896" y="149342"/>
                </a:lnTo>
                <a:lnTo>
                  <a:pt x="14031" y="137071"/>
                </a:lnTo>
                <a:lnTo>
                  <a:pt x="11087" y="124968"/>
                </a:lnTo>
                <a:lnTo>
                  <a:pt x="7200" y="112948"/>
                </a:lnTo>
                <a:lnTo>
                  <a:pt x="3659" y="100287"/>
                </a:lnTo>
                <a:lnTo>
                  <a:pt x="1534" y="87710"/>
                </a:lnTo>
                <a:lnTo>
                  <a:pt x="623" y="75300"/>
                </a:lnTo>
                <a:lnTo>
                  <a:pt x="729" y="63140"/>
                </a:lnTo>
                <a:lnTo>
                  <a:pt x="935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677085" y="5390565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57" y="305946"/>
                </a:moveTo>
                <a:lnTo>
                  <a:pt x="1828" y="263346"/>
                </a:lnTo>
                <a:lnTo>
                  <a:pt x="724" y="254367"/>
                </a:lnTo>
                <a:lnTo>
                  <a:pt x="158" y="245390"/>
                </a:lnTo>
                <a:lnTo>
                  <a:pt x="0" y="236584"/>
                </a:lnTo>
                <a:lnTo>
                  <a:pt x="949" y="226745"/>
                </a:lnTo>
                <a:lnTo>
                  <a:pt x="2706" y="217242"/>
                </a:lnTo>
                <a:lnTo>
                  <a:pt x="5271" y="208070"/>
                </a:lnTo>
                <a:lnTo>
                  <a:pt x="8648" y="199229"/>
                </a:lnTo>
                <a:lnTo>
                  <a:pt x="12001" y="190137"/>
                </a:lnTo>
                <a:lnTo>
                  <a:pt x="14481" y="180547"/>
                </a:lnTo>
                <a:lnTo>
                  <a:pt x="16019" y="170960"/>
                </a:lnTo>
                <a:lnTo>
                  <a:pt x="16547" y="161873"/>
                </a:lnTo>
                <a:lnTo>
                  <a:pt x="15896" y="149351"/>
                </a:lnTo>
                <a:lnTo>
                  <a:pt x="14031" y="137077"/>
                </a:lnTo>
                <a:lnTo>
                  <a:pt x="11087" y="124973"/>
                </a:lnTo>
                <a:lnTo>
                  <a:pt x="7200" y="112958"/>
                </a:lnTo>
                <a:lnTo>
                  <a:pt x="3659" y="100293"/>
                </a:lnTo>
                <a:lnTo>
                  <a:pt x="1534" y="87716"/>
                </a:lnTo>
                <a:lnTo>
                  <a:pt x="623" y="75308"/>
                </a:lnTo>
                <a:lnTo>
                  <a:pt x="729" y="63150"/>
                </a:lnTo>
                <a:lnTo>
                  <a:pt x="935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10253082" y="3839637"/>
            <a:ext cx="26670" cy="252729"/>
            <a:chOff x="5198482" y="3839636"/>
            <a:chExt cx="26670" cy="252729"/>
          </a:xfrm>
        </p:grpSpPr>
        <p:sp>
          <p:nvSpPr>
            <p:cNvPr id="30" name="object 30"/>
            <p:cNvSpPr/>
            <p:nvPr/>
          </p:nvSpPr>
          <p:spPr>
            <a:xfrm>
              <a:off x="5203474" y="3894718"/>
              <a:ext cx="17145" cy="193040"/>
            </a:xfrm>
            <a:custGeom>
              <a:avLst/>
              <a:gdLst/>
              <a:ahLst/>
              <a:cxnLst/>
              <a:rect l="l" t="t" r="r" b="b"/>
              <a:pathLst>
                <a:path w="17145" h="193039">
                  <a:moveTo>
                    <a:pt x="9357" y="192567"/>
                  </a:moveTo>
                  <a:lnTo>
                    <a:pt x="1815" y="158775"/>
                  </a:lnTo>
                  <a:lnTo>
                    <a:pt x="715" y="151655"/>
                  </a:lnTo>
                  <a:lnTo>
                    <a:pt x="155" y="144535"/>
                  </a:lnTo>
                  <a:lnTo>
                    <a:pt x="0" y="137548"/>
                  </a:lnTo>
                  <a:lnTo>
                    <a:pt x="939" y="129744"/>
                  </a:lnTo>
                  <a:lnTo>
                    <a:pt x="2692" y="122205"/>
                  </a:lnTo>
                  <a:lnTo>
                    <a:pt x="5256" y="114927"/>
                  </a:lnTo>
                  <a:lnTo>
                    <a:pt x="8628" y="107912"/>
                  </a:lnTo>
                  <a:lnTo>
                    <a:pt x="11986" y="100708"/>
                  </a:lnTo>
                  <a:lnTo>
                    <a:pt x="14465" y="93104"/>
                  </a:lnTo>
                  <a:lnTo>
                    <a:pt x="16001" y="85500"/>
                  </a:lnTo>
                  <a:lnTo>
                    <a:pt x="16527" y="78296"/>
                  </a:lnTo>
                  <a:lnTo>
                    <a:pt x="15877" y="68366"/>
                  </a:lnTo>
                  <a:lnTo>
                    <a:pt x="14016" y="58634"/>
                  </a:lnTo>
                  <a:lnTo>
                    <a:pt x="11076" y="49034"/>
                  </a:lnTo>
                  <a:lnTo>
                    <a:pt x="7190" y="39501"/>
                  </a:lnTo>
                  <a:lnTo>
                    <a:pt x="3651" y="29460"/>
                  </a:lnTo>
                  <a:lnTo>
                    <a:pt x="1526" y="19485"/>
                  </a:lnTo>
                  <a:lnTo>
                    <a:pt x="613" y="9643"/>
                  </a:lnTo>
                  <a:lnTo>
                    <a:pt x="709" y="0"/>
                  </a:lnTo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204183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48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204183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48" y="0"/>
                  </a:lnTo>
                </a:path>
              </a:pathLst>
            </a:custGeom>
            <a:ln w="9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10230742" y="5399470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57" y="305946"/>
                </a:moveTo>
                <a:lnTo>
                  <a:pt x="1828" y="263339"/>
                </a:lnTo>
                <a:lnTo>
                  <a:pt x="724" y="254365"/>
                </a:lnTo>
                <a:lnTo>
                  <a:pt x="158" y="245388"/>
                </a:lnTo>
                <a:lnTo>
                  <a:pt x="0" y="236575"/>
                </a:lnTo>
                <a:lnTo>
                  <a:pt x="949" y="226734"/>
                </a:lnTo>
                <a:lnTo>
                  <a:pt x="2705" y="217227"/>
                </a:lnTo>
                <a:lnTo>
                  <a:pt x="5267" y="208052"/>
                </a:lnTo>
                <a:lnTo>
                  <a:pt x="8638" y="199209"/>
                </a:lnTo>
                <a:lnTo>
                  <a:pt x="11997" y="190127"/>
                </a:lnTo>
                <a:lnTo>
                  <a:pt x="14480" y="180540"/>
                </a:lnTo>
                <a:lnTo>
                  <a:pt x="16019" y="170952"/>
                </a:lnTo>
                <a:lnTo>
                  <a:pt x="16547" y="161864"/>
                </a:lnTo>
                <a:lnTo>
                  <a:pt x="15896" y="149342"/>
                </a:lnTo>
                <a:lnTo>
                  <a:pt x="14029" y="137071"/>
                </a:lnTo>
                <a:lnTo>
                  <a:pt x="11083" y="124968"/>
                </a:lnTo>
                <a:lnTo>
                  <a:pt x="7190" y="112948"/>
                </a:lnTo>
                <a:lnTo>
                  <a:pt x="3651" y="100287"/>
                </a:lnTo>
                <a:lnTo>
                  <a:pt x="1529" y="87710"/>
                </a:lnTo>
                <a:lnTo>
                  <a:pt x="622" y="75300"/>
                </a:lnTo>
                <a:lnTo>
                  <a:pt x="729" y="63140"/>
                </a:lnTo>
                <a:lnTo>
                  <a:pt x="935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470819" y="3971997"/>
            <a:ext cx="478790" cy="1067435"/>
          </a:xfrm>
          <a:custGeom>
            <a:avLst/>
            <a:gdLst/>
            <a:ahLst/>
            <a:cxnLst/>
            <a:rect l="l" t="t" r="r" b="b"/>
            <a:pathLst>
              <a:path w="478789" h="1067435">
                <a:moveTo>
                  <a:pt x="262937" y="1066831"/>
                </a:moveTo>
                <a:lnTo>
                  <a:pt x="262937" y="851819"/>
                </a:lnTo>
                <a:lnTo>
                  <a:pt x="9397" y="851819"/>
                </a:lnTo>
                <a:lnTo>
                  <a:pt x="25349" y="815844"/>
                </a:lnTo>
                <a:lnTo>
                  <a:pt x="39165" y="771749"/>
                </a:lnTo>
                <a:lnTo>
                  <a:pt x="50504" y="720582"/>
                </a:lnTo>
                <a:lnTo>
                  <a:pt x="59025" y="663392"/>
                </a:lnTo>
                <a:lnTo>
                  <a:pt x="64387" y="601227"/>
                </a:lnTo>
                <a:lnTo>
                  <a:pt x="66251" y="535135"/>
                </a:lnTo>
                <a:lnTo>
                  <a:pt x="64621" y="473120"/>
                </a:lnTo>
                <a:lnTo>
                  <a:pt x="59919" y="414214"/>
                </a:lnTo>
                <a:lnTo>
                  <a:pt x="52420" y="359343"/>
                </a:lnTo>
                <a:lnTo>
                  <a:pt x="42401" y="309431"/>
                </a:lnTo>
                <a:lnTo>
                  <a:pt x="30140" y="265403"/>
                </a:lnTo>
                <a:lnTo>
                  <a:pt x="15914" y="228185"/>
                </a:lnTo>
                <a:lnTo>
                  <a:pt x="0" y="198700"/>
                </a:lnTo>
                <a:lnTo>
                  <a:pt x="262937" y="198700"/>
                </a:lnTo>
                <a:lnTo>
                  <a:pt x="262937" y="0"/>
                </a:lnTo>
                <a:lnTo>
                  <a:pt x="478378" y="533420"/>
                </a:lnTo>
                <a:lnTo>
                  <a:pt x="262937" y="1066831"/>
                </a:lnTo>
                <a:close/>
              </a:path>
            </a:pathLst>
          </a:custGeom>
          <a:solidFill>
            <a:srgbClr val="5050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512508" y="4170697"/>
            <a:ext cx="70485" cy="507365"/>
          </a:xfrm>
          <a:custGeom>
            <a:avLst/>
            <a:gdLst/>
            <a:ahLst/>
            <a:cxnLst/>
            <a:rect l="l" t="t" r="r" b="b"/>
            <a:pathLst>
              <a:path w="70485" h="507364">
                <a:moveTo>
                  <a:pt x="56913" y="507272"/>
                </a:moveTo>
                <a:lnTo>
                  <a:pt x="62258" y="468557"/>
                </a:lnTo>
                <a:lnTo>
                  <a:pt x="66208" y="427680"/>
                </a:lnTo>
                <a:lnTo>
                  <a:pt x="68656" y="384947"/>
                </a:lnTo>
                <a:lnTo>
                  <a:pt x="69496" y="340666"/>
                </a:lnTo>
                <a:lnTo>
                  <a:pt x="67778" y="276985"/>
                </a:lnTo>
                <a:lnTo>
                  <a:pt x="62823" y="216648"/>
                </a:lnTo>
                <a:lnTo>
                  <a:pt x="54932" y="160650"/>
                </a:lnTo>
                <a:lnTo>
                  <a:pt x="44404" y="109990"/>
                </a:lnTo>
                <a:lnTo>
                  <a:pt x="31539" y="65663"/>
                </a:lnTo>
                <a:lnTo>
                  <a:pt x="16638" y="28667"/>
                </a:lnTo>
                <a:lnTo>
                  <a:pt x="0" y="0"/>
                </a:lnTo>
                <a:lnTo>
                  <a:pt x="1607" y="0"/>
                </a:lnTo>
                <a:lnTo>
                  <a:pt x="32766" y="64891"/>
                </a:lnTo>
                <a:lnTo>
                  <a:pt x="45465" y="108552"/>
                </a:lnTo>
                <a:lnTo>
                  <a:pt x="55853" y="158460"/>
                </a:lnTo>
                <a:lnTo>
                  <a:pt x="63636" y="213691"/>
                </a:lnTo>
                <a:lnTo>
                  <a:pt x="68522" y="273324"/>
                </a:lnTo>
                <a:lnTo>
                  <a:pt x="70215" y="336434"/>
                </a:lnTo>
                <a:lnTo>
                  <a:pt x="69325" y="381961"/>
                </a:lnTo>
                <a:lnTo>
                  <a:pt x="66732" y="425828"/>
                </a:lnTo>
                <a:lnTo>
                  <a:pt x="62556" y="467708"/>
                </a:lnTo>
                <a:lnTo>
                  <a:pt x="56913" y="507272"/>
                </a:lnTo>
                <a:close/>
              </a:path>
            </a:pathLst>
          </a:custGeom>
          <a:solidFill>
            <a:srgbClr val="73757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8022396" y="4169620"/>
            <a:ext cx="560705" cy="655320"/>
            <a:chOff x="2967795" y="4169620"/>
            <a:chExt cx="560705" cy="655320"/>
          </a:xfrm>
        </p:grpSpPr>
        <p:sp>
          <p:nvSpPr>
            <p:cNvPr id="37" name="object 37"/>
            <p:cNvSpPr/>
            <p:nvPr/>
          </p:nvSpPr>
          <p:spPr>
            <a:xfrm>
              <a:off x="2967787" y="4170705"/>
              <a:ext cx="560070" cy="653415"/>
            </a:xfrm>
            <a:custGeom>
              <a:avLst/>
              <a:gdLst/>
              <a:ahLst/>
              <a:cxnLst/>
              <a:rect l="l" t="t" r="r" b="b"/>
              <a:pathLst>
                <a:path w="560070" h="653414">
                  <a:moveTo>
                    <a:pt x="559612" y="340664"/>
                  </a:moveTo>
                  <a:lnTo>
                    <a:pt x="557898" y="276987"/>
                  </a:lnTo>
                  <a:lnTo>
                    <a:pt x="552932" y="216649"/>
                  </a:lnTo>
                  <a:lnTo>
                    <a:pt x="545045" y="160642"/>
                  </a:lnTo>
                  <a:lnTo>
                    <a:pt x="534517" y="109982"/>
                  </a:lnTo>
                  <a:lnTo>
                    <a:pt x="521652" y="65659"/>
                  </a:lnTo>
                  <a:lnTo>
                    <a:pt x="506755" y="28663"/>
                  </a:lnTo>
                  <a:lnTo>
                    <a:pt x="490118" y="0"/>
                  </a:lnTo>
                  <a:lnTo>
                    <a:pt x="403440" y="0"/>
                  </a:lnTo>
                  <a:lnTo>
                    <a:pt x="0" y="0"/>
                  </a:lnTo>
                  <a:lnTo>
                    <a:pt x="0" y="653122"/>
                  </a:lnTo>
                  <a:lnTo>
                    <a:pt x="388683" y="653122"/>
                  </a:lnTo>
                  <a:lnTo>
                    <a:pt x="503415" y="653122"/>
                  </a:lnTo>
                  <a:lnTo>
                    <a:pt x="528358" y="590092"/>
                  </a:lnTo>
                  <a:lnTo>
                    <a:pt x="538556" y="550849"/>
                  </a:lnTo>
                  <a:lnTo>
                    <a:pt x="547027" y="507276"/>
                  </a:lnTo>
                  <a:lnTo>
                    <a:pt x="552373" y="468553"/>
                  </a:lnTo>
                  <a:lnTo>
                    <a:pt x="556323" y="427672"/>
                  </a:lnTo>
                  <a:lnTo>
                    <a:pt x="558774" y="384949"/>
                  </a:lnTo>
                  <a:lnTo>
                    <a:pt x="559612" y="340664"/>
                  </a:lnTo>
                  <a:close/>
                </a:path>
              </a:pathLst>
            </a:custGeom>
            <a:solidFill>
              <a:srgbClr val="5050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02346" y="4170696"/>
              <a:ext cx="225425" cy="653415"/>
            </a:xfrm>
            <a:custGeom>
              <a:avLst/>
              <a:gdLst/>
              <a:ahLst/>
              <a:cxnLst/>
              <a:rect l="l" t="t" r="r" b="b"/>
              <a:pathLst>
                <a:path w="225425" h="653414">
                  <a:moveTo>
                    <a:pt x="212474" y="507272"/>
                  </a:moveTo>
                  <a:lnTo>
                    <a:pt x="217819" y="468557"/>
                  </a:lnTo>
                  <a:lnTo>
                    <a:pt x="221769" y="427680"/>
                  </a:lnTo>
                  <a:lnTo>
                    <a:pt x="224218" y="384947"/>
                  </a:lnTo>
                  <a:lnTo>
                    <a:pt x="225057" y="340666"/>
                  </a:lnTo>
                  <a:lnTo>
                    <a:pt x="223339" y="276985"/>
                  </a:lnTo>
                  <a:lnTo>
                    <a:pt x="218384" y="216648"/>
                  </a:lnTo>
                  <a:lnTo>
                    <a:pt x="210493" y="160650"/>
                  </a:lnTo>
                  <a:lnTo>
                    <a:pt x="199965" y="109990"/>
                  </a:lnTo>
                  <a:lnTo>
                    <a:pt x="187100" y="65663"/>
                  </a:lnTo>
                  <a:lnTo>
                    <a:pt x="172199" y="28667"/>
                  </a:lnTo>
                  <a:lnTo>
                    <a:pt x="155561" y="0"/>
                  </a:lnTo>
                  <a:lnTo>
                    <a:pt x="68887" y="0"/>
                  </a:lnTo>
                  <a:lnTo>
                    <a:pt x="37556" y="65663"/>
                  </a:lnTo>
                  <a:lnTo>
                    <a:pt x="24806" y="109990"/>
                  </a:lnTo>
                  <a:lnTo>
                    <a:pt x="14387" y="160650"/>
                  </a:lnTo>
                  <a:lnTo>
                    <a:pt x="6587" y="216648"/>
                  </a:lnTo>
                  <a:lnTo>
                    <a:pt x="1694" y="276985"/>
                  </a:lnTo>
                  <a:lnTo>
                    <a:pt x="0" y="340666"/>
                  </a:lnTo>
                  <a:lnTo>
                    <a:pt x="1757" y="405192"/>
                  </a:lnTo>
                  <a:lnTo>
                    <a:pt x="6827" y="466076"/>
                  </a:lnTo>
                  <a:lnTo>
                    <a:pt x="14903" y="522315"/>
                  </a:lnTo>
                  <a:lnTo>
                    <a:pt x="25682" y="572905"/>
                  </a:lnTo>
                  <a:lnTo>
                    <a:pt x="38858" y="616841"/>
                  </a:lnTo>
                  <a:lnTo>
                    <a:pt x="54127" y="653118"/>
                  </a:lnTo>
                  <a:lnTo>
                    <a:pt x="168863" y="653118"/>
                  </a:lnTo>
                  <a:lnTo>
                    <a:pt x="182025" y="624374"/>
                  </a:lnTo>
                  <a:lnTo>
                    <a:pt x="193799" y="590089"/>
                  </a:lnTo>
                  <a:lnTo>
                    <a:pt x="204009" y="550857"/>
                  </a:lnTo>
                  <a:lnTo>
                    <a:pt x="212474" y="5072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97526" y="4207187"/>
            <a:ext cx="1645736" cy="578226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10211" y="4685898"/>
            <a:ext cx="109978" cy="110063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90104" y="4489960"/>
            <a:ext cx="109978" cy="11006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23939" y="4298921"/>
            <a:ext cx="109978" cy="11006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06470" y="4411585"/>
            <a:ext cx="109978" cy="110063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08867" y="4216696"/>
            <a:ext cx="109978" cy="110073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8060680" y="4587928"/>
            <a:ext cx="255270" cy="213360"/>
            <a:chOff x="3006080" y="4587928"/>
            <a:chExt cx="255270" cy="213360"/>
          </a:xfrm>
        </p:grpSpPr>
        <p:pic>
          <p:nvPicPr>
            <p:cNvPr id="46" name="object 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0886" y="4587928"/>
              <a:ext cx="109988" cy="11006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6080" y="4690795"/>
              <a:ext cx="109978" cy="110063"/>
            </a:xfrm>
            <a:prstGeom prst="rect">
              <a:avLst/>
            </a:prstGeom>
          </p:spPr>
        </p:pic>
      </p:grpSp>
      <p:pic>
        <p:nvPicPr>
          <p:cNvPr id="48" name="object 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80653" y="4421382"/>
            <a:ext cx="109978" cy="110063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0707" y="4200952"/>
            <a:ext cx="109978" cy="110063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45506" y="4200943"/>
            <a:ext cx="109968" cy="110083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10580459" y="4284216"/>
            <a:ext cx="335280" cy="296545"/>
            <a:chOff x="5525859" y="4284215"/>
            <a:chExt cx="335280" cy="296545"/>
          </a:xfrm>
        </p:grpSpPr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65671" y="4284215"/>
              <a:ext cx="109958" cy="11008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5859" y="4416473"/>
              <a:ext cx="109958" cy="11008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50557" y="4470356"/>
              <a:ext cx="109958" cy="110083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725244" y="4642821"/>
            <a:ext cx="109968" cy="110083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550499" y="4690787"/>
            <a:ext cx="109968" cy="110083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8021323" y="5589266"/>
            <a:ext cx="2927985" cy="1067435"/>
            <a:chOff x="2966722" y="5589265"/>
            <a:chExt cx="2927985" cy="1067435"/>
          </a:xfrm>
        </p:grpSpPr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66722" y="5589265"/>
              <a:ext cx="2927875" cy="1066831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415234" y="5759026"/>
              <a:ext cx="2009139" cy="46990"/>
            </a:xfrm>
            <a:custGeom>
              <a:avLst/>
              <a:gdLst/>
              <a:ahLst/>
              <a:cxnLst/>
              <a:rect l="l" t="t" r="r" b="b"/>
              <a:pathLst>
                <a:path w="2009139" h="46989">
                  <a:moveTo>
                    <a:pt x="2008674" y="46887"/>
                  </a:moveTo>
                  <a:lnTo>
                    <a:pt x="53797" y="46887"/>
                  </a:lnTo>
                  <a:lnTo>
                    <a:pt x="41366" y="27227"/>
                  </a:lnTo>
                  <a:lnTo>
                    <a:pt x="28179" y="12601"/>
                  </a:lnTo>
                  <a:lnTo>
                    <a:pt x="14351" y="3408"/>
                  </a:lnTo>
                  <a:lnTo>
                    <a:pt x="0" y="0"/>
                  </a:lnTo>
                  <a:lnTo>
                    <a:pt x="1954337" y="0"/>
                  </a:lnTo>
                  <a:lnTo>
                    <a:pt x="1968876" y="3139"/>
                  </a:lnTo>
                  <a:lnTo>
                    <a:pt x="1982857" y="12279"/>
                  </a:lnTo>
                  <a:lnTo>
                    <a:pt x="1996163" y="27001"/>
                  </a:lnTo>
                  <a:lnTo>
                    <a:pt x="2008674" y="468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415234" y="5759026"/>
              <a:ext cx="2009139" cy="46990"/>
            </a:xfrm>
            <a:custGeom>
              <a:avLst/>
              <a:gdLst/>
              <a:ahLst/>
              <a:cxnLst/>
              <a:rect l="l" t="t" r="r" b="b"/>
              <a:pathLst>
                <a:path w="2009139" h="46989">
                  <a:moveTo>
                    <a:pt x="1954337" y="0"/>
                  </a:moveTo>
                  <a:lnTo>
                    <a:pt x="0" y="0"/>
                  </a:lnTo>
                  <a:lnTo>
                    <a:pt x="14351" y="3408"/>
                  </a:lnTo>
                  <a:lnTo>
                    <a:pt x="28179" y="12601"/>
                  </a:lnTo>
                  <a:lnTo>
                    <a:pt x="41366" y="27227"/>
                  </a:lnTo>
                  <a:lnTo>
                    <a:pt x="53797" y="46887"/>
                  </a:lnTo>
                  <a:lnTo>
                    <a:pt x="2008674" y="46887"/>
                  </a:lnTo>
                  <a:lnTo>
                    <a:pt x="1996163" y="27001"/>
                  </a:lnTo>
                  <a:lnTo>
                    <a:pt x="1982857" y="12279"/>
                  </a:lnTo>
                  <a:lnTo>
                    <a:pt x="1968876" y="3139"/>
                  </a:lnTo>
                  <a:lnTo>
                    <a:pt x="195433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415234" y="6103092"/>
              <a:ext cx="2066925" cy="391795"/>
            </a:xfrm>
            <a:custGeom>
              <a:avLst/>
              <a:gdLst/>
              <a:ahLst/>
              <a:cxnLst/>
              <a:rect l="l" t="t" r="r" b="b"/>
              <a:pathLst>
                <a:path w="2066925" h="391795">
                  <a:moveTo>
                    <a:pt x="1954337" y="391630"/>
                  </a:moveTo>
                  <a:lnTo>
                    <a:pt x="0" y="391630"/>
                  </a:lnTo>
                  <a:lnTo>
                    <a:pt x="0" y="390876"/>
                  </a:lnTo>
                  <a:lnTo>
                    <a:pt x="20046" y="384604"/>
                  </a:lnTo>
                  <a:lnTo>
                    <a:pt x="38961" y="367330"/>
                  </a:lnTo>
                  <a:lnTo>
                    <a:pt x="72087" y="303928"/>
                  </a:lnTo>
                  <a:lnTo>
                    <a:pt x="85643" y="259876"/>
                  </a:lnTo>
                  <a:lnTo>
                    <a:pt x="96756" y="208973"/>
                  </a:lnTo>
                  <a:lnTo>
                    <a:pt x="105100" y="152257"/>
                  </a:lnTo>
                  <a:lnTo>
                    <a:pt x="110347" y="90767"/>
                  </a:lnTo>
                  <a:lnTo>
                    <a:pt x="112169" y="25540"/>
                  </a:lnTo>
                  <a:lnTo>
                    <a:pt x="111859" y="0"/>
                  </a:lnTo>
                  <a:lnTo>
                    <a:pt x="256645" y="0"/>
                  </a:lnTo>
                  <a:lnTo>
                    <a:pt x="257414" y="14264"/>
                  </a:lnTo>
                  <a:lnTo>
                    <a:pt x="263166" y="57997"/>
                  </a:lnTo>
                  <a:lnTo>
                    <a:pt x="266042" y="127124"/>
                  </a:lnTo>
                  <a:lnTo>
                    <a:pt x="269638" y="158151"/>
                  </a:lnTo>
                  <a:lnTo>
                    <a:pt x="315656" y="244922"/>
                  </a:lnTo>
                  <a:lnTo>
                    <a:pt x="390436" y="268199"/>
                  </a:lnTo>
                  <a:lnTo>
                    <a:pt x="424240" y="315459"/>
                  </a:lnTo>
                  <a:lnTo>
                    <a:pt x="1689732" y="315459"/>
                  </a:lnTo>
                  <a:lnTo>
                    <a:pt x="1806935" y="262556"/>
                  </a:lnTo>
                  <a:lnTo>
                    <a:pt x="1834977" y="197652"/>
                  </a:lnTo>
                  <a:lnTo>
                    <a:pt x="1887477" y="53765"/>
                  </a:lnTo>
                  <a:lnTo>
                    <a:pt x="1871029" y="0"/>
                  </a:lnTo>
                  <a:lnTo>
                    <a:pt x="2066207" y="0"/>
                  </a:lnTo>
                  <a:lnTo>
                    <a:pt x="2064695" y="91230"/>
                  </a:lnTo>
                  <a:lnTo>
                    <a:pt x="2059475" y="153104"/>
                  </a:lnTo>
                  <a:lnTo>
                    <a:pt x="2051165" y="210118"/>
                  </a:lnTo>
                  <a:lnTo>
                    <a:pt x="2040085" y="261227"/>
                  </a:lnTo>
                  <a:lnTo>
                    <a:pt x="2026556" y="305386"/>
                  </a:lnTo>
                  <a:lnTo>
                    <a:pt x="2010897" y="341550"/>
                  </a:lnTo>
                  <a:lnTo>
                    <a:pt x="1974467" y="385717"/>
                  </a:lnTo>
                  <a:lnTo>
                    <a:pt x="1954337" y="3916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15234" y="6103092"/>
              <a:ext cx="2066925" cy="391795"/>
            </a:xfrm>
            <a:custGeom>
              <a:avLst/>
              <a:gdLst/>
              <a:ahLst/>
              <a:cxnLst/>
              <a:rect l="l" t="t" r="r" b="b"/>
              <a:pathLst>
                <a:path w="2066925" h="391795">
                  <a:moveTo>
                    <a:pt x="2066207" y="0"/>
                  </a:moveTo>
                  <a:lnTo>
                    <a:pt x="1871029" y="0"/>
                  </a:lnTo>
                  <a:lnTo>
                    <a:pt x="1873773" y="8961"/>
                  </a:lnTo>
                  <a:lnTo>
                    <a:pt x="1877350" y="20662"/>
                  </a:lnTo>
                  <a:lnTo>
                    <a:pt x="1881879" y="35474"/>
                  </a:lnTo>
                  <a:lnTo>
                    <a:pt x="1887477" y="53765"/>
                  </a:lnTo>
                  <a:lnTo>
                    <a:pt x="1834977" y="197652"/>
                  </a:lnTo>
                  <a:lnTo>
                    <a:pt x="1806935" y="262556"/>
                  </a:lnTo>
                  <a:lnTo>
                    <a:pt x="1689732" y="315459"/>
                  </a:lnTo>
                  <a:lnTo>
                    <a:pt x="424240" y="315459"/>
                  </a:lnTo>
                  <a:lnTo>
                    <a:pt x="412126" y="298530"/>
                  </a:lnTo>
                  <a:lnTo>
                    <a:pt x="390436" y="268199"/>
                  </a:lnTo>
                  <a:lnTo>
                    <a:pt x="315656" y="244922"/>
                  </a:lnTo>
                  <a:lnTo>
                    <a:pt x="269638" y="158151"/>
                  </a:lnTo>
                  <a:lnTo>
                    <a:pt x="266042" y="127124"/>
                  </a:lnTo>
                  <a:lnTo>
                    <a:pt x="263166" y="57997"/>
                  </a:lnTo>
                  <a:lnTo>
                    <a:pt x="257414" y="14264"/>
                  </a:lnTo>
                  <a:lnTo>
                    <a:pt x="256645" y="0"/>
                  </a:lnTo>
                  <a:lnTo>
                    <a:pt x="111859" y="0"/>
                  </a:lnTo>
                  <a:lnTo>
                    <a:pt x="111984" y="6349"/>
                  </a:lnTo>
                  <a:lnTo>
                    <a:pt x="112082" y="12718"/>
                  </a:lnTo>
                  <a:lnTo>
                    <a:pt x="112146" y="19114"/>
                  </a:lnTo>
                  <a:lnTo>
                    <a:pt x="112169" y="25540"/>
                  </a:lnTo>
                  <a:lnTo>
                    <a:pt x="110347" y="90767"/>
                  </a:lnTo>
                  <a:lnTo>
                    <a:pt x="105100" y="152257"/>
                  </a:lnTo>
                  <a:lnTo>
                    <a:pt x="96756" y="208973"/>
                  </a:lnTo>
                  <a:lnTo>
                    <a:pt x="85643" y="259876"/>
                  </a:lnTo>
                  <a:lnTo>
                    <a:pt x="72087" y="303928"/>
                  </a:lnTo>
                  <a:lnTo>
                    <a:pt x="56417" y="340092"/>
                  </a:lnTo>
                  <a:lnTo>
                    <a:pt x="20046" y="384604"/>
                  </a:lnTo>
                  <a:lnTo>
                    <a:pt x="0" y="390876"/>
                  </a:lnTo>
                  <a:lnTo>
                    <a:pt x="0" y="391630"/>
                  </a:lnTo>
                  <a:lnTo>
                    <a:pt x="1954337" y="391630"/>
                  </a:lnTo>
                  <a:lnTo>
                    <a:pt x="1974467" y="385717"/>
                  </a:lnTo>
                  <a:lnTo>
                    <a:pt x="2010897" y="341550"/>
                  </a:lnTo>
                  <a:lnTo>
                    <a:pt x="2026556" y="305386"/>
                  </a:lnTo>
                  <a:lnTo>
                    <a:pt x="2040085" y="261227"/>
                  </a:lnTo>
                  <a:lnTo>
                    <a:pt x="2051165" y="210118"/>
                  </a:lnTo>
                  <a:lnTo>
                    <a:pt x="2059475" y="153104"/>
                  </a:lnTo>
                  <a:lnTo>
                    <a:pt x="2064695" y="91230"/>
                  </a:lnTo>
                  <a:lnTo>
                    <a:pt x="2066506" y="25540"/>
                  </a:lnTo>
                  <a:lnTo>
                    <a:pt x="2066485" y="19114"/>
                  </a:lnTo>
                  <a:lnTo>
                    <a:pt x="2066424" y="12718"/>
                  </a:lnTo>
                  <a:lnTo>
                    <a:pt x="2066330" y="6349"/>
                  </a:lnTo>
                  <a:lnTo>
                    <a:pt x="206620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66848" y="6026919"/>
              <a:ext cx="215654" cy="7723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21958" y="6026918"/>
              <a:ext cx="165554" cy="77236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3469032" y="5805914"/>
              <a:ext cx="1972310" cy="39370"/>
            </a:xfrm>
            <a:custGeom>
              <a:avLst/>
              <a:gdLst/>
              <a:ahLst/>
              <a:cxnLst/>
              <a:rect l="l" t="t" r="r" b="b"/>
              <a:pathLst>
                <a:path w="1972310" h="39370">
                  <a:moveTo>
                    <a:pt x="1972163" y="39197"/>
                  </a:moveTo>
                  <a:lnTo>
                    <a:pt x="1632000" y="39197"/>
                  </a:lnTo>
                  <a:lnTo>
                    <a:pt x="1570502" y="6005"/>
                  </a:lnTo>
                  <a:lnTo>
                    <a:pt x="361095" y="1773"/>
                  </a:lnTo>
                  <a:lnTo>
                    <a:pt x="333043" y="31408"/>
                  </a:lnTo>
                  <a:lnTo>
                    <a:pt x="331095" y="39197"/>
                  </a:lnTo>
                  <a:lnTo>
                    <a:pt x="17396" y="39197"/>
                  </a:lnTo>
                  <a:lnTo>
                    <a:pt x="13267" y="28439"/>
                  </a:lnTo>
                  <a:lnTo>
                    <a:pt x="8986" y="18309"/>
                  </a:lnTo>
                  <a:lnTo>
                    <a:pt x="4562" y="8823"/>
                  </a:lnTo>
                  <a:lnTo>
                    <a:pt x="0" y="0"/>
                  </a:lnTo>
                  <a:lnTo>
                    <a:pt x="1954876" y="0"/>
                  </a:lnTo>
                  <a:lnTo>
                    <a:pt x="1959418" y="8823"/>
                  </a:lnTo>
                  <a:lnTo>
                    <a:pt x="1963816" y="18309"/>
                  </a:lnTo>
                  <a:lnTo>
                    <a:pt x="1968065" y="28439"/>
                  </a:lnTo>
                  <a:lnTo>
                    <a:pt x="1972163" y="391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69032" y="5805914"/>
              <a:ext cx="1972310" cy="39370"/>
            </a:xfrm>
            <a:custGeom>
              <a:avLst/>
              <a:gdLst/>
              <a:ahLst/>
              <a:cxnLst/>
              <a:rect l="l" t="t" r="r" b="b"/>
              <a:pathLst>
                <a:path w="1972310" h="39370">
                  <a:moveTo>
                    <a:pt x="333043" y="31408"/>
                  </a:moveTo>
                  <a:lnTo>
                    <a:pt x="344228" y="19593"/>
                  </a:lnTo>
                  <a:lnTo>
                    <a:pt x="361095" y="1773"/>
                  </a:lnTo>
                  <a:lnTo>
                    <a:pt x="1570502" y="6005"/>
                  </a:lnTo>
                  <a:lnTo>
                    <a:pt x="1632000" y="39197"/>
                  </a:lnTo>
                  <a:lnTo>
                    <a:pt x="1972163" y="39197"/>
                  </a:lnTo>
                  <a:lnTo>
                    <a:pt x="1968065" y="28439"/>
                  </a:lnTo>
                  <a:lnTo>
                    <a:pt x="1963816" y="18309"/>
                  </a:lnTo>
                  <a:lnTo>
                    <a:pt x="1959418" y="8823"/>
                  </a:lnTo>
                  <a:lnTo>
                    <a:pt x="1954876" y="0"/>
                  </a:lnTo>
                  <a:lnTo>
                    <a:pt x="0" y="0"/>
                  </a:lnTo>
                  <a:lnTo>
                    <a:pt x="4562" y="8823"/>
                  </a:lnTo>
                  <a:lnTo>
                    <a:pt x="8986" y="18309"/>
                  </a:lnTo>
                  <a:lnTo>
                    <a:pt x="13267" y="28439"/>
                  </a:lnTo>
                  <a:lnTo>
                    <a:pt x="17396" y="39197"/>
                  </a:lnTo>
                  <a:lnTo>
                    <a:pt x="331095" y="39197"/>
                  </a:lnTo>
                  <a:lnTo>
                    <a:pt x="333043" y="314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101032" y="5845111"/>
              <a:ext cx="376555" cy="182880"/>
            </a:xfrm>
            <a:custGeom>
              <a:avLst/>
              <a:gdLst/>
              <a:ahLst/>
              <a:cxnLst/>
              <a:rect l="l" t="t" r="r" b="b"/>
              <a:pathLst>
                <a:path w="376554" h="182879">
                  <a:moveTo>
                    <a:pt x="376384" y="182868"/>
                  </a:moveTo>
                  <a:lnTo>
                    <a:pt x="166876" y="182868"/>
                  </a:lnTo>
                  <a:lnTo>
                    <a:pt x="161393" y="158680"/>
                  </a:lnTo>
                  <a:lnTo>
                    <a:pt x="146303" y="141045"/>
                  </a:lnTo>
                  <a:lnTo>
                    <a:pt x="87332" y="93080"/>
                  </a:lnTo>
                  <a:lnTo>
                    <a:pt x="47076" y="57811"/>
                  </a:lnTo>
                  <a:lnTo>
                    <a:pt x="24786" y="13372"/>
                  </a:lnTo>
                  <a:lnTo>
                    <a:pt x="0" y="0"/>
                  </a:lnTo>
                  <a:lnTo>
                    <a:pt x="340163" y="0"/>
                  </a:lnTo>
                  <a:lnTo>
                    <a:pt x="352165" y="38341"/>
                  </a:lnTo>
                  <a:lnTo>
                    <a:pt x="362341" y="82088"/>
                  </a:lnTo>
                  <a:lnTo>
                    <a:pt x="370483" y="130508"/>
                  </a:lnTo>
                  <a:lnTo>
                    <a:pt x="376384" y="1828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101032" y="5845111"/>
              <a:ext cx="376555" cy="182880"/>
            </a:xfrm>
            <a:custGeom>
              <a:avLst/>
              <a:gdLst/>
              <a:ahLst/>
              <a:cxnLst/>
              <a:rect l="l" t="t" r="r" b="b"/>
              <a:pathLst>
                <a:path w="376554" h="182879">
                  <a:moveTo>
                    <a:pt x="24786" y="13372"/>
                  </a:moveTo>
                  <a:lnTo>
                    <a:pt x="47076" y="57811"/>
                  </a:lnTo>
                  <a:lnTo>
                    <a:pt x="87332" y="93080"/>
                  </a:lnTo>
                  <a:lnTo>
                    <a:pt x="146303" y="141045"/>
                  </a:lnTo>
                  <a:lnTo>
                    <a:pt x="161393" y="158680"/>
                  </a:lnTo>
                  <a:lnTo>
                    <a:pt x="166876" y="182868"/>
                  </a:lnTo>
                  <a:lnTo>
                    <a:pt x="376384" y="182868"/>
                  </a:lnTo>
                  <a:lnTo>
                    <a:pt x="370483" y="130508"/>
                  </a:lnTo>
                  <a:lnTo>
                    <a:pt x="362341" y="82088"/>
                  </a:lnTo>
                  <a:lnTo>
                    <a:pt x="352165" y="38341"/>
                  </a:lnTo>
                  <a:lnTo>
                    <a:pt x="340163" y="0"/>
                  </a:lnTo>
                  <a:lnTo>
                    <a:pt x="0" y="0"/>
                  </a:lnTo>
                  <a:lnTo>
                    <a:pt x="24786" y="133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486429" y="5845111"/>
              <a:ext cx="314325" cy="182880"/>
            </a:xfrm>
            <a:custGeom>
              <a:avLst/>
              <a:gdLst/>
              <a:ahLst/>
              <a:cxnLst/>
              <a:rect l="l" t="t" r="r" b="b"/>
              <a:pathLst>
                <a:path w="314325" h="182879">
                  <a:moveTo>
                    <a:pt x="200021" y="182868"/>
                  </a:moveTo>
                  <a:lnTo>
                    <a:pt x="36590" y="182868"/>
                  </a:lnTo>
                  <a:lnTo>
                    <a:pt x="30617" y="130506"/>
                  </a:lnTo>
                  <a:lnTo>
                    <a:pt x="22384" y="82084"/>
                  </a:lnTo>
                  <a:lnTo>
                    <a:pt x="12107" y="38336"/>
                  </a:lnTo>
                  <a:lnTo>
                    <a:pt x="0" y="0"/>
                  </a:lnTo>
                  <a:lnTo>
                    <a:pt x="313699" y="0"/>
                  </a:lnTo>
                  <a:lnTo>
                    <a:pt x="303422" y="40882"/>
                  </a:lnTo>
                  <a:lnTo>
                    <a:pt x="278985" y="40882"/>
                  </a:lnTo>
                  <a:lnTo>
                    <a:pt x="241585" y="97302"/>
                  </a:lnTo>
                  <a:lnTo>
                    <a:pt x="232238" y="145277"/>
                  </a:lnTo>
                  <a:lnTo>
                    <a:pt x="210667" y="172072"/>
                  </a:lnTo>
                  <a:lnTo>
                    <a:pt x="200021" y="1828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86429" y="5845111"/>
              <a:ext cx="314325" cy="182880"/>
            </a:xfrm>
            <a:custGeom>
              <a:avLst/>
              <a:gdLst/>
              <a:ahLst/>
              <a:cxnLst/>
              <a:rect l="l" t="t" r="r" b="b"/>
              <a:pathLst>
                <a:path w="314325" h="182879">
                  <a:moveTo>
                    <a:pt x="210667" y="172072"/>
                  </a:moveTo>
                  <a:lnTo>
                    <a:pt x="232238" y="145277"/>
                  </a:lnTo>
                  <a:lnTo>
                    <a:pt x="241585" y="97302"/>
                  </a:lnTo>
                  <a:lnTo>
                    <a:pt x="278985" y="40882"/>
                  </a:lnTo>
                  <a:lnTo>
                    <a:pt x="303422" y="40882"/>
                  </a:lnTo>
                  <a:lnTo>
                    <a:pt x="313699" y="0"/>
                  </a:lnTo>
                  <a:lnTo>
                    <a:pt x="0" y="0"/>
                  </a:lnTo>
                  <a:lnTo>
                    <a:pt x="12107" y="38336"/>
                  </a:lnTo>
                  <a:lnTo>
                    <a:pt x="22384" y="82084"/>
                  </a:lnTo>
                  <a:lnTo>
                    <a:pt x="30617" y="130506"/>
                  </a:lnTo>
                  <a:lnTo>
                    <a:pt x="36590" y="182868"/>
                  </a:lnTo>
                  <a:lnTo>
                    <a:pt x="200021" y="182868"/>
                  </a:lnTo>
                  <a:lnTo>
                    <a:pt x="210667" y="1720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8468776" y="4140689"/>
            <a:ext cx="2068830" cy="737870"/>
            <a:chOff x="3414176" y="4140689"/>
            <a:chExt cx="2068830" cy="737870"/>
          </a:xfrm>
        </p:grpSpPr>
        <p:sp>
          <p:nvSpPr>
            <p:cNvPr id="72" name="object 72"/>
            <p:cNvSpPr/>
            <p:nvPr/>
          </p:nvSpPr>
          <p:spPr>
            <a:xfrm>
              <a:off x="3813250" y="4190418"/>
              <a:ext cx="1489710" cy="610870"/>
            </a:xfrm>
            <a:custGeom>
              <a:avLst/>
              <a:gdLst/>
              <a:ahLst/>
              <a:cxnLst/>
              <a:rect l="l" t="t" r="r" b="b"/>
              <a:pathLst>
                <a:path w="1489710" h="610870">
                  <a:moveTo>
                    <a:pt x="1291716" y="610865"/>
                  </a:moveTo>
                  <a:lnTo>
                    <a:pt x="26224" y="610865"/>
                  </a:lnTo>
                  <a:lnTo>
                    <a:pt x="14111" y="593936"/>
                  </a:lnTo>
                  <a:lnTo>
                    <a:pt x="1280202" y="593936"/>
                  </a:lnTo>
                  <a:lnTo>
                    <a:pt x="1395257" y="544549"/>
                  </a:lnTo>
                  <a:lnTo>
                    <a:pt x="1422571" y="483192"/>
                  </a:lnTo>
                  <a:lnTo>
                    <a:pt x="1474351" y="347750"/>
                  </a:lnTo>
                  <a:lnTo>
                    <a:pt x="1453499" y="280739"/>
                  </a:lnTo>
                  <a:lnTo>
                    <a:pt x="1434804" y="203157"/>
                  </a:lnTo>
                  <a:lnTo>
                    <a:pt x="1419704" y="186228"/>
                  </a:lnTo>
                  <a:lnTo>
                    <a:pt x="1362182" y="141780"/>
                  </a:lnTo>
                  <a:lnTo>
                    <a:pt x="1322635" y="108627"/>
                  </a:lnTo>
                  <a:lnTo>
                    <a:pt x="1301054" y="66315"/>
                  </a:lnTo>
                  <a:lnTo>
                    <a:pt x="1216207" y="21876"/>
                  </a:lnTo>
                  <a:lnTo>
                    <a:pt x="0" y="17830"/>
                  </a:lnTo>
                  <a:lnTo>
                    <a:pt x="16877" y="0"/>
                  </a:lnTo>
                  <a:lnTo>
                    <a:pt x="1226284" y="4232"/>
                  </a:lnTo>
                  <a:lnTo>
                    <a:pt x="1312568" y="50796"/>
                  </a:lnTo>
                  <a:lnTo>
                    <a:pt x="1334858" y="95235"/>
                  </a:lnTo>
                  <a:lnTo>
                    <a:pt x="1375114" y="130504"/>
                  </a:lnTo>
                  <a:lnTo>
                    <a:pt x="1434085" y="178469"/>
                  </a:lnTo>
                  <a:lnTo>
                    <a:pt x="1449175" y="196104"/>
                  </a:lnTo>
                  <a:lnTo>
                    <a:pt x="1467880" y="278633"/>
                  </a:lnTo>
                  <a:lnTo>
                    <a:pt x="1489461" y="349170"/>
                  </a:lnTo>
                  <a:lnTo>
                    <a:pt x="1436961" y="493057"/>
                  </a:lnTo>
                  <a:lnTo>
                    <a:pt x="1408919" y="557952"/>
                  </a:lnTo>
                  <a:lnTo>
                    <a:pt x="1291716" y="6108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669773" y="4190418"/>
              <a:ext cx="1633220" cy="610870"/>
            </a:xfrm>
            <a:custGeom>
              <a:avLst/>
              <a:gdLst/>
              <a:ahLst/>
              <a:cxnLst/>
              <a:rect l="l" t="t" r="r" b="b"/>
              <a:pathLst>
                <a:path w="1633220" h="610870">
                  <a:moveTo>
                    <a:pt x="1611357" y="278633"/>
                  </a:moveTo>
                  <a:lnTo>
                    <a:pt x="1592652" y="196104"/>
                  </a:lnTo>
                  <a:lnTo>
                    <a:pt x="1577563" y="178469"/>
                  </a:lnTo>
                  <a:lnTo>
                    <a:pt x="1518592" y="130504"/>
                  </a:lnTo>
                  <a:lnTo>
                    <a:pt x="1478336" y="95235"/>
                  </a:lnTo>
                  <a:lnTo>
                    <a:pt x="1456046" y="50796"/>
                  </a:lnTo>
                  <a:lnTo>
                    <a:pt x="1369761" y="4232"/>
                  </a:lnTo>
                  <a:lnTo>
                    <a:pt x="160354" y="0"/>
                  </a:lnTo>
                  <a:lnTo>
                    <a:pt x="143477" y="17830"/>
                  </a:lnTo>
                  <a:lnTo>
                    <a:pt x="1359685" y="21876"/>
                  </a:lnTo>
                  <a:lnTo>
                    <a:pt x="1444531" y="66315"/>
                  </a:lnTo>
                  <a:lnTo>
                    <a:pt x="1466112" y="108627"/>
                  </a:lnTo>
                  <a:lnTo>
                    <a:pt x="1505659" y="141780"/>
                  </a:lnTo>
                  <a:lnTo>
                    <a:pt x="1563182" y="186228"/>
                  </a:lnTo>
                  <a:lnTo>
                    <a:pt x="1578282" y="203157"/>
                  </a:lnTo>
                  <a:lnTo>
                    <a:pt x="1596977" y="280739"/>
                  </a:lnTo>
                  <a:lnTo>
                    <a:pt x="1617829" y="347750"/>
                  </a:lnTo>
                  <a:lnTo>
                    <a:pt x="1566048" y="483192"/>
                  </a:lnTo>
                  <a:lnTo>
                    <a:pt x="1538735" y="544549"/>
                  </a:lnTo>
                  <a:lnTo>
                    <a:pt x="1423679" y="593936"/>
                  </a:lnTo>
                  <a:lnTo>
                    <a:pt x="157588" y="593936"/>
                  </a:lnTo>
                  <a:lnTo>
                    <a:pt x="169702" y="610865"/>
                  </a:lnTo>
                  <a:lnTo>
                    <a:pt x="1435194" y="610865"/>
                  </a:lnTo>
                  <a:lnTo>
                    <a:pt x="1552396" y="557952"/>
                  </a:lnTo>
                  <a:lnTo>
                    <a:pt x="1580439" y="493057"/>
                  </a:lnTo>
                  <a:lnTo>
                    <a:pt x="1632938" y="349170"/>
                  </a:lnTo>
                  <a:lnTo>
                    <a:pt x="1611357" y="278633"/>
                  </a:lnTo>
                  <a:close/>
                </a:path>
                <a:path w="1633220" h="610870">
                  <a:moveTo>
                    <a:pt x="1632938" y="349170"/>
                  </a:moveTo>
                  <a:lnTo>
                    <a:pt x="1580439" y="493057"/>
                  </a:lnTo>
                  <a:lnTo>
                    <a:pt x="1552396" y="557952"/>
                  </a:lnTo>
                  <a:lnTo>
                    <a:pt x="1435194" y="610865"/>
                  </a:lnTo>
                  <a:lnTo>
                    <a:pt x="169702" y="610865"/>
                  </a:lnTo>
                  <a:lnTo>
                    <a:pt x="157588" y="593936"/>
                  </a:lnTo>
                  <a:lnTo>
                    <a:pt x="135897" y="563604"/>
                  </a:lnTo>
                  <a:lnTo>
                    <a:pt x="61117" y="540327"/>
                  </a:lnTo>
                  <a:lnTo>
                    <a:pt x="15099" y="453556"/>
                  </a:lnTo>
                  <a:lnTo>
                    <a:pt x="11504" y="422529"/>
                  </a:lnTo>
                  <a:lnTo>
                    <a:pt x="8628" y="353393"/>
                  </a:lnTo>
                  <a:lnTo>
                    <a:pt x="2876" y="309669"/>
                  </a:lnTo>
                  <a:lnTo>
                    <a:pt x="0" y="256766"/>
                  </a:lnTo>
                  <a:lnTo>
                    <a:pt x="5762" y="231363"/>
                  </a:lnTo>
                  <a:lnTo>
                    <a:pt x="27323" y="209496"/>
                  </a:lnTo>
                  <a:lnTo>
                    <a:pt x="48894" y="182702"/>
                  </a:lnTo>
                  <a:lnTo>
                    <a:pt x="58241" y="134726"/>
                  </a:lnTo>
                  <a:lnTo>
                    <a:pt x="95641" y="78296"/>
                  </a:lnTo>
                  <a:lnTo>
                    <a:pt x="120078" y="78296"/>
                  </a:lnTo>
                  <a:lnTo>
                    <a:pt x="132302" y="29635"/>
                  </a:lnTo>
                  <a:lnTo>
                    <a:pt x="143487" y="17820"/>
                  </a:lnTo>
                  <a:lnTo>
                    <a:pt x="160354" y="0"/>
                  </a:lnTo>
                  <a:lnTo>
                    <a:pt x="1369761" y="4232"/>
                  </a:lnTo>
                  <a:lnTo>
                    <a:pt x="1456046" y="50796"/>
                  </a:lnTo>
                  <a:lnTo>
                    <a:pt x="1478336" y="95235"/>
                  </a:lnTo>
                  <a:lnTo>
                    <a:pt x="1518592" y="130504"/>
                  </a:lnTo>
                  <a:lnTo>
                    <a:pt x="1577563" y="178469"/>
                  </a:lnTo>
                  <a:lnTo>
                    <a:pt x="1592652" y="196104"/>
                  </a:lnTo>
                  <a:lnTo>
                    <a:pt x="1611357" y="278633"/>
                  </a:lnTo>
                  <a:lnTo>
                    <a:pt x="1632938" y="349170"/>
                  </a:lnTo>
                </a:path>
              </a:pathLst>
            </a:custGeom>
            <a:ln w="35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415234" y="4141747"/>
              <a:ext cx="2009139" cy="46990"/>
            </a:xfrm>
            <a:custGeom>
              <a:avLst/>
              <a:gdLst/>
              <a:ahLst/>
              <a:cxnLst/>
              <a:rect l="l" t="t" r="r" b="b"/>
              <a:pathLst>
                <a:path w="2009139" h="46989">
                  <a:moveTo>
                    <a:pt x="2008674" y="46897"/>
                  </a:moveTo>
                  <a:lnTo>
                    <a:pt x="53797" y="46897"/>
                  </a:lnTo>
                  <a:lnTo>
                    <a:pt x="41366" y="27237"/>
                  </a:lnTo>
                  <a:lnTo>
                    <a:pt x="28179" y="12611"/>
                  </a:lnTo>
                  <a:lnTo>
                    <a:pt x="14351" y="3417"/>
                  </a:lnTo>
                  <a:lnTo>
                    <a:pt x="0" y="0"/>
                  </a:lnTo>
                  <a:lnTo>
                    <a:pt x="1954337" y="0"/>
                  </a:lnTo>
                  <a:lnTo>
                    <a:pt x="1968876" y="3140"/>
                  </a:lnTo>
                  <a:lnTo>
                    <a:pt x="1982857" y="12284"/>
                  </a:lnTo>
                  <a:lnTo>
                    <a:pt x="1996163" y="27009"/>
                  </a:lnTo>
                  <a:lnTo>
                    <a:pt x="2008674" y="468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415234" y="4141747"/>
              <a:ext cx="2009139" cy="46990"/>
            </a:xfrm>
            <a:custGeom>
              <a:avLst/>
              <a:gdLst/>
              <a:ahLst/>
              <a:cxnLst/>
              <a:rect l="l" t="t" r="r" b="b"/>
              <a:pathLst>
                <a:path w="2009139" h="46989">
                  <a:moveTo>
                    <a:pt x="1954337" y="0"/>
                  </a:moveTo>
                  <a:lnTo>
                    <a:pt x="0" y="0"/>
                  </a:lnTo>
                  <a:lnTo>
                    <a:pt x="14351" y="3417"/>
                  </a:lnTo>
                  <a:lnTo>
                    <a:pt x="28179" y="12611"/>
                  </a:lnTo>
                  <a:lnTo>
                    <a:pt x="41366" y="27237"/>
                  </a:lnTo>
                  <a:lnTo>
                    <a:pt x="53797" y="46897"/>
                  </a:lnTo>
                  <a:lnTo>
                    <a:pt x="2008674" y="46897"/>
                  </a:lnTo>
                  <a:lnTo>
                    <a:pt x="1996163" y="27009"/>
                  </a:lnTo>
                  <a:lnTo>
                    <a:pt x="1982857" y="12284"/>
                  </a:lnTo>
                  <a:lnTo>
                    <a:pt x="1968876" y="3140"/>
                  </a:lnTo>
                  <a:lnTo>
                    <a:pt x="195433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415234" y="4485823"/>
              <a:ext cx="2066925" cy="391795"/>
            </a:xfrm>
            <a:custGeom>
              <a:avLst/>
              <a:gdLst/>
              <a:ahLst/>
              <a:cxnLst/>
              <a:rect l="l" t="t" r="r" b="b"/>
              <a:pathLst>
                <a:path w="2066925" h="391795">
                  <a:moveTo>
                    <a:pt x="1954337" y="391630"/>
                  </a:moveTo>
                  <a:lnTo>
                    <a:pt x="0" y="391630"/>
                  </a:lnTo>
                  <a:lnTo>
                    <a:pt x="0" y="390876"/>
                  </a:lnTo>
                  <a:lnTo>
                    <a:pt x="20046" y="384604"/>
                  </a:lnTo>
                  <a:lnTo>
                    <a:pt x="38961" y="367329"/>
                  </a:lnTo>
                  <a:lnTo>
                    <a:pt x="72087" y="303925"/>
                  </a:lnTo>
                  <a:lnTo>
                    <a:pt x="85643" y="259872"/>
                  </a:lnTo>
                  <a:lnTo>
                    <a:pt x="96756" y="208968"/>
                  </a:lnTo>
                  <a:lnTo>
                    <a:pt x="105100" y="152253"/>
                  </a:lnTo>
                  <a:lnTo>
                    <a:pt x="110347" y="90764"/>
                  </a:lnTo>
                  <a:lnTo>
                    <a:pt x="112169" y="25540"/>
                  </a:lnTo>
                  <a:lnTo>
                    <a:pt x="111859" y="0"/>
                  </a:lnTo>
                  <a:lnTo>
                    <a:pt x="256645" y="0"/>
                  </a:lnTo>
                  <a:lnTo>
                    <a:pt x="257414" y="14264"/>
                  </a:lnTo>
                  <a:lnTo>
                    <a:pt x="263166" y="57987"/>
                  </a:lnTo>
                  <a:lnTo>
                    <a:pt x="266042" y="127124"/>
                  </a:lnTo>
                  <a:lnTo>
                    <a:pt x="269638" y="158151"/>
                  </a:lnTo>
                  <a:lnTo>
                    <a:pt x="315656" y="244922"/>
                  </a:lnTo>
                  <a:lnTo>
                    <a:pt x="390436" y="268199"/>
                  </a:lnTo>
                  <a:lnTo>
                    <a:pt x="424240" y="315459"/>
                  </a:lnTo>
                  <a:lnTo>
                    <a:pt x="1689732" y="315459"/>
                  </a:lnTo>
                  <a:lnTo>
                    <a:pt x="1806935" y="262546"/>
                  </a:lnTo>
                  <a:lnTo>
                    <a:pt x="1834977" y="197652"/>
                  </a:lnTo>
                  <a:lnTo>
                    <a:pt x="1887477" y="53765"/>
                  </a:lnTo>
                  <a:lnTo>
                    <a:pt x="1871029" y="0"/>
                  </a:lnTo>
                  <a:lnTo>
                    <a:pt x="2066207" y="0"/>
                  </a:lnTo>
                  <a:lnTo>
                    <a:pt x="2064695" y="91230"/>
                  </a:lnTo>
                  <a:lnTo>
                    <a:pt x="2059475" y="153104"/>
                  </a:lnTo>
                  <a:lnTo>
                    <a:pt x="2051165" y="210118"/>
                  </a:lnTo>
                  <a:lnTo>
                    <a:pt x="2040085" y="261227"/>
                  </a:lnTo>
                  <a:lnTo>
                    <a:pt x="2026556" y="305386"/>
                  </a:lnTo>
                  <a:lnTo>
                    <a:pt x="2010897" y="341550"/>
                  </a:lnTo>
                  <a:lnTo>
                    <a:pt x="1974467" y="385717"/>
                  </a:lnTo>
                  <a:lnTo>
                    <a:pt x="1954337" y="3916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415234" y="4485823"/>
              <a:ext cx="2066925" cy="391795"/>
            </a:xfrm>
            <a:custGeom>
              <a:avLst/>
              <a:gdLst/>
              <a:ahLst/>
              <a:cxnLst/>
              <a:rect l="l" t="t" r="r" b="b"/>
              <a:pathLst>
                <a:path w="2066925" h="391795">
                  <a:moveTo>
                    <a:pt x="2066207" y="0"/>
                  </a:moveTo>
                  <a:lnTo>
                    <a:pt x="1871029" y="0"/>
                  </a:lnTo>
                  <a:lnTo>
                    <a:pt x="1873773" y="8961"/>
                  </a:lnTo>
                  <a:lnTo>
                    <a:pt x="1877350" y="20662"/>
                  </a:lnTo>
                  <a:lnTo>
                    <a:pt x="1881879" y="35474"/>
                  </a:lnTo>
                  <a:lnTo>
                    <a:pt x="1887477" y="53765"/>
                  </a:lnTo>
                  <a:lnTo>
                    <a:pt x="1834977" y="197652"/>
                  </a:lnTo>
                  <a:lnTo>
                    <a:pt x="1806935" y="262546"/>
                  </a:lnTo>
                  <a:lnTo>
                    <a:pt x="1689732" y="315459"/>
                  </a:lnTo>
                  <a:lnTo>
                    <a:pt x="424240" y="315459"/>
                  </a:lnTo>
                  <a:lnTo>
                    <a:pt x="412126" y="298530"/>
                  </a:lnTo>
                  <a:lnTo>
                    <a:pt x="390436" y="268199"/>
                  </a:lnTo>
                  <a:lnTo>
                    <a:pt x="315656" y="244922"/>
                  </a:lnTo>
                  <a:lnTo>
                    <a:pt x="269638" y="158151"/>
                  </a:lnTo>
                  <a:lnTo>
                    <a:pt x="266042" y="127124"/>
                  </a:lnTo>
                  <a:lnTo>
                    <a:pt x="263166" y="57987"/>
                  </a:lnTo>
                  <a:lnTo>
                    <a:pt x="257414" y="14264"/>
                  </a:lnTo>
                  <a:lnTo>
                    <a:pt x="256645" y="0"/>
                  </a:lnTo>
                  <a:lnTo>
                    <a:pt x="111859" y="0"/>
                  </a:lnTo>
                  <a:lnTo>
                    <a:pt x="111984" y="6349"/>
                  </a:lnTo>
                  <a:lnTo>
                    <a:pt x="112082" y="12718"/>
                  </a:lnTo>
                  <a:lnTo>
                    <a:pt x="112146" y="19114"/>
                  </a:lnTo>
                  <a:lnTo>
                    <a:pt x="112169" y="25540"/>
                  </a:lnTo>
                  <a:lnTo>
                    <a:pt x="110347" y="90764"/>
                  </a:lnTo>
                  <a:lnTo>
                    <a:pt x="105100" y="152253"/>
                  </a:lnTo>
                  <a:lnTo>
                    <a:pt x="96756" y="208968"/>
                  </a:lnTo>
                  <a:lnTo>
                    <a:pt x="85643" y="259872"/>
                  </a:lnTo>
                  <a:lnTo>
                    <a:pt x="72087" y="303925"/>
                  </a:lnTo>
                  <a:lnTo>
                    <a:pt x="56417" y="340090"/>
                  </a:lnTo>
                  <a:lnTo>
                    <a:pt x="20046" y="384604"/>
                  </a:lnTo>
                  <a:lnTo>
                    <a:pt x="0" y="390876"/>
                  </a:lnTo>
                  <a:lnTo>
                    <a:pt x="0" y="391630"/>
                  </a:lnTo>
                  <a:lnTo>
                    <a:pt x="1954337" y="391630"/>
                  </a:lnTo>
                  <a:lnTo>
                    <a:pt x="1974467" y="385717"/>
                  </a:lnTo>
                  <a:lnTo>
                    <a:pt x="2010897" y="341550"/>
                  </a:lnTo>
                  <a:lnTo>
                    <a:pt x="2026556" y="305386"/>
                  </a:lnTo>
                  <a:lnTo>
                    <a:pt x="2040085" y="261227"/>
                  </a:lnTo>
                  <a:lnTo>
                    <a:pt x="2051165" y="210118"/>
                  </a:lnTo>
                  <a:lnTo>
                    <a:pt x="2059475" y="153104"/>
                  </a:lnTo>
                  <a:lnTo>
                    <a:pt x="2064695" y="91230"/>
                  </a:lnTo>
                  <a:lnTo>
                    <a:pt x="2066506" y="25540"/>
                  </a:lnTo>
                  <a:lnTo>
                    <a:pt x="2066485" y="19114"/>
                  </a:lnTo>
                  <a:lnTo>
                    <a:pt x="2066424" y="12718"/>
                  </a:lnTo>
                  <a:lnTo>
                    <a:pt x="2066330" y="6349"/>
                  </a:lnTo>
                  <a:lnTo>
                    <a:pt x="206620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66848" y="4409650"/>
              <a:ext cx="215654" cy="7723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21958" y="4409649"/>
              <a:ext cx="165554" cy="77236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3469032" y="4188644"/>
              <a:ext cx="1972310" cy="39370"/>
            </a:xfrm>
            <a:custGeom>
              <a:avLst/>
              <a:gdLst/>
              <a:ahLst/>
              <a:cxnLst/>
              <a:rect l="l" t="t" r="r" b="b"/>
              <a:pathLst>
                <a:path w="1972310" h="39370">
                  <a:moveTo>
                    <a:pt x="1972163" y="39197"/>
                  </a:moveTo>
                  <a:lnTo>
                    <a:pt x="1632000" y="39197"/>
                  </a:lnTo>
                  <a:lnTo>
                    <a:pt x="1570502" y="6005"/>
                  </a:lnTo>
                  <a:lnTo>
                    <a:pt x="361095" y="1773"/>
                  </a:lnTo>
                  <a:lnTo>
                    <a:pt x="333043" y="31408"/>
                  </a:lnTo>
                  <a:lnTo>
                    <a:pt x="331095" y="39197"/>
                  </a:lnTo>
                  <a:lnTo>
                    <a:pt x="17396" y="39197"/>
                  </a:lnTo>
                  <a:lnTo>
                    <a:pt x="13267" y="28439"/>
                  </a:lnTo>
                  <a:lnTo>
                    <a:pt x="8986" y="18309"/>
                  </a:lnTo>
                  <a:lnTo>
                    <a:pt x="4562" y="8823"/>
                  </a:lnTo>
                  <a:lnTo>
                    <a:pt x="0" y="0"/>
                  </a:lnTo>
                  <a:lnTo>
                    <a:pt x="1954876" y="0"/>
                  </a:lnTo>
                  <a:lnTo>
                    <a:pt x="1959418" y="8823"/>
                  </a:lnTo>
                  <a:lnTo>
                    <a:pt x="1963816" y="18309"/>
                  </a:lnTo>
                  <a:lnTo>
                    <a:pt x="1968065" y="28439"/>
                  </a:lnTo>
                  <a:lnTo>
                    <a:pt x="1972163" y="391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469032" y="4188644"/>
              <a:ext cx="1972310" cy="39370"/>
            </a:xfrm>
            <a:custGeom>
              <a:avLst/>
              <a:gdLst/>
              <a:ahLst/>
              <a:cxnLst/>
              <a:rect l="l" t="t" r="r" b="b"/>
              <a:pathLst>
                <a:path w="1972310" h="39370">
                  <a:moveTo>
                    <a:pt x="333043" y="31408"/>
                  </a:moveTo>
                  <a:lnTo>
                    <a:pt x="344228" y="19593"/>
                  </a:lnTo>
                  <a:lnTo>
                    <a:pt x="361095" y="1773"/>
                  </a:lnTo>
                  <a:lnTo>
                    <a:pt x="1570502" y="6005"/>
                  </a:lnTo>
                  <a:lnTo>
                    <a:pt x="1632000" y="39197"/>
                  </a:lnTo>
                  <a:lnTo>
                    <a:pt x="1972163" y="39197"/>
                  </a:lnTo>
                  <a:lnTo>
                    <a:pt x="1968065" y="28439"/>
                  </a:lnTo>
                  <a:lnTo>
                    <a:pt x="1963816" y="18309"/>
                  </a:lnTo>
                  <a:lnTo>
                    <a:pt x="1959418" y="8823"/>
                  </a:lnTo>
                  <a:lnTo>
                    <a:pt x="1954876" y="0"/>
                  </a:lnTo>
                  <a:lnTo>
                    <a:pt x="0" y="0"/>
                  </a:lnTo>
                  <a:lnTo>
                    <a:pt x="4562" y="8823"/>
                  </a:lnTo>
                  <a:lnTo>
                    <a:pt x="8986" y="18309"/>
                  </a:lnTo>
                  <a:lnTo>
                    <a:pt x="13267" y="28439"/>
                  </a:lnTo>
                  <a:lnTo>
                    <a:pt x="17396" y="39197"/>
                  </a:lnTo>
                  <a:lnTo>
                    <a:pt x="331095" y="39197"/>
                  </a:lnTo>
                  <a:lnTo>
                    <a:pt x="333043" y="314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101032" y="4227842"/>
              <a:ext cx="376555" cy="182880"/>
            </a:xfrm>
            <a:custGeom>
              <a:avLst/>
              <a:gdLst/>
              <a:ahLst/>
              <a:cxnLst/>
              <a:rect l="l" t="t" r="r" b="b"/>
              <a:pathLst>
                <a:path w="376554" h="182879">
                  <a:moveTo>
                    <a:pt x="376384" y="182868"/>
                  </a:moveTo>
                  <a:lnTo>
                    <a:pt x="166876" y="182868"/>
                  </a:lnTo>
                  <a:lnTo>
                    <a:pt x="161393" y="158680"/>
                  </a:lnTo>
                  <a:lnTo>
                    <a:pt x="146303" y="141045"/>
                  </a:lnTo>
                  <a:lnTo>
                    <a:pt x="87332" y="93080"/>
                  </a:lnTo>
                  <a:lnTo>
                    <a:pt x="47076" y="57811"/>
                  </a:lnTo>
                  <a:lnTo>
                    <a:pt x="24786" y="13372"/>
                  </a:lnTo>
                  <a:lnTo>
                    <a:pt x="0" y="0"/>
                  </a:lnTo>
                  <a:lnTo>
                    <a:pt x="340163" y="0"/>
                  </a:lnTo>
                  <a:lnTo>
                    <a:pt x="352165" y="38341"/>
                  </a:lnTo>
                  <a:lnTo>
                    <a:pt x="362341" y="82088"/>
                  </a:lnTo>
                  <a:lnTo>
                    <a:pt x="370483" y="130508"/>
                  </a:lnTo>
                  <a:lnTo>
                    <a:pt x="376384" y="1828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101032" y="4227842"/>
              <a:ext cx="376555" cy="182880"/>
            </a:xfrm>
            <a:custGeom>
              <a:avLst/>
              <a:gdLst/>
              <a:ahLst/>
              <a:cxnLst/>
              <a:rect l="l" t="t" r="r" b="b"/>
              <a:pathLst>
                <a:path w="376554" h="182879">
                  <a:moveTo>
                    <a:pt x="24786" y="13372"/>
                  </a:moveTo>
                  <a:lnTo>
                    <a:pt x="47076" y="57811"/>
                  </a:lnTo>
                  <a:lnTo>
                    <a:pt x="87332" y="93080"/>
                  </a:lnTo>
                  <a:lnTo>
                    <a:pt x="146303" y="141045"/>
                  </a:lnTo>
                  <a:lnTo>
                    <a:pt x="161393" y="158680"/>
                  </a:lnTo>
                  <a:lnTo>
                    <a:pt x="166876" y="182868"/>
                  </a:lnTo>
                  <a:lnTo>
                    <a:pt x="376384" y="182868"/>
                  </a:lnTo>
                  <a:lnTo>
                    <a:pt x="370483" y="130508"/>
                  </a:lnTo>
                  <a:lnTo>
                    <a:pt x="362341" y="82088"/>
                  </a:lnTo>
                  <a:lnTo>
                    <a:pt x="352165" y="38341"/>
                  </a:lnTo>
                  <a:lnTo>
                    <a:pt x="340163" y="0"/>
                  </a:lnTo>
                  <a:lnTo>
                    <a:pt x="0" y="0"/>
                  </a:lnTo>
                  <a:lnTo>
                    <a:pt x="24786" y="133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486429" y="4227842"/>
              <a:ext cx="314325" cy="182880"/>
            </a:xfrm>
            <a:custGeom>
              <a:avLst/>
              <a:gdLst/>
              <a:ahLst/>
              <a:cxnLst/>
              <a:rect l="l" t="t" r="r" b="b"/>
              <a:pathLst>
                <a:path w="314325" h="182879">
                  <a:moveTo>
                    <a:pt x="200021" y="182868"/>
                  </a:moveTo>
                  <a:lnTo>
                    <a:pt x="36590" y="182868"/>
                  </a:lnTo>
                  <a:lnTo>
                    <a:pt x="30617" y="130506"/>
                  </a:lnTo>
                  <a:lnTo>
                    <a:pt x="22384" y="82084"/>
                  </a:lnTo>
                  <a:lnTo>
                    <a:pt x="12107" y="38336"/>
                  </a:lnTo>
                  <a:lnTo>
                    <a:pt x="0" y="0"/>
                  </a:lnTo>
                  <a:lnTo>
                    <a:pt x="313699" y="0"/>
                  </a:lnTo>
                  <a:lnTo>
                    <a:pt x="303422" y="40872"/>
                  </a:lnTo>
                  <a:lnTo>
                    <a:pt x="278985" y="40872"/>
                  </a:lnTo>
                  <a:lnTo>
                    <a:pt x="241585" y="97302"/>
                  </a:lnTo>
                  <a:lnTo>
                    <a:pt x="232238" y="145277"/>
                  </a:lnTo>
                  <a:lnTo>
                    <a:pt x="210667" y="172072"/>
                  </a:lnTo>
                  <a:lnTo>
                    <a:pt x="200021" y="1828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86429" y="4227842"/>
              <a:ext cx="314325" cy="182880"/>
            </a:xfrm>
            <a:custGeom>
              <a:avLst/>
              <a:gdLst/>
              <a:ahLst/>
              <a:cxnLst/>
              <a:rect l="l" t="t" r="r" b="b"/>
              <a:pathLst>
                <a:path w="314325" h="182879">
                  <a:moveTo>
                    <a:pt x="210667" y="172072"/>
                  </a:moveTo>
                  <a:lnTo>
                    <a:pt x="232238" y="145277"/>
                  </a:lnTo>
                  <a:lnTo>
                    <a:pt x="241585" y="97302"/>
                  </a:lnTo>
                  <a:lnTo>
                    <a:pt x="278985" y="40872"/>
                  </a:lnTo>
                  <a:lnTo>
                    <a:pt x="303422" y="40872"/>
                  </a:lnTo>
                  <a:lnTo>
                    <a:pt x="313699" y="0"/>
                  </a:lnTo>
                  <a:lnTo>
                    <a:pt x="0" y="0"/>
                  </a:lnTo>
                  <a:lnTo>
                    <a:pt x="12107" y="38336"/>
                  </a:lnTo>
                  <a:lnTo>
                    <a:pt x="22384" y="82084"/>
                  </a:lnTo>
                  <a:lnTo>
                    <a:pt x="30617" y="130506"/>
                  </a:lnTo>
                  <a:lnTo>
                    <a:pt x="36590" y="182868"/>
                  </a:lnTo>
                  <a:lnTo>
                    <a:pt x="200021" y="182868"/>
                  </a:lnTo>
                  <a:lnTo>
                    <a:pt x="210667" y="1720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9887812" y="3839637"/>
            <a:ext cx="26670" cy="252729"/>
            <a:chOff x="4833212" y="3839636"/>
            <a:chExt cx="26670" cy="252729"/>
          </a:xfrm>
        </p:grpSpPr>
        <p:sp>
          <p:nvSpPr>
            <p:cNvPr id="87" name="object 87"/>
            <p:cNvSpPr/>
            <p:nvPr/>
          </p:nvSpPr>
          <p:spPr>
            <a:xfrm>
              <a:off x="4838205" y="3894718"/>
              <a:ext cx="17145" cy="193040"/>
            </a:xfrm>
            <a:custGeom>
              <a:avLst/>
              <a:gdLst/>
              <a:ahLst/>
              <a:cxnLst/>
              <a:rect l="l" t="t" r="r" b="b"/>
              <a:pathLst>
                <a:path w="17145" h="193039">
                  <a:moveTo>
                    <a:pt x="9347" y="192567"/>
                  </a:moveTo>
                  <a:lnTo>
                    <a:pt x="1815" y="158775"/>
                  </a:lnTo>
                  <a:lnTo>
                    <a:pt x="715" y="151655"/>
                  </a:lnTo>
                  <a:lnTo>
                    <a:pt x="155" y="144535"/>
                  </a:lnTo>
                  <a:lnTo>
                    <a:pt x="0" y="137548"/>
                  </a:lnTo>
                  <a:lnTo>
                    <a:pt x="939" y="129744"/>
                  </a:lnTo>
                  <a:lnTo>
                    <a:pt x="2692" y="122205"/>
                  </a:lnTo>
                  <a:lnTo>
                    <a:pt x="5256" y="114927"/>
                  </a:lnTo>
                  <a:lnTo>
                    <a:pt x="8628" y="107912"/>
                  </a:lnTo>
                  <a:lnTo>
                    <a:pt x="11987" y="100708"/>
                  </a:lnTo>
                  <a:lnTo>
                    <a:pt x="14470" y="93104"/>
                  </a:lnTo>
                  <a:lnTo>
                    <a:pt x="16009" y="85500"/>
                  </a:lnTo>
                  <a:lnTo>
                    <a:pt x="16537" y="78296"/>
                  </a:lnTo>
                  <a:lnTo>
                    <a:pt x="15886" y="68366"/>
                  </a:lnTo>
                  <a:lnTo>
                    <a:pt x="14021" y="58634"/>
                  </a:lnTo>
                  <a:lnTo>
                    <a:pt x="11077" y="49034"/>
                  </a:lnTo>
                  <a:lnTo>
                    <a:pt x="7190" y="39501"/>
                  </a:lnTo>
                  <a:lnTo>
                    <a:pt x="3646" y="29460"/>
                  </a:lnTo>
                  <a:lnTo>
                    <a:pt x="1522" y="19485"/>
                  </a:lnTo>
                  <a:lnTo>
                    <a:pt x="612" y="9643"/>
                  </a:lnTo>
                  <a:lnTo>
                    <a:pt x="709" y="0"/>
                  </a:lnTo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838914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38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838914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38" y="0"/>
                  </a:lnTo>
                </a:path>
              </a:pathLst>
            </a:custGeom>
            <a:ln w="9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/>
          <p:nvPr/>
        </p:nvSpPr>
        <p:spPr>
          <a:xfrm>
            <a:off x="9865493" y="5399470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37" y="305946"/>
                </a:moveTo>
                <a:lnTo>
                  <a:pt x="1811" y="263339"/>
                </a:lnTo>
                <a:lnTo>
                  <a:pt x="714" y="254365"/>
                </a:lnTo>
                <a:lnTo>
                  <a:pt x="155" y="245388"/>
                </a:lnTo>
                <a:lnTo>
                  <a:pt x="0" y="236575"/>
                </a:lnTo>
                <a:lnTo>
                  <a:pt x="937" y="226734"/>
                </a:lnTo>
                <a:lnTo>
                  <a:pt x="2687" y="217227"/>
                </a:lnTo>
                <a:lnTo>
                  <a:pt x="5248" y="208052"/>
                </a:lnTo>
                <a:lnTo>
                  <a:pt x="8618" y="199209"/>
                </a:lnTo>
                <a:lnTo>
                  <a:pt x="11977" y="190127"/>
                </a:lnTo>
                <a:lnTo>
                  <a:pt x="14460" y="180540"/>
                </a:lnTo>
                <a:lnTo>
                  <a:pt x="15999" y="170952"/>
                </a:lnTo>
                <a:lnTo>
                  <a:pt x="16527" y="161864"/>
                </a:lnTo>
                <a:lnTo>
                  <a:pt x="15874" y="149342"/>
                </a:lnTo>
                <a:lnTo>
                  <a:pt x="14006" y="137071"/>
                </a:lnTo>
                <a:lnTo>
                  <a:pt x="11059" y="124968"/>
                </a:lnTo>
                <a:lnTo>
                  <a:pt x="7170" y="112948"/>
                </a:lnTo>
                <a:lnTo>
                  <a:pt x="3638" y="100287"/>
                </a:lnTo>
                <a:lnTo>
                  <a:pt x="1520" y="87710"/>
                </a:lnTo>
                <a:lnTo>
                  <a:pt x="611" y="75300"/>
                </a:lnTo>
                <a:lnTo>
                  <a:pt x="709" y="63140"/>
                </a:lnTo>
                <a:lnTo>
                  <a:pt x="933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045251" y="5390565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37" y="305946"/>
                </a:moveTo>
                <a:lnTo>
                  <a:pt x="1811" y="263346"/>
                </a:lnTo>
                <a:lnTo>
                  <a:pt x="714" y="254367"/>
                </a:lnTo>
                <a:lnTo>
                  <a:pt x="155" y="245390"/>
                </a:lnTo>
                <a:lnTo>
                  <a:pt x="0" y="236584"/>
                </a:lnTo>
                <a:lnTo>
                  <a:pt x="937" y="226745"/>
                </a:lnTo>
                <a:lnTo>
                  <a:pt x="2687" y="217242"/>
                </a:lnTo>
                <a:lnTo>
                  <a:pt x="5248" y="208070"/>
                </a:lnTo>
                <a:lnTo>
                  <a:pt x="8618" y="199229"/>
                </a:lnTo>
                <a:lnTo>
                  <a:pt x="11977" y="190137"/>
                </a:lnTo>
                <a:lnTo>
                  <a:pt x="14460" y="180547"/>
                </a:lnTo>
                <a:lnTo>
                  <a:pt x="15999" y="170960"/>
                </a:lnTo>
                <a:lnTo>
                  <a:pt x="16527" y="161873"/>
                </a:lnTo>
                <a:lnTo>
                  <a:pt x="15874" y="149351"/>
                </a:lnTo>
                <a:lnTo>
                  <a:pt x="14006" y="137077"/>
                </a:lnTo>
                <a:lnTo>
                  <a:pt x="11059" y="124973"/>
                </a:lnTo>
                <a:lnTo>
                  <a:pt x="7170" y="112958"/>
                </a:lnTo>
                <a:lnTo>
                  <a:pt x="3638" y="100293"/>
                </a:lnTo>
                <a:lnTo>
                  <a:pt x="1520" y="87716"/>
                </a:lnTo>
                <a:lnTo>
                  <a:pt x="611" y="75308"/>
                </a:lnTo>
                <a:lnTo>
                  <a:pt x="709" y="63150"/>
                </a:lnTo>
                <a:lnTo>
                  <a:pt x="933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2" name="object 92"/>
          <p:cNvGrpSpPr/>
          <p:nvPr/>
        </p:nvGrpSpPr>
        <p:grpSpPr>
          <a:xfrm>
            <a:off x="9156553" y="3839637"/>
            <a:ext cx="26670" cy="252729"/>
            <a:chOff x="4101953" y="3839636"/>
            <a:chExt cx="26670" cy="252729"/>
          </a:xfrm>
        </p:grpSpPr>
        <p:sp>
          <p:nvSpPr>
            <p:cNvPr id="93" name="object 93"/>
            <p:cNvSpPr/>
            <p:nvPr/>
          </p:nvSpPr>
          <p:spPr>
            <a:xfrm>
              <a:off x="4106946" y="3894718"/>
              <a:ext cx="17145" cy="193040"/>
            </a:xfrm>
            <a:custGeom>
              <a:avLst/>
              <a:gdLst/>
              <a:ahLst/>
              <a:cxnLst/>
              <a:rect l="l" t="t" r="r" b="b"/>
              <a:pathLst>
                <a:path w="17145" h="193039">
                  <a:moveTo>
                    <a:pt x="9347" y="192567"/>
                  </a:moveTo>
                  <a:lnTo>
                    <a:pt x="1824" y="158775"/>
                  </a:lnTo>
                  <a:lnTo>
                    <a:pt x="722" y="151655"/>
                  </a:lnTo>
                  <a:lnTo>
                    <a:pt x="158" y="144535"/>
                  </a:lnTo>
                  <a:lnTo>
                    <a:pt x="0" y="137548"/>
                  </a:lnTo>
                  <a:lnTo>
                    <a:pt x="947" y="129744"/>
                  </a:lnTo>
                  <a:lnTo>
                    <a:pt x="2700" y="122205"/>
                  </a:lnTo>
                  <a:lnTo>
                    <a:pt x="5259" y="114927"/>
                  </a:lnTo>
                  <a:lnTo>
                    <a:pt x="8628" y="107912"/>
                  </a:lnTo>
                  <a:lnTo>
                    <a:pt x="11989" y="100708"/>
                  </a:lnTo>
                  <a:lnTo>
                    <a:pt x="14475" y="93104"/>
                  </a:lnTo>
                  <a:lnTo>
                    <a:pt x="16018" y="85500"/>
                  </a:lnTo>
                  <a:lnTo>
                    <a:pt x="16547" y="78296"/>
                  </a:lnTo>
                  <a:lnTo>
                    <a:pt x="15893" y="68366"/>
                  </a:lnTo>
                  <a:lnTo>
                    <a:pt x="14022" y="58634"/>
                  </a:lnTo>
                  <a:lnTo>
                    <a:pt x="11074" y="49034"/>
                  </a:lnTo>
                  <a:lnTo>
                    <a:pt x="7190" y="39501"/>
                  </a:lnTo>
                  <a:lnTo>
                    <a:pt x="3651" y="29460"/>
                  </a:lnTo>
                  <a:lnTo>
                    <a:pt x="1529" y="19485"/>
                  </a:lnTo>
                  <a:lnTo>
                    <a:pt x="622" y="9643"/>
                  </a:lnTo>
                  <a:lnTo>
                    <a:pt x="729" y="0"/>
                  </a:lnTo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107675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18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107675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18" y="0"/>
                  </a:lnTo>
                </a:path>
              </a:pathLst>
            </a:custGeom>
            <a:ln w="9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/>
          <p:nvPr/>
        </p:nvSpPr>
        <p:spPr>
          <a:xfrm>
            <a:off x="9134224" y="5399470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47" y="305946"/>
                </a:moveTo>
                <a:lnTo>
                  <a:pt x="1815" y="263339"/>
                </a:lnTo>
                <a:lnTo>
                  <a:pt x="717" y="254365"/>
                </a:lnTo>
                <a:lnTo>
                  <a:pt x="157" y="245388"/>
                </a:lnTo>
                <a:lnTo>
                  <a:pt x="0" y="236575"/>
                </a:lnTo>
                <a:lnTo>
                  <a:pt x="942" y="226734"/>
                </a:lnTo>
                <a:lnTo>
                  <a:pt x="2691" y="217227"/>
                </a:lnTo>
                <a:lnTo>
                  <a:pt x="5249" y="208052"/>
                </a:lnTo>
                <a:lnTo>
                  <a:pt x="8618" y="199209"/>
                </a:lnTo>
                <a:lnTo>
                  <a:pt x="11983" y="190127"/>
                </a:lnTo>
                <a:lnTo>
                  <a:pt x="14469" y="180540"/>
                </a:lnTo>
                <a:lnTo>
                  <a:pt x="16009" y="170952"/>
                </a:lnTo>
                <a:lnTo>
                  <a:pt x="16537" y="161864"/>
                </a:lnTo>
                <a:lnTo>
                  <a:pt x="15886" y="149342"/>
                </a:lnTo>
                <a:lnTo>
                  <a:pt x="14021" y="137071"/>
                </a:lnTo>
                <a:lnTo>
                  <a:pt x="11077" y="124968"/>
                </a:lnTo>
                <a:lnTo>
                  <a:pt x="7190" y="112948"/>
                </a:lnTo>
                <a:lnTo>
                  <a:pt x="3651" y="100287"/>
                </a:lnTo>
                <a:lnTo>
                  <a:pt x="1527" y="87710"/>
                </a:lnTo>
                <a:lnTo>
                  <a:pt x="617" y="75300"/>
                </a:lnTo>
                <a:lnTo>
                  <a:pt x="719" y="63140"/>
                </a:lnTo>
                <a:lnTo>
                  <a:pt x="934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13982" y="5390565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47" y="305946"/>
                </a:moveTo>
                <a:lnTo>
                  <a:pt x="1815" y="263346"/>
                </a:lnTo>
                <a:lnTo>
                  <a:pt x="717" y="254367"/>
                </a:lnTo>
                <a:lnTo>
                  <a:pt x="157" y="245390"/>
                </a:lnTo>
                <a:lnTo>
                  <a:pt x="0" y="236584"/>
                </a:lnTo>
                <a:lnTo>
                  <a:pt x="942" y="226745"/>
                </a:lnTo>
                <a:lnTo>
                  <a:pt x="2691" y="217242"/>
                </a:lnTo>
                <a:lnTo>
                  <a:pt x="5249" y="208070"/>
                </a:lnTo>
                <a:lnTo>
                  <a:pt x="8618" y="199229"/>
                </a:lnTo>
                <a:lnTo>
                  <a:pt x="11983" y="190137"/>
                </a:lnTo>
                <a:lnTo>
                  <a:pt x="14469" y="180547"/>
                </a:lnTo>
                <a:lnTo>
                  <a:pt x="16009" y="170960"/>
                </a:lnTo>
                <a:lnTo>
                  <a:pt x="16537" y="161873"/>
                </a:lnTo>
                <a:lnTo>
                  <a:pt x="15886" y="149351"/>
                </a:lnTo>
                <a:lnTo>
                  <a:pt x="14021" y="137077"/>
                </a:lnTo>
                <a:lnTo>
                  <a:pt x="11077" y="124973"/>
                </a:lnTo>
                <a:lnTo>
                  <a:pt x="7190" y="112958"/>
                </a:lnTo>
                <a:lnTo>
                  <a:pt x="3651" y="100293"/>
                </a:lnTo>
                <a:lnTo>
                  <a:pt x="1527" y="87716"/>
                </a:lnTo>
                <a:lnTo>
                  <a:pt x="617" y="75308"/>
                </a:lnTo>
                <a:lnTo>
                  <a:pt x="719" y="63150"/>
                </a:lnTo>
                <a:lnTo>
                  <a:pt x="934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8" name="object 98"/>
          <p:cNvGrpSpPr/>
          <p:nvPr/>
        </p:nvGrpSpPr>
        <p:grpSpPr>
          <a:xfrm>
            <a:off x="8792722" y="3839637"/>
            <a:ext cx="26670" cy="252729"/>
            <a:chOff x="3738122" y="3839636"/>
            <a:chExt cx="26670" cy="252729"/>
          </a:xfrm>
        </p:grpSpPr>
        <p:sp>
          <p:nvSpPr>
            <p:cNvPr id="99" name="object 99"/>
            <p:cNvSpPr/>
            <p:nvPr/>
          </p:nvSpPr>
          <p:spPr>
            <a:xfrm>
              <a:off x="3743114" y="3894718"/>
              <a:ext cx="17145" cy="193040"/>
            </a:xfrm>
            <a:custGeom>
              <a:avLst/>
              <a:gdLst/>
              <a:ahLst/>
              <a:cxnLst/>
              <a:rect l="l" t="t" r="r" b="b"/>
              <a:pathLst>
                <a:path w="17145" h="193039">
                  <a:moveTo>
                    <a:pt x="9347" y="192567"/>
                  </a:moveTo>
                  <a:lnTo>
                    <a:pt x="1820" y="158775"/>
                  </a:lnTo>
                  <a:lnTo>
                    <a:pt x="719" y="151655"/>
                  </a:lnTo>
                  <a:lnTo>
                    <a:pt x="157" y="144535"/>
                  </a:lnTo>
                  <a:lnTo>
                    <a:pt x="0" y="137548"/>
                  </a:lnTo>
                  <a:lnTo>
                    <a:pt x="943" y="129744"/>
                  </a:lnTo>
                  <a:lnTo>
                    <a:pt x="2696" y="122205"/>
                  </a:lnTo>
                  <a:lnTo>
                    <a:pt x="5257" y="114927"/>
                  </a:lnTo>
                  <a:lnTo>
                    <a:pt x="8628" y="107912"/>
                  </a:lnTo>
                  <a:lnTo>
                    <a:pt x="11987" y="100708"/>
                  </a:lnTo>
                  <a:lnTo>
                    <a:pt x="14470" y="93104"/>
                  </a:lnTo>
                  <a:lnTo>
                    <a:pt x="16009" y="85500"/>
                  </a:lnTo>
                  <a:lnTo>
                    <a:pt x="16537" y="78296"/>
                  </a:lnTo>
                  <a:lnTo>
                    <a:pt x="15886" y="68366"/>
                  </a:lnTo>
                  <a:lnTo>
                    <a:pt x="14021" y="58634"/>
                  </a:lnTo>
                  <a:lnTo>
                    <a:pt x="11077" y="49034"/>
                  </a:lnTo>
                  <a:lnTo>
                    <a:pt x="7190" y="39501"/>
                  </a:lnTo>
                  <a:lnTo>
                    <a:pt x="3651" y="29460"/>
                  </a:lnTo>
                  <a:lnTo>
                    <a:pt x="1527" y="19485"/>
                  </a:lnTo>
                  <a:lnTo>
                    <a:pt x="617" y="9643"/>
                  </a:lnTo>
                  <a:lnTo>
                    <a:pt x="719" y="0"/>
                  </a:lnTo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743833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28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743833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28" y="0"/>
                  </a:lnTo>
                </a:path>
              </a:pathLst>
            </a:custGeom>
            <a:ln w="9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/>
          <p:nvPr/>
        </p:nvSpPr>
        <p:spPr>
          <a:xfrm>
            <a:off x="8770392" y="5399470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47" y="305946"/>
                </a:moveTo>
                <a:lnTo>
                  <a:pt x="1824" y="263339"/>
                </a:lnTo>
                <a:lnTo>
                  <a:pt x="722" y="254365"/>
                </a:lnTo>
                <a:lnTo>
                  <a:pt x="158" y="245388"/>
                </a:lnTo>
                <a:lnTo>
                  <a:pt x="0" y="236575"/>
                </a:lnTo>
                <a:lnTo>
                  <a:pt x="948" y="226734"/>
                </a:lnTo>
                <a:lnTo>
                  <a:pt x="2701" y="217227"/>
                </a:lnTo>
                <a:lnTo>
                  <a:pt x="5263" y="208052"/>
                </a:lnTo>
                <a:lnTo>
                  <a:pt x="8638" y="199209"/>
                </a:lnTo>
                <a:lnTo>
                  <a:pt x="11993" y="190127"/>
                </a:lnTo>
                <a:lnTo>
                  <a:pt x="14476" y="180540"/>
                </a:lnTo>
                <a:lnTo>
                  <a:pt x="16018" y="170952"/>
                </a:lnTo>
                <a:lnTo>
                  <a:pt x="16547" y="161864"/>
                </a:lnTo>
                <a:lnTo>
                  <a:pt x="15894" y="149342"/>
                </a:lnTo>
                <a:lnTo>
                  <a:pt x="14026" y="137071"/>
                </a:lnTo>
                <a:lnTo>
                  <a:pt x="11079" y="124968"/>
                </a:lnTo>
                <a:lnTo>
                  <a:pt x="7190" y="112948"/>
                </a:lnTo>
                <a:lnTo>
                  <a:pt x="3651" y="100287"/>
                </a:lnTo>
                <a:lnTo>
                  <a:pt x="1529" y="87710"/>
                </a:lnTo>
                <a:lnTo>
                  <a:pt x="622" y="75300"/>
                </a:lnTo>
                <a:lnTo>
                  <a:pt x="729" y="63140"/>
                </a:lnTo>
                <a:lnTo>
                  <a:pt x="934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950151" y="5390565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47" y="305946"/>
                </a:moveTo>
                <a:lnTo>
                  <a:pt x="1824" y="263346"/>
                </a:lnTo>
                <a:lnTo>
                  <a:pt x="722" y="254367"/>
                </a:lnTo>
                <a:lnTo>
                  <a:pt x="158" y="245390"/>
                </a:lnTo>
                <a:lnTo>
                  <a:pt x="0" y="236584"/>
                </a:lnTo>
                <a:lnTo>
                  <a:pt x="948" y="226745"/>
                </a:lnTo>
                <a:lnTo>
                  <a:pt x="2701" y="217242"/>
                </a:lnTo>
                <a:lnTo>
                  <a:pt x="5263" y="208070"/>
                </a:lnTo>
                <a:lnTo>
                  <a:pt x="8638" y="199229"/>
                </a:lnTo>
                <a:lnTo>
                  <a:pt x="11993" y="190137"/>
                </a:lnTo>
                <a:lnTo>
                  <a:pt x="14476" y="180547"/>
                </a:lnTo>
                <a:lnTo>
                  <a:pt x="16018" y="170960"/>
                </a:lnTo>
                <a:lnTo>
                  <a:pt x="16547" y="161873"/>
                </a:lnTo>
                <a:lnTo>
                  <a:pt x="15894" y="149351"/>
                </a:lnTo>
                <a:lnTo>
                  <a:pt x="14026" y="137077"/>
                </a:lnTo>
                <a:lnTo>
                  <a:pt x="11079" y="124973"/>
                </a:lnTo>
                <a:lnTo>
                  <a:pt x="7190" y="112958"/>
                </a:lnTo>
                <a:lnTo>
                  <a:pt x="3651" y="100293"/>
                </a:lnTo>
                <a:lnTo>
                  <a:pt x="1529" y="87716"/>
                </a:lnTo>
                <a:lnTo>
                  <a:pt x="622" y="75308"/>
                </a:lnTo>
                <a:lnTo>
                  <a:pt x="729" y="63150"/>
                </a:lnTo>
                <a:lnTo>
                  <a:pt x="934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4" name="object 104"/>
          <p:cNvGrpSpPr/>
          <p:nvPr/>
        </p:nvGrpSpPr>
        <p:grpSpPr>
          <a:xfrm>
            <a:off x="9519666" y="3839637"/>
            <a:ext cx="26670" cy="252729"/>
            <a:chOff x="4465066" y="3839636"/>
            <a:chExt cx="26670" cy="252729"/>
          </a:xfrm>
        </p:grpSpPr>
        <p:sp>
          <p:nvSpPr>
            <p:cNvPr id="105" name="object 105"/>
            <p:cNvSpPr/>
            <p:nvPr/>
          </p:nvSpPr>
          <p:spPr>
            <a:xfrm>
              <a:off x="4470059" y="3894718"/>
              <a:ext cx="17145" cy="193040"/>
            </a:xfrm>
            <a:custGeom>
              <a:avLst/>
              <a:gdLst/>
              <a:ahLst/>
              <a:cxnLst/>
              <a:rect l="l" t="t" r="r" b="b"/>
              <a:pathLst>
                <a:path w="17145" h="193039">
                  <a:moveTo>
                    <a:pt x="9337" y="192567"/>
                  </a:moveTo>
                  <a:lnTo>
                    <a:pt x="1820" y="158775"/>
                  </a:lnTo>
                  <a:lnTo>
                    <a:pt x="719" y="151655"/>
                  </a:lnTo>
                  <a:lnTo>
                    <a:pt x="157" y="144535"/>
                  </a:lnTo>
                  <a:lnTo>
                    <a:pt x="0" y="137548"/>
                  </a:lnTo>
                  <a:lnTo>
                    <a:pt x="943" y="129744"/>
                  </a:lnTo>
                  <a:lnTo>
                    <a:pt x="2696" y="122205"/>
                  </a:lnTo>
                  <a:lnTo>
                    <a:pt x="5257" y="114927"/>
                  </a:lnTo>
                  <a:lnTo>
                    <a:pt x="8628" y="107912"/>
                  </a:lnTo>
                  <a:lnTo>
                    <a:pt x="11987" y="100708"/>
                  </a:lnTo>
                  <a:lnTo>
                    <a:pt x="14470" y="93104"/>
                  </a:lnTo>
                  <a:lnTo>
                    <a:pt x="16009" y="85500"/>
                  </a:lnTo>
                  <a:lnTo>
                    <a:pt x="16537" y="78296"/>
                  </a:lnTo>
                  <a:lnTo>
                    <a:pt x="15887" y="68366"/>
                  </a:lnTo>
                  <a:lnTo>
                    <a:pt x="14026" y="58634"/>
                  </a:lnTo>
                  <a:lnTo>
                    <a:pt x="11086" y="49034"/>
                  </a:lnTo>
                  <a:lnTo>
                    <a:pt x="7200" y="39501"/>
                  </a:lnTo>
                  <a:lnTo>
                    <a:pt x="3655" y="29460"/>
                  </a:lnTo>
                  <a:lnTo>
                    <a:pt x="1529" y="19485"/>
                  </a:lnTo>
                  <a:lnTo>
                    <a:pt x="618" y="9643"/>
                  </a:lnTo>
                  <a:lnTo>
                    <a:pt x="719" y="0"/>
                  </a:lnTo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470778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18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470778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18" y="0"/>
                  </a:lnTo>
                </a:path>
              </a:pathLst>
            </a:custGeom>
            <a:ln w="9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/>
          <p:nvPr/>
        </p:nvSpPr>
        <p:spPr>
          <a:xfrm>
            <a:off x="9497327" y="5399470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57" y="305946"/>
                </a:moveTo>
                <a:lnTo>
                  <a:pt x="1828" y="263339"/>
                </a:lnTo>
                <a:lnTo>
                  <a:pt x="724" y="254365"/>
                </a:lnTo>
                <a:lnTo>
                  <a:pt x="158" y="245388"/>
                </a:lnTo>
                <a:lnTo>
                  <a:pt x="0" y="236575"/>
                </a:lnTo>
                <a:lnTo>
                  <a:pt x="949" y="226734"/>
                </a:lnTo>
                <a:lnTo>
                  <a:pt x="2706" y="217227"/>
                </a:lnTo>
                <a:lnTo>
                  <a:pt x="5271" y="208052"/>
                </a:lnTo>
                <a:lnTo>
                  <a:pt x="8648" y="199209"/>
                </a:lnTo>
                <a:lnTo>
                  <a:pt x="12001" y="190127"/>
                </a:lnTo>
                <a:lnTo>
                  <a:pt x="14481" y="180540"/>
                </a:lnTo>
                <a:lnTo>
                  <a:pt x="16019" y="170952"/>
                </a:lnTo>
                <a:lnTo>
                  <a:pt x="16547" y="161864"/>
                </a:lnTo>
                <a:lnTo>
                  <a:pt x="15896" y="149342"/>
                </a:lnTo>
                <a:lnTo>
                  <a:pt x="14031" y="137071"/>
                </a:lnTo>
                <a:lnTo>
                  <a:pt x="11087" y="124968"/>
                </a:lnTo>
                <a:lnTo>
                  <a:pt x="7200" y="112948"/>
                </a:lnTo>
                <a:lnTo>
                  <a:pt x="3659" y="100287"/>
                </a:lnTo>
                <a:lnTo>
                  <a:pt x="1534" y="87710"/>
                </a:lnTo>
                <a:lnTo>
                  <a:pt x="623" y="75300"/>
                </a:lnTo>
                <a:lnTo>
                  <a:pt x="729" y="63140"/>
                </a:lnTo>
                <a:lnTo>
                  <a:pt x="935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677085" y="5390565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57" y="305946"/>
                </a:moveTo>
                <a:lnTo>
                  <a:pt x="1828" y="263346"/>
                </a:lnTo>
                <a:lnTo>
                  <a:pt x="724" y="254367"/>
                </a:lnTo>
                <a:lnTo>
                  <a:pt x="158" y="245390"/>
                </a:lnTo>
                <a:lnTo>
                  <a:pt x="0" y="236584"/>
                </a:lnTo>
                <a:lnTo>
                  <a:pt x="949" y="226745"/>
                </a:lnTo>
                <a:lnTo>
                  <a:pt x="2706" y="217242"/>
                </a:lnTo>
                <a:lnTo>
                  <a:pt x="5271" y="208070"/>
                </a:lnTo>
                <a:lnTo>
                  <a:pt x="8648" y="199229"/>
                </a:lnTo>
                <a:lnTo>
                  <a:pt x="12001" y="190137"/>
                </a:lnTo>
                <a:lnTo>
                  <a:pt x="14481" y="180547"/>
                </a:lnTo>
                <a:lnTo>
                  <a:pt x="16019" y="170960"/>
                </a:lnTo>
                <a:lnTo>
                  <a:pt x="16547" y="161873"/>
                </a:lnTo>
                <a:lnTo>
                  <a:pt x="15896" y="149351"/>
                </a:lnTo>
                <a:lnTo>
                  <a:pt x="14031" y="137077"/>
                </a:lnTo>
                <a:lnTo>
                  <a:pt x="11087" y="124973"/>
                </a:lnTo>
                <a:lnTo>
                  <a:pt x="7200" y="112958"/>
                </a:lnTo>
                <a:lnTo>
                  <a:pt x="3659" y="100293"/>
                </a:lnTo>
                <a:lnTo>
                  <a:pt x="1534" y="87716"/>
                </a:lnTo>
                <a:lnTo>
                  <a:pt x="623" y="75308"/>
                </a:lnTo>
                <a:lnTo>
                  <a:pt x="729" y="63150"/>
                </a:lnTo>
                <a:lnTo>
                  <a:pt x="935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0" name="object 110"/>
          <p:cNvGrpSpPr/>
          <p:nvPr/>
        </p:nvGrpSpPr>
        <p:grpSpPr>
          <a:xfrm>
            <a:off x="10253082" y="3839637"/>
            <a:ext cx="26670" cy="252729"/>
            <a:chOff x="5198482" y="3839636"/>
            <a:chExt cx="26670" cy="252729"/>
          </a:xfrm>
        </p:grpSpPr>
        <p:sp>
          <p:nvSpPr>
            <p:cNvPr id="111" name="object 111"/>
            <p:cNvSpPr/>
            <p:nvPr/>
          </p:nvSpPr>
          <p:spPr>
            <a:xfrm>
              <a:off x="5203474" y="3894718"/>
              <a:ext cx="17145" cy="193040"/>
            </a:xfrm>
            <a:custGeom>
              <a:avLst/>
              <a:gdLst/>
              <a:ahLst/>
              <a:cxnLst/>
              <a:rect l="l" t="t" r="r" b="b"/>
              <a:pathLst>
                <a:path w="17145" h="193039">
                  <a:moveTo>
                    <a:pt x="9357" y="192567"/>
                  </a:moveTo>
                  <a:lnTo>
                    <a:pt x="1815" y="158775"/>
                  </a:lnTo>
                  <a:lnTo>
                    <a:pt x="715" y="151655"/>
                  </a:lnTo>
                  <a:lnTo>
                    <a:pt x="155" y="144535"/>
                  </a:lnTo>
                  <a:lnTo>
                    <a:pt x="0" y="137548"/>
                  </a:lnTo>
                  <a:lnTo>
                    <a:pt x="939" y="129744"/>
                  </a:lnTo>
                  <a:lnTo>
                    <a:pt x="2692" y="122205"/>
                  </a:lnTo>
                  <a:lnTo>
                    <a:pt x="5256" y="114927"/>
                  </a:lnTo>
                  <a:lnTo>
                    <a:pt x="8628" y="107912"/>
                  </a:lnTo>
                  <a:lnTo>
                    <a:pt x="11986" y="100708"/>
                  </a:lnTo>
                  <a:lnTo>
                    <a:pt x="14465" y="93104"/>
                  </a:lnTo>
                  <a:lnTo>
                    <a:pt x="16001" y="85500"/>
                  </a:lnTo>
                  <a:lnTo>
                    <a:pt x="16527" y="78296"/>
                  </a:lnTo>
                  <a:lnTo>
                    <a:pt x="15877" y="68366"/>
                  </a:lnTo>
                  <a:lnTo>
                    <a:pt x="14016" y="58634"/>
                  </a:lnTo>
                  <a:lnTo>
                    <a:pt x="11076" y="49034"/>
                  </a:lnTo>
                  <a:lnTo>
                    <a:pt x="7190" y="39501"/>
                  </a:lnTo>
                  <a:lnTo>
                    <a:pt x="3651" y="29460"/>
                  </a:lnTo>
                  <a:lnTo>
                    <a:pt x="1526" y="19485"/>
                  </a:lnTo>
                  <a:lnTo>
                    <a:pt x="613" y="9643"/>
                  </a:lnTo>
                  <a:lnTo>
                    <a:pt x="709" y="0"/>
                  </a:lnTo>
                </a:path>
              </a:pathLst>
            </a:custGeom>
            <a:ln w="9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204183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48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204183" y="3844627"/>
              <a:ext cx="8890" cy="50165"/>
            </a:xfrm>
            <a:custGeom>
              <a:avLst/>
              <a:gdLst/>
              <a:ahLst/>
              <a:cxnLst/>
              <a:rect l="l" t="t" r="r" b="b"/>
              <a:pathLst>
                <a:path w="8889" h="50164">
                  <a:moveTo>
                    <a:pt x="0" y="50091"/>
                  </a:moveTo>
                  <a:lnTo>
                    <a:pt x="8648" y="0"/>
                  </a:lnTo>
                </a:path>
              </a:pathLst>
            </a:custGeom>
            <a:ln w="99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/>
          <p:nvPr/>
        </p:nvSpPr>
        <p:spPr>
          <a:xfrm>
            <a:off x="10230742" y="5399470"/>
            <a:ext cx="17145" cy="306070"/>
          </a:xfrm>
          <a:custGeom>
            <a:avLst/>
            <a:gdLst/>
            <a:ahLst/>
            <a:cxnLst/>
            <a:rect l="l" t="t" r="r" b="b"/>
            <a:pathLst>
              <a:path w="17145" h="306070">
                <a:moveTo>
                  <a:pt x="9357" y="305946"/>
                </a:moveTo>
                <a:lnTo>
                  <a:pt x="1828" y="263339"/>
                </a:lnTo>
                <a:lnTo>
                  <a:pt x="724" y="254365"/>
                </a:lnTo>
                <a:lnTo>
                  <a:pt x="158" y="245388"/>
                </a:lnTo>
                <a:lnTo>
                  <a:pt x="0" y="236575"/>
                </a:lnTo>
                <a:lnTo>
                  <a:pt x="949" y="226734"/>
                </a:lnTo>
                <a:lnTo>
                  <a:pt x="2705" y="217227"/>
                </a:lnTo>
                <a:lnTo>
                  <a:pt x="5267" y="208052"/>
                </a:lnTo>
                <a:lnTo>
                  <a:pt x="8638" y="199209"/>
                </a:lnTo>
                <a:lnTo>
                  <a:pt x="11997" y="190127"/>
                </a:lnTo>
                <a:lnTo>
                  <a:pt x="14480" y="180540"/>
                </a:lnTo>
                <a:lnTo>
                  <a:pt x="16019" y="170952"/>
                </a:lnTo>
                <a:lnTo>
                  <a:pt x="16547" y="161864"/>
                </a:lnTo>
                <a:lnTo>
                  <a:pt x="15896" y="149342"/>
                </a:lnTo>
                <a:lnTo>
                  <a:pt x="14029" y="137071"/>
                </a:lnTo>
                <a:lnTo>
                  <a:pt x="11083" y="124968"/>
                </a:lnTo>
                <a:lnTo>
                  <a:pt x="7190" y="112948"/>
                </a:lnTo>
                <a:lnTo>
                  <a:pt x="3651" y="100287"/>
                </a:lnTo>
                <a:lnTo>
                  <a:pt x="1529" y="87710"/>
                </a:lnTo>
                <a:lnTo>
                  <a:pt x="622" y="75300"/>
                </a:lnTo>
                <a:lnTo>
                  <a:pt x="729" y="63140"/>
                </a:lnTo>
                <a:lnTo>
                  <a:pt x="9357" y="0"/>
                </a:lnTo>
              </a:path>
            </a:pathLst>
          </a:custGeom>
          <a:ln w="9986">
            <a:solidFill>
              <a:srgbClr val="7375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5" name="object 115"/>
          <p:cNvGrpSpPr/>
          <p:nvPr/>
        </p:nvGrpSpPr>
        <p:grpSpPr>
          <a:xfrm>
            <a:off x="11039707" y="3831485"/>
            <a:ext cx="129539" cy="1264920"/>
            <a:chOff x="5985106" y="3831485"/>
            <a:chExt cx="129539" cy="1264920"/>
          </a:xfrm>
        </p:grpSpPr>
        <p:sp>
          <p:nvSpPr>
            <p:cNvPr id="116" name="object 116"/>
            <p:cNvSpPr/>
            <p:nvPr/>
          </p:nvSpPr>
          <p:spPr>
            <a:xfrm>
              <a:off x="5986903" y="3833282"/>
              <a:ext cx="126364" cy="1261110"/>
            </a:xfrm>
            <a:custGeom>
              <a:avLst/>
              <a:gdLst/>
              <a:ahLst/>
              <a:cxnLst/>
              <a:rect l="l" t="t" r="r" b="b"/>
              <a:pathLst>
                <a:path w="126364" h="1261110">
                  <a:moveTo>
                    <a:pt x="62945" y="1260927"/>
                  </a:moveTo>
                  <a:lnTo>
                    <a:pt x="38436" y="1255824"/>
                  </a:lnTo>
                  <a:lnTo>
                    <a:pt x="18429" y="1241906"/>
                  </a:lnTo>
                  <a:lnTo>
                    <a:pt x="4943" y="1221258"/>
                  </a:lnTo>
                  <a:lnTo>
                    <a:pt x="0" y="1195964"/>
                  </a:lnTo>
                  <a:lnTo>
                    <a:pt x="2653" y="1176511"/>
                  </a:lnTo>
                  <a:lnTo>
                    <a:pt x="10044" y="1159625"/>
                  </a:lnTo>
                  <a:lnTo>
                    <a:pt x="21318" y="1145945"/>
                  </a:lnTo>
                  <a:lnTo>
                    <a:pt x="35622" y="1136115"/>
                  </a:lnTo>
                  <a:lnTo>
                    <a:pt x="35622" y="27352"/>
                  </a:lnTo>
                  <a:lnTo>
                    <a:pt x="37665" y="16585"/>
                  </a:lnTo>
                  <a:lnTo>
                    <a:pt x="43278" y="7904"/>
                  </a:lnTo>
                  <a:lnTo>
                    <a:pt x="51686" y="2109"/>
                  </a:lnTo>
                  <a:lnTo>
                    <a:pt x="62116" y="0"/>
                  </a:lnTo>
                  <a:lnTo>
                    <a:pt x="62945" y="0"/>
                  </a:lnTo>
                  <a:lnTo>
                    <a:pt x="73372" y="2109"/>
                  </a:lnTo>
                  <a:lnTo>
                    <a:pt x="81785" y="7904"/>
                  </a:lnTo>
                  <a:lnTo>
                    <a:pt x="87403" y="16585"/>
                  </a:lnTo>
                  <a:lnTo>
                    <a:pt x="89449" y="27352"/>
                  </a:lnTo>
                  <a:lnTo>
                    <a:pt x="89449" y="1134410"/>
                  </a:lnTo>
                  <a:lnTo>
                    <a:pt x="104231" y="1144386"/>
                  </a:lnTo>
                  <a:lnTo>
                    <a:pt x="115748" y="1158449"/>
                  </a:lnTo>
                  <a:lnTo>
                    <a:pt x="123226" y="1175881"/>
                  </a:lnTo>
                  <a:lnTo>
                    <a:pt x="125891" y="1195964"/>
                  </a:lnTo>
                  <a:lnTo>
                    <a:pt x="120945" y="1221258"/>
                  </a:lnTo>
                  <a:lnTo>
                    <a:pt x="107458" y="1241906"/>
                  </a:lnTo>
                  <a:lnTo>
                    <a:pt x="87450" y="1255824"/>
                  </a:lnTo>
                  <a:lnTo>
                    <a:pt x="62945" y="1260927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010921" y="4471872"/>
              <a:ext cx="74930" cy="597535"/>
            </a:xfrm>
            <a:custGeom>
              <a:avLst/>
              <a:gdLst/>
              <a:ahLst/>
              <a:cxnLst/>
              <a:rect l="l" t="t" r="r" b="b"/>
              <a:pathLst>
                <a:path w="74929" h="597535">
                  <a:moveTo>
                    <a:pt x="38098" y="597541"/>
                  </a:moveTo>
                  <a:lnTo>
                    <a:pt x="23062" y="594550"/>
                  </a:lnTo>
                  <a:lnTo>
                    <a:pt x="10975" y="586432"/>
                  </a:lnTo>
                  <a:lnTo>
                    <a:pt x="2925" y="574466"/>
                  </a:lnTo>
                  <a:lnTo>
                    <a:pt x="0" y="559931"/>
                  </a:lnTo>
                  <a:lnTo>
                    <a:pt x="2058" y="546719"/>
                  </a:lnTo>
                  <a:lnTo>
                    <a:pt x="7767" y="535672"/>
                  </a:lnTo>
                  <a:lnTo>
                    <a:pt x="16422" y="527350"/>
                  </a:lnTo>
                  <a:lnTo>
                    <a:pt x="27323" y="522311"/>
                  </a:lnTo>
                  <a:lnTo>
                    <a:pt x="27323" y="0"/>
                  </a:lnTo>
                  <a:lnTo>
                    <a:pt x="45538" y="0"/>
                  </a:lnTo>
                  <a:lnTo>
                    <a:pt x="45538" y="520606"/>
                  </a:lnTo>
                  <a:lnTo>
                    <a:pt x="57064" y="525308"/>
                  </a:lnTo>
                  <a:lnTo>
                    <a:pt x="66256" y="533857"/>
                  </a:lnTo>
                  <a:lnTo>
                    <a:pt x="72339" y="545612"/>
                  </a:lnTo>
                  <a:lnTo>
                    <a:pt x="74539" y="559931"/>
                  </a:lnTo>
                  <a:lnTo>
                    <a:pt x="71642" y="574466"/>
                  </a:lnTo>
                  <a:lnTo>
                    <a:pt x="63775" y="586432"/>
                  </a:lnTo>
                  <a:lnTo>
                    <a:pt x="52181" y="594550"/>
                  </a:lnTo>
                  <a:lnTo>
                    <a:pt x="38098" y="597541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13996" y="3852100"/>
              <a:ext cx="40640" cy="1167130"/>
            </a:xfrm>
            <a:custGeom>
              <a:avLst/>
              <a:gdLst/>
              <a:ahLst/>
              <a:cxnLst/>
              <a:rect l="l" t="t" r="r" b="b"/>
              <a:pathLst>
                <a:path w="40639" h="1167129">
                  <a:moveTo>
                    <a:pt x="34505" y="1138897"/>
                  </a:moveTo>
                  <a:lnTo>
                    <a:pt x="26784" y="1130922"/>
                  </a:lnTo>
                  <a:lnTo>
                    <a:pt x="7734" y="1130922"/>
                  </a:lnTo>
                  <a:lnTo>
                    <a:pt x="0" y="1138897"/>
                  </a:lnTo>
                  <a:lnTo>
                    <a:pt x="0" y="1158557"/>
                  </a:lnTo>
                  <a:lnTo>
                    <a:pt x="7734" y="1166533"/>
                  </a:lnTo>
                  <a:lnTo>
                    <a:pt x="26784" y="1166533"/>
                  </a:lnTo>
                  <a:lnTo>
                    <a:pt x="34505" y="1158557"/>
                  </a:lnTo>
                  <a:lnTo>
                    <a:pt x="34505" y="1148727"/>
                  </a:lnTo>
                  <a:lnTo>
                    <a:pt x="34505" y="1138897"/>
                  </a:lnTo>
                  <a:close/>
                </a:path>
                <a:path w="40639" h="1167129">
                  <a:moveTo>
                    <a:pt x="40259" y="0"/>
                  </a:moveTo>
                  <a:lnTo>
                    <a:pt x="23012" y="0"/>
                  </a:lnTo>
                  <a:lnTo>
                    <a:pt x="23012" y="605536"/>
                  </a:lnTo>
                  <a:lnTo>
                    <a:pt x="40259" y="605536"/>
                  </a:lnTo>
                  <a:lnTo>
                    <a:pt x="402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986903" y="3833282"/>
              <a:ext cx="126364" cy="1261110"/>
            </a:xfrm>
            <a:custGeom>
              <a:avLst/>
              <a:gdLst/>
              <a:ahLst/>
              <a:cxnLst/>
              <a:rect l="l" t="t" r="r" b="b"/>
              <a:pathLst>
                <a:path w="126364" h="1261110">
                  <a:moveTo>
                    <a:pt x="89449" y="1134410"/>
                  </a:moveTo>
                  <a:lnTo>
                    <a:pt x="104231" y="1144386"/>
                  </a:lnTo>
                  <a:lnTo>
                    <a:pt x="115748" y="1158449"/>
                  </a:lnTo>
                  <a:lnTo>
                    <a:pt x="123226" y="1175881"/>
                  </a:lnTo>
                  <a:lnTo>
                    <a:pt x="125891" y="1195964"/>
                  </a:lnTo>
                  <a:lnTo>
                    <a:pt x="120945" y="1221258"/>
                  </a:lnTo>
                  <a:lnTo>
                    <a:pt x="107458" y="1241906"/>
                  </a:lnTo>
                  <a:lnTo>
                    <a:pt x="87450" y="1255824"/>
                  </a:lnTo>
                  <a:lnTo>
                    <a:pt x="62945" y="1260927"/>
                  </a:lnTo>
                  <a:lnTo>
                    <a:pt x="38436" y="1255824"/>
                  </a:lnTo>
                  <a:lnTo>
                    <a:pt x="18429" y="1241906"/>
                  </a:lnTo>
                  <a:lnTo>
                    <a:pt x="4943" y="1221258"/>
                  </a:lnTo>
                  <a:lnTo>
                    <a:pt x="0" y="1195964"/>
                  </a:lnTo>
                  <a:lnTo>
                    <a:pt x="2653" y="1176511"/>
                  </a:lnTo>
                  <a:lnTo>
                    <a:pt x="10044" y="1159625"/>
                  </a:lnTo>
                  <a:lnTo>
                    <a:pt x="21318" y="1145945"/>
                  </a:lnTo>
                  <a:lnTo>
                    <a:pt x="35622" y="1136115"/>
                  </a:lnTo>
                  <a:lnTo>
                    <a:pt x="35622" y="27352"/>
                  </a:lnTo>
                  <a:lnTo>
                    <a:pt x="37665" y="16585"/>
                  </a:lnTo>
                  <a:lnTo>
                    <a:pt x="43278" y="7904"/>
                  </a:lnTo>
                  <a:lnTo>
                    <a:pt x="51686" y="2109"/>
                  </a:lnTo>
                  <a:lnTo>
                    <a:pt x="62116" y="0"/>
                  </a:lnTo>
                  <a:lnTo>
                    <a:pt x="62945" y="0"/>
                  </a:lnTo>
                  <a:lnTo>
                    <a:pt x="73372" y="2109"/>
                  </a:lnTo>
                  <a:lnTo>
                    <a:pt x="81785" y="7904"/>
                  </a:lnTo>
                  <a:lnTo>
                    <a:pt x="87403" y="16585"/>
                  </a:lnTo>
                  <a:lnTo>
                    <a:pt x="89449" y="27352"/>
                  </a:lnTo>
                  <a:lnTo>
                    <a:pt x="89449" y="1134410"/>
                  </a:lnTo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11034543" y="5442799"/>
            <a:ext cx="137160" cy="1273175"/>
            <a:chOff x="5979943" y="5442798"/>
            <a:chExt cx="137160" cy="1273175"/>
          </a:xfrm>
        </p:grpSpPr>
        <p:sp>
          <p:nvSpPr>
            <p:cNvPr id="121" name="object 121"/>
            <p:cNvSpPr/>
            <p:nvPr/>
          </p:nvSpPr>
          <p:spPr>
            <a:xfrm>
              <a:off x="5981740" y="5444595"/>
              <a:ext cx="133350" cy="1270000"/>
            </a:xfrm>
            <a:custGeom>
              <a:avLst/>
              <a:gdLst/>
              <a:ahLst/>
              <a:cxnLst/>
              <a:rect l="l" t="t" r="r" b="b"/>
              <a:pathLst>
                <a:path w="133350" h="1270000">
                  <a:moveTo>
                    <a:pt x="66680" y="1269450"/>
                  </a:moveTo>
                  <a:lnTo>
                    <a:pt x="40719" y="1264313"/>
                  </a:lnTo>
                  <a:lnTo>
                    <a:pt x="19525" y="1250298"/>
                  </a:lnTo>
                  <a:lnTo>
                    <a:pt x="5238" y="1229504"/>
                  </a:lnTo>
                  <a:lnTo>
                    <a:pt x="0" y="1204027"/>
                  </a:lnTo>
                  <a:lnTo>
                    <a:pt x="2811" y="1184455"/>
                  </a:lnTo>
                  <a:lnTo>
                    <a:pt x="10641" y="1167465"/>
                  </a:lnTo>
                  <a:lnTo>
                    <a:pt x="22586" y="1153700"/>
                  </a:lnTo>
                  <a:lnTo>
                    <a:pt x="37739" y="1143805"/>
                  </a:lnTo>
                  <a:lnTo>
                    <a:pt x="37739" y="27529"/>
                  </a:lnTo>
                  <a:lnTo>
                    <a:pt x="39905" y="16697"/>
                  </a:lnTo>
                  <a:lnTo>
                    <a:pt x="45854" y="7959"/>
                  </a:lnTo>
                  <a:lnTo>
                    <a:pt x="54764" y="2124"/>
                  </a:lnTo>
                  <a:lnTo>
                    <a:pt x="65811" y="0"/>
                  </a:lnTo>
                  <a:lnTo>
                    <a:pt x="66680" y="0"/>
                  </a:lnTo>
                  <a:lnTo>
                    <a:pt x="77736" y="2124"/>
                  </a:lnTo>
                  <a:lnTo>
                    <a:pt x="86644" y="7959"/>
                  </a:lnTo>
                  <a:lnTo>
                    <a:pt x="92589" y="16697"/>
                  </a:lnTo>
                  <a:lnTo>
                    <a:pt x="94752" y="27529"/>
                  </a:lnTo>
                  <a:lnTo>
                    <a:pt x="94752" y="1142071"/>
                  </a:lnTo>
                  <a:lnTo>
                    <a:pt x="110410" y="1152121"/>
                  </a:lnTo>
                  <a:lnTo>
                    <a:pt x="122609" y="1166282"/>
                  </a:lnTo>
                  <a:lnTo>
                    <a:pt x="130529" y="1183826"/>
                  </a:lnTo>
                  <a:lnTo>
                    <a:pt x="133351" y="1204027"/>
                  </a:lnTo>
                  <a:lnTo>
                    <a:pt x="128115" y="1229504"/>
                  </a:lnTo>
                  <a:lnTo>
                    <a:pt x="113834" y="1250298"/>
                  </a:lnTo>
                  <a:lnTo>
                    <a:pt x="92644" y="1264313"/>
                  </a:lnTo>
                  <a:lnTo>
                    <a:pt x="66680" y="1269450"/>
                  </a:lnTo>
                  <a:close/>
                </a:path>
              </a:pathLst>
            </a:custGeom>
            <a:solidFill>
              <a:srgbClr val="DADB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007196" y="5691604"/>
              <a:ext cx="79375" cy="997585"/>
            </a:xfrm>
            <a:custGeom>
              <a:avLst/>
              <a:gdLst/>
              <a:ahLst/>
              <a:cxnLst/>
              <a:rect l="l" t="t" r="r" b="b"/>
              <a:pathLst>
                <a:path w="79375" h="997584">
                  <a:moveTo>
                    <a:pt x="40355" y="997479"/>
                  </a:moveTo>
                  <a:lnTo>
                    <a:pt x="24423" y="994468"/>
                  </a:lnTo>
                  <a:lnTo>
                    <a:pt x="11620" y="986295"/>
                  </a:lnTo>
                  <a:lnTo>
                    <a:pt x="3096" y="974247"/>
                  </a:lnTo>
                  <a:lnTo>
                    <a:pt x="0" y="959614"/>
                  </a:lnTo>
                  <a:lnTo>
                    <a:pt x="2179" y="946313"/>
                  </a:lnTo>
                  <a:lnTo>
                    <a:pt x="8223" y="935193"/>
                  </a:lnTo>
                  <a:lnTo>
                    <a:pt x="17391" y="926817"/>
                  </a:lnTo>
                  <a:lnTo>
                    <a:pt x="28941" y="921749"/>
                  </a:lnTo>
                  <a:lnTo>
                    <a:pt x="28941" y="0"/>
                  </a:lnTo>
                  <a:lnTo>
                    <a:pt x="48245" y="0"/>
                  </a:lnTo>
                  <a:lnTo>
                    <a:pt x="48245" y="920025"/>
                  </a:lnTo>
                  <a:lnTo>
                    <a:pt x="60441" y="924757"/>
                  </a:lnTo>
                  <a:lnTo>
                    <a:pt x="70175" y="933364"/>
                  </a:lnTo>
                  <a:lnTo>
                    <a:pt x="76621" y="945199"/>
                  </a:lnTo>
                  <a:lnTo>
                    <a:pt x="78954" y="959614"/>
                  </a:lnTo>
                  <a:lnTo>
                    <a:pt x="75884" y="974247"/>
                  </a:lnTo>
                  <a:lnTo>
                    <a:pt x="67553" y="986295"/>
                  </a:lnTo>
                  <a:lnTo>
                    <a:pt x="55272" y="994468"/>
                  </a:lnTo>
                  <a:lnTo>
                    <a:pt x="40355" y="997479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010440" y="5453976"/>
              <a:ext cx="43180" cy="1189990"/>
            </a:xfrm>
            <a:custGeom>
              <a:avLst/>
              <a:gdLst/>
              <a:ahLst/>
              <a:cxnLst/>
              <a:rect l="l" t="t" r="r" b="b"/>
              <a:pathLst>
                <a:path w="43179" h="1189990">
                  <a:moveTo>
                    <a:pt x="36563" y="1171422"/>
                  </a:moveTo>
                  <a:lnTo>
                    <a:pt x="35128" y="1164450"/>
                  </a:lnTo>
                  <a:lnTo>
                    <a:pt x="31216" y="1158748"/>
                  </a:lnTo>
                  <a:lnTo>
                    <a:pt x="25400" y="1154899"/>
                  </a:lnTo>
                  <a:lnTo>
                    <a:pt x="18288" y="1153490"/>
                  </a:lnTo>
                  <a:lnTo>
                    <a:pt x="11176" y="1154899"/>
                  </a:lnTo>
                  <a:lnTo>
                    <a:pt x="5359" y="1158748"/>
                  </a:lnTo>
                  <a:lnTo>
                    <a:pt x="1447" y="1164450"/>
                  </a:lnTo>
                  <a:lnTo>
                    <a:pt x="0" y="1171422"/>
                  </a:lnTo>
                  <a:lnTo>
                    <a:pt x="1447" y="1178407"/>
                  </a:lnTo>
                  <a:lnTo>
                    <a:pt x="5359" y="1184109"/>
                  </a:lnTo>
                  <a:lnTo>
                    <a:pt x="11176" y="1187945"/>
                  </a:lnTo>
                  <a:lnTo>
                    <a:pt x="18288" y="1189367"/>
                  </a:lnTo>
                  <a:lnTo>
                    <a:pt x="25400" y="1187945"/>
                  </a:lnTo>
                  <a:lnTo>
                    <a:pt x="31216" y="1184109"/>
                  </a:lnTo>
                  <a:lnTo>
                    <a:pt x="35128" y="1178407"/>
                  </a:lnTo>
                  <a:lnTo>
                    <a:pt x="36563" y="1171422"/>
                  </a:lnTo>
                  <a:close/>
                </a:path>
                <a:path w="43179" h="1189990">
                  <a:moveTo>
                    <a:pt x="42659" y="0"/>
                  </a:moveTo>
                  <a:lnTo>
                    <a:pt x="24384" y="0"/>
                  </a:lnTo>
                  <a:lnTo>
                    <a:pt x="24384" y="215163"/>
                  </a:lnTo>
                  <a:lnTo>
                    <a:pt x="42659" y="215163"/>
                  </a:lnTo>
                  <a:lnTo>
                    <a:pt x="426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981740" y="5444595"/>
              <a:ext cx="133350" cy="1270000"/>
            </a:xfrm>
            <a:custGeom>
              <a:avLst/>
              <a:gdLst/>
              <a:ahLst/>
              <a:cxnLst/>
              <a:rect l="l" t="t" r="r" b="b"/>
              <a:pathLst>
                <a:path w="133350" h="1270000">
                  <a:moveTo>
                    <a:pt x="94752" y="1142071"/>
                  </a:moveTo>
                  <a:lnTo>
                    <a:pt x="110410" y="1152121"/>
                  </a:lnTo>
                  <a:lnTo>
                    <a:pt x="122609" y="1166282"/>
                  </a:lnTo>
                  <a:lnTo>
                    <a:pt x="130529" y="1183826"/>
                  </a:lnTo>
                  <a:lnTo>
                    <a:pt x="133351" y="1204027"/>
                  </a:lnTo>
                  <a:lnTo>
                    <a:pt x="128115" y="1229504"/>
                  </a:lnTo>
                  <a:lnTo>
                    <a:pt x="113834" y="1250298"/>
                  </a:lnTo>
                  <a:lnTo>
                    <a:pt x="92644" y="1264313"/>
                  </a:lnTo>
                  <a:lnTo>
                    <a:pt x="66680" y="1269450"/>
                  </a:lnTo>
                  <a:lnTo>
                    <a:pt x="40719" y="1264313"/>
                  </a:lnTo>
                  <a:lnTo>
                    <a:pt x="19525" y="1250298"/>
                  </a:lnTo>
                  <a:lnTo>
                    <a:pt x="5238" y="1229504"/>
                  </a:lnTo>
                  <a:lnTo>
                    <a:pt x="0" y="1204027"/>
                  </a:lnTo>
                  <a:lnTo>
                    <a:pt x="2811" y="1184455"/>
                  </a:lnTo>
                  <a:lnTo>
                    <a:pt x="10641" y="1167465"/>
                  </a:lnTo>
                  <a:lnTo>
                    <a:pt x="22586" y="1153700"/>
                  </a:lnTo>
                  <a:lnTo>
                    <a:pt x="37739" y="1143805"/>
                  </a:lnTo>
                  <a:lnTo>
                    <a:pt x="37739" y="27529"/>
                  </a:lnTo>
                  <a:lnTo>
                    <a:pt x="39905" y="16697"/>
                  </a:lnTo>
                  <a:lnTo>
                    <a:pt x="45854" y="7959"/>
                  </a:lnTo>
                  <a:lnTo>
                    <a:pt x="54764" y="2124"/>
                  </a:lnTo>
                  <a:lnTo>
                    <a:pt x="65811" y="0"/>
                  </a:lnTo>
                  <a:lnTo>
                    <a:pt x="66680" y="0"/>
                  </a:lnTo>
                  <a:lnTo>
                    <a:pt x="77736" y="2124"/>
                  </a:lnTo>
                  <a:lnTo>
                    <a:pt x="86644" y="7959"/>
                  </a:lnTo>
                  <a:lnTo>
                    <a:pt x="92589" y="16697"/>
                  </a:lnTo>
                  <a:lnTo>
                    <a:pt x="94752" y="27529"/>
                  </a:lnTo>
                  <a:lnTo>
                    <a:pt x="94752" y="1142071"/>
                  </a:lnTo>
                </a:path>
              </a:pathLst>
            </a:custGeom>
            <a:ln w="3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/>
          <p:nvPr/>
        </p:nvSpPr>
        <p:spPr>
          <a:xfrm>
            <a:off x="8724373" y="5807687"/>
            <a:ext cx="1633220" cy="610870"/>
          </a:xfrm>
          <a:custGeom>
            <a:avLst/>
            <a:gdLst/>
            <a:ahLst/>
            <a:cxnLst/>
            <a:rect l="l" t="t" r="r" b="b"/>
            <a:pathLst>
              <a:path w="1633220" h="610870">
                <a:moveTo>
                  <a:pt x="1538735" y="544549"/>
                </a:moveTo>
                <a:lnTo>
                  <a:pt x="1566048" y="483192"/>
                </a:lnTo>
                <a:lnTo>
                  <a:pt x="1617829" y="347750"/>
                </a:lnTo>
                <a:lnTo>
                  <a:pt x="1596977" y="280749"/>
                </a:lnTo>
                <a:lnTo>
                  <a:pt x="1578282" y="203157"/>
                </a:lnTo>
                <a:lnTo>
                  <a:pt x="1563182" y="186228"/>
                </a:lnTo>
                <a:lnTo>
                  <a:pt x="1505659" y="141780"/>
                </a:lnTo>
                <a:lnTo>
                  <a:pt x="1466112" y="108627"/>
                </a:lnTo>
                <a:lnTo>
                  <a:pt x="1444531" y="66315"/>
                </a:lnTo>
                <a:lnTo>
                  <a:pt x="1359685" y="21876"/>
                </a:lnTo>
                <a:lnTo>
                  <a:pt x="143487" y="17820"/>
                </a:lnTo>
                <a:lnTo>
                  <a:pt x="132302" y="29635"/>
                </a:lnTo>
                <a:lnTo>
                  <a:pt x="120078" y="78306"/>
                </a:lnTo>
                <a:lnTo>
                  <a:pt x="95641" y="78306"/>
                </a:lnTo>
                <a:lnTo>
                  <a:pt x="58241" y="134726"/>
                </a:lnTo>
                <a:lnTo>
                  <a:pt x="48894" y="182702"/>
                </a:lnTo>
                <a:lnTo>
                  <a:pt x="27323" y="209496"/>
                </a:lnTo>
                <a:lnTo>
                  <a:pt x="5762" y="231372"/>
                </a:lnTo>
                <a:lnTo>
                  <a:pt x="0" y="256766"/>
                </a:lnTo>
                <a:lnTo>
                  <a:pt x="2876" y="309669"/>
                </a:lnTo>
                <a:lnTo>
                  <a:pt x="8628" y="353402"/>
                </a:lnTo>
                <a:lnTo>
                  <a:pt x="11504" y="422529"/>
                </a:lnTo>
                <a:lnTo>
                  <a:pt x="15099" y="453556"/>
                </a:lnTo>
                <a:lnTo>
                  <a:pt x="61117" y="540327"/>
                </a:lnTo>
                <a:lnTo>
                  <a:pt x="135897" y="563604"/>
                </a:lnTo>
                <a:lnTo>
                  <a:pt x="157588" y="593936"/>
                </a:lnTo>
                <a:lnTo>
                  <a:pt x="1423679" y="593936"/>
                </a:lnTo>
                <a:lnTo>
                  <a:pt x="1538735" y="544549"/>
                </a:lnTo>
              </a:path>
              <a:path w="1633220" h="610870">
                <a:moveTo>
                  <a:pt x="1611357" y="278633"/>
                </a:moveTo>
                <a:lnTo>
                  <a:pt x="1592652" y="196104"/>
                </a:lnTo>
                <a:lnTo>
                  <a:pt x="1577563" y="178469"/>
                </a:lnTo>
                <a:lnTo>
                  <a:pt x="1518592" y="130504"/>
                </a:lnTo>
                <a:lnTo>
                  <a:pt x="1478336" y="95235"/>
                </a:lnTo>
                <a:lnTo>
                  <a:pt x="1456046" y="50796"/>
                </a:lnTo>
                <a:lnTo>
                  <a:pt x="1369761" y="4232"/>
                </a:lnTo>
                <a:lnTo>
                  <a:pt x="160354" y="0"/>
                </a:lnTo>
                <a:lnTo>
                  <a:pt x="143487" y="17820"/>
                </a:lnTo>
                <a:lnTo>
                  <a:pt x="1359685" y="21876"/>
                </a:lnTo>
                <a:lnTo>
                  <a:pt x="1444531" y="66315"/>
                </a:lnTo>
                <a:lnTo>
                  <a:pt x="1466112" y="108627"/>
                </a:lnTo>
                <a:lnTo>
                  <a:pt x="1505659" y="141780"/>
                </a:lnTo>
                <a:lnTo>
                  <a:pt x="1563182" y="186228"/>
                </a:lnTo>
                <a:lnTo>
                  <a:pt x="1578282" y="203157"/>
                </a:lnTo>
                <a:lnTo>
                  <a:pt x="1596977" y="280749"/>
                </a:lnTo>
                <a:lnTo>
                  <a:pt x="1617829" y="347750"/>
                </a:lnTo>
                <a:lnTo>
                  <a:pt x="1566048" y="483192"/>
                </a:lnTo>
                <a:lnTo>
                  <a:pt x="1538735" y="544549"/>
                </a:lnTo>
                <a:lnTo>
                  <a:pt x="1423679" y="593936"/>
                </a:lnTo>
                <a:lnTo>
                  <a:pt x="157588" y="593936"/>
                </a:lnTo>
                <a:lnTo>
                  <a:pt x="169702" y="610865"/>
                </a:lnTo>
                <a:lnTo>
                  <a:pt x="1435194" y="610865"/>
                </a:lnTo>
                <a:lnTo>
                  <a:pt x="1552396" y="557961"/>
                </a:lnTo>
                <a:lnTo>
                  <a:pt x="1580439" y="493057"/>
                </a:lnTo>
                <a:lnTo>
                  <a:pt x="1632938" y="349170"/>
                </a:lnTo>
                <a:lnTo>
                  <a:pt x="1611357" y="278633"/>
                </a:lnTo>
              </a:path>
            </a:pathLst>
          </a:custGeom>
          <a:ln w="35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410574" y="5759027"/>
            <a:ext cx="2125980" cy="735965"/>
          </a:xfrm>
          <a:custGeom>
            <a:avLst/>
            <a:gdLst/>
            <a:ahLst/>
            <a:cxnLst/>
            <a:rect l="l" t="t" r="r" b="b"/>
            <a:pathLst>
              <a:path w="2125979" h="735964">
                <a:moveTo>
                  <a:pt x="0" y="681049"/>
                </a:moveTo>
                <a:lnTo>
                  <a:pt x="13329" y="703904"/>
                </a:lnTo>
                <a:lnTo>
                  <a:pt x="27630" y="720847"/>
                </a:lnTo>
                <a:lnTo>
                  <a:pt x="42751" y="731379"/>
                </a:lnTo>
                <a:lnTo>
                  <a:pt x="58541" y="735001"/>
                </a:lnTo>
                <a:lnTo>
                  <a:pt x="78699" y="729088"/>
                </a:lnTo>
                <a:lnTo>
                  <a:pt x="115291" y="684943"/>
                </a:lnTo>
                <a:lnTo>
                  <a:pt x="131064" y="648811"/>
                </a:lnTo>
                <a:lnTo>
                  <a:pt x="144712" y="604709"/>
                </a:lnTo>
                <a:lnTo>
                  <a:pt x="155904" y="553686"/>
                </a:lnTo>
                <a:lnTo>
                  <a:pt x="164308" y="496794"/>
                </a:lnTo>
                <a:lnTo>
                  <a:pt x="169594" y="435084"/>
                </a:lnTo>
                <a:lnTo>
                  <a:pt x="171429" y="369606"/>
                </a:lnTo>
                <a:lnTo>
                  <a:pt x="169594" y="303799"/>
                </a:lnTo>
                <a:lnTo>
                  <a:pt x="164308" y="241603"/>
                </a:lnTo>
                <a:lnTo>
                  <a:pt x="155904" y="184121"/>
                </a:lnTo>
                <a:lnTo>
                  <a:pt x="144712" y="132457"/>
                </a:lnTo>
                <a:lnTo>
                  <a:pt x="131064" y="87714"/>
                </a:lnTo>
                <a:lnTo>
                  <a:pt x="115291" y="50993"/>
                </a:lnTo>
                <a:lnTo>
                  <a:pt x="78699" y="6033"/>
                </a:lnTo>
                <a:lnTo>
                  <a:pt x="58541" y="0"/>
                </a:lnTo>
                <a:lnTo>
                  <a:pt x="47515" y="1793"/>
                </a:lnTo>
                <a:lnTo>
                  <a:pt x="36789" y="7056"/>
                </a:lnTo>
                <a:lnTo>
                  <a:pt x="26413" y="15614"/>
                </a:lnTo>
                <a:lnTo>
                  <a:pt x="16437" y="27294"/>
                </a:lnTo>
              </a:path>
              <a:path w="2125979" h="735964">
                <a:moveTo>
                  <a:pt x="2013597" y="0"/>
                </a:moveTo>
                <a:lnTo>
                  <a:pt x="59260" y="0"/>
                </a:lnTo>
                <a:lnTo>
                  <a:pt x="79306" y="6449"/>
                </a:lnTo>
                <a:lnTo>
                  <a:pt x="98221" y="24057"/>
                </a:lnTo>
                <a:lnTo>
                  <a:pt x="131347" y="88536"/>
                </a:lnTo>
                <a:lnTo>
                  <a:pt x="144903" y="133229"/>
                </a:lnTo>
                <a:lnTo>
                  <a:pt x="156017" y="184772"/>
                </a:lnTo>
                <a:lnTo>
                  <a:pt x="164361" y="242075"/>
                </a:lnTo>
                <a:lnTo>
                  <a:pt x="169608" y="304050"/>
                </a:lnTo>
                <a:lnTo>
                  <a:pt x="171429" y="369606"/>
                </a:lnTo>
                <a:lnTo>
                  <a:pt x="169608" y="434834"/>
                </a:lnTo>
                <a:lnTo>
                  <a:pt x="164361" y="496324"/>
                </a:lnTo>
                <a:lnTo>
                  <a:pt x="156017" y="553039"/>
                </a:lnTo>
                <a:lnTo>
                  <a:pt x="144903" y="603942"/>
                </a:lnTo>
                <a:lnTo>
                  <a:pt x="131347" y="647995"/>
                </a:lnTo>
                <a:lnTo>
                  <a:pt x="115678" y="684159"/>
                </a:lnTo>
                <a:lnTo>
                  <a:pt x="79306" y="728670"/>
                </a:lnTo>
                <a:lnTo>
                  <a:pt x="59260" y="734942"/>
                </a:lnTo>
                <a:lnTo>
                  <a:pt x="59260" y="735696"/>
                </a:lnTo>
                <a:lnTo>
                  <a:pt x="2013597" y="735696"/>
                </a:lnTo>
                <a:lnTo>
                  <a:pt x="2033728" y="729784"/>
                </a:lnTo>
                <a:lnTo>
                  <a:pt x="2070157" y="685617"/>
                </a:lnTo>
                <a:lnTo>
                  <a:pt x="2085816" y="649452"/>
                </a:lnTo>
                <a:lnTo>
                  <a:pt x="2099346" y="605293"/>
                </a:lnTo>
                <a:lnTo>
                  <a:pt x="2110425" y="554184"/>
                </a:lnTo>
                <a:lnTo>
                  <a:pt x="2118735" y="497170"/>
                </a:lnTo>
                <a:lnTo>
                  <a:pt x="2123956" y="435296"/>
                </a:lnTo>
                <a:lnTo>
                  <a:pt x="2125767" y="369606"/>
                </a:lnTo>
                <a:lnTo>
                  <a:pt x="2123956" y="303799"/>
                </a:lnTo>
                <a:lnTo>
                  <a:pt x="2118735" y="241603"/>
                </a:lnTo>
                <a:lnTo>
                  <a:pt x="2110425" y="184121"/>
                </a:lnTo>
                <a:lnTo>
                  <a:pt x="2099346" y="132457"/>
                </a:lnTo>
                <a:lnTo>
                  <a:pt x="2085816" y="87714"/>
                </a:lnTo>
                <a:lnTo>
                  <a:pt x="2070157" y="50993"/>
                </a:lnTo>
                <a:lnTo>
                  <a:pt x="2033728" y="6033"/>
                </a:lnTo>
                <a:lnTo>
                  <a:pt x="2013597" y="0"/>
                </a:lnTo>
              </a:path>
            </a:pathLst>
          </a:custGeom>
          <a:ln w="35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724373" y="4190417"/>
            <a:ext cx="1633220" cy="610870"/>
          </a:xfrm>
          <a:custGeom>
            <a:avLst/>
            <a:gdLst/>
            <a:ahLst/>
            <a:cxnLst/>
            <a:rect l="l" t="t" r="r" b="b"/>
            <a:pathLst>
              <a:path w="1633220" h="610870">
                <a:moveTo>
                  <a:pt x="1538735" y="544549"/>
                </a:moveTo>
                <a:lnTo>
                  <a:pt x="1566048" y="483192"/>
                </a:lnTo>
                <a:lnTo>
                  <a:pt x="1617829" y="347750"/>
                </a:lnTo>
                <a:lnTo>
                  <a:pt x="1596977" y="280739"/>
                </a:lnTo>
                <a:lnTo>
                  <a:pt x="1578282" y="203157"/>
                </a:lnTo>
                <a:lnTo>
                  <a:pt x="1563182" y="186228"/>
                </a:lnTo>
                <a:lnTo>
                  <a:pt x="1505659" y="141780"/>
                </a:lnTo>
                <a:lnTo>
                  <a:pt x="1466112" y="108627"/>
                </a:lnTo>
                <a:lnTo>
                  <a:pt x="1444531" y="66315"/>
                </a:lnTo>
                <a:lnTo>
                  <a:pt x="1359685" y="21876"/>
                </a:lnTo>
                <a:lnTo>
                  <a:pt x="143487" y="17820"/>
                </a:lnTo>
                <a:lnTo>
                  <a:pt x="132302" y="29635"/>
                </a:lnTo>
                <a:lnTo>
                  <a:pt x="120078" y="78296"/>
                </a:lnTo>
                <a:lnTo>
                  <a:pt x="95641" y="78296"/>
                </a:lnTo>
                <a:lnTo>
                  <a:pt x="58241" y="134726"/>
                </a:lnTo>
                <a:lnTo>
                  <a:pt x="48894" y="182702"/>
                </a:lnTo>
                <a:lnTo>
                  <a:pt x="27323" y="209496"/>
                </a:lnTo>
                <a:lnTo>
                  <a:pt x="5762" y="231363"/>
                </a:lnTo>
                <a:lnTo>
                  <a:pt x="0" y="256766"/>
                </a:lnTo>
                <a:lnTo>
                  <a:pt x="2876" y="309669"/>
                </a:lnTo>
                <a:lnTo>
                  <a:pt x="8628" y="353393"/>
                </a:lnTo>
                <a:lnTo>
                  <a:pt x="11504" y="422529"/>
                </a:lnTo>
                <a:lnTo>
                  <a:pt x="15099" y="453556"/>
                </a:lnTo>
                <a:lnTo>
                  <a:pt x="61117" y="540327"/>
                </a:lnTo>
                <a:lnTo>
                  <a:pt x="135897" y="563604"/>
                </a:lnTo>
                <a:lnTo>
                  <a:pt x="157588" y="593936"/>
                </a:lnTo>
                <a:lnTo>
                  <a:pt x="1423679" y="593936"/>
                </a:lnTo>
                <a:lnTo>
                  <a:pt x="1538735" y="544549"/>
                </a:lnTo>
              </a:path>
              <a:path w="1633220" h="610870">
                <a:moveTo>
                  <a:pt x="1611357" y="278633"/>
                </a:moveTo>
                <a:lnTo>
                  <a:pt x="1592652" y="196104"/>
                </a:lnTo>
                <a:lnTo>
                  <a:pt x="1577563" y="178469"/>
                </a:lnTo>
                <a:lnTo>
                  <a:pt x="1518592" y="130504"/>
                </a:lnTo>
                <a:lnTo>
                  <a:pt x="1478336" y="95235"/>
                </a:lnTo>
                <a:lnTo>
                  <a:pt x="1456046" y="50796"/>
                </a:lnTo>
                <a:lnTo>
                  <a:pt x="1369761" y="4232"/>
                </a:lnTo>
                <a:lnTo>
                  <a:pt x="160354" y="0"/>
                </a:lnTo>
                <a:lnTo>
                  <a:pt x="143487" y="17820"/>
                </a:lnTo>
                <a:lnTo>
                  <a:pt x="1359685" y="21876"/>
                </a:lnTo>
                <a:lnTo>
                  <a:pt x="1444531" y="66315"/>
                </a:lnTo>
                <a:lnTo>
                  <a:pt x="1466112" y="108627"/>
                </a:lnTo>
                <a:lnTo>
                  <a:pt x="1505659" y="141780"/>
                </a:lnTo>
                <a:lnTo>
                  <a:pt x="1563182" y="186228"/>
                </a:lnTo>
                <a:lnTo>
                  <a:pt x="1578282" y="203157"/>
                </a:lnTo>
                <a:lnTo>
                  <a:pt x="1596977" y="280739"/>
                </a:lnTo>
                <a:lnTo>
                  <a:pt x="1617829" y="347750"/>
                </a:lnTo>
                <a:lnTo>
                  <a:pt x="1566048" y="483192"/>
                </a:lnTo>
                <a:lnTo>
                  <a:pt x="1538735" y="544549"/>
                </a:lnTo>
                <a:lnTo>
                  <a:pt x="1423679" y="593936"/>
                </a:lnTo>
                <a:lnTo>
                  <a:pt x="157588" y="593936"/>
                </a:lnTo>
                <a:lnTo>
                  <a:pt x="169702" y="610865"/>
                </a:lnTo>
                <a:lnTo>
                  <a:pt x="1435194" y="610865"/>
                </a:lnTo>
                <a:lnTo>
                  <a:pt x="1552396" y="557952"/>
                </a:lnTo>
                <a:lnTo>
                  <a:pt x="1580439" y="493057"/>
                </a:lnTo>
                <a:lnTo>
                  <a:pt x="1632938" y="349170"/>
                </a:lnTo>
                <a:lnTo>
                  <a:pt x="1611357" y="278633"/>
                </a:lnTo>
              </a:path>
            </a:pathLst>
          </a:custGeom>
          <a:ln w="35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410554" y="4141748"/>
            <a:ext cx="2125980" cy="735965"/>
          </a:xfrm>
          <a:custGeom>
            <a:avLst/>
            <a:gdLst/>
            <a:ahLst/>
            <a:cxnLst/>
            <a:rect l="l" t="t" r="r" b="b"/>
            <a:pathLst>
              <a:path w="2125979" h="735964">
                <a:moveTo>
                  <a:pt x="0" y="681020"/>
                </a:moveTo>
                <a:lnTo>
                  <a:pt x="13326" y="703893"/>
                </a:lnTo>
                <a:lnTo>
                  <a:pt x="27632" y="720848"/>
                </a:lnTo>
                <a:lnTo>
                  <a:pt x="42762" y="731387"/>
                </a:lnTo>
                <a:lnTo>
                  <a:pt x="58561" y="735011"/>
                </a:lnTo>
                <a:lnTo>
                  <a:pt x="78719" y="729098"/>
                </a:lnTo>
                <a:lnTo>
                  <a:pt x="115311" y="684953"/>
                </a:lnTo>
                <a:lnTo>
                  <a:pt x="131084" y="648821"/>
                </a:lnTo>
                <a:lnTo>
                  <a:pt x="144732" y="604718"/>
                </a:lnTo>
                <a:lnTo>
                  <a:pt x="155924" y="553696"/>
                </a:lnTo>
                <a:lnTo>
                  <a:pt x="164328" y="496804"/>
                </a:lnTo>
                <a:lnTo>
                  <a:pt x="169614" y="435094"/>
                </a:lnTo>
                <a:lnTo>
                  <a:pt x="171449" y="369616"/>
                </a:lnTo>
                <a:lnTo>
                  <a:pt x="169614" y="303808"/>
                </a:lnTo>
                <a:lnTo>
                  <a:pt x="164328" y="241611"/>
                </a:lnTo>
                <a:lnTo>
                  <a:pt x="155924" y="184129"/>
                </a:lnTo>
                <a:lnTo>
                  <a:pt x="144732" y="132463"/>
                </a:lnTo>
                <a:lnTo>
                  <a:pt x="131084" y="87718"/>
                </a:lnTo>
                <a:lnTo>
                  <a:pt x="115311" y="50996"/>
                </a:lnTo>
                <a:lnTo>
                  <a:pt x="78719" y="6033"/>
                </a:lnTo>
                <a:lnTo>
                  <a:pt x="58561" y="0"/>
                </a:lnTo>
                <a:lnTo>
                  <a:pt x="47118" y="1934"/>
                </a:lnTo>
                <a:lnTo>
                  <a:pt x="36001" y="7606"/>
                </a:lnTo>
                <a:lnTo>
                  <a:pt x="25266" y="16817"/>
                </a:lnTo>
                <a:lnTo>
                  <a:pt x="14969" y="29371"/>
                </a:lnTo>
              </a:path>
              <a:path w="2125979" h="735964">
                <a:moveTo>
                  <a:pt x="2013617" y="0"/>
                </a:moveTo>
                <a:lnTo>
                  <a:pt x="59280" y="0"/>
                </a:lnTo>
                <a:lnTo>
                  <a:pt x="79326" y="6459"/>
                </a:lnTo>
                <a:lnTo>
                  <a:pt x="98241" y="24067"/>
                </a:lnTo>
                <a:lnTo>
                  <a:pt x="131367" y="88546"/>
                </a:lnTo>
                <a:lnTo>
                  <a:pt x="144923" y="133239"/>
                </a:lnTo>
                <a:lnTo>
                  <a:pt x="156037" y="184782"/>
                </a:lnTo>
                <a:lnTo>
                  <a:pt x="164381" y="242085"/>
                </a:lnTo>
                <a:lnTo>
                  <a:pt x="169628" y="304060"/>
                </a:lnTo>
                <a:lnTo>
                  <a:pt x="171449" y="369616"/>
                </a:lnTo>
                <a:lnTo>
                  <a:pt x="169628" y="434841"/>
                </a:lnTo>
                <a:lnTo>
                  <a:pt x="164381" y="496330"/>
                </a:lnTo>
                <a:lnTo>
                  <a:pt x="156037" y="553045"/>
                </a:lnTo>
                <a:lnTo>
                  <a:pt x="144923" y="603948"/>
                </a:lnTo>
                <a:lnTo>
                  <a:pt x="131367" y="648001"/>
                </a:lnTo>
                <a:lnTo>
                  <a:pt x="115698" y="684167"/>
                </a:lnTo>
                <a:lnTo>
                  <a:pt x="79326" y="728680"/>
                </a:lnTo>
                <a:lnTo>
                  <a:pt x="59280" y="734952"/>
                </a:lnTo>
                <a:lnTo>
                  <a:pt x="59280" y="735706"/>
                </a:lnTo>
                <a:lnTo>
                  <a:pt x="2013617" y="735706"/>
                </a:lnTo>
                <a:lnTo>
                  <a:pt x="2033748" y="729794"/>
                </a:lnTo>
                <a:lnTo>
                  <a:pt x="2070177" y="685627"/>
                </a:lnTo>
                <a:lnTo>
                  <a:pt x="2085836" y="649462"/>
                </a:lnTo>
                <a:lnTo>
                  <a:pt x="2099366" y="605303"/>
                </a:lnTo>
                <a:lnTo>
                  <a:pt x="2110445" y="554194"/>
                </a:lnTo>
                <a:lnTo>
                  <a:pt x="2118755" y="497180"/>
                </a:lnTo>
                <a:lnTo>
                  <a:pt x="2123976" y="435306"/>
                </a:lnTo>
                <a:lnTo>
                  <a:pt x="2125787" y="369616"/>
                </a:lnTo>
                <a:lnTo>
                  <a:pt x="2123976" y="303808"/>
                </a:lnTo>
                <a:lnTo>
                  <a:pt x="2118755" y="241611"/>
                </a:lnTo>
                <a:lnTo>
                  <a:pt x="2110445" y="184129"/>
                </a:lnTo>
                <a:lnTo>
                  <a:pt x="2099366" y="132463"/>
                </a:lnTo>
                <a:lnTo>
                  <a:pt x="2085836" y="87718"/>
                </a:lnTo>
                <a:lnTo>
                  <a:pt x="2070177" y="50996"/>
                </a:lnTo>
                <a:lnTo>
                  <a:pt x="2033748" y="6033"/>
                </a:lnTo>
                <a:lnTo>
                  <a:pt x="2013617" y="0"/>
                </a:lnTo>
              </a:path>
            </a:pathLst>
          </a:custGeom>
          <a:ln w="35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9" name="object 1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109467" y="5001678"/>
            <a:ext cx="729411" cy="58546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111024" y="6614068"/>
            <a:ext cx="823684" cy="58536"/>
          </a:xfrm>
          <a:prstGeom prst="rect">
            <a:avLst/>
          </a:prstGeom>
        </p:spPr>
      </p:pic>
      <p:sp>
        <p:nvSpPr>
          <p:cNvPr id="131" name="object 131"/>
          <p:cNvSpPr txBox="1"/>
          <p:nvPr/>
        </p:nvSpPr>
        <p:spPr>
          <a:xfrm>
            <a:off x="7957821" y="565150"/>
            <a:ext cx="16135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Lucida Sans Unicode"/>
                <a:cs typeface="Lucida Sans Unicode"/>
              </a:rPr>
              <a:t>Protección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20" dirty="0">
                <a:latin typeface="Lucida Sans Unicode"/>
                <a:cs typeface="Lucida Sans Unicode"/>
              </a:rPr>
              <a:t>del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25" dirty="0">
                <a:latin typeface="Lucida Sans Unicode"/>
                <a:cs typeface="Lucida Sans Unicode"/>
              </a:rPr>
              <a:t>circuito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90237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5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957819" y="1874520"/>
            <a:ext cx="456438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72795">
              <a:lnSpc>
                <a:spcPct val="133300"/>
              </a:lnSpc>
              <a:spcBef>
                <a:spcPts val="100"/>
              </a:spcBef>
            </a:pPr>
            <a:r>
              <a:rPr sz="900" spc="-20" dirty="0">
                <a:latin typeface="Lucida Sans Unicode"/>
                <a:cs typeface="Lucida Sans Unicode"/>
              </a:rPr>
              <a:t>Esta.sección.describe.conceptos.importantes.asociados.con.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protección.del.circuito..Al.igual.que.con.otros.tipos.de.conductores,.el.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la.protección.es.importante.para.los.sistemas.de.vías.de.buses.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26299"/>
              </a:lnSpc>
            </a:pPr>
            <a:r>
              <a:rPr sz="950" spc="-20" dirty="0">
                <a:latin typeface="Lucida Sans Unicode"/>
                <a:cs typeface="Lucida Sans Unicode"/>
              </a:rPr>
              <a:t>El.flujo.de.corriente.en.un.conductor.siempre.genera.calor..Como. </a:t>
            </a:r>
            <a:r>
              <a:rPr sz="950" spc="-15" dirty="0">
                <a:latin typeface="Lucida Sans Unicode"/>
                <a:cs typeface="Lucida Sans Unicode"/>
              </a:rPr>
              <a:t> aumenta.el.conductor.debe.dimensionarse.adecuadamente.para. 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compensar.el.aumento.de.calor..El.exceso.de.calor.es.perjudicial.para.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componentes.eléctricos..Por.esa.razón,.los.conductores.tienen.una.clasificación.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capacidad.de.carga.de.corriente.o.</a:t>
            </a:r>
            <a:r>
              <a:rPr sz="950" b="1" spc="-10" dirty="0">
                <a:latin typeface="Arial"/>
                <a:cs typeface="Arial"/>
              </a:rPr>
              <a:t>ampacidad</a:t>
            </a:r>
            <a:r>
              <a:rPr sz="950" spc="-10" dirty="0">
                <a:latin typeface="Lucida Sans Unicode"/>
                <a:cs typeface="Lucida Sans Unicode"/>
              </a:rPr>
              <a:t>..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957772" y="6816083"/>
            <a:ext cx="42252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10" dirty="0">
                <a:latin typeface="Arial"/>
                <a:cs typeface="Arial"/>
              </a:rPr>
              <a:t>sobrecorriente</a:t>
            </a:r>
            <a:r>
              <a:rPr sz="900" spc="-10" dirty="0">
                <a:latin typeface="Lucida Sans Unicode"/>
                <a:cs typeface="Lucida Sans Unicode"/>
              </a:rPr>
              <a:t>.es.cualquier.corriente.que.exceda.los.valores.de. </a:t>
            </a:r>
            <a:r>
              <a:rPr sz="900" spc="-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los.equipos.o.los.conductores..</a:t>
            </a:r>
            <a:r>
              <a:rPr sz="900" b="1" spc="-15" dirty="0">
                <a:latin typeface="Arial"/>
                <a:cs typeface="Arial"/>
              </a:rPr>
              <a:t>Sobrecargas</a:t>
            </a:r>
            <a:r>
              <a:rPr sz="900" spc="-15" dirty="0">
                <a:latin typeface="Lucida Sans Unicode"/>
                <a:cs typeface="Lucida Sans Unicode"/>
              </a:rPr>
              <a:t>,.</a:t>
            </a:r>
            <a:r>
              <a:rPr sz="900" b="1" spc="-15" dirty="0">
                <a:latin typeface="Arial"/>
                <a:cs typeface="Arial"/>
              </a:rPr>
              <a:t>Corto</a:t>
            </a:r>
            <a:r>
              <a:rPr sz="900" b="1" spc="2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circuitos</a:t>
            </a:r>
            <a:r>
              <a:rPr sz="900" dirty="0">
                <a:latin typeface="Lucida Sans Unicode"/>
                <a:cs typeface="Lucida Sans Unicode"/>
              </a:rPr>
              <a:t>,.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5" dirty="0">
                <a:latin typeface="Lucida Sans Unicode"/>
                <a:cs typeface="Lucida Sans Unicode"/>
              </a:rPr>
              <a:t>y.</a:t>
            </a:r>
            <a:r>
              <a:rPr sz="900" b="1" spc="5" dirty="0">
                <a:latin typeface="Arial"/>
                <a:cs typeface="Arial"/>
              </a:rPr>
              <a:t>fallas</a:t>
            </a:r>
            <a:r>
              <a:rPr sz="900" b="1" spc="25" dirty="0">
                <a:latin typeface="Arial"/>
                <a:cs typeface="Arial"/>
              </a:rPr>
              <a:t> </a:t>
            </a:r>
            <a:r>
              <a:rPr sz="900" b="1" spc="40" dirty="0">
                <a:latin typeface="Arial"/>
                <a:cs typeface="Arial"/>
              </a:rPr>
              <a:t>a</a:t>
            </a:r>
            <a:r>
              <a:rPr sz="900" b="1" spc="30" dirty="0">
                <a:latin typeface="Arial"/>
                <a:cs typeface="Arial"/>
              </a:rPr>
              <a:t> </a:t>
            </a:r>
            <a:r>
              <a:rPr sz="900" b="1" spc="50" dirty="0">
                <a:latin typeface="Arial"/>
                <a:cs typeface="Arial"/>
              </a:rPr>
              <a:t>tierra</a:t>
            </a:r>
            <a:endParaRPr sz="900">
              <a:latin typeface="Arial"/>
              <a:cs typeface="Arial"/>
            </a:endParaRPr>
          </a:p>
          <a:p>
            <a:pPr marL="12700" marR="26034" indent="-635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.son.tipos.de.sobrecorrientes..Defecto.a.tierra. </a:t>
            </a:r>
            <a:r>
              <a:rPr sz="900" spc="-15" dirty="0">
                <a:latin typeface="Lucida Sans Unicode"/>
                <a:cs typeface="Lucida Sans Unicode"/>
              </a:rPr>
              <a:t>la.protección.está.más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allá.del.alcance.de.discusión.de.este.curso,.pero.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los.siguientes.párrafos.discuten.los.dispositivos.diseñados.para.proporcionar.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protección.contra.sobrecarga.y.cortocircuito.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5761990" y="8161013"/>
            <a:ext cx="16573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Protección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contra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la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sobretensión</a:t>
            </a:r>
            <a:r>
              <a:rPr sz="750" spc="10" dirty="0">
                <a:latin typeface="Lucida Sans Unicode"/>
                <a:cs typeface="Lucida Sans Unicode"/>
              </a:rPr>
              <a:t>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7957770" y="8096243"/>
            <a:ext cx="40303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0" dirty="0">
                <a:latin typeface="Lucida Sans Unicode"/>
                <a:cs typeface="Lucida Sans Unicode"/>
              </a:rPr>
              <a:t>La.protección.del.circuito.sería.innecesaria.si.las.fallas.pudieran. </a:t>
            </a:r>
            <a:r>
              <a:rPr sz="900" spc="-15" dirty="0">
                <a:latin typeface="Lucida Sans Unicode"/>
                <a:cs typeface="Lucida Sans Unicode"/>
              </a:rPr>
              <a:t> ser.eliminado..Desafortunadamente,.las.fallas.ocurren..Sobrecorriente.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los.dispositivos.de.protección.están.diseñados.para.determinar.cuándo.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condición.desarrolla.y.automáticamente.desconectar.la.conexión.eléctrica.  </a:t>
            </a:r>
            <a:r>
              <a:rPr sz="900" spc="-20" dirty="0">
                <a:latin typeface="Lucida Sans Unicode"/>
                <a:cs typeface="Lucida Sans Unicode"/>
              </a:rPr>
              <a:t>equipos.de.la.fuente.de.voltaje..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72029" y="2135525"/>
            <a:ext cx="1922145" cy="2029460"/>
            <a:chOff x="3117428" y="2135525"/>
            <a:chExt cx="1922145" cy="2029460"/>
          </a:xfrm>
        </p:grpSpPr>
        <p:sp>
          <p:nvSpPr>
            <p:cNvPr id="3" name="object 3"/>
            <p:cNvSpPr/>
            <p:nvPr/>
          </p:nvSpPr>
          <p:spPr>
            <a:xfrm>
              <a:off x="3130165" y="2148262"/>
              <a:ext cx="1896745" cy="1885950"/>
            </a:xfrm>
            <a:custGeom>
              <a:avLst/>
              <a:gdLst/>
              <a:ahLst/>
              <a:cxnLst/>
              <a:rect l="l" t="t" r="r" b="b"/>
              <a:pathLst>
                <a:path w="1896745" h="1885950">
                  <a:moveTo>
                    <a:pt x="1896320" y="1885388"/>
                  </a:moveTo>
                  <a:lnTo>
                    <a:pt x="0" y="1885388"/>
                  </a:lnTo>
                  <a:lnTo>
                    <a:pt x="0" y="0"/>
                  </a:lnTo>
                </a:path>
              </a:pathLst>
            </a:custGeom>
            <a:ln w="25474">
              <a:solidFill>
                <a:srgbClr val="6364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8045" y="4088873"/>
              <a:ext cx="328144" cy="758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13193" y="4127165"/>
              <a:ext cx="402590" cy="0"/>
            </a:xfrm>
            <a:custGeom>
              <a:avLst/>
              <a:gdLst/>
              <a:ahLst/>
              <a:cxnLst/>
              <a:rect l="l" t="t" r="r" b="b"/>
              <a:pathLst>
                <a:path w="402589">
                  <a:moveTo>
                    <a:pt x="402451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98974" y="4098436"/>
              <a:ext cx="73025" cy="57150"/>
            </a:xfrm>
            <a:custGeom>
              <a:avLst/>
              <a:gdLst/>
              <a:ahLst/>
              <a:cxnLst/>
              <a:rect l="l" t="t" r="r" b="b"/>
              <a:pathLst>
                <a:path w="73025" h="57150">
                  <a:moveTo>
                    <a:pt x="0" y="56758"/>
                  </a:moveTo>
                  <a:lnTo>
                    <a:pt x="0" y="0"/>
                  </a:lnTo>
                  <a:lnTo>
                    <a:pt x="72761" y="27331"/>
                  </a:lnTo>
                  <a:lnTo>
                    <a:pt x="0" y="567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98974" y="4098436"/>
              <a:ext cx="73025" cy="57150"/>
            </a:xfrm>
            <a:custGeom>
              <a:avLst/>
              <a:gdLst/>
              <a:ahLst/>
              <a:cxnLst/>
              <a:rect l="l" t="t" r="r" b="b"/>
              <a:pathLst>
                <a:path w="73025" h="57150">
                  <a:moveTo>
                    <a:pt x="0" y="0"/>
                  </a:moveTo>
                  <a:lnTo>
                    <a:pt x="0" y="56758"/>
                  </a:lnTo>
                  <a:lnTo>
                    <a:pt x="72761" y="2733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016073" y="2616350"/>
            <a:ext cx="60325" cy="457834"/>
            <a:chOff x="2961472" y="2616350"/>
            <a:chExt cx="60325" cy="457834"/>
          </a:xfrm>
        </p:grpSpPr>
        <p:sp>
          <p:nvSpPr>
            <p:cNvPr id="9" name="object 9"/>
            <p:cNvSpPr/>
            <p:nvPr/>
          </p:nvSpPr>
          <p:spPr>
            <a:xfrm>
              <a:off x="2991744" y="2673482"/>
              <a:ext cx="0" cy="400685"/>
            </a:xfrm>
            <a:custGeom>
              <a:avLst/>
              <a:gdLst/>
              <a:ahLst/>
              <a:cxnLst/>
              <a:rect l="l" t="t" r="r" b="b"/>
              <a:pathLst>
                <a:path h="400685">
                  <a:moveTo>
                    <a:pt x="0" y="0"/>
                  </a:moveTo>
                  <a:lnTo>
                    <a:pt x="0" y="400131"/>
                  </a:lnTo>
                </a:path>
              </a:pathLst>
            </a:custGeom>
            <a:ln w="9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62848" y="2617726"/>
              <a:ext cx="57150" cy="72390"/>
            </a:xfrm>
            <a:custGeom>
              <a:avLst/>
              <a:gdLst/>
              <a:ahLst/>
              <a:cxnLst/>
              <a:rect l="l" t="t" r="r" b="b"/>
              <a:pathLst>
                <a:path w="57150" h="72389">
                  <a:moveTo>
                    <a:pt x="57087" y="72329"/>
                  </a:moveTo>
                  <a:lnTo>
                    <a:pt x="0" y="72329"/>
                  </a:lnTo>
                  <a:lnTo>
                    <a:pt x="27477" y="0"/>
                  </a:lnTo>
                  <a:lnTo>
                    <a:pt x="57087" y="72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62848" y="2617726"/>
              <a:ext cx="57150" cy="72390"/>
            </a:xfrm>
            <a:custGeom>
              <a:avLst/>
              <a:gdLst/>
              <a:ahLst/>
              <a:cxnLst/>
              <a:rect l="l" t="t" r="r" b="b"/>
              <a:pathLst>
                <a:path w="57150" h="72389">
                  <a:moveTo>
                    <a:pt x="0" y="72329"/>
                  </a:moveTo>
                  <a:lnTo>
                    <a:pt x="57087" y="72329"/>
                  </a:lnTo>
                  <a:lnTo>
                    <a:pt x="27477" y="0"/>
                  </a:lnTo>
                  <a:lnTo>
                    <a:pt x="0" y="7232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08532" y="3166126"/>
            <a:ext cx="74946" cy="215427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8172345" y="2031163"/>
            <a:ext cx="2618105" cy="2012950"/>
            <a:chOff x="3117744" y="2031163"/>
            <a:chExt cx="2618105" cy="201295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7744" y="2031163"/>
              <a:ext cx="2420451" cy="201244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233862" y="3293194"/>
              <a:ext cx="26034" cy="5715"/>
            </a:xfrm>
            <a:custGeom>
              <a:avLst/>
              <a:gdLst/>
              <a:ahLst/>
              <a:cxnLst/>
              <a:rect l="l" t="t" r="r" b="b"/>
              <a:pathLst>
                <a:path w="26035" h="5714">
                  <a:moveTo>
                    <a:pt x="25765" y="5385"/>
                  </a:moveTo>
                  <a:lnTo>
                    <a:pt x="0" y="5385"/>
                  </a:lnTo>
                  <a:lnTo>
                    <a:pt x="0" y="0"/>
                  </a:lnTo>
                  <a:lnTo>
                    <a:pt x="25765" y="0"/>
                  </a:lnTo>
                  <a:lnTo>
                    <a:pt x="25765" y="53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99279" y="3249707"/>
              <a:ext cx="198651" cy="744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18485" y="3249707"/>
              <a:ext cx="216740" cy="74476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7969962" y="5658054"/>
            <a:ext cx="2312035" cy="2045335"/>
            <a:chOff x="2915361" y="5658053"/>
            <a:chExt cx="2312035" cy="204533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5361" y="5658053"/>
              <a:ext cx="2294604" cy="204491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221627" y="6637399"/>
              <a:ext cx="5715" cy="62865"/>
            </a:xfrm>
            <a:custGeom>
              <a:avLst/>
              <a:gdLst/>
              <a:ahLst/>
              <a:cxnLst/>
              <a:rect l="l" t="t" r="r" b="b"/>
              <a:pathLst>
                <a:path w="5714" h="62865">
                  <a:moveTo>
                    <a:pt x="5616" y="62550"/>
                  </a:moveTo>
                  <a:lnTo>
                    <a:pt x="0" y="62550"/>
                  </a:lnTo>
                  <a:lnTo>
                    <a:pt x="0" y="0"/>
                  </a:lnTo>
                  <a:lnTo>
                    <a:pt x="5616" y="0"/>
                  </a:lnTo>
                  <a:lnTo>
                    <a:pt x="5616" y="62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761899" y="516160"/>
            <a:ext cx="1520190" cy="36766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spcBef>
                <a:spcPts val="229"/>
              </a:spcBef>
            </a:pPr>
            <a:r>
              <a:rPr sz="900" b="1" spc="20" dirty="0">
                <a:latin typeface="Arial"/>
                <a:cs typeface="Arial"/>
              </a:rPr>
              <a:t>Tiempo-Corriente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Inverso</a:t>
            </a:r>
            <a:r>
              <a:rPr sz="900" spc="15" dirty="0"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spcBef>
                <a:spcPts val="160"/>
              </a:spcBef>
            </a:pPr>
            <a:r>
              <a:rPr sz="1100" b="1" spc="20" dirty="0">
                <a:latin typeface="Arial"/>
                <a:cs typeface="Arial"/>
              </a:rPr>
              <a:t>Característica</a:t>
            </a:r>
            <a:r>
              <a:rPr sz="1100" spc="20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237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6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57680" y="672485"/>
            <a:ext cx="4859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latin typeface="Lucida Sans Unicode"/>
                <a:cs typeface="Lucida Sans Unicode"/>
              </a:rPr>
              <a:t>Un.dispositivo.de.protección.sobre.corriente.debe.reconocer.la.diferencia.entre.s  </a:t>
            </a:r>
            <a:r>
              <a:rPr sz="1000" spc="5" dirty="0">
                <a:latin typeface="Lucida Sans Unicode"/>
                <a:cs typeface="Lucida Sans Unicode"/>
              </a:rPr>
              <a:t>Se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7678" y="1038245"/>
            <a:ext cx="49149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latin typeface="Lucida Sans Unicode"/>
                <a:cs typeface="Lucida Sans Unicode"/>
              </a:rPr>
              <a:t>puede.permitir.que.sobrecorrientes.ligeras.continúen.durante.un.tiempo.limitado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tiempo,.pero.a.medida.que.la.magnitud.de.la.corriente.aumenta.,.la.protección.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dispositivo.debe.abrirse.más.rápidamente..Los.cortocircuitos,.por.ejemplo,.deben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interrumpido.al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instante..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61899" y="4416221"/>
            <a:ext cx="1290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latin typeface="Arial"/>
                <a:cs typeface="Arial"/>
              </a:rPr>
              <a:t>Construcción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fusibles</a:t>
            </a:r>
            <a:r>
              <a:rPr sz="800" dirty="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680" y="4359070"/>
            <a:ext cx="45180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Lucida Sans Unicode"/>
                <a:cs typeface="Lucida Sans Unicode"/>
              </a:rPr>
              <a:t>UNA.</a:t>
            </a:r>
            <a:r>
              <a:rPr sz="950" b="1" spc="-15" dirty="0">
                <a:latin typeface="Arial"/>
                <a:cs typeface="Arial"/>
              </a:rPr>
              <a:t>fusible</a:t>
            </a:r>
            <a:r>
              <a:rPr sz="950" spc="-15" dirty="0">
                <a:latin typeface="Lucida Sans Unicode"/>
                <a:cs typeface="Lucida Sans Unicode"/>
              </a:rPr>
              <a:t>.es.el.dispositivo.más.sencillo.para.interrumpir.un.circuito. 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experimenta.una.sobrecarga.o.un.cortocircuito..Un.fusible.típico,.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como.el.que.se.muestra.abajo,.consiste.en.un.elemento.</a:t>
            </a:r>
            <a:r>
              <a:rPr sz="950" spc="26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conectado</a:t>
            </a:r>
            <a:r>
              <a:rPr sz="950" spc="27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a.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b="1" spc="5" dirty="0">
                <a:latin typeface="Arial"/>
                <a:cs typeface="Arial"/>
              </a:rPr>
              <a:t>cuchillas </a:t>
            </a:r>
            <a:r>
              <a:rPr sz="950" b="1" spc="-10" dirty="0">
                <a:latin typeface="Arial"/>
                <a:cs typeface="Arial"/>
              </a:rPr>
              <a:t>finales</a:t>
            </a:r>
            <a:r>
              <a:rPr sz="950" spc="-10" dirty="0">
                <a:latin typeface="Lucida Sans Unicode"/>
                <a:cs typeface="Lucida Sans Unicode"/>
              </a:rPr>
              <a:t>.o.</a:t>
            </a:r>
            <a:r>
              <a:rPr sz="950" b="1" spc="-10" dirty="0">
                <a:latin typeface="Arial"/>
                <a:cs typeface="Arial"/>
              </a:rPr>
              <a:t>virolas</a:t>
            </a:r>
            <a:r>
              <a:rPr sz="950" spc="-10" dirty="0">
                <a:latin typeface="Lucida Sans Unicode"/>
                <a:cs typeface="Lucida Sans Unicode"/>
              </a:rPr>
              <a:t>..El.elemento.proporciona.un. </a:t>
            </a:r>
            <a:r>
              <a:rPr sz="950" spc="-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la.ruta.de.corriente.a.traves.del.fusible..El.elemento.está.encerrado.en.un.tubo.  y.rodeada.de.un.material.de.relleno..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228" y="2152916"/>
            <a:ext cx="2437599" cy="13305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90440" y="4878939"/>
            <a:ext cx="2605563" cy="14212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990" y="532535"/>
            <a:ext cx="7594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latin typeface="Arial"/>
                <a:cs typeface="Arial"/>
              </a:rPr>
              <a:t>Sobrecargas</a:t>
            </a:r>
            <a:r>
              <a:rPr sz="900" dirty="0"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237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7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69" y="486814"/>
            <a:ext cx="42957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La.corriente.que.fluye.a través.del.elemento.genera.calor,.que.es.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absorbido.por.el.material.de.relleno..Cuando.ocurre.una.sobrecorriente,.el.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la.temperatura.del.elemento.aumenta..En.caso.de.un.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condición.de.sobrecarga.transitoria,.el.exceso.de.calor.es.absorbido.por. </a:t>
            </a:r>
            <a:r>
              <a:rPr sz="900" spc="-15" dirty="0">
                <a:latin typeface="Lucida Sans Unicode"/>
                <a:cs typeface="Lucida Sans Unicode"/>
              </a:rPr>
              <a:t> el.material.de.relleno..Si.se.produce.una.sobrecarga.sostenida,.sin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embargo,.el.  el.calor.se.derrite.abre.una.brecha.en.el.elemento,.deteniendo.así.el.flujo.de.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spcBef>
                <a:spcPts val="360"/>
              </a:spcBef>
            </a:pPr>
            <a:r>
              <a:rPr sz="900" spc="-25" dirty="0">
                <a:latin typeface="Lucida Sans Unicode"/>
                <a:cs typeface="Lucida Sans Unicode"/>
              </a:rPr>
              <a:t>Actual.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990" y="3737360"/>
            <a:ext cx="103759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>
                <a:latin typeface="Arial"/>
                <a:cs typeface="Arial"/>
              </a:rPr>
              <a:t>Corto</a:t>
            </a:r>
            <a:r>
              <a:rPr sz="1050" b="1" spc="-65" dirty="0">
                <a:latin typeface="Arial"/>
                <a:cs typeface="Arial"/>
              </a:rPr>
              <a:t> </a:t>
            </a:r>
            <a:r>
              <a:rPr sz="1050" b="1" spc="5" dirty="0">
                <a:latin typeface="Arial"/>
                <a:cs typeface="Arial"/>
              </a:rPr>
              <a:t>circuitos</a:t>
            </a:r>
            <a:r>
              <a:rPr sz="1050" spc="5" dirty="0">
                <a:latin typeface="Lucida Sans Unicode"/>
                <a:cs typeface="Lucida Sans Unicode"/>
              </a:rPr>
              <a:t>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69" y="3709420"/>
            <a:ext cx="43307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Cuando.ocurre.un.cortocircuito,.la.corriente.aumenta.rápidamente,.generando.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calor.extremo.que.puede.derretir.varios.segmentos.de.elementos.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simultáneamente..Cuando.estos.segmentos.se.derriten,.la.corriente.es.rápidamente.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retirados.de.la.carga..Normalmente.los.fusibles.cortan.los.cortocircuitos.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corriente.en.menos.de.medio.ciclo,.antes.de.que.pueda.alcanzar.su.valor.completo..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991" y="6286249"/>
            <a:ext cx="1588135" cy="4572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spcBef>
                <a:spcPts val="700"/>
              </a:spcBef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  <a:p>
            <a:pPr marL="12700">
              <a:spcBef>
                <a:spcPts val="400"/>
              </a:spcBef>
            </a:pPr>
            <a:r>
              <a:rPr sz="800" b="1" spc="-5" dirty="0">
                <a:latin typeface="Arial"/>
                <a:cs typeface="Arial"/>
              </a:rPr>
              <a:t>Fusibles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sin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35" dirty="0">
                <a:latin typeface="Arial"/>
                <a:cs typeface="Arial"/>
              </a:rPr>
              <a:t>retardo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tiempo</a:t>
            </a:r>
            <a:r>
              <a:rPr sz="800" spc="25" dirty="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20" y="6536441"/>
            <a:ext cx="4880610" cy="1856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81735" algn="just">
              <a:lnSpc>
                <a:spcPct val="141200"/>
              </a:lnSpc>
              <a:spcBef>
                <a:spcPts val="100"/>
              </a:spcBef>
            </a:pPr>
            <a:r>
              <a:rPr sz="850" b="1" spc="-5" dirty="0">
                <a:latin typeface="Arial"/>
                <a:cs typeface="Arial"/>
              </a:rPr>
              <a:t>Fusibles </a:t>
            </a:r>
            <a:r>
              <a:rPr sz="850" b="1" dirty="0">
                <a:latin typeface="Arial"/>
                <a:cs typeface="Arial"/>
              </a:rPr>
              <a:t>sin </a:t>
            </a:r>
            <a:r>
              <a:rPr sz="850" b="1" spc="40" dirty="0">
                <a:latin typeface="Arial"/>
                <a:cs typeface="Arial"/>
              </a:rPr>
              <a:t>retardo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-10" dirty="0">
                <a:latin typeface="Arial"/>
                <a:cs typeface="Arial"/>
              </a:rPr>
              <a:t>tiempo</a:t>
            </a:r>
            <a:r>
              <a:rPr sz="850" spc="-10" dirty="0">
                <a:latin typeface="Lucida Sans Unicode"/>
                <a:cs typeface="Lucida Sans Unicode"/>
              </a:rPr>
              <a:t>.proporcionar.excelente.cortocircuito. </a:t>
            </a:r>
            <a:r>
              <a:rPr sz="850" spc="-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protección..Sin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embargo,.las.sobrecargas.de.corto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plazo,.como.el.motor.</a:t>
            </a:r>
            <a:endParaRPr sz="85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41200"/>
              </a:lnSpc>
            </a:pPr>
            <a:r>
              <a:rPr sz="850" spc="-15" dirty="0">
                <a:latin typeface="Lucida Sans Unicode"/>
                <a:cs typeface="Lucida Sans Unicode"/>
              </a:rPr>
              <a:t>la.corriente.de.arranque,.puede.causar.aperturas.molestas.de.fusibles.sin.retardo..Se.utilizan.m </a:t>
            </a:r>
            <a:r>
              <a:rPr sz="850" spc="-26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corrientes.de.sobrecarga.transitoria..Los.fusibles.sin.retardo.de.tiempo.usualmente.mantienen. </a:t>
            </a:r>
            <a:r>
              <a:rPr sz="850" spc="-260" dirty="0">
                <a:latin typeface="Lucida Sans Unicode"/>
                <a:cs typeface="Lucida Sans Unicode"/>
              </a:rPr>
              <a:t> </a:t>
            </a:r>
            <a:r>
              <a:rPr sz="850" spc="-55" dirty="0">
                <a:latin typeface="Lucida Sans Unicode"/>
                <a:cs typeface="Lucida Sans Unicode"/>
              </a:rPr>
              <a:t>500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135" dirty="0">
                <a:latin typeface="Lucida Sans Unicode"/>
                <a:cs typeface="Lucida Sans Unicode"/>
              </a:rPr>
              <a:t>%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su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valor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nominal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durante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aproximadamente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un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cuarto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segundo,</a:t>
            </a:r>
            <a:endParaRPr sz="850">
              <a:latin typeface="Lucida Sans Unicode"/>
              <a:cs typeface="Lucida Sans Unicode"/>
            </a:endParaRPr>
          </a:p>
          <a:p>
            <a:pPr marL="12700" marR="1016000" indent="-635">
              <a:lnSpc>
                <a:spcPct val="141200"/>
              </a:lnSpc>
            </a:pPr>
            <a:r>
              <a:rPr sz="850" spc="-10" dirty="0">
                <a:latin typeface="Lucida Sans Unicode"/>
                <a:cs typeface="Lucida Sans Unicode"/>
              </a:rPr>
              <a:t>después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que.el.elemento.derrite..Esto.significa.que.estos.fusibles.deben.  no.ser.usado.en.circuitos.de.motores.que.con.frecuencia.tienen.arranque.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corrientes.superiores.al.500%.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1991" y="8443980"/>
            <a:ext cx="12757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-5" dirty="0">
                <a:latin typeface="Arial"/>
                <a:cs typeface="Arial"/>
              </a:rPr>
              <a:t>Fusibles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30" dirty="0">
                <a:latin typeface="Arial"/>
                <a:cs typeface="Arial"/>
              </a:rPr>
              <a:t>retardo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20" dirty="0">
                <a:latin typeface="Arial"/>
                <a:cs typeface="Arial"/>
              </a:rPr>
              <a:t>tiempo</a:t>
            </a:r>
            <a:r>
              <a:rPr sz="650" spc="20" dirty="0">
                <a:latin typeface="Lucida Sans Unicode"/>
                <a:cs typeface="Lucida Sans Unicode"/>
              </a:rPr>
              <a:t>.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0" y="8431279"/>
            <a:ext cx="443611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latin typeface="Arial"/>
                <a:cs typeface="Arial"/>
              </a:rPr>
              <a:t>Fusibles</a:t>
            </a:r>
            <a:r>
              <a:rPr sz="750" b="1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5" dirty="0">
                <a:latin typeface="Arial"/>
                <a:cs typeface="Arial"/>
              </a:rPr>
              <a:t> </a:t>
            </a:r>
            <a:r>
              <a:rPr sz="750" b="1" spc="35" dirty="0">
                <a:latin typeface="Arial"/>
                <a:cs typeface="Arial"/>
              </a:rPr>
              <a:t>retardo</a:t>
            </a:r>
            <a:r>
              <a:rPr sz="750" b="1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5" dirty="0">
                <a:latin typeface="Arial"/>
                <a:cs typeface="Arial"/>
              </a:rPr>
              <a:t> </a:t>
            </a:r>
            <a:r>
              <a:rPr sz="750" b="1" spc="-10" dirty="0">
                <a:latin typeface="Arial"/>
                <a:cs typeface="Arial"/>
              </a:rPr>
              <a:t>tiempo</a:t>
            </a:r>
            <a:r>
              <a:rPr sz="750" spc="-10" dirty="0">
                <a:latin typeface="Lucida Sans Unicode"/>
                <a:cs typeface="Lucida Sans Unicode"/>
              </a:rPr>
              <a:t>.proporcionan.protección.contra.sobrecargas.y.cortocircuitos..</a:t>
            </a:r>
            <a:endParaRPr sz="750">
              <a:latin typeface="Lucida Sans Unicode"/>
              <a:cs typeface="Lucida Sans Unicode"/>
            </a:endParaRPr>
          </a:p>
          <a:p>
            <a:pPr marL="12700" marR="5080">
              <a:lnSpc>
                <a:spcPct val="160000"/>
              </a:lnSpc>
            </a:pPr>
            <a:r>
              <a:rPr sz="750" spc="-15" dirty="0">
                <a:latin typeface="Lucida Sans Unicode"/>
                <a:cs typeface="Lucida Sans Unicode"/>
              </a:rPr>
              <a:t>Los.fusibles.de.tiempo.de.retardo.generalmente.permiten.cinco.veces.la.corriente.clasificada.para. </a:t>
            </a:r>
            <a:r>
              <a:rPr sz="750" spc="-10" dirty="0">
                <a:latin typeface="Lucida Sans Unicode"/>
                <a:cs typeface="Lucida Sans Unicode"/>
              </a:rPr>
              <a:t> </a:t>
            </a:r>
            <a:r>
              <a:rPr sz="750" spc="-15" dirty="0">
                <a:latin typeface="Lucida Sans Unicode"/>
                <a:cs typeface="Lucida Sans Unicode"/>
              </a:rPr>
              <a:t>hasta.diez.segundos..Este.normalmente.es.tiempo.suficiente.para.permitir.un. </a:t>
            </a:r>
            <a:r>
              <a:rPr sz="750" spc="-10" dirty="0">
                <a:latin typeface="Lucida Sans Unicode"/>
                <a:cs typeface="Lucida Sans Unicode"/>
              </a:rPr>
              <a:t> </a:t>
            </a:r>
            <a:r>
              <a:rPr sz="750" spc="-15" dirty="0">
                <a:latin typeface="Lucida Sans Unicode"/>
                <a:cs typeface="Lucida Sans Unicode"/>
              </a:rPr>
              <a:t>motor.para.arrancar.sin.la.molestia.apertura.del.fusible.a</a:t>
            </a:r>
            <a:r>
              <a:rPr sz="750" spc="-25" dirty="0">
                <a:latin typeface="Lucida Sans Unicode"/>
                <a:cs typeface="Lucida Sans Unicode"/>
              </a:rPr>
              <a:t> </a:t>
            </a:r>
            <a:r>
              <a:rPr sz="750" spc="-15" dirty="0">
                <a:latin typeface="Lucida Sans Unicode"/>
                <a:cs typeface="Lucida Sans Unicode"/>
              </a:rPr>
              <a:t>menos.que.un.</a:t>
            </a:r>
            <a:r>
              <a:rPr sz="750" spc="-2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sobrecarga.persiste.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6344" y="6019190"/>
            <a:ext cx="4286250" cy="533400"/>
            <a:chOff x="2931744" y="6019190"/>
            <a:chExt cx="4286250" cy="533400"/>
          </a:xfrm>
        </p:grpSpPr>
        <p:sp>
          <p:nvSpPr>
            <p:cNvPr id="3" name="object 3"/>
            <p:cNvSpPr/>
            <p:nvPr/>
          </p:nvSpPr>
          <p:spPr>
            <a:xfrm>
              <a:off x="2931744" y="6019190"/>
              <a:ext cx="4286250" cy="533400"/>
            </a:xfrm>
            <a:custGeom>
              <a:avLst/>
              <a:gdLst/>
              <a:ahLst/>
              <a:cxnLst/>
              <a:rect l="l" t="t" r="r" b="b"/>
              <a:pathLst>
                <a:path w="4286250" h="533400">
                  <a:moveTo>
                    <a:pt x="4286161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4286161" y="533400"/>
                  </a:lnTo>
                  <a:lnTo>
                    <a:pt x="4286161" y="0"/>
                  </a:lnTo>
                  <a:close/>
                </a:path>
              </a:pathLst>
            </a:custGeom>
            <a:solidFill>
              <a:srgbClr val="92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3265" y="6242253"/>
              <a:ext cx="300520" cy="934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6027" y="6158395"/>
              <a:ext cx="453910" cy="275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4906" y="6158395"/>
              <a:ext cx="453669" cy="2757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1788" y="6158395"/>
              <a:ext cx="825207" cy="2757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7344" y="6242253"/>
              <a:ext cx="701052" cy="934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07238" y="6158395"/>
              <a:ext cx="153200" cy="9124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613144" y="6318452"/>
              <a:ext cx="530860" cy="93345"/>
            </a:xfrm>
            <a:custGeom>
              <a:avLst/>
              <a:gdLst/>
              <a:ahLst/>
              <a:cxnLst/>
              <a:rect l="l" t="t" r="r" b="b"/>
              <a:pathLst>
                <a:path w="530859" h="93345">
                  <a:moveTo>
                    <a:pt x="72936" y="57823"/>
                  </a:moveTo>
                  <a:lnTo>
                    <a:pt x="34455" y="36741"/>
                  </a:lnTo>
                  <a:lnTo>
                    <a:pt x="29603" y="35217"/>
                  </a:lnTo>
                  <a:lnTo>
                    <a:pt x="24384" y="32232"/>
                  </a:lnTo>
                  <a:lnTo>
                    <a:pt x="22783" y="29425"/>
                  </a:lnTo>
                  <a:lnTo>
                    <a:pt x="22783" y="22009"/>
                  </a:lnTo>
                  <a:lnTo>
                    <a:pt x="24142" y="19075"/>
                  </a:lnTo>
                  <a:lnTo>
                    <a:pt x="29603" y="14617"/>
                  </a:lnTo>
                  <a:lnTo>
                    <a:pt x="33147" y="13500"/>
                  </a:lnTo>
                  <a:lnTo>
                    <a:pt x="43218" y="13500"/>
                  </a:lnTo>
                  <a:lnTo>
                    <a:pt x="47307" y="15392"/>
                  </a:lnTo>
                  <a:lnTo>
                    <a:pt x="51269" y="21501"/>
                  </a:lnTo>
                  <a:lnTo>
                    <a:pt x="52006" y="24142"/>
                  </a:lnTo>
                  <a:lnTo>
                    <a:pt x="52006" y="27114"/>
                  </a:lnTo>
                  <a:lnTo>
                    <a:pt x="70459" y="27114"/>
                  </a:lnTo>
                  <a:lnTo>
                    <a:pt x="70459" y="18122"/>
                  </a:lnTo>
                  <a:lnTo>
                    <a:pt x="67322" y="11226"/>
                  </a:lnTo>
                  <a:lnTo>
                    <a:pt x="55435" y="2146"/>
                  </a:lnTo>
                  <a:lnTo>
                    <a:pt x="47879" y="0"/>
                  </a:lnTo>
                  <a:lnTo>
                    <a:pt x="38392" y="0"/>
                  </a:lnTo>
                  <a:lnTo>
                    <a:pt x="2984" y="19735"/>
                  </a:lnTo>
                  <a:lnTo>
                    <a:pt x="2984" y="35090"/>
                  </a:lnTo>
                  <a:lnTo>
                    <a:pt x="35915" y="54851"/>
                  </a:lnTo>
                  <a:lnTo>
                    <a:pt x="42519" y="56426"/>
                  </a:lnTo>
                  <a:lnTo>
                    <a:pt x="46774" y="57785"/>
                  </a:lnTo>
                  <a:lnTo>
                    <a:pt x="51473" y="60591"/>
                  </a:lnTo>
                  <a:lnTo>
                    <a:pt x="52882" y="63233"/>
                  </a:lnTo>
                  <a:lnTo>
                    <a:pt x="52882" y="70751"/>
                  </a:lnTo>
                  <a:lnTo>
                    <a:pt x="51346" y="73799"/>
                  </a:lnTo>
                  <a:lnTo>
                    <a:pt x="45237" y="78257"/>
                  </a:lnTo>
                  <a:lnTo>
                    <a:pt x="41059" y="79375"/>
                  </a:lnTo>
                  <a:lnTo>
                    <a:pt x="28689" y="79375"/>
                  </a:lnTo>
                  <a:lnTo>
                    <a:pt x="23901" y="77063"/>
                  </a:lnTo>
                  <a:lnTo>
                    <a:pt x="20180" y="70129"/>
                  </a:lnTo>
                  <a:lnTo>
                    <a:pt x="19558" y="66776"/>
                  </a:lnTo>
                  <a:lnTo>
                    <a:pt x="19558" y="62407"/>
                  </a:lnTo>
                  <a:lnTo>
                    <a:pt x="0" y="62407"/>
                  </a:lnTo>
                  <a:lnTo>
                    <a:pt x="0" y="70408"/>
                  </a:lnTo>
                  <a:lnTo>
                    <a:pt x="1485" y="76644"/>
                  </a:lnTo>
                  <a:lnTo>
                    <a:pt x="34671" y="93116"/>
                  </a:lnTo>
                  <a:lnTo>
                    <a:pt x="43180" y="92583"/>
                  </a:lnTo>
                  <a:lnTo>
                    <a:pt x="72936" y="72440"/>
                  </a:lnTo>
                  <a:lnTo>
                    <a:pt x="72936" y="57823"/>
                  </a:lnTo>
                  <a:close/>
                </a:path>
                <a:path w="530859" h="93345">
                  <a:moveTo>
                    <a:pt x="125971" y="28727"/>
                  </a:moveTo>
                  <a:lnTo>
                    <a:pt x="111112" y="28727"/>
                  </a:lnTo>
                  <a:lnTo>
                    <a:pt x="111112" y="10160"/>
                  </a:lnTo>
                  <a:lnTo>
                    <a:pt x="92913" y="16840"/>
                  </a:lnTo>
                  <a:lnTo>
                    <a:pt x="92913" y="28727"/>
                  </a:lnTo>
                  <a:lnTo>
                    <a:pt x="80899" y="28727"/>
                  </a:lnTo>
                  <a:lnTo>
                    <a:pt x="80899" y="41732"/>
                  </a:lnTo>
                  <a:lnTo>
                    <a:pt x="92913" y="41732"/>
                  </a:lnTo>
                  <a:lnTo>
                    <a:pt x="92913" y="81559"/>
                  </a:lnTo>
                  <a:lnTo>
                    <a:pt x="94424" y="85877"/>
                  </a:lnTo>
                  <a:lnTo>
                    <a:pt x="100444" y="91071"/>
                  </a:lnTo>
                  <a:lnTo>
                    <a:pt x="105079" y="92379"/>
                  </a:lnTo>
                  <a:lnTo>
                    <a:pt x="113258" y="92379"/>
                  </a:lnTo>
                  <a:lnTo>
                    <a:pt x="120192" y="91655"/>
                  </a:lnTo>
                  <a:lnTo>
                    <a:pt x="122796" y="91135"/>
                  </a:lnTo>
                  <a:lnTo>
                    <a:pt x="125603" y="90385"/>
                  </a:lnTo>
                  <a:lnTo>
                    <a:pt x="125603" y="78384"/>
                  </a:lnTo>
                  <a:lnTo>
                    <a:pt x="122631" y="78752"/>
                  </a:lnTo>
                  <a:lnTo>
                    <a:pt x="115608" y="78752"/>
                  </a:lnTo>
                  <a:lnTo>
                    <a:pt x="113182" y="77927"/>
                  </a:lnTo>
                  <a:lnTo>
                    <a:pt x="111442" y="75285"/>
                  </a:lnTo>
                  <a:lnTo>
                    <a:pt x="111112" y="73012"/>
                  </a:lnTo>
                  <a:lnTo>
                    <a:pt x="111112" y="41732"/>
                  </a:lnTo>
                  <a:lnTo>
                    <a:pt x="125971" y="41732"/>
                  </a:lnTo>
                  <a:lnTo>
                    <a:pt x="125971" y="28727"/>
                  </a:lnTo>
                  <a:close/>
                </a:path>
                <a:path w="530859" h="93345">
                  <a:moveTo>
                    <a:pt x="190804" y="91262"/>
                  </a:moveTo>
                  <a:lnTo>
                    <a:pt x="189191" y="62039"/>
                  </a:lnTo>
                  <a:lnTo>
                    <a:pt x="189090" y="42138"/>
                  </a:lnTo>
                  <a:lnTo>
                    <a:pt x="187439" y="38011"/>
                  </a:lnTo>
                  <a:lnTo>
                    <a:pt x="186766" y="36322"/>
                  </a:lnTo>
                  <a:lnTo>
                    <a:pt x="177520" y="28981"/>
                  </a:lnTo>
                  <a:lnTo>
                    <a:pt x="171081" y="27241"/>
                  </a:lnTo>
                  <a:lnTo>
                    <a:pt x="154978" y="27241"/>
                  </a:lnTo>
                  <a:lnTo>
                    <a:pt x="148920" y="28727"/>
                  </a:lnTo>
                  <a:lnTo>
                    <a:pt x="139179" y="35090"/>
                  </a:lnTo>
                  <a:lnTo>
                    <a:pt x="136575" y="40208"/>
                  </a:lnTo>
                  <a:lnTo>
                    <a:pt x="136575" y="47053"/>
                  </a:lnTo>
                  <a:lnTo>
                    <a:pt x="154533" y="47053"/>
                  </a:lnTo>
                  <a:lnTo>
                    <a:pt x="154533" y="44335"/>
                  </a:lnTo>
                  <a:lnTo>
                    <a:pt x="155232" y="42138"/>
                  </a:lnTo>
                  <a:lnTo>
                    <a:pt x="158038" y="38836"/>
                  </a:lnTo>
                  <a:lnTo>
                    <a:pt x="160096" y="38011"/>
                  </a:lnTo>
                  <a:lnTo>
                    <a:pt x="165798" y="38011"/>
                  </a:lnTo>
                  <a:lnTo>
                    <a:pt x="168046" y="38900"/>
                  </a:lnTo>
                  <a:lnTo>
                    <a:pt x="171094" y="42456"/>
                  </a:lnTo>
                  <a:lnTo>
                    <a:pt x="171856" y="46062"/>
                  </a:lnTo>
                  <a:lnTo>
                    <a:pt x="171856" y="51511"/>
                  </a:lnTo>
                  <a:lnTo>
                    <a:pt x="171856" y="62166"/>
                  </a:lnTo>
                  <a:lnTo>
                    <a:pt x="171856" y="67614"/>
                  </a:lnTo>
                  <a:lnTo>
                    <a:pt x="171284" y="71780"/>
                  </a:lnTo>
                  <a:lnTo>
                    <a:pt x="168389" y="79044"/>
                  </a:lnTo>
                  <a:lnTo>
                    <a:pt x="165214" y="81229"/>
                  </a:lnTo>
                  <a:lnTo>
                    <a:pt x="157708" y="81229"/>
                  </a:lnTo>
                  <a:lnTo>
                    <a:pt x="155498" y="80340"/>
                  </a:lnTo>
                  <a:lnTo>
                    <a:pt x="152438" y="76796"/>
                  </a:lnTo>
                  <a:lnTo>
                    <a:pt x="151676" y="74714"/>
                  </a:lnTo>
                  <a:lnTo>
                    <a:pt x="151676" y="69011"/>
                  </a:lnTo>
                  <a:lnTo>
                    <a:pt x="153162" y="66471"/>
                  </a:lnTo>
                  <a:lnTo>
                    <a:pt x="159105" y="62928"/>
                  </a:lnTo>
                  <a:lnTo>
                    <a:pt x="163118" y="62039"/>
                  </a:lnTo>
                  <a:lnTo>
                    <a:pt x="170624" y="62039"/>
                  </a:lnTo>
                  <a:lnTo>
                    <a:pt x="171284" y="62077"/>
                  </a:lnTo>
                  <a:lnTo>
                    <a:pt x="171856" y="62166"/>
                  </a:lnTo>
                  <a:lnTo>
                    <a:pt x="171856" y="51511"/>
                  </a:lnTo>
                  <a:lnTo>
                    <a:pt x="161213" y="51511"/>
                  </a:lnTo>
                  <a:lnTo>
                    <a:pt x="152920" y="52755"/>
                  </a:lnTo>
                  <a:lnTo>
                    <a:pt x="138226" y="58864"/>
                  </a:lnTo>
                  <a:lnTo>
                    <a:pt x="133845" y="65252"/>
                  </a:lnTo>
                  <a:lnTo>
                    <a:pt x="133845" y="80695"/>
                  </a:lnTo>
                  <a:lnTo>
                    <a:pt x="135877" y="85432"/>
                  </a:lnTo>
                  <a:lnTo>
                    <a:pt x="143624" y="91630"/>
                  </a:lnTo>
                  <a:lnTo>
                    <a:pt x="148628" y="93116"/>
                  </a:lnTo>
                  <a:lnTo>
                    <a:pt x="158699" y="93116"/>
                  </a:lnTo>
                  <a:lnTo>
                    <a:pt x="162204" y="92329"/>
                  </a:lnTo>
                  <a:lnTo>
                    <a:pt x="168643" y="89192"/>
                  </a:lnTo>
                  <a:lnTo>
                    <a:pt x="171373" y="86639"/>
                  </a:lnTo>
                  <a:lnTo>
                    <a:pt x="173596" y="83083"/>
                  </a:lnTo>
                  <a:lnTo>
                    <a:pt x="173672" y="86118"/>
                  </a:lnTo>
                  <a:lnTo>
                    <a:pt x="173786" y="88531"/>
                  </a:lnTo>
                  <a:lnTo>
                    <a:pt x="173964" y="90017"/>
                  </a:lnTo>
                  <a:lnTo>
                    <a:pt x="174218" y="91262"/>
                  </a:lnTo>
                  <a:lnTo>
                    <a:pt x="190804" y="91262"/>
                  </a:lnTo>
                  <a:close/>
                </a:path>
                <a:path w="530859" h="93345">
                  <a:moveTo>
                    <a:pt x="262305" y="91262"/>
                  </a:moveTo>
                  <a:lnTo>
                    <a:pt x="262229" y="48069"/>
                  </a:lnTo>
                  <a:lnTo>
                    <a:pt x="247205" y="27000"/>
                  </a:lnTo>
                  <a:lnTo>
                    <a:pt x="235978" y="27000"/>
                  </a:lnTo>
                  <a:lnTo>
                    <a:pt x="231114" y="28486"/>
                  </a:lnTo>
                  <a:lnTo>
                    <a:pt x="225005" y="33108"/>
                  </a:lnTo>
                  <a:lnTo>
                    <a:pt x="223100" y="35255"/>
                  </a:lnTo>
                  <a:lnTo>
                    <a:pt x="221449" y="37896"/>
                  </a:lnTo>
                  <a:lnTo>
                    <a:pt x="220954" y="28727"/>
                  </a:lnTo>
                  <a:lnTo>
                    <a:pt x="203250" y="28727"/>
                  </a:lnTo>
                  <a:lnTo>
                    <a:pt x="203746" y="38722"/>
                  </a:lnTo>
                  <a:lnTo>
                    <a:pt x="203746" y="91262"/>
                  </a:lnTo>
                  <a:lnTo>
                    <a:pt x="222072" y="91262"/>
                  </a:lnTo>
                  <a:lnTo>
                    <a:pt x="222072" y="48463"/>
                  </a:lnTo>
                  <a:lnTo>
                    <a:pt x="223393" y="45072"/>
                  </a:lnTo>
                  <a:lnTo>
                    <a:pt x="228092" y="41109"/>
                  </a:lnTo>
                  <a:lnTo>
                    <a:pt x="230695" y="40246"/>
                  </a:lnTo>
                  <a:lnTo>
                    <a:pt x="237299" y="40246"/>
                  </a:lnTo>
                  <a:lnTo>
                    <a:pt x="239852" y="41338"/>
                  </a:lnTo>
                  <a:lnTo>
                    <a:pt x="243154" y="45707"/>
                  </a:lnTo>
                  <a:lnTo>
                    <a:pt x="243992" y="49161"/>
                  </a:lnTo>
                  <a:lnTo>
                    <a:pt x="243992" y="91262"/>
                  </a:lnTo>
                  <a:lnTo>
                    <a:pt x="262305" y="91262"/>
                  </a:lnTo>
                  <a:close/>
                </a:path>
                <a:path w="530859" h="93345">
                  <a:moveTo>
                    <a:pt x="340360" y="91262"/>
                  </a:moveTo>
                  <a:lnTo>
                    <a:pt x="340194" y="89446"/>
                  </a:lnTo>
                  <a:lnTo>
                    <a:pt x="340080" y="87769"/>
                  </a:lnTo>
                  <a:lnTo>
                    <a:pt x="339953" y="85559"/>
                  </a:lnTo>
                  <a:lnTo>
                    <a:pt x="339864" y="82473"/>
                  </a:lnTo>
                  <a:lnTo>
                    <a:pt x="339864" y="80365"/>
                  </a:lnTo>
                  <a:lnTo>
                    <a:pt x="339864" y="39992"/>
                  </a:lnTo>
                  <a:lnTo>
                    <a:pt x="339864" y="36283"/>
                  </a:lnTo>
                  <a:lnTo>
                    <a:pt x="339864" y="1866"/>
                  </a:lnTo>
                  <a:lnTo>
                    <a:pt x="322287" y="1866"/>
                  </a:lnTo>
                  <a:lnTo>
                    <a:pt x="322287" y="52959"/>
                  </a:lnTo>
                  <a:lnTo>
                    <a:pt x="322287" y="66243"/>
                  </a:lnTo>
                  <a:lnTo>
                    <a:pt x="320992" y="71488"/>
                  </a:lnTo>
                  <a:lnTo>
                    <a:pt x="315785" y="78587"/>
                  </a:lnTo>
                  <a:lnTo>
                    <a:pt x="312305" y="80365"/>
                  </a:lnTo>
                  <a:lnTo>
                    <a:pt x="303631" y="80365"/>
                  </a:lnTo>
                  <a:lnTo>
                    <a:pt x="300456" y="78714"/>
                  </a:lnTo>
                  <a:lnTo>
                    <a:pt x="296329" y="72110"/>
                  </a:lnTo>
                  <a:lnTo>
                    <a:pt x="295300" y="67449"/>
                  </a:lnTo>
                  <a:lnTo>
                    <a:pt x="295300" y="54483"/>
                  </a:lnTo>
                  <a:lnTo>
                    <a:pt x="296456" y="49174"/>
                  </a:lnTo>
                  <a:lnTo>
                    <a:pt x="301078" y="41833"/>
                  </a:lnTo>
                  <a:lnTo>
                    <a:pt x="304419" y="39992"/>
                  </a:lnTo>
                  <a:lnTo>
                    <a:pt x="313334" y="39992"/>
                  </a:lnTo>
                  <a:lnTo>
                    <a:pt x="316712" y="41630"/>
                  </a:lnTo>
                  <a:lnTo>
                    <a:pt x="321170" y="48145"/>
                  </a:lnTo>
                  <a:lnTo>
                    <a:pt x="322287" y="52959"/>
                  </a:lnTo>
                  <a:lnTo>
                    <a:pt x="322287" y="1866"/>
                  </a:lnTo>
                  <a:lnTo>
                    <a:pt x="321551" y="1866"/>
                  </a:lnTo>
                  <a:lnTo>
                    <a:pt x="321551" y="36283"/>
                  </a:lnTo>
                  <a:lnTo>
                    <a:pt x="318820" y="32740"/>
                  </a:lnTo>
                  <a:lnTo>
                    <a:pt x="315480" y="30302"/>
                  </a:lnTo>
                  <a:lnTo>
                    <a:pt x="309283" y="28232"/>
                  </a:lnTo>
                  <a:lnTo>
                    <a:pt x="306730" y="27863"/>
                  </a:lnTo>
                  <a:lnTo>
                    <a:pt x="295998" y="27863"/>
                  </a:lnTo>
                  <a:lnTo>
                    <a:pt x="289521" y="30810"/>
                  </a:lnTo>
                  <a:lnTo>
                    <a:pt x="279285" y="42621"/>
                  </a:lnTo>
                  <a:lnTo>
                    <a:pt x="276720" y="50685"/>
                  </a:lnTo>
                  <a:lnTo>
                    <a:pt x="276745" y="61417"/>
                  </a:lnTo>
                  <a:lnTo>
                    <a:pt x="295630" y="92494"/>
                  </a:lnTo>
                  <a:lnTo>
                    <a:pt x="307009" y="92494"/>
                  </a:lnTo>
                  <a:lnTo>
                    <a:pt x="310756" y="91630"/>
                  </a:lnTo>
                  <a:lnTo>
                    <a:pt x="317106" y="88163"/>
                  </a:lnTo>
                  <a:lnTo>
                    <a:pt x="319646" y="85686"/>
                  </a:lnTo>
                  <a:lnTo>
                    <a:pt x="321551" y="82473"/>
                  </a:lnTo>
                  <a:lnTo>
                    <a:pt x="322160" y="91262"/>
                  </a:lnTo>
                  <a:lnTo>
                    <a:pt x="340360" y="91262"/>
                  </a:lnTo>
                  <a:close/>
                </a:path>
                <a:path w="530859" h="93345">
                  <a:moveTo>
                    <a:pt x="409879" y="91262"/>
                  </a:moveTo>
                  <a:lnTo>
                    <a:pt x="408266" y="62039"/>
                  </a:lnTo>
                  <a:lnTo>
                    <a:pt x="408152" y="42138"/>
                  </a:lnTo>
                  <a:lnTo>
                    <a:pt x="406501" y="38011"/>
                  </a:lnTo>
                  <a:lnTo>
                    <a:pt x="405828" y="36322"/>
                  </a:lnTo>
                  <a:lnTo>
                    <a:pt x="396582" y="28981"/>
                  </a:lnTo>
                  <a:lnTo>
                    <a:pt x="390144" y="27241"/>
                  </a:lnTo>
                  <a:lnTo>
                    <a:pt x="374053" y="27241"/>
                  </a:lnTo>
                  <a:lnTo>
                    <a:pt x="367982" y="28727"/>
                  </a:lnTo>
                  <a:lnTo>
                    <a:pt x="358241" y="35090"/>
                  </a:lnTo>
                  <a:lnTo>
                    <a:pt x="355650" y="40208"/>
                  </a:lnTo>
                  <a:lnTo>
                    <a:pt x="355650" y="47053"/>
                  </a:lnTo>
                  <a:lnTo>
                    <a:pt x="373595" y="47053"/>
                  </a:lnTo>
                  <a:lnTo>
                    <a:pt x="373595" y="44335"/>
                  </a:lnTo>
                  <a:lnTo>
                    <a:pt x="374294" y="42138"/>
                  </a:lnTo>
                  <a:lnTo>
                    <a:pt x="377101" y="38836"/>
                  </a:lnTo>
                  <a:lnTo>
                    <a:pt x="379171" y="38011"/>
                  </a:lnTo>
                  <a:lnTo>
                    <a:pt x="384860" y="38011"/>
                  </a:lnTo>
                  <a:lnTo>
                    <a:pt x="387121" y="38900"/>
                  </a:lnTo>
                  <a:lnTo>
                    <a:pt x="390169" y="42456"/>
                  </a:lnTo>
                  <a:lnTo>
                    <a:pt x="390931" y="46062"/>
                  </a:lnTo>
                  <a:lnTo>
                    <a:pt x="390931" y="51511"/>
                  </a:lnTo>
                  <a:lnTo>
                    <a:pt x="390931" y="62166"/>
                  </a:lnTo>
                  <a:lnTo>
                    <a:pt x="390931" y="67614"/>
                  </a:lnTo>
                  <a:lnTo>
                    <a:pt x="390359" y="71780"/>
                  </a:lnTo>
                  <a:lnTo>
                    <a:pt x="387464" y="79044"/>
                  </a:lnTo>
                  <a:lnTo>
                    <a:pt x="384289" y="81229"/>
                  </a:lnTo>
                  <a:lnTo>
                    <a:pt x="376770" y="81229"/>
                  </a:lnTo>
                  <a:lnTo>
                    <a:pt x="374561" y="80340"/>
                  </a:lnTo>
                  <a:lnTo>
                    <a:pt x="371513" y="76796"/>
                  </a:lnTo>
                  <a:lnTo>
                    <a:pt x="370751" y="74714"/>
                  </a:lnTo>
                  <a:lnTo>
                    <a:pt x="370751" y="69011"/>
                  </a:lnTo>
                  <a:lnTo>
                    <a:pt x="372237" y="66471"/>
                  </a:lnTo>
                  <a:lnTo>
                    <a:pt x="378180" y="62928"/>
                  </a:lnTo>
                  <a:lnTo>
                    <a:pt x="382181" y="62039"/>
                  </a:lnTo>
                  <a:lnTo>
                    <a:pt x="389699" y="62039"/>
                  </a:lnTo>
                  <a:lnTo>
                    <a:pt x="390359" y="62077"/>
                  </a:lnTo>
                  <a:lnTo>
                    <a:pt x="390931" y="62166"/>
                  </a:lnTo>
                  <a:lnTo>
                    <a:pt x="390931" y="51511"/>
                  </a:lnTo>
                  <a:lnTo>
                    <a:pt x="380288" y="51511"/>
                  </a:lnTo>
                  <a:lnTo>
                    <a:pt x="371983" y="52755"/>
                  </a:lnTo>
                  <a:lnTo>
                    <a:pt x="357289" y="58864"/>
                  </a:lnTo>
                  <a:lnTo>
                    <a:pt x="352920" y="65252"/>
                  </a:lnTo>
                  <a:lnTo>
                    <a:pt x="352920" y="80695"/>
                  </a:lnTo>
                  <a:lnTo>
                    <a:pt x="354939" y="85432"/>
                  </a:lnTo>
                  <a:lnTo>
                    <a:pt x="362699" y="91630"/>
                  </a:lnTo>
                  <a:lnTo>
                    <a:pt x="367690" y="93116"/>
                  </a:lnTo>
                  <a:lnTo>
                    <a:pt x="377761" y="93116"/>
                  </a:lnTo>
                  <a:lnTo>
                    <a:pt x="381279" y="92329"/>
                  </a:lnTo>
                  <a:lnTo>
                    <a:pt x="387718" y="89192"/>
                  </a:lnTo>
                  <a:lnTo>
                    <a:pt x="390436" y="86639"/>
                  </a:lnTo>
                  <a:lnTo>
                    <a:pt x="392671" y="83083"/>
                  </a:lnTo>
                  <a:lnTo>
                    <a:pt x="392747" y="86118"/>
                  </a:lnTo>
                  <a:lnTo>
                    <a:pt x="392861" y="88531"/>
                  </a:lnTo>
                  <a:lnTo>
                    <a:pt x="393039" y="90017"/>
                  </a:lnTo>
                  <a:lnTo>
                    <a:pt x="393280" y="91262"/>
                  </a:lnTo>
                  <a:lnTo>
                    <a:pt x="409879" y="91262"/>
                  </a:lnTo>
                  <a:close/>
                </a:path>
                <a:path w="530859" h="93345">
                  <a:moveTo>
                    <a:pt x="460819" y="28359"/>
                  </a:moveTo>
                  <a:lnTo>
                    <a:pt x="454215" y="28359"/>
                  </a:lnTo>
                  <a:lnTo>
                    <a:pt x="449097" y="29718"/>
                  </a:lnTo>
                  <a:lnTo>
                    <a:pt x="443077" y="34264"/>
                  </a:lnTo>
                  <a:lnTo>
                    <a:pt x="441096" y="36944"/>
                  </a:lnTo>
                  <a:lnTo>
                    <a:pt x="439534" y="40487"/>
                  </a:lnTo>
                  <a:lnTo>
                    <a:pt x="439153" y="28727"/>
                  </a:lnTo>
                  <a:lnTo>
                    <a:pt x="422313" y="28727"/>
                  </a:lnTo>
                  <a:lnTo>
                    <a:pt x="422808" y="38722"/>
                  </a:lnTo>
                  <a:lnTo>
                    <a:pt x="422808" y="91262"/>
                  </a:lnTo>
                  <a:lnTo>
                    <a:pt x="441134" y="91262"/>
                  </a:lnTo>
                  <a:lnTo>
                    <a:pt x="441134" y="55727"/>
                  </a:lnTo>
                  <a:lnTo>
                    <a:pt x="441921" y="52171"/>
                  </a:lnTo>
                  <a:lnTo>
                    <a:pt x="445795" y="46316"/>
                  </a:lnTo>
                  <a:lnTo>
                    <a:pt x="449973" y="44577"/>
                  </a:lnTo>
                  <a:lnTo>
                    <a:pt x="455993" y="44577"/>
                  </a:lnTo>
                  <a:lnTo>
                    <a:pt x="460819" y="44831"/>
                  </a:lnTo>
                  <a:lnTo>
                    <a:pt x="460819" y="28359"/>
                  </a:lnTo>
                  <a:close/>
                </a:path>
                <a:path w="530859" h="93345">
                  <a:moveTo>
                    <a:pt x="530860" y="91262"/>
                  </a:moveTo>
                  <a:lnTo>
                    <a:pt x="530694" y="89446"/>
                  </a:lnTo>
                  <a:lnTo>
                    <a:pt x="530567" y="87769"/>
                  </a:lnTo>
                  <a:lnTo>
                    <a:pt x="530440" y="85559"/>
                  </a:lnTo>
                  <a:lnTo>
                    <a:pt x="530364" y="82473"/>
                  </a:lnTo>
                  <a:lnTo>
                    <a:pt x="530364" y="80365"/>
                  </a:lnTo>
                  <a:lnTo>
                    <a:pt x="530364" y="39992"/>
                  </a:lnTo>
                  <a:lnTo>
                    <a:pt x="530364" y="36283"/>
                  </a:lnTo>
                  <a:lnTo>
                    <a:pt x="530364" y="1866"/>
                  </a:lnTo>
                  <a:lnTo>
                    <a:pt x="512775" y="1866"/>
                  </a:lnTo>
                  <a:lnTo>
                    <a:pt x="512775" y="52959"/>
                  </a:lnTo>
                  <a:lnTo>
                    <a:pt x="512775" y="66243"/>
                  </a:lnTo>
                  <a:lnTo>
                    <a:pt x="511479" y="71488"/>
                  </a:lnTo>
                  <a:lnTo>
                    <a:pt x="506285" y="78587"/>
                  </a:lnTo>
                  <a:lnTo>
                    <a:pt x="502793" y="80365"/>
                  </a:lnTo>
                  <a:lnTo>
                    <a:pt x="494131" y="80365"/>
                  </a:lnTo>
                  <a:lnTo>
                    <a:pt x="490943" y="78714"/>
                  </a:lnTo>
                  <a:lnTo>
                    <a:pt x="486816" y="72110"/>
                  </a:lnTo>
                  <a:lnTo>
                    <a:pt x="485787" y="67449"/>
                  </a:lnTo>
                  <a:lnTo>
                    <a:pt x="485787" y="54483"/>
                  </a:lnTo>
                  <a:lnTo>
                    <a:pt x="486943" y="49174"/>
                  </a:lnTo>
                  <a:lnTo>
                    <a:pt x="491566" y="41833"/>
                  </a:lnTo>
                  <a:lnTo>
                    <a:pt x="494906" y="39992"/>
                  </a:lnTo>
                  <a:lnTo>
                    <a:pt x="503821" y="39992"/>
                  </a:lnTo>
                  <a:lnTo>
                    <a:pt x="507212" y="41630"/>
                  </a:lnTo>
                  <a:lnTo>
                    <a:pt x="511670" y="48145"/>
                  </a:lnTo>
                  <a:lnTo>
                    <a:pt x="512775" y="52959"/>
                  </a:lnTo>
                  <a:lnTo>
                    <a:pt x="512775" y="1866"/>
                  </a:lnTo>
                  <a:lnTo>
                    <a:pt x="512038" y="1866"/>
                  </a:lnTo>
                  <a:lnTo>
                    <a:pt x="512038" y="36283"/>
                  </a:lnTo>
                  <a:lnTo>
                    <a:pt x="509308" y="32740"/>
                  </a:lnTo>
                  <a:lnTo>
                    <a:pt x="505968" y="30302"/>
                  </a:lnTo>
                  <a:lnTo>
                    <a:pt x="499783" y="28232"/>
                  </a:lnTo>
                  <a:lnTo>
                    <a:pt x="497217" y="27863"/>
                  </a:lnTo>
                  <a:lnTo>
                    <a:pt x="486486" y="27863"/>
                  </a:lnTo>
                  <a:lnTo>
                    <a:pt x="480009" y="30810"/>
                  </a:lnTo>
                  <a:lnTo>
                    <a:pt x="469773" y="42621"/>
                  </a:lnTo>
                  <a:lnTo>
                    <a:pt x="467220" y="50685"/>
                  </a:lnTo>
                  <a:lnTo>
                    <a:pt x="467245" y="61417"/>
                  </a:lnTo>
                  <a:lnTo>
                    <a:pt x="486117" y="92494"/>
                  </a:lnTo>
                  <a:lnTo>
                    <a:pt x="497509" y="92494"/>
                  </a:lnTo>
                  <a:lnTo>
                    <a:pt x="501243" y="91630"/>
                  </a:lnTo>
                  <a:lnTo>
                    <a:pt x="507606" y="88163"/>
                  </a:lnTo>
                  <a:lnTo>
                    <a:pt x="510146" y="85686"/>
                  </a:lnTo>
                  <a:lnTo>
                    <a:pt x="512038" y="82473"/>
                  </a:lnTo>
                  <a:lnTo>
                    <a:pt x="512660" y="91262"/>
                  </a:lnTo>
                  <a:lnTo>
                    <a:pt x="530860" y="912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7984973" y="6017819"/>
          <a:ext cx="4293235" cy="2802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3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47165" y="6585280"/>
            <a:ext cx="134505" cy="9249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66569" y="6588874"/>
            <a:ext cx="192036" cy="8877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278392" y="6588874"/>
            <a:ext cx="227901" cy="88772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9972344" y="6588874"/>
            <a:ext cx="420370" cy="102870"/>
            <a:chOff x="4917744" y="6588874"/>
            <a:chExt cx="420370" cy="102870"/>
          </a:xfrm>
        </p:grpSpPr>
        <p:sp>
          <p:nvSpPr>
            <p:cNvPr id="16" name="object 16"/>
            <p:cNvSpPr/>
            <p:nvPr/>
          </p:nvSpPr>
          <p:spPr>
            <a:xfrm>
              <a:off x="4917744" y="658949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76240" y="6588874"/>
              <a:ext cx="149694" cy="1023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47690" y="6588874"/>
              <a:ext cx="189814" cy="88772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693983" y="6587007"/>
            <a:ext cx="65379" cy="90766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1779707" y="6587008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4">
                <a:moveTo>
                  <a:pt x="7924" y="0"/>
                </a:moveTo>
                <a:lnTo>
                  <a:pt x="0" y="0"/>
                </a:lnTo>
                <a:lnTo>
                  <a:pt x="0" y="89407"/>
                </a:lnTo>
                <a:lnTo>
                  <a:pt x="52997" y="89407"/>
                </a:lnTo>
                <a:lnTo>
                  <a:pt x="52997" y="82219"/>
                </a:lnTo>
                <a:lnTo>
                  <a:pt x="7924" y="82219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1886831" y="6588874"/>
            <a:ext cx="182880" cy="88900"/>
            <a:chOff x="6832231" y="6588874"/>
            <a:chExt cx="182880" cy="88900"/>
          </a:xfrm>
        </p:grpSpPr>
        <p:sp>
          <p:nvSpPr>
            <p:cNvPr id="22" name="object 22"/>
            <p:cNvSpPr/>
            <p:nvPr/>
          </p:nvSpPr>
          <p:spPr>
            <a:xfrm>
              <a:off x="6832231" y="658949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1" y="0"/>
                  </a:lnTo>
                  <a:lnTo>
                    <a:pt x="13207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88746" y="6588874"/>
              <a:ext cx="126110" cy="88772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119013" y="6585280"/>
            <a:ext cx="69087" cy="9249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188859" y="6825146"/>
            <a:ext cx="65379" cy="8939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525930" y="6826999"/>
            <a:ext cx="216369" cy="1024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802205" y="6827000"/>
            <a:ext cx="189750" cy="88773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240291" y="6827000"/>
            <a:ext cx="294576" cy="88773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10000920" y="6826999"/>
            <a:ext cx="353695" cy="102870"/>
            <a:chOff x="4946319" y="6826999"/>
            <a:chExt cx="353695" cy="102870"/>
          </a:xfrm>
        </p:grpSpPr>
        <p:sp>
          <p:nvSpPr>
            <p:cNvPr id="30" name="object 30"/>
            <p:cNvSpPr/>
            <p:nvPr/>
          </p:nvSpPr>
          <p:spPr>
            <a:xfrm>
              <a:off x="4946319" y="6827621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04828" y="6826999"/>
              <a:ext cx="83007" cy="1024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09590" y="6826999"/>
              <a:ext cx="189814" cy="88773"/>
            </a:xfrm>
            <a:prstGeom prst="rect">
              <a:avLst/>
            </a:prstGeom>
          </p:spPr>
        </p:pic>
      </p:grpSp>
      <p:sp>
        <p:nvSpPr>
          <p:cNvPr id="33" name="object 33"/>
          <p:cNvSpPr/>
          <p:nvPr/>
        </p:nvSpPr>
        <p:spPr>
          <a:xfrm>
            <a:off x="10836745" y="6748945"/>
            <a:ext cx="594360" cy="90805"/>
          </a:xfrm>
          <a:custGeom>
            <a:avLst/>
            <a:gdLst/>
            <a:ahLst/>
            <a:cxnLst/>
            <a:rect l="l" t="t" r="r" b="b"/>
            <a:pathLst>
              <a:path w="594360" h="90804">
                <a:moveTo>
                  <a:pt x="61912" y="89395"/>
                </a:moveTo>
                <a:lnTo>
                  <a:pt x="60261" y="87325"/>
                </a:lnTo>
                <a:lnTo>
                  <a:pt x="58966" y="81178"/>
                </a:lnTo>
                <a:lnTo>
                  <a:pt x="57073" y="60706"/>
                </a:lnTo>
                <a:lnTo>
                  <a:pt x="55841" y="54025"/>
                </a:lnTo>
                <a:lnTo>
                  <a:pt x="52374" y="46685"/>
                </a:lnTo>
                <a:lnTo>
                  <a:pt x="52298" y="46507"/>
                </a:lnTo>
                <a:lnTo>
                  <a:pt x="48298" y="43751"/>
                </a:lnTo>
                <a:lnTo>
                  <a:pt x="42354" y="42595"/>
                </a:lnTo>
                <a:lnTo>
                  <a:pt x="48209" y="40767"/>
                </a:lnTo>
                <a:lnTo>
                  <a:pt x="50304" y="39509"/>
                </a:lnTo>
                <a:lnTo>
                  <a:pt x="52539" y="38150"/>
                </a:lnTo>
                <a:lnTo>
                  <a:pt x="55359" y="34747"/>
                </a:lnTo>
                <a:lnTo>
                  <a:pt x="58153" y="31305"/>
                </a:lnTo>
                <a:lnTo>
                  <a:pt x="59563" y="26987"/>
                </a:lnTo>
                <a:lnTo>
                  <a:pt x="59563" y="18148"/>
                </a:lnTo>
                <a:lnTo>
                  <a:pt x="58940" y="15024"/>
                </a:lnTo>
                <a:lnTo>
                  <a:pt x="56794" y="10414"/>
                </a:lnTo>
                <a:lnTo>
                  <a:pt x="55435" y="8585"/>
                </a:lnTo>
                <a:lnTo>
                  <a:pt x="53873" y="7175"/>
                </a:lnTo>
                <a:lnTo>
                  <a:pt x="53619" y="6934"/>
                </a:lnTo>
                <a:lnTo>
                  <a:pt x="50901" y="4216"/>
                </a:lnTo>
                <a:lnTo>
                  <a:pt x="50901" y="17208"/>
                </a:lnTo>
                <a:lnTo>
                  <a:pt x="50901" y="25704"/>
                </a:lnTo>
                <a:lnTo>
                  <a:pt x="31165" y="39509"/>
                </a:lnTo>
                <a:lnTo>
                  <a:pt x="7937" y="39509"/>
                </a:lnTo>
                <a:lnTo>
                  <a:pt x="7937" y="7175"/>
                </a:lnTo>
                <a:lnTo>
                  <a:pt x="36944" y="7175"/>
                </a:lnTo>
                <a:lnTo>
                  <a:pt x="42430" y="8432"/>
                </a:lnTo>
                <a:lnTo>
                  <a:pt x="49199" y="13360"/>
                </a:lnTo>
                <a:lnTo>
                  <a:pt x="50901" y="17208"/>
                </a:lnTo>
                <a:lnTo>
                  <a:pt x="50901" y="4216"/>
                </a:lnTo>
                <a:lnTo>
                  <a:pt x="50482" y="3797"/>
                </a:lnTo>
                <a:lnTo>
                  <a:pt x="46431" y="1778"/>
                </a:lnTo>
                <a:lnTo>
                  <a:pt x="38430" y="279"/>
                </a:lnTo>
                <a:lnTo>
                  <a:pt x="33477" y="0"/>
                </a:lnTo>
                <a:lnTo>
                  <a:pt x="0" y="0"/>
                </a:lnTo>
                <a:lnTo>
                  <a:pt x="0" y="89395"/>
                </a:lnTo>
                <a:lnTo>
                  <a:pt x="7937" y="89395"/>
                </a:lnTo>
                <a:lnTo>
                  <a:pt x="7937" y="46685"/>
                </a:lnTo>
                <a:lnTo>
                  <a:pt x="39839" y="46685"/>
                </a:lnTo>
                <a:lnTo>
                  <a:pt x="43713" y="48374"/>
                </a:lnTo>
                <a:lnTo>
                  <a:pt x="45694" y="51752"/>
                </a:lnTo>
                <a:lnTo>
                  <a:pt x="47434" y="54635"/>
                </a:lnTo>
                <a:lnTo>
                  <a:pt x="48704" y="60833"/>
                </a:lnTo>
                <a:lnTo>
                  <a:pt x="49530" y="70319"/>
                </a:lnTo>
                <a:lnTo>
                  <a:pt x="49530" y="75780"/>
                </a:lnTo>
                <a:lnTo>
                  <a:pt x="49822" y="79895"/>
                </a:lnTo>
                <a:lnTo>
                  <a:pt x="50736" y="84353"/>
                </a:lnTo>
                <a:lnTo>
                  <a:pt x="51473" y="86588"/>
                </a:lnTo>
                <a:lnTo>
                  <a:pt x="52628" y="89395"/>
                </a:lnTo>
                <a:lnTo>
                  <a:pt x="61912" y="89395"/>
                </a:lnTo>
                <a:close/>
              </a:path>
              <a:path w="594360" h="90804">
                <a:moveTo>
                  <a:pt x="136994" y="59423"/>
                </a:moveTo>
                <a:lnTo>
                  <a:pt x="136601" y="53251"/>
                </a:lnTo>
                <a:lnTo>
                  <a:pt x="136512" y="51841"/>
                </a:lnTo>
                <a:lnTo>
                  <a:pt x="135102" y="45148"/>
                </a:lnTo>
                <a:lnTo>
                  <a:pt x="132740" y="39370"/>
                </a:lnTo>
                <a:lnTo>
                  <a:pt x="129438" y="34480"/>
                </a:lnTo>
                <a:lnTo>
                  <a:pt x="128943" y="33909"/>
                </a:lnTo>
                <a:lnTo>
                  <a:pt x="128943" y="53251"/>
                </a:lnTo>
                <a:lnTo>
                  <a:pt x="87096" y="53251"/>
                </a:lnTo>
                <a:lnTo>
                  <a:pt x="87833" y="46316"/>
                </a:lnTo>
                <a:lnTo>
                  <a:pt x="90119" y="41097"/>
                </a:lnTo>
                <a:lnTo>
                  <a:pt x="97764" y="34074"/>
                </a:lnTo>
                <a:lnTo>
                  <a:pt x="102400" y="32308"/>
                </a:lnTo>
                <a:lnTo>
                  <a:pt x="113880" y="32308"/>
                </a:lnTo>
                <a:lnTo>
                  <a:pt x="118770" y="34290"/>
                </a:lnTo>
                <a:lnTo>
                  <a:pt x="126161" y="41986"/>
                </a:lnTo>
                <a:lnTo>
                  <a:pt x="128282" y="46964"/>
                </a:lnTo>
                <a:lnTo>
                  <a:pt x="128943" y="53251"/>
                </a:lnTo>
                <a:lnTo>
                  <a:pt x="128943" y="33909"/>
                </a:lnTo>
                <a:lnTo>
                  <a:pt x="127584" y="32308"/>
                </a:lnTo>
                <a:lnTo>
                  <a:pt x="124396" y="28575"/>
                </a:lnTo>
                <a:lnTo>
                  <a:pt x="117259" y="25628"/>
                </a:lnTo>
                <a:lnTo>
                  <a:pt x="99847" y="25628"/>
                </a:lnTo>
                <a:lnTo>
                  <a:pt x="79044" y="57950"/>
                </a:lnTo>
                <a:lnTo>
                  <a:pt x="79578" y="65544"/>
                </a:lnTo>
                <a:lnTo>
                  <a:pt x="99593" y="90754"/>
                </a:lnTo>
                <a:lnTo>
                  <a:pt x="115608" y="90754"/>
                </a:lnTo>
                <a:lnTo>
                  <a:pt x="121920" y="88569"/>
                </a:lnTo>
                <a:lnTo>
                  <a:pt x="127088" y="84074"/>
                </a:lnTo>
                <a:lnTo>
                  <a:pt x="131330" y="80403"/>
                </a:lnTo>
                <a:lnTo>
                  <a:pt x="134226" y="75526"/>
                </a:lnTo>
                <a:lnTo>
                  <a:pt x="135623" y="69583"/>
                </a:lnTo>
                <a:lnTo>
                  <a:pt x="127088" y="69583"/>
                </a:lnTo>
                <a:lnTo>
                  <a:pt x="125018" y="74942"/>
                </a:lnTo>
                <a:lnTo>
                  <a:pt x="122262" y="78790"/>
                </a:lnTo>
                <a:lnTo>
                  <a:pt x="115811" y="83083"/>
                </a:lnTo>
                <a:lnTo>
                  <a:pt x="112229" y="84074"/>
                </a:lnTo>
                <a:lnTo>
                  <a:pt x="101574" y="84074"/>
                </a:lnTo>
                <a:lnTo>
                  <a:pt x="96481" y="81775"/>
                </a:lnTo>
                <a:lnTo>
                  <a:pt x="88963" y="72618"/>
                </a:lnTo>
                <a:lnTo>
                  <a:pt x="87096" y="66687"/>
                </a:lnTo>
                <a:lnTo>
                  <a:pt x="87096" y="59423"/>
                </a:lnTo>
                <a:lnTo>
                  <a:pt x="136994" y="59423"/>
                </a:lnTo>
                <a:close/>
              </a:path>
              <a:path w="594360" h="90804">
                <a:moveTo>
                  <a:pt x="199326" y="45554"/>
                </a:moveTo>
                <a:lnTo>
                  <a:pt x="198424" y="40449"/>
                </a:lnTo>
                <a:lnTo>
                  <a:pt x="193306" y="29794"/>
                </a:lnTo>
                <a:lnTo>
                  <a:pt x="187032" y="26365"/>
                </a:lnTo>
                <a:lnTo>
                  <a:pt x="173494" y="26365"/>
                </a:lnTo>
                <a:lnTo>
                  <a:pt x="169532" y="27343"/>
                </a:lnTo>
                <a:lnTo>
                  <a:pt x="162267" y="31216"/>
                </a:lnTo>
                <a:lnTo>
                  <a:pt x="159461" y="33959"/>
                </a:lnTo>
                <a:lnTo>
                  <a:pt x="157480" y="37528"/>
                </a:lnTo>
                <a:lnTo>
                  <a:pt x="156984" y="27241"/>
                </a:lnTo>
                <a:lnTo>
                  <a:pt x="149301" y="27241"/>
                </a:lnTo>
                <a:lnTo>
                  <a:pt x="149301" y="28562"/>
                </a:lnTo>
                <a:lnTo>
                  <a:pt x="150050" y="40360"/>
                </a:lnTo>
                <a:lnTo>
                  <a:pt x="150050" y="89395"/>
                </a:lnTo>
                <a:lnTo>
                  <a:pt x="157975" y="89395"/>
                </a:lnTo>
                <a:lnTo>
                  <a:pt x="157975" y="48983"/>
                </a:lnTo>
                <a:lnTo>
                  <a:pt x="159296" y="43751"/>
                </a:lnTo>
                <a:lnTo>
                  <a:pt x="164985" y="35331"/>
                </a:lnTo>
                <a:lnTo>
                  <a:pt x="169608" y="33070"/>
                </a:lnTo>
                <a:lnTo>
                  <a:pt x="181825" y="33070"/>
                </a:lnTo>
                <a:lnTo>
                  <a:pt x="186080" y="35077"/>
                </a:lnTo>
                <a:lnTo>
                  <a:pt x="190461" y="42265"/>
                </a:lnTo>
                <a:lnTo>
                  <a:pt x="191401" y="47091"/>
                </a:lnTo>
                <a:lnTo>
                  <a:pt x="191401" y="89395"/>
                </a:lnTo>
                <a:lnTo>
                  <a:pt x="199326" y="89395"/>
                </a:lnTo>
                <a:lnTo>
                  <a:pt x="199326" y="45554"/>
                </a:lnTo>
                <a:close/>
              </a:path>
              <a:path w="594360" h="90804">
                <a:moveTo>
                  <a:pt x="270344" y="59423"/>
                </a:moveTo>
                <a:lnTo>
                  <a:pt x="269951" y="53251"/>
                </a:lnTo>
                <a:lnTo>
                  <a:pt x="269862" y="51841"/>
                </a:lnTo>
                <a:lnTo>
                  <a:pt x="268452" y="45148"/>
                </a:lnTo>
                <a:lnTo>
                  <a:pt x="266090" y="39370"/>
                </a:lnTo>
                <a:lnTo>
                  <a:pt x="262788" y="34480"/>
                </a:lnTo>
                <a:lnTo>
                  <a:pt x="262293" y="33909"/>
                </a:lnTo>
                <a:lnTo>
                  <a:pt x="262293" y="53251"/>
                </a:lnTo>
                <a:lnTo>
                  <a:pt x="220446" y="53251"/>
                </a:lnTo>
                <a:lnTo>
                  <a:pt x="221183" y="46316"/>
                </a:lnTo>
                <a:lnTo>
                  <a:pt x="223469" y="41097"/>
                </a:lnTo>
                <a:lnTo>
                  <a:pt x="231101" y="34074"/>
                </a:lnTo>
                <a:lnTo>
                  <a:pt x="235750" y="32308"/>
                </a:lnTo>
                <a:lnTo>
                  <a:pt x="247218" y="32308"/>
                </a:lnTo>
                <a:lnTo>
                  <a:pt x="252120" y="34290"/>
                </a:lnTo>
                <a:lnTo>
                  <a:pt x="259499" y="41986"/>
                </a:lnTo>
                <a:lnTo>
                  <a:pt x="261632" y="46964"/>
                </a:lnTo>
                <a:lnTo>
                  <a:pt x="262293" y="53251"/>
                </a:lnTo>
                <a:lnTo>
                  <a:pt x="262293" y="33909"/>
                </a:lnTo>
                <a:lnTo>
                  <a:pt x="260934" y="32308"/>
                </a:lnTo>
                <a:lnTo>
                  <a:pt x="257746" y="28575"/>
                </a:lnTo>
                <a:lnTo>
                  <a:pt x="250609" y="25628"/>
                </a:lnTo>
                <a:lnTo>
                  <a:pt x="233184" y="25628"/>
                </a:lnTo>
                <a:lnTo>
                  <a:pt x="212394" y="57950"/>
                </a:lnTo>
                <a:lnTo>
                  <a:pt x="212928" y="65544"/>
                </a:lnTo>
                <a:lnTo>
                  <a:pt x="232943" y="90754"/>
                </a:lnTo>
                <a:lnTo>
                  <a:pt x="248958" y="90754"/>
                </a:lnTo>
                <a:lnTo>
                  <a:pt x="255270" y="88569"/>
                </a:lnTo>
                <a:lnTo>
                  <a:pt x="260438" y="84074"/>
                </a:lnTo>
                <a:lnTo>
                  <a:pt x="264680" y="80403"/>
                </a:lnTo>
                <a:lnTo>
                  <a:pt x="267576" y="75526"/>
                </a:lnTo>
                <a:lnTo>
                  <a:pt x="268973" y="69583"/>
                </a:lnTo>
                <a:lnTo>
                  <a:pt x="260426" y="69583"/>
                </a:lnTo>
                <a:lnTo>
                  <a:pt x="258368" y="74942"/>
                </a:lnTo>
                <a:lnTo>
                  <a:pt x="255600" y="78790"/>
                </a:lnTo>
                <a:lnTo>
                  <a:pt x="249161" y="83083"/>
                </a:lnTo>
                <a:lnTo>
                  <a:pt x="245579" y="84074"/>
                </a:lnTo>
                <a:lnTo>
                  <a:pt x="234924" y="84074"/>
                </a:lnTo>
                <a:lnTo>
                  <a:pt x="229831" y="81775"/>
                </a:lnTo>
                <a:lnTo>
                  <a:pt x="222313" y="72618"/>
                </a:lnTo>
                <a:lnTo>
                  <a:pt x="220446" y="66687"/>
                </a:lnTo>
                <a:lnTo>
                  <a:pt x="220446" y="59423"/>
                </a:lnTo>
                <a:lnTo>
                  <a:pt x="270344" y="59423"/>
                </a:lnTo>
                <a:close/>
              </a:path>
              <a:path w="594360" h="90804">
                <a:moveTo>
                  <a:pt x="375145" y="27241"/>
                </a:moveTo>
                <a:lnTo>
                  <a:pt x="367347" y="27241"/>
                </a:lnTo>
                <a:lnTo>
                  <a:pt x="348792" y="79222"/>
                </a:lnTo>
                <a:lnTo>
                  <a:pt x="330327" y="27241"/>
                </a:lnTo>
                <a:lnTo>
                  <a:pt x="321525" y="27241"/>
                </a:lnTo>
                <a:lnTo>
                  <a:pt x="302564" y="79552"/>
                </a:lnTo>
                <a:lnTo>
                  <a:pt x="284264" y="27241"/>
                </a:lnTo>
                <a:lnTo>
                  <a:pt x="275475" y="27241"/>
                </a:lnTo>
                <a:lnTo>
                  <a:pt x="298500" y="89395"/>
                </a:lnTo>
                <a:lnTo>
                  <a:pt x="306057" y="89395"/>
                </a:lnTo>
                <a:lnTo>
                  <a:pt x="325615" y="35788"/>
                </a:lnTo>
                <a:lnTo>
                  <a:pt x="344817" y="89395"/>
                </a:lnTo>
                <a:lnTo>
                  <a:pt x="351866" y="89395"/>
                </a:lnTo>
                <a:lnTo>
                  <a:pt x="375145" y="27241"/>
                </a:lnTo>
                <a:close/>
              </a:path>
              <a:path w="594360" h="90804">
                <a:moveTo>
                  <a:pt x="433362" y="89395"/>
                </a:moveTo>
                <a:lnTo>
                  <a:pt x="433285" y="87985"/>
                </a:lnTo>
                <a:lnTo>
                  <a:pt x="432485" y="78625"/>
                </a:lnTo>
                <a:lnTo>
                  <a:pt x="432371" y="77381"/>
                </a:lnTo>
                <a:lnTo>
                  <a:pt x="432244" y="75361"/>
                </a:lnTo>
                <a:lnTo>
                  <a:pt x="432130" y="57442"/>
                </a:lnTo>
                <a:lnTo>
                  <a:pt x="432130" y="51879"/>
                </a:lnTo>
                <a:lnTo>
                  <a:pt x="432054" y="42710"/>
                </a:lnTo>
                <a:lnTo>
                  <a:pt x="427863" y="31699"/>
                </a:lnTo>
                <a:lnTo>
                  <a:pt x="426300" y="29997"/>
                </a:lnTo>
                <a:lnTo>
                  <a:pt x="423557" y="28308"/>
                </a:lnTo>
                <a:lnTo>
                  <a:pt x="416915" y="26162"/>
                </a:lnTo>
                <a:lnTo>
                  <a:pt x="413283" y="25628"/>
                </a:lnTo>
                <a:lnTo>
                  <a:pt x="402780" y="25628"/>
                </a:lnTo>
                <a:lnTo>
                  <a:pt x="397522" y="27152"/>
                </a:lnTo>
                <a:lnTo>
                  <a:pt x="389966" y="33020"/>
                </a:lnTo>
                <a:lnTo>
                  <a:pt x="387718" y="37185"/>
                </a:lnTo>
                <a:lnTo>
                  <a:pt x="386803" y="42710"/>
                </a:lnTo>
                <a:lnTo>
                  <a:pt x="394728" y="42710"/>
                </a:lnTo>
                <a:lnTo>
                  <a:pt x="394982" y="40982"/>
                </a:lnTo>
                <a:lnTo>
                  <a:pt x="395325" y="39573"/>
                </a:lnTo>
                <a:lnTo>
                  <a:pt x="396240" y="37426"/>
                </a:lnTo>
                <a:lnTo>
                  <a:pt x="396875" y="36487"/>
                </a:lnTo>
                <a:lnTo>
                  <a:pt x="397700" y="35661"/>
                </a:lnTo>
                <a:lnTo>
                  <a:pt x="400100" y="33020"/>
                </a:lnTo>
                <a:lnTo>
                  <a:pt x="404063" y="31699"/>
                </a:lnTo>
                <a:lnTo>
                  <a:pt x="416445" y="31699"/>
                </a:lnTo>
                <a:lnTo>
                  <a:pt x="420903" y="33718"/>
                </a:lnTo>
                <a:lnTo>
                  <a:pt x="424116" y="40068"/>
                </a:lnTo>
                <a:lnTo>
                  <a:pt x="424573" y="43827"/>
                </a:lnTo>
                <a:lnTo>
                  <a:pt x="424700" y="51879"/>
                </a:lnTo>
                <a:lnTo>
                  <a:pt x="424700" y="57442"/>
                </a:lnTo>
                <a:lnTo>
                  <a:pt x="409587" y="84569"/>
                </a:lnTo>
                <a:lnTo>
                  <a:pt x="401002" y="84569"/>
                </a:lnTo>
                <a:lnTo>
                  <a:pt x="397459" y="83197"/>
                </a:lnTo>
                <a:lnTo>
                  <a:pt x="394982" y="80479"/>
                </a:lnTo>
                <a:lnTo>
                  <a:pt x="392912" y="78168"/>
                </a:lnTo>
                <a:lnTo>
                  <a:pt x="391883" y="75361"/>
                </a:lnTo>
                <a:lnTo>
                  <a:pt x="391883" y="68757"/>
                </a:lnTo>
                <a:lnTo>
                  <a:pt x="392912" y="65976"/>
                </a:lnTo>
                <a:lnTo>
                  <a:pt x="397040" y="61429"/>
                </a:lnTo>
                <a:lnTo>
                  <a:pt x="400011" y="59842"/>
                </a:lnTo>
                <a:lnTo>
                  <a:pt x="403898" y="58940"/>
                </a:lnTo>
                <a:lnTo>
                  <a:pt x="406539" y="58191"/>
                </a:lnTo>
                <a:lnTo>
                  <a:pt x="409282" y="57759"/>
                </a:lnTo>
                <a:lnTo>
                  <a:pt x="414972" y="57505"/>
                </a:lnTo>
                <a:lnTo>
                  <a:pt x="419163" y="57442"/>
                </a:lnTo>
                <a:lnTo>
                  <a:pt x="424700" y="57442"/>
                </a:lnTo>
                <a:lnTo>
                  <a:pt x="424700" y="51879"/>
                </a:lnTo>
                <a:lnTo>
                  <a:pt x="422465" y="51625"/>
                </a:lnTo>
                <a:lnTo>
                  <a:pt x="420077" y="51511"/>
                </a:lnTo>
                <a:lnTo>
                  <a:pt x="409181" y="51511"/>
                </a:lnTo>
                <a:lnTo>
                  <a:pt x="402374" y="52489"/>
                </a:lnTo>
                <a:lnTo>
                  <a:pt x="388251" y="57797"/>
                </a:lnTo>
                <a:lnTo>
                  <a:pt x="383832" y="63766"/>
                </a:lnTo>
                <a:lnTo>
                  <a:pt x="383832" y="78206"/>
                </a:lnTo>
                <a:lnTo>
                  <a:pt x="385978" y="82791"/>
                </a:lnTo>
                <a:lnTo>
                  <a:pt x="390283" y="86169"/>
                </a:lnTo>
                <a:lnTo>
                  <a:pt x="394068" y="89230"/>
                </a:lnTo>
                <a:lnTo>
                  <a:pt x="398780" y="90754"/>
                </a:lnTo>
                <a:lnTo>
                  <a:pt x="409016" y="90754"/>
                </a:lnTo>
                <a:lnTo>
                  <a:pt x="413118" y="89725"/>
                </a:lnTo>
                <a:lnTo>
                  <a:pt x="420306" y="85598"/>
                </a:lnTo>
                <a:lnTo>
                  <a:pt x="421309" y="84569"/>
                </a:lnTo>
                <a:lnTo>
                  <a:pt x="423252" y="82588"/>
                </a:lnTo>
                <a:lnTo>
                  <a:pt x="425564" y="78625"/>
                </a:lnTo>
                <a:lnTo>
                  <a:pt x="425932" y="89395"/>
                </a:lnTo>
                <a:lnTo>
                  <a:pt x="433362" y="89395"/>
                </a:lnTo>
                <a:close/>
              </a:path>
              <a:path w="594360" h="90804">
                <a:moveTo>
                  <a:pt x="500176" y="48158"/>
                </a:moveTo>
                <a:lnTo>
                  <a:pt x="498030" y="40449"/>
                </a:lnTo>
                <a:lnTo>
                  <a:pt x="493725" y="34658"/>
                </a:lnTo>
                <a:lnTo>
                  <a:pt x="492252" y="32715"/>
                </a:lnTo>
                <a:lnTo>
                  <a:pt x="492252" y="52336"/>
                </a:lnTo>
                <a:lnTo>
                  <a:pt x="492252" y="67360"/>
                </a:lnTo>
                <a:lnTo>
                  <a:pt x="490347" y="73837"/>
                </a:lnTo>
                <a:lnTo>
                  <a:pt x="483247" y="82334"/>
                </a:lnTo>
                <a:lnTo>
                  <a:pt x="478955" y="84315"/>
                </a:lnTo>
                <a:lnTo>
                  <a:pt x="466483" y="84315"/>
                </a:lnTo>
                <a:lnTo>
                  <a:pt x="461124" y="81470"/>
                </a:lnTo>
                <a:lnTo>
                  <a:pt x="459955" y="79616"/>
                </a:lnTo>
                <a:lnTo>
                  <a:pt x="454685" y="71145"/>
                </a:lnTo>
                <a:lnTo>
                  <a:pt x="453237" y="65125"/>
                </a:lnTo>
                <a:lnTo>
                  <a:pt x="453237" y="50533"/>
                </a:lnTo>
                <a:lnTo>
                  <a:pt x="454647" y="44653"/>
                </a:lnTo>
                <a:lnTo>
                  <a:pt x="459651" y="36525"/>
                </a:lnTo>
                <a:lnTo>
                  <a:pt x="460756" y="34747"/>
                </a:lnTo>
                <a:lnTo>
                  <a:pt x="465836" y="32067"/>
                </a:lnTo>
                <a:lnTo>
                  <a:pt x="480517" y="32067"/>
                </a:lnTo>
                <a:lnTo>
                  <a:pt x="486054" y="35572"/>
                </a:lnTo>
                <a:lnTo>
                  <a:pt x="489267" y="42595"/>
                </a:lnTo>
                <a:lnTo>
                  <a:pt x="491248" y="46875"/>
                </a:lnTo>
                <a:lnTo>
                  <a:pt x="492252" y="52336"/>
                </a:lnTo>
                <a:lnTo>
                  <a:pt x="492252" y="32715"/>
                </a:lnTo>
                <a:lnTo>
                  <a:pt x="491769" y="32067"/>
                </a:lnTo>
                <a:lnTo>
                  <a:pt x="489191" y="28638"/>
                </a:lnTo>
                <a:lnTo>
                  <a:pt x="482828" y="25628"/>
                </a:lnTo>
                <a:lnTo>
                  <a:pt x="469633" y="25628"/>
                </a:lnTo>
                <a:lnTo>
                  <a:pt x="465124" y="26746"/>
                </a:lnTo>
                <a:lnTo>
                  <a:pt x="457784" y="30873"/>
                </a:lnTo>
                <a:lnTo>
                  <a:pt x="455142" y="33388"/>
                </a:lnTo>
                <a:lnTo>
                  <a:pt x="453237" y="36525"/>
                </a:lnTo>
                <a:lnTo>
                  <a:pt x="453237" y="0"/>
                </a:lnTo>
                <a:lnTo>
                  <a:pt x="445312" y="0"/>
                </a:lnTo>
                <a:lnTo>
                  <a:pt x="445262" y="78041"/>
                </a:lnTo>
                <a:lnTo>
                  <a:pt x="445058" y="84315"/>
                </a:lnTo>
                <a:lnTo>
                  <a:pt x="444944" y="89395"/>
                </a:lnTo>
                <a:lnTo>
                  <a:pt x="452628" y="89395"/>
                </a:lnTo>
                <a:lnTo>
                  <a:pt x="453237" y="79616"/>
                </a:lnTo>
                <a:lnTo>
                  <a:pt x="455472" y="83083"/>
                </a:lnTo>
                <a:lnTo>
                  <a:pt x="458317" y="85801"/>
                </a:lnTo>
                <a:lnTo>
                  <a:pt x="465251" y="89763"/>
                </a:lnTo>
                <a:lnTo>
                  <a:pt x="469468" y="90754"/>
                </a:lnTo>
                <a:lnTo>
                  <a:pt x="481101" y="90754"/>
                </a:lnTo>
                <a:lnTo>
                  <a:pt x="486714" y="88531"/>
                </a:lnTo>
                <a:lnTo>
                  <a:pt x="490994" y="84315"/>
                </a:lnTo>
                <a:lnTo>
                  <a:pt x="491248" y="84074"/>
                </a:lnTo>
                <a:lnTo>
                  <a:pt x="495147" y="79184"/>
                </a:lnTo>
                <a:lnTo>
                  <a:pt x="497941" y="73177"/>
                </a:lnTo>
                <a:lnTo>
                  <a:pt x="499605" y="66065"/>
                </a:lnTo>
                <a:lnTo>
                  <a:pt x="500100" y="58940"/>
                </a:lnTo>
                <a:lnTo>
                  <a:pt x="500176" y="48158"/>
                </a:lnTo>
                <a:close/>
              </a:path>
              <a:path w="594360" h="90804">
                <a:moveTo>
                  <a:pt x="519912" y="0"/>
                </a:moveTo>
                <a:lnTo>
                  <a:pt x="511987" y="0"/>
                </a:lnTo>
                <a:lnTo>
                  <a:pt x="511987" y="89395"/>
                </a:lnTo>
                <a:lnTo>
                  <a:pt x="519912" y="89395"/>
                </a:lnTo>
                <a:lnTo>
                  <a:pt x="519912" y="0"/>
                </a:lnTo>
                <a:close/>
              </a:path>
              <a:path w="594360" h="90804">
                <a:moveTo>
                  <a:pt x="594182" y="59423"/>
                </a:moveTo>
                <a:lnTo>
                  <a:pt x="593788" y="53251"/>
                </a:lnTo>
                <a:lnTo>
                  <a:pt x="593699" y="51841"/>
                </a:lnTo>
                <a:lnTo>
                  <a:pt x="592289" y="45148"/>
                </a:lnTo>
                <a:lnTo>
                  <a:pt x="589927" y="39370"/>
                </a:lnTo>
                <a:lnTo>
                  <a:pt x="586625" y="34480"/>
                </a:lnTo>
                <a:lnTo>
                  <a:pt x="586130" y="33909"/>
                </a:lnTo>
                <a:lnTo>
                  <a:pt x="586130" y="53251"/>
                </a:lnTo>
                <a:lnTo>
                  <a:pt x="544283" y="53251"/>
                </a:lnTo>
                <a:lnTo>
                  <a:pt x="545020" y="46316"/>
                </a:lnTo>
                <a:lnTo>
                  <a:pt x="547319" y="41097"/>
                </a:lnTo>
                <a:lnTo>
                  <a:pt x="554951" y="34074"/>
                </a:lnTo>
                <a:lnTo>
                  <a:pt x="559587" y="32308"/>
                </a:lnTo>
                <a:lnTo>
                  <a:pt x="571068" y="32308"/>
                </a:lnTo>
                <a:lnTo>
                  <a:pt x="575957" y="34290"/>
                </a:lnTo>
                <a:lnTo>
                  <a:pt x="583349" y="41986"/>
                </a:lnTo>
                <a:lnTo>
                  <a:pt x="585470" y="46964"/>
                </a:lnTo>
                <a:lnTo>
                  <a:pt x="586130" y="53251"/>
                </a:lnTo>
                <a:lnTo>
                  <a:pt x="586130" y="33909"/>
                </a:lnTo>
                <a:lnTo>
                  <a:pt x="584771" y="32308"/>
                </a:lnTo>
                <a:lnTo>
                  <a:pt x="581596" y="28575"/>
                </a:lnTo>
                <a:lnTo>
                  <a:pt x="574459" y="25628"/>
                </a:lnTo>
                <a:lnTo>
                  <a:pt x="557034" y="25628"/>
                </a:lnTo>
                <a:lnTo>
                  <a:pt x="536232" y="57950"/>
                </a:lnTo>
                <a:lnTo>
                  <a:pt x="536765" y="65544"/>
                </a:lnTo>
                <a:lnTo>
                  <a:pt x="556793" y="90754"/>
                </a:lnTo>
                <a:lnTo>
                  <a:pt x="572795" y="90754"/>
                </a:lnTo>
                <a:lnTo>
                  <a:pt x="579120" y="88569"/>
                </a:lnTo>
                <a:lnTo>
                  <a:pt x="584276" y="84074"/>
                </a:lnTo>
                <a:lnTo>
                  <a:pt x="588530" y="80403"/>
                </a:lnTo>
                <a:lnTo>
                  <a:pt x="591413" y="75526"/>
                </a:lnTo>
                <a:lnTo>
                  <a:pt x="592810" y="69583"/>
                </a:lnTo>
                <a:lnTo>
                  <a:pt x="584276" y="69583"/>
                </a:lnTo>
                <a:lnTo>
                  <a:pt x="582206" y="74942"/>
                </a:lnTo>
                <a:lnTo>
                  <a:pt x="579450" y="78790"/>
                </a:lnTo>
                <a:lnTo>
                  <a:pt x="573011" y="83083"/>
                </a:lnTo>
                <a:lnTo>
                  <a:pt x="569417" y="84074"/>
                </a:lnTo>
                <a:lnTo>
                  <a:pt x="558761" y="84074"/>
                </a:lnTo>
                <a:lnTo>
                  <a:pt x="553669" y="81775"/>
                </a:lnTo>
                <a:lnTo>
                  <a:pt x="546163" y="72618"/>
                </a:lnTo>
                <a:lnTo>
                  <a:pt x="544283" y="66687"/>
                </a:lnTo>
                <a:lnTo>
                  <a:pt x="544283" y="59423"/>
                </a:lnTo>
                <a:lnTo>
                  <a:pt x="594182" y="594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731969" y="6910870"/>
            <a:ext cx="803732" cy="90754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693983" y="6825145"/>
            <a:ext cx="65379" cy="90754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1779707" y="6825146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4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97" y="89395"/>
                </a:lnTo>
                <a:lnTo>
                  <a:pt x="52997" y="82207"/>
                </a:lnTo>
                <a:lnTo>
                  <a:pt x="7924" y="82207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11886831" y="6826999"/>
            <a:ext cx="182880" cy="88900"/>
            <a:chOff x="6832231" y="6826999"/>
            <a:chExt cx="182880" cy="88900"/>
          </a:xfrm>
        </p:grpSpPr>
        <p:sp>
          <p:nvSpPr>
            <p:cNvPr id="38" name="object 38"/>
            <p:cNvSpPr/>
            <p:nvPr/>
          </p:nvSpPr>
          <p:spPr>
            <a:xfrm>
              <a:off x="6832231" y="6827621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1" y="0"/>
                  </a:lnTo>
                  <a:lnTo>
                    <a:pt x="13207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888746" y="6826999"/>
              <a:ext cx="126110" cy="88773"/>
            </a:xfrm>
            <a:prstGeom prst="rect">
              <a:avLst/>
            </a:prstGeom>
          </p:spPr>
        </p:pic>
      </p:grpSp>
      <p:sp>
        <p:nvSpPr>
          <p:cNvPr id="40" name="object 40"/>
          <p:cNvSpPr/>
          <p:nvPr/>
        </p:nvSpPr>
        <p:spPr>
          <a:xfrm>
            <a:off x="12122594" y="6825146"/>
            <a:ext cx="60960" cy="89535"/>
          </a:xfrm>
          <a:custGeom>
            <a:avLst/>
            <a:gdLst/>
            <a:ahLst/>
            <a:cxnLst/>
            <a:rect l="l" t="t" r="r" b="b"/>
            <a:pathLst>
              <a:path w="60959" h="89534">
                <a:moveTo>
                  <a:pt x="31038" y="0"/>
                </a:moveTo>
                <a:lnTo>
                  <a:pt x="0" y="0"/>
                </a:lnTo>
                <a:lnTo>
                  <a:pt x="0" y="89395"/>
                </a:lnTo>
                <a:lnTo>
                  <a:pt x="31623" y="89395"/>
                </a:lnTo>
                <a:lnTo>
                  <a:pt x="37211" y="88811"/>
                </a:lnTo>
                <a:lnTo>
                  <a:pt x="46380" y="86499"/>
                </a:lnTo>
                <a:lnTo>
                  <a:pt x="50317" y="84442"/>
                </a:lnTo>
                <a:lnTo>
                  <a:pt x="52805" y="82207"/>
                </a:lnTo>
                <a:lnTo>
                  <a:pt x="7924" y="82207"/>
                </a:lnTo>
                <a:lnTo>
                  <a:pt x="7924" y="46672"/>
                </a:lnTo>
                <a:lnTo>
                  <a:pt x="51773" y="46672"/>
                </a:lnTo>
                <a:lnTo>
                  <a:pt x="51079" y="45948"/>
                </a:lnTo>
                <a:lnTo>
                  <a:pt x="46227" y="43535"/>
                </a:lnTo>
                <a:lnTo>
                  <a:pt x="40373" y="42710"/>
                </a:lnTo>
                <a:lnTo>
                  <a:pt x="48374" y="40487"/>
                </a:lnTo>
                <a:lnTo>
                  <a:pt x="49479" y="39496"/>
                </a:lnTo>
                <a:lnTo>
                  <a:pt x="7924" y="39496"/>
                </a:lnTo>
                <a:lnTo>
                  <a:pt x="7924" y="7175"/>
                </a:lnTo>
                <a:lnTo>
                  <a:pt x="51221" y="7175"/>
                </a:lnTo>
                <a:lnTo>
                  <a:pt x="50215" y="6108"/>
                </a:lnTo>
                <a:lnTo>
                  <a:pt x="44513" y="2298"/>
                </a:lnTo>
                <a:lnTo>
                  <a:pt x="41592" y="1130"/>
                </a:lnTo>
                <a:lnTo>
                  <a:pt x="35560" y="215"/>
                </a:lnTo>
                <a:lnTo>
                  <a:pt x="31038" y="0"/>
                </a:lnTo>
                <a:close/>
              </a:path>
              <a:path w="60959" h="89534">
                <a:moveTo>
                  <a:pt x="51773" y="46672"/>
                </a:moveTo>
                <a:lnTo>
                  <a:pt x="31750" y="46672"/>
                </a:lnTo>
                <a:lnTo>
                  <a:pt x="34493" y="46875"/>
                </a:lnTo>
                <a:lnTo>
                  <a:pt x="40182" y="47701"/>
                </a:lnTo>
                <a:lnTo>
                  <a:pt x="52006" y="60871"/>
                </a:lnTo>
                <a:lnTo>
                  <a:pt x="52006" y="67729"/>
                </a:lnTo>
                <a:lnTo>
                  <a:pt x="29603" y="82207"/>
                </a:lnTo>
                <a:lnTo>
                  <a:pt x="52805" y="82207"/>
                </a:lnTo>
                <a:lnTo>
                  <a:pt x="58318" y="77254"/>
                </a:lnTo>
                <a:lnTo>
                  <a:pt x="60680" y="71843"/>
                </a:lnTo>
                <a:lnTo>
                  <a:pt x="60680" y="59054"/>
                </a:lnTo>
                <a:lnTo>
                  <a:pt x="58762" y="53962"/>
                </a:lnTo>
                <a:lnTo>
                  <a:pt x="51773" y="46672"/>
                </a:lnTo>
                <a:close/>
              </a:path>
              <a:path w="60959" h="89534">
                <a:moveTo>
                  <a:pt x="51221" y="7175"/>
                </a:moveTo>
                <a:lnTo>
                  <a:pt x="29184" y="7175"/>
                </a:lnTo>
                <a:lnTo>
                  <a:pt x="32016" y="7315"/>
                </a:lnTo>
                <a:lnTo>
                  <a:pt x="37211" y="7899"/>
                </a:lnTo>
                <a:lnTo>
                  <a:pt x="48298" y="19926"/>
                </a:lnTo>
                <a:lnTo>
                  <a:pt x="48298" y="26034"/>
                </a:lnTo>
                <a:lnTo>
                  <a:pt x="47586" y="28765"/>
                </a:lnTo>
                <a:lnTo>
                  <a:pt x="44792" y="33883"/>
                </a:lnTo>
                <a:lnTo>
                  <a:pt x="42646" y="35864"/>
                </a:lnTo>
                <a:lnTo>
                  <a:pt x="39750" y="37261"/>
                </a:lnTo>
                <a:lnTo>
                  <a:pt x="38023" y="38176"/>
                </a:lnTo>
                <a:lnTo>
                  <a:pt x="36029" y="38773"/>
                </a:lnTo>
                <a:lnTo>
                  <a:pt x="31572" y="39344"/>
                </a:lnTo>
                <a:lnTo>
                  <a:pt x="29476" y="39496"/>
                </a:lnTo>
                <a:lnTo>
                  <a:pt x="49479" y="39496"/>
                </a:lnTo>
                <a:lnTo>
                  <a:pt x="53530" y="35864"/>
                </a:lnTo>
                <a:lnTo>
                  <a:pt x="56591" y="26619"/>
                </a:lnTo>
                <a:lnTo>
                  <a:pt x="56959" y="24307"/>
                </a:lnTo>
                <a:lnTo>
                  <a:pt x="56959" y="18033"/>
                </a:lnTo>
                <a:lnTo>
                  <a:pt x="56070" y="14579"/>
                </a:lnTo>
                <a:lnTo>
                  <a:pt x="52527" y="8559"/>
                </a:lnTo>
                <a:lnTo>
                  <a:pt x="51221" y="71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148765" y="7072795"/>
            <a:ext cx="123825" cy="90805"/>
          </a:xfrm>
          <a:custGeom>
            <a:avLst/>
            <a:gdLst/>
            <a:ahLst/>
            <a:cxnLst/>
            <a:rect l="l" t="t" r="r" b="b"/>
            <a:pathLst>
              <a:path w="123825" h="90804">
                <a:moveTo>
                  <a:pt x="49403" y="0"/>
                </a:moveTo>
                <a:lnTo>
                  <a:pt x="41478" y="0"/>
                </a:lnTo>
                <a:lnTo>
                  <a:pt x="41478" y="67348"/>
                </a:lnTo>
                <a:lnTo>
                  <a:pt x="40411" y="72631"/>
                </a:lnTo>
                <a:lnTo>
                  <a:pt x="36855" y="78079"/>
                </a:lnTo>
                <a:lnTo>
                  <a:pt x="35166" y="79730"/>
                </a:lnTo>
                <a:lnTo>
                  <a:pt x="30632" y="82537"/>
                </a:lnTo>
                <a:lnTo>
                  <a:pt x="27774" y="83324"/>
                </a:lnTo>
                <a:lnTo>
                  <a:pt x="21005" y="83324"/>
                </a:lnTo>
                <a:lnTo>
                  <a:pt x="17792" y="82207"/>
                </a:lnTo>
                <a:lnTo>
                  <a:pt x="11353" y="77177"/>
                </a:lnTo>
                <a:lnTo>
                  <a:pt x="9245" y="72961"/>
                </a:lnTo>
                <a:lnTo>
                  <a:pt x="8661" y="67348"/>
                </a:lnTo>
                <a:lnTo>
                  <a:pt x="0" y="67348"/>
                </a:lnTo>
                <a:lnTo>
                  <a:pt x="0" y="75272"/>
                </a:lnTo>
                <a:lnTo>
                  <a:pt x="2730" y="81305"/>
                </a:lnTo>
                <a:lnTo>
                  <a:pt x="12547" y="88734"/>
                </a:lnTo>
                <a:lnTo>
                  <a:pt x="17868" y="90385"/>
                </a:lnTo>
                <a:lnTo>
                  <a:pt x="28689" y="90385"/>
                </a:lnTo>
                <a:lnTo>
                  <a:pt x="49403" y="66027"/>
                </a:lnTo>
                <a:lnTo>
                  <a:pt x="49403" y="0"/>
                </a:lnTo>
                <a:close/>
              </a:path>
              <a:path w="123825" h="90804">
                <a:moveTo>
                  <a:pt x="123380" y="17703"/>
                </a:moveTo>
                <a:lnTo>
                  <a:pt x="104317" y="19189"/>
                </a:lnTo>
                <a:lnTo>
                  <a:pt x="115582" y="3581"/>
                </a:lnTo>
                <a:lnTo>
                  <a:pt x="109029" y="0"/>
                </a:lnTo>
                <a:lnTo>
                  <a:pt x="100609" y="16840"/>
                </a:lnTo>
                <a:lnTo>
                  <a:pt x="92189" y="0"/>
                </a:lnTo>
                <a:lnTo>
                  <a:pt x="85623" y="3581"/>
                </a:lnTo>
                <a:lnTo>
                  <a:pt x="96888" y="19189"/>
                </a:lnTo>
                <a:lnTo>
                  <a:pt x="77825" y="17703"/>
                </a:lnTo>
                <a:lnTo>
                  <a:pt x="77825" y="24879"/>
                </a:lnTo>
                <a:lnTo>
                  <a:pt x="96761" y="23647"/>
                </a:lnTo>
                <a:lnTo>
                  <a:pt x="85991" y="39497"/>
                </a:lnTo>
                <a:lnTo>
                  <a:pt x="92189" y="43078"/>
                </a:lnTo>
                <a:lnTo>
                  <a:pt x="100609" y="25742"/>
                </a:lnTo>
                <a:lnTo>
                  <a:pt x="109029" y="43078"/>
                </a:lnTo>
                <a:lnTo>
                  <a:pt x="115214" y="39497"/>
                </a:lnTo>
                <a:lnTo>
                  <a:pt x="104444" y="23647"/>
                </a:lnTo>
                <a:lnTo>
                  <a:pt x="123380" y="24879"/>
                </a:lnTo>
                <a:lnTo>
                  <a:pt x="123380" y="17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object 4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668855" y="7074650"/>
            <a:ext cx="189750" cy="8877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240291" y="7074650"/>
            <a:ext cx="294576" cy="88773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693983" y="7072795"/>
            <a:ext cx="65379" cy="90754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11779707" y="7072796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4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97" y="89395"/>
                </a:lnTo>
                <a:lnTo>
                  <a:pt x="52997" y="82207"/>
                </a:lnTo>
                <a:lnTo>
                  <a:pt x="7924" y="82207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1878653" y="7074650"/>
            <a:ext cx="190804" cy="88773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12122594" y="7072796"/>
            <a:ext cx="60960" cy="89535"/>
          </a:xfrm>
          <a:custGeom>
            <a:avLst/>
            <a:gdLst/>
            <a:ahLst/>
            <a:cxnLst/>
            <a:rect l="l" t="t" r="r" b="b"/>
            <a:pathLst>
              <a:path w="60959" h="89534">
                <a:moveTo>
                  <a:pt x="31038" y="0"/>
                </a:moveTo>
                <a:lnTo>
                  <a:pt x="0" y="0"/>
                </a:lnTo>
                <a:lnTo>
                  <a:pt x="0" y="89395"/>
                </a:lnTo>
                <a:lnTo>
                  <a:pt x="31623" y="89395"/>
                </a:lnTo>
                <a:lnTo>
                  <a:pt x="37211" y="88811"/>
                </a:lnTo>
                <a:lnTo>
                  <a:pt x="46380" y="86499"/>
                </a:lnTo>
                <a:lnTo>
                  <a:pt x="50317" y="84442"/>
                </a:lnTo>
                <a:lnTo>
                  <a:pt x="52805" y="82207"/>
                </a:lnTo>
                <a:lnTo>
                  <a:pt x="7924" y="82207"/>
                </a:lnTo>
                <a:lnTo>
                  <a:pt x="7924" y="46672"/>
                </a:lnTo>
                <a:lnTo>
                  <a:pt x="51773" y="46672"/>
                </a:lnTo>
                <a:lnTo>
                  <a:pt x="51079" y="45948"/>
                </a:lnTo>
                <a:lnTo>
                  <a:pt x="46227" y="43535"/>
                </a:lnTo>
                <a:lnTo>
                  <a:pt x="40373" y="42710"/>
                </a:lnTo>
                <a:lnTo>
                  <a:pt x="48374" y="40487"/>
                </a:lnTo>
                <a:lnTo>
                  <a:pt x="49479" y="39496"/>
                </a:lnTo>
                <a:lnTo>
                  <a:pt x="7924" y="39496"/>
                </a:lnTo>
                <a:lnTo>
                  <a:pt x="7924" y="7175"/>
                </a:lnTo>
                <a:lnTo>
                  <a:pt x="51221" y="7175"/>
                </a:lnTo>
                <a:lnTo>
                  <a:pt x="50215" y="6108"/>
                </a:lnTo>
                <a:lnTo>
                  <a:pt x="44513" y="2311"/>
                </a:lnTo>
                <a:lnTo>
                  <a:pt x="41592" y="1130"/>
                </a:lnTo>
                <a:lnTo>
                  <a:pt x="35560" y="215"/>
                </a:lnTo>
                <a:lnTo>
                  <a:pt x="31038" y="0"/>
                </a:lnTo>
                <a:close/>
              </a:path>
              <a:path w="60959" h="89534">
                <a:moveTo>
                  <a:pt x="51773" y="46672"/>
                </a:moveTo>
                <a:lnTo>
                  <a:pt x="31750" y="46672"/>
                </a:lnTo>
                <a:lnTo>
                  <a:pt x="34493" y="46875"/>
                </a:lnTo>
                <a:lnTo>
                  <a:pt x="40182" y="47701"/>
                </a:lnTo>
                <a:lnTo>
                  <a:pt x="52006" y="60871"/>
                </a:lnTo>
                <a:lnTo>
                  <a:pt x="52006" y="67729"/>
                </a:lnTo>
                <a:lnTo>
                  <a:pt x="29603" y="82207"/>
                </a:lnTo>
                <a:lnTo>
                  <a:pt x="52805" y="82207"/>
                </a:lnTo>
                <a:lnTo>
                  <a:pt x="58318" y="77254"/>
                </a:lnTo>
                <a:lnTo>
                  <a:pt x="60680" y="71843"/>
                </a:lnTo>
                <a:lnTo>
                  <a:pt x="60680" y="59054"/>
                </a:lnTo>
                <a:lnTo>
                  <a:pt x="58762" y="53962"/>
                </a:lnTo>
                <a:lnTo>
                  <a:pt x="51773" y="46672"/>
                </a:lnTo>
                <a:close/>
              </a:path>
              <a:path w="60959" h="89534">
                <a:moveTo>
                  <a:pt x="51221" y="7175"/>
                </a:moveTo>
                <a:lnTo>
                  <a:pt x="29184" y="7175"/>
                </a:lnTo>
                <a:lnTo>
                  <a:pt x="32016" y="7315"/>
                </a:lnTo>
                <a:lnTo>
                  <a:pt x="37211" y="7899"/>
                </a:lnTo>
                <a:lnTo>
                  <a:pt x="48298" y="19926"/>
                </a:lnTo>
                <a:lnTo>
                  <a:pt x="48298" y="26034"/>
                </a:lnTo>
                <a:lnTo>
                  <a:pt x="47586" y="28765"/>
                </a:lnTo>
                <a:lnTo>
                  <a:pt x="44792" y="33883"/>
                </a:lnTo>
                <a:lnTo>
                  <a:pt x="42646" y="35864"/>
                </a:lnTo>
                <a:lnTo>
                  <a:pt x="39750" y="37261"/>
                </a:lnTo>
                <a:lnTo>
                  <a:pt x="38023" y="38176"/>
                </a:lnTo>
                <a:lnTo>
                  <a:pt x="36029" y="38773"/>
                </a:lnTo>
                <a:lnTo>
                  <a:pt x="31572" y="39344"/>
                </a:lnTo>
                <a:lnTo>
                  <a:pt x="29476" y="39496"/>
                </a:lnTo>
                <a:lnTo>
                  <a:pt x="49479" y="39496"/>
                </a:lnTo>
                <a:lnTo>
                  <a:pt x="53530" y="35864"/>
                </a:lnTo>
                <a:lnTo>
                  <a:pt x="56591" y="26619"/>
                </a:lnTo>
                <a:lnTo>
                  <a:pt x="56959" y="24307"/>
                </a:lnTo>
                <a:lnTo>
                  <a:pt x="56959" y="18033"/>
                </a:lnTo>
                <a:lnTo>
                  <a:pt x="56070" y="14579"/>
                </a:lnTo>
                <a:lnTo>
                  <a:pt x="52527" y="8559"/>
                </a:lnTo>
                <a:lnTo>
                  <a:pt x="51221" y="71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188858" y="7396646"/>
            <a:ext cx="62230" cy="89535"/>
          </a:xfrm>
          <a:custGeom>
            <a:avLst/>
            <a:gdLst/>
            <a:ahLst/>
            <a:cxnLst/>
            <a:rect l="l" t="t" r="r" b="b"/>
            <a:pathLst>
              <a:path w="62230" h="89534">
                <a:moveTo>
                  <a:pt x="57950" y="0"/>
                </a:moveTo>
                <a:lnTo>
                  <a:pt x="47917" y="0"/>
                </a:lnTo>
                <a:lnTo>
                  <a:pt x="7924" y="39331"/>
                </a:lnTo>
                <a:lnTo>
                  <a:pt x="7924" y="0"/>
                </a:lnTo>
                <a:lnTo>
                  <a:pt x="0" y="0"/>
                </a:lnTo>
                <a:lnTo>
                  <a:pt x="0" y="89395"/>
                </a:lnTo>
                <a:lnTo>
                  <a:pt x="7924" y="89395"/>
                </a:lnTo>
                <a:lnTo>
                  <a:pt x="7924" y="42710"/>
                </a:lnTo>
                <a:lnTo>
                  <a:pt x="50888" y="89395"/>
                </a:lnTo>
                <a:lnTo>
                  <a:pt x="61658" y="89395"/>
                </a:lnTo>
                <a:lnTo>
                  <a:pt x="16713" y="40360"/>
                </a:lnTo>
                <a:lnTo>
                  <a:pt x="57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525930" y="7398499"/>
            <a:ext cx="216369" cy="102400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802205" y="7398500"/>
            <a:ext cx="189750" cy="88773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240291" y="7398500"/>
            <a:ext cx="294576" cy="88773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0865320" y="7396646"/>
            <a:ext cx="106045" cy="89395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039614" y="7396645"/>
            <a:ext cx="179044" cy="90754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1274894" y="7396646"/>
            <a:ext cx="126098" cy="90627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693983" y="7396645"/>
            <a:ext cx="65379" cy="90754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11779707" y="7396646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4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97" y="89395"/>
                </a:lnTo>
                <a:lnTo>
                  <a:pt x="52997" y="82207"/>
                </a:lnTo>
                <a:lnTo>
                  <a:pt x="7924" y="82207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11886831" y="7398499"/>
            <a:ext cx="182880" cy="88900"/>
            <a:chOff x="6832231" y="7398499"/>
            <a:chExt cx="182880" cy="88900"/>
          </a:xfrm>
        </p:grpSpPr>
        <p:sp>
          <p:nvSpPr>
            <p:cNvPr id="58" name="object 58"/>
            <p:cNvSpPr/>
            <p:nvPr/>
          </p:nvSpPr>
          <p:spPr>
            <a:xfrm>
              <a:off x="6832231" y="7399121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1" y="0"/>
                  </a:lnTo>
                  <a:lnTo>
                    <a:pt x="13207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888746" y="7398499"/>
              <a:ext cx="126110" cy="88773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2122594" y="7396646"/>
            <a:ext cx="70332" cy="89395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160284" y="7720496"/>
            <a:ext cx="111861" cy="89395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668855" y="7722350"/>
            <a:ext cx="189750" cy="88773"/>
          </a:xfrm>
          <a:prstGeom prst="rect">
            <a:avLst/>
          </a:prstGeom>
        </p:spPr>
      </p:pic>
      <p:grpSp>
        <p:nvGrpSpPr>
          <p:cNvPr id="63" name="object 63"/>
          <p:cNvGrpSpPr/>
          <p:nvPr/>
        </p:nvGrpSpPr>
        <p:grpSpPr>
          <a:xfrm>
            <a:off x="9145093" y="7722349"/>
            <a:ext cx="494665" cy="88900"/>
            <a:chOff x="4090492" y="7722349"/>
            <a:chExt cx="494665" cy="88900"/>
          </a:xfrm>
        </p:grpSpPr>
        <p:pic>
          <p:nvPicPr>
            <p:cNvPr id="64" name="object 6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090492" y="7722349"/>
              <a:ext cx="168960" cy="8877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285881" y="7722349"/>
              <a:ext cx="299161" cy="88773"/>
            </a:xfrm>
            <a:prstGeom prst="rect">
              <a:avLst/>
            </a:prstGeom>
          </p:spPr>
        </p:pic>
      </p:grpSp>
      <p:pic>
        <p:nvPicPr>
          <p:cNvPr id="66" name="object 6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1665408" y="7720495"/>
            <a:ext cx="65379" cy="90754"/>
          </a:xfrm>
          <a:prstGeom prst="rect">
            <a:avLst/>
          </a:prstGeom>
        </p:spPr>
      </p:pic>
      <p:sp>
        <p:nvSpPr>
          <p:cNvPr id="67" name="object 67"/>
          <p:cNvSpPr/>
          <p:nvPr/>
        </p:nvSpPr>
        <p:spPr>
          <a:xfrm>
            <a:off x="11751132" y="7720496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4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84" y="89395"/>
                </a:lnTo>
                <a:lnTo>
                  <a:pt x="52984" y="82207"/>
                </a:lnTo>
                <a:lnTo>
                  <a:pt x="7924" y="82207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8" name="object 68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1850090" y="7722350"/>
            <a:ext cx="190792" cy="88773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9877094" y="7074649"/>
            <a:ext cx="605536" cy="1397800"/>
          </a:xfrm>
          <a:prstGeom prst="rect">
            <a:avLst/>
          </a:prstGeom>
        </p:spPr>
      </p:pic>
      <p:sp>
        <p:nvSpPr>
          <p:cNvPr id="70" name="object 70"/>
          <p:cNvSpPr/>
          <p:nvPr/>
        </p:nvSpPr>
        <p:spPr>
          <a:xfrm>
            <a:off x="12096381" y="7722349"/>
            <a:ext cx="115570" cy="88900"/>
          </a:xfrm>
          <a:custGeom>
            <a:avLst/>
            <a:gdLst/>
            <a:ahLst/>
            <a:cxnLst/>
            <a:rect l="l" t="t" r="r" b="b"/>
            <a:pathLst>
              <a:path w="115570" h="88900">
                <a:moveTo>
                  <a:pt x="27482" y="622"/>
                </a:moveTo>
                <a:lnTo>
                  <a:pt x="19799" y="622"/>
                </a:lnTo>
                <a:lnTo>
                  <a:pt x="13208" y="6477"/>
                </a:lnTo>
                <a:lnTo>
                  <a:pt x="8166" y="10109"/>
                </a:lnTo>
                <a:lnTo>
                  <a:pt x="4368" y="12217"/>
                </a:lnTo>
                <a:lnTo>
                  <a:pt x="0" y="14109"/>
                </a:lnTo>
                <a:lnTo>
                  <a:pt x="0" y="22161"/>
                </a:lnTo>
                <a:lnTo>
                  <a:pt x="19304" y="9410"/>
                </a:lnTo>
                <a:lnTo>
                  <a:pt x="19304" y="87541"/>
                </a:lnTo>
                <a:lnTo>
                  <a:pt x="27482" y="87541"/>
                </a:lnTo>
                <a:lnTo>
                  <a:pt x="27482" y="622"/>
                </a:lnTo>
                <a:close/>
              </a:path>
              <a:path w="115570" h="88900">
                <a:moveTo>
                  <a:pt x="114960" y="44450"/>
                </a:moveTo>
                <a:lnTo>
                  <a:pt x="106641" y="9766"/>
                </a:lnTo>
                <a:lnTo>
                  <a:pt x="106641" y="53695"/>
                </a:lnTo>
                <a:lnTo>
                  <a:pt x="105587" y="61201"/>
                </a:lnTo>
                <a:lnTo>
                  <a:pt x="100139" y="77050"/>
                </a:lnTo>
                <a:lnTo>
                  <a:pt x="94564" y="81838"/>
                </a:lnTo>
                <a:lnTo>
                  <a:pt x="78803" y="81838"/>
                </a:lnTo>
                <a:lnTo>
                  <a:pt x="73190" y="77012"/>
                </a:lnTo>
                <a:lnTo>
                  <a:pt x="67830" y="61328"/>
                </a:lnTo>
                <a:lnTo>
                  <a:pt x="66789" y="53695"/>
                </a:lnTo>
                <a:lnTo>
                  <a:pt x="66814" y="35115"/>
                </a:lnTo>
                <a:lnTo>
                  <a:pt x="67868" y="27698"/>
                </a:lnTo>
                <a:lnTo>
                  <a:pt x="73317" y="11760"/>
                </a:lnTo>
                <a:lnTo>
                  <a:pt x="78879" y="6934"/>
                </a:lnTo>
                <a:lnTo>
                  <a:pt x="94653" y="6934"/>
                </a:lnTo>
                <a:lnTo>
                  <a:pt x="100266" y="11760"/>
                </a:lnTo>
                <a:lnTo>
                  <a:pt x="105625" y="27444"/>
                </a:lnTo>
                <a:lnTo>
                  <a:pt x="106540" y="34213"/>
                </a:lnTo>
                <a:lnTo>
                  <a:pt x="106641" y="53695"/>
                </a:lnTo>
                <a:lnTo>
                  <a:pt x="106641" y="9766"/>
                </a:lnTo>
                <a:lnTo>
                  <a:pt x="104813" y="6934"/>
                </a:lnTo>
                <a:lnTo>
                  <a:pt x="102781" y="3771"/>
                </a:lnTo>
                <a:lnTo>
                  <a:pt x="95808" y="0"/>
                </a:lnTo>
                <a:lnTo>
                  <a:pt x="86728" y="0"/>
                </a:lnTo>
                <a:lnTo>
                  <a:pt x="78600" y="1143"/>
                </a:lnTo>
                <a:lnTo>
                  <a:pt x="58724" y="36766"/>
                </a:lnTo>
                <a:lnTo>
                  <a:pt x="58496" y="44450"/>
                </a:lnTo>
                <a:lnTo>
                  <a:pt x="58940" y="54698"/>
                </a:lnTo>
                <a:lnTo>
                  <a:pt x="77647" y="88773"/>
                </a:lnTo>
                <a:lnTo>
                  <a:pt x="86728" y="88773"/>
                </a:lnTo>
                <a:lnTo>
                  <a:pt x="94843" y="87655"/>
                </a:lnTo>
                <a:lnTo>
                  <a:pt x="101612" y="84264"/>
                </a:lnTo>
                <a:lnTo>
                  <a:pt x="103936" y="81838"/>
                </a:lnTo>
                <a:lnTo>
                  <a:pt x="107035" y="78613"/>
                </a:lnTo>
                <a:lnTo>
                  <a:pt x="111125" y="70700"/>
                </a:lnTo>
                <a:lnTo>
                  <a:pt x="112788" y="65252"/>
                </a:lnTo>
                <a:lnTo>
                  <a:pt x="113995" y="59067"/>
                </a:lnTo>
                <a:lnTo>
                  <a:pt x="114719" y="52133"/>
                </a:lnTo>
                <a:lnTo>
                  <a:pt x="114960" y="444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150759" y="7882420"/>
            <a:ext cx="131445" cy="89535"/>
          </a:xfrm>
          <a:custGeom>
            <a:avLst/>
            <a:gdLst/>
            <a:ahLst/>
            <a:cxnLst/>
            <a:rect l="l" t="t" r="r" b="b"/>
            <a:pathLst>
              <a:path w="131444" h="89534">
                <a:moveTo>
                  <a:pt x="61912" y="89395"/>
                </a:moveTo>
                <a:lnTo>
                  <a:pt x="60248" y="87325"/>
                </a:lnTo>
                <a:lnTo>
                  <a:pt x="58953" y="81178"/>
                </a:lnTo>
                <a:lnTo>
                  <a:pt x="57061" y="60706"/>
                </a:lnTo>
                <a:lnTo>
                  <a:pt x="55841" y="54025"/>
                </a:lnTo>
                <a:lnTo>
                  <a:pt x="52362" y="46672"/>
                </a:lnTo>
                <a:lnTo>
                  <a:pt x="52285" y="46507"/>
                </a:lnTo>
                <a:lnTo>
                  <a:pt x="48285" y="43751"/>
                </a:lnTo>
                <a:lnTo>
                  <a:pt x="42341" y="42595"/>
                </a:lnTo>
                <a:lnTo>
                  <a:pt x="48196" y="40767"/>
                </a:lnTo>
                <a:lnTo>
                  <a:pt x="50304" y="39497"/>
                </a:lnTo>
                <a:lnTo>
                  <a:pt x="52539" y="38150"/>
                </a:lnTo>
                <a:lnTo>
                  <a:pt x="58153" y="31305"/>
                </a:lnTo>
                <a:lnTo>
                  <a:pt x="59550" y="26987"/>
                </a:lnTo>
                <a:lnTo>
                  <a:pt x="59550" y="18148"/>
                </a:lnTo>
                <a:lnTo>
                  <a:pt x="58928" y="15024"/>
                </a:lnTo>
                <a:lnTo>
                  <a:pt x="56794" y="10401"/>
                </a:lnTo>
                <a:lnTo>
                  <a:pt x="55422" y="8585"/>
                </a:lnTo>
                <a:lnTo>
                  <a:pt x="53860" y="7175"/>
                </a:lnTo>
                <a:lnTo>
                  <a:pt x="53606" y="6934"/>
                </a:lnTo>
                <a:lnTo>
                  <a:pt x="50888" y="4216"/>
                </a:lnTo>
                <a:lnTo>
                  <a:pt x="50888" y="17208"/>
                </a:lnTo>
                <a:lnTo>
                  <a:pt x="50888" y="25704"/>
                </a:lnTo>
                <a:lnTo>
                  <a:pt x="31153" y="39497"/>
                </a:lnTo>
                <a:lnTo>
                  <a:pt x="7924" y="39497"/>
                </a:lnTo>
                <a:lnTo>
                  <a:pt x="7924" y="7175"/>
                </a:lnTo>
                <a:lnTo>
                  <a:pt x="36931" y="7175"/>
                </a:lnTo>
                <a:lnTo>
                  <a:pt x="42430" y="8420"/>
                </a:lnTo>
                <a:lnTo>
                  <a:pt x="49199" y="13360"/>
                </a:lnTo>
                <a:lnTo>
                  <a:pt x="50888" y="17208"/>
                </a:lnTo>
                <a:lnTo>
                  <a:pt x="50888" y="4216"/>
                </a:lnTo>
                <a:lnTo>
                  <a:pt x="50469" y="3797"/>
                </a:lnTo>
                <a:lnTo>
                  <a:pt x="46431" y="1765"/>
                </a:lnTo>
                <a:lnTo>
                  <a:pt x="38417" y="279"/>
                </a:lnTo>
                <a:lnTo>
                  <a:pt x="33464" y="0"/>
                </a:lnTo>
                <a:lnTo>
                  <a:pt x="0" y="0"/>
                </a:lnTo>
                <a:lnTo>
                  <a:pt x="0" y="89395"/>
                </a:lnTo>
                <a:lnTo>
                  <a:pt x="7924" y="89395"/>
                </a:lnTo>
                <a:lnTo>
                  <a:pt x="7924" y="46672"/>
                </a:lnTo>
                <a:lnTo>
                  <a:pt x="39827" y="46672"/>
                </a:lnTo>
                <a:lnTo>
                  <a:pt x="43700" y="48374"/>
                </a:lnTo>
                <a:lnTo>
                  <a:pt x="45681" y="51752"/>
                </a:lnTo>
                <a:lnTo>
                  <a:pt x="47421" y="54635"/>
                </a:lnTo>
                <a:lnTo>
                  <a:pt x="48704" y="60833"/>
                </a:lnTo>
                <a:lnTo>
                  <a:pt x="49530" y="70319"/>
                </a:lnTo>
                <a:lnTo>
                  <a:pt x="49530" y="75768"/>
                </a:lnTo>
                <a:lnTo>
                  <a:pt x="49809" y="79895"/>
                </a:lnTo>
                <a:lnTo>
                  <a:pt x="50723" y="84353"/>
                </a:lnTo>
                <a:lnTo>
                  <a:pt x="51460" y="86588"/>
                </a:lnTo>
                <a:lnTo>
                  <a:pt x="52616" y="89395"/>
                </a:lnTo>
                <a:lnTo>
                  <a:pt x="61912" y="89395"/>
                </a:lnTo>
                <a:close/>
              </a:path>
              <a:path w="131444" h="89534">
                <a:moveTo>
                  <a:pt x="130911" y="17703"/>
                </a:moveTo>
                <a:lnTo>
                  <a:pt x="111848" y="19189"/>
                </a:lnTo>
                <a:lnTo>
                  <a:pt x="123113" y="3581"/>
                </a:lnTo>
                <a:lnTo>
                  <a:pt x="116547" y="0"/>
                </a:lnTo>
                <a:lnTo>
                  <a:pt x="108127" y="16840"/>
                </a:lnTo>
                <a:lnTo>
                  <a:pt x="99707" y="0"/>
                </a:lnTo>
                <a:lnTo>
                  <a:pt x="93154" y="3581"/>
                </a:lnTo>
                <a:lnTo>
                  <a:pt x="104419" y="19189"/>
                </a:lnTo>
                <a:lnTo>
                  <a:pt x="85344" y="17703"/>
                </a:lnTo>
                <a:lnTo>
                  <a:pt x="85344" y="24879"/>
                </a:lnTo>
                <a:lnTo>
                  <a:pt x="104292" y="23647"/>
                </a:lnTo>
                <a:lnTo>
                  <a:pt x="93522" y="39497"/>
                </a:lnTo>
                <a:lnTo>
                  <a:pt x="99707" y="43078"/>
                </a:lnTo>
                <a:lnTo>
                  <a:pt x="108127" y="25755"/>
                </a:lnTo>
                <a:lnTo>
                  <a:pt x="116547" y="43078"/>
                </a:lnTo>
                <a:lnTo>
                  <a:pt x="122745" y="39497"/>
                </a:lnTo>
                <a:lnTo>
                  <a:pt x="111975" y="23647"/>
                </a:lnTo>
                <a:lnTo>
                  <a:pt x="130911" y="24879"/>
                </a:lnTo>
                <a:lnTo>
                  <a:pt x="130911" y="17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2" name="object 72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240291" y="7884275"/>
            <a:ext cx="294576" cy="88773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525929" y="7884274"/>
            <a:ext cx="466026" cy="250698"/>
          </a:xfrm>
          <a:prstGeom prst="rect">
            <a:avLst/>
          </a:prstGeom>
        </p:spPr>
      </p:pic>
      <p:grpSp>
        <p:nvGrpSpPr>
          <p:cNvPr id="74" name="object 74"/>
          <p:cNvGrpSpPr/>
          <p:nvPr/>
        </p:nvGrpSpPr>
        <p:grpSpPr>
          <a:xfrm>
            <a:off x="10779594" y="7882421"/>
            <a:ext cx="191770" cy="89535"/>
            <a:chOff x="5724994" y="7882420"/>
            <a:chExt cx="191770" cy="89535"/>
          </a:xfrm>
        </p:grpSpPr>
        <p:sp>
          <p:nvSpPr>
            <p:cNvPr id="75" name="object 75"/>
            <p:cNvSpPr/>
            <p:nvPr/>
          </p:nvSpPr>
          <p:spPr>
            <a:xfrm>
              <a:off x="5724994" y="7882420"/>
              <a:ext cx="62230" cy="89535"/>
            </a:xfrm>
            <a:custGeom>
              <a:avLst/>
              <a:gdLst/>
              <a:ahLst/>
              <a:cxnLst/>
              <a:rect l="l" t="t" r="r" b="b"/>
              <a:pathLst>
                <a:path w="62229" h="89534">
                  <a:moveTo>
                    <a:pt x="33477" y="0"/>
                  </a:moveTo>
                  <a:lnTo>
                    <a:pt x="0" y="0"/>
                  </a:lnTo>
                  <a:lnTo>
                    <a:pt x="0" y="89395"/>
                  </a:lnTo>
                  <a:lnTo>
                    <a:pt x="7937" y="89395"/>
                  </a:lnTo>
                  <a:lnTo>
                    <a:pt x="7937" y="46672"/>
                  </a:lnTo>
                  <a:lnTo>
                    <a:pt x="52376" y="46672"/>
                  </a:lnTo>
                  <a:lnTo>
                    <a:pt x="52298" y="46507"/>
                  </a:lnTo>
                  <a:lnTo>
                    <a:pt x="48298" y="43751"/>
                  </a:lnTo>
                  <a:lnTo>
                    <a:pt x="42354" y="42595"/>
                  </a:lnTo>
                  <a:lnTo>
                    <a:pt x="48209" y="40766"/>
                  </a:lnTo>
                  <a:lnTo>
                    <a:pt x="50311" y="39496"/>
                  </a:lnTo>
                  <a:lnTo>
                    <a:pt x="7937" y="39496"/>
                  </a:lnTo>
                  <a:lnTo>
                    <a:pt x="7937" y="7175"/>
                  </a:lnTo>
                  <a:lnTo>
                    <a:pt x="53884" y="7175"/>
                  </a:lnTo>
                  <a:lnTo>
                    <a:pt x="53619" y="6934"/>
                  </a:lnTo>
                  <a:lnTo>
                    <a:pt x="50482" y="3797"/>
                  </a:lnTo>
                  <a:lnTo>
                    <a:pt x="46431" y="1765"/>
                  </a:lnTo>
                  <a:lnTo>
                    <a:pt x="38430" y="279"/>
                  </a:lnTo>
                  <a:lnTo>
                    <a:pt x="33477" y="0"/>
                  </a:lnTo>
                  <a:close/>
                </a:path>
                <a:path w="62229" h="89534">
                  <a:moveTo>
                    <a:pt x="52376" y="46672"/>
                  </a:moveTo>
                  <a:lnTo>
                    <a:pt x="39839" y="46672"/>
                  </a:lnTo>
                  <a:lnTo>
                    <a:pt x="43713" y="48374"/>
                  </a:lnTo>
                  <a:lnTo>
                    <a:pt x="45694" y="51752"/>
                  </a:lnTo>
                  <a:lnTo>
                    <a:pt x="47434" y="54635"/>
                  </a:lnTo>
                  <a:lnTo>
                    <a:pt x="48704" y="60832"/>
                  </a:lnTo>
                  <a:lnTo>
                    <a:pt x="49530" y="70319"/>
                  </a:lnTo>
                  <a:lnTo>
                    <a:pt x="49530" y="75768"/>
                  </a:lnTo>
                  <a:lnTo>
                    <a:pt x="49822" y="79895"/>
                  </a:lnTo>
                  <a:lnTo>
                    <a:pt x="50736" y="84353"/>
                  </a:lnTo>
                  <a:lnTo>
                    <a:pt x="51473" y="86588"/>
                  </a:lnTo>
                  <a:lnTo>
                    <a:pt x="52628" y="89395"/>
                  </a:lnTo>
                  <a:lnTo>
                    <a:pt x="61912" y="89395"/>
                  </a:lnTo>
                  <a:lnTo>
                    <a:pt x="60261" y="87325"/>
                  </a:lnTo>
                  <a:lnTo>
                    <a:pt x="58966" y="81178"/>
                  </a:lnTo>
                  <a:lnTo>
                    <a:pt x="57073" y="60706"/>
                  </a:lnTo>
                  <a:lnTo>
                    <a:pt x="55841" y="54025"/>
                  </a:lnTo>
                  <a:lnTo>
                    <a:pt x="52376" y="46672"/>
                  </a:lnTo>
                  <a:close/>
                </a:path>
                <a:path w="62229" h="89534">
                  <a:moveTo>
                    <a:pt x="53884" y="7175"/>
                  </a:moveTo>
                  <a:lnTo>
                    <a:pt x="36944" y="7175"/>
                  </a:lnTo>
                  <a:lnTo>
                    <a:pt x="42430" y="8420"/>
                  </a:lnTo>
                  <a:lnTo>
                    <a:pt x="49199" y="13360"/>
                  </a:lnTo>
                  <a:lnTo>
                    <a:pt x="50901" y="17208"/>
                  </a:lnTo>
                  <a:lnTo>
                    <a:pt x="50901" y="25704"/>
                  </a:lnTo>
                  <a:lnTo>
                    <a:pt x="31165" y="39496"/>
                  </a:lnTo>
                  <a:lnTo>
                    <a:pt x="50311" y="39496"/>
                  </a:lnTo>
                  <a:lnTo>
                    <a:pt x="52539" y="38150"/>
                  </a:lnTo>
                  <a:lnTo>
                    <a:pt x="58153" y="31305"/>
                  </a:lnTo>
                  <a:lnTo>
                    <a:pt x="59562" y="26987"/>
                  </a:lnTo>
                  <a:lnTo>
                    <a:pt x="59562" y="18148"/>
                  </a:lnTo>
                  <a:lnTo>
                    <a:pt x="58940" y="15024"/>
                  </a:lnTo>
                  <a:lnTo>
                    <a:pt x="56794" y="10401"/>
                  </a:lnTo>
                  <a:lnTo>
                    <a:pt x="55435" y="8585"/>
                  </a:lnTo>
                  <a:lnTo>
                    <a:pt x="53884" y="71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10719" y="7882420"/>
              <a:ext cx="106045" cy="89395"/>
            </a:xfrm>
            <a:prstGeom prst="rect">
              <a:avLst/>
            </a:prstGeom>
          </p:spPr>
        </p:pic>
      </p:grpSp>
      <p:pic>
        <p:nvPicPr>
          <p:cNvPr id="77" name="object 7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1039614" y="7882420"/>
            <a:ext cx="179044" cy="90754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11274894" y="7882421"/>
            <a:ext cx="212090" cy="90805"/>
            <a:chOff x="6220294" y="7882420"/>
            <a:chExt cx="212090" cy="90805"/>
          </a:xfrm>
        </p:grpSpPr>
        <p:sp>
          <p:nvSpPr>
            <p:cNvPr id="79" name="object 79"/>
            <p:cNvSpPr/>
            <p:nvPr/>
          </p:nvSpPr>
          <p:spPr>
            <a:xfrm>
              <a:off x="6220294" y="7882420"/>
              <a:ext cx="62230" cy="89535"/>
            </a:xfrm>
            <a:custGeom>
              <a:avLst/>
              <a:gdLst/>
              <a:ahLst/>
              <a:cxnLst/>
              <a:rect l="l" t="t" r="r" b="b"/>
              <a:pathLst>
                <a:path w="62229" h="89534">
                  <a:moveTo>
                    <a:pt x="33464" y="0"/>
                  </a:moveTo>
                  <a:lnTo>
                    <a:pt x="0" y="0"/>
                  </a:lnTo>
                  <a:lnTo>
                    <a:pt x="0" y="89395"/>
                  </a:lnTo>
                  <a:lnTo>
                    <a:pt x="7924" y="89395"/>
                  </a:lnTo>
                  <a:lnTo>
                    <a:pt x="7924" y="46672"/>
                  </a:lnTo>
                  <a:lnTo>
                    <a:pt x="52363" y="46672"/>
                  </a:lnTo>
                  <a:lnTo>
                    <a:pt x="52285" y="46507"/>
                  </a:lnTo>
                  <a:lnTo>
                    <a:pt x="48285" y="43751"/>
                  </a:lnTo>
                  <a:lnTo>
                    <a:pt x="42341" y="42595"/>
                  </a:lnTo>
                  <a:lnTo>
                    <a:pt x="48209" y="40766"/>
                  </a:lnTo>
                  <a:lnTo>
                    <a:pt x="50311" y="39496"/>
                  </a:lnTo>
                  <a:lnTo>
                    <a:pt x="7924" y="39496"/>
                  </a:lnTo>
                  <a:lnTo>
                    <a:pt x="7924" y="7175"/>
                  </a:lnTo>
                  <a:lnTo>
                    <a:pt x="53872" y="7175"/>
                  </a:lnTo>
                  <a:lnTo>
                    <a:pt x="53606" y="6934"/>
                  </a:lnTo>
                  <a:lnTo>
                    <a:pt x="50469" y="3797"/>
                  </a:lnTo>
                  <a:lnTo>
                    <a:pt x="46431" y="1765"/>
                  </a:lnTo>
                  <a:lnTo>
                    <a:pt x="38417" y="279"/>
                  </a:lnTo>
                  <a:lnTo>
                    <a:pt x="33464" y="0"/>
                  </a:lnTo>
                  <a:close/>
                </a:path>
                <a:path w="62229" h="89534">
                  <a:moveTo>
                    <a:pt x="52363" y="46672"/>
                  </a:moveTo>
                  <a:lnTo>
                    <a:pt x="39827" y="46672"/>
                  </a:lnTo>
                  <a:lnTo>
                    <a:pt x="43713" y="48374"/>
                  </a:lnTo>
                  <a:lnTo>
                    <a:pt x="45681" y="51752"/>
                  </a:lnTo>
                  <a:lnTo>
                    <a:pt x="47421" y="54635"/>
                  </a:lnTo>
                  <a:lnTo>
                    <a:pt x="48704" y="60832"/>
                  </a:lnTo>
                  <a:lnTo>
                    <a:pt x="49530" y="70319"/>
                  </a:lnTo>
                  <a:lnTo>
                    <a:pt x="49530" y="75768"/>
                  </a:lnTo>
                  <a:lnTo>
                    <a:pt x="49822" y="79895"/>
                  </a:lnTo>
                  <a:lnTo>
                    <a:pt x="50723" y="84353"/>
                  </a:lnTo>
                  <a:lnTo>
                    <a:pt x="51460" y="86588"/>
                  </a:lnTo>
                  <a:lnTo>
                    <a:pt x="52616" y="89395"/>
                  </a:lnTo>
                  <a:lnTo>
                    <a:pt x="61912" y="89395"/>
                  </a:lnTo>
                  <a:lnTo>
                    <a:pt x="60261" y="87325"/>
                  </a:lnTo>
                  <a:lnTo>
                    <a:pt x="58953" y="81178"/>
                  </a:lnTo>
                  <a:lnTo>
                    <a:pt x="57061" y="60706"/>
                  </a:lnTo>
                  <a:lnTo>
                    <a:pt x="55841" y="54025"/>
                  </a:lnTo>
                  <a:lnTo>
                    <a:pt x="52363" y="46672"/>
                  </a:lnTo>
                  <a:close/>
                </a:path>
                <a:path w="62229" h="89534">
                  <a:moveTo>
                    <a:pt x="53872" y="7175"/>
                  </a:moveTo>
                  <a:lnTo>
                    <a:pt x="36931" y="7175"/>
                  </a:lnTo>
                  <a:lnTo>
                    <a:pt x="42430" y="8420"/>
                  </a:lnTo>
                  <a:lnTo>
                    <a:pt x="49199" y="13360"/>
                  </a:lnTo>
                  <a:lnTo>
                    <a:pt x="50888" y="17208"/>
                  </a:lnTo>
                  <a:lnTo>
                    <a:pt x="50888" y="25704"/>
                  </a:lnTo>
                  <a:lnTo>
                    <a:pt x="31153" y="39496"/>
                  </a:lnTo>
                  <a:lnTo>
                    <a:pt x="50311" y="39496"/>
                  </a:lnTo>
                  <a:lnTo>
                    <a:pt x="52539" y="38150"/>
                  </a:lnTo>
                  <a:lnTo>
                    <a:pt x="58153" y="31305"/>
                  </a:lnTo>
                  <a:lnTo>
                    <a:pt x="59550" y="26987"/>
                  </a:lnTo>
                  <a:lnTo>
                    <a:pt x="59550" y="18148"/>
                  </a:lnTo>
                  <a:lnTo>
                    <a:pt x="58940" y="15024"/>
                  </a:lnTo>
                  <a:lnTo>
                    <a:pt x="56794" y="10401"/>
                  </a:lnTo>
                  <a:lnTo>
                    <a:pt x="55422" y="8585"/>
                  </a:lnTo>
                  <a:lnTo>
                    <a:pt x="53872" y="71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306019" y="7882420"/>
              <a:ext cx="126085" cy="90627"/>
            </a:xfrm>
            <a:prstGeom prst="rect">
              <a:avLst/>
            </a:prstGeom>
          </p:spPr>
        </p:pic>
      </p:grpSp>
      <p:pic>
        <p:nvPicPr>
          <p:cNvPr id="81" name="object 81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1665408" y="7882420"/>
            <a:ext cx="65379" cy="90754"/>
          </a:xfrm>
          <a:prstGeom prst="rect">
            <a:avLst/>
          </a:prstGeom>
        </p:spPr>
      </p:pic>
      <p:sp>
        <p:nvSpPr>
          <p:cNvPr id="82" name="object 82"/>
          <p:cNvSpPr/>
          <p:nvPr/>
        </p:nvSpPr>
        <p:spPr>
          <a:xfrm>
            <a:off x="11751132" y="7882421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4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84" y="89395"/>
                </a:lnTo>
                <a:lnTo>
                  <a:pt x="52984" y="82207"/>
                </a:lnTo>
                <a:lnTo>
                  <a:pt x="7924" y="82207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3" name="object 83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1850090" y="7884275"/>
            <a:ext cx="190792" cy="88773"/>
          </a:xfrm>
          <a:prstGeom prst="rect">
            <a:avLst/>
          </a:prstGeom>
        </p:spPr>
      </p:pic>
      <p:sp>
        <p:nvSpPr>
          <p:cNvPr id="84" name="object 84"/>
          <p:cNvSpPr/>
          <p:nvPr/>
        </p:nvSpPr>
        <p:spPr>
          <a:xfrm>
            <a:off x="12096382" y="7884274"/>
            <a:ext cx="112395" cy="87630"/>
          </a:xfrm>
          <a:custGeom>
            <a:avLst/>
            <a:gdLst/>
            <a:ahLst/>
            <a:cxnLst/>
            <a:rect l="l" t="t" r="r" b="b"/>
            <a:pathLst>
              <a:path w="112395" h="87629">
                <a:moveTo>
                  <a:pt x="27482" y="622"/>
                </a:moveTo>
                <a:lnTo>
                  <a:pt x="19799" y="622"/>
                </a:lnTo>
                <a:lnTo>
                  <a:pt x="13208" y="6477"/>
                </a:lnTo>
                <a:lnTo>
                  <a:pt x="8166" y="10109"/>
                </a:lnTo>
                <a:lnTo>
                  <a:pt x="4368" y="12217"/>
                </a:lnTo>
                <a:lnTo>
                  <a:pt x="0" y="14109"/>
                </a:lnTo>
                <a:lnTo>
                  <a:pt x="0" y="22161"/>
                </a:lnTo>
                <a:lnTo>
                  <a:pt x="19304" y="9410"/>
                </a:lnTo>
                <a:lnTo>
                  <a:pt x="19304" y="87541"/>
                </a:lnTo>
                <a:lnTo>
                  <a:pt x="27482" y="87541"/>
                </a:lnTo>
                <a:lnTo>
                  <a:pt x="27482" y="622"/>
                </a:lnTo>
                <a:close/>
              </a:path>
              <a:path w="112395" h="87629">
                <a:moveTo>
                  <a:pt x="112356" y="79984"/>
                </a:moveTo>
                <a:lnTo>
                  <a:pt x="68402" y="79984"/>
                </a:lnTo>
                <a:lnTo>
                  <a:pt x="78143" y="70726"/>
                </a:lnTo>
                <a:lnTo>
                  <a:pt x="86156" y="62877"/>
                </a:lnTo>
                <a:lnTo>
                  <a:pt x="110502" y="29718"/>
                </a:lnTo>
                <a:lnTo>
                  <a:pt x="111239" y="26162"/>
                </a:lnTo>
                <a:lnTo>
                  <a:pt x="111239" y="15519"/>
                </a:lnTo>
                <a:lnTo>
                  <a:pt x="108851" y="10007"/>
                </a:lnTo>
                <a:lnTo>
                  <a:pt x="99275" y="2006"/>
                </a:lnTo>
                <a:lnTo>
                  <a:pt x="93205" y="0"/>
                </a:lnTo>
                <a:lnTo>
                  <a:pt x="78346" y="0"/>
                </a:lnTo>
                <a:lnTo>
                  <a:pt x="72161" y="2095"/>
                </a:lnTo>
                <a:lnTo>
                  <a:pt x="62001" y="10858"/>
                </a:lnTo>
                <a:lnTo>
                  <a:pt x="59359" y="17043"/>
                </a:lnTo>
                <a:lnTo>
                  <a:pt x="59359" y="24879"/>
                </a:lnTo>
                <a:lnTo>
                  <a:pt x="68402" y="24879"/>
                </a:lnTo>
                <a:lnTo>
                  <a:pt x="68402" y="19608"/>
                </a:lnTo>
                <a:lnTo>
                  <a:pt x="69964" y="15354"/>
                </a:lnTo>
                <a:lnTo>
                  <a:pt x="76250" y="8915"/>
                </a:lnTo>
                <a:lnTo>
                  <a:pt x="80454" y="7302"/>
                </a:lnTo>
                <a:lnTo>
                  <a:pt x="91681" y="7302"/>
                </a:lnTo>
                <a:lnTo>
                  <a:pt x="96100" y="9245"/>
                </a:lnTo>
                <a:lnTo>
                  <a:pt x="101130" y="16014"/>
                </a:lnTo>
                <a:lnTo>
                  <a:pt x="102209" y="19392"/>
                </a:lnTo>
                <a:lnTo>
                  <a:pt x="102209" y="25920"/>
                </a:lnTo>
                <a:lnTo>
                  <a:pt x="77063" y="61531"/>
                </a:lnTo>
                <a:lnTo>
                  <a:pt x="58496" y="79121"/>
                </a:lnTo>
                <a:lnTo>
                  <a:pt x="58496" y="87541"/>
                </a:lnTo>
                <a:lnTo>
                  <a:pt x="112356" y="87541"/>
                </a:lnTo>
                <a:lnTo>
                  <a:pt x="112356" y="799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5" name="object 85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8150010" y="8044346"/>
            <a:ext cx="122135" cy="89395"/>
          </a:xfrm>
          <a:prstGeom prst="rect">
            <a:avLst/>
          </a:prstGeom>
        </p:spPr>
      </p:pic>
      <p:grpSp>
        <p:nvGrpSpPr>
          <p:cNvPr id="86" name="object 86"/>
          <p:cNvGrpSpPr/>
          <p:nvPr/>
        </p:nvGrpSpPr>
        <p:grpSpPr>
          <a:xfrm>
            <a:off x="9211717" y="8046199"/>
            <a:ext cx="361315" cy="88900"/>
            <a:chOff x="4157116" y="8046199"/>
            <a:chExt cx="361315" cy="88900"/>
          </a:xfrm>
        </p:grpSpPr>
        <p:sp>
          <p:nvSpPr>
            <p:cNvPr id="87" name="object 87"/>
            <p:cNvSpPr/>
            <p:nvPr/>
          </p:nvSpPr>
          <p:spPr>
            <a:xfrm>
              <a:off x="4157116" y="8046199"/>
              <a:ext cx="140970" cy="88900"/>
            </a:xfrm>
            <a:custGeom>
              <a:avLst/>
              <a:gdLst/>
              <a:ahLst/>
              <a:cxnLst/>
              <a:rect l="l" t="t" r="r" b="b"/>
              <a:pathLst>
                <a:path w="140970" h="88900">
                  <a:moveTo>
                    <a:pt x="56464" y="44450"/>
                  </a:moveTo>
                  <a:lnTo>
                    <a:pt x="48145" y="9766"/>
                  </a:lnTo>
                  <a:lnTo>
                    <a:pt x="48145" y="53695"/>
                  </a:lnTo>
                  <a:lnTo>
                    <a:pt x="47091" y="61201"/>
                  </a:lnTo>
                  <a:lnTo>
                    <a:pt x="41643" y="77050"/>
                  </a:lnTo>
                  <a:lnTo>
                    <a:pt x="36068" y="81838"/>
                  </a:lnTo>
                  <a:lnTo>
                    <a:pt x="20307" y="81838"/>
                  </a:lnTo>
                  <a:lnTo>
                    <a:pt x="14693" y="77012"/>
                  </a:lnTo>
                  <a:lnTo>
                    <a:pt x="9334" y="61328"/>
                  </a:lnTo>
                  <a:lnTo>
                    <a:pt x="8293" y="53695"/>
                  </a:lnTo>
                  <a:lnTo>
                    <a:pt x="8318" y="35115"/>
                  </a:lnTo>
                  <a:lnTo>
                    <a:pt x="9372" y="27698"/>
                  </a:lnTo>
                  <a:lnTo>
                    <a:pt x="14820" y="11760"/>
                  </a:lnTo>
                  <a:lnTo>
                    <a:pt x="20383" y="6934"/>
                  </a:lnTo>
                  <a:lnTo>
                    <a:pt x="36156" y="6934"/>
                  </a:lnTo>
                  <a:lnTo>
                    <a:pt x="41770" y="11760"/>
                  </a:lnTo>
                  <a:lnTo>
                    <a:pt x="47129" y="27444"/>
                  </a:lnTo>
                  <a:lnTo>
                    <a:pt x="48044" y="34213"/>
                  </a:lnTo>
                  <a:lnTo>
                    <a:pt x="48145" y="53695"/>
                  </a:lnTo>
                  <a:lnTo>
                    <a:pt x="48145" y="9766"/>
                  </a:lnTo>
                  <a:lnTo>
                    <a:pt x="46316" y="6934"/>
                  </a:lnTo>
                  <a:lnTo>
                    <a:pt x="44284" y="3771"/>
                  </a:lnTo>
                  <a:lnTo>
                    <a:pt x="37312" y="0"/>
                  </a:lnTo>
                  <a:lnTo>
                    <a:pt x="28232" y="0"/>
                  </a:lnTo>
                  <a:lnTo>
                    <a:pt x="20104" y="1130"/>
                  </a:lnTo>
                  <a:lnTo>
                    <a:pt x="228" y="36766"/>
                  </a:lnTo>
                  <a:lnTo>
                    <a:pt x="0" y="44450"/>
                  </a:lnTo>
                  <a:lnTo>
                    <a:pt x="444" y="54698"/>
                  </a:lnTo>
                  <a:lnTo>
                    <a:pt x="19151" y="88773"/>
                  </a:lnTo>
                  <a:lnTo>
                    <a:pt x="28232" y="88773"/>
                  </a:lnTo>
                  <a:lnTo>
                    <a:pt x="36347" y="87655"/>
                  </a:lnTo>
                  <a:lnTo>
                    <a:pt x="43116" y="84264"/>
                  </a:lnTo>
                  <a:lnTo>
                    <a:pt x="45440" y="81838"/>
                  </a:lnTo>
                  <a:lnTo>
                    <a:pt x="48539" y="78613"/>
                  </a:lnTo>
                  <a:lnTo>
                    <a:pt x="52628" y="70700"/>
                  </a:lnTo>
                  <a:lnTo>
                    <a:pt x="54292" y="65252"/>
                  </a:lnTo>
                  <a:lnTo>
                    <a:pt x="55499" y="59067"/>
                  </a:lnTo>
                  <a:lnTo>
                    <a:pt x="56222" y="52133"/>
                  </a:lnTo>
                  <a:lnTo>
                    <a:pt x="56464" y="44450"/>
                  </a:lnTo>
                  <a:close/>
                </a:path>
                <a:path w="140970" h="88900">
                  <a:moveTo>
                    <a:pt x="93294" y="51130"/>
                  </a:moveTo>
                  <a:lnTo>
                    <a:pt x="62090" y="51130"/>
                  </a:lnTo>
                  <a:lnTo>
                    <a:pt x="62090" y="57696"/>
                  </a:lnTo>
                  <a:lnTo>
                    <a:pt x="93294" y="57696"/>
                  </a:lnTo>
                  <a:lnTo>
                    <a:pt x="93294" y="51130"/>
                  </a:lnTo>
                  <a:close/>
                </a:path>
                <a:path w="140970" h="88900">
                  <a:moveTo>
                    <a:pt x="140436" y="622"/>
                  </a:moveTo>
                  <a:lnTo>
                    <a:pt x="132753" y="622"/>
                  </a:lnTo>
                  <a:lnTo>
                    <a:pt x="126149" y="6477"/>
                  </a:lnTo>
                  <a:lnTo>
                    <a:pt x="121119" y="10109"/>
                  </a:lnTo>
                  <a:lnTo>
                    <a:pt x="117322" y="12217"/>
                  </a:lnTo>
                  <a:lnTo>
                    <a:pt x="112941" y="14109"/>
                  </a:lnTo>
                  <a:lnTo>
                    <a:pt x="112941" y="22161"/>
                  </a:lnTo>
                  <a:lnTo>
                    <a:pt x="132257" y="9410"/>
                  </a:lnTo>
                  <a:lnTo>
                    <a:pt x="132257" y="87541"/>
                  </a:lnTo>
                  <a:lnTo>
                    <a:pt x="140436" y="87541"/>
                  </a:lnTo>
                  <a:lnTo>
                    <a:pt x="140436" y="6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328566" y="8046199"/>
              <a:ext cx="189801" cy="88773"/>
            </a:xfrm>
            <a:prstGeom prst="rect">
              <a:avLst/>
            </a:prstGeom>
          </p:spPr>
        </p:pic>
      </p:grpSp>
      <p:pic>
        <p:nvPicPr>
          <p:cNvPr id="89" name="object 8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1665408" y="8044345"/>
            <a:ext cx="65379" cy="90754"/>
          </a:xfrm>
          <a:prstGeom prst="rect">
            <a:avLst/>
          </a:prstGeom>
        </p:spPr>
      </p:pic>
      <p:sp>
        <p:nvSpPr>
          <p:cNvPr id="90" name="object 90"/>
          <p:cNvSpPr/>
          <p:nvPr/>
        </p:nvSpPr>
        <p:spPr>
          <a:xfrm>
            <a:off x="11751132" y="8044346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4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84" y="89395"/>
                </a:lnTo>
                <a:lnTo>
                  <a:pt x="52984" y="82207"/>
                </a:lnTo>
                <a:lnTo>
                  <a:pt x="7924" y="82207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1" name="object 91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1850090" y="8046200"/>
            <a:ext cx="190792" cy="88773"/>
          </a:xfrm>
          <a:prstGeom prst="rect">
            <a:avLst/>
          </a:prstGeom>
        </p:spPr>
      </p:pic>
      <p:sp>
        <p:nvSpPr>
          <p:cNvPr id="92" name="object 92"/>
          <p:cNvSpPr/>
          <p:nvPr/>
        </p:nvSpPr>
        <p:spPr>
          <a:xfrm>
            <a:off x="12096381" y="8046822"/>
            <a:ext cx="114300" cy="88265"/>
          </a:xfrm>
          <a:custGeom>
            <a:avLst/>
            <a:gdLst/>
            <a:ahLst/>
            <a:cxnLst/>
            <a:rect l="l" t="t" r="r" b="b"/>
            <a:pathLst>
              <a:path w="114300" h="88265">
                <a:moveTo>
                  <a:pt x="27482" y="0"/>
                </a:moveTo>
                <a:lnTo>
                  <a:pt x="19799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04" y="8788"/>
                </a:lnTo>
                <a:lnTo>
                  <a:pt x="19304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  <a:path w="114300" h="88265">
                <a:moveTo>
                  <a:pt x="114211" y="50634"/>
                </a:moveTo>
                <a:lnTo>
                  <a:pt x="111861" y="43827"/>
                </a:lnTo>
                <a:lnTo>
                  <a:pt x="102450" y="33426"/>
                </a:lnTo>
                <a:lnTo>
                  <a:pt x="96100" y="30822"/>
                </a:lnTo>
                <a:lnTo>
                  <a:pt x="84213" y="30822"/>
                </a:lnTo>
                <a:lnTo>
                  <a:pt x="80683" y="31546"/>
                </a:lnTo>
                <a:lnTo>
                  <a:pt x="74320" y="34429"/>
                </a:lnTo>
                <a:lnTo>
                  <a:pt x="71462" y="36601"/>
                </a:lnTo>
                <a:lnTo>
                  <a:pt x="68897" y="39497"/>
                </a:lnTo>
                <a:lnTo>
                  <a:pt x="70383" y="7797"/>
                </a:lnTo>
                <a:lnTo>
                  <a:pt x="109880" y="7797"/>
                </a:lnTo>
                <a:lnTo>
                  <a:pt x="109880" y="1231"/>
                </a:lnTo>
                <a:lnTo>
                  <a:pt x="62826" y="1231"/>
                </a:lnTo>
                <a:lnTo>
                  <a:pt x="60731" y="51003"/>
                </a:lnTo>
                <a:lnTo>
                  <a:pt x="68897" y="51003"/>
                </a:lnTo>
                <a:lnTo>
                  <a:pt x="69888" y="46875"/>
                </a:lnTo>
                <a:lnTo>
                  <a:pt x="72034" y="43573"/>
                </a:lnTo>
                <a:lnTo>
                  <a:pt x="78638" y="38620"/>
                </a:lnTo>
                <a:lnTo>
                  <a:pt x="82562" y="37388"/>
                </a:lnTo>
                <a:lnTo>
                  <a:pt x="93040" y="37388"/>
                </a:lnTo>
                <a:lnTo>
                  <a:pt x="97701" y="39446"/>
                </a:lnTo>
                <a:lnTo>
                  <a:pt x="104228" y="47383"/>
                </a:lnTo>
                <a:lnTo>
                  <a:pt x="105803" y="52451"/>
                </a:lnTo>
                <a:lnTo>
                  <a:pt x="105803" y="64757"/>
                </a:lnTo>
                <a:lnTo>
                  <a:pt x="104355" y="69786"/>
                </a:lnTo>
                <a:lnTo>
                  <a:pt x="97917" y="79032"/>
                </a:lnTo>
                <a:lnTo>
                  <a:pt x="92671" y="81597"/>
                </a:lnTo>
                <a:lnTo>
                  <a:pt x="80784" y="81597"/>
                </a:lnTo>
                <a:lnTo>
                  <a:pt x="76657" y="80264"/>
                </a:lnTo>
                <a:lnTo>
                  <a:pt x="69723" y="74739"/>
                </a:lnTo>
                <a:lnTo>
                  <a:pt x="67906" y="70777"/>
                </a:lnTo>
                <a:lnTo>
                  <a:pt x="67906" y="65735"/>
                </a:lnTo>
                <a:lnTo>
                  <a:pt x="58991" y="65735"/>
                </a:lnTo>
                <a:lnTo>
                  <a:pt x="58991" y="67970"/>
                </a:lnTo>
                <a:lnTo>
                  <a:pt x="59347" y="70319"/>
                </a:lnTo>
                <a:lnTo>
                  <a:pt x="80873" y="88150"/>
                </a:lnTo>
                <a:lnTo>
                  <a:pt x="94081" y="88150"/>
                </a:lnTo>
                <a:lnTo>
                  <a:pt x="101104" y="85496"/>
                </a:lnTo>
                <a:lnTo>
                  <a:pt x="111594" y="74841"/>
                </a:lnTo>
                <a:lnTo>
                  <a:pt x="114211" y="67805"/>
                </a:lnTo>
                <a:lnTo>
                  <a:pt x="114211" y="506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3" name="object 93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8150010" y="8206271"/>
            <a:ext cx="122135" cy="89395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8668855" y="8208125"/>
            <a:ext cx="189750" cy="88773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9240291" y="8208125"/>
            <a:ext cx="294576" cy="88773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1665408" y="8206270"/>
            <a:ext cx="65379" cy="90754"/>
          </a:xfrm>
          <a:prstGeom prst="rect">
            <a:avLst/>
          </a:prstGeom>
        </p:spPr>
      </p:pic>
      <p:sp>
        <p:nvSpPr>
          <p:cNvPr id="97" name="object 97"/>
          <p:cNvSpPr/>
          <p:nvPr/>
        </p:nvSpPr>
        <p:spPr>
          <a:xfrm>
            <a:off x="11751132" y="8206271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4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84" y="89395"/>
                </a:lnTo>
                <a:lnTo>
                  <a:pt x="52984" y="82207"/>
                </a:lnTo>
                <a:lnTo>
                  <a:pt x="7924" y="82207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8" name="object 98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1850090" y="8208125"/>
            <a:ext cx="190792" cy="88773"/>
          </a:xfrm>
          <a:prstGeom prst="rect">
            <a:avLst/>
          </a:prstGeom>
        </p:spPr>
      </p:pic>
      <p:sp>
        <p:nvSpPr>
          <p:cNvPr id="99" name="object 99"/>
          <p:cNvSpPr/>
          <p:nvPr/>
        </p:nvSpPr>
        <p:spPr>
          <a:xfrm>
            <a:off x="12096381" y="8208747"/>
            <a:ext cx="114300" cy="88265"/>
          </a:xfrm>
          <a:custGeom>
            <a:avLst/>
            <a:gdLst/>
            <a:ahLst/>
            <a:cxnLst/>
            <a:rect l="l" t="t" r="r" b="b"/>
            <a:pathLst>
              <a:path w="114300" h="88265">
                <a:moveTo>
                  <a:pt x="27482" y="0"/>
                </a:moveTo>
                <a:lnTo>
                  <a:pt x="19799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04" y="8788"/>
                </a:lnTo>
                <a:lnTo>
                  <a:pt x="19304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  <a:path w="114300" h="88265">
                <a:moveTo>
                  <a:pt x="114211" y="50634"/>
                </a:moveTo>
                <a:lnTo>
                  <a:pt x="111861" y="43827"/>
                </a:lnTo>
                <a:lnTo>
                  <a:pt x="102450" y="33426"/>
                </a:lnTo>
                <a:lnTo>
                  <a:pt x="96100" y="30822"/>
                </a:lnTo>
                <a:lnTo>
                  <a:pt x="84213" y="30822"/>
                </a:lnTo>
                <a:lnTo>
                  <a:pt x="80683" y="31546"/>
                </a:lnTo>
                <a:lnTo>
                  <a:pt x="74320" y="34429"/>
                </a:lnTo>
                <a:lnTo>
                  <a:pt x="71462" y="36601"/>
                </a:lnTo>
                <a:lnTo>
                  <a:pt x="68897" y="39497"/>
                </a:lnTo>
                <a:lnTo>
                  <a:pt x="70383" y="7797"/>
                </a:lnTo>
                <a:lnTo>
                  <a:pt x="109880" y="7797"/>
                </a:lnTo>
                <a:lnTo>
                  <a:pt x="109880" y="1231"/>
                </a:lnTo>
                <a:lnTo>
                  <a:pt x="62826" y="1231"/>
                </a:lnTo>
                <a:lnTo>
                  <a:pt x="60731" y="51003"/>
                </a:lnTo>
                <a:lnTo>
                  <a:pt x="68897" y="51003"/>
                </a:lnTo>
                <a:lnTo>
                  <a:pt x="69888" y="46875"/>
                </a:lnTo>
                <a:lnTo>
                  <a:pt x="72034" y="43573"/>
                </a:lnTo>
                <a:lnTo>
                  <a:pt x="78638" y="38620"/>
                </a:lnTo>
                <a:lnTo>
                  <a:pt x="82562" y="37388"/>
                </a:lnTo>
                <a:lnTo>
                  <a:pt x="93040" y="37388"/>
                </a:lnTo>
                <a:lnTo>
                  <a:pt x="97701" y="39446"/>
                </a:lnTo>
                <a:lnTo>
                  <a:pt x="104228" y="47383"/>
                </a:lnTo>
                <a:lnTo>
                  <a:pt x="105803" y="52451"/>
                </a:lnTo>
                <a:lnTo>
                  <a:pt x="105803" y="64744"/>
                </a:lnTo>
                <a:lnTo>
                  <a:pt x="104355" y="69786"/>
                </a:lnTo>
                <a:lnTo>
                  <a:pt x="97917" y="79032"/>
                </a:lnTo>
                <a:lnTo>
                  <a:pt x="92671" y="81597"/>
                </a:lnTo>
                <a:lnTo>
                  <a:pt x="80784" y="81597"/>
                </a:lnTo>
                <a:lnTo>
                  <a:pt x="76657" y="80264"/>
                </a:lnTo>
                <a:lnTo>
                  <a:pt x="69723" y="74739"/>
                </a:lnTo>
                <a:lnTo>
                  <a:pt x="67906" y="70777"/>
                </a:lnTo>
                <a:lnTo>
                  <a:pt x="67906" y="65735"/>
                </a:lnTo>
                <a:lnTo>
                  <a:pt x="58991" y="65735"/>
                </a:lnTo>
                <a:lnTo>
                  <a:pt x="58991" y="67970"/>
                </a:lnTo>
                <a:lnTo>
                  <a:pt x="59347" y="70319"/>
                </a:lnTo>
                <a:lnTo>
                  <a:pt x="80873" y="88150"/>
                </a:lnTo>
                <a:lnTo>
                  <a:pt x="94081" y="88150"/>
                </a:lnTo>
                <a:lnTo>
                  <a:pt x="101104" y="85483"/>
                </a:lnTo>
                <a:lnTo>
                  <a:pt x="111594" y="74841"/>
                </a:lnTo>
                <a:lnTo>
                  <a:pt x="114211" y="67805"/>
                </a:lnTo>
                <a:lnTo>
                  <a:pt x="114211" y="506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0" name="object 100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8109065" y="8366455"/>
            <a:ext cx="154813" cy="92494"/>
          </a:xfrm>
          <a:prstGeom prst="rect">
            <a:avLst/>
          </a:prstGeom>
        </p:spPr>
      </p:pic>
      <p:sp>
        <p:nvSpPr>
          <p:cNvPr id="101" name="object 101"/>
          <p:cNvSpPr/>
          <p:nvPr/>
        </p:nvSpPr>
        <p:spPr>
          <a:xfrm>
            <a:off x="8283727" y="8368195"/>
            <a:ext cx="45720" cy="43180"/>
          </a:xfrm>
          <a:custGeom>
            <a:avLst/>
            <a:gdLst/>
            <a:ahLst/>
            <a:cxnLst/>
            <a:rect l="l" t="t" r="r" b="b"/>
            <a:pathLst>
              <a:path w="45720" h="43179">
                <a:moveTo>
                  <a:pt x="31203" y="0"/>
                </a:moveTo>
                <a:lnTo>
                  <a:pt x="22783" y="16840"/>
                </a:lnTo>
                <a:lnTo>
                  <a:pt x="14363" y="0"/>
                </a:lnTo>
                <a:lnTo>
                  <a:pt x="7810" y="3581"/>
                </a:lnTo>
                <a:lnTo>
                  <a:pt x="19075" y="19189"/>
                </a:lnTo>
                <a:lnTo>
                  <a:pt x="0" y="17703"/>
                </a:lnTo>
                <a:lnTo>
                  <a:pt x="0" y="24879"/>
                </a:lnTo>
                <a:lnTo>
                  <a:pt x="18948" y="23647"/>
                </a:lnTo>
                <a:lnTo>
                  <a:pt x="8178" y="39496"/>
                </a:lnTo>
                <a:lnTo>
                  <a:pt x="14363" y="43078"/>
                </a:lnTo>
                <a:lnTo>
                  <a:pt x="22783" y="25742"/>
                </a:lnTo>
                <a:lnTo>
                  <a:pt x="31203" y="43078"/>
                </a:lnTo>
                <a:lnTo>
                  <a:pt x="37401" y="39496"/>
                </a:lnTo>
                <a:lnTo>
                  <a:pt x="26619" y="23647"/>
                </a:lnTo>
                <a:lnTo>
                  <a:pt x="45567" y="24879"/>
                </a:lnTo>
                <a:lnTo>
                  <a:pt x="45567" y="17703"/>
                </a:lnTo>
                <a:lnTo>
                  <a:pt x="26504" y="19189"/>
                </a:lnTo>
                <a:lnTo>
                  <a:pt x="37769" y="3581"/>
                </a:lnTo>
                <a:lnTo>
                  <a:pt x="31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" name="object 102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8668855" y="8370050"/>
            <a:ext cx="189750" cy="88773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9278392" y="8370050"/>
            <a:ext cx="227901" cy="88773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703508" y="8368195"/>
            <a:ext cx="65379" cy="90754"/>
          </a:xfrm>
          <a:prstGeom prst="rect">
            <a:avLst/>
          </a:prstGeom>
        </p:spPr>
      </p:pic>
      <p:sp>
        <p:nvSpPr>
          <p:cNvPr id="105" name="object 105"/>
          <p:cNvSpPr/>
          <p:nvPr/>
        </p:nvSpPr>
        <p:spPr>
          <a:xfrm>
            <a:off x="11789232" y="8368196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4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97" y="89395"/>
                </a:lnTo>
                <a:lnTo>
                  <a:pt x="52997" y="82207"/>
                </a:lnTo>
                <a:lnTo>
                  <a:pt x="7924" y="82207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6" name="object 106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1888178" y="8370050"/>
            <a:ext cx="190804" cy="88773"/>
          </a:xfrm>
          <a:prstGeom prst="rect">
            <a:avLst/>
          </a:prstGeom>
        </p:spPr>
      </p:pic>
      <p:sp>
        <p:nvSpPr>
          <p:cNvPr id="107" name="object 107"/>
          <p:cNvSpPr/>
          <p:nvPr/>
        </p:nvSpPr>
        <p:spPr>
          <a:xfrm>
            <a:off x="12122836" y="8370672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11"/>
                </a:moveTo>
                <a:lnTo>
                  <a:pt x="40360" y="66611"/>
                </a:lnTo>
                <a:lnTo>
                  <a:pt x="40360" y="86918"/>
                </a:lnTo>
                <a:lnTo>
                  <a:pt x="48298" y="86918"/>
                </a:lnTo>
                <a:lnTo>
                  <a:pt x="48298" y="66611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11"/>
                </a:lnTo>
                <a:lnTo>
                  <a:pt x="62039" y="66611"/>
                </a:lnTo>
                <a:lnTo>
                  <a:pt x="62039" y="60045"/>
                </a:lnTo>
                <a:lnTo>
                  <a:pt x="7023" y="60045"/>
                </a:lnTo>
                <a:lnTo>
                  <a:pt x="40360" y="8166"/>
                </a:lnTo>
                <a:lnTo>
                  <a:pt x="48298" y="8166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66"/>
                </a:moveTo>
                <a:lnTo>
                  <a:pt x="40360" y="8166"/>
                </a:lnTo>
                <a:lnTo>
                  <a:pt x="40360" y="60045"/>
                </a:lnTo>
                <a:lnTo>
                  <a:pt x="48298" y="60045"/>
                </a:lnTo>
                <a:lnTo>
                  <a:pt x="48298" y="8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8" name="object 108"/>
          <p:cNvGrpSpPr/>
          <p:nvPr/>
        </p:nvGrpSpPr>
        <p:grpSpPr>
          <a:xfrm>
            <a:off x="8112659" y="8606320"/>
            <a:ext cx="220979" cy="114300"/>
            <a:chOff x="3058058" y="8606320"/>
            <a:chExt cx="220979" cy="114300"/>
          </a:xfrm>
        </p:grpSpPr>
        <p:sp>
          <p:nvSpPr>
            <p:cNvPr id="109" name="object 109"/>
            <p:cNvSpPr/>
            <p:nvPr/>
          </p:nvSpPr>
          <p:spPr>
            <a:xfrm>
              <a:off x="3058058" y="8606320"/>
              <a:ext cx="81915" cy="89535"/>
            </a:xfrm>
            <a:custGeom>
              <a:avLst/>
              <a:gdLst/>
              <a:ahLst/>
              <a:cxnLst/>
              <a:rect l="l" t="t" r="r" b="b"/>
              <a:pathLst>
                <a:path w="81914" h="89534">
                  <a:moveTo>
                    <a:pt x="58940" y="21996"/>
                  </a:moveTo>
                  <a:lnTo>
                    <a:pt x="58521" y="19189"/>
                  </a:lnTo>
                  <a:lnTo>
                    <a:pt x="56629" y="13487"/>
                  </a:lnTo>
                  <a:lnTo>
                    <a:pt x="54889" y="10680"/>
                  </a:lnTo>
                  <a:lnTo>
                    <a:pt x="52501" y="8293"/>
                  </a:lnTo>
                  <a:lnTo>
                    <a:pt x="51409" y="7175"/>
                  </a:lnTo>
                  <a:lnTo>
                    <a:pt x="50266" y="6007"/>
                  </a:lnTo>
                  <a:lnTo>
                    <a:pt x="50266" y="19100"/>
                  </a:lnTo>
                  <a:lnTo>
                    <a:pt x="50266" y="32893"/>
                  </a:lnTo>
                  <a:lnTo>
                    <a:pt x="47256" y="38087"/>
                  </a:lnTo>
                  <a:lnTo>
                    <a:pt x="37846" y="42214"/>
                  </a:lnTo>
                  <a:lnTo>
                    <a:pt x="32524" y="42964"/>
                  </a:lnTo>
                  <a:lnTo>
                    <a:pt x="7924" y="42964"/>
                  </a:lnTo>
                  <a:lnTo>
                    <a:pt x="7924" y="7175"/>
                  </a:lnTo>
                  <a:lnTo>
                    <a:pt x="35242" y="7175"/>
                  </a:lnTo>
                  <a:lnTo>
                    <a:pt x="40982" y="8661"/>
                  </a:lnTo>
                  <a:lnTo>
                    <a:pt x="48412" y="14605"/>
                  </a:lnTo>
                  <a:lnTo>
                    <a:pt x="50266" y="19100"/>
                  </a:lnTo>
                  <a:lnTo>
                    <a:pt x="50266" y="6007"/>
                  </a:lnTo>
                  <a:lnTo>
                    <a:pt x="48869" y="4572"/>
                  </a:lnTo>
                  <a:lnTo>
                    <a:pt x="44411" y="2146"/>
                  </a:lnTo>
                  <a:lnTo>
                    <a:pt x="36156" y="330"/>
                  </a:lnTo>
                  <a:lnTo>
                    <a:pt x="31445" y="0"/>
                  </a:lnTo>
                  <a:lnTo>
                    <a:pt x="0" y="0"/>
                  </a:lnTo>
                  <a:lnTo>
                    <a:pt x="0" y="89395"/>
                  </a:lnTo>
                  <a:lnTo>
                    <a:pt x="7924" y="89395"/>
                  </a:lnTo>
                  <a:lnTo>
                    <a:pt x="7924" y="50139"/>
                  </a:lnTo>
                  <a:lnTo>
                    <a:pt x="28308" y="50139"/>
                  </a:lnTo>
                  <a:lnTo>
                    <a:pt x="31762" y="49974"/>
                  </a:lnTo>
                  <a:lnTo>
                    <a:pt x="38938" y="49314"/>
                  </a:lnTo>
                  <a:lnTo>
                    <a:pt x="42138" y="48526"/>
                  </a:lnTo>
                  <a:lnTo>
                    <a:pt x="44945" y="47294"/>
                  </a:lnTo>
                  <a:lnTo>
                    <a:pt x="49479" y="45389"/>
                  </a:lnTo>
                  <a:lnTo>
                    <a:pt x="52324" y="42964"/>
                  </a:lnTo>
                  <a:lnTo>
                    <a:pt x="52946" y="42443"/>
                  </a:lnTo>
                  <a:lnTo>
                    <a:pt x="57734" y="34429"/>
                  </a:lnTo>
                  <a:lnTo>
                    <a:pt x="58940" y="29997"/>
                  </a:lnTo>
                  <a:lnTo>
                    <a:pt x="58940" y="21996"/>
                  </a:lnTo>
                  <a:close/>
                </a:path>
                <a:path w="81914" h="89534">
                  <a:moveTo>
                    <a:pt x="81775" y="0"/>
                  </a:moveTo>
                  <a:lnTo>
                    <a:pt x="73850" y="0"/>
                  </a:lnTo>
                  <a:lnTo>
                    <a:pt x="73850" y="89395"/>
                  </a:lnTo>
                  <a:lnTo>
                    <a:pt x="81775" y="89395"/>
                  </a:lnTo>
                  <a:lnTo>
                    <a:pt x="817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160483" y="8631949"/>
              <a:ext cx="117932" cy="88646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8676971" y="8608174"/>
            <a:ext cx="180975" cy="88900"/>
            <a:chOff x="3622370" y="8608174"/>
            <a:chExt cx="180975" cy="88900"/>
          </a:xfrm>
        </p:grpSpPr>
        <p:sp>
          <p:nvSpPr>
            <p:cNvPr id="112" name="object 112"/>
            <p:cNvSpPr/>
            <p:nvPr/>
          </p:nvSpPr>
          <p:spPr>
            <a:xfrm>
              <a:off x="3622370" y="860879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680879" y="8608174"/>
              <a:ext cx="122389" cy="88773"/>
            </a:xfrm>
            <a:prstGeom prst="rect">
              <a:avLst/>
            </a:prstGeom>
          </p:spPr>
        </p:pic>
      </p:grpSp>
      <p:pic>
        <p:nvPicPr>
          <p:cNvPr id="114" name="object 114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9278392" y="8608175"/>
            <a:ext cx="227901" cy="88773"/>
          </a:xfrm>
          <a:prstGeom prst="rect">
            <a:avLst/>
          </a:prstGeom>
        </p:spPr>
      </p:pic>
      <p:grpSp>
        <p:nvGrpSpPr>
          <p:cNvPr id="115" name="object 115"/>
          <p:cNvGrpSpPr/>
          <p:nvPr/>
        </p:nvGrpSpPr>
        <p:grpSpPr>
          <a:xfrm>
            <a:off x="10000920" y="8608174"/>
            <a:ext cx="353695" cy="102870"/>
            <a:chOff x="4946319" y="8608174"/>
            <a:chExt cx="353695" cy="102870"/>
          </a:xfrm>
        </p:grpSpPr>
        <p:sp>
          <p:nvSpPr>
            <p:cNvPr id="116" name="object 116"/>
            <p:cNvSpPr/>
            <p:nvPr/>
          </p:nvSpPr>
          <p:spPr>
            <a:xfrm>
              <a:off x="4946319" y="860879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04828" y="8608174"/>
              <a:ext cx="83007" cy="102400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09590" y="8608174"/>
              <a:ext cx="189814" cy="88773"/>
            </a:xfrm>
            <a:prstGeom prst="rect">
              <a:avLst/>
            </a:prstGeom>
          </p:spPr>
        </p:pic>
      </p:grpSp>
      <p:pic>
        <p:nvPicPr>
          <p:cNvPr id="119" name="object 119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10798658" y="8530120"/>
            <a:ext cx="670369" cy="90754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10830064" y="8692045"/>
            <a:ext cx="179044" cy="90754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1055070" y="8692046"/>
            <a:ext cx="261556" cy="112915"/>
          </a:xfrm>
          <a:prstGeom prst="rect">
            <a:avLst/>
          </a:prstGeom>
        </p:spPr>
      </p:pic>
      <p:sp>
        <p:nvSpPr>
          <p:cNvPr id="122" name="object 122"/>
          <p:cNvSpPr/>
          <p:nvPr/>
        </p:nvSpPr>
        <p:spPr>
          <a:xfrm>
            <a:off x="11365306" y="8690305"/>
            <a:ext cx="61594" cy="92710"/>
          </a:xfrm>
          <a:custGeom>
            <a:avLst/>
            <a:gdLst/>
            <a:ahLst/>
            <a:cxnLst/>
            <a:rect l="l" t="t" r="r" b="b"/>
            <a:pathLst>
              <a:path w="61595" h="92709">
                <a:moveTo>
                  <a:pt x="38963" y="0"/>
                </a:moveTo>
                <a:lnTo>
                  <a:pt x="23037" y="0"/>
                </a:lnTo>
                <a:lnTo>
                  <a:pt x="15938" y="2133"/>
                </a:lnTo>
                <a:lnTo>
                  <a:pt x="4876" y="10629"/>
                </a:lnTo>
                <a:lnTo>
                  <a:pt x="2108" y="16548"/>
                </a:lnTo>
                <a:lnTo>
                  <a:pt x="2108" y="30581"/>
                </a:lnTo>
                <a:lnTo>
                  <a:pt x="4216" y="35661"/>
                </a:lnTo>
                <a:lnTo>
                  <a:pt x="12052" y="42506"/>
                </a:lnTo>
                <a:lnTo>
                  <a:pt x="18948" y="45897"/>
                </a:lnTo>
                <a:lnTo>
                  <a:pt x="36855" y="52171"/>
                </a:lnTo>
                <a:lnTo>
                  <a:pt x="41973" y="54114"/>
                </a:lnTo>
                <a:lnTo>
                  <a:pt x="50228" y="58153"/>
                </a:lnTo>
                <a:lnTo>
                  <a:pt x="53124" y="62407"/>
                </a:lnTo>
                <a:lnTo>
                  <a:pt x="53124" y="73710"/>
                </a:lnTo>
                <a:lnTo>
                  <a:pt x="50685" y="78092"/>
                </a:lnTo>
                <a:lnTo>
                  <a:pt x="41605" y="83947"/>
                </a:lnTo>
                <a:lnTo>
                  <a:pt x="36322" y="85305"/>
                </a:lnTo>
                <a:lnTo>
                  <a:pt x="23533" y="85305"/>
                </a:lnTo>
                <a:lnTo>
                  <a:pt x="18414" y="83997"/>
                </a:lnTo>
                <a:lnTo>
                  <a:pt x="10325" y="78384"/>
                </a:lnTo>
                <a:lnTo>
                  <a:pt x="8178" y="73926"/>
                </a:lnTo>
                <a:lnTo>
                  <a:pt x="8178" y="67983"/>
                </a:lnTo>
                <a:lnTo>
                  <a:pt x="0" y="67983"/>
                </a:lnTo>
                <a:lnTo>
                  <a:pt x="749" y="76314"/>
                </a:lnTo>
                <a:lnTo>
                  <a:pt x="3797" y="82550"/>
                </a:lnTo>
                <a:lnTo>
                  <a:pt x="14122" y="90551"/>
                </a:lnTo>
                <a:lnTo>
                  <a:pt x="20891" y="92494"/>
                </a:lnTo>
                <a:lnTo>
                  <a:pt x="39128" y="92494"/>
                </a:lnTo>
                <a:lnTo>
                  <a:pt x="46850" y="90220"/>
                </a:lnTo>
                <a:lnTo>
                  <a:pt x="58407" y="81140"/>
                </a:lnTo>
                <a:lnTo>
                  <a:pt x="61290" y="75158"/>
                </a:lnTo>
                <a:lnTo>
                  <a:pt x="61290" y="64922"/>
                </a:lnTo>
                <a:lnTo>
                  <a:pt x="34798" y="42849"/>
                </a:lnTo>
                <a:lnTo>
                  <a:pt x="24072" y="38592"/>
                </a:lnTo>
                <a:lnTo>
                  <a:pt x="16413" y="33993"/>
                </a:lnTo>
                <a:lnTo>
                  <a:pt x="11818" y="29053"/>
                </a:lnTo>
                <a:lnTo>
                  <a:pt x="10287" y="23774"/>
                </a:lnTo>
                <a:lnTo>
                  <a:pt x="10287" y="18910"/>
                </a:lnTo>
                <a:lnTo>
                  <a:pt x="12090" y="14986"/>
                </a:lnTo>
                <a:lnTo>
                  <a:pt x="19685" y="8788"/>
                </a:lnTo>
                <a:lnTo>
                  <a:pt x="25184" y="7188"/>
                </a:lnTo>
                <a:lnTo>
                  <a:pt x="37566" y="7188"/>
                </a:lnTo>
                <a:lnTo>
                  <a:pt x="41846" y="8178"/>
                </a:lnTo>
                <a:lnTo>
                  <a:pt x="48869" y="12471"/>
                </a:lnTo>
                <a:lnTo>
                  <a:pt x="51015" y="16052"/>
                </a:lnTo>
                <a:lnTo>
                  <a:pt x="51511" y="20929"/>
                </a:lnTo>
                <a:lnTo>
                  <a:pt x="59677" y="20929"/>
                </a:lnTo>
                <a:lnTo>
                  <a:pt x="59677" y="13665"/>
                </a:lnTo>
                <a:lnTo>
                  <a:pt x="56502" y="8178"/>
                </a:lnTo>
                <a:lnTo>
                  <a:pt x="45110" y="1485"/>
                </a:lnTo>
                <a:lnTo>
                  <a:pt x="38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3" name="object 12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703508" y="8606320"/>
            <a:ext cx="65379" cy="90754"/>
          </a:xfrm>
          <a:prstGeom prst="rect">
            <a:avLst/>
          </a:prstGeom>
        </p:spPr>
      </p:pic>
      <p:sp>
        <p:nvSpPr>
          <p:cNvPr id="124" name="object 124"/>
          <p:cNvSpPr/>
          <p:nvPr/>
        </p:nvSpPr>
        <p:spPr>
          <a:xfrm>
            <a:off x="11789232" y="8606321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4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97" y="89395"/>
                </a:lnTo>
                <a:lnTo>
                  <a:pt x="52997" y="82207"/>
                </a:lnTo>
                <a:lnTo>
                  <a:pt x="7924" y="82207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5" name="object 125"/>
          <p:cNvGrpSpPr/>
          <p:nvPr/>
        </p:nvGrpSpPr>
        <p:grpSpPr>
          <a:xfrm>
            <a:off x="11896356" y="8608174"/>
            <a:ext cx="182880" cy="88900"/>
            <a:chOff x="6841756" y="8608174"/>
            <a:chExt cx="182880" cy="88900"/>
          </a:xfrm>
        </p:grpSpPr>
        <p:sp>
          <p:nvSpPr>
            <p:cNvPr id="126" name="object 126"/>
            <p:cNvSpPr/>
            <p:nvPr/>
          </p:nvSpPr>
          <p:spPr>
            <a:xfrm>
              <a:off x="6841756" y="860879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1" y="0"/>
                  </a:lnTo>
                  <a:lnTo>
                    <a:pt x="13207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898271" y="8608174"/>
              <a:ext cx="126110" cy="88773"/>
            </a:xfrm>
            <a:prstGeom prst="rect">
              <a:avLst/>
            </a:prstGeom>
          </p:spPr>
        </p:pic>
      </p:grpSp>
      <p:sp>
        <p:nvSpPr>
          <p:cNvPr id="128" name="object 128"/>
          <p:cNvSpPr/>
          <p:nvPr/>
        </p:nvSpPr>
        <p:spPr>
          <a:xfrm>
            <a:off x="12132119" y="8606321"/>
            <a:ext cx="50800" cy="89535"/>
          </a:xfrm>
          <a:custGeom>
            <a:avLst/>
            <a:gdLst/>
            <a:ahLst/>
            <a:cxnLst/>
            <a:rect l="l" t="t" r="r" b="b"/>
            <a:pathLst>
              <a:path w="50800" h="89534">
                <a:moveTo>
                  <a:pt x="50520" y="0"/>
                </a:moveTo>
                <a:lnTo>
                  <a:pt x="0" y="0"/>
                </a:lnTo>
                <a:lnTo>
                  <a:pt x="0" y="89395"/>
                </a:lnTo>
                <a:lnTo>
                  <a:pt x="7937" y="89395"/>
                </a:lnTo>
                <a:lnTo>
                  <a:pt x="7937" y="46672"/>
                </a:lnTo>
                <a:lnTo>
                  <a:pt x="49034" y="46672"/>
                </a:lnTo>
                <a:lnTo>
                  <a:pt x="49034" y="39496"/>
                </a:lnTo>
                <a:lnTo>
                  <a:pt x="7937" y="39496"/>
                </a:lnTo>
                <a:lnTo>
                  <a:pt x="7937" y="7175"/>
                </a:lnTo>
                <a:lnTo>
                  <a:pt x="50520" y="7175"/>
                </a:lnTo>
                <a:lnTo>
                  <a:pt x="505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9" name="object 129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8026566" y="8852230"/>
            <a:ext cx="1291945" cy="116014"/>
          </a:xfrm>
          <a:prstGeom prst="rect">
            <a:avLst/>
          </a:prstGeom>
        </p:spPr>
      </p:pic>
      <p:sp>
        <p:nvSpPr>
          <p:cNvPr id="130" name="object 130"/>
          <p:cNvSpPr txBox="1"/>
          <p:nvPr/>
        </p:nvSpPr>
        <p:spPr>
          <a:xfrm>
            <a:off x="5761899" y="564537"/>
            <a:ext cx="10947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latin typeface="Arial"/>
                <a:cs typeface="Arial"/>
              </a:rPr>
              <a:t>Clasificación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10" dirty="0">
                <a:latin typeface="Arial"/>
                <a:cs typeface="Arial"/>
              </a:rPr>
              <a:t>amperios</a:t>
            </a:r>
            <a:r>
              <a:rPr sz="650" spc="10" dirty="0">
                <a:latin typeface="Lucida Sans Unicode"/>
                <a:cs typeface="Lucida Sans Unicode"/>
              </a:rPr>
              <a:t>.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90237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8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7957680" y="488336"/>
            <a:ext cx="41643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latin typeface="Lucida Sans Unicode"/>
                <a:cs typeface="Lucida Sans Unicode"/>
              </a:rPr>
              <a:t>Un.fusible.tiene.un.</a:t>
            </a:r>
            <a:r>
              <a:rPr sz="950" b="1" spc="-10" dirty="0">
                <a:latin typeface="Arial"/>
                <a:cs typeface="Arial"/>
              </a:rPr>
              <a:t>clasificación</a:t>
            </a:r>
            <a:r>
              <a:rPr sz="950" b="1" spc="4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45" dirty="0">
                <a:latin typeface="Arial"/>
                <a:cs typeface="Arial"/>
              </a:rPr>
              <a:t> </a:t>
            </a:r>
            <a:r>
              <a:rPr sz="950" b="1" spc="-10" dirty="0">
                <a:latin typeface="Arial"/>
                <a:cs typeface="Arial"/>
              </a:rPr>
              <a:t>amperios</a:t>
            </a:r>
            <a:r>
              <a:rPr sz="950" spc="-10" dirty="0">
                <a:latin typeface="Lucida Sans Unicode"/>
                <a:cs typeface="Lucida Sans Unicode"/>
              </a:rPr>
              <a:t>.que.especifica.su.importe. </a:t>
            </a:r>
            <a:r>
              <a:rPr sz="950" spc="-28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de.corriente.que.el.fusible.puede.llevar.continuamente.a.una. </a:t>
            </a:r>
            <a:r>
              <a:rPr sz="950" spc="-10" dirty="0">
                <a:latin typeface="Lucida Sans Unicode"/>
                <a:cs typeface="Lucida Sans Unicode"/>
              </a:rPr>
              <a:t> temperatura.sin.apertura.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5761900" y="1232558"/>
            <a:ext cx="5772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>
                <a:latin typeface="Arial"/>
                <a:cs typeface="Arial"/>
              </a:rPr>
              <a:t>Voltaje</a:t>
            </a:r>
            <a:r>
              <a:rPr sz="1150" spc="-60" dirty="0"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957680" y="1218587"/>
            <a:ext cx="48469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Los.</a:t>
            </a:r>
            <a:r>
              <a:rPr sz="900" b="1" spc="-15" dirty="0">
                <a:latin typeface="Arial"/>
                <a:cs typeface="Arial"/>
              </a:rPr>
              <a:t>voltaje</a:t>
            </a:r>
            <a:r>
              <a:rPr sz="900" spc="-15" dirty="0">
                <a:latin typeface="Lucida Sans Unicode"/>
                <a:cs typeface="Lucida Sans Unicode"/>
              </a:rPr>
              <a:t>de.un.fusible.debe.ser.al.menos.igual.a.la.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voltaje.del.circuito..Puede.ser.mayor.que.el.voltaje.del.circuito,.pero.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nunca.baje..Un.fusible.de.600.voltios,.por.ejemplo,.puede.usarse.en.un.480.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circuito.de.voltios..Un.fusible.de.250.voltios.no.puede.usarse.en.un.circuito.de.480.voltios.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5761899" y="2197758"/>
            <a:ext cx="141097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latin typeface="Arial"/>
                <a:cs typeface="Arial"/>
              </a:rPr>
              <a:t>Clasificación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interrupción</a:t>
            </a:r>
            <a:r>
              <a:rPr sz="750" spc="20" dirty="0">
                <a:latin typeface="Lucida Sans Unicode"/>
                <a:cs typeface="Lucida Sans Unicode"/>
              </a:rPr>
              <a:t>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7957679" y="2131717"/>
            <a:ext cx="4215130" cy="148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Los </a:t>
            </a:r>
            <a:r>
              <a:rPr sz="850" spc="-20" dirty="0">
                <a:latin typeface="Lucida Sans Unicode"/>
                <a:cs typeface="Lucida Sans Unicode"/>
              </a:rPr>
              <a:t>fusibles </a:t>
            </a:r>
            <a:r>
              <a:rPr sz="850" spc="-10" dirty="0">
                <a:latin typeface="Lucida Sans Unicode"/>
                <a:cs typeface="Lucida Sans Unicode"/>
              </a:rPr>
              <a:t>también </a:t>
            </a:r>
            <a:r>
              <a:rPr sz="850" spc="-15" dirty="0">
                <a:latin typeface="Lucida Sans Unicode"/>
                <a:cs typeface="Lucida Sans Unicode"/>
              </a:rPr>
              <a:t>se </a:t>
            </a:r>
            <a:r>
              <a:rPr sz="850" spc="-20" dirty="0">
                <a:latin typeface="Lucida Sans Unicode"/>
                <a:cs typeface="Lucida Sans Unicode"/>
              </a:rPr>
              <a:t>clasifican </a:t>
            </a:r>
            <a:r>
              <a:rPr sz="850" spc="-10" dirty="0">
                <a:latin typeface="Lucida Sans Unicode"/>
                <a:cs typeface="Lucida Sans Unicode"/>
              </a:rPr>
              <a:t>según </a:t>
            </a:r>
            <a:r>
              <a:rPr sz="850" spc="-15" dirty="0">
                <a:latin typeface="Lucida Sans Unicode"/>
                <a:cs typeface="Lucida Sans Unicode"/>
              </a:rPr>
              <a:t>el nivel </a:t>
            </a:r>
            <a:r>
              <a:rPr sz="850" spc="-5" dirty="0">
                <a:latin typeface="Lucida Sans Unicode"/>
                <a:cs typeface="Lucida Sans Unicode"/>
              </a:rPr>
              <a:t>de </a:t>
            </a:r>
            <a:r>
              <a:rPr sz="850" spc="-10" dirty="0">
                <a:latin typeface="Lucida Sans Unicode"/>
                <a:cs typeface="Lucida Sans Unicode"/>
              </a:rPr>
              <a:t>corriente </a:t>
            </a:r>
            <a:r>
              <a:rPr sz="850" spc="-5" dirty="0">
                <a:latin typeface="Lucida Sans Unicode"/>
                <a:cs typeface="Lucida Sans Unicode"/>
              </a:rPr>
              <a:t>de </a:t>
            </a:r>
            <a:r>
              <a:rPr sz="850" spc="-15" dirty="0">
                <a:latin typeface="Lucida Sans Unicode"/>
                <a:cs typeface="Lucida Sans Unicode"/>
              </a:rPr>
              <a:t>falla </a:t>
            </a:r>
            <a:r>
              <a:rPr sz="850" spc="-5" dirty="0">
                <a:latin typeface="Lucida Sans Unicode"/>
                <a:cs typeface="Lucida Sans Unicode"/>
              </a:rPr>
              <a:t>que pueden </a:t>
            </a:r>
            <a:r>
              <a:rPr sz="8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interrupción..Esto.se.conoce.como.interrupción.</a:t>
            </a:r>
            <a:r>
              <a:rPr sz="850" b="1" spc="-10" dirty="0">
                <a:latin typeface="Arial"/>
                <a:cs typeface="Arial"/>
              </a:rPr>
              <a:t>calificación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25" dirty="0">
                <a:latin typeface="Arial"/>
                <a:cs typeface="Arial"/>
              </a:rPr>
              <a:t>interrupción</a:t>
            </a:r>
            <a:r>
              <a:rPr sz="850" spc="25" dirty="0">
                <a:latin typeface="Lucida Sans Unicode"/>
                <a:cs typeface="Lucida Sans Unicode"/>
              </a:rPr>
              <a:t>( </a:t>
            </a:r>
            <a:r>
              <a:rPr sz="850" spc="3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además. </a:t>
            </a:r>
            <a:r>
              <a:rPr sz="850" dirty="0">
                <a:latin typeface="Lucida Sans Unicode"/>
                <a:cs typeface="Lucida Sans Unicode"/>
              </a:rPr>
              <a:t>denominado</a:t>
            </a:r>
            <a:r>
              <a:rPr sz="850" b="1" dirty="0">
                <a:latin typeface="Arial"/>
                <a:cs typeface="Arial"/>
              </a:rPr>
              <a:t>Capacidad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-5" dirty="0">
                <a:latin typeface="Arial"/>
                <a:cs typeface="Arial"/>
              </a:rPr>
              <a:t>Interrupción</a:t>
            </a:r>
            <a:r>
              <a:rPr sz="850" spc="-5" dirty="0">
                <a:latin typeface="Lucida Sans Unicode"/>
                <a:cs typeface="Lucida Sans Unicode"/>
              </a:rPr>
              <a:t>)..Se.debe.seleccionar.un.fusible.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que.puede.soportar.la.mayor.corriente.de.cortocircuito.potencial.que.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puede.ocurrir.en.la.aplicación.seleccionada..El.fusible.podría.romperse,.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causando.daño.extenso,.si.la.corriente.de.fallo.supera.el.fusible.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calificación.de.interrupción..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5761899" y="3641748"/>
            <a:ext cx="15938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Clasificación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fusibles</a:t>
            </a:r>
            <a:r>
              <a:rPr sz="900" b="1" spc="-45" dirty="0">
                <a:latin typeface="Arial"/>
                <a:cs typeface="Arial"/>
              </a:rPr>
              <a:t> </a:t>
            </a:r>
            <a:r>
              <a:rPr sz="900" b="1" spc="-20" dirty="0">
                <a:latin typeface="Arial"/>
                <a:cs typeface="Arial"/>
              </a:rPr>
              <a:t>UL</a:t>
            </a:r>
            <a:r>
              <a:rPr sz="900" spc="-20" dirty="0"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7957723" y="3597297"/>
            <a:ext cx="478472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Los </a:t>
            </a:r>
            <a:r>
              <a:rPr sz="950" spc="-5" dirty="0">
                <a:latin typeface="Lucida Sans Unicode"/>
                <a:cs typeface="Lucida Sans Unicode"/>
              </a:rPr>
              <a:t>fusibles.están.agrupados.en.</a:t>
            </a:r>
            <a:r>
              <a:rPr sz="950" b="1" spc="-5" dirty="0">
                <a:latin typeface="Arial"/>
                <a:cs typeface="Arial"/>
              </a:rPr>
              <a:t>limitacion </a:t>
            </a:r>
            <a:r>
              <a:rPr sz="950" b="1" spc="10" dirty="0">
                <a:latin typeface="Arial"/>
                <a:cs typeface="Arial"/>
              </a:rPr>
              <a:t>actual</a:t>
            </a:r>
            <a:r>
              <a:rPr sz="950" spc="10" dirty="0">
                <a:latin typeface="Lucida Sans Unicode"/>
                <a:cs typeface="Lucida Sans Unicode"/>
              </a:rPr>
              <a:t>.y.</a:t>
            </a:r>
            <a:r>
              <a:rPr sz="950" b="1" spc="10" dirty="0">
                <a:latin typeface="Arial"/>
                <a:cs typeface="Arial"/>
              </a:rPr>
              <a:t>no </a:t>
            </a:r>
            <a:r>
              <a:rPr sz="950" b="1" spc="40" dirty="0">
                <a:latin typeface="Arial"/>
                <a:cs typeface="Arial"/>
              </a:rPr>
              <a:t>limitador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30" dirty="0">
                <a:latin typeface="Arial"/>
                <a:cs typeface="Arial"/>
              </a:rPr>
              <a:t> </a:t>
            </a:r>
            <a:r>
              <a:rPr sz="950" b="1" spc="-10" dirty="0">
                <a:latin typeface="Arial"/>
                <a:cs typeface="Arial"/>
              </a:rPr>
              <a:t>corriente</a:t>
            </a:r>
            <a:r>
              <a:rPr sz="950" spc="-10" dirty="0">
                <a:latin typeface="Lucida Sans Unicode"/>
                <a:cs typeface="Lucida Sans Unicode"/>
              </a:rPr>
              <a:t>.</a:t>
            </a:r>
            <a:r>
              <a:rPr sz="950" b="1" spc="-10" dirty="0">
                <a:latin typeface="Arial"/>
                <a:cs typeface="Arial"/>
              </a:rPr>
              <a:t>clases</a:t>
            </a:r>
            <a:r>
              <a:rPr sz="950" spc="-10" dirty="0">
                <a:latin typeface="Lucida Sans Unicode"/>
                <a:cs typeface="Lucida Sans Unicode"/>
              </a:rPr>
              <a:t>.basado.en.su.operación.y.construcción. </a:t>
            </a:r>
            <a:r>
              <a:rPr sz="950" spc="-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características..Fusibles.que.incorporan.características.o.dimensiones.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por.el.rechazo.de.otro.fusible.del.mismo.amperaje.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pero.con.un.índice.de.interrupción.más.bajo.se.consideran.actuales. </a:t>
            </a:r>
            <a:r>
              <a:rPr sz="950" spc="-15" dirty="0">
                <a:latin typeface="Lucida Sans Unicode"/>
                <a:cs typeface="Lucida Sans Unicode"/>
              </a:rPr>
              <a:t> limitadores..Underwriters.Laboratories.(UL).establece.y. 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estandariza.el.desempeño.básico.y.las.especificaciones.físicas. </a:t>
            </a:r>
            <a:r>
              <a:rPr sz="950" spc="-15" dirty="0">
                <a:latin typeface="Lucida Sans Unicode"/>
                <a:cs typeface="Lucida Sans Unicode"/>
              </a:rPr>
              <a:t> para.desarrollar.sus.procedimientos.de.pruebas.de.seguridad..Estas.normas.tienen.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resultado.distintas.clases.de.fusibles.de.bajo.voltaje.clasificados.en.600. </a:t>
            </a:r>
            <a:r>
              <a:rPr sz="950" spc="-20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voltios.o.menos..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7957723" y="5653428"/>
            <a:ext cx="31756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El.siguiente.cuadro.enumera.varios.UL.</a:t>
            </a:r>
            <a:r>
              <a:rPr sz="900" b="1" spc="-15" dirty="0">
                <a:latin typeface="Arial"/>
                <a:cs typeface="Arial"/>
              </a:rPr>
              <a:t>clases</a:t>
            </a:r>
            <a:r>
              <a:rPr sz="900" b="1" spc="4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45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fusibles</a:t>
            </a:r>
            <a:r>
              <a:rPr sz="900" spc="-5" dirty="0">
                <a:latin typeface="Lucida Sans Unicode"/>
                <a:cs typeface="Lucida Sans Unicode"/>
              </a:rPr>
              <a:t>..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8300" y="5549900"/>
            <a:ext cx="4298950" cy="3105150"/>
            <a:chOff x="2933700" y="5549900"/>
            <a:chExt cx="4298950" cy="3105150"/>
          </a:xfrm>
        </p:grpSpPr>
        <p:sp>
          <p:nvSpPr>
            <p:cNvPr id="3" name="object 3"/>
            <p:cNvSpPr/>
            <p:nvPr/>
          </p:nvSpPr>
          <p:spPr>
            <a:xfrm>
              <a:off x="2940050" y="5556250"/>
              <a:ext cx="4286250" cy="3092450"/>
            </a:xfrm>
            <a:custGeom>
              <a:avLst/>
              <a:gdLst/>
              <a:ahLst/>
              <a:cxnLst/>
              <a:rect l="l" t="t" r="r" b="b"/>
              <a:pathLst>
                <a:path w="4286250" h="3092450">
                  <a:moveTo>
                    <a:pt x="4285996" y="0"/>
                  </a:moveTo>
                  <a:lnTo>
                    <a:pt x="0" y="0"/>
                  </a:lnTo>
                  <a:lnTo>
                    <a:pt x="0" y="3092196"/>
                  </a:lnTo>
                  <a:lnTo>
                    <a:pt x="4285996" y="3092196"/>
                  </a:lnTo>
                  <a:lnTo>
                    <a:pt x="428599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40050" y="5556250"/>
              <a:ext cx="4286250" cy="3092450"/>
            </a:xfrm>
            <a:custGeom>
              <a:avLst/>
              <a:gdLst/>
              <a:ahLst/>
              <a:cxnLst/>
              <a:rect l="l" t="t" r="r" b="b"/>
              <a:pathLst>
                <a:path w="4286250" h="3092450">
                  <a:moveTo>
                    <a:pt x="0" y="0"/>
                  </a:moveTo>
                  <a:lnTo>
                    <a:pt x="0" y="3092196"/>
                  </a:lnTo>
                  <a:lnTo>
                    <a:pt x="4285996" y="3092196"/>
                  </a:lnTo>
                  <a:lnTo>
                    <a:pt x="428599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1647" y="3612973"/>
            <a:ext cx="831735" cy="110220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34496" y="2847895"/>
            <a:ext cx="1118023" cy="186796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969961" y="2335950"/>
            <a:ext cx="1238250" cy="2379345"/>
            <a:chOff x="2915361" y="2335949"/>
            <a:chExt cx="1238250" cy="2379345"/>
          </a:xfrm>
        </p:grpSpPr>
        <p:sp>
          <p:nvSpPr>
            <p:cNvPr id="8" name="object 8"/>
            <p:cNvSpPr/>
            <p:nvPr/>
          </p:nvSpPr>
          <p:spPr>
            <a:xfrm>
              <a:off x="2917647" y="2418245"/>
              <a:ext cx="1059180" cy="2294890"/>
            </a:xfrm>
            <a:custGeom>
              <a:avLst/>
              <a:gdLst/>
              <a:ahLst/>
              <a:cxnLst/>
              <a:rect l="l" t="t" r="r" b="b"/>
              <a:pathLst>
                <a:path w="1059179" h="2294890">
                  <a:moveTo>
                    <a:pt x="1043549" y="2189924"/>
                  </a:moveTo>
                  <a:lnTo>
                    <a:pt x="65227" y="2189924"/>
                  </a:lnTo>
                  <a:lnTo>
                    <a:pt x="1021918" y="2294648"/>
                  </a:lnTo>
                  <a:lnTo>
                    <a:pt x="1043279" y="2277706"/>
                  </a:lnTo>
                  <a:lnTo>
                    <a:pt x="1043549" y="2189924"/>
                  </a:lnTo>
                  <a:close/>
                </a:path>
                <a:path w="1059179" h="2294890">
                  <a:moveTo>
                    <a:pt x="1057940" y="1720240"/>
                  </a:moveTo>
                  <a:lnTo>
                    <a:pt x="22428" y="1720240"/>
                  </a:lnTo>
                  <a:lnTo>
                    <a:pt x="25869" y="1748396"/>
                  </a:lnTo>
                  <a:lnTo>
                    <a:pt x="25895" y="1758556"/>
                  </a:lnTo>
                  <a:lnTo>
                    <a:pt x="15760" y="1765325"/>
                  </a:lnTo>
                  <a:lnTo>
                    <a:pt x="24549" y="2146071"/>
                  </a:lnTo>
                  <a:lnTo>
                    <a:pt x="23984" y="2174652"/>
                  </a:lnTo>
                  <a:lnTo>
                    <a:pt x="28033" y="2188748"/>
                  </a:lnTo>
                  <a:lnTo>
                    <a:pt x="40510" y="2192468"/>
                  </a:lnTo>
                  <a:lnTo>
                    <a:pt x="65227" y="2189924"/>
                  </a:lnTo>
                  <a:lnTo>
                    <a:pt x="1043549" y="2189924"/>
                  </a:lnTo>
                  <a:lnTo>
                    <a:pt x="1044549" y="1865401"/>
                  </a:lnTo>
                  <a:lnTo>
                    <a:pt x="1056919" y="1854098"/>
                  </a:lnTo>
                  <a:lnTo>
                    <a:pt x="1055700" y="1811312"/>
                  </a:lnTo>
                  <a:lnTo>
                    <a:pt x="1047813" y="1811299"/>
                  </a:lnTo>
                  <a:lnTo>
                    <a:pt x="1046530" y="1747088"/>
                  </a:lnTo>
                  <a:lnTo>
                    <a:pt x="1058900" y="1739163"/>
                  </a:lnTo>
                  <a:lnTo>
                    <a:pt x="1057940" y="1720240"/>
                  </a:lnTo>
                  <a:close/>
                </a:path>
                <a:path w="1059179" h="2294890">
                  <a:moveTo>
                    <a:pt x="1055700" y="1811299"/>
                  </a:moveTo>
                  <a:lnTo>
                    <a:pt x="1047813" y="1811312"/>
                  </a:lnTo>
                  <a:lnTo>
                    <a:pt x="1055700" y="1811312"/>
                  </a:lnTo>
                  <a:close/>
                </a:path>
                <a:path w="1059179" h="2294890">
                  <a:moveTo>
                    <a:pt x="27355" y="0"/>
                  </a:moveTo>
                  <a:lnTo>
                    <a:pt x="25095" y="0"/>
                  </a:lnTo>
                  <a:lnTo>
                    <a:pt x="12726" y="1925"/>
                  </a:lnTo>
                  <a:lnTo>
                    <a:pt x="6396" y="11022"/>
                  </a:lnTo>
                  <a:lnTo>
                    <a:pt x="4115" y="34899"/>
                  </a:lnTo>
                  <a:lnTo>
                    <a:pt x="3898" y="81165"/>
                  </a:lnTo>
                  <a:lnTo>
                    <a:pt x="3556" y="415747"/>
                  </a:lnTo>
                  <a:lnTo>
                    <a:pt x="15989" y="424726"/>
                  </a:lnTo>
                  <a:lnTo>
                    <a:pt x="12182" y="432145"/>
                  </a:lnTo>
                  <a:lnTo>
                    <a:pt x="10920" y="437551"/>
                  </a:lnTo>
                  <a:lnTo>
                    <a:pt x="12208" y="443583"/>
                  </a:lnTo>
                  <a:lnTo>
                    <a:pt x="16052" y="452881"/>
                  </a:lnTo>
                  <a:lnTo>
                    <a:pt x="5930" y="463054"/>
                  </a:lnTo>
                  <a:lnTo>
                    <a:pt x="9880" y="712012"/>
                  </a:lnTo>
                  <a:lnTo>
                    <a:pt x="20040" y="714248"/>
                  </a:lnTo>
                  <a:lnTo>
                    <a:pt x="16789" y="763803"/>
                  </a:lnTo>
                  <a:lnTo>
                    <a:pt x="13385" y="766063"/>
                  </a:lnTo>
                  <a:lnTo>
                    <a:pt x="13423" y="777354"/>
                  </a:lnTo>
                  <a:lnTo>
                    <a:pt x="15697" y="782967"/>
                  </a:lnTo>
                  <a:lnTo>
                    <a:pt x="11201" y="786358"/>
                  </a:lnTo>
                  <a:lnTo>
                    <a:pt x="11226" y="797623"/>
                  </a:lnTo>
                  <a:lnTo>
                    <a:pt x="2393" y="810044"/>
                  </a:lnTo>
                  <a:lnTo>
                    <a:pt x="2308" y="813409"/>
                  </a:lnTo>
                  <a:lnTo>
                    <a:pt x="4838" y="954239"/>
                  </a:lnTo>
                  <a:lnTo>
                    <a:pt x="9359" y="957592"/>
                  </a:lnTo>
                  <a:lnTo>
                    <a:pt x="10566" y="999299"/>
                  </a:lnTo>
                  <a:lnTo>
                    <a:pt x="2705" y="1003795"/>
                  </a:lnTo>
                  <a:lnTo>
                    <a:pt x="4838" y="1428508"/>
                  </a:lnTo>
                  <a:lnTo>
                    <a:pt x="8229" y="1431886"/>
                  </a:lnTo>
                  <a:lnTo>
                    <a:pt x="1485" y="1438655"/>
                  </a:lnTo>
                  <a:lnTo>
                    <a:pt x="2933" y="1572729"/>
                  </a:lnTo>
                  <a:lnTo>
                    <a:pt x="2782" y="1589104"/>
                  </a:lnTo>
                  <a:lnTo>
                    <a:pt x="5673" y="1598190"/>
                  </a:lnTo>
                  <a:lnTo>
                    <a:pt x="14256" y="1603251"/>
                  </a:lnTo>
                  <a:lnTo>
                    <a:pt x="31178" y="1607553"/>
                  </a:lnTo>
                  <a:lnTo>
                    <a:pt x="31280" y="1645881"/>
                  </a:lnTo>
                  <a:lnTo>
                    <a:pt x="16637" y="1658302"/>
                  </a:lnTo>
                  <a:lnTo>
                    <a:pt x="14554" y="1720265"/>
                  </a:lnTo>
                  <a:lnTo>
                    <a:pt x="1057940" y="1720240"/>
                  </a:lnTo>
                  <a:lnTo>
                    <a:pt x="1055930" y="1680641"/>
                  </a:lnTo>
                  <a:lnTo>
                    <a:pt x="1037361" y="1680641"/>
                  </a:lnTo>
                  <a:lnTo>
                    <a:pt x="1033589" y="1519580"/>
                  </a:lnTo>
                  <a:lnTo>
                    <a:pt x="1053833" y="1499235"/>
                  </a:lnTo>
                  <a:lnTo>
                    <a:pt x="1048893" y="844727"/>
                  </a:lnTo>
                  <a:lnTo>
                    <a:pt x="1047737" y="836853"/>
                  </a:lnTo>
                  <a:lnTo>
                    <a:pt x="1045489" y="836853"/>
                  </a:lnTo>
                  <a:lnTo>
                    <a:pt x="1035354" y="835736"/>
                  </a:lnTo>
                  <a:lnTo>
                    <a:pt x="1034199" y="830122"/>
                  </a:lnTo>
                  <a:lnTo>
                    <a:pt x="1046581" y="822198"/>
                  </a:lnTo>
                  <a:lnTo>
                    <a:pt x="1047584" y="771499"/>
                  </a:lnTo>
                  <a:lnTo>
                    <a:pt x="1040815" y="764768"/>
                  </a:lnTo>
                  <a:lnTo>
                    <a:pt x="1042466" y="510158"/>
                  </a:lnTo>
                  <a:lnTo>
                    <a:pt x="1048092" y="504507"/>
                  </a:lnTo>
                  <a:lnTo>
                    <a:pt x="1049070" y="460578"/>
                  </a:lnTo>
                  <a:lnTo>
                    <a:pt x="1045730" y="460578"/>
                  </a:lnTo>
                  <a:lnTo>
                    <a:pt x="1038009" y="55041"/>
                  </a:lnTo>
                  <a:lnTo>
                    <a:pt x="1037542" y="37405"/>
                  </a:lnTo>
                  <a:lnTo>
                    <a:pt x="1034561" y="28013"/>
                  </a:lnTo>
                  <a:lnTo>
                    <a:pt x="1026521" y="23702"/>
                  </a:lnTo>
                  <a:lnTo>
                    <a:pt x="1010881" y="21310"/>
                  </a:lnTo>
                  <a:lnTo>
                    <a:pt x="27355" y="0"/>
                  </a:lnTo>
                  <a:close/>
                </a:path>
                <a:path w="1059179" h="2294890">
                  <a:moveTo>
                    <a:pt x="1055357" y="1669351"/>
                  </a:moveTo>
                  <a:lnTo>
                    <a:pt x="1037361" y="1680641"/>
                  </a:lnTo>
                  <a:lnTo>
                    <a:pt x="1055930" y="1680641"/>
                  </a:lnTo>
                  <a:lnTo>
                    <a:pt x="1055357" y="1669351"/>
                  </a:lnTo>
                  <a:close/>
                </a:path>
                <a:path w="1059179" h="2294890">
                  <a:moveTo>
                    <a:pt x="2247" y="810044"/>
                  </a:moveTo>
                  <a:lnTo>
                    <a:pt x="0" y="813409"/>
                  </a:lnTo>
                  <a:lnTo>
                    <a:pt x="2251" y="810243"/>
                  </a:lnTo>
                  <a:lnTo>
                    <a:pt x="2247" y="810044"/>
                  </a:lnTo>
                  <a:close/>
                </a:path>
                <a:path w="1059179" h="2294890">
                  <a:moveTo>
                    <a:pt x="1049096" y="459435"/>
                  </a:moveTo>
                  <a:lnTo>
                    <a:pt x="1045730" y="460578"/>
                  </a:lnTo>
                  <a:lnTo>
                    <a:pt x="1049070" y="460578"/>
                  </a:lnTo>
                  <a:lnTo>
                    <a:pt x="1049096" y="459435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17647" y="2418245"/>
              <a:ext cx="1059180" cy="2294890"/>
            </a:xfrm>
            <a:custGeom>
              <a:avLst/>
              <a:gdLst/>
              <a:ahLst/>
              <a:cxnLst/>
              <a:rect l="l" t="t" r="r" b="b"/>
              <a:pathLst>
                <a:path w="1059179" h="2294890">
                  <a:moveTo>
                    <a:pt x="27355" y="0"/>
                  </a:moveTo>
                  <a:lnTo>
                    <a:pt x="1010881" y="21310"/>
                  </a:lnTo>
                  <a:lnTo>
                    <a:pt x="1038009" y="55041"/>
                  </a:lnTo>
                  <a:lnTo>
                    <a:pt x="1045730" y="460578"/>
                  </a:lnTo>
                  <a:lnTo>
                    <a:pt x="1049096" y="459435"/>
                  </a:lnTo>
                  <a:lnTo>
                    <a:pt x="1048092" y="504507"/>
                  </a:lnTo>
                  <a:lnTo>
                    <a:pt x="1042466" y="510158"/>
                  </a:lnTo>
                  <a:lnTo>
                    <a:pt x="1040815" y="764768"/>
                  </a:lnTo>
                  <a:lnTo>
                    <a:pt x="1047584" y="771499"/>
                  </a:lnTo>
                  <a:lnTo>
                    <a:pt x="1046581" y="822198"/>
                  </a:lnTo>
                  <a:lnTo>
                    <a:pt x="1034199" y="830122"/>
                  </a:lnTo>
                  <a:lnTo>
                    <a:pt x="1035354" y="835736"/>
                  </a:lnTo>
                  <a:lnTo>
                    <a:pt x="1045489" y="836853"/>
                  </a:lnTo>
                  <a:lnTo>
                    <a:pt x="1047737" y="836853"/>
                  </a:lnTo>
                  <a:lnTo>
                    <a:pt x="1048893" y="844727"/>
                  </a:lnTo>
                  <a:lnTo>
                    <a:pt x="1053833" y="1499235"/>
                  </a:lnTo>
                  <a:lnTo>
                    <a:pt x="1033589" y="1519580"/>
                  </a:lnTo>
                  <a:lnTo>
                    <a:pt x="1037361" y="1680641"/>
                  </a:lnTo>
                  <a:lnTo>
                    <a:pt x="1055357" y="1669351"/>
                  </a:lnTo>
                  <a:lnTo>
                    <a:pt x="1058900" y="1739163"/>
                  </a:lnTo>
                  <a:lnTo>
                    <a:pt x="1046530" y="1747088"/>
                  </a:lnTo>
                  <a:lnTo>
                    <a:pt x="1047813" y="1811312"/>
                  </a:lnTo>
                  <a:lnTo>
                    <a:pt x="1055700" y="1811299"/>
                  </a:lnTo>
                  <a:lnTo>
                    <a:pt x="1056919" y="1854098"/>
                  </a:lnTo>
                  <a:lnTo>
                    <a:pt x="1044549" y="1865401"/>
                  </a:lnTo>
                  <a:lnTo>
                    <a:pt x="1043279" y="2277706"/>
                  </a:lnTo>
                  <a:lnTo>
                    <a:pt x="1021918" y="2294648"/>
                  </a:lnTo>
                  <a:lnTo>
                    <a:pt x="65227" y="2189924"/>
                  </a:lnTo>
                  <a:lnTo>
                    <a:pt x="40510" y="2192468"/>
                  </a:lnTo>
                  <a:lnTo>
                    <a:pt x="28033" y="2188748"/>
                  </a:lnTo>
                  <a:lnTo>
                    <a:pt x="23984" y="2174652"/>
                  </a:lnTo>
                  <a:lnTo>
                    <a:pt x="24549" y="2146071"/>
                  </a:lnTo>
                  <a:lnTo>
                    <a:pt x="15760" y="1765325"/>
                  </a:lnTo>
                  <a:lnTo>
                    <a:pt x="25895" y="1758556"/>
                  </a:lnTo>
                  <a:lnTo>
                    <a:pt x="25869" y="1748396"/>
                  </a:lnTo>
                  <a:lnTo>
                    <a:pt x="22428" y="1720240"/>
                  </a:lnTo>
                  <a:lnTo>
                    <a:pt x="14554" y="1720265"/>
                  </a:lnTo>
                  <a:lnTo>
                    <a:pt x="16637" y="1658302"/>
                  </a:lnTo>
                  <a:lnTo>
                    <a:pt x="31280" y="1645881"/>
                  </a:lnTo>
                  <a:lnTo>
                    <a:pt x="31178" y="1607553"/>
                  </a:lnTo>
                  <a:lnTo>
                    <a:pt x="14256" y="1603251"/>
                  </a:lnTo>
                  <a:lnTo>
                    <a:pt x="5673" y="1598190"/>
                  </a:lnTo>
                  <a:lnTo>
                    <a:pt x="2782" y="1589104"/>
                  </a:lnTo>
                  <a:lnTo>
                    <a:pt x="2933" y="1572729"/>
                  </a:lnTo>
                  <a:lnTo>
                    <a:pt x="1485" y="1438655"/>
                  </a:lnTo>
                  <a:lnTo>
                    <a:pt x="8229" y="1431886"/>
                  </a:lnTo>
                  <a:lnTo>
                    <a:pt x="4838" y="1428508"/>
                  </a:lnTo>
                  <a:lnTo>
                    <a:pt x="2705" y="1003795"/>
                  </a:lnTo>
                  <a:lnTo>
                    <a:pt x="10566" y="999299"/>
                  </a:lnTo>
                  <a:lnTo>
                    <a:pt x="9359" y="957592"/>
                  </a:lnTo>
                  <a:lnTo>
                    <a:pt x="4838" y="954239"/>
                  </a:lnTo>
                  <a:lnTo>
                    <a:pt x="2247" y="810044"/>
                  </a:lnTo>
                  <a:lnTo>
                    <a:pt x="0" y="813409"/>
                  </a:lnTo>
                  <a:lnTo>
                    <a:pt x="11226" y="797623"/>
                  </a:lnTo>
                  <a:lnTo>
                    <a:pt x="11201" y="786358"/>
                  </a:lnTo>
                  <a:lnTo>
                    <a:pt x="15697" y="782967"/>
                  </a:lnTo>
                  <a:lnTo>
                    <a:pt x="13423" y="777354"/>
                  </a:lnTo>
                  <a:lnTo>
                    <a:pt x="13385" y="766063"/>
                  </a:lnTo>
                  <a:lnTo>
                    <a:pt x="16789" y="763803"/>
                  </a:lnTo>
                  <a:lnTo>
                    <a:pt x="20040" y="714248"/>
                  </a:lnTo>
                  <a:lnTo>
                    <a:pt x="9880" y="712012"/>
                  </a:lnTo>
                  <a:lnTo>
                    <a:pt x="5930" y="463054"/>
                  </a:lnTo>
                  <a:lnTo>
                    <a:pt x="16052" y="452881"/>
                  </a:lnTo>
                  <a:lnTo>
                    <a:pt x="12208" y="443583"/>
                  </a:lnTo>
                  <a:lnTo>
                    <a:pt x="10920" y="437551"/>
                  </a:lnTo>
                  <a:lnTo>
                    <a:pt x="12182" y="432145"/>
                  </a:lnTo>
                  <a:lnTo>
                    <a:pt x="15989" y="424726"/>
                  </a:lnTo>
                  <a:lnTo>
                    <a:pt x="3556" y="415747"/>
                  </a:lnTo>
                  <a:lnTo>
                    <a:pt x="3898" y="81165"/>
                  </a:lnTo>
                  <a:lnTo>
                    <a:pt x="4115" y="34899"/>
                  </a:lnTo>
                  <a:lnTo>
                    <a:pt x="25095" y="0"/>
                  </a:lnTo>
                  <a:lnTo>
                    <a:pt x="2735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39935" y="2362936"/>
              <a:ext cx="1149350" cy="2333625"/>
            </a:xfrm>
            <a:custGeom>
              <a:avLst/>
              <a:gdLst/>
              <a:ahLst/>
              <a:cxnLst/>
              <a:rect l="l" t="t" r="r" b="b"/>
              <a:pathLst>
                <a:path w="1149350" h="2333625">
                  <a:moveTo>
                    <a:pt x="1136503" y="1866607"/>
                  </a:moveTo>
                  <a:lnTo>
                    <a:pt x="1033411" y="1866607"/>
                  </a:lnTo>
                  <a:lnTo>
                    <a:pt x="1034630" y="1909406"/>
                  </a:lnTo>
                  <a:lnTo>
                    <a:pt x="1022261" y="1920709"/>
                  </a:lnTo>
                  <a:lnTo>
                    <a:pt x="1020991" y="2333015"/>
                  </a:lnTo>
                  <a:lnTo>
                    <a:pt x="1142326" y="2202903"/>
                  </a:lnTo>
                  <a:lnTo>
                    <a:pt x="1143050" y="2144610"/>
                  </a:lnTo>
                  <a:lnTo>
                    <a:pt x="1148969" y="2141207"/>
                  </a:lnTo>
                  <a:lnTo>
                    <a:pt x="1147475" y="1866646"/>
                  </a:lnTo>
                  <a:lnTo>
                    <a:pt x="1136484" y="1866646"/>
                  </a:lnTo>
                  <a:close/>
                </a:path>
                <a:path w="1149350" h="2333625">
                  <a:moveTo>
                    <a:pt x="1147470" y="1865769"/>
                  </a:moveTo>
                  <a:lnTo>
                    <a:pt x="1136484" y="1866646"/>
                  </a:lnTo>
                  <a:lnTo>
                    <a:pt x="1147475" y="1866646"/>
                  </a:lnTo>
                  <a:lnTo>
                    <a:pt x="1147470" y="1865769"/>
                  </a:lnTo>
                  <a:close/>
                </a:path>
                <a:path w="1149350" h="2333625">
                  <a:moveTo>
                    <a:pt x="1146534" y="1724660"/>
                  </a:moveTo>
                  <a:lnTo>
                    <a:pt x="1033068" y="1724660"/>
                  </a:lnTo>
                  <a:lnTo>
                    <a:pt x="1036599" y="1791677"/>
                  </a:lnTo>
                  <a:lnTo>
                    <a:pt x="1024242" y="1802396"/>
                  </a:lnTo>
                  <a:lnTo>
                    <a:pt x="1025524" y="1866620"/>
                  </a:lnTo>
                  <a:lnTo>
                    <a:pt x="1136503" y="1866607"/>
                  </a:lnTo>
                  <a:lnTo>
                    <a:pt x="1139012" y="1861565"/>
                  </a:lnTo>
                  <a:lnTo>
                    <a:pt x="1138021" y="1801583"/>
                  </a:lnTo>
                  <a:lnTo>
                    <a:pt x="1145603" y="1796491"/>
                  </a:lnTo>
                  <a:lnTo>
                    <a:pt x="1146534" y="1724660"/>
                  </a:lnTo>
                  <a:close/>
                </a:path>
                <a:path w="1149350" h="2333625">
                  <a:moveTo>
                    <a:pt x="1143398" y="514743"/>
                  </a:moveTo>
                  <a:lnTo>
                    <a:pt x="1026807" y="514743"/>
                  </a:lnTo>
                  <a:lnTo>
                    <a:pt x="1025804" y="559816"/>
                  </a:lnTo>
                  <a:lnTo>
                    <a:pt x="1020178" y="565467"/>
                  </a:lnTo>
                  <a:lnTo>
                    <a:pt x="1018527" y="820077"/>
                  </a:lnTo>
                  <a:lnTo>
                    <a:pt x="1025296" y="826808"/>
                  </a:lnTo>
                  <a:lnTo>
                    <a:pt x="1024293" y="877506"/>
                  </a:lnTo>
                  <a:lnTo>
                    <a:pt x="1011910" y="885431"/>
                  </a:lnTo>
                  <a:lnTo>
                    <a:pt x="1013066" y="891044"/>
                  </a:lnTo>
                  <a:lnTo>
                    <a:pt x="1023200" y="892162"/>
                  </a:lnTo>
                  <a:lnTo>
                    <a:pt x="1026871" y="896937"/>
                  </a:lnTo>
                  <a:lnTo>
                    <a:pt x="1031544" y="1554543"/>
                  </a:lnTo>
                  <a:lnTo>
                    <a:pt x="1011300" y="1574888"/>
                  </a:lnTo>
                  <a:lnTo>
                    <a:pt x="1016177" y="1733410"/>
                  </a:lnTo>
                  <a:lnTo>
                    <a:pt x="1033068" y="1724660"/>
                  </a:lnTo>
                  <a:lnTo>
                    <a:pt x="1146534" y="1724660"/>
                  </a:lnTo>
                  <a:lnTo>
                    <a:pt x="1147038" y="1685810"/>
                  </a:lnTo>
                  <a:lnTo>
                    <a:pt x="1143647" y="1680743"/>
                  </a:lnTo>
                  <a:lnTo>
                    <a:pt x="1147025" y="1675663"/>
                  </a:lnTo>
                  <a:lnTo>
                    <a:pt x="1146517" y="1464424"/>
                  </a:lnTo>
                  <a:lnTo>
                    <a:pt x="1140561" y="1460220"/>
                  </a:lnTo>
                  <a:lnTo>
                    <a:pt x="1145641" y="1454302"/>
                  </a:lnTo>
                  <a:lnTo>
                    <a:pt x="1143398" y="514743"/>
                  </a:lnTo>
                  <a:close/>
                </a:path>
                <a:path w="1149350" h="2333625">
                  <a:moveTo>
                    <a:pt x="169697" y="0"/>
                  </a:moveTo>
                  <a:lnTo>
                    <a:pt x="0" y="53619"/>
                  </a:lnTo>
                  <a:lnTo>
                    <a:pt x="997330" y="76200"/>
                  </a:lnTo>
                  <a:lnTo>
                    <a:pt x="1005282" y="79325"/>
                  </a:lnTo>
                  <a:lnTo>
                    <a:pt x="1010399" y="87844"/>
                  </a:lnTo>
                  <a:lnTo>
                    <a:pt x="1015695" y="104444"/>
                  </a:lnTo>
                  <a:lnTo>
                    <a:pt x="1023442" y="515886"/>
                  </a:lnTo>
                  <a:lnTo>
                    <a:pt x="1026807" y="514743"/>
                  </a:lnTo>
                  <a:lnTo>
                    <a:pt x="1143398" y="514743"/>
                  </a:lnTo>
                  <a:lnTo>
                    <a:pt x="1143241" y="448843"/>
                  </a:lnTo>
                  <a:lnTo>
                    <a:pt x="1134808" y="448030"/>
                  </a:lnTo>
                  <a:lnTo>
                    <a:pt x="1134656" y="384670"/>
                  </a:lnTo>
                  <a:lnTo>
                    <a:pt x="1141412" y="382943"/>
                  </a:lnTo>
                  <a:lnTo>
                    <a:pt x="1141590" y="107518"/>
                  </a:lnTo>
                  <a:lnTo>
                    <a:pt x="1141577" y="99910"/>
                  </a:lnTo>
                  <a:lnTo>
                    <a:pt x="1134808" y="98234"/>
                  </a:lnTo>
                  <a:lnTo>
                    <a:pt x="1135249" y="64731"/>
                  </a:lnTo>
                  <a:lnTo>
                    <a:pt x="1013066" y="64731"/>
                  </a:lnTo>
                  <a:lnTo>
                    <a:pt x="828878" y="58407"/>
                  </a:lnTo>
                  <a:lnTo>
                    <a:pt x="828861" y="52031"/>
                  </a:lnTo>
                  <a:lnTo>
                    <a:pt x="667473" y="52031"/>
                  </a:lnTo>
                  <a:lnTo>
                    <a:pt x="493394" y="46532"/>
                  </a:lnTo>
                  <a:lnTo>
                    <a:pt x="493387" y="43078"/>
                  </a:lnTo>
                  <a:lnTo>
                    <a:pt x="171500" y="43078"/>
                  </a:lnTo>
                  <a:lnTo>
                    <a:pt x="169697" y="0"/>
                  </a:lnTo>
                  <a:close/>
                </a:path>
                <a:path w="1149350" h="2333625">
                  <a:moveTo>
                    <a:pt x="1124896" y="21606"/>
                  </a:moveTo>
                  <a:lnTo>
                    <a:pt x="1112659" y="22250"/>
                  </a:lnTo>
                  <a:lnTo>
                    <a:pt x="1013066" y="64731"/>
                  </a:lnTo>
                  <a:lnTo>
                    <a:pt x="1135249" y="64731"/>
                  </a:lnTo>
                  <a:lnTo>
                    <a:pt x="1135416" y="52031"/>
                  </a:lnTo>
                  <a:lnTo>
                    <a:pt x="1135378" y="42710"/>
                  </a:lnTo>
                  <a:lnTo>
                    <a:pt x="1134183" y="30506"/>
                  </a:lnTo>
                  <a:lnTo>
                    <a:pt x="1131357" y="23674"/>
                  </a:lnTo>
                  <a:lnTo>
                    <a:pt x="1124896" y="21606"/>
                  </a:lnTo>
                  <a:close/>
                </a:path>
                <a:path w="1149350" h="2333625">
                  <a:moveTo>
                    <a:pt x="769619" y="14604"/>
                  </a:moveTo>
                  <a:lnTo>
                    <a:pt x="667473" y="52031"/>
                  </a:lnTo>
                  <a:lnTo>
                    <a:pt x="828861" y="52031"/>
                  </a:lnTo>
                  <a:lnTo>
                    <a:pt x="828763" y="15328"/>
                  </a:lnTo>
                  <a:lnTo>
                    <a:pt x="769619" y="14604"/>
                  </a:lnTo>
                  <a:close/>
                </a:path>
                <a:path w="1149350" h="2333625">
                  <a:moveTo>
                    <a:pt x="433323" y="6121"/>
                  </a:moveTo>
                  <a:lnTo>
                    <a:pt x="327799" y="42710"/>
                  </a:lnTo>
                  <a:lnTo>
                    <a:pt x="171500" y="43078"/>
                  </a:lnTo>
                  <a:lnTo>
                    <a:pt x="493387" y="43078"/>
                  </a:lnTo>
                  <a:lnTo>
                    <a:pt x="493306" y="7670"/>
                  </a:lnTo>
                  <a:lnTo>
                    <a:pt x="433323" y="6121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39935" y="2362936"/>
              <a:ext cx="1149350" cy="2333625"/>
            </a:xfrm>
            <a:custGeom>
              <a:avLst/>
              <a:gdLst/>
              <a:ahLst/>
              <a:cxnLst/>
              <a:rect l="l" t="t" r="r" b="b"/>
              <a:pathLst>
                <a:path w="1149350" h="2333625">
                  <a:moveTo>
                    <a:pt x="0" y="53619"/>
                  </a:moveTo>
                  <a:lnTo>
                    <a:pt x="169697" y="0"/>
                  </a:lnTo>
                  <a:lnTo>
                    <a:pt x="171500" y="43078"/>
                  </a:lnTo>
                  <a:lnTo>
                    <a:pt x="327799" y="42710"/>
                  </a:lnTo>
                  <a:lnTo>
                    <a:pt x="433323" y="6121"/>
                  </a:lnTo>
                  <a:lnTo>
                    <a:pt x="493306" y="7670"/>
                  </a:lnTo>
                  <a:lnTo>
                    <a:pt x="493394" y="46532"/>
                  </a:lnTo>
                  <a:lnTo>
                    <a:pt x="667473" y="52031"/>
                  </a:lnTo>
                  <a:lnTo>
                    <a:pt x="769619" y="14604"/>
                  </a:lnTo>
                  <a:lnTo>
                    <a:pt x="828763" y="15328"/>
                  </a:lnTo>
                  <a:lnTo>
                    <a:pt x="828878" y="58407"/>
                  </a:lnTo>
                  <a:lnTo>
                    <a:pt x="1013066" y="64731"/>
                  </a:lnTo>
                  <a:lnTo>
                    <a:pt x="1112659" y="22250"/>
                  </a:lnTo>
                  <a:lnTo>
                    <a:pt x="1124896" y="21606"/>
                  </a:lnTo>
                  <a:lnTo>
                    <a:pt x="1131357" y="23674"/>
                  </a:lnTo>
                  <a:lnTo>
                    <a:pt x="1134183" y="30506"/>
                  </a:lnTo>
                  <a:lnTo>
                    <a:pt x="1135519" y="44157"/>
                  </a:lnTo>
                  <a:lnTo>
                    <a:pt x="1134808" y="98234"/>
                  </a:lnTo>
                  <a:lnTo>
                    <a:pt x="1141577" y="99910"/>
                  </a:lnTo>
                  <a:lnTo>
                    <a:pt x="1141590" y="107518"/>
                  </a:lnTo>
                  <a:lnTo>
                    <a:pt x="1141412" y="382943"/>
                  </a:lnTo>
                  <a:lnTo>
                    <a:pt x="1134656" y="384670"/>
                  </a:lnTo>
                  <a:lnTo>
                    <a:pt x="1134808" y="448030"/>
                  </a:lnTo>
                  <a:lnTo>
                    <a:pt x="1143241" y="448843"/>
                  </a:lnTo>
                  <a:lnTo>
                    <a:pt x="1143254" y="453923"/>
                  </a:lnTo>
                  <a:lnTo>
                    <a:pt x="1145641" y="1454302"/>
                  </a:lnTo>
                  <a:lnTo>
                    <a:pt x="1140561" y="1460220"/>
                  </a:lnTo>
                  <a:lnTo>
                    <a:pt x="1146517" y="1464424"/>
                  </a:lnTo>
                  <a:lnTo>
                    <a:pt x="1147025" y="1675663"/>
                  </a:lnTo>
                  <a:lnTo>
                    <a:pt x="1143647" y="1680743"/>
                  </a:lnTo>
                  <a:lnTo>
                    <a:pt x="1147038" y="1685810"/>
                  </a:lnTo>
                  <a:lnTo>
                    <a:pt x="1145603" y="1796491"/>
                  </a:lnTo>
                  <a:lnTo>
                    <a:pt x="1138021" y="1801583"/>
                  </a:lnTo>
                  <a:lnTo>
                    <a:pt x="1139012" y="1861565"/>
                  </a:lnTo>
                  <a:lnTo>
                    <a:pt x="1136484" y="1866646"/>
                  </a:lnTo>
                  <a:lnTo>
                    <a:pt x="1147470" y="1865769"/>
                  </a:lnTo>
                  <a:lnTo>
                    <a:pt x="1147470" y="1867446"/>
                  </a:lnTo>
                  <a:lnTo>
                    <a:pt x="1148969" y="2141207"/>
                  </a:lnTo>
                  <a:lnTo>
                    <a:pt x="1143050" y="2144610"/>
                  </a:lnTo>
                  <a:lnTo>
                    <a:pt x="1142326" y="2202903"/>
                  </a:lnTo>
                  <a:lnTo>
                    <a:pt x="1020991" y="2333015"/>
                  </a:lnTo>
                  <a:lnTo>
                    <a:pt x="1022261" y="1920709"/>
                  </a:lnTo>
                  <a:lnTo>
                    <a:pt x="1034630" y="1909406"/>
                  </a:lnTo>
                  <a:lnTo>
                    <a:pt x="1033411" y="1866607"/>
                  </a:lnTo>
                  <a:lnTo>
                    <a:pt x="1025524" y="1866620"/>
                  </a:lnTo>
                  <a:lnTo>
                    <a:pt x="1024242" y="1802396"/>
                  </a:lnTo>
                  <a:lnTo>
                    <a:pt x="1036599" y="1791677"/>
                  </a:lnTo>
                  <a:lnTo>
                    <a:pt x="1033068" y="1724660"/>
                  </a:lnTo>
                  <a:lnTo>
                    <a:pt x="1016177" y="1733410"/>
                  </a:lnTo>
                  <a:lnTo>
                    <a:pt x="1011300" y="1574888"/>
                  </a:lnTo>
                  <a:lnTo>
                    <a:pt x="1031544" y="1554543"/>
                  </a:lnTo>
                  <a:lnTo>
                    <a:pt x="1026871" y="896937"/>
                  </a:lnTo>
                  <a:lnTo>
                    <a:pt x="1023200" y="892162"/>
                  </a:lnTo>
                  <a:lnTo>
                    <a:pt x="1013066" y="891044"/>
                  </a:lnTo>
                  <a:lnTo>
                    <a:pt x="1011910" y="885431"/>
                  </a:lnTo>
                  <a:lnTo>
                    <a:pt x="1024293" y="877506"/>
                  </a:lnTo>
                  <a:lnTo>
                    <a:pt x="1025296" y="826808"/>
                  </a:lnTo>
                  <a:lnTo>
                    <a:pt x="1018527" y="820077"/>
                  </a:lnTo>
                  <a:lnTo>
                    <a:pt x="1020178" y="565467"/>
                  </a:lnTo>
                  <a:lnTo>
                    <a:pt x="1025804" y="559816"/>
                  </a:lnTo>
                  <a:lnTo>
                    <a:pt x="1026807" y="514743"/>
                  </a:lnTo>
                  <a:lnTo>
                    <a:pt x="1023442" y="515886"/>
                  </a:lnTo>
                  <a:lnTo>
                    <a:pt x="1015695" y="104444"/>
                  </a:lnTo>
                  <a:lnTo>
                    <a:pt x="1010399" y="87844"/>
                  </a:lnTo>
                  <a:lnTo>
                    <a:pt x="1005282" y="79325"/>
                  </a:lnTo>
                  <a:lnTo>
                    <a:pt x="997330" y="76200"/>
                  </a:lnTo>
                  <a:lnTo>
                    <a:pt x="983526" y="75780"/>
                  </a:lnTo>
                  <a:lnTo>
                    <a:pt x="0" y="536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09633" y="2338235"/>
              <a:ext cx="1041400" cy="2228215"/>
            </a:xfrm>
            <a:custGeom>
              <a:avLst/>
              <a:gdLst/>
              <a:ahLst/>
              <a:cxnLst/>
              <a:rect l="l" t="t" r="r" b="b"/>
              <a:pathLst>
                <a:path w="1041400" h="2228215">
                  <a:moveTo>
                    <a:pt x="1027467" y="46951"/>
                  </a:moveTo>
                  <a:lnTo>
                    <a:pt x="942962" y="46951"/>
                  </a:lnTo>
                  <a:lnTo>
                    <a:pt x="954728" y="47697"/>
                  </a:lnTo>
                  <a:lnTo>
                    <a:pt x="961031" y="49964"/>
                  </a:lnTo>
                  <a:lnTo>
                    <a:pt x="964014" y="55570"/>
                  </a:lnTo>
                  <a:lnTo>
                    <a:pt x="965822" y="66332"/>
                  </a:lnTo>
                  <a:lnTo>
                    <a:pt x="965111" y="122935"/>
                  </a:lnTo>
                  <a:lnTo>
                    <a:pt x="969352" y="124612"/>
                  </a:lnTo>
                  <a:lnTo>
                    <a:pt x="971892" y="132219"/>
                  </a:lnTo>
                  <a:lnTo>
                    <a:pt x="971715" y="407644"/>
                  </a:lnTo>
                  <a:lnTo>
                    <a:pt x="964958" y="409371"/>
                  </a:lnTo>
                  <a:lnTo>
                    <a:pt x="965936" y="470192"/>
                  </a:lnTo>
                  <a:lnTo>
                    <a:pt x="972705" y="472719"/>
                  </a:lnTo>
                  <a:lnTo>
                    <a:pt x="973556" y="478624"/>
                  </a:lnTo>
                  <a:lnTo>
                    <a:pt x="975944" y="1479003"/>
                  </a:lnTo>
                  <a:lnTo>
                    <a:pt x="971727" y="1482394"/>
                  </a:lnTo>
                  <a:lnTo>
                    <a:pt x="976820" y="1489125"/>
                  </a:lnTo>
                  <a:lnTo>
                    <a:pt x="977328" y="1700364"/>
                  </a:lnTo>
                  <a:lnTo>
                    <a:pt x="973950" y="1705444"/>
                  </a:lnTo>
                  <a:lnTo>
                    <a:pt x="977341" y="1710512"/>
                  </a:lnTo>
                  <a:lnTo>
                    <a:pt x="975906" y="1821192"/>
                  </a:lnTo>
                  <a:lnTo>
                    <a:pt x="968324" y="1826285"/>
                  </a:lnTo>
                  <a:lnTo>
                    <a:pt x="970152" y="1889632"/>
                  </a:lnTo>
                  <a:lnTo>
                    <a:pt x="977773" y="1892147"/>
                  </a:lnTo>
                  <a:lnTo>
                    <a:pt x="979271" y="2165908"/>
                  </a:lnTo>
                  <a:lnTo>
                    <a:pt x="973353" y="2169312"/>
                  </a:lnTo>
                  <a:lnTo>
                    <a:pt x="972629" y="2227605"/>
                  </a:lnTo>
                  <a:lnTo>
                    <a:pt x="1036688" y="2151405"/>
                  </a:lnTo>
                  <a:lnTo>
                    <a:pt x="1034846" y="2092261"/>
                  </a:lnTo>
                  <a:lnTo>
                    <a:pt x="1039075" y="2091410"/>
                  </a:lnTo>
                  <a:lnTo>
                    <a:pt x="1037450" y="1408734"/>
                  </a:lnTo>
                  <a:lnTo>
                    <a:pt x="1033208" y="1407896"/>
                  </a:lnTo>
                  <a:lnTo>
                    <a:pt x="1033132" y="1371549"/>
                  </a:lnTo>
                  <a:lnTo>
                    <a:pt x="1028903" y="1367345"/>
                  </a:lnTo>
                  <a:lnTo>
                    <a:pt x="1027785" y="1243990"/>
                  </a:lnTo>
                  <a:lnTo>
                    <a:pt x="1041260" y="1231277"/>
                  </a:lnTo>
                  <a:lnTo>
                    <a:pt x="1038098" y="969378"/>
                  </a:lnTo>
                  <a:lnTo>
                    <a:pt x="1030986" y="105892"/>
                  </a:lnTo>
                  <a:lnTo>
                    <a:pt x="1030960" y="97434"/>
                  </a:lnTo>
                  <a:lnTo>
                    <a:pt x="1027582" y="96596"/>
                  </a:lnTo>
                  <a:lnTo>
                    <a:pt x="1027467" y="46951"/>
                  </a:lnTo>
                  <a:close/>
                </a:path>
                <a:path w="1041400" h="2228215">
                  <a:moveTo>
                    <a:pt x="1027293" y="39204"/>
                  </a:moveTo>
                  <a:lnTo>
                    <a:pt x="646391" y="39204"/>
                  </a:lnTo>
                  <a:lnTo>
                    <a:pt x="659066" y="40030"/>
                  </a:lnTo>
                  <a:lnTo>
                    <a:pt x="659168" y="80581"/>
                  </a:lnTo>
                  <a:lnTo>
                    <a:pt x="843368" y="89433"/>
                  </a:lnTo>
                  <a:lnTo>
                    <a:pt x="942962" y="46951"/>
                  </a:lnTo>
                  <a:lnTo>
                    <a:pt x="1027467" y="46951"/>
                  </a:lnTo>
                  <a:lnTo>
                    <a:pt x="1027347" y="40030"/>
                  </a:lnTo>
                  <a:lnTo>
                    <a:pt x="1027293" y="39204"/>
                  </a:lnTo>
                  <a:close/>
                </a:path>
                <a:path w="1041400" h="2228215">
                  <a:moveTo>
                    <a:pt x="1026164" y="34899"/>
                  </a:moveTo>
                  <a:lnTo>
                    <a:pt x="322783" y="34899"/>
                  </a:lnTo>
                  <a:lnTo>
                    <a:pt x="323697" y="71234"/>
                  </a:lnTo>
                  <a:lnTo>
                    <a:pt x="497776" y="76733"/>
                  </a:lnTo>
                  <a:lnTo>
                    <a:pt x="599922" y="39306"/>
                  </a:lnTo>
                  <a:lnTo>
                    <a:pt x="618502" y="38442"/>
                  </a:lnTo>
                  <a:lnTo>
                    <a:pt x="1027243" y="38442"/>
                  </a:lnTo>
                  <a:lnTo>
                    <a:pt x="1027097" y="36215"/>
                  </a:lnTo>
                  <a:lnTo>
                    <a:pt x="1026164" y="34899"/>
                  </a:lnTo>
                  <a:close/>
                </a:path>
                <a:path w="1041400" h="2228215">
                  <a:moveTo>
                    <a:pt x="79349" y="0"/>
                  </a:moveTo>
                  <a:lnTo>
                    <a:pt x="0" y="24701"/>
                  </a:lnTo>
                  <a:lnTo>
                    <a:pt x="1803" y="67779"/>
                  </a:lnTo>
                  <a:lnTo>
                    <a:pt x="158102" y="67411"/>
                  </a:lnTo>
                  <a:lnTo>
                    <a:pt x="263626" y="30822"/>
                  </a:lnTo>
                  <a:lnTo>
                    <a:pt x="1019973" y="30822"/>
                  </a:lnTo>
                  <a:lnTo>
                    <a:pt x="1018156" y="30054"/>
                  </a:lnTo>
                  <a:lnTo>
                    <a:pt x="1005446" y="26517"/>
                  </a:lnTo>
                  <a:lnTo>
                    <a:pt x="1001677" y="26428"/>
                  </a:lnTo>
                  <a:lnTo>
                    <a:pt x="687743" y="26428"/>
                  </a:lnTo>
                  <a:lnTo>
                    <a:pt x="686041" y="17995"/>
                  </a:lnTo>
                  <a:lnTo>
                    <a:pt x="651034" y="17081"/>
                  </a:lnTo>
                  <a:lnTo>
                    <a:pt x="359054" y="17081"/>
                  </a:lnTo>
                  <a:lnTo>
                    <a:pt x="358190" y="7797"/>
                  </a:lnTo>
                  <a:lnTo>
                    <a:pt x="79349" y="0"/>
                  </a:lnTo>
                  <a:close/>
                </a:path>
                <a:path w="1041400" h="2228215">
                  <a:moveTo>
                    <a:pt x="1027243" y="38442"/>
                  </a:moveTo>
                  <a:lnTo>
                    <a:pt x="618502" y="38442"/>
                  </a:lnTo>
                  <a:lnTo>
                    <a:pt x="621055" y="46875"/>
                  </a:lnTo>
                  <a:lnTo>
                    <a:pt x="646391" y="39204"/>
                  </a:lnTo>
                  <a:lnTo>
                    <a:pt x="1027293" y="39204"/>
                  </a:lnTo>
                  <a:lnTo>
                    <a:pt x="1027243" y="38442"/>
                  </a:lnTo>
                  <a:close/>
                </a:path>
                <a:path w="1041400" h="2228215">
                  <a:moveTo>
                    <a:pt x="1019973" y="30822"/>
                  </a:moveTo>
                  <a:lnTo>
                    <a:pt x="263626" y="30822"/>
                  </a:lnTo>
                  <a:lnTo>
                    <a:pt x="283908" y="32473"/>
                  </a:lnTo>
                  <a:lnTo>
                    <a:pt x="289839" y="39204"/>
                  </a:lnTo>
                  <a:lnTo>
                    <a:pt x="322783" y="34899"/>
                  </a:lnTo>
                  <a:lnTo>
                    <a:pt x="1026164" y="34899"/>
                  </a:lnTo>
                  <a:lnTo>
                    <a:pt x="1024685" y="32813"/>
                  </a:lnTo>
                  <a:lnTo>
                    <a:pt x="1019973" y="30822"/>
                  </a:lnTo>
                  <a:close/>
                </a:path>
                <a:path w="1041400" h="2228215">
                  <a:moveTo>
                    <a:pt x="713079" y="19621"/>
                  </a:moveTo>
                  <a:lnTo>
                    <a:pt x="687743" y="26428"/>
                  </a:lnTo>
                  <a:lnTo>
                    <a:pt x="1001677" y="26428"/>
                  </a:lnTo>
                  <a:lnTo>
                    <a:pt x="713079" y="19621"/>
                  </a:lnTo>
                  <a:close/>
                </a:path>
                <a:path w="1041400" h="2228215">
                  <a:moveTo>
                    <a:pt x="389458" y="10248"/>
                  </a:moveTo>
                  <a:lnTo>
                    <a:pt x="359054" y="17081"/>
                  </a:lnTo>
                  <a:lnTo>
                    <a:pt x="651034" y="17081"/>
                  </a:lnTo>
                  <a:lnTo>
                    <a:pt x="389458" y="10248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09633" y="2338235"/>
              <a:ext cx="1041400" cy="2228215"/>
            </a:xfrm>
            <a:custGeom>
              <a:avLst/>
              <a:gdLst/>
              <a:ahLst/>
              <a:cxnLst/>
              <a:rect l="l" t="t" r="r" b="b"/>
              <a:pathLst>
                <a:path w="1041400" h="2228215">
                  <a:moveTo>
                    <a:pt x="0" y="24701"/>
                  </a:moveTo>
                  <a:lnTo>
                    <a:pt x="79349" y="0"/>
                  </a:lnTo>
                  <a:lnTo>
                    <a:pt x="358190" y="7797"/>
                  </a:lnTo>
                  <a:lnTo>
                    <a:pt x="359054" y="17081"/>
                  </a:lnTo>
                  <a:lnTo>
                    <a:pt x="389458" y="10248"/>
                  </a:lnTo>
                  <a:lnTo>
                    <a:pt x="686041" y="17995"/>
                  </a:lnTo>
                  <a:lnTo>
                    <a:pt x="687743" y="26428"/>
                  </a:lnTo>
                  <a:lnTo>
                    <a:pt x="713079" y="19621"/>
                  </a:lnTo>
                  <a:lnTo>
                    <a:pt x="1005446" y="26517"/>
                  </a:lnTo>
                  <a:lnTo>
                    <a:pt x="1027582" y="96596"/>
                  </a:lnTo>
                  <a:lnTo>
                    <a:pt x="1030960" y="97434"/>
                  </a:lnTo>
                  <a:lnTo>
                    <a:pt x="1030986" y="105892"/>
                  </a:lnTo>
                  <a:lnTo>
                    <a:pt x="1038098" y="969378"/>
                  </a:lnTo>
                  <a:lnTo>
                    <a:pt x="1041260" y="1231277"/>
                  </a:lnTo>
                  <a:lnTo>
                    <a:pt x="1027785" y="1243990"/>
                  </a:lnTo>
                  <a:lnTo>
                    <a:pt x="1028903" y="1367345"/>
                  </a:lnTo>
                  <a:lnTo>
                    <a:pt x="1033132" y="1371549"/>
                  </a:lnTo>
                  <a:lnTo>
                    <a:pt x="1033208" y="1407896"/>
                  </a:lnTo>
                  <a:lnTo>
                    <a:pt x="1037450" y="1408734"/>
                  </a:lnTo>
                  <a:lnTo>
                    <a:pt x="1039075" y="2091410"/>
                  </a:lnTo>
                  <a:lnTo>
                    <a:pt x="1034846" y="2092261"/>
                  </a:lnTo>
                  <a:lnTo>
                    <a:pt x="1036688" y="2151405"/>
                  </a:lnTo>
                  <a:lnTo>
                    <a:pt x="972629" y="2227605"/>
                  </a:lnTo>
                  <a:lnTo>
                    <a:pt x="973353" y="2169312"/>
                  </a:lnTo>
                  <a:lnTo>
                    <a:pt x="979271" y="2165908"/>
                  </a:lnTo>
                  <a:lnTo>
                    <a:pt x="977773" y="1892147"/>
                  </a:lnTo>
                  <a:lnTo>
                    <a:pt x="970152" y="1889632"/>
                  </a:lnTo>
                  <a:lnTo>
                    <a:pt x="968324" y="1826285"/>
                  </a:lnTo>
                  <a:lnTo>
                    <a:pt x="975906" y="1821192"/>
                  </a:lnTo>
                  <a:lnTo>
                    <a:pt x="977341" y="1710512"/>
                  </a:lnTo>
                  <a:lnTo>
                    <a:pt x="973950" y="1705444"/>
                  </a:lnTo>
                  <a:lnTo>
                    <a:pt x="977328" y="1700364"/>
                  </a:lnTo>
                  <a:lnTo>
                    <a:pt x="976820" y="1489125"/>
                  </a:lnTo>
                  <a:lnTo>
                    <a:pt x="971727" y="1482394"/>
                  </a:lnTo>
                  <a:lnTo>
                    <a:pt x="975944" y="1479003"/>
                  </a:lnTo>
                  <a:lnTo>
                    <a:pt x="973556" y="478624"/>
                  </a:lnTo>
                  <a:lnTo>
                    <a:pt x="972705" y="472719"/>
                  </a:lnTo>
                  <a:lnTo>
                    <a:pt x="965936" y="470192"/>
                  </a:lnTo>
                  <a:lnTo>
                    <a:pt x="964958" y="409371"/>
                  </a:lnTo>
                  <a:lnTo>
                    <a:pt x="971715" y="407644"/>
                  </a:lnTo>
                  <a:lnTo>
                    <a:pt x="971892" y="132219"/>
                  </a:lnTo>
                  <a:lnTo>
                    <a:pt x="969352" y="124612"/>
                  </a:lnTo>
                  <a:lnTo>
                    <a:pt x="965111" y="122935"/>
                  </a:lnTo>
                  <a:lnTo>
                    <a:pt x="965822" y="66332"/>
                  </a:lnTo>
                  <a:lnTo>
                    <a:pt x="964014" y="55570"/>
                  </a:lnTo>
                  <a:lnTo>
                    <a:pt x="961031" y="49964"/>
                  </a:lnTo>
                  <a:lnTo>
                    <a:pt x="954728" y="47697"/>
                  </a:lnTo>
                  <a:lnTo>
                    <a:pt x="942962" y="46951"/>
                  </a:lnTo>
                  <a:lnTo>
                    <a:pt x="843368" y="89433"/>
                  </a:lnTo>
                  <a:lnTo>
                    <a:pt x="659168" y="80581"/>
                  </a:lnTo>
                  <a:lnTo>
                    <a:pt x="659066" y="40030"/>
                  </a:lnTo>
                  <a:lnTo>
                    <a:pt x="646391" y="39204"/>
                  </a:lnTo>
                  <a:lnTo>
                    <a:pt x="621055" y="46875"/>
                  </a:lnTo>
                  <a:lnTo>
                    <a:pt x="618502" y="38442"/>
                  </a:lnTo>
                  <a:lnTo>
                    <a:pt x="599922" y="39306"/>
                  </a:lnTo>
                  <a:lnTo>
                    <a:pt x="497776" y="76733"/>
                  </a:lnTo>
                  <a:lnTo>
                    <a:pt x="323697" y="71234"/>
                  </a:lnTo>
                  <a:lnTo>
                    <a:pt x="322783" y="34899"/>
                  </a:lnTo>
                  <a:lnTo>
                    <a:pt x="289839" y="39204"/>
                  </a:lnTo>
                  <a:lnTo>
                    <a:pt x="283908" y="32473"/>
                  </a:lnTo>
                  <a:lnTo>
                    <a:pt x="263626" y="30822"/>
                  </a:lnTo>
                  <a:lnTo>
                    <a:pt x="158102" y="67411"/>
                  </a:lnTo>
                  <a:lnTo>
                    <a:pt x="1803" y="67779"/>
                  </a:lnTo>
                  <a:lnTo>
                    <a:pt x="0" y="24701"/>
                  </a:lnTo>
                  <a:close/>
                </a:path>
                <a:path w="1041400" h="2228215">
                  <a:moveTo>
                    <a:pt x="17729" y="19583"/>
                  </a:moveTo>
                  <a:lnTo>
                    <a:pt x="315988" y="2564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80435" y="2352776"/>
              <a:ext cx="188595" cy="61594"/>
            </a:xfrm>
            <a:custGeom>
              <a:avLst/>
              <a:gdLst/>
              <a:ahLst/>
              <a:cxnLst/>
              <a:rect l="l" t="t" r="r" b="b"/>
              <a:pathLst>
                <a:path w="188595" h="61594">
                  <a:moveTo>
                    <a:pt x="0" y="61277"/>
                  </a:moveTo>
                  <a:lnTo>
                    <a:pt x="188252" y="0"/>
                  </a:lnTo>
                </a:path>
              </a:pathLst>
            </a:custGeom>
            <a:ln w="1270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32416" y="2368029"/>
              <a:ext cx="295910" cy="8890"/>
            </a:xfrm>
            <a:custGeom>
              <a:avLst/>
              <a:gdLst/>
              <a:ahLst/>
              <a:cxnLst/>
              <a:rect l="l" t="t" r="r" b="b"/>
              <a:pathLst>
                <a:path w="295910" h="8889">
                  <a:moveTo>
                    <a:pt x="0" y="5105"/>
                  </a:moveTo>
                  <a:lnTo>
                    <a:pt x="20256" y="0"/>
                  </a:lnTo>
                  <a:lnTo>
                    <a:pt x="295719" y="8648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26027" y="2364663"/>
              <a:ext cx="171450" cy="60960"/>
            </a:xfrm>
            <a:custGeom>
              <a:avLst/>
              <a:gdLst/>
              <a:ahLst/>
              <a:cxnLst/>
              <a:rect l="l" t="t" r="r" b="b"/>
              <a:pathLst>
                <a:path w="171450" h="60960">
                  <a:moveTo>
                    <a:pt x="0" y="60401"/>
                  </a:moveTo>
                  <a:lnTo>
                    <a:pt x="171348" y="0"/>
                  </a:lnTo>
                </a:path>
              </a:pathLst>
            </a:custGeom>
            <a:ln w="12700">
              <a:solidFill>
                <a:srgbClr val="9C9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55757" y="2434831"/>
              <a:ext cx="181610" cy="83820"/>
            </a:xfrm>
            <a:custGeom>
              <a:avLst/>
              <a:gdLst/>
              <a:ahLst/>
              <a:cxnLst/>
              <a:rect l="l" t="t" r="r" b="b"/>
              <a:pathLst>
                <a:path w="181610" h="83819">
                  <a:moveTo>
                    <a:pt x="0" y="83248"/>
                  </a:moveTo>
                  <a:lnTo>
                    <a:pt x="181457" y="0"/>
                  </a:lnTo>
                </a:path>
              </a:pathLst>
            </a:custGeom>
            <a:ln w="1270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4688" y="2742844"/>
              <a:ext cx="164666" cy="18784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003065" y="3840861"/>
              <a:ext cx="107314" cy="241935"/>
            </a:xfrm>
            <a:custGeom>
              <a:avLst/>
              <a:gdLst/>
              <a:ahLst/>
              <a:cxnLst/>
              <a:rect l="l" t="t" r="r" b="b"/>
              <a:pathLst>
                <a:path w="107314" h="241935">
                  <a:moveTo>
                    <a:pt x="0" y="92316"/>
                  </a:moveTo>
                  <a:lnTo>
                    <a:pt x="107073" y="0"/>
                  </a:lnTo>
                </a:path>
                <a:path w="107314" h="241935">
                  <a:moveTo>
                    <a:pt x="80517" y="202818"/>
                  </a:moveTo>
                  <a:lnTo>
                    <a:pt x="38366" y="241795"/>
                  </a:lnTo>
                </a:path>
              </a:pathLst>
            </a:custGeom>
            <a:ln w="1270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77792" y="4227868"/>
              <a:ext cx="102235" cy="100330"/>
            </a:xfrm>
            <a:custGeom>
              <a:avLst/>
              <a:gdLst/>
              <a:ahLst/>
              <a:cxnLst/>
              <a:rect l="l" t="t" r="r" b="b"/>
              <a:pathLst>
                <a:path w="102235" h="100329">
                  <a:moveTo>
                    <a:pt x="101993" y="0"/>
                  </a:moveTo>
                  <a:lnTo>
                    <a:pt x="0" y="99949"/>
                  </a:lnTo>
                </a:path>
              </a:pathLst>
            </a:custGeom>
            <a:ln w="2540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42626" y="4094657"/>
              <a:ext cx="19685" cy="55244"/>
            </a:xfrm>
            <a:custGeom>
              <a:avLst/>
              <a:gdLst/>
              <a:ahLst/>
              <a:cxnLst/>
              <a:rect l="l" t="t" r="r" b="b"/>
              <a:pathLst>
                <a:path w="19685" h="55245">
                  <a:moveTo>
                    <a:pt x="19405" y="0"/>
                  </a:moveTo>
                  <a:lnTo>
                    <a:pt x="0" y="14414"/>
                  </a:lnTo>
                  <a:lnTo>
                    <a:pt x="1778" y="54127"/>
                  </a:lnTo>
                  <a:lnTo>
                    <a:pt x="19545" y="54914"/>
                  </a:lnTo>
                  <a:lnTo>
                    <a:pt x="19405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42626" y="4094657"/>
              <a:ext cx="19685" cy="55244"/>
            </a:xfrm>
            <a:custGeom>
              <a:avLst/>
              <a:gdLst/>
              <a:ahLst/>
              <a:cxnLst/>
              <a:rect l="l" t="t" r="r" b="b"/>
              <a:pathLst>
                <a:path w="19685" h="55245">
                  <a:moveTo>
                    <a:pt x="0" y="14414"/>
                  </a:moveTo>
                  <a:lnTo>
                    <a:pt x="1778" y="54127"/>
                  </a:lnTo>
                  <a:lnTo>
                    <a:pt x="19545" y="54914"/>
                  </a:lnTo>
                  <a:lnTo>
                    <a:pt x="19405" y="0"/>
                  </a:lnTo>
                  <a:lnTo>
                    <a:pt x="0" y="1441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41940" y="4174134"/>
              <a:ext cx="1270" cy="36830"/>
            </a:xfrm>
            <a:custGeom>
              <a:avLst/>
              <a:gdLst/>
              <a:ahLst/>
              <a:cxnLst/>
              <a:rect l="l" t="t" r="r" b="b"/>
              <a:pathLst>
                <a:path w="1270" h="36829">
                  <a:moveTo>
                    <a:pt x="463" y="-12700"/>
                  </a:moveTo>
                  <a:lnTo>
                    <a:pt x="463" y="49021"/>
                  </a:lnTo>
                </a:path>
              </a:pathLst>
            </a:custGeom>
            <a:ln w="26327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16492" y="4225659"/>
              <a:ext cx="53975" cy="71120"/>
            </a:xfrm>
            <a:custGeom>
              <a:avLst/>
              <a:gdLst/>
              <a:ahLst/>
              <a:cxnLst/>
              <a:rect l="l" t="t" r="r" b="b"/>
              <a:pathLst>
                <a:path w="53975" h="71120">
                  <a:moveTo>
                    <a:pt x="46694" y="3338"/>
                  </a:moveTo>
                  <a:lnTo>
                    <a:pt x="35190" y="563"/>
                  </a:lnTo>
                  <a:lnTo>
                    <a:pt x="27571" y="0"/>
                  </a:lnTo>
                  <a:lnTo>
                    <a:pt x="20434" y="1972"/>
                  </a:lnTo>
                  <a:lnTo>
                    <a:pt x="10372" y="6805"/>
                  </a:lnTo>
                  <a:lnTo>
                    <a:pt x="1200" y="24091"/>
                  </a:lnTo>
                  <a:lnTo>
                    <a:pt x="0" y="33986"/>
                  </a:lnTo>
                  <a:lnTo>
                    <a:pt x="8443" y="40209"/>
                  </a:lnTo>
                  <a:lnTo>
                    <a:pt x="28203" y="46480"/>
                  </a:lnTo>
                  <a:lnTo>
                    <a:pt x="28063" y="48982"/>
                  </a:lnTo>
                  <a:lnTo>
                    <a:pt x="26577" y="70966"/>
                  </a:lnTo>
                </a:path>
                <a:path w="53975" h="71120">
                  <a:moveTo>
                    <a:pt x="28203" y="46480"/>
                  </a:moveTo>
                  <a:lnTo>
                    <a:pt x="45119" y="45591"/>
                  </a:lnTo>
                  <a:lnTo>
                    <a:pt x="52701" y="38809"/>
                  </a:lnTo>
                  <a:lnTo>
                    <a:pt x="53463" y="8393"/>
                  </a:lnTo>
                  <a:lnTo>
                    <a:pt x="53463" y="3325"/>
                  </a:lnTo>
                </a:path>
              </a:pathLst>
            </a:custGeom>
            <a:ln w="1270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25227" y="4228198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22339" y="0"/>
                  </a:moveTo>
                  <a:lnTo>
                    <a:pt x="13626" y="1677"/>
                  </a:lnTo>
                  <a:lnTo>
                    <a:pt x="6521" y="6221"/>
                  </a:lnTo>
                  <a:lnTo>
                    <a:pt x="1740" y="12953"/>
                  </a:lnTo>
                  <a:lnTo>
                    <a:pt x="0" y="21196"/>
                  </a:lnTo>
                  <a:lnTo>
                    <a:pt x="1779" y="29402"/>
                  </a:lnTo>
                  <a:lnTo>
                    <a:pt x="6596" y="36099"/>
                  </a:lnTo>
                  <a:lnTo>
                    <a:pt x="13724" y="40605"/>
                  </a:lnTo>
                  <a:lnTo>
                    <a:pt x="22440" y="42240"/>
                  </a:lnTo>
                  <a:lnTo>
                    <a:pt x="31153" y="40561"/>
                  </a:lnTo>
                  <a:lnTo>
                    <a:pt x="38257" y="36018"/>
                  </a:lnTo>
                  <a:lnTo>
                    <a:pt x="43034" y="29297"/>
                  </a:lnTo>
                  <a:lnTo>
                    <a:pt x="44767" y="21082"/>
                  </a:lnTo>
                  <a:lnTo>
                    <a:pt x="42991" y="12853"/>
                  </a:lnTo>
                  <a:lnTo>
                    <a:pt x="38182" y="6145"/>
                  </a:lnTo>
                  <a:lnTo>
                    <a:pt x="31058" y="1634"/>
                  </a:lnTo>
                  <a:lnTo>
                    <a:pt x="22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25226" y="4228198"/>
              <a:ext cx="44767" cy="4224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925227" y="4228198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44767" y="21082"/>
                  </a:moveTo>
                  <a:lnTo>
                    <a:pt x="43034" y="29297"/>
                  </a:lnTo>
                  <a:lnTo>
                    <a:pt x="38257" y="36018"/>
                  </a:lnTo>
                  <a:lnTo>
                    <a:pt x="31153" y="40561"/>
                  </a:lnTo>
                  <a:lnTo>
                    <a:pt x="22440" y="42240"/>
                  </a:lnTo>
                  <a:lnTo>
                    <a:pt x="13724" y="40605"/>
                  </a:lnTo>
                  <a:lnTo>
                    <a:pt x="6596" y="36099"/>
                  </a:lnTo>
                  <a:lnTo>
                    <a:pt x="1779" y="29402"/>
                  </a:lnTo>
                  <a:lnTo>
                    <a:pt x="0" y="21196"/>
                  </a:lnTo>
                  <a:lnTo>
                    <a:pt x="1740" y="12953"/>
                  </a:lnTo>
                  <a:lnTo>
                    <a:pt x="6521" y="6221"/>
                  </a:lnTo>
                  <a:lnTo>
                    <a:pt x="13626" y="1677"/>
                  </a:lnTo>
                  <a:lnTo>
                    <a:pt x="22339" y="0"/>
                  </a:lnTo>
                  <a:lnTo>
                    <a:pt x="31058" y="1634"/>
                  </a:lnTo>
                  <a:lnTo>
                    <a:pt x="38182" y="6145"/>
                  </a:lnTo>
                  <a:lnTo>
                    <a:pt x="42991" y="12853"/>
                  </a:lnTo>
                  <a:lnTo>
                    <a:pt x="44767" y="21082"/>
                  </a:lnTo>
                  <a:close/>
                </a:path>
                <a:path w="45085" h="42545">
                  <a:moveTo>
                    <a:pt x="12674" y="28727"/>
                  </a:moveTo>
                  <a:lnTo>
                    <a:pt x="32080" y="13500"/>
                  </a:lnTo>
                </a:path>
                <a:path w="45085" h="42545">
                  <a:moveTo>
                    <a:pt x="30022" y="30810"/>
                  </a:moveTo>
                  <a:lnTo>
                    <a:pt x="14757" y="114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18218" y="3201212"/>
              <a:ext cx="1053465" cy="737235"/>
            </a:xfrm>
            <a:custGeom>
              <a:avLst/>
              <a:gdLst/>
              <a:ahLst/>
              <a:cxnLst/>
              <a:rect l="l" t="t" r="r" b="b"/>
              <a:pathLst>
                <a:path w="1053464" h="737235">
                  <a:moveTo>
                    <a:pt x="15125" y="0"/>
                  </a:moveTo>
                  <a:lnTo>
                    <a:pt x="8381" y="6235"/>
                  </a:lnTo>
                  <a:lnTo>
                    <a:pt x="10655" y="14655"/>
                  </a:lnTo>
                  <a:lnTo>
                    <a:pt x="0" y="29044"/>
                  </a:lnTo>
                  <a:lnTo>
                    <a:pt x="2019" y="171843"/>
                  </a:lnTo>
                  <a:lnTo>
                    <a:pt x="8788" y="174625"/>
                  </a:lnTo>
                  <a:lnTo>
                    <a:pt x="8051" y="216598"/>
                  </a:lnTo>
                  <a:lnTo>
                    <a:pt x="2133" y="220827"/>
                  </a:lnTo>
                  <a:lnTo>
                    <a:pt x="4267" y="645541"/>
                  </a:lnTo>
                  <a:lnTo>
                    <a:pt x="7658" y="648919"/>
                  </a:lnTo>
                  <a:lnTo>
                    <a:pt x="1033017" y="736612"/>
                  </a:lnTo>
                  <a:lnTo>
                    <a:pt x="1053261" y="716267"/>
                  </a:lnTo>
                  <a:lnTo>
                    <a:pt x="1048588" y="58661"/>
                  </a:lnTo>
                  <a:lnTo>
                    <a:pt x="1048016" y="54152"/>
                  </a:lnTo>
                  <a:lnTo>
                    <a:pt x="1044917" y="53886"/>
                  </a:lnTo>
                  <a:lnTo>
                    <a:pt x="15125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18218" y="3201212"/>
              <a:ext cx="1053465" cy="737235"/>
            </a:xfrm>
            <a:custGeom>
              <a:avLst/>
              <a:gdLst/>
              <a:ahLst/>
              <a:cxnLst/>
              <a:rect l="l" t="t" r="r" b="b"/>
              <a:pathLst>
                <a:path w="1053464" h="737235">
                  <a:moveTo>
                    <a:pt x="1044917" y="53886"/>
                  </a:moveTo>
                  <a:lnTo>
                    <a:pt x="15125" y="0"/>
                  </a:lnTo>
                  <a:lnTo>
                    <a:pt x="8381" y="6235"/>
                  </a:lnTo>
                  <a:lnTo>
                    <a:pt x="10655" y="14655"/>
                  </a:lnTo>
                  <a:lnTo>
                    <a:pt x="0" y="29044"/>
                  </a:lnTo>
                  <a:lnTo>
                    <a:pt x="2019" y="171843"/>
                  </a:lnTo>
                  <a:lnTo>
                    <a:pt x="8788" y="174625"/>
                  </a:lnTo>
                  <a:lnTo>
                    <a:pt x="8051" y="216598"/>
                  </a:lnTo>
                  <a:lnTo>
                    <a:pt x="2133" y="220827"/>
                  </a:lnTo>
                  <a:lnTo>
                    <a:pt x="4267" y="645541"/>
                  </a:lnTo>
                  <a:lnTo>
                    <a:pt x="7658" y="648919"/>
                  </a:lnTo>
                  <a:lnTo>
                    <a:pt x="1033017" y="736612"/>
                  </a:lnTo>
                  <a:lnTo>
                    <a:pt x="1053261" y="716267"/>
                  </a:lnTo>
                  <a:lnTo>
                    <a:pt x="1048588" y="58661"/>
                  </a:lnTo>
                  <a:lnTo>
                    <a:pt x="1048016" y="54152"/>
                  </a:lnTo>
                  <a:lnTo>
                    <a:pt x="1044917" y="53886"/>
                  </a:lnTo>
                  <a:close/>
                </a:path>
                <a:path w="1053464" h="737235">
                  <a:moveTo>
                    <a:pt x="1032433" y="727024"/>
                  </a:moveTo>
                  <a:lnTo>
                    <a:pt x="1032217" y="286829"/>
                  </a:lnTo>
                  <a:lnTo>
                    <a:pt x="1036434" y="280898"/>
                  </a:lnTo>
                  <a:lnTo>
                    <a:pt x="1037183" y="238645"/>
                  </a:lnTo>
                  <a:lnTo>
                    <a:pt x="1032103" y="236131"/>
                  </a:lnTo>
                  <a:lnTo>
                    <a:pt x="1034300" y="89103"/>
                  </a:lnTo>
                  <a:lnTo>
                    <a:pt x="1034982" y="76357"/>
                  </a:lnTo>
                  <a:lnTo>
                    <a:pt x="1030801" y="69580"/>
                  </a:lnTo>
                  <a:lnTo>
                    <a:pt x="1017791" y="66493"/>
                  </a:lnTo>
                  <a:lnTo>
                    <a:pt x="991984" y="64820"/>
                  </a:lnTo>
                  <a:lnTo>
                    <a:pt x="991171" y="64770"/>
                  </a:lnTo>
                  <a:lnTo>
                    <a:pt x="990320" y="64757"/>
                  </a:lnTo>
                  <a:lnTo>
                    <a:pt x="989469" y="64719"/>
                  </a:lnTo>
                  <a:lnTo>
                    <a:pt x="817273" y="57022"/>
                  </a:lnTo>
                  <a:lnTo>
                    <a:pt x="484578" y="41624"/>
                  </a:lnTo>
                  <a:lnTo>
                    <a:pt x="160755" y="26521"/>
                  </a:lnTo>
                  <a:lnTo>
                    <a:pt x="15176" y="19710"/>
                  </a:lnTo>
                  <a:lnTo>
                    <a:pt x="3340" y="20612"/>
                  </a:lnTo>
                  <a:lnTo>
                    <a:pt x="2539" y="35788"/>
                  </a:lnTo>
                  <a:lnTo>
                    <a:pt x="2776" y="63203"/>
                  </a:lnTo>
                  <a:lnTo>
                    <a:pt x="4089" y="108669"/>
                  </a:lnTo>
                  <a:lnTo>
                    <a:pt x="5554" y="151279"/>
                  </a:lnTo>
                  <a:lnTo>
                    <a:pt x="6248" y="170129"/>
                  </a:lnTo>
                  <a:lnTo>
                    <a:pt x="38428" y="167700"/>
                  </a:lnTo>
                  <a:lnTo>
                    <a:pt x="54706" y="170222"/>
                  </a:lnTo>
                  <a:lnTo>
                    <a:pt x="60081" y="180696"/>
                  </a:lnTo>
                  <a:lnTo>
                    <a:pt x="59550" y="202120"/>
                  </a:lnTo>
                  <a:lnTo>
                    <a:pt x="59272" y="217168"/>
                  </a:lnTo>
                  <a:lnTo>
                    <a:pt x="53990" y="224394"/>
                  </a:lnTo>
                  <a:lnTo>
                    <a:pt x="39037" y="225789"/>
                  </a:lnTo>
                  <a:lnTo>
                    <a:pt x="9740" y="223342"/>
                  </a:lnTo>
                  <a:lnTo>
                    <a:pt x="7658" y="648919"/>
                  </a:lnTo>
                  <a:lnTo>
                    <a:pt x="80048" y="654939"/>
                  </a:lnTo>
                  <a:lnTo>
                    <a:pt x="77507" y="626166"/>
                  </a:lnTo>
                  <a:lnTo>
                    <a:pt x="79201" y="611639"/>
                  </a:lnTo>
                  <a:lnTo>
                    <a:pt x="87418" y="606916"/>
                  </a:lnTo>
                  <a:lnTo>
                    <a:pt x="104444" y="607555"/>
                  </a:lnTo>
                  <a:lnTo>
                    <a:pt x="119107" y="611263"/>
                  </a:lnTo>
                  <a:lnTo>
                    <a:pt x="126642" y="615310"/>
                  </a:lnTo>
                  <a:lnTo>
                    <a:pt x="129431" y="622226"/>
                  </a:lnTo>
                  <a:lnTo>
                    <a:pt x="129857" y="634542"/>
                  </a:lnTo>
                  <a:lnTo>
                    <a:pt x="127381" y="659041"/>
                  </a:lnTo>
                  <a:lnTo>
                    <a:pt x="909078" y="723938"/>
                  </a:lnTo>
                  <a:lnTo>
                    <a:pt x="909815" y="683399"/>
                  </a:lnTo>
                  <a:lnTo>
                    <a:pt x="932586" y="669798"/>
                  </a:lnTo>
                  <a:lnTo>
                    <a:pt x="949202" y="670123"/>
                  </a:lnTo>
                  <a:lnTo>
                    <a:pt x="957740" y="672690"/>
                  </a:lnTo>
                  <a:lnTo>
                    <a:pt x="960898" y="679709"/>
                  </a:lnTo>
                  <a:lnTo>
                    <a:pt x="961377" y="693394"/>
                  </a:lnTo>
                  <a:lnTo>
                    <a:pt x="959777" y="725500"/>
                  </a:lnTo>
                  <a:lnTo>
                    <a:pt x="1031595" y="732091"/>
                  </a:lnTo>
                  <a:lnTo>
                    <a:pt x="1032433" y="727024"/>
                  </a:lnTo>
                  <a:close/>
                </a:path>
                <a:path w="1053464" h="737235">
                  <a:moveTo>
                    <a:pt x="1032103" y="236131"/>
                  </a:moveTo>
                  <a:lnTo>
                    <a:pt x="1015251" y="235710"/>
                  </a:lnTo>
                  <a:lnTo>
                    <a:pt x="1005058" y="235670"/>
                  </a:lnTo>
                  <a:lnTo>
                    <a:pt x="997409" y="236102"/>
                  </a:lnTo>
                  <a:lnTo>
                    <a:pt x="977252" y="262458"/>
                  </a:lnTo>
                  <a:lnTo>
                    <a:pt x="978819" y="275656"/>
                  </a:lnTo>
                  <a:lnTo>
                    <a:pt x="983221" y="282511"/>
                  </a:lnTo>
                  <a:lnTo>
                    <a:pt x="993947" y="285232"/>
                  </a:lnTo>
                  <a:lnTo>
                    <a:pt x="1014488" y="286029"/>
                  </a:lnTo>
                  <a:lnTo>
                    <a:pt x="1032217" y="2868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29761" y="387355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22339" y="0"/>
                  </a:moveTo>
                  <a:lnTo>
                    <a:pt x="13626" y="1682"/>
                  </a:lnTo>
                  <a:lnTo>
                    <a:pt x="6521" y="6224"/>
                  </a:lnTo>
                  <a:lnTo>
                    <a:pt x="1740" y="12949"/>
                  </a:lnTo>
                  <a:lnTo>
                    <a:pt x="0" y="21183"/>
                  </a:lnTo>
                  <a:lnTo>
                    <a:pt x="1777" y="29399"/>
                  </a:lnTo>
                  <a:lnTo>
                    <a:pt x="6591" y="36106"/>
                  </a:lnTo>
                  <a:lnTo>
                    <a:pt x="13719" y="40621"/>
                  </a:lnTo>
                  <a:lnTo>
                    <a:pt x="22440" y="42265"/>
                  </a:lnTo>
                  <a:lnTo>
                    <a:pt x="31140" y="40579"/>
                  </a:lnTo>
                  <a:lnTo>
                    <a:pt x="38242" y="36031"/>
                  </a:lnTo>
                  <a:lnTo>
                    <a:pt x="43025" y="29305"/>
                  </a:lnTo>
                  <a:lnTo>
                    <a:pt x="44767" y="21081"/>
                  </a:lnTo>
                  <a:lnTo>
                    <a:pt x="42988" y="12855"/>
                  </a:lnTo>
                  <a:lnTo>
                    <a:pt x="38173" y="6149"/>
                  </a:lnTo>
                  <a:lnTo>
                    <a:pt x="31047" y="1640"/>
                  </a:lnTo>
                  <a:lnTo>
                    <a:pt x="22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29760" y="3873551"/>
              <a:ext cx="44767" cy="4226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829761" y="3873550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44767" y="21081"/>
                  </a:moveTo>
                  <a:lnTo>
                    <a:pt x="43025" y="29305"/>
                  </a:lnTo>
                  <a:lnTo>
                    <a:pt x="38242" y="36031"/>
                  </a:lnTo>
                  <a:lnTo>
                    <a:pt x="31140" y="40579"/>
                  </a:lnTo>
                  <a:lnTo>
                    <a:pt x="22440" y="42265"/>
                  </a:lnTo>
                  <a:lnTo>
                    <a:pt x="13719" y="40621"/>
                  </a:lnTo>
                  <a:lnTo>
                    <a:pt x="6591" y="36106"/>
                  </a:lnTo>
                  <a:lnTo>
                    <a:pt x="1777" y="29399"/>
                  </a:lnTo>
                  <a:lnTo>
                    <a:pt x="0" y="21183"/>
                  </a:lnTo>
                  <a:lnTo>
                    <a:pt x="1740" y="12949"/>
                  </a:lnTo>
                  <a:lnTo>
                    <a:pt x="6521" y="6224"/>
                  </a:lnTo>
                  <a:lnTo>
                    <a:pt x="13626" y="1682"/>
                  </a:lnTo>
                  <a:lnTo>
                    <a:pt x="22339" y="0"/>
                  </a:lnTo>
                  <a:lnTo>
                    <a:pt x="31047" y="1640"/>
                  </a:lnTo>
                  <a:lnTo>
                    <a:pt x="38173" y="6149"/>
                  </a:lnTo>
                  <a:lnTo>
                    <a:pt x="42988" y="12855"/>
                  </a:lnTo>
                  <a:lnTo>
                    <a:pt x="44767" y="21081"/>
                  </a:lnTo>
                  <a:close/>
                </a:path>
                <a:path w="45085" h="42545">
                  <a:moveTo>
                    <a:pt x="12674" y="28740"/>
                  </a:moveTo>
                  <a:lnTo>
                    <a:pt x="32080" y="13500"/>
                  </a:lnTo>
                </a:path>
                <a:path w="45085" h="42545">
                  <a:moveTo>
                    <a:pt x="29997" y="30822"/>
                  </a:moveTo>
                  <a:lnTo>
                    <a:pt x="14770" y="114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99687" y="3439096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22351" y="0"/>
                  </a:moveTo>
                  <a:lnTo>
                    <a:pt x="13635" y="1679"/>
                  </a:lnTo>
                  <a:lnTo>
                    <a:pt x="6523" y="6224"/>
                  </a:lnTo>
                  <a:lnTo>
                    <a:pt x="1736" y="12953"/>
                  </a:lnTo>
                  <a:lnTo>
                    <a:pt x="0" y="21183"/>
                  </a:lnTo>
                  <a:lnTo>
                    <a:pt x="1779" y="29399"/>
                  </a:lnTo>
                  <a:lnTo>
                    <a:pt x="6596" y="36106"/>
                  </a:lnTo>
                  <a:lnTo>
                    <a:pt x="13724" y="40621"/>
                  </a:lnTo>
                  <a:lnTo>
                    <a:pt x="22440" y="42265"/>
                  </a:lnTo>
                  <a:lnTo>
                    <a:pt x="31165" y="40584"/>
                  </a:lnTo>
                  <a:lnTo>
                    <a:pt x="38273" y="36036"/>
                  </a:lnTo>
                  <a:lnTo>
                    <a:pt x="43048" y="29306"/>
                  </a:lnTo>
                  <a:lnTo>
                    <a:pt x="44780" y="21082"/>
                  </a:lnTo>
                  <a:lnTo>
                    <a:pt x="43004" y="12855"/>
                  </a:lnTo>
                  <a:lnTo>
                    <a:pt x="38195" y="6149"/>
                  </a:lnTo>
                  <a:lnTo>
                    <a:pt x="31071" y="1640"/>
                  </a:lnTo>
                  <a:lnTo>
                    <a:pt x="223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99687" y="3439096"/>
              <a:ext cx="44780" cy="4226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899687" y="3439096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44780" y="21082"/>
                  </a:moveTo>
                  <a:lnTo>
                    <a:pt x="43048" y="29306"/>
                  </a:lnTo>
                  <a:lnTo>
                    <a:pt x="38273" y="36036"/>
                  </a:lnTo>
                  <a:lnTo>
                    <a:pt x="31165" y="40584"/>
                  </a:lnTo>
                  <a:lnTo>
                    <a:pt x="22440" y="42265"/>
                  </a:lnTo>
                  <a:lnTo>
                    <a:pt x="13724" y="40621"/>
                  </a:lnTo>
                  <a:lnTo>
                    <a:pt x="6596" y="36106"/>
                  </a:lnTo>
                  <a:lnTo>
                    <a:pt x="1779" y="29399"/>
                  </a:lnTo>
                  <a:lnTo>
                    <a:pt x="0" y="21183"/>
                  </a:lnTo>
                  <a:lnTo>
                    <a:pt x="1736" y="12953"/>
                  </a:lnTo>
                  <a:lnTo>
                    <a:pt x="6523" y="6224"/>
                  </a:lnTo>
                  <a:lnTo>
                    <a:pt x="13635" y="1679"/>
                  </a:lnTo>
                  <a:lnTo>
                    <a:pt x="22351" y="0"/>
                  </a:lnTo>
                  <a:lnTo>
                    <a:pt x="31071" y="1640"/>
                  </a:lnTo>
                  <a:lnTo>
                    <a:pt x="38195" y="6149"/>
                  </a:lnTo>
                  <a:lnTo>
                    <a:pt x="43004" y="12855"/>
                  </a:lnTo>
                  <a:lnTo>
                    <a:pt x="44780" y="21082"/>
                  </a:lnTo>
                  <a:close/>
                </a:path>
                <a:path w="45085" h="42545">
                  <a:moveTo>
                    <a:pt x="12700" y="28752"/>
                  </a:moveTo>
                  <a:lnTo>
                    <a:pt x="32092" y="13500"/>
                  </a:lnTo>
                </a:path>
                <a:path w="45085" h="42545">
                  <a:moveTo>
                    <a:pt x="30035" y="30835"/>
                  </a:moveTo>
                  <a:lnTo>
                    <a:pt x="14757" y="114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31274" y="337804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22364" y="0"/>
                  </a:moveTo>
                  <a:lnTo>
                    <a:pt x="13642" y="1680"/>
                  </a:lnTo>
                  <a:lnTo>
                    <a:pt x="6529" y="6216"/>
                  </a:lnTo>
                  <a:lnTo>
                    <a:pt x="1742" y="12933"/>
                  </a:lnTo>
                  <a:lnTo>
                    <a:pt x="0" y="21158"/>
                  </a:lnTo>
                  <a:lnTo>
                    <a:pt x="1784" y="29379"/>
                  </a:lnTo>
                  <a:lnTo>
                    <a:pt x="6602" y="36082"/>
                  </a:lnTo>
                  <a:lnTo>
                    <a:pt x="13732" y="40587"/>
                  </a:lnTo>
                  <a:lnTo>
                    <a:pt x="22453" y="42214"/>
                  </a:lnTo>
                  <a:lnTo>
                    <a:pt x="31164" y="40548"/>
                  </a:lnTo>
                  <a:lnTo>
                    <a:pt x="38266" y="36007"/>
                  </a:lnTo>
                  <a:lnTo>
                    <a:pt x="43047" y="29281"/>
                  </a:lnTo>
                  <a:lnTo>
                    <a:pt x="44792" y="21056"/>
                  </a:lnTo>
                  <a:lnTo>
                    <a:pt x="43010" y="12839"/>
                  </a:lnTo>
                  <a:lnTo>
                    <a:pt x="38198" y="6142"/>
                  </a:lnTo>
                  <a:lnTo>
                    <a:pt x="31076" y="1638"/>
                  </a:lnTo>
                  <a:lnTo>
                    <a:pt x="223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31274" y="3378047"/>
              <a:ext cx="44792" cy="4221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931274" y="337804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44792" y="21056"/>
                  </a:moveTo>
                  <a:lnTo>
                    <a:pt x="43047" y="29281"/>
                  </a:lnTo>
                  <a:lnTo>
                    <a:pt x="38266" y="36007"/>
                  </a:lnTo>
                  <a:lnTo>
                    <a:pt x="31164" y="40548"/>
                  </a:lnTo>
                  <a:lnTo>
                    <a:pt x="22453" y="42214"/>
                  </a:lnTo>
                  <a:lnTo>
                    <a:pt x="13732" y="40587"/>
                  </a:lnTo>
                  <a:lnTo>
                    <a:pt x="6602" y="36082"/>
                  </a:lnTo>
                  <a:lnTo>
                    <a:pt x="1784" y="29379"/>
                  </a:lnTo>
                  <a:lnTo>
                    <a:pt x="0" y="21158"/>
                  </a:lnTo>
                  <a:lnTo>
                    <a:pt x="1742" y="12933"/>
                  </a:lnTo>
                  <a:lnTo>
                    <a:pt x="6529" y="6216"/>
                  </a:lnTo>
                  <a:lnTo>
                    <a:pt x="13642" y="1680"/>
                  </a:lnTo>
                  <a:lnTo>
                    <a:pt x="22364" y="0"/>
                  </a:lnTo>
                  <a:lnTo>
                    <a:pt x="31076" y="1638"/>
                  </a:lnTo>
                  <a:lnTo>
                    <a:pt x="38198" y="6142"/>
                  </a:lnTo>
                  <a:lnTo>
                    <a:pt x="43010" y="12839"/>
                  </a:lnTo>
                  <a:lnTo>
                    <a:pt x="44792" y="21056"/>
                  </a:lnTo>
                  <a:close/>
                </a:path>
                <a:path w="45085" h="42545">
                  <a:moveTo>
                    <a:pt x="12700" y="28752"/>
                  </a:moveTo>
                  <a:lnTo>
                    <a:pt x="32105" y="13487"/>
                  </a:lnTo>
                </a:path>
                <a:path w="45085" h="42545">
                  <a:moveTo>
                    <a:pt x="30022" y="30810"/>
                  </a:moveTo>
                  <a:lnTo>
                    <a:pt x="14770" y="1140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000743" y="381299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22364" y="0"/>
                  </a:moveTo>
                  <a:lnTo>
                    <a:pt x="13642" y="1680"/>
                  </a:lnTo>
                  <a:lnTo>
                    <a:pt x="6529" y="6227"/>
                  </a:lnTo>
                  <a:lnTo>
                    <a:pt x="1742" y="12953"/>
                  </a:lnTo>
                  <a:lnTo>
                    <a:pt x="0" y="21170"/>
                  </a:lnTo>
                  <a:lnTo>
                    <a:pt x="1779" y="29386"/>
                  </a:lnTo>
                  <a:lnTo>
                    <a:pt x="6599" y="36091"/>
                  </a:lnTo>
                  <a:lnTo>
                    <a:pt x="13735" y="40603"/>
                  </a:lnTo>
                  <a:lnTo>
                    <a:pt x="22466" y="42240"/>
                  </a:lnTo>
                  <a:lnTo>
                    <a:pt x="31166" y="40559"/>
                  </a:lnTo>
                  <a:lnTo>
                    <a:pt x="38268" y="36010"/>
                  </a:lnTo>
                  <a:lnTo>
                    <a:pt x="43051" y="29281"/>
                  </a:lnTo>
                  <a:lnTo>
                    <a:pt x="44792" y="21056"/>
                  </a:lnTo>
                  <a:lnTo>
                    <a:pt x="43015" y="12849"/>
                  </a:lnTo>
                  <a:lnTo>
                    <a:pt x="38203" y="6151"/>
                  </a:lnTo>
                  <a:lnTo>
                    <a:pt x="31078" y="1641"/>
                  </a:lnTo>
                  <a:lnTo>
                    <a:pt x="223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00743" y="3812997"/>
              <a:ext cx="44792" cy="4224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000743" y="3812997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44792" y="21056"/>
                  </a:moveTo>
                  <a:lnTo>
                    <a:pt x="43051" y="29281"/>
                  </a:lnTo>
                  <a:lnTo>
                    <a:pt x="38268" y="36010"/>
                  </a:lnTo>
                  <a:lnTo>
                    <a:pt x="31166" y="40559"/>
                  </a:lnTo>
                  <a:lnTo>
                    <a:pt x="22466" y="42240"/>
                  </a:lnTo>
                  <a:lnTo>
                    <a:pt x="13735" y="40603"/>
                  </a:lnTo>
                  <a:lnTo>
                    <a:pt x="6599" y="36091"/>
                  </a:lnTo>
                  <a:lnTo>
                    <a:pt x="1779" y="29386"/>
                  </a:lnTo>
                  <a:lnTo>
                    <a:pt x="0" y="21170"/>
                  </a:lnTo>
                  <a:lnTo>
                    <a:pt x="1742" y="12953"/>
                  </a:lnTo>
                  <a:lnTo>
                    <a:pt x="6529" y="6227"/>
                  </a:lnTo>
                  <a:lnTo>
                    <a:pt x="13642" y="1680"/>
                  </a:lnTo>
                  <a:lnTo>
                    <a:pt x="22364" y="0"/>
                  </a:lnTo>
                  <a:lnTo>
                    <a:pt x="31078" y="1641"/>
                  </a:lnTo>
                  <a:lnTo>
                    <a:pt x="38203" y="6151"/>
                  </a:lnTo>
                  <a:lnTo>
                    <a:pt x="43015" y="12849"/>
                  </a:lnTo>
                  <a:lnTo>
                    <a:pt x="44792" y="21056"/>
                  </a:lnTo>
                  <a:close/>
                </a:path>
                <a:path w="45085" h="42545">
                  <a:moveTo>
                    <a:pt x="12712" y="28752"/>
                  </a:moveTo>
                  <a:lnTo>
                    <a:pt x="32105" y="13512"/>
                  </a:lnTo>
                </a:path>
                <a:path w="45085" h="42545">
                  <a:moveTo>
                    <a:pt x="30022" y="30835"/>
                  </a:moveTo>
                  <a:lnTo>
                    <a:pt x="14757" y="114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38157" y="413843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22326" y="0"/>
                  </a:moveTo>
                  <a:lnTo>
                    <a:pt x="13624" y="1677"/>
                  </a:lnTo>
                  <a:lnTo>
                    <a:pt x="6519" y="6219"/>
                  </a:lnTo>
                  <a:lnTo>
                    <a:pt x="1736" y="12948"/>
                  </a:lnTo>
                  <a:lnTo>
                    <a:pt x="0" y="21183"/>
                  </a:lnTo>
                  <a:lnTo>
                    <a:pt x="1777" y="29404"/>
                  </a:lnTo>
                  <a:lnTo>
                    <a:pt x="6589" y="36109"/>
                  </a:lnTo>
                  <a:lnTo>
                    <a:pt x="13714" y="40618"/>
                  </a:lnTo>
                  <a:lnTo>
                    <a:pt x="22428" y="42252"/>
                  </a:lnTo>
                  <a:lnTo>
                    <a:pt x="31144" y="40573"/>
                  </a:lnTo>
                  <a:lnTo>
                    <a:pt x="38257" y="36028"/>
                  </a:lnTo>
                  <a:lnTo>
                    <a:pt x="43043" y="29299"/>
                  </a:lnTo>
                  <a:lnTo>
                    <a:pt x="44780" y="21069"/>
                  </a:lnTo>
                  <a:lnTo>
                    <a:pt x="43000" y="12849"/>
                  </a:lnTo>
                  <a:lnTo>
                    <a:pt x="38182" y="6148"/>
                  </a:lnTo>
                  <a:lnTo>
                    <a:pt x="31049" y="1640"/>
                  </a:lnTo>
                  <a:lnTo>
                    <a:pt x="223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38157" y="4138434"/>
              <a:ext cx="44780" cy="4225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2938157" y="4138434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5">
                  <a:moveTo>
                    <a:pt x="44780" y="21069"/>
                  </a:moveTo>
                  <a:lnTo>
                    <a:pt x="43043" y="29299"/>
                  </a:lnTo>
                  <a:lnTo>
                    <a:pt x="38257" y="36028"/>
                  </a:lnTo>
                  <a:lnTo>
                    <a:pt x="31144" y="40573"/>
                  </a:lnTo>
                  <a:lnTo>
                    <a:pt x="22428" y="42252"/>
                  </a:lnTo>
                  <a:lnTo>
                    <a:pt x="13714" y="40618"/>
                  </a:lnTo>
                  <a:lnTo>
                    <a:pt x="6589" y="36109"/>
                  </a:lnTo>
                  <a:lnTo>
                    <a:pt x="1777" y="29404"/>
                  </a:lnTo>
                  <a:lnTo>
                    <a:pt x="0" y="21183"/>
                  </a:lnTo>
                  <a:lnTo>
                    <a:pt x="1736" y="12948"/>
                  </a:lnTo>
                  <a:lnTo>
                    <a:pt x="6519" y="6219"/>
                  </a:lnTo>
                  <a:lnTo>
                    <a:pt x="13624" y="1677"/>
                  </a:lnTo>
                  <a:lnTo>
                    <a:pt x="22326" y="0"/>
                  </a:lnTo>
                  <a:lnTo>
                    <a:pt x="31049" y="1640"/>
                  </a:lnTo>
                  <a:lnTo>
                    <a:pt x="38182" y="6148"/>
                  </a:lnTo>
                  <a:lnTo>
                    <a:pt x="43000" y="12849"/>
                  </a:lnTo>
                  <a:lnTo>
                    <a:pt x="44780" y="21069"/>
                  </a:lnTo>
                  <a:close/>
                </a:path>
                <a:path w="45085" h="42545">
                  <a:moveTo>
                    <a:pt x="12687" y="28765"/>
                  </a:moveTo>
                  <a:lnTo>
                    <a:pt x="32080" y="13500"/>
                  </a:lnTo>
                </a:path>
                <a:path w="45085" h="42545">
                  <a:moveTo>
                    <a:pt x="30022" y="30835"/>
                  </a:moveTo>
                  <a:lnTo>
                    <a:pt x="14770" y="1143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53626" y="4088599"/>
              <a:ext cx="1270" cy="36830"/>
            </a:xfrm>
            <a:custGeom>
              <a:avLst/>
              <a:gdLst/>
              <a:ahLst/>
              <a:cxnLst/>
              <a:rect l="l" t="t" r="r" b="b"/>
              <a:pathLst>
                <a:path w="1269" h="36829">
                  <a:moveTo>
                    <a:pt x="457" y="-12700"/>
                  </a:moveTo>
                  <a:lnTo>
                    <a:pt x="457" y="49047"/>
                  </a:lnTo>
                </a:path>
              </a:pathLst>
            </a:custGeom>
            <a:ln w="26314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953892" y="4180713"/>
              <a:ext cx="635" cy="20955"/>
            </a:xfrm>
            <a:custGeom>
              <a:avLst/>
              <a:gdLst/>
              <a:ahLst/>
              <a:cxnLst/>
              <a:rect l="l" t="t" r="r" b="b"/>
              <a:pathLst>
                <a:path w="635" h="20954">
                  <a:moveTo>
                    <a:pt x="-12699" y="10344"/>
                  </a:moveTo>
                  <a:lnTo>
                    <a:pt x="13081" y="10344"/>
                  </a:lnTo>
                </a:path>
              </a:pathLst>
            </a:custGeom>
            <a:ln w="46088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948825" y="4025798"/>
              <a:ext cx="1015365" cy="139700"/>
            </a:xfrm>
            <a:custGeom>
              <a:avLst/>
              <a:gdLst/>
              <a:ahLst/>
              <a:cxnLst/>
              <a:rect l="l" t="t" r="r" b="b"/>
              <a:pathLst>
                <a:path w="1015364" h="139700">
                  <a:moveTo>
                    <a:pt x="1015352" y="139534"/>
                  </a:moveTo>
                  <a:lnTo>
                    <a:pt x="17018" y="48425"/>
                  </a:lnTo>
                  <a:lnTo>
                    <a:pt x="18046" y="4495"/>
                  </a:lnTo>
                  <a:lnTo>
                    <a:pt x="989304" y="86664"/>
                  </a:lnTo>
                  <a:lnTo>
                    <a:pt x="979195" y="96837"/>
                  </a:lnTo>
                  <a:lnTo>
                    <a:pt x="981532" y="132867"/>
                  </a:lnTo>
                  <a:lnTo>
                    <a:pt x="1015352" y="139534"/>
                  </a:lnTo>
                  <a:close/>
                </a:path>
                <a:path w="1015364" h="139700">
                  <a:moveTo>
                    <a:pt x="17005" y="45034"/>
                  </a:moveTo>
                  <a:lnTo>
                    <a:pt x="101" y="41694"/>
                  </a:lnTo>
                  <a:lnTo>
                    <a:pt x="0" y="0"/>
                  </a:lnTo>
                  <a:lnTo>
                    <a:pt x="18046" y="449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961297" y="4029163"/>
              <a:ext cx="1270" cy="29845"/>
            </a:xfrm>
            <a:custGeom>
              <a:avLst/>
              <a:gdLst/>
              <a:ahLst/>
              <a:cxnLst/>
              <a:rect l="l" t="t" r="r" b="b"/>
              <a:pathLst>
                <a:path w="1269" h="29845">
                  <a:moveTo>
                    <a:pt x="520" y="-6350"/>
                  </a:moveTo>
                  <a:lnTo>
                    <a:pt x="520" y="35636"/>
                  </a:lnTo>
                </a:path>
              </a:pathLst>
            </a:custGeom>
            <a:ln w="13741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944558" y="3132404"/>
              <a:ext cx="29845" cy="57785"/>
            </a:xfrm>
            <a:custGeom>
              <a:avLst/>
              <a:gdLst/>
              <a:ahLst/>
              <a:cxnLst/>
              <a:rect l="l" t="t" r="r" b="b"/>
              <a:pathLst>
                <a:path w="29844" h="57785">
                  <a:moveTo>
                    <a:pt x="1003" y="63"/>
                  </a:moveTo>
                  <a:lnTo>
                    <a:pt x="26936" y="0"/>
                  </a:lnTo>
                  <a:lnTo>
                    <a:pt x="29311" y="57442"/>
                  </a:lnTo>
                  <a:lnTo>
                    <a:pt x="0" y="49631"/>
                  </a:lnTo>
                  <a:lnTo>
                    <a:pt x="1003" y="6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945002" y="2898139"/>
              <a:ext cx="635" cy="37465"/>
            </a:xfrm>
            <a:custGeom>
              <a:avLst/>
              <a:gdLst/>
              <a:ahLst/>
              <a:cxnLst/>
              <a:rect l="l" t="t" r="r" b="b"/>
              <a:pathLst>
                <a:path w="635" h="37464">
                  <a:moveTo>
                    <a:pt x="-12700" y="18592"/>
                  </a:moveTo>
                  <a:lnTo>
                    <a:pt x="12801" y="18592"/>
                  </a:lnTo>
                </a:path>
              </a:pathLst>
            </a:custGeom>
            <a:ln w="37185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53461" y="3132454"/>
              <a:ext cx="635" cy="50165"/>
            </a:xfrm>
            <a:custGeom>
              <a:avLst/>
              <a:gdLst/>
              <a:ahLst/>
              <a:cxnLst/>
              <a:rect l="l" t="t" r="r" b="b"/>
              <a:pathLst>
                <a:path w="635" h="50164">
                  <a:moveTo>
                    <a:pt x="0" y="0"/>
                  </a:moveTo>
                  <a:lnTo>
                    <a:pt x="114" y="49555"/>
                  </a:lnTo>
                </a:path>
              </a:pathLst>
            </a:custGeom>
            <a:ln w="1270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35361" y="2944228"/>
              <a:ext cx="635" cy="40005"/>
            </a:xfrm>
            <a:custGeom>
              <a:avLst/>
              <a:gdLst/>
              <a:ahLst/>
              <a:cxnLst/>
              <a:rect l="l" t="t" r="r" b="b"/>
              <a:pathLst>
                <a:path w="635" h="40005">
                  <a:moveTo>
                    <a:pt x="-12700" y="19716"/>
                  </a:moveTo>
                  <a:lnTo>
                    <a:pt x="12788" y="19716"/>
                  </a:lnTo>
                </a:path>
              </a:pathLst>
            </a:custGeom>
            <a:ln w="39433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241611" y="3970985"/>
              <a:ext cx="34290" cy="31750"/>
            </a:xfrm>
            <a:custGeom>
              <a:avLst/>
              <a:gdLst/>
              <a:ahLst/>
              <a:cxnLst/>
              <a:rect l="l" t="t" r="r" b="b"/>
              <a:pathLst>
                <a:path w="34289" h="31750">
                  <a:moveTo>
                    <a:pt x="26212" y="0"/>
                  </a:moveTo>
                  <a:lnTo>
                    <a:pt x="7556" y="50"/>
                  </a:lnTo>
                  <a:lnTo>
                    <a:pt x="0" y="7112"/>
                  </a:lnTo>
                  <a:lnTo>
                    <a:pt x="38" y="24536"/>
                  </a:lnTo>
                  <a:lnTo>
                    <a:pt x="7619" y="31584"/>
                  </a:lnTo>
                  <a:lnTo>
                    <a:pt x="26288" y="31546"/>
                  </a:lnTo>
                  <a:lnTo>
                    <a:pt x="33858" y="24447"/>
                  </a:lnTo>
                  <a:lnTo>
                    <a:pt x="33845" y="15748"/>
                  </a:lnTo>
                  <a:lnTo>
                    <a:pt x="33820" y="7035"/>
                  </a:lnTo>
                  <a:lnTo>
                    <a:pt x="26212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241611" y="3970985"/>
              <a:ext cx="34290" cy="31750"/>
            </a:xfrm>
            <a:custGeom>
              <a:avLst/>
              <a:gdLst/>
              <a:ahLst/>
              <a:cxnLst/>
              <a:rect l="l" t="t" r="r" b="b"/>
              <a:pathLst>
                <a:path w="34289" h="31750">
                  <a:moveTo>
                    <a:pt x="33845" y="15748"/>
                  </a:moveTo>
                  <a:lnTo>
                    <a:pt x="33858" y="24447"/>
                  </a:lnTo>
                  <a:lnTo>
                    <a:pt x="26288" y="31546"/>
                  </a:lnTo>
                  <a:lnTo>
                    <a:pt x="16954" y="31559"/>
                  </a:lnTo>
                  <a:lnTo>
                    <a:pt x="7619" y="31584"/>
                  </a:lnTo>
                  <a:lnTo>
                    <a:pt x="38" y="24536"/>
                  </a:lnTo>
                  <a:lnTo>
                    <a:pt x="25" y="15824"/>
                  </a:lnTo>
                  <a:lnTo>
                    <a:pt x="0" y="7112"/>
                  </a:lnTo>
                  <a:lnTo>
                    <a:pt x="7556" y="50"/>
                  </a:lnTo>
                  <a:lnTo>
                    <a:pt x="16878" y="25"/>
                  </a:lnTo>
                  <a:lnTo>
                    <a:pt x="26212" y="0"/>
                  </a:lnTo>
                  <a:lnTo>
                    <a:pt x="33820" y="7035"/>
                  </a:lnTo>
                  <a:lnTo>
                    <a:pt x="33845" y="1574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252889" y="3972115"/>
              <a:ext cx="22860" cy="25400"/>
            </a:xfrm>
            <a:custGeom>
              <a:avLst/>
              <a:gdLst/>
              <a:ahLst/>
              <a:cxnLst/>
              <a:rect l="l" t="t" r="r" b="b"/>
              <a:pathLst>
                <a:path w="22860" h="25400">
                  <a:moveTo>
                    <a:pt x="17462" y="0"/>
                  </a:moveTo>
                  <a:lnTo>
                    <a:pt x="5029" y="12"/>
                  </a:lnTo>
                  <a:lnTo>
                    <a:pt x="0" y="5575"/>
                  </a:lnTo>
                  <a:lnTo>
                    <a:pt x="38" y="19253"/>
                  </a:lnTo>
                  <a:lnTo>
                    <a:pt x="5092" y="24815"/>
                  </a:lnTo>
                  <a:lnTo>
                    <a:pt x="17525" y="24777"/>
                  </a:lnTo>
                  <a:lnTo>
                    <a:pt x="22567" y="19202"/>
                  </a:lnTo>
                  <a:lnTo>
                    <a:pt x="22555" y="12369"/>
                  </a:lnTo>
                  <a:lnTo>
                    <a:pt x="22542" y="5524"/>
                  </a:lnTo>
                  <a:lnTo>
                    <a:pt x="174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252889" y="3972115"/>
              <a:ext cx="22860" cy="25400"/>
            </a:xfrm>
            <a:custGeom>
              <a:avLst/>
              <a:gdLst/>
              <a:ahLst/>
              <a:cxnLst/>
              <a:rect l="l" t="t" r="r" b="b"/>
              <a:pathLst>
                <a:path w="22860" h="25400">
                  <a:moveTo>
                    <a:pt x="22555" y="12369"/>
                  </a:moveTo>
                  <a:lnTo>
                    <a:pt x="22567" y="19202"/>
                  </a:lnTo>
                  <a:lnTo>
                    <a:pt x="17525" y="24777"/>
                  </a:lnTo>
                  <a:lnTo>
                    <a:pt x="11303" y="24803"/>
                  </a:lnTo>
                  <a:lnTo>
                    <a:pt x="5092" y="24815"/>
                  </a:lnTo>
                  <a:lnTo>
                    <a:pt x="38" y="19253"/>
                  </a:lnTo>
                  <a:lnTo>
                    <a:pt x="12" y="12420"/>
                  </a:lnTo>
                  <a:lnTo>
                    <a:pt x="0" y="5575"/>
                  </a:lnTo>
                  <a:lnTo>
                    <a:pt x="5029" y="12"/>
                  </a:lnTo>
                  <a:lnTo>
                    <a:pt x="11252" y="0"/>
                  </a:lnTo>
                  <a:lnTo>
                    <a:pt x="17462" y="0"/>
                  </a:lnTo>
                  <a:lnTo>
                    <a:pt x="22542" y="5524"/>
                  </a:lnTo>
                  <a:lnTo>
                    <a:pt x="22555" y="123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87546" y="4002824"/>
              <a:ext cx="34290" cy="31750"/>
            </a:xfrm>
            <a:custGeom>
              <a:avLst/>
              <a:gdLst/>
              <a:ahLst/>
              <a:cxnLst/>
              <a:rect l="l" t="t" r="r" b="b"/>
              <a:pathLst>
                <a:path w="34289" h="31750">
                  <a:moveTo>
                    <a:pt x="26200" y="0"/>
                  </a:moveTo>
                  <a:lnTo>
                    <a:pt x="7543" y="38"/>
                  </a:lnTo>
                  <a:lnTo>
                    <a:pt x="0" y="7124"/>
                  </a:lnTo>
                  <a:lnTo>
                    <a:pt x="50" y="24536"/>
                  </a:lnTo>
                  <a:lnTo>
                    <a:pt x="7607" y="31584"/>
                  </a:lnTo>
                  <a:lnTo>
                    <a:pt x="26263" y="31546"/>
                  </a:lnTo>
                  <a:lnTo>
                    <a:pt x="33820" y="24460"/>
                  </a:lnTo>
                  <a:lnTo>
                    <a:pt x="33794" y="15760"/>
                  </a:lnTo>
                  <a:lnTo>
                    <a:pt x="33782" y="7048"/>
                  </a:lnTo>
                  <a:lnTo>
                    <a:pt x="26200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87546" y="4002824"/>
              <a:ext cx="34290" cy="31750"/>
            </a:xfrm>
            <a:custGeom>
              <a:avLst/>
              <a:gdLst/>
              <a:ahLst/>
              <a:cxnLst/>
              <a:rect l="l" t="t" r="r" b="b"/>
              <a:pathLst>
                <a:path w="34289" h="31750">
                  <a:moveTo>
                    <a:pt x="33794" y="15760"/>
                  </a:moveTo>
                  <a:lnTo>
                    <a:pt x="33820" y="24460"/>
                  </a:lnTo>
                  <a:lnTo>
                    <a:pt x="26263" y="31546"/>
                  </a:lnTo>
                  <a:lnTo>
                    <a:pt x="16954" y="31559"/>
                  </a:lnTo>
                  <a:lnTo>
                    <a:pt x="7607" y="31584"/>
                  </a:lnTo>
                  <a:lnTo>
                    <a:pt x="50" y="24536"/>
                  </a:lnTo>
                  <a:lnTo>
                    <a:pt x="25" y="15836"/>
                  </a:lnTo>
                  <a:lnTo>
                    <a:pt x="0" y="7124"/>
                  </a:lnTo>
                  <a:lnTo>
                    <a:pt x="7543" y="38"/>
                  </a:lnTo>
                  <a:lnTo>
                    <a:pt x="16865" y="12"/>
                  </a:lnTo>
                  <a:lnTo>
                    <a:pt x="26200" y="0"/>
                  </a:lnTo>
                  <a:lnTo>
                    <a:pt x="33782" y="7048"/>
                  </a:lnTo>
                  <a:lnTo>
                    <a:pt x="33794" y="157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598786" y="4003941"/>
              <a:ext cx="22860" cy="25400"/>
            </a:xfrm>
            <a:custGeom>
              <a:avLst/>
              <a:gdLst/>
              <a:ahLst/>
              <a:cxnLst/>
              <a:rect l="l" t="t" r="r" b="b"/>
              <a:pathLst>
                <a:path w="22860" h="25400">
                  <a:moveTo>
                    <a:pt x="17475" y="0"/>
                  </a:moveTo>
                  <a:lnTo>
                    <a:pt x="5029" y="25"/>
                  </a:lnTo>
                  <a:lnTo>
                    <a:pt x="0" y="5600"/>
                  </a:lnTo>
                  <a:lnTo>
                    <a:pt x="38" y="19303"/>
                  </a:lnTo>
                  <a:lnTo>
                    <a:pt x="5092" y="24828"/>
                  </a:lnTo>
                  <a:lnTo>
                    <a:pt x="17538" y="24803"/>
                  </a:lnTo>
                  <a:lnTo>
                    <a:pt x="22567" y="19240"/>
                  </a:lnTo>
                  <a:lnTo>
                    <a:pt x="22555" y="12382"/>
                  </a:lnTo>
                  <a:lnTo>
                    <a:pt x="22542" y="5537"/>
                  </a:lnTo>
                  <a:lnTo>
                    <a:pt x="17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236061" y="2557551"/>
              <a:ext cx="385445" cy="1471295"/>
            </a:xfrm>
            <a:custGeom>
              <a:avLst/>
              <a:gdLst/>
              <a:ahLst/>
              <a:cxnLst/>
              <a:rect l="l" t="t" r="r" b="b"/>
              <a:pathLst>
                <a:path w="385445" h="1471295">
                  <a:moveTo>
                    <a:pt x="385279" y="1458772"/>
                  </a:moveTo>
                  <a:lnTo>
                    <a:pt x="385292" y="1465630"/>
                  </a:lnTo>
                  <a:lnTo>
                    <a:pt x="380263" y="1471193"/>
                  </a:lnTo>
                  <a:lnTo>
                    <a:pt x="374078" y="1471206"/>
                  </a:lnTo>
                  <a:lnTo>
                    <a:pt x="367817" y="1471218"/>
                  </a:lnTo>
                  <a:lnTo>
                    <a:pt x="362762" y="1465694"/>
                  </a:lnTo>
                  <a:lnTo>
                    <a:pt x="362750" y="1458836"/>
                  </a:lnTo>
                  <a:lnTo>
                    <a:pt x="362724" y="1451991"/>
                  </a:lnTo>
                  <a:lnTo>
                    <a:pt x="367753" y="1446415"/>
                  </a:lnTo>
                  <a:lnTo>
                    <a:pt x="374014" y="1446415"/>
                  </a:lnTo>
                  <a:lnTo>
                    <a:pt x="380199" y="1446390"/>
                  </a:lnTo>
                  <a:lnTo>
                    <a:pt x="385267" y="1451927"/>
                  </a:lnTo>
                  <a:lnTo>
                    <a:pt x="385279" y="1458772"/>
                  </a:lnTo>
                  <a:close/>
                </a:path>
                <a:path w="385445" h="1471295">
                  <a:moveTo>
                    <a:pt x="51815" y="28105"/>
                  </a:moveTo>
                  <a:lnTo>
                    <a:pt x="49801" y="39066"/>
                  </a:lnTo>
                  <a:lnTo>
                    <a:pt x="44269" y="48029"/>
                  </a:lnTo>
                  <a:lnTo>
                    <a:pt x="36046" y="54085"/>
                  </a:lnTo>
                  <a:lnTo>
                    <a:pt x="25958" y="56324"/>
                  </a:lnTo>
                  <a:lnTo>
                    <a:pt x="15875" y="54131"/>
                  </a:lnTo>
                  <a:lnTo>
                    <a:pt x="7631" y="48117"/>
                  </a:lnTo>
                  <a:lnTo>
                    <a:pt x="2061" y="39183"/>
                  </a:lnTo>
                  <a:lnTo>
                    <a:pt x="0" y="28232"/>
                  </a:lnTo>
                  <a:lnTo>
                    <a:pt x="2007" y="17257"/>
                  </a:lnTo>
                  <a:lnTo>
                    <a:pt x="7532" y="8291"/>
                  </a:lnTo>
                  <a:lnTo>
                    <a:pt x="15746" y="2237"/>
                  </a:lnTo>
                  <a:lnTo>
                    <a:pt x="25819" y="0"/>
                  </a:lnTo>
                  <a:lnTo>
                    <a:pt x="35922" y="2185"/>
                  </a:lnTo>
                  <a:lnTo>
                    <a:pt x="44175" y="8199"/>
                  </a:lnTo>
                  <a:lnTo>
                    <a:pt x="49748" y="17139"/>
                  </a:lnTo>
                  <a:lnTo>
                    <a:pt x="51815" y="281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246412" y="2563164"/>
              <a:ext cx="41910" cy="45085"/>
            </a:xfrm>
            <a:custGeom>
              <a:avLst/>
              <a:gdLst/>
              <a:ahLst/>
              <a:cxnLst/>
              <a:rect l="l" t="t" r="r" b="b"/>
              <a:pathLst>
                <a:path w="41910" h="45085">
                  <a:moveTo>
                    <a:pt x="20662" y="0"/>
                  </a:moveTo>
                  <a:lnTo>
                    <a:pt x="12614" y="1794"/>
                  </a:lnTo>
                  <a:lnTo>
                    <a:pt x="6040" y="6637"/>
                  </a:lnTo>
                  <a:lnTo>
                    <a:pt x="1612" y="13807"/>
                  </a:lnTo>
                  <a:lnTo>
                    <a:pt x="0" y="22580"/>
                  </a:lnTo>
                  <a:lnTo>
                    <a:pt x="1655" y="31348"/>
                  </a:lnTo>
                  <a:lnTo>
                    <a:pt x="6116" y="38501"/>
                  </a:lnTo>
                  <a:lnTo>
                    <a:pt x="12714" y="43313"/>
                  </a:lnTo>
                  <a:lnTo>
                    <a:pt x="20777" y="45059"/>
                  </a:lnTo>
                  <a:lnTo>
                    <a:pt x="28844" y="43278"/>
                  </a:lnTo>
                  <a:lnTo>
                    <a:pt x="35421" y="38438"/>
                  </a:lnTo>
                  <a:lnTo>
                    <a:pt x="39849" y="31266"/>
                  </a:lnTo>
                  <a:lnTo>
                    <a:pt x="41465" y="22491"/>
                  </a:lnTo>
                  <a:lnTo>
                    <a:pt x="39809" y="13717"/>
                  </a:lnTo>
                  <a:lnTo>
                    <a:pt x="35345" y="6564"/>
                  </a:lnTo>
                  <a:lnTo>
                    <a:pt x="28740" y="1751"/>
                  </a:lnTo>
                  <a:lnTo>
                    <a:pt x="206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246412" y="2563164"/>
              <a:ext cx="41910" cy="45085"/>
            </a:xfrm>
            <a:custGeom>
              <a:avLst/>
              <a:gdLst/>
              <a:ahLst/>
              <a:cxnLst/>
              <a:rect l="l" t="t" r="r" b="b"/>
              <a:pathLst>
                <a:path w="41910" h="45085">
                  <a:moveTo>
                    <a:pt x="41465" y="22491"/>
                  </a:moveTo>
                  <a:lnTo>
                    <a:pt x="39849" y="31266"/>
                  </a:lnTo>
                  <a:lnTo>
                    <a:pt x="35421" y="38438"/>
                  </a:lnTo>
                  <a:lnTo>
                    <a:pt x="28844" y="43278"/>
                  </a:lnTo>
                  <a:lnTo>
                    <a:pt x="20777" y="45059"/>
                  </a:lnTo>
                  <a:lnTo>
                    <a:pt x="12714" y="43313"/>
                  </a:lnTo>
                  <a:lnTo>
                    <a:pt x="6116" y="38501"/>
                  </a:lnTo>
                  <a:lnTo>
                    <a:pt x="1655" y="31348"/>
                  </a:lnTo>
                  <a:lnTo>
                    <a:pt x="0" y="22580"/>
                  </a:lnTo>
                  <a:lnTo>
                    <a:pt x="1612" y="13807"/>
                  </a:lnTo>
                  <a:lnTo>
                    <a:pt x="6040" y="6637"/>
                  </a:lnTo>
                  <a:lnTo>
                    <a:pt x="12614" y="1794"/>
                  </a:lnTo>
                  <a:lnTo>
                    <a:pt x="20662" y="0"/>
                  </a:lnTo>
                  <a:lnTo>
                    <a:pt x="28740" y="1751"/>
                  </a:lnTo>
                  <a:lnTo>
                    <a:pt x="35345" y="6564"/>
                  </a:lnTo>
                  <a:lnTo>
                    <a:pt x="39809" y="13717"/>
                  </a:lnTo>
                  <a:lnTo>
                    <a:pt x="41465" y="2249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267113" y="2574391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16078" y="0"/>
                  </a:moveTo>
                  <a:lnTo>
                    <a:pt x="4648" y="25"/>
                  </a:lnTo>
                  <a:lnTo>
                    <a:pt x="0" y="5092"/>
                  </a:lnTo>
                  <a:lnTo>
                    <a:pt x="25" y="17538"/>
                  </a:lnTo>
                  <a:lnTo>
                    <a:pt x="4699" y="22567"/>
                  </a:lnTo>
                  <a:lnTo>
                    <a:pt x="16141" y="22542"/>
                  </a:lnTo>
                  <a:lnTo>
                    <a:pt x="20764" y="17487"/>
                  </a:lnTo>
                  <a:lnTo>
                    <a:pt x="20764" y="11264"/>
                  </a:lnTo>
                  <a:lnTo>
                    <a:pt x="20739" y="5041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267113" y="2570251"/>
              <a:ext cx="364490" cy="56515"/>
            </a:xfrm>
            <a:custGeom>
              <a:avLst/>
              <a:gdLst/>
              <a:ahLst/>
              <a:cxnLst/>
              <a:rect l="l" t="t" r="r" b="b"/>
              <a:pathLst>
                <a:path w="364489" h="56514">
                  <a:moveTo>
                    <a:pt x="20764" y="15405"/>
                  </a:moveTo>
                  <a:lnTo>
                    <a:pt x="20764" y="21628"/>
                  </a:lnTo>
                  <a:lnTo>
                    <a:pt x="16141" y="26682"/>
                  </a:lnTo>
                  <a:lnTo>
                    <a:pt x="10426" y="26695"/>
                  </a:lnTo>
                  <a:lnTo>
                    <a:pt x="4699" y="26708"/>
                  </a:lnTo>
                  <a:lnTo>
                    <a:pt x="25" y="21678"/>
                  </a:lnTo>
                  <a:lnTo>
                    <a:pt x="25" y="15455"/>
                  </a:lnTo>
                  <a:lnTo>
                    <a:pt x="0" y="9232"/>
                  </a:lnTo>
                  <a:lnTo>
                    <a:pt x="4648" y="4165"/>
                  </a:lnTo>
                  <a:lnTo>
                    <a:pt x="10375" y="4165"/>
                  </a:lnTo>
                  <a:lnTo>
                    <a:pt x="16078" y="4140"/>
                  </a:lnTo>
                  <a:lnTo>
                    <a:pt x="20739" y="9182"/>
                  </a:lnTo>
                  <a:lnTo>
                    <a:pt x="20764" y="15405"/>
                  </a:lnTo>
                  <a:close/>
                </a:path>
                <a:path w="364489" h="56514">
                  <a:moveTo>
                    <a:pt x="364388" y="28105"/>
                  </a:moveTo>
                  <a:lnTo>
                    <a:pt x="362377" y="39077"/>
                  </a:lnTo>
                  <a:lnTo>
                    <a:pt x="356843" y="48039"/>
                  </a:lnTo>
                  <a:lnTo>
                    <a:pt x="348620" y="54088"/>
                  </a:lnTo>
                  <a:lnTo>
                    <a:pt x="338543" y="56324"/>
                  </a:lnTo>
                  <a:lnTo>
                    <a:pt x="328452" y="54144"/>
                  </a:lnTo>
                  <a:lnTo>
                    <a:pt x="320205" y="48131"/>
                  </a:lnTo>
                  <a:lnTo>
                    <a:pt x="314633" y="39192"/>
                  </a:lnTo>
                  <a:lnTo>
                    <a:pt x="312572" y="28232"/>
                  </a:lnTo>
                  <a:lnTo>
                    <a:pt x="314581" y="17262"/>
                  </a:lnTo>
                  <a:lnTo>
                    <a:pt x="320113" y="8296"/>
                  </a:lnTo>
                  <a:lnTo>
                    <a:pt x="328335" y="2239"/>
                  </a:lnTo>
                  <a:lnTo>
                    <a:pt x="338416" y="0"/>
                  </a:lnTo>
                  <a:lnTo>
                    <a:pt x="348500" y="2184"/>
                  </a:lnTo>
                  <a:lnTo>
                    <a:pt x="356746" y="8204"/>
                  </a:lnTo>
                  <a:lnTo>
                    <a:pt x="362319" y="17148"/>
                  </a:lnTo>
                  <a:lnTo>
                    <a:pt x="364388" y="281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90048" y="2575877"/>
              <a:ext cx="41910" cy="45085"/>
            </a:xfrm>
            <a:custGeom>
              <a:avLst/>
              <a:gdLst/>
              <a:ahLst/>
              <a:cxnLst/>
              <a:rect l="l" t="t" r="r" b="b"/>
              <a:pathLst>
                <a:path w="41910" h="45085">
                  <a:moveTo>
                    <a:pt x="20675" y="0"/>
                  </a:moveTo>
                  <a:lnTo>
                    <a:pt x="12612" y="1788"/>
                  </a:lnTo>
                  <a:lnTo>
                    <a:pt x="6032" y="6630"/>
                  </a:lnTo>
                  <a:lnTo>
                    <a:pt x="1605" y="13799"/>
                  </a:lnTo>
                  <a:lnTo>
                    <a:pt x="0" y="22567"/>
                  </a:lnTo>
                  <a:lnTo>
                    <a:pt x="1648" y="31336"/>
                  </a:lnTo>
                  <a:lnTo>
                    <a:pt x="6108" y="38492"/>
                  </a:lnTo>
                  <a:lnTo>
                    <a:pt x="12712" y="43311"/>
                  </a:lnTo>
                  <a:lnTo>
                    <a:pt x="20789" y="45072"/>
                  </a:lnTo>
                  <a:lnTo>
                    <a:pt x="28849" y="43276"/>
                  </a:lnTo>
                  <a:lnTo>
                    <a:pt x="35421" y="38428"/>
                  </a:lnTo>
                  <a:lnTo>
                    <a:pt x="39844" y="31254"/>
                  </a:lnTo>
                  <a:lnTo>
                    <a:pt x="41452" y="22478"/>
                  </a:lnTo>
                  <a:lnTo>
                    <a:pt x="39799" y="13710"/>
                  </a:lnTo>
                  <a:lnTo>
                    <a:pt x="35340" y="6557"/>
                  </a:lnTo>
                  <a:lnTo>
                    <a:pt x="28744" y="1746"/>
                  </a:lnTo>
                  <a:lnTo>
                    <a:pt x="20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590048" y="2575877"/>
              <a:ext cx="41910" cy="45085"/>
            </a:xfrm>
            <a:custGeom>
              <a:avLst/>
              <a:gdLst/>
              <a:ahLst/>
              <a:cxnLst/>
              <a:rect l="l" t="t" r="r" b="b"/>
              <a:pathLst>
                <a:path w="41910" h="45085">
                  <a:moveTo>
                    <a:pt x="41452" y="22478"/>
                  </a:moveTo>
                  <a:lnTo>
                    <a:pt x="39844" y="31254"/>
                  </a:lnTo>
                  <a:lnTo>
                    <a:pt x="35421" y="38428"/>
                  </a:lnTo>
                  <a:lnTo>
                    <a:pt x="28849" y="43276"/>
                  </a:lnTo>
                  <a:lnTo>
                    <a:pt x="20789" y="45072"/>
                  </a:lnTo>
                  <a:lnTo>
                    <a:pt x="12712" y="43311"/>
                  </a:lnTo>
                  <a:lnTo>
                    <a:pt x="6108" y="38492"/>
                  </a:lnTo>
                  <a:lnTo>
                    <a:pt x="1648" y="31336"/>
                  </a:lnTo>
                  <a:lnTo>
                    <a:pt x="0" y="22567"/>
                  </a:lnTo>
                  <a:lnTo>
                    <a:pt x="1605" y="13799"/>
                  </a:lnTo>
                  <a:lnTo>
                    <a:pt x="6032" y="6630"/>
                  </a:lnTo>
                  <a:lnTo>
                    <a:pt x="12612" y="1788"/>
                  </a:lnTo>
                  <a:lnTo>
                    <a:pt x="20675" y="0"/>
                  </a:lnTo>
                  <a:lnTo>
                    <a:pt x="28744" y="1746"/>
                  </a:lnTo>
                  <a:lnTo>
                    <a:pt x="35340" y="6557"/>
                  </a:lnTo>
                  <a:lnTo>
                    <a:pt x="39799" y="13710"/>
                  </a:lnTo>
                  <a:lnTo>
                    <a:pt x="41452" y="224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610762" y="2587091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16078" y="0"/>
                  </a:moveTo>
                  <a:lnTo>
                    <a:pt x="4622" y="25"/>
                  </a:lnTo>
                  <a:lnTo>
                    <a:pt x="0" y="5092"/>
                  </a:lnTo>
                  <a:lnTo>
                    <a:pt x="38" y="17538"/>
                  </a:lnTo>
                  <a:lnTo>
                    <a:pt x="4673" y="22567"/>
                  </a:lnTo>
                  <a:lnTo>
                    <a:pt x="16128" y="22529"/>
                  </a:lnTo>
                  <a:lnTo>
                    <a:pt x="20751" y="17487"/>
                  </a:lnTo>
                  <a:lnTo>
                    <a:pt x="20739" y="11264"/>
                  </a:lnTo>
                  <a:lnTo>
                    <a:pt x="20726" y="5041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610762" y="2587091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20739" y="11264"/>
                  </a:moveTo>
                  <a:lnTo>
                    <a:pt x="20751" y="17487"/>
                  </a:lnTo>
                  <a:lnTo>
                    <a:pt x="16128" y="22529"/>
                  </a:lnTo>
                  <a:lnTo>
                    <a:pt x="10401" y="22542"/>
                  </a:lnTo>
                  <a:lnTo>
                    <a:pt x="4673" y="22567"/>
                  </a:lnTo>
                  <a:lnTo>
                    <a:pt x="38" y="17538"/>
                  </a:lnTo>
                  <a:lnTo>
                    <a:pt x="12" y="11315"/>
                  </a:lnTo>
                  <a:lnTo>
                    <a:pt x="0" y="5092"/>
                  </a:lnTo>
                  <a:lnTo>
                    <a:pt x="4622" y="25"/>
                  </a:lnTo>
                  <a:lnTo>
                    <a:pt x="10337" y="25"/>
                  </a:lnTo>
                  <a:lnTo>
                    <a:pt x="16078" y="0"/>
                  </a:lnTo>
                  <a:lnTo>
                    <a:pt x="20726" y="5041"/>
                  </a:lnTo>
                  <a:lnTo>
                    <a:pt x="20739" y="1126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29216" y="2815488"/>
              <a:ext cx="66763" cy="7216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72865" y="2833827"/>
              <a:ext cx="66763" cy="72174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3595293" y="3018586"/>
              <a:ext cx="25400" cy="27305"/>
            </a:xfrm>
            <a:custGeom>
              <a:avLst/>
              <a:gdLst/>
              <a:ahLst/>
              <a:cxnLst/>
              <a:rect l="l" t="t" r="r" b="b"/>
              <a:pathLst>
                <a:path w="25400" h="27305">
                  <a:moveTo>
                    <a:pt x="24879" y="13525"/>
                  </a:moveTo>
                  <a:lnTo>
                    <a:pt x="24904" y="20967"/>
                  </a:lnTo>
                  <a:lnTo>
                    <a:pt x="19342" y="27038"/>
                  </a:lnTo>
                  <a:lnTo>
                    <a:pt x="12484" y="27050"/>
                  </a:lnTo>
                  <a:lnTo>
                    <a:pt x="5613" y="27076"/>
                  </a:lnTo>
                  <a:lnTo>
                    <a:pt x="38" y="21018"/>
                  </a:lnTo>
                  <a:lnTo>
                    <a:pt x="12" y="13576"/>
                  </a:lnTo>
                  <a:lnTo>
                    <a:pt x="0" y="6108"/>
                  </a:lnTo>
                  <a:lnTo>
                    <a:pt x="5562" y="50"/>
                  </a:lnTo>
                  <a:lnTo>
                    <a:pt x="12407" y="25"/>
                  </a:lnTo>
                  <a:lnTo>
                    <a:pt x="19278" y="0"/>
                  </a:lnTo>
                  <a:lnTo>
                    <a:pt x="24866" y="6057"/>
                  </a:lnTo>
                  <a:lnTo>
                    <a:pt x="24879" y="1352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600272" y="3021279"/>
              <a:ext cx="20320" cy="22225"/>
            </a:xfrm>
            <a:custGeom>
              <a:avLst/>
              <a:gdLst/>
              <a:ahLst/>
              <a:cxnLst/>
              <a:rect l="l" t="t" r="r" b="b"/>
              <a:pathLst>
                <a:path w="20320" h="22225">
                  <a:moveTo>
                    <a:pt x="15430" y="0"/>
                  </a:moveTo>
                  <a:lnTo>
                    <a:pt x="4419" y="38"/>
                  </a:lnTo>
                  <a:lnTo>
                    <a:pt x="0" y="4902"/>
                  </a:lnTo>
                  <a:lnTo>
                    <a:pt x="25" y="16840"/>
                  </a:lnTo>
                  <a:lnTo>
                    <a:pt x="4483" y="21666"/>
                  </a:lnTo>
                  <a:lnTo>
                    <a:pt x="15481" y="21653"/>
                  </a:lnTo>
                  <a:lnTo>
                    <a:pt x="19926" y="16789"/>
                  </a:lnTo>
                  <a:lnTo>
                    <a:pt x="19900" y="10833"/>
                  </a:lnTo>
                  <a:lnTo>
                    <a:pt x="19888" y="4838"/>
                  </a:lnTo>
                  <a:lnTo>
                    <a:pt x="154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600272" y="3021279"/>
              <a:ext cx="20320" cy="22225"/>
            </a:xfrm>
            <a:custGeom>
              <a:avLst/>
              <a:gdLst/>
              <a:ahLst/>
              <a:cxnLst/>
              <a:rect l="l" t="t" r="r" b="b"/>
              <a:pathLst>
                <a:path w="20320" h="22225">
                  <a:moveTo>
                    <a:pt x="19900" y="10833"/>
                  </a:moveTo>
                  <a:lnTo>
                    <a:pt x="19926" y="16789"/>
                  </a:lnTo>
                  <a:lnTo>
                    <a:pt x="15481" y="21653"/>
                  </a:lnTo>
                  <a:lnTo>
                    <a:pt x="9982" y="21653"/>
                  </a:lnTo>
                  <a:lnTo>
                    <a:pt x="4483" y="21666"/>
                  </a:lnTo>
                  <a:lnTo>
                    <a:pt x="25" y="16840"/>
                  </a:lnTo>
                  <a:lnTo>
                    <a:pt x="12" y="10871"/>
                  </a:lnTo>
                  <a:lnTo>
                    <a:pt x="0" y="4902"/>
                  </a:lnTo>
                  <a:lnTo>
                    <a:pt x="4419" y="38"/>
                  </a:lnTo>
                  <a:lnTo>
                    <a:pt x="9931" y="12"/>
                  </a:lnTo>
                  <a:lnTo>
                    <a:pt x="15430" y="0"/>
                  </a:lnTo>
                  <a:lnTo>
                    <a:pt x="19888" y="4838"/>
                  </a:lnTo>
                  <a:lnTo>
                    <a:pt x="19900" y="108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610216" y="3026689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30">
                  <a:moveTo>
                    <a:pt x="7708" y="0"/>
                  </a:moveTo>
                  <a:lnTo>
                    <a:pt x="4965" y="25"/>
                  </a:lnTo>
                  <a:lnTo>
                    <a:pt x="2222" y="25"/>
                  </a:lnTo>
                  <a:lnTo>
                    <a:pt x="0" y="2451"/>
                  </a:lnTo>
                  <a:lnTo>
                    <a:pt x="12" y="8420"/>
                  </a:lnTo>
                  <a:lnTo>
                    <a:pt x="2235" y="10833"/>
                  </a:lnTo>
                  <a:lnTo>
                    <a:pt x="7734" y="10820"/>
                  </a:lnTo>
                  <a:lnTo>
                    <a:pt x="9969" y="8394"/>
                  </a:lnTo>
                  <a:lnTo>
                    <a:pt x="9956" y="5422"/>
                  </a:lnTo>
                  <a:lnTo>
                    <a:pt x="9956" y="2425"/>
                  </a:lnTo>
                  <a:lnTo>
                    <a:pt x="77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251657" y="3002495"/>
              <a:ext cx="368935" cy="35560"/>
            </a:xfrm>
            <a:custGeom>
              <a:avLst/>
              <a:gdLst/>
              <a:ahLst/>
              <a:cxnLst/>
              <a:rect l="l" t="t" r="r" b="b"/>
              <a:pathLst>
                <a:path w="368935" h="35560">
                  <a:moveTo>
                    <a:pt x="368515" y="29616"/>
                  </a:moveTo>
                  <a:lnTo>
                    <a:pt x="368528" y="32588"/>
                  </a:lnTo>
                  <a:lnTo>
                    <a:pt x="366293" y="35013"/>
                  </a:lnTo>
                  <a:lnTo>
                    <a:pt x="363537" y="35026"/>
                  </a:lnTo>
                  <a:lnTo>
                    <a:pt x="360794" y="35026"/>
                  </a:lnTo>
                  <a:lnTo>
                    <a:pt x="358571" y="32613"/>
                  </a:lnTo>
                  <a:lnTo>
                    <a:pt x="358559" y="29629"/>
                  </a:lnTo>
                  <a:lnTo>
                    <a:pt x="358559" y="26644"/>
                  </a:lnTo>
                  <a:lnTo>
                    <a:pt x="360781" y="24218"/>
                  </a:lnTo>
                  <a:lnTo>
                    <a:pt x="363524" y="24218"/>
                  </a:lnTo>
                  <a:lnTo>
                    <a:pt x="366267" y="24193"/>
                  </a:lnTo>
                  <a:lnTo>
                    <a:pt x="368515" y="26619"/>
                  </a:lnTo>
                  <a:lnTo>
                    <a:pt x="368515" y="29616"/>
                  </a:lnTo>
                  <a:close/>
                </a:path>
                <a:path w="368935" h="35560">
                  <a:moveTo>
                    <a:pt x="24891" y="13512"/>
                  </a:moveTo>
                  <a:lnTo>
                    <a:pt x="24904" y="20980"/>
                  </a:lnTo>
                  <a:lnTo>
                    <a:pt x="19354" y="27050"/>
                  </a:lnTo>
                  <a:lnTo>
                    <a:pt x="12484" y="27063"/>
                  </a:lnTo>
                  <a:lnTo>
                    <a:pt x="5626" y="27076"/>
                  </a:lnTo>
                  <a:lnTo>
                    <a:pt x="38" y="21043"/>
                  </a:lnTo>
                  <a:lnTo>
                    <a:pt x="25" y="13576"/>
                  </a:lnTo>
                  <a:lnTo>
                    <a:pt x="0" y="6121"/>
                  </a:lnTo>
                  <a:lnTo>
                    <a:pt x="5549" y="50"/>
                  </a:lnTo>
                  <a:lnTo>
                    <a:pt x="12407" y="25"/>
                  </a:lnTo>
                  <a:lnTo>
                    <a:pt x="19291" y="0"/>
                  </a:lnTo>
                  <a:lnTo>
                    <a:pt x="24866" y="6057"/>
                  </a:lnTo>
                  <a:lnTo>
                    <a:pt x="24891" y="1351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256635" y="3005213"/>
              <a:ext cx="20320" cy="22225"/>
            </a:xfrm>
            <a:custGeom>
              <a:avLst/>
              <a:gdLst/>
              <a:ahLst/>
              <a:cxnLst/>
              <a:rect l="l" t="t" r="r" b="b"/>
              <a:pathLst>
                <a:path w="20320" h="22225">
                  <a:moveTo>
                    <a:pt x="15443" y="0"/>
                  </a:moveTo>
                  <a:lnTo>
                    <a:pt x="4432" y="25"/>
                  </a:lnTo>
                  <a:lnTo>
                    <a:pt x="0" y="4876"/>
                  </a:lnTo>
                  <a:lnTo>
                    <a:pt x="25" y="16827"/>
                  </a:lnTo>
                  <a:lnTo>
                    <a:pt x="4495" y="21653"/>
                  </a:lnTo>
                  <a:lnTo>
                    <a:pt x="15494" y="21628"/>
                  </a:lnTo>
                  <a:lnTo>
                    <a:pt x="19926" y="16789"/>
                  </a:lnTo>
                  <a:lnTo>
                    <a:pt x="19913" y="10795"/>
                  </a:lnTo>
                  <a:lnTo>
                    <a:pt x="19888" y="4825"/>
                  </a:lnTo>
                  <a:lnTo>
                    <a:pt x="154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256635" y="3005213"/>
              <a:ext cx="20320" cy="22225"/>
            </a:xfrm>
            <a:custGeom>
              <a:avLst/>
              <a:gdLst/>
              <a:ahLst/>
              <a:cxnLst/>
              <a:rect l="l" t="t" r="r" b="b"/>
              <a:pathLst>
                <a:path w="20320" h="22225">
                  <a:moveTo>
                    <a:pt x="19913" y="10795"/>
                  </a:moveTo>
                  <a:lnTo>
                    <a:pt x="19926" y="16789"/>
                  </a:lnTo>
                  <a:lnTo>
                    <a:pt x="15494" y="21628"/>
                  </a:lnTo>
                  <a:lnTo>
                    <a:pt x="9994" y="21640"/>
                  </a:lnTo>
                  <a:lnTo>
                    <a:pt x="4495" y="21653"/>
                  </a:lnTo>
                  <a:lnTo>
                    <a:pt x="25" y="16827"/>
                  </a:lnTo>
                  <a:lnTo>
                    <a:pt x="12" y="10845"/>
                  </a:lnTo>
                  <a:lnTo>
                    <a:pt x="0" y="4876"/>
                  </a:lnTo>
                  <a:lnTo>
                    <a:pt x="4432" y="25"/>
                  </a:lnTo>
                  <a:lnTo>
                    <a:pt x="9944" y="12"/>
                  </a:lnTo>
                  <a:lnTo>
                    <a:pt x="15443" y="0"/>
                  </a:lnTo>
                  <a:lnTo>
                    <a:pt x="19888" y="4825"/>
                  </a:lnTo>
                  <a:lnTo>
                    <a:pt x="19913" y="107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266592" y="3010623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30">
                  <a:moveTo>
                    <a:pt x="7721" y="0"/>
                  </a:moveTo>
                  <a:lnTo>
                    <a:pt x="2235" y="12"/>
                  </a:lnTo>
                  <a:lnTo>
                    <a:pt x="0" y="2425"/>
                  </a:lnTo>
                  <a:lnTo>
                    <a:pt x="12" y="8407"/>
                  </a:lnTo>
                  <a:lnTo>
                    <a:pt x="2247" y="10833"/>
                  </a:lnTo>
                  <a:lnTo>
                    <a:pt x="4991" y="10807"/>
                  </a:lnTo>
                  <a:lnTo>
                    <a:pt x="7747" y="10807"/>
                  </a:lnTo>
                  <a:lnTo>
                    <a:pt x="9956" y="8394"/>
                  </a:lnTo>
                  <a:lnTo>
                    <a:pt x="9956" y="5384"/>
                  </a:lnTo>
                  <a:lnTo>
                    <a:pt x="9944" y="2400"/>
                  </a:lnTo>
                  <a:lnTo>
                    <a:pt x="77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246170" y="3010623"/>
              <a:ext cx="52069" cy="1491615"/>
            </a:xfrm>
            <a:custGeom>
              <a:avLst/>
              <a:gdLst/>
              <a:ahLst/>
              <a:cxnLst/>
              <a:rect l="l" t="t" r="r" b="b"/>
              <a:pathLst>
                <a:path w="52070" h="1491614">
                  <a:moveTo>
                    <a:pt x="30378" y="5384"/>
                  </a:moveTo>
                  <a:lnTo>
                    <a:pt x="30378" y="8394"/>
                  </a:lnTo>
                  <a:lnTo>
                    <a:pt x="28168" y="10807"/>
                  </a:lnTo>
                  <a:lnTo>
                    <a:pt x="25412" y="10807"/>
                  </a:lnTo>
                  <a:lnTo>
                    <a:pt x="22669" y="10833"/>
                  </a:lnTo>
                  <a:lnTo>
                    <a:pt x="20434" y="8407"/>
                  </a:lnTo>
                  <a:lnTo>
                    <a:pt x="20434" y="5410"/>
                  </a:lnTo>
                  <a:lnTo>
                    <a:pt x="20421" y="2425"/>
                  </a:lnTo>
                  <a:lnTo>
                    <a:pt x="22656" y="12"/>
                  </a:lnTo>
                  <a:lnTo>
                    <a:pt x="25399" y="0"/>
                  </a:lnTo>
                  <a:lnTo>
                    <a:pt x="28143" y="0"/>
                  </a:lnTo>
                  <a:lnTo>
                    <a:pt x="30365" y="2400"/>
                  </a:lnTo>
                  <a:lnTo>
                    <a:pt x="30378" y="5384"/>
                  </a:lnTo>
                  <a:close/>
                </a:path>
                <a:path w="52070" h="1491614">
                  <a:moveTo>
                    <a:pt x="51828" y="1463103"/>
                  </a:moveTo>
                  <a:lnTo>
                    <a:pt x="49811" y="1474076"/>
                  </a:lnTo>
                  <a:lnTo>
                    <a:pt x="44276" y="1483037"/>
                  </a:lnTo>
                  <a:lnTo>
                    <a:pt x="36053" y="1489087"/>
                  </a:lnTo>
                  <a:lnTo>
                    <a:pt x="25971" y="1491322"/>
                  </a:lnTo>
                  <a:lnTo>
                    <a:pt x="15884" y="1489131"/>
                  </a:lnTo>
                  <a:lnTo>
                    <a:pt x="7632" y="1483118"/>
                  </a:lnTo>
                  <a:lnTo>
                    <a:pt x="2057" y="1474181"/>
                  </a:lnTo>
                  <a:lnTo>
                    <a:pt x="0" y="1463217"/>
                  </a:lnTo>
                  <a:lnTo>
                    <a:pt x="2010" y="1452256"/>
                  </a:lnTo>
                  <a:lnTo>
                    <a:pt x="7543" y="1443294"/>
                  </a:lnTo>
                  <a:lnTo>
                    <a:pt x="15762" y="1437243"/>
                  </a:lnTo>
                  <a:lnTo>
                    <a:pt x="25831" y="1435011"/>
                  </a:lnTo>
                  <a:lnTo>
                    <a:pt x="35926" y="1437196"/>
                  </a:lnTo>
                  <a:lnTo>
                    <a:pt x="44183" y="1443208"/>
                  </a:lnTo>
                  <a:lnTo>
                    <a:pt x="49763" y="1452145"/>
                  </a:lnTo>
                  <a:lnTo>
                    <a:pt x="51828" y="14631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256546" y="4451248"/>
              <a:ext cx="41910" cy="45085"/>
            </a:xfrm>
            <a:custGeom>
              <a:avLst/>
              <a:gdLst/>
              <a:ahLst/>
              <a:cxnLst/>
              <a:rect l="l" t="t" r="r" b="b"/>
              <a:pathLst>
                <a:path w="41910" h="45085">
                  <a:moveTo>
                    <a:pt x="20662" y="0"/>
                  </a:moveTo>
                  <a:lnTo>
                    <a:pt x="12598" y="1783"/>
                  </a:lnTo>
                  <a:lnTo>
                    <a:pt x="6026" y="6627"/>
                  </a:lnTo>
                  <a:lnTo>
                    <a:pt x="1606" y="13803"/>
                  </a:lnTo>
                  <a:lnTo>
                    <a:pt x="0" y="22580"/>
                  </a:lnTo>
                  <a:lnTo>
                    <a:pt x="1646" y="31347"/>
                  </a:lnTo>
                  <a:lnTo>
                    <a:pt x="6100" y="38496"/>
                  </a:lnTo>
                  <a:lnTo>
                    <a:pt x="12696" y="43308"/>
                  </a:lnTo>
                  <a:lnTo>
                    <a:pt x="20764" y="45059"/>
                  </a:lnTo>
                  <a:lnTo>
                    <a:pt x="28828" y="43271"/>
                  </a:lnTo>
                  <a:lnTo>
                    <a:pt x="35409" y="38428"/>
                  </a:lnTo>
                  <a:lnTo>
                    <a:pt x="39840" y="31259"/>
                  </a:lnTo>
                  <a:lnTo>
                    <a:pt x="41452" y="22491"/>
                  </a:lnTo>
                  <a:lnTo>
                    <a:pt x="39802" y="13715"/>
                  </a:lnTo>
                  <a:lnTo>
                    <a:pt x="35339" y="6559"/>
                  </a:lnTo>
                  <a:lnTo>
                    <a:pt x="28735" y="1746"/>
                  </a:lnTo>
                  <a:lnTo>
                    <a:pt x="206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256546" y="4451248"/>
              <a:ext cx="41910" cy="45085"/>
            </a:xfrm>
            <a:custGeom>
              <a:avLst/>
              <a:gdLst/>
              <a:ahLst/>
              <a:cxnLst/>
              <a:rect l="l" t="t" r="r" b="b"/>
              <a:pathLst>
                <a:path w="41910" h="45085">
                  <a:moveTo>
                    <a:pt x="41452" y="22491"/>
                  </a:moveTo>
                  <a:lnTo>
                    <a:pt x="39840" y="31259"/>
                  </a:lnTo>
                  <a:lnTo>
                    <a:pt x="35409" y="38428"/>
                  </a:lnTo>
                  <a:lnTo>
                    <a:pt x="28828" y="43271"/>
                  </a:lnTo>
                  <a:lnTo>
                    <a:pt x="20764" y="45059"/>
                  </a:lnTo>
                  <a:lnTo>
                    <a:pt x="12696" y="43308"/>
                  </a:lnTo>
                  <a:lnTo>
                    <a:pt x="6100" y="38496"/>
                  </a:lnTo>
                  <a:lnTo>
                    <a:pt x="1646" y="31347"/>
                  </a:lnTo>
                  <a:lnTo>
                    <a:pt x="0" y="22580"/>
                  </a:lnTo>
                  <a:lnTo>
                    <a:pt x="1606" y="13803"/>
                  </a:lnTo>
                  <a:lnTo>
                    <a:pt x="6026" y="6627"/>
                  </a:lnTo>
                  <a:lnTo>
                    <a:pt x="12598" y="1783"/>
                  </a:lnTo>
                  <a:lnTo>
                    <a:pt x="20662" y="0"/>
                  </a:lnTo>
                  <a:lnTo>
                    <a:pt x="28735" y="1746"/>
                  </a:lnTo>
                  <a:lnTo>
                    <a:pt x="35339" y="6559"/>
                  </a:lnTo>
                  <a:lnTo>
                    <a:pt x="39802" y="13715"/>
                  </a:lnTo>
                  <a:lnTo>
                    <a:pt x="41452" y="2249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277247" y="4462475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16065" y="0"/>
                  </a:moveTo>
                  <a:lnTo>
                    <a:pt x="4622" y="38"/>
                  </a:lnTo>
                  <a:lnTo>
                    <a:pt x="0" y="5080"/>
                  </a:lnTo>
                  <a:lnTo>
                    <a:pt x="25" y="17538"/>
                  </a:lnTo>
                  <a:lnTo>
                    <a:pt x="4686" y="22555"/>
                  </a:lnTo>
                  <a:lnTo>
                    <a:pt x="16116" y="22529"/>
                  </a:lnTo>
                  <a:lnTo>
                    <a:pt x="20764" y="17487"/>
                  </a:lnTo>
                  <a:lnTo>
                    <a:pt x="20751" y="11252"/>
                  </a:lnTo>
                  <a:lnTo>
                    <a:pt x="20726" y="5029"/>
                  </a:lnTo>
                  <a:lnTo>
                    <a:pt x="160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277247" y="4462475"/>
              <a:ext cx="364490" cy="74930"/>
            </a:xfrm>
            <a:custGeom>
              <a:avLst/>
              <a:gdLst/>
              <a:ahLst/>
              <a:cxnLst/>
              <a:rect l="l" t="t" r="r" b="b"/>
              <a:pathLst>
                <a:path w="364489" h="74929">
                  <a:moveTo>
                    <a:pt x="20751" y="11252"/>
                  </a:moveTo>
                  <a:lnTo>
                    <a:pt x="20764" y="17487"/>
                  </a:lnTo>
                  <a:lnTo>
                    <a:pt x="16116" y="22529"/>
                  </a:lnTo>
                  <a:lnTo>
                    <a:pt x="10413" y="22542"/>
                  </a:lnTo>
                  <a:lnTo>
                    <a:pt x="4686" y="22555"/>
                  </a:lnTo>
                  <a:lnTo>
                    <a:pt x="25" y="17538"/>
                  </a:lnTo>
                  <a:lnTo>
                    <a:pt x="12" y="11290"/>
                  </a:lnTo>
                  <a:lnTo>
                    <a:pt x="0" y="5080"/>
                  </a:lnTo>
                  <a:lnTo>
                    <a:pt x="4622" y="38"/>
                  </a:lnTo>
                  <a:lnTo>
                    <a:pt x="10363" y="12"/>
                  </a:lnTo>
                  <a:lnTo>
                    <a:pt x="16065" y="0"/>
                  </a:lnTo>
                  <a:lnTo>
                    <a:pt x="20726" y="5029"/>
                  </a:lnTo>
                  <a:lnTo>
                    <a:pt x="20751" y="11252"/>
                  </a:lnTo>
                  <a:close/>
                </a:path>
                <a:path w="364489" h="74929">
                  <a:moveTo>
                    <a:pt x="364426" y="46482"/>
                  </a:moveTo>
                  <a:lnTo>
                    <a:pt x="362415" y="57456"/>
                  </a:lnTo>
                  <a:lnTo>
                    <a:pt x="356879" y="66422"/>
                  </a:lnTo>
                  <a:lnTo>
                    <a:pt x="348653" y="72476"/>
                  </a:lnTo>
                  <a:lnTo>
                    <a:pt x="338569" y="74714"/>
                  </a:lnTo>
                  <a:lnTo>
                    <a:pt x="328483" y="72526"/>
                  </a:lnTo>
                  <a:lnTo>
                    <a:pt x="320235" y="66511"/>
                  </a:lnTo>
                  <a:lnTo>
                    <a:pt x="314660" y="57574"/>
                  </a:lnTo>
                  <a:lnTo>
                    <a:pt x="312597" y="46621"/>
                  </a:lnTo>
                  <a:lnTo>
                    <a:pt x="314603" y="35637"/>
                  </a:lnTo>
                  <a:lnTo>
                    <a:pt x="320138" y="26665"/>
                  </a:lnTo>
                  <a:lnTo>
                    <a:pt x="328364" y="20609"/>
                  </a:lnTo>
                  <a:lnTo>
                    <a:pt x="338442" y="18376"/>
                  </a:lnTo>
                  <a:lnTo>
                    <a:pt x="348535" y="20560"/>
                  </a:lnTo>
                  <a:lnTo>
                    <a:pt x="356787" y="26571"/>
                  </a:lnTo>
                  <a:lnTo>
                    <a:pt x="362363" y="35511"/>
                  </a:lnTo>
                  <a:lnTo>
                    <a:pt x="364426" y="4648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600208" y="4486465"/>
              <a:ext cx="41910" cy="45085"/>
            </a:xfrm>
            <a:custGeom>
              <a:avLst/>
              <a:gdLst/>
              <a:ahLst/>
              <a:cxnLst/>
              <a:rect l="l" t="t" r="r" b="b"/>
              <a:pathLst>
                <a:path w="41910" h="45085">
                  <a:moveTo>
                    <a:pt x="20675" y="0"/>
                  </a:moveTo>
                  <a:lnTo>
                    <a:pt x="12614" y="1794"/>
                  </a:lnTo>
                  <a:lnTo>
                    <a:pt x="6037" y="6638"/>
                  </a:lnTo>
                  <a:lnTo>
                    <a:pt x="1610" y="13812"/>
                  </a:lnTo>
                  <a:lnTo>
                    <a:pt x="0" y="22593"/>
                  </a:lnTo>
                  <a:lnTo>
                    <a:pt x="1653" y="31356"/>
                  </a:lnTo>
                  <a:lnTo>
                    <a:pt x="6111" y="38511"/>
                  </a:lnTo>
                  <a:lnTo>
                    <a:pt x="12708" y="43329"/>
                  </a:lnTo>
                  <a:lnTo>
                    <a:pt x="20777" y="45085"/>
                  </a:lnTo>
                  <a:lnTo>
                    <a:pt x="28846" y="43292"/>
                  </a:lnTo>
                  <a:lnTo>
                    <a:pt x="35426" y="38441"/>
                  </a:lnTo>
                  <a:lnTo>
                    <a:pt x="39854" y="31263"/>
                  </a:lnTo>
                  <a:lnTo>
                    <a:pt x="41465" y="22491"/>
                  </a:lnTo>
                  <a:lnTo>
                    <a:pt x="39819" y="13726"/>
                  </a:lnTo>
                  <a:lnTo>
                    <a:pt x="35361" y="6578"/>
                  </a:lnTo>
                  <a:lnTo>
                    <a:pt x="28758" y="1764"/>
                  </a:lnTo>
                  <a:lnTo>
                    <a:pt x="20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600208" y="4486465"/>
              <a:ext cx="41910" cy="45085"/>
            </a:xfrm>
            <a:custGeom>
              <a:avLst/>
              <a:gdLst/>
              <a:ahLst/>
              <a:cxnLst/>
              <a:rect l="l" t="t" r="r" b="b"/>
              <a:pathLst>
                <a:path w="41910" h="45085">
                  <a:moveTo>
                    <a:pt x="41465" y="22491"/>
                  </a:moveTo>
                  <a:lnTo>
                    <a:pt x="39854" y="31263"/>
                  </a:lnTo>
                  <a:lnTo>
                    <a:pt x="35426" y="38441"/>
                  </a:lnTo>
                  <a:lnTo>
                    <a:pt x="28846" y="43292"/>
                  </a:lnTo>
                  <a:lnTo>
                    <a:pt x="20777" y="45085"/>
                  </a:lnTo>
                  <a:lnTo>
                    <a:pt x="12708" y="43329"/>
                  </a:lnTo>
                  <a:lnTo>
                    <a:pt x="6111" y="38511"/>
                  </a:lnTo>
                  <a:lnTo>
                    <a:pt x="1653" y="31356"/>
                  </a:lnTo>
                  <a:lnTo>
                    <a:pt x="0" y="22593"/>
                  </a:lnTo>
                  <a:lnTo>
                    <a:pt x="1610" y="13812"/>
                  </a:lnTo>
                  <a:lnTo>
                    <a:pt x="6037" y="6638"/>
                  </a:lnTo>
                  <a:lnTo>
                    <a:pt x="12614" y="1794"/>
                  </a:lnTo>
                  <a:lnTo>
                    <a:pt x="20675" y="0"/>
                  </a:lnTo>
                  <a:lnTo>
                    <a:pt x="28758" y="1764"/>
                  </a:lnTo>
                  <a:lnTo>
                    <a:pt x="35361" y="6578"/>
                  </a:lnTo>
                  <a:lnTo>
                    <a:pt x="39819" y="13726"/>
                  </a:lnTo>
                  <a:lnTo>
                    <a:pt x="41465" y="2249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620935" y="4497704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16078" y="0"/>
                  </a:moveTo>
                  <a:lnTo>
                    <a:pt x="4610" y="25"/>
                  </a:lnTo>
                  <a:lnTo>
                    <a:pt x="0" y="5080"/>
                  </a:lnTo>
                  <a:lnTo>
                    <a:pt x="25" y="17525"/>
                  </a:lnTo>
                  <a:lnTo>
                    <a:pt x="4660" y="22555"/>
                  </a:lnTo>
                  <a:lnTo>
                    <a:pt x="16128" y="22542"/>
                  </a:lnTo>
                  <a:lnTo>
                    <a:pt x="20751" y="17475"/>
                  </a:lnTo>
                  <a:lnTo>
                    <a:pt x="20739" y="11252"/>
                  </a:lnTo>
                  <a:lnTo>
                    <a:pt x="20726" y="5029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620935" y="4497704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20739" y="11252"/>
                  </a:moveTo>
                  <a:lnTo>
                    <a:pt x="20751" y="17475"/>
                  </a:lnTo>
                  <a:lnTo>
                    <a:pt x="16128" y="22542"/>
                  </a:lnTo>
                  <a:lnTo>
                    <a:pt x="10401" y="22555"/>
                  </a:lnTo>
                  <a:lnTo>
                    <a:pt x="4660" y="22555"/>
                  </a:lnTo>
                  <a:lnTo>
                    <a:pt x="25" y="17525"/>
                  </a:lnTo>
                  <a:lnTo>
                    <a:pt x="0" y="11303"/>
                  </a:lnTo>
                  <a:lnTo>
                    <a:pt x="0" y="5080"/>
                  </a:lnTo>
                  <a:lnTo>
                    <a:pt x="4610" y="25"/>
                  </a:lnTo>
                  <a:lnTo>
                    <a:pt x="10337" y="12"/>
                  </a:lnTo>
                  <a:lnTo>
                    <a:pt x="16078" y="0"/>
                  </a:lnTo>
                  <a:lnTo>
                    <a:pt x="20726" y="5029"/>
                  </a:lnTo>
                  <a:lnTo>
                    <a:pt x="20739" y="1125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35832" y="4175213"/>
              <a:ext cx="66763" cy="72174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82885" y="4209313"/>
              <a:ext cx="66776" cy="72174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173679" y="3836009"/>
              <a:ext cx="572770" cy="215265"/>
            </a:xfrm>
            <a:custGeom>
              <a:avLst/>
              <a:gdLst/>
              <a:ahLst/>
              <a:cxnLst/>
              <a:rect l="l" t="t" r="r" b="b"/>
              <a:pathLst>
                <a:path w="572770" h="215264">
                  <a:moveTo>
                    <a:pt x="572744" y="192417"/>
                  </a:moveTo>
                  <a:lnTo>
                    <a:pt x="570685" y="201185"/>
                  </a:lnTo>
                  <a:lnTo>
                    <a:pt x="565032" y="208356"/>
                  </a:lnTo>
                  <a:lnTo>
                    <a:pt x="556631" y="213202"/>
                  </a:lnTo>
                  <a:lnTo>
                    <a:pt x="546328" y="214998"/>
                  </a:lnTo>
                  <a:lnTo>
                    <a:pt x="536019" y="213252"/>
                  </a:lnTo>
                  <a:lnTo>
                    <a:pt x="527591" y="208445"/>
                  </a:lnTo>
                  <a:lnTo>
                    <a:pt x="521898" y="201303"/>
                  </a:lnTo>
                  <a:lnTo>
                    <a:pt x="519798" y="192557"/>
                  </a:lnTo>
                  <a:lnTo>
                    <a:pt x="521859" y="183780"/>
                  </a:lnTo>
                  <a:lnTo>
                    <a:pt x="527516" y="176603"/>
                  </a:lnTo>
                  <a:lnTo>
                    <a:pt x="535921" y="171754"/>
                  </a:lnTo>
                  <a:lnTo>
                    <a:pt x="546227" y="169964"/>
                  </a:lnTo>
                  <a:lnTo>
                    <a:pt x="556533" y="171707"/>
                  </a:lnTo>
                  <a:lnTo>
                    <a:pt x="564957" y="176514"/>
                  </a:lnTo>
                  <a:lnTo>
                    <a:pt x="570646" y="183658"/>
                  </a:lnTo>
                  <a:lnTo>
                    <a:pt x="572744" y="192417"/>
                  </a:lnTo>
                  <a:close/>
                </a:path>
                <a:path w="572770" h="215264">
                  <a:moveTo>
                    <a:pt x="76" y="33807"/>
                  </a:moveTo>
                  <a:lnTo>
                    <a:pt x="0" y="0"/>
                  </a:lnTo>
                  <a:lnTo>
                    <a:pt x="50698" y="2146"/>
                  </a:lnTo>
                  <a:lnTo>
                    <a:pt x="50774" y="38201"/>
                  </a:lnTo>
                  <a:lnTo>
                    <a:pt x="76" y="3380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998266" y="3945661"/>
              <a:ext cx="48895" cy="52069"/>
            </a:xfrm>
            <a:custGeom>
              <a:avLst/>
              <a:gdLst/>
              <a:ahLst/>
              <a:cxnLst/>
              <a:rect l="l" t="t" r="r" b="b"/>
              <a:pathLst>
                <a:path w="48894" h="52070">
                  <a:moveTo>
                    <a:pt x="24168" y="0"/>
                  </a:moveTo>
                  <a:lnTo>
                    <a:pt x="14733" y="2050"/>
                  </a:lnTo>
                  <a:lnTo>
                    <a:pt x="7045" y="7621"/>
                  </a:lnTo>
                  <a:lnTo>
                    <a:pt x="1876" y="15871"/>
                  </a:lnTo>
                  <a:lnTo>
                    <a:pt x="0" y="25958"/>
                  </a:lnTo>
                  <a:lnTo>
                    <a:pt x="1926" y="36037"/>
                  </a:lnTo>
                  <a:lnTo>
                    <a:pt x="7131" y="44265"/>
                  </a:lnTo>
                  <a:lnTo>
                    <a:pt x="14841" y="49808"/>
                  </a:lnTo>
                  <a:lnTo>
                    <a:pt x="24282" y="51828"/>
                  </a:lnTo>
                  <a:lnTo>
                    <a:pt x="33698" y="49765"/>
                  </a:lnTo>
                  <a:lnTo>
                    <a:pt x="41384" y="44191"/>
                  </a:lnTo>
                  <a:lnTo>
                    <a:pt x="46558" y="35942"/>
                  </a:lnTo>
                  <a:lnTo>
                    <a:pt x="48437" y="25857"/>
                  </a:lnTo>
                  <a:lnTo>
                    <a:pt x="46508" y="15778"/>
                  </a:lnTo>
                  <a:lnTo>
                    <a:pt x="41298" y="7551"/>
                  </a:lnTo>
                  <a:lnTo>
                    <a:pt x="33591" y="2013"/>
                  </a:lnTo>
                  <a:lnTo>
                    <a:pt x="241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998266" y="3945661"/>
              <a:ext cx="48895" cy="52069"/>
            </a:xfrm>
            <a:custGeom>
              <a:avLst/>
              <a:gdLst/>
              <a:ahLst/>
              <a:cxnLst/>
              <a:rect l="l" t="t" r="r" b="b"/>
              <a:pathLst>
                <a:path w="48894" h="52070">
                  <a:moveTo>
                    <a:pt x="48437" y="25857"/>
                  </a:moveTo>
                  <a:lnTo>
                    <a:pt x="46558" y="35942"/>
                  </a:lnTo>
                  <a:lnTo>
                    <a:pt x="41384" y="44191"/>
                  </a:lnTo>
                  <a:lnTo>
                    <a:pt x="33698" y="49765"/>
                  </a:lnTo>
                  <a:lnTo>
                    <a:pt x="24282" y="51828"/>
                  </a:lnTo>
                  <a:lnTo>
                    <a:pt x="14841" y="49808"/>
                  </a:lnTo>
                  <a:lnTo>
                    <a:pt x="7131" y="44265"/>
                  </a:lnTo>
                  <a:lnTo>
                    <a:pt x="1926" y="36037"/>
                  </a:lnTo>
                  <a:lnTo>
                    <a:pt x="0" y="25958"/>
                  </a:lnTo>
                  <a:lnTo>
                    <a:pt x="1876" y="15871"/>
                  </a:lnTo>
                  <a:lnTo>
                    <a:pt x="7045" y="7621"/>
                  </a:lnTo>
                  <a:lnTo>
                    <a:pt x="14733" y="2050"/>
                  </a:lnTo>
                  <a:lnTo>
                    <a:pt x="24168" y="0"/>
                  </a:lnTo>
                  <a:lnTo>
                    <a:pt x="33591" y="2013"/>
                  </a:lnTo>
                  <a:lnTo>
                    <a:pt x="41298" y="7551"/>
                  </a:lnTo>
                  <a:lnTo>
                    <a:pt x="46508" y="15778"/>
                  </a:lnTo>
                  <a:lnTo>
                    <a:pt x="48437" y="258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06636" y="3970515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4" h="9525">
                  <a:moveTo>
                    <a:pt x="5143" y="0"/>
                  </a:moveTo>
                  <a:lnTo>
                    <a:pt x="0" y="8928"/>
                  </a:lnTo>
                  <a:lnTo>
                    <a:pt x="10325" y="8902"/>
                  </a:lnTo>
                  <a:lnTo>
                    <a:pt x="51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16237" y="3956938"/>
              <a:ext cx="19685" cy="28575"/>
            </a:xfrm>
            <a:custGeom>
              <a:avLst/>
              <a:gdLst/>
              <a:ahLst/>
              <a:cxnLst/>
              <a:rect l="l" t="t" r="r" b="b"/>
              <a:pathLst>
                <a:path w="19685" h="28575">
                  <a:moveTo>
                    <a:pt x="0" y="0"/>
                  </a:moveTo>
                  <a:lnTo>
                    <a:pt x="19227" y="2810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934040" y="2859747"/>
              <a:ext cx="1270" cy="15875"/>
            </a:xfrm>
            <a:custGeom>
              <a:avLst/>
              <a:gdLst/>
              <a:ahLst/>
              <a:cxnLst/>
              <a:rect l="l" t="t" r="r" b="b"/>
              <a:pathLst>
                <a:path w="1270" h="15875">
                  <a:moveTo>
                    <a:pt x="0" y="0"/>
                  </a:moveTo>
                  <a:lnTo>
                    <a:pt x="1155" y="15760"/>
                  </a:lnTo>
                </a:path>
              </a:pathLst>
            </a:custGeom>
            <a:ln w="25400">
              <a:solidFill>
                <a:srgbClr val="6667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919766" y="2880283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4">
                  <a:moveTo>
                    <a:pt x="22339" y="0"/>
                  </a:moveTo>
                  <a:lnTo>
                    <a:pt x="13624" y="1677"/>
                  </a:lnTo>
                  <a:lnTo>
                    <a:pt x="6516" y="6218"/>
                  </a:lnTo>
                  <a:lnTo>
                    <a:pt x="1734" y="12942"/>
                  </a:lnTo>
                  <a:lnTo>
                    <a:pt x="0" y="21170"/>
                  </a:lnTo>
                  <a:lnTo>
                    <a:pt x="1777" y="29390"/>
                  </a:lnTo>
                  <a:lnTo>
                    <a:pt x="6591" y="36093"/>
                  </a:lnTo>
                  <a:lnTo>
                    <a:pt x="13719" y="40605"/>
                  </a:lnTo>
                  <a:lnTo>
                    <a:pt x="22440" y="42252"/>
                  </a:lnTo>
                  <a:lnTo>
                    <a:pt x="31155" y="40568"/>
                  </a:lnTo>
                  <a:lnTo>
                    <a:pt x="38263" y="36025"/>
                  </a:lnTo>
                  <a:lnTo>
                    <a:pt x="43045" y="29303"/>
                  </a:lnTo>
                  <a:lnTo>
                    <a:pt x="44780" y="21081"/>
                  </a:lnTo>
                  <a:lnTo>
                    <a:pt x="43002" y="12858"/>
                  </a:lnTo>
                  <a:lnTo>
                    <a:pt x="38188" y="6149"/>
                  </a:lnTo>
                  <a:lnTo>
                    <a:pt x="31060" y="1636"/>
                  </a:lnTo>
                  <a:lnTo>
                    <a:pt x="223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19766" y="2880282"/>
              <a:ext cx="44780" cy="42252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3911295" y="2880283"/>
              <a:ext cx="53340" cy="368300"/>
            </a:xfrm>
            <a:custGeom>
              <a:avLst/>
              <a:gdLst/>
              <a:ahLst/>
              <a:cxnLst/>
              <a:rect l="l" t="t" r="r" b="b"/>
              <a:pathLst>
                <a:path w="53339" h="368300">
                  <a:moveTo>
                    <a:pt x="53251" y="21081"/>
                  </a:moveTo>
                  <a:lnTo>
                    <a:pt x="51516" y="29303"/>
                  </a:lnTo>
                  <a:lnTo>
                    <a:pt x="46734" y="36025"/>
                  </a:lnTo>
                  <a:lnTo>
                    <a:pt x="39626" y="40568"/>
                  </a:lnTo>
                  <a:lnTo>
                    <a:pt x="30911" y="42252"/>
                  </a:lnTo>
                  <a:lnTo>
                    <a:pt x="22190" y="40605"/>
                  </a:lnTo>
                  <a:lnTo>
                    <a:pt x="15062" y="36093"/>
                  </a:lnTo>
                  <a:lnTo>
                    <a:pt x="10248" y="29390"/>
                  </a:lnTo>
                  <a:lnTo>
                    <a:pt x="8470" y="21170"/>
                  </a:lnTo>
                  <a:lnTo>
                    <a:pt x="10205" y="12942"/>
                  </a:lnTo>
                  <a:lnTo>
                    <a:pt x="14987" y="6218"/>
                  </a:lnTo>
                  <a:lnTo>
                    <a:pt x="22095" y="1677"/>
                  </a:lnTo>
                  <a:lnTo>
                    <a:pt x="30810" y="0"/>
                  </a:lnTo>
                  <a:lnTo>
                    <a:pt x="39531" y="1636"/>
                  </a:lnTo>
                  <a:lnTo>
                    <a:pt x="46659" y="6149"/>
                  </a:lnTo>
                  <a:lnTo>
                    <a:pt x="51473" y="12858"/>
                  </a:lnTo>
                  <a:lnTo>
                    <a:pt x="53251" y="21081"/>
                  </a:lnTo>
                  <a:close/>
                </a:path>
                <a:path w="53339" h="368300">
                  <a:moveTo>
                    <a:pt x="21170" y="28752"/>
                  </a:moveTo>
                  <a:lnTo>
                    <a:pt x="40551" y="13487"/>
                  </a:lnTo>
                </a:path>
                <a:path w="53339" h="368300">
                  <a:moveTo>
                    <a:pt x="38506" y="30822"/>
                  </a:moveTo>
                  <a:lnTo>
                    <a:pt x="23240" y="11429"/>
                  </a:lnTo>
                </a:path>
                <a:path w="53339" h="368300">
                  <a:moveTo>
                    <a:pt x="47167" y="302729"/>
                  </a:moveTo>
                  <a:lnTo>
                    <a:pt x="977" y="302844"/>
                  </a:lnTo>
                  <a:lnTo>
                    <a:pt x="0" y="362559"/>
                  </a:lnTo>
                  <a:lnTo>
                    <a:pt x="40551" y="36808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933685" y="3187522"/>
              <a:ext cx="16510" cy="50800"/>
            </a:xfrm>
            <a:custGeom>
              <a:avLst/>
              <a:gdLst/>
              <a:ahLst/>
              <a:cxnLst/>
              <a:rect l="l" t="t" r="r" b="b"/>
              <a:pathLst>
                <a:path w="16510" h="50800">
                  <a:moveTo>
                    <a:pt x="15773" y="0"/>
                  </a:moveTo>
                  <a:lnTo>
                    <a:pt x="0" y="38"/>
                  </a:lnTo>
                  <a:lnTo>
                    <a:pt x="114" y="47371"/>
                  </a:lnTo>
                  <a:lnTo>
                    <a:pt x="15900" y="50711"/>
                  </a:lnTo>
                  <a:lnTo>
                    <a:pt x="15773" y="0"/>
                  </a:lnTo>
                  <a:close/>
                </a:path>
              </a:pathLst>
            </a:custGeom>
            <a:solidFill>
              <a:srgbClr val="666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933685" y="3187522"/>
              <a:ext cx="16510" cy="50800"/>
            </a:xfrm>
            <a:custGeom>
              <a:avLst/>
              <a:gdLst/>
              <a:ahLst/>
              <a:cxnLst/>
              <a:rect l="l" t="t" r="r" b="b"/>
              <a:pathLst>
                <a:path w="16510" h="50800">
                  <a:moveTo>
                    <a:pt x="0" y="38"/>
                  </a:moveTo>
                  <a:lnTo>
                    <a:pt x="15773" y="0"/>
                  </a:lnTo>
                  <a:lnTo>
                    <a:pt x="15900" y="50711"/>
                  </a:lnTo>
                  <a:lnTo>
                    <a:pt x="114" y="47371"/>
                  </a:lnTo>
                  <a:lnTo>
                    <a:pt x="0" y="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697528" y="3330066"/>
              <a:ext cx="222250" cy="48260"/>
            </a:xfrm>
            <a:custGeom>
              <a:avLst/>
              <a:gdLst/>
              <a:ahLst/>
              <a:cxnLst/>
              <a:rect l="l" t="t" r="r" b="b"/>
              <a:pathLst>
                <a:path w="222250" h="48260">
                  <a:moveTo>
                    <a:pt x="1054" y="0"/>
                  </a:moveTo>
                  <a:lnTo>
                    <a:pt x="0" y="33807"/>
                  </a:lnTo>
                  <a:lnTo>
                    <a:pt x="220852" y="47917"/>
                  </a:lnTo>
                  <a:lnTo>
                    <a:pt x="221894" y="11887"/>
                  </a:lnTo>
                  <a:lnTo>
                    <a:pt x="1054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924860" y="2946615"/>
              <a:ext cx="1033780" cy="422909"/>
            </a:xfrm>
            <a:custGeom>
              <a:avLst/>
              <a:gdLst/>
              <a:ahLst/>
              <a:cxnLst/>
              <a:rect l="l" t="t" r="r" b="b"/>
              <a:pathLst>
                <a:path w="1033779" h="422910">
                  <a:moveTo>
                    <a:pt x="884135" y="389953"/>
                  </a:moveTo>
                  <a:lnTo>
                    <a:pt x="884212" y="422617"/>
                  </a:lnTo>
                </a:path>
                <a:path w="1033779" h="422910">
                  <a:moveTo>
                    <a:pt x="765822" y="381228"/>
                  </a:moveTo>
                  <a:lnTo>
                    <a:pt x="765924" y="416140"/>
                  </a:lnTo>
                </a:path>
                <a:path w="1033779" h="422910">
                  <a:moveTo>
                    <a:pt x="1033157" y="4940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928327" y="2838716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4">
                  <a:moveTo>
                    <a:pt x="22326" y="0"/>
                  </a:moveTo>
                  <a:lnTo>
                    <a:pt x="13614" y="1672"/>
                  </a:lnTo>
                  <a:lnTo>
                    <a:pt x="6510" y="6213"/>
                  </a:lnTo>
                  <a:lnTo>
                    <a:pt x="1732" y="12940"/>
                  </a:lnTo>
                  <a:lnTo>
                    <a:pt x="0" y="21170"/>
                  </a:lnTo>
                  <a:lnTo>
                    <a:pt x="1777" y="29384"/>
                  </a:lnTo>
                  <a:lnTo>
                    <a:pt x="6589" y="36085"/>
                  </a:lnTo>
                  <a:lnTo>
                    <a:pt x="13714" y="40592"/>
                  </a:lnTo>
                  <a:lnTo>
                    <a:pt x="22428" y="42227"/>
                  </a:lnTo>
                  <a:lnTo>
                    <a:pt x="31145" y="40552"/>
                  </a:lnTo>
                  <a:lnTo>
                    <a:pt x="38249" y="36015"/>
                  </a:lnTo>
                  <a:lnTo>
                    <a:pt x="43023" y="29295"/>
                  </a:lnTo>
                  <a:lnTo>
                    <a:pt x="44754" y="21069"/>
                  </a:lnTo>
                  <a:lnTo>
                    <a:pt x="42979" y="12840"/>
                  </a:lnTo>
                  <a:lnTo>
                    <a:pt x="38169" y="6134"/>
                  </a:lnTo>
                  <a:lnTo>
                    <a:pt x="31045" y="1627"/>
                  </a:lnTo>
                  <a:lnTo>
                    <a:pt x="223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28327" y="2838716"/>
              <a:ext cx="44754" cy="42227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2928327" y="2838716"/>
              <a:ext cx="45085" cy="42545"/>
            </a:xfrm>
            <a:custGeom>
              <a:avLst/>
              <a:gdLst/>
              <a:ahLst/>
              <a:cxnLst/>
              <a:rect l="l" t="t" r="r" b="b"/>
              <a:pathLst>
                <a:path w="45085" h="42544">
                  <a:moveTo>
                    <a:pt x="44754" y="21069"/>
                  </a:moveTo>
                  <a:lnTo>
                    <a:pt x="43023" y="29295"/>
                  </a:lnTo>
                  <a:lnTo>
                    <a:pt x="38249" y="36015"/>
                  </a:lnTo>
                  <a:lnTo>
                    <a:pt x="31145" y="40552"/>
                  </a:lnTo>
                  <a:lnTo>
                    <a:pt x="22428" y="42227"/>
                  </a:lnTo>
                  <a:lnTo>
                    <a:pt x="13714" y="40592"/>
                  </a:lnTo>
                  <a:lnTo>
                    <a:pt x="6589" y="36085"/>
                  </a:lnTo>
                  <a:lnTo>
                    <a:pt x="1777" y="29384"/>
                  </a:lnTo>
                  <a:lnTo>
                    <a:pt x="0" y="21170"/>
                  </a:lnTo>
                  <a:lnTo>
                    <a:pt x="1732" y="12940"/>
                  </a:lnTo>
                  <a:lnTo>
                    <a:pt x="6510" y="6213"/>
                  </a:lnTo>
                  <a:lnTo>
                    <a:pt x="13614" y="1672"/>
                  </a:lnTo>
                  <a:lnTo>
                    <a:pt x="22326" y="0"/>
                  </a:lnTo>
                  <a:lnTo>
                    <a:pt x="31045" y="1627"/>
                  </a:lnTo>
                  <a:lnTo>
                    <a:pt x="38169" y="6134"/>
                  </a:lnTo>
                  <a:lnTo>
                    <a:pt x="42979" y="12840"/>
                  </a:lnTo>
                  <a:lnTo>
                    <a:pt x="44754" y="21069"/>
                  </a:lnTo>
                  <a:close/>
                </a:path>
                <a:path w="45085" h="42544">
                  <a:moveTo>
                    <a:pt x="12674" y="28727"/>
                  </a:moveTo>
                  <a:lnTo>
                    <a:pt x="32067" y="13462"/>
                  </a:lnTo>
                </a:path>
                <a:path w="45085" h="42544">
                  <a:moveTo>
                    <a:pt x="30010" y="30797"/>
                  </a:moveTo>
                  <a:lnTo>
                    <a:pt x="14744" y="1140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178721" y="3112033"/>
              <a:ext cx="63500" cy="635"/>
            </a:xfrm>
            <a:custGeom>
              <a:avLst/>
              <a:gdLst/>
              <a:ahLst/>
              <a:cxnLst/>
              <a:rect l="l" t="t" r="r" b="b"/>
              <a:pathLst>
                <a:path w="63500" h="635">
                  <a:moveTo>
                    <a:pt x="63093" y="0"/>
                  </a:moveTo>
                  <a:lnTo>
                    <a:pt x="0" y="165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241636" y="3007017"/>
              <a:ext cx="659130" cy="223520"/>
            </a:xfrm>
            <a:custGeom>
              <a:avLst/>
              <a:gdLst/>
              <a:ahLst/>
              <a:cxnLst/>
              <a:rect l="l" t="t" r="r" b="b"/>
              <a:pathLst>
                <a:path w="659129" h="223519">
                  <a:moveTo>
                    <a:pt x="0" y="32931"/>
                  </a:moveTo>
                  <a:lnTo>
                    <a:pt x="330" y="171500"/>
                  </a:lnTo>
                </a:path>
                <a:path w="659129" h="223519">
                  <a:moveTo>
                    <a:pt x="464337" y="0"/>
                  </a:moveTo>
                  <a:lnTo>
                    <a:pt x="658698" y="10515"/>
                  </a:lnTo>
                  <a:lnTo>
                    <a:pt x="658367" y="223443"/>
                  </a:lnTo>
                  <a:lnTo>
                    <a:pt x="463156" y="211239"/>
                  </a:lnTo>
                  <a:lnTo>
                    <a:pt x="464337" y="0"/>
                  </a:lnTo>
                  <a:close/>
                </a:path>
                <a:path w="659129" h="223519">
                  <a:moveTo>
                    <a:pt x="463829" y="139395"/>
                  </a:moveTo>
                  <a:lnTo>
                    <a:pt x="659041" y="15328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934766" y="3245726"/>
              <a:ext cx="173355" cy="35560"/>
            </a:xfrm>
            <a:custGeom>
              <a:avLst/>
              <a:gdLst/>
              <a:ahLst/>
              <a:cxnLst/>
              <a:rect l="l" t="t" r="r" b="b"/>
              <a:pathLst>
                <a:path w="173355" h="35560">
                  <a:moveTo>
                    <a:pt x="153111" y="28333"/>
                  </a:moveTo>
                  <a:lnTo>
                    <a:pt x="153111" y="33527"/>
                  </a:lnTo>
                  <a:lnTo>
                    <a:pt x="155841" y="34290"/>
                  </a:lnTo>
                  <a:lnTo>
                    <a:pt x="158572" y="34747"/>
                  </a:lnTo>
                  <a:lnTo>
                    <a:pt x="164464" y="35051"/>
                  </a:lnTo>
                  <a:lnTo>
                    <a:pt x="167068" y="34569"/>
                  </a:lnTo>
                  <a:lnTo>
                    <a:pt x="171564" y="32092"/>
                  </a:lnTo>
                  <a:lnTo>
                    <a:pt x="172626" y="30264"/>
                  </a:lnTo>
                  <a:lnTo>
                    <a:pt x="164096" y="30264"/>
                  </a:lnTo>
                  <a:lnTo>
                    <a:pt x="158661" y="30010"/>
                  </a:lnTo>
                  <a:lnTo>
                    <a:pt x="156044" y="29413"/>
                  </a:lnTo>
                  <a:lnTo>
                    <a:pt x="153111" y="28333"/>
                  </a:lnTo>
                  <a:close/>
                </a:path>
                <a:path w="173355" h="35560">
                  <a:moveTo>
                    <a:pt x="159981" y="7607"/>
                  </a:moveTo>
                  <a:lnTo>
                    <a:pt x="152552" y="17183"/>
                  </a:lnTo>
                  <a:lnTo>
                    <a:pt x="153212" y="18910"/>
                  </a:lnTo>
                  <a:lnTo>
                    <a:pt x="155663" y="21348"/>
                  </a:lnTo>
                  <a:lnTo>
                    <a:pt x="157924" y="22682"/>
                  </a:lnTo>
                  <a:lnTo>
                    <a:pt x="163344" y="25158"/>
                  </a:lnTo>
                  <a:lnTo>
                    <a:pt x="164515" y="25819"/>
                  </a:lnTo>
                  <a:lnTo>
                    <a:pt x="164985" y="26301"/>
                  </a:lnTo>
                  <a:lnTo>
                    <a:pt x="165430" y="26708"/>
                  </a:lnTo>
                  <a:lnTo>
                    <a:pt x="165671" y="27241"/>
                  </a:lnTo>
                  <a:lnTo>
                    <a:pt x="165684" y="29527"/>
                  </a:lnTo>
                  <a:lnTo>
                    <a:pt x="164096" y="30264"/>
                  </a:lnTo>
                  <a:lnTo>
                    <a:pt x="172626" y="30264"/>
                  </a:lnTo>
                  <a:lnTo>
                    <a:pt x="172774" y="30010"/>
                  </a:lnTo>
                  <a:lnTo>
                    <a:pt x="172778" y="25146"/>
                  </a:lnTo>
                  <a:lnTo>
                    <a:pt x="172135" y="23520"/>
                  </a:lnTo>
                  <a:lnTo>
                    <a:pt x="170865" y="22225"/>
                  </a:lnTo>
                  <a:lnTo>
                    <a:pt x="169786" y="21082"/>
                  </a:lnTo>
                  <a:lnTo>
                    <a:pt x="167652" y="19748"/>
                  </a:lnTo>
                  <a:lnTo>
                    <a:pt x="162204" y="17043"/>
                  </a:lnTo>
                  <a:lnTo>
                    <a:pt x="160820" y="16332"/>
                  </a:lnTo>
                  <a:lnTo>
                    <a:pt x="159765" y="15595"/>
                  </a:lnTo>
                  <a:lnTo>
                    <a:pt x="159500" y="15163"/>
                  </a:lnTo>
                  <a:lnTo>
                    <a:pt x="159461" y="12852"/>
                  </a:lnTo>
                  <a:lnTo>
                    <a:pt x="160921" y="12128"/>
                  </a:lnTo>
                  <a:lnTo>
                    <a:pt x="170683" y="12128"/>
                  </a:lnTo>
                  <a:lnTo>
                    <a:pt x="170675" y="9080"/>
                  </a:lnTo>
                  <a:lnTo>
                    <a:pt x="170040" y="8940"/>
                  </a:lnTo>
                  <a:lnTo>
                    <a:pt x="167208" y="8242"/>
                  </a:lnTo>
                  <a:lnTo>
                    <a:pt x="164934" y="7835"/>
                  </a:lnTo>
                  <a:lnTo>
                    <a:pt x="159981" y="7607"/>
                  </a:lnTo>
                  <a:close/>
                </a:path>
                <a:path w="173355" h="35560">
                  <a:moveTo>
                    <a:pt x="170683" y="12128"/>
                  </a:moveTo>
                  <a:lnTo>
                    <a:pt x="160921" y="12128"/>
                  </a:lnTo>
                  <a:lnTo>
                    <a:pt x="165963" y="12382"/>
                  </a:lnTo>
                  <a:lnTo>
                    <a:pt x="168236" y="12979"/>
                  </a:lnTo>
                  <a:lnTo>
                    <a:pt x="170687" y="14084"/>
                  </a:lnTo>
                  <a:lnTo>
                    <a:pt x="170683" y="12128"/>
                  </a:lnTo>
                  <a:close/>
                </a:path>
                <a:path w="173355" h="35560">
                  <a:moveTo>
                    <a:pt x="137779" y="15011"/>
                  </a:moveTo>
                  <a:lnTo>
                    <a:pt x="130289" y="15011"/>
                  </a:lnTo>
                  <a:lnTo>
                    <a:pt x="139611" y="33274"/>
                  </a:lnTo>
                  <a:lnTo>
                    <a:pt x="147904" y="33693"/>
                  </a:lnTo>
                  <a:lnTo>
                    <a:pt x="147878" y="24765"/>
                  </a:lnTo>
                  <a:lnTo>
                    <a:pt x="142697" y="24765"/>
                  </a:lnTo>
                  <a:lnTo>
                    <a:pt x="137779" y="15011"/>
                  </a:lnTo>
                  <a:close/>
                </a:path>
                <a:path w="173355" h="35560">
                  <a:moveTo>
                    <a:pt x="125094" y="6324"/>
                  </a:moveTo>
                  <a:lnTo>
                    <a:pt x="125171" y="32550"/>
                  </a:lnTo>
                  <a:lnTo>
                    <a:pt x="130327" y="32816"/>
                  </a:lnTo>
                  <a:lnTo>
                    <a:pt x="130289" y="15011"/>
                  </a:lnTo>
                  <a:lnTo>
                    <a:pt x="137779" y="15011"/>
                  </a:lnTo>
                  <a:lnTo>
                    <a:pt x="133616" y="6756"/>
                  </a:lnTo>
                  <a:lnTo>
                    <a:pt x="125094" y="6324"/>
                  </a:lnTo>
                  <a:close/>
                </a:path>
                <a:path w="173355" h="35560">
                  <a:moveTo>
                    <a:pt x="142646" y="7200"/>
                  </a:moveTo>
                  <a:lnTo>
                    <a:pt x="142697" y="24765"/>
                  </a:lnTo>
                  <a:lnTo>
                    <a:pt x="147878" y="24765"/>
                  </a:lnTo>
                  <a:lnTo>
                    <a:pt x="147827" y="7467"/>
                  </a:lnTo>
                  <a:lnTo>
                    <a:pt x="142646" y="7200"/>
                  </a:lnTo>
                  <a:close/>
                </a:path>
                <a:path w="173355" h="35560">
                  <a:moveTo>
                    <a:pt x="101117" y="5118"/>
                  </a:moveTo>
                  <a:lnTo>
                    <a:pt x="101180" y="31356"/>
                  </a:lnTo>
                  <a:lnTo>
                    <a:pt x="120319" y="32308"/>
                  </a:lnTo>
                  <a:lnTo>
                    <a:pt x="120307" y="27305"/>
                  </a:lnTo>
                  <a:lnTo>
                    <a:pt x="108229" y="26708"/>
                  </a:lnTo>
                  <a:lnTo>
                    <a:pt x="108216" y="20472"/>
                  </a:lnTo>
                  <a:lnTo>
                    <a:pt x="118476" y="20472"/>
                  </a:lnTo>
                  <a:lnTo>
                    <a:pt x="118465" y="16662"/>
                  </a:lnTo>
                  <a:lnTo>
                    <a:pt x="108216" y="16129"/>
                  </a:lnTo>
                  <a:lnTo>
                    <a:pt x="108191" y="10223"/>
                  </a:lnTo>
                  <a:lnTo>
                    <a:pt x="119973" y="10223"/>
                  </a:lnTo>
                  <a:lnTo>
                    <a:pt x="119951" y="6057"/>
                  </a:lnTo>
                  <a:lnTo>
                    <a:pt x="101117" y="5118"/>
                  </a:lnTo>
                  <a:close/>
                </a:path>
                <a:path w="173355" h="35560">
                  <a:moveTo>
                    <a:pt x="118476" y="20472"/>
                  </a:moveTo>
                  <a:lnTo>
                    <a:pt x="108216" y="20472"/>
                  </a:lnTo>
                  <a:lnTo>
                    <a:pt x="118478" y="20980"/>
                  </a:lnTo>
                  <a:lnTo>
                    <a:pt x="118476" y="20472"/>
                  </a:lnTo>
                  <a:close/>
                </a:path>
                <a:path w="173355" h="35560">
                  <a:moveTo>
                    <a:pt x="119973" y="10223"/>
                  </a:moveTo>
                  <a:lnTo>
                    <a:pt x="108191" y="10223"/>
                  </a:lnTo>
                  <a:lnTo>
                    <a:pt x="119976" y="10807"/>
                  </a:lnTo>
                  <a:lnTo>
                    <a:pt x="119973" y="10223"/>
                  </a:lnTo>
                  <a:close/>
                </a:path>
                <a:path w="173355" h="35560">
                  <a:moveTo>
                    <a:pt x="94400" y="12077"/>
                  </a:moveTo>
                  <a:lnTo>
                    <a:pt x="87414" y="12077"/>
                  </a:lnTo>
                  <a:lnTo>
                    <a:pt x="87464" y="30670"/>
                  </a:lnTo>
                  <a:lnTo>
                    <a:pt x="94437" y="31013"/>
                  </a:lnTo>
                  <a:lnTo>
                    <a:pt x="94400" y="12077"/>
                  </a:lnTo>
                  <a:close/>
                </a:path>
                <a:path w="173355" h="35560">
                  <a:moveTo>
                    <a:pt x="74814" y="11112"/>
                  </a:moveTo>
                  <a:lnTo>
                    <a:pt x="67589" y="11112"/>
                  </a:lnTo>
                  <a:lnTo>
                    <a:pt x="75196" y="30327"/>
                  </a:lnTo>
                  <a:lnTo>
                    <a:pt x="79743" y="30568"/>
                  </a:lnTo>
                  <a:lnTo>
                    <a:pt x="83810" y="20764"/>
                  </a:lnTo>
                  <a:lnTo>
                    <a:pt x="78562" y="20764"/>
                  </a:lnTo>
                  <a:lnTo>
                    <a:pt x="74814" y="11112"/>
                  </a:lnTo>
                  <a:close/>
                </a:path>
                <a:path w="173355" h="35560">
                  <a:moveTo>
                    <a:pt x="62395" y="3200"/>
                  </a:moveTo>
                  <a:lnTo>
                    <a:pt x="62445" y="29425"/>
                  </a:lnTo>
                  <a:lnTo>
                    <a:pt x="67640" y="29679"/>
                  </a:lnTo>
                  <a:lnTo>
                    <a:pt x="67589" y="11112"/>
                  </a:lnTo>
                  <a:lnTo>
                    <a:pt x="74814" y="11112"/>
                  </a:lnTo>
                  <a:lnTo>
                    <a:pt x="71920" y="3657"/>
                  </a:lnTo>
                  <a:lnTo>
                    <a:pt x="62395" y="3200"/>
                  </a:lnTo>
                  <a:close/>
                </a:path>
                <a:path w="173355" h="35560">
                  <a:moveTo>
                    <a:pt x="85318" y="4330"/>
                  </a:moveTo>
                  <a:lnTo>
                    <a:pt x="78562" y="20764"/>
                  </a:lnTo>
                  <a:lnTo>
                    <a:pt x="83810" y="20764"/>
                  </a:lnTo>
                  <a:lnTo>
                    <a:pt x="87414" y="12077"/>
                  </a:lnTo>
                  <a:lnTo>
                    <a:pt x="94400" y="12077"/>
                  </a:lnTo>
                  <a:lnTo>
                    <a:pt x="94386" y="4787"/>
                  </a:lnTo>
                  <a:lnTo>
                    <a:pt x="85318" y="4330"/>
                  </a:lnTo>
                  <a:close/>
                </a:path>
                <a:path w="173355" h="35560">
                  <a:moveTo>
                    <a:pt x="38442" y="1993"/>
                  </a:moveTo>
                  <a:lnTo>
                    <a:pt x="38519" y="28232"/>
                  </a:lnTo>
                  <a:lnTo>
                    <a:pt x="57645" y="29184"/>
                  </a:lnTo>
                  <a:lnTo>
                    <a:pt x="57632" y="24168"/>
                  </a:lnTo>
                  <a:lnTo>
                    <a:pt x="45580" y="23571"/>
                  </a:lnTo>
                  <a:lnTo>
                    <a:pt x="45554" y="17360"/>
                  </a:lnTo>
                  <a:lnTo>
                    <a:pt x="55789" y="17360"/>
                  </a:lnTo>
                  <a:lnTo>
                    <a:pt x="55778" y="13525"/>
                  </a:lnTo>
                  <a:lnTo>
                    <a:pt x="45542" y="13017"/>
                  </a:lnTo>
                  <a:lnTo>
                    <a:pt x="45529" y="7086"/>
                  </a:lnTo>
                  <a:lnTo>
                    <a:pt x="57300" y="7086"/>
                  </a:lnTo>
                  <a:lnTo>
                    <a:pt x="57289" y="2933"/>
                  </a:lnTo>
                  <a:lnTo>
                    <a:pt x="38442" y="1993"/>
                  </a:lnTo>
                  <a:close/>
                </a:path>
                <a:path w="173355" h="35560">
                  <a:moveTo>
                    <a:pt x="55789" y="17360"/>
                  </a:moveTo>
                  <a:lnTo>
                    <a:pt x="45554" y="17360"/>
                  </a:lnTo>
                  <a:lnTo>
                    <a:pt x="55791" y="17868"/>
                  </a:lnTo>
                  <a:lnTo>
                    <a:pt x="55789" y="17360"/>
                  </a:lnTo>
                  <a:close/>
                </a:path>
                <a:path w="173355" h="35560">
                  <a:moveTo>
                    <a:pt x="57300" y="7086"/>
                  </a:moveTo>
                  <a:lnTo>
                    <a:pt x="45529" y="7086"/>
                  </a:lnTo>
                  <a:lnTo>
                    <a:pt x="57302" y="7670"/>
                  </a:lnTo>
                  <a:lnTo>
                    <a:pt x="57300" y="7086"/>
                  </a:lnTo>
                  <a:close/>
                </a:path>
                <a:path w="173355" h="35560">
                  <a:moveTo>
                    <a:pt x="24345" y="1295"/>
                  </a:moveTo>
                  <a:lnTo>
                    <a:pt x="24409" y="27533"/>
                  </a:lnTo>
                  <a:lnTo>
                    <a:pt x="31750" y="27901"/>
                  </a:lnTo>
                  <a:lnTo>
                    <a:pt x="31686" y="1663"/>
                  </a:lnTo>
                  <a:lnTo>
                    <a:pt x="24345" y="1295"/>
                  </a:lnTo>
                  <a:close/>
                </a:path>
                <a:path w="173355" h="35560">
                  <a:moveTo>
                    <a:pt x="558" y="20713"/>
                  </a:moveTo>
                  <a:lnTo>
                    <a:pt x="571" y="25920"/>
                  </a:lnTo>
                  <a:lnTo>
                    <a:pt x="3314" y="26682"/>
                  </a:lnTo>
                  <a:lnTo>
                    <a:pt x="6019" y="27127"/>
                  </a:lnTo>
                  <a:lnTo>
                    <a:pt x="11925" y="27432"/>
                  </a:lnTo>
                  <a:lnTo>
                    <a:pt x="14528" y="26962"/>
                  </a:lnTo>
                  <a:lnTo>
                    <a:pt x="16548" y="25857"/>
                  </a:lnTo>
                  <a:lnTo>
                    <a:pt x="19011" y="24472"/>
                  </a:lnTo>
                  <a:lnTo>
                    <a:pt x="20080" y="22644"/>
                  </a:lnTo>
                  <a:lnTo>
                    <a:pt x="11556" y="22644"/>
                  </a:lnTo>
                  <a:lnTo>
                    <a:pt x="6134" y="22402"/>
                  </a:lnTo>
                  <a:lnTo>
                    <a:pt x="3517" y="21805"/>
                  </a:lnTo>
                  <a:lnTo>
                    <a:pt x="558" y="20713"/>
                  </a:lnTo>
                  <a:close/>
                </a:path>
                <a:path w="173355" h="35560">
                  <a:moveTo>
                    <a:pt x="7467" y="0"/>
                  </a:moveTo>
                  <a:lnTo>
                    <a:pt x="0" y="9575"/>
                  </a:lnTo>
                  <a:lnTo>
                    <a:pt x="698" y="11277"/>
                  </a:lnTo>
                  <a:lnTo>
                    <a:pt x="2031" y="12674"/>
                  </a:lnTo>
                  <a:lnTo>
                    <a:pt x="3098" y="13716"/>
                  </a:lnTo>
                  <a:lnTo>
                    <a:pt x="5372" y="15049"/>
                  </a:lnTo>
                  <a:lnTo>
                    <a:pt x="10823" y="17564"/>
                  </a:lnTo>
                  <a:lnTo>
                    <a:pt x="11950" y="18211"/>
                  </a:lnTo>
                  <a:lnTo>
                    <a:pt x="12890" y="19113"/>
                  </a:lnTo>
                  <a:lnTo>
                    <a:pt x="13070" y="19519"/>
                  </a:lnTo>
                  <a:lnTo>
                    <a:pt x="13131" y="21920"/>
                  </a:lnTo>
                  <a:lnTo>
                    <a:pt x="11556" y="22644"/>
                  </a:lnTo>
                  <a:lnTo>
                    <a:pt x="20080" y="22644"/>
                  </a:lnTo>
                  <a:lnTo>
                    <a:pt x="20221" y="22402"/>
                  </a:lnTo>
                  <a:lnTo>
                    <a:pt x="20216" y="17525"/>
                  </a:lnTo>
                  <a:lnTo>
                    <a:pt x="19608" y="15913"/>
                  </a:lnTo>
                  <a:lnTo>
                    <a:pt x="17271" y="13500"/>
                  </a:lnTo>
                  <a:lnTo>
                    <a:pt x="15125" y="12153"/>
                  </a:lnTo>
                  <a:lnTo>
                    <a:pt x="9677" y="9461"/>
                  </a:lnTo>
                  <a:lnTo>
                    <a:pt x="8318" y="8737"/>
                  </a:lnTo>
                  <a:lnTo>
                    <a:pt x="7213" y="7975"/>
                  </a:lnTo>
                  <a:lnTo>
                    <a:pt x="6921" y="7480"/>
                  </a:lnTo>
                  <a:lnTo>
                    <a:pt x="6908" y="5232"/>
                  </a:lnTo>
                  <a:lnTo>
                    <a:pt x="8394" y="4521"/>
                  </a:lnTo>
                  <a:lnTo>
                    <a:pt x="18143" y="4521"/>
                  </a:lnTo>
                  <a:lnTo>
                    <a:pt x="18135" y="1460"/>
                  </a:lnTo>
                  <a:lnTo>
                    <a:pt x="14846" y="673"/>
                  </a:lnTo>
                  <a:lnTo>
                    <a:pt x="12357" y="254"/>
                  </a:lnTo>
                  <a:lnTo>
                    <a:pt x="7467" y="0"/>
                  </a:lnTo>
                  <a:close/>
                </a:path>
                <a:path w="173355" h="35560">
                  <a:moveTo>
                    <a:pt x="18143" y="4521"/>
                  </a:moveTo>
                  <a:lnTo>
                    <a:pt x="8394" y="4521"/>
                  </a:lnTo>
                  <a:lnTo>
                    <a:pt x="11341" y="4648"/>
                  </a:lnTo>
                  <a:lnTo>
                    <a:pt x="13436" y="4775"/>
                  </a:lnTo>
                  <a:lnTo>
                    <a:pt x="15722" y="5384"/>
                  </a:lnTo>
                  <a:lnTo>
                    <a:pt x="18148" y="6476"/>
                  </a:lnTo>
                  <a:lnTo>
                    <a:pt x="18143" y="45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214370" y="3370193"/>
              <a:ext cx="417830" cy="495300"/>
            </a:xfrm>
            <a:custGeom>
              <a:avLst/>
              <a:gdLst/>
              <a:ahLst/>
              <a:cxnLst/>
              <a:rect l="l" t="t" r="r" b="b"/>
              <a:pathLst>
                <a:path w="417829" h="495300">
                  <a:moveTo>
                    <a:pt x="20205" y="19004"/>
                  </a:moveTo>
                  <a:lnTo>
                    <a:pt x="373430" y="37597"/>
                  </a:lnTo>
                  <a:lnTo>
                    <a:pt x="397256" y="467581"/>
                  </a:lnTo>
                  <a:lnTo>
                    <a:pt x="397375" y="483221"/>
                  </a:lnTo>
                  <a:lnTo>
                    <a:pt x="394782" y="491260"/>
                  </a:lnTo>
                  <a:lnTo>
                    <a:pt x="387108" y="494241"/>
                  </a:lnTo>
                  <a:lnTo>
                    <a:pt x="371982" y="494708"/>
                  </a:lnTo>
                  <a:lnTo>
                    <a:pt x="21259" y="465955"/>
                  </a:lnTo>
                  <a:lnTo>
                    <a:pt x="10005" y="465205"/>
                  </a:lnTo>
                  <a:lnTo>
                    <a:pt x="4041" y="459768"/>
                  </a:lnTo>
                  <a:lnTo>
                    <a:pt x="1378" y="444976"/>
                  </a:lnTo>
                  <a:lnTo>
                    <a:pt x="25" y="416158"/>
                  </a:lnTo>
                  <a:lnTo>
                    <a:pt x="0" y="52011"/>
                  </a:lnTo>
                  <a:lnTo>
                    <a:pt x="279" y="33429"/>
                  </a:lnTo>
                  <a:lnTo>
                    <a:pt x="2478" y="23797"/>
                  </a:lnTo>
                  <a:lnTo>
                    <a:pt x="8488" y="20020"/>
                  </a:lnTo>
                  <a:lnTo>
                    <a:pt x="20205" y="19004"/>
                  </a:lnTo>
                  <a:close/>
                </a:path>
                <a:path w="417829" h="495300">
                  <a:moveTo>
                    <a:pt x="12611" y="20706"/>
                  </a:moveTo>
                  <a:lnTo>
                    <a:pt x="26098" y="6304"/>
                  </a:lnTo>
                  <a:lnTo>
                    <a:pt x="22679" y="2424"/>
                  </a:lnTo>
                  <a:lnTo>
                    <a:pt x="24176" y="509"/>
                  </a:lnTo>
                  <a:lnTo>
                    <a:pt x="32961" y="0"/>
                  </a:lnTo>
                  <a:lnTo>
                    <a:pt x="51409" y="335"/>
                  </a:lnTo>
                  <a:lnTo>
                    <a:pt x="114879" y="3837"/>
                  </a:lnTo>
                  <a:lnTo>
                    <a:pt x="223186" y="10800"/>
                  </a:lnTo>
                  <a:lnTo>
                    <a:pt x="325468" y="17619"/>
                  </a:lnTo>
                  <a:lnTo>
                    <a:pt x="370865" y="20693"/>
                  </a:lnTo>
                  <a:lnTo>
                    <a:pt x="396263" y="21360"/>
                  </a:lnTo>
                  <a:lnTo>
                    <a:pt x="409316" y="26413"/>
                  </a:lnTo>
                  <a:lnTo>
                    <a:pt x="414151" y="40197"/>
                  </a:lnTo>
                  <a:lnTo>
                    <a:pt x="414896" y="67061"/>
                  </a:lnTo>
                  <a:lnTo>
                    <a:pt x="415353" y="147661"/>
                  </a:lnTo>
                  <a:lnTo>
                    <a:pt x="416247" y="279673"/>
                  </a:lnTo>
                  <a:lnTo>
                    <a:pt x="417119" y="402972"/>
                  </a:lnTo>
                  <a:lnTo>
                    <a:pt x="417512" y="457433"/>
                  </a:lnTo>
                  <a:lnTo>
                    <a:pt x="396443" y="47944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384194" y="3410737"/>
              <a:ext cx="73660" cy="12065"/>
            </a:xfrm>
            <a:custGeom>
              <a:avLst/>
              <a:gdLst/>
              <a:ahLst/>
              <a:cxnLst/>
              <a:rect l="l" t="t" r="r" b="b"/>
              <a:pathLst>
                <a:path w="73660" h="12064">
                  <a:moveTo>
                    <a:pt x="73533" y="11709"/>
                  </a:moveTo>
                  <a:lnTo>
                    <a:pt x="52400" y="11772"/>
                  </a:lnTo>
                </a:path>
                <a:path w="73660" h="12064">
                  <a:moveTo>
                    <a:pt x="0" y="6845"/>
                  </a:moveTo>
                  <a:lnTo>
                    <a:pt x="22809" y="6781"/>
                  </a:lnTo>
                  <a:lnTo>
                    <a:pt x="29552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415855" y="3413251"/>
              <a:ext cx="26670" cy="14604"/>
            </a:xfrm>
            <a:custGeom>
              <a:avLst/>
              <a:gdLst/>
              <a:ahLst/>
              <a:cxnLst/>
              <a:rect l="l" t="t" r="r" b="b"/>
              <a:pathLst>
                <a:path w="26670" h="14604">
                  <a:moveTo>
                    <a:pt x="26238" y="1663"/>
                  </a:moveTo>
                  <a:lnTo>
                    <a:pt x="13525" y="1663"/>
                  </a:lnTo>
                  <a:lnTo>
                    <a:pt x="13525" y="2501"/>
                  </a:lnTo>
                  <a:lnTo>
                    <a:pt x="12725" y="2501"/>
                  </a:lnTo>
                  <a:lnTo>
                    <a:pt x="12725" y="0"/>
                  </a:lnTo>
                  <a:lnTo>
                    <a:pt x="0" y="0"/>
                  </a:lnTo>
                  <a:lnTo>
                    <a:pt x="0" y="14363"/>
                  </a:lnTo>
                  <a:lnTo>
                    <a:pt x="12725" y="14363"/>
                  </a:lnTo>
                  <a:lnTo>
                    <a:pt x="18643" y="14351"/>
                  </a:lnTo>
                  <a:lnTo>
                    <a:pt x="18643" y="13487"/>
                  </a:lnTo>
                  <a:lnTo>
                    <a:pt x="26238" y="13487"/>
                  </a:lnTo>
                  <a:lnTo>
                    <a:pt x="26238" y="16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218814" y="3509213"/>
              <a:ext cx="27305" cy="2540"/>
            </a:xfrm>
            <a:custGeom>
              <a:avLst/>
              <a:gdLst/>
              <a:ahLst/>
              <a:cxnLst/>
              <a:rect l="l" t="t" r="r" b="b"/>
              <a:pathLst>
                <a:path w="27305" h="2539">
                  <a:moveTo>
                    <a:pt x="-6350" y="1244"/>
                  </a:moveTo>
                  <a:lnTo>
                    <a:pt x="33388" y="1244"/>
                  </a:lnTo>
                </a:path>
              </a:pathLst>
            </a:custGeom>
            <a:ln w="1518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274428" y="3434575"/>
              <a:ext cx="275590" cy="380365"/>
            </a:xfrm>
            <a:custGeom>
              <a:avLst/>
              <a:gdLst/>
              <a:ahLst/>
              <a:cxnLst/>
              <a:rect l="l" t="t" r="r" b="b"/>
              <a:pathLst>
                <a:path w="275589" h="380364">
                  <a:moveTo>
                    <a:pt x="56591" y="0"/>
                  </a:moveTo>
                  <a:lnTo>
                    <a:pt x="52362" y="6794"/>
                  </a:lnTo>
                  <a:lnTo>
                    <a:pt x="0" y="9461"/>
                  </a:lnTo>
                  <a:lnTo>
                    <a:pt x="1409" y="246875"/>
                  </a:lnTo>
                  <a:lnTo>
                    <a:pt x="9829" y="235026"/>
                  </a:lnTo>
                  <a:lnTo>
                    <a:pt x="8458" y="14516"/>
                  </a:lnTo>
                  <a:lnTo>
                    <a:pt x="54063" y="13538"/>
                  </a:lnTo>
                  <a:lnTo>
                    <a:pt x="58292" y="7607"/>
                  </a:lnTo>
                  <a:lnTo>
                    <a:pt x="214604" y="14020"/>
                  </a:lnTo>
                  <a:lnTo>
                    <a:pt x="222250" y="28371"/>
                  </a:lnTo>
                  <a:lnTo>
                    <a:pt x="266191" y="29946"/>
                  </a:lnTo>
                  <a:lnTo>
                    <a:pt x="268681" y="360286"/>
                  </a:lnTo>
                  <a:lnTo>
                    <a:pt x="248386" y="360337"/>
                  </a:lnTo>
                  <a:lnTo>
                    <a:pt x="245021" y="367957"/>
                  </a:lnTo>
                  <a:lnTo>
                    <a:pt x="27000" y="350723"/>
                  </a:lnTo>
                  <a:lnTo>
                    <a:pt x="27876" y="363385"/>
                  </a:lnTo>
                  <a:lnTo>
                    <a:pt x="252653" y="379755"/>
                  </a:lnTo>
                  <a:lnTo>
                    <a:pt x="254317" y="372160"/>
                  </a:lnTo>
                  <a:lnTo>
                    <a:pt x="275450" y="371271"/>
                  </a:lnTo>
                  <a:lnTo>
                    <a:pt x="273786" y="24853"/>
                  </a:lnTo>
                  <a:lnTo>
                    <a:pt x="219697" y="19050"/>
                  </a:lnTo>
                  <a:lnTo>
                    <a:pt x="216280" y="8928"/>
                  </a:lnTo>
                  <a:lnTo>
                    <a:pt x="5659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274428" y="3434575"/>
              <a:ext cx="275590" cy="380365"/>
            </a:xfrm>
            <a:custGeom>
              <a:avLst/>
              <a:gdLst/>
              <a:ahLst/>
              <a:cxnLst/>
              <a:rect l="l" t="t" r="r" b="b"/>
              <a:pathLst>
                <a:path w="275589" h="380364">
                  <a:moveTo>
                    <a:pt x="1409" y="246875"/>
                  </a:moveTo>
                  <a:lnTo>
                    <a:pt x="0" y="9461"/>
                  </a:lnTo>
                  <a:lnTo>
                    <a:pt x="52362" y="6794"/>
                  </a:lnTo>
                  <a:lnTo>
                    <a:pt x="56591" y="0"/>
                  </a:lnTo>
                  <a:lnTo>
                    <a:pt x="216280" y="8928"/>
                  </a:lnTo>
                  <a:lnTo>
                    <a:pt x="219697" y="19050"/>
                  </a:lnTo>
                  <a:lnTo>
                    <a:pt x="273786" y="24853"/>
                  </a:lnTo>
                  <a:lnTo>
                    <a:pt x="275450" y="371271"/>
                  </a:lnTo>
                  <a:lnTo>
                    <a:pt x="254317" y="372160"/>
                  </a:lnTo>
                  <a:lnTo>
                    <a:pt x="252653" y="379755"/>
                  </a:lnTo>
                  <a:lnTo>
                    <a:pt x="27876" y="363385"/>
                  </a:lnTo>
                  <a:lnTo>
                    <a:pt x="27000" y="350723"/>
                  </a:lnTo>
                  <a:lnTo>
                    <a:pt x="245021" y="367957"/>
                  </a:lnTo>
                  <a:lnTo>
                    <a:pt x="248386" y="360337"/>
                  </a:lnTo>
                  <a:lnTo>
                    <a:pt x="268681" y="360286"/>
                  </a:lnTo>
                  <a:lnTo>
                    <a:pt x="266191" y="29946"/>
                  </a:lnTo>
                  <a:lnTo>
                    <a:pt x="222250" y="28371"/>
                  </a:lnTo>
                  <a:lnTo>
                    <a:pt x="214604" y="14020"/>
                  </a:lnTo>
                  <a:lnTo>
                    <a:pt x="58292" y="7607"/>
                  </a:lnTo>
                  <a:lnTo>
                    <a:pt x="54063" y="13538"/>
                  </a:lnTo>
                  <a:lnTo>
                    <a:pt x="8458" y="14516"/>
                  </a:lnTo>
                  <a:lnTo>
                    <a:pt x="9829" y="235026"/>
                  </a:lnTo>
                  <a:lnTo>
                    <a:pt x="1409" y="2468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80600" y="3439896"/>
              <a:ext cx="72148" cy="231990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3251428" y="3456609"/>
              <a:ext cx="290195" cy="342900"/>
            </a:xfrm>
            <a:custGeom>
              <a:avLst/>
              <a:gdLst/>
              <a:ahLst/>
              <a:cxnLst/>
              <a:rect l="l" t="t" r="r" b="b"/>
              <a:pathLst>
                <a:path w="290195" h="342900">
                  <a:moveTo>
                    <a:pt x="233375" y="342633"/>
                  </a:moveTo>
                  <a:lnTo>
                    <a:pt x="2667" y="324561"/>
                  </a:lnTo>
                  <a:lnTo>
                    <a:pt x="0" y="267982"/>
                  </a:lnTo>
                  <a:lnTo>
                    <a:pt x="49682" y="188442"/>
                  </a:lnTo>
                  <a:lnTo>
                    <a:pt x="43454" y="107574"/>
                  </a:lnTo>
                  <a:lnTo>
                    <a:pt x="42384" y="60988"/>
                  </a:lnTo>
                  <a:lnTo>
                    <a:pt x="47380" y="31019"/>
                  </a:lnTo>
                  <a:lnTo>
                    <a:pt x="59347" y="0"/>
                  </a:lnTo>
                  <a:lnTo>
                    <a:pt x="289191" y="7912"/>
                  </a:lnTo>
                  <a:lnTo>
                    <a:pt x="289890" y="299415"/>
                  </a:lnTo>
                  <a:lnTo>
                    <a:pt x="233375" y="342633"/>
                  </a:lnTo>
                  <a:close/>
                </a:path>
                <a:path w="290195" h="342900">
                  <a:moveTo>
                    <a:pt x="49326" y="44818"/>
                  </a:moveTo>
                  <a:lnTo>
                    <a:pt x="288455" y="56908"/>
                  </a:lnTo>
                </a:path>
                <a:path w="290195" h="342900">
                  <a:moveTo>
                    <a:pt x="0" y="267982"/>
                  </a:moveTo>
                  <a:lnTo>
                    <a:pt x="229019" y="282651"/>
                  </a:lnTo>
                  <a:lnTo>
                    <a:pt x="287972" y="206451"/>
                  </a:lnTo>
                  <a:lnTo>
                    <a:pt x="49682" y="188442"/>
                  </a:lnTo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480447" y="3739261"/>
              <a:ext cx="4445" cy="60325"/>
            </a:xfrm>
            <a:custGeom>
              <a:avLst/>
              <a:gdLst/>
              <a:ahLst/>
              <a:cxnLst/>
              <a:rect l="l" t="t" r="r" b="b"/>
              <a:pathLst>
                <a:path w="4445" h="60325">
                  <a:moveTo>
                    <a:pt x="2178" y="-2159"/>
                  </a:moveTo>
                  <a:lnTo>
                    <a:pt x="2178" y="62141"/>
                  </a:lnTo>
                </a:path>
              </a:pathLst>
            </a:custGeom>
            <a:ln w="86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357118" y="375133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7043" y="0"/>
                  </a:moveTo>
                  <a:lnTo>
                    <a:pt x="4902" y="25"/>
                  </a:lnTo>
                  <a:lnTo>
                    <a:pt x="0" y="4940"/>
                  </a:lnTo>
                  <a:lnTo>
                    <a:pt x="25" y="17081"/>
                  </a:lnTo>
                  <a:lnTo>
                    <a:pt x="4953" y="21996"/>
                  </a:lnTo>
                  <a:lnTo>
                    <a:pt x="17094" y="21958"/>
                  </a:lnTo>
                  <a:lnTo>
                    <a:pt x="21996" y="17043"/>
                  </a:lnTo>
                  <a:lnTo>
                    <a:pt x="21983" y="10960"/>
                  </a:lnTo>
                  <a:lnTo>
                    <a:pt x="21971" y="4889"/>
                  </a:lnTo>
                  <a:lnTo>
                    <a:pt x="170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357118" y="375133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1983" y="10960"/>
                  </a:moveTo>
                  <a:lnTo>
                    <a:pt x="21996" y="17043"/>
                  </a:lnTo>
                  <a:lnTo>
                    <a:pt x="17094" y="21958"/>
                  </a:lnTo>
                  <a:lnTo>
                    <a:pt x="11023" y="21983"/>
                  </a:lnTo>
                  <a:lnTo>
                    <a:pt x="4953" y="21996"/>
                  </a:lnTo>
                  <a:lnTo>
                    <a:pt x="25" y="17081"/>
                  </a:lnTo>
                  <a:lnTo>
                    <a:pt x="12" y="11010"/>
                  </a:lnTo>
                  <a:lnTo>
                    <a:pt x="0" y="4940"/>
                  </a:lnTo>
                  <a:lnTo>
                    <a:pt x="4902" y="25"/>
                  </a:lnTo>
                  <a:lnTo>
                    <a:pt x="10972" y="25"/>
                  </a:lnTo>
                  <a:lnTo>
                    <a:pt x="17043" y="0"/>
                  </a:lnTo>
                  <a:lnTo>
                    <a:pt x="21971" y="4889"/>
                  </a:lnTo>
                  <a:lnTo>
                    <a:pt x="21983" y="1096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370770" y="3533673"/>
              <a:ext cx="220979" cy="311785"/>
            </a:xfrm>
            <a:custGeom>
              <a:avLst/>
              <a:gdLst/>
              <a:ahLst/>
              <a:cxnLst/>
              <a:rect l="l" t="t" r="r" b="b"/>
              <a:pathLst>
                <a:path w="220979" h="311785">
                  <a:moveTo>
                    <a:pt x="0" y="278511"/>
                  </a:moveTo>
                  <a:lnTo>
                    <a:pt x="80276" y="285064"/>
                  </a:lnTo>
                  <a:lnTo>
                    <a:pt x="80352" y="311264"/>
                  </a:lnTo>
                  <a:lnTo>
                    <a:pt x="50" y="304685"/>
                  </a:lnTo>
                  <a:lnTo>
                    <a:pt x="0" y="278511"/>
                  </a:lnTo>
                  <a:close/>
                </a:path>
                <a:path w="220979" h="311785">
                  <a:moveTo>
                    <a:pt x="191134" y="63"/>
                  </a:moveTo>
                  <a:lnTo>
                    <a:pt x="220713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663619" y="3672916"/>
              <a:ext cx="243840" cy="16510"/>
            </a:xfrm>
            <a:custGeom>
              <a:avLst/>
              <a:gdLst/>
              <a:ahLst/>
              <a:cxnLst/>
              <a:rect l="l" t="t" r="r" b="b"/>
              <a:pathLst>
                <a:path w="243839" h="16510">
                  <a:moveTo>
                    <a:pt x="-6350" y="8159"/>
                  </a:moveTo>
                  <a:lnTo>
                    <a:pt x="249732" y="8159"/>
                  </a:lnTo>
                </a:path>
              </a:pathLst>
            </a:custGeom>
            <a:ln w="2901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662044" y="3718534"/>
              <a:ext cx="243840" cy="13970"/>
            </a:xfrm>
            <a:custGeom>
              <a:avLst/>
              <a:gdLst/>
              <a:ahLst/>
              <a:cxnLst/>
              <a:rect l="l" t="t" r="r" b="b"/>
              <a:pathLst>
                <a:path w="243839" h="13970">
                  <a:moveTo>
                    <a:pt x="-6350" y="6896"/>
                  </a:moveTo>
                  <a:lnTo>
                    <a:pt x="249720" y="6896"/>
                  </a:lnTo>
                </a:path>
              </a:pathLst>
            </a:custGeom>
            <a:ln w="264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709860" y="3573957"/>
              <a:ext cx="157480" cy="10160"/>
            </a:xfrm>
            <a:custGeom>
              <a:avLst/>
              <a:gdLst/>
              <a:ahLst/>
              <a:cxnLst/>
              <a:rect l="l" t="t" r="r" b="b"/>
              <a:pathLst>
                <a:path w="157479" h="10160">
                  <a:moveTo>
                    <a:pt x="-6350" y="4876"/>
                  </a:moveTo>
                  <a:lnTo>
                    <a:pt x="163537" y="4876"/>
                  </a:lnTo>
                </a:path>
              </a:pathLst>
            </a:custGeom>
            <a:ln w="2245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703332" y="3469588"/>
              <a:ext cx="172720" cy="43180"/>
            </a:xfrm>
            <a:custGeom>
              <a:avLst/>
              <a:gdLst/>
              <a:ahLst/>
              <a:cxnLst/>
              <a:rect l="l" t="t" r="r" b="b"/>
              <a:pathLst>
                <a:path w="172720" h="43179">
                  <a:moveTo>
                    <a:pt x="172351" y="0"/>
                  </a:moveTo>
                  <a:lnTo>
                    <a:pt x="1638" y="0"/>
                  </a:lnTo>
                  <a:lnTo>
                    <a:pt x="1638" y="21983"/>
                  </a:lnTo>
                  <a:lnTo>
                    <a:pt x="0" y="21983"/>
                  </a:lnTo>
                  <a:lnTo>
                    <a:pt x="0" y="42748"/>
                  </a:lnTo>
                  <a:lnTo>
                    <a:pt x="170713" y="42748"/>
                  </a:lnTo>
                  <a:lnTo>
                    <a:pt x="170713" y="23304"/>
                  </a:lnTo>
                  <a:lnTo>
                    <a:pt x="172351" y="23304"/>
                  </a:lnTo>
                  <a:lnTo>
                    <a:pt x="1723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821849" y="3414814"/>
              <a:ext cx="635" cy="52069"/>
            </a:xfrm>
            <a:custGeom>
              <a:avLst/>
              <a:gdLst/>
              <a:ahLst/>
              <a:cxnLst/>
              <a:rect l="l" t="t" r="r" b="b"/>
              <a:pathLst>
                <a:path w="635" h="52070">
                  <a:moveTo>
                    <a:pt x="0" y="0"/>
                  </a:moveTo>
                  <a:lnTo>
                    <a:pt x="114" y="51561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013036" y="3317900"/>
              <a:ext cx="95250" cy="5715"/>
            </a:xfrm>
            <a:custGeom>
              <a:avLst/>
              <a:gdLst/>
              <a:ahLst/>
              <a:cxnLst/>
              <a:rect l="l" t="t" r="r" b="b"/>
              <a:pathLst>
                <a:path w="95250" h="5714">
                  <a:moveTo>
                    <a:pt x="-6350" y="2844"/>
                  </a:moveTo>
                  <a:lnTo>
                    <a:pt x="100990" y="2844"/>
                  </a:lnTo>
                </a:path>
              </a:pathLst>
            </a:custGeom>
            <a:ln w="1838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929026" y="3520871"/>
              <a:ext cx="281940" cy="18415"/>
            </a:xfrm>
            <a:custGeom>
              <a:avLst/>
              <a:gdLst/>
              <a:ahLst/>
              <a:cxnLst/>
              <a:rect l="l" t="t" r="r" b="b"/>
              <a:pathLst>
                <a:path w="281939" h="18414">
                  <a:moveTo>
                    <a:pt x="-6350" y="8966"/>
                  </a:moveTo>
                  <a:lnTo>
                    <a:pt x="287756" y="8966"/>
                  </a:lnTo>
                </a:path>
              </a:pathLst>
            </a:custGeom>
            <a:ln w="306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931032" y="3646766"/>
              <a:ext cx="280670" cy="19685"/>
            </a:xfrm>
            <a:custGeom>
              <a:avLst/>
              <a:gdLst/>
              <a:ahLst/>
              <a:cxnLst/>
              <a:rect l="l" t="t" r="r" b="b"/>
              <a:pathLst>
                <a:path w="280669" h="19685">
                  <a:moveTo>
                    <a:pt x="-6350" y="9804"/>
                  </a:moveTo>
                  <a:lnTo>
                    <a:pt x="286893" y="9804"/>
                  </a:lnTo>
                </a:path>
              </a:pathLst>
            </a:custGeom>
            <a:ln w="323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386988" y="3049181"/>
              <a:ext cx="151765" cy="146050"/>
            </a:xfrm>
            <a:custGeom>
              <a:avLst/>
              <a:gdLst/>
              <a:ahLst/>
              <a:cxnLst/>
              <a:rect l="l" t="t" r="r" b="b"/>
              <a:pathLst>
                <a:path w="151764" h="146050">
                  <a:moveTo>
                    <a:pt x="150964" y="6972"/>
                  </a:moveTo>
                  <a:lnTo>
                    <a:pt x="151295" y="145529"/>
                  </a:lnTo>
                </a:path>
                <a:path w="151764" h="146050">
                  <a:moveTo>
                    <a:pt x="0" y="0"/>
                  </a:moveTo>
                  <a:lnTo>
                    <a:pt x="330" y="1385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241636" y="3040519"/>
              <a:ext cx="450215" cy="51435"/>
            </a:xfrm>
            <a:custGeom>
              <a:avLst/>
              <a:gdLst/>
              <a:ahLst/>
              <a:cxnLst/>
              <a:rect l="l" t="t" r="r" b="b"/>
              <a:pathLst>
                <a:path w="450214" h="51435">
                  <a:moveTo>
                    <a:pt x="0" y="0"/>
                  </a:moveTo>
                  <a:lnTo>
                    <a:pt x="63" y="26454"/>
                  </a:lnTo>
                  <a:lnTo>
                    <a:pt x="449618" y="51295"/>
                  </a:lnTo>
                  <a:lnTo>
                    <a:pt x="449541" y="225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176612" y="3037281"/>
              <a:ext cx="514984" cy="168275"/>
            </a:xfrm>
            <a:custGeom>
              <a:avLst/>
              <a:gdLst/>
              <a:ahLst/>
              <a:cxnLst/>
              <a:rect l="l" t="t" r="r" b="b"/>
              <a:pathLst>
                <a:path w="514985" h="168275">
                  <a:moveTo>
                    <a:pt x="1930" y="0"/>
                  </a:moveTo>
                  <a:lnTo>
                    <a:pt x="513448" y="25819"/>
                  </a:lnTo>
                  <a:lnTo>
                    <a:pt x="514908" y="167741"/>
                  </a:lnTo>
                  <a:lnTo>
                    <a:pt x="0" y="136321"/>
                  </a:lnTo>
                  <a:lnTo>
                    <a:pt x="193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203397" y="3050133"/>
              <a:ext cx="30480" cy="56515"/>
            </a:xfrm>
            <a:custGeom>
              <a:avLst/>
              <a:gdLst/>
              <a:ahLst/>
              <a:cxnLst/>
              <a:rect l="l" t="t" r="r" b="b"/>
              <a:pathLst>
                <a:path w="30480" h="56514">
                  <a:moveTo>
                    <a:pt x="16294" y="0"/>
                  </a:moveTo>
                  <a:lnTo>
                    <a:pt x="12915" y="12"/>
                  </a:lnTo>
                  <a:lnTo>
                    <a:pt x="12928" y="3949"/>
                  </a:lnTo>
                  <a:lnTo>
                    <a:pt x="7302" y="4521"/>
                  </a:lnTo>
                  <a:lnTo>
                    <a:pt x="5054" y="16916"/>
                  </a:lnTo>
                  <a:lnTo>
                    <a:pt x="0" y="16941"/>
                  </a:lnTo>
                  <a:lnTo>
                    <a:pt x="63" y="42849"/>
                  </a:lnTo>
                  <a:lnTo>
                    <a:pt x="4013" y="42837"/>
                  </a:lnTo>
                  <a:lnTo>
                    <a:pt x="4584" y="46786"/>
                  </a:lnTo>
                  <a:lnTo>
                    <a:pt x="7962" y="46786"/>
                  </a:lnTo>
                  <a:lnTo>
                    <a:pt x="7975" y="55219"/>
                  </a:lnTo>
                  <a:lnTo>
                    <a:pt x="24879" y="56311"/>
                  </a:lnTo>
                  <a:lnTo>
                    <a:pt x="23723" y="45618"/>
                  </a:lnTo>
                  <a:lnTo>
                    <a:pt x="28219" y="46164"/>
                  </a:lnTo>
                  <a:lnTo>
                    <a:pt x="27647" y="42773"/>
                  </a:lnTo>
                  <a:lnTo>
                    <a:pt x="30480" y="43345"/>
                  </a:lnTo>
                  <a:lnTo>
                    <a:pt x="30403" y="10096"/>
                  </a:lnTo>
                  <a:lnTo>
                    <a:pt x="23634" y="7874"/>
                  </a:lnTo>
                  <a:lnTo>
                    <a:pt x="23075" y="2819"/>
                  </a:lnTo>
                  <a:lnTo>
                    <a:pt x="15735" y="2832"/>
                  </a:lnTo>
                  <a:lnTo>
                    <a:pt x="162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203397" y="3050133"/>
              <a:ext cx="30480" cy="56515"/>
            </a:xfrm>
            <a:custGeom>
              <a:avLst/>
              <a:gdLst/>
              <a:ahLst/>
              <a:cxnLst/>
              <a:rect l="l" t="t" r="r" b="b"/>
              <a:pathLst>
                <a:path w="30480" h="56514">
                  <a:moveTo>
                    <a:pt x="24879" y="56311"/>
                  </a:moveTo>
                  <a:lnTo>
                    <a:pt x="7975" y="55219"/>
                  </a:lnTo>
                  <a:lnTo>
                    <a:pt x="7962" y="46786"/>
                  </a:lnTo>
                  <a:lnTo>
                    <a:pt x="4584" y="46786"/>
                  </a:lnTo>
                  <a:lnTo>
                    <a:pt x="4013" y="42837"/>
                  </a:lnTo>
                  <a:lnTo>
                    <a:pt x="63" y="42849"/>
                  </a:lnTo>
                  <a:lnTo>
                    <a:pt x="0" y="16941"/>
                  </a:lnTo>
                  <a:lnTo>
                    <a:pt x="5054" y="16916"/>
                  </a:lnTo>
                  <a:lnTo>
                    <a:pt x="7302" y="4521"/>
                  </a:lnTo>
                  <a:lnTo>
                    <a:pt x="12928" y="3949"/>
                  </a:lnTo>
                  <a:lnTo>
                    <a:pt x="12915" y="12"/>
                  </a:lnTo>
                  <a:lnTo>
                    <a:pt x="16294" y="0"/>
                  </a:lnTo>
                  <a:lnTo>
                    <a:pt x="15735" y="2832"/>
                  </a:lnTo>
                  <a:lnTo>
                    <a:pt x="23075" y="2819"/>
                  </a:lnTo>
                  <a:lnTo>
                    <a:pt x="23634" y="7874"/>
                  </a:lnTo>
                  <a:lnTo>
                    <a:pt x="30403" y="10096"/>
                  </a:lnTo>
                  <a:lnTo>
                    <a:pt x="30480" y="43345"/>
                  </a:lnTo>
                  <a:lnTo>
                    <a:pt x="27647" y="42773"/>
                  </a:lnTo>
                  <a:lnTo>
                    <a:pt x="28219" y="46164"/>
                  </a:lnTo>
                  <a:lnTo>
                    <a:pt x="23723" y="45618"/>
                  </a:lnTo>
                  <a:lnTo>
                    <a:pt x="24879" y="563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201733" y="3078352"/>
              <a:ext cx="32384" cy="10160"/>
            </a:xfrm>
            <a:custGeom>
              <a:avLst/>
              <a:gdLst/>
              <a:ahLst/>
              <a:cxnLst/>
              <a:rect l="l" t="t" r="r" b="b"/>
              <a:pathLst>
                <a:path w="32385" h="10160">
                  <a:moveTo>
                    <a:pt x="0" y="0"/>
                  </a:moveTo>
                  <a:lnTo>
                    <a:pt x="12382" y="533"/>
                  </a:lnTo>
                  <a:lnTo>
                    <a:pt x="13538" y="6146"/>
                  </a:lnTo>
                  <a:lnTo>
                    <a:pt x="21983" y="5575"/>
                  </a:lnTo>
                  <a:lnTo>
                    <a:pt x="23126" y="10071"/>
                  </a:lnTo>
                  <a:lnTo>
                    <a:pt x="32118" y="948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184220" y="3047974"/>
              <a:ext cx="17145" cy="31115"/>
            </a:xfrm>
            <a:custGeom>
              <a:avLst/>
              <a:gdLst/>
              <a:ahLst/>
              <a:cxnLst/>
              <a:rect l="l" t="t" r="r" b="b"/>
              <a:pathLst>
                <a:path w="17144" h="31114">
                  <a:moveTo>
                    <a:pt x="0" y="0"/>
                  </a:moveTo>
                  <a:lnTo>
                    <a:pt x="16916" y="13461"/>
                  </a:lnTo>
                  <a:lnTo>
                    <a:pt x="8496" y="24764"/>
                  </a:lnTo>
                  <a:lnTo>
                    <a:pt x="10198" y="30937"/>
                  </a:lnTo>
                  <a:lnTo>
                    <a:pt x="14706" y="30378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180537" y="3117735"/>
              <a:ext cx="55244" cy="46990"/>
            </a:xfrm>
            <a:custGeom>
              <a:avLst/>
              <a:gdLst/>
              <a:ahLst/>
              <a:cxnLst/>
              <a:rect l="l" t="t" r="r" b="b"/>
              <a:pathLst>
                <a:path w="55244" h="46989">
                  <a:moveTo>
                    <a:pt x="28625" y="0"/>
                  </a:moveTo>
                  <a:lnTo>
                    <a:pt x="0" y="43459"/>
                  </a:lnTo>
                  <a:lnTo>
                    <a:pt x="55194" y="46697"/>
                  </a:lnTo>
                  <a:lnTo>
                    <a:pt x="28625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180537" y="3117735"/>
              <a:ext cx="55244" cy="46990"/>
            </a:xfrm>
            <a:custGeom>
              <a:avLst/>
              <a:gdLst/>
              <a:ahLst/>
              <a:cxnLst/>
              <a:rect l="l" t="t" r="r" b="b"/>
              <a:pathLst>
                <a:path w="55244" h="46989">
                  <a:moveTo>
                    <a:pt x="28625" y="0"/>
                  </a:moveTo>
                  <a:lnTo>
                    <a:pt x="0" y="43459"/>
                  </a:lnTo>
                  <a:lnTo>
                    <a:pt x="55194" y="46697"/>
                  </a:lnTo>
                  <a:lnTo>
                    <a:pt x="2862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246945" y="3044418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12179" y="0"/>
                  </a:moveTo>
                  <a:lnTo>
                    <a:pt x="0" y="18008"/>
                  </a:lnTo>
                  <a:lnTo>
                    <a:pt x="22529" y="18567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246945" y="3044418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12179" y="0"/>
                  </a:moveTo>
                  <a:lnTo>
                    <a:pt x="0" y="18008"/>
                  </a:lnTo>
                  <a:lnTo>
                    <a:pt x="22529" y="18567"/>
                  </a:lnTo>
                  <a:lnTo>
                    <a:pt x="12179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396805" y="3053092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12166" y="0"/>
                  </a:moveTo>
                  <a:lnTo>
                    <a:pt x="0" y="17983"/>
                  </a:lnTo>
                  <a:lnTo>
                    <a:pt x="22517" y="18554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396805" y="3053092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12166" y="0"/>
                  </a:moveTo>
                  <a:lnTo>
                    <a:pt x="0" y="17983"/>
                  </a:lnTo>
                  <a:lnTo>
                    <a:pt x="22517" y="18554"/>
                  </a:lnTo>
                  <a:lnTo>
                    <a:pt x="12166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543274" y="3061728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12166" y="0"/>
                  </a:moveTo>
                  <a:lnTo>
                    <a:pt x="0" y="18021"/>
                  </a:lnTo>
                  <a:lnTo>
                    <a:pt x="22529" y="18580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204692" y="3061728"/>
              <a:ext cx="361315" cy="97790"/>
            </a:xfrm>
            <a:custGeom>
              <a:avLst/>
              <a:gdLst/>
              <a:ahLst/>
              <a:cxnLst/>
              <a:rect l="l" t="t" r="r" b="b"/>
              <a:pathLst>
                <a:path w="361314" h="97789">
                  <a:moveTo>
                    <a:pt x="350748" y="0"/>
                  </a:moveTo>
                  <a:lnTo>
                    <a:pt x="338581" y="18021"/>
                  </a:lnTo>
                  <a:lnTo>
                    <a:pt x="361111" y="18580"/>
                  </a:lnTo>
                  <a:lnTo>
                    <a:pt x="350748" y="0"/>
                  </a:lnTo>
                  <a:close/>
                </a:path>
                <a:path w="361314" h="97789">
                  <a:moveTo>
                    <a:pt x="0" y="71234"/>
                  </a:moveTo>
                  <a:lnTo>
                    <a:pt x="25" y="83629"/>
                  </a:lnTo>
                  <a:lnTo>
                    <a:pt x="7327" y="83616"/>
                  </a:lnTo>
                  <a:lnTo>
                    <a:pt x="7378" y="9770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768699" y="2378265"/>
              <a:ext cx="284480" cy="6985"/>
            </a:xfrm>
            <a:custGeom>
              <a:avLst/>
              <a:gdLst/>
              <a:ahLst/>
              <a:cxnLst/>
              <a:rect l="l" t="t" r="r" b="b"/>
              <a:pathLst>
                <a:path w="284479" h="6985">
                  <a:moveTo>
                    <a:pt x="0" y="0"/>
                  </a:moveTo>
                  <a:lnTo>
                    <a:pt x="283895" y="6921"/>
                  </a:lnTo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768699" y="2378265"/>
              <a:ext cx="284480" cy="6985"/>
            </a:xfrm>
            <a:custGeom>
              <a:avLst/>
              <a:gdLst/>
              <a:ahLst/>
              <a:cxnLst/>
              <a:rect l="l" t="t" r="r" b="b"/>
              <a:pathLst>
                <a:path w="284479" h="6985">
                  <a:moveTo>
                    <a:pt x="0" y="0"/>
                  </a:moveTo>
                  <a:lnTo>
                    <a:pt x="283895" y="692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6" name="object 146"/>
          <p:cNvSpPr txBox="1"/>
          <p:nvPr/>
        </p:nvSpPr>
        <p:spPr>
          <a:xfrm>
            <a:off x="5761990" y="551584"/>
            <a:ext cx="11772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Rompedores</a:t>
            </a:r>
            <a:r>
              <a:rPr sz="750" b="1" spc="-4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35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circuito</a:t>
            </a:r>
            <a:r>
              <a:rPr sz="750" spc="10" dirty="0">
                <a:latin typeface="Lucida Sans Unicode"/>
                <a:cs typeface="Lucida Sans Unicode"/>
              </a:rPr>
              <a:t>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957770" y="485544"/>
            <a:ext cx="41446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latin typeface="Lucida Sans Unicode"/>
                <a:cs typeface="Lucida Sans Unicode"/>
              </a:rPr>
              <a:t>UNA.</a:t>
            </a:r>
            <a:r>
              <a:rPr sz="850" b="1" spc="-10" dirty="0">
                <a:latin typeface="Arial"/>
                <a:cs typeface="Arial"/>
              </a:rPr>
              <a:t>cortacircuitos</a:t>
            </a:r>
            <a:r>
              <a:rPr sz="850" spc="-10" dirty="0">
                <a:latin typeface="Lucida Sans Unicode"/>
                <a:cs typeface="Lucida Sans Unicode"/>
              </a:rPr>
              <a:t>.es.otro.dispositivo.utilizado.para.sobrecorriente. </a:t>
            </a:r>
            <a:r>
              <a:rPr sz="850" spc="-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protección..Un.interruptor.automático.se.abre.automáticamente.cuando.detecta.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una.sobrecorriente.y.también.proporcionar.un.medio.manual.para.desconectar.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potencia.de.un.circuito..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7957819" y="1399945"/>
            <a:ext cx="41516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Un.disyuntor.permite.que.un.circuito.se.reactive.rápidamente.después.de.un.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el.cortocircuito.o.la.sobrecarga.se.elimina..A</a:t>
            </a:r>
            <a:r>
              <a:rPr sz="850" spc="19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diferencia.de.los.fusibles.que.deben.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reemplazados </a:t>
            </a:r>
            <a:r>
              <a:rPr sz="850" spc="-10" dirty="0">
                <a:latin typeface="Lucida Sans Unicode"/>
                <a:cs typeface="Lucida Sans Unicode"/>
              </a:rPr>
              <a:t>cuando </a:t>
            </a:r>
            <a:r>
              <a:rPr sz="850" spc="-15" dirty="0">
                <a:latin typeface="Lucida Sans Unicode"/>
                <a:cs typeface="Lucida Sans Unicode"/>
              </a:rPr>
              <a:t>se </a:t>
            </a:r>
            <a:r>
              <a:rPr sz="850" spc="-10" dirty="0">
                <a:latin typeface="Lucida Sans Unicode"/>
                <a:cs typeface="Lucida Sans Unicode"/>
              </a:rPr>
              <a:t>abren, </a:t>
            </a:r>
            <a:r>
              <a:rPr sz="850" spc="-15" dirty="0">
                <a:latin typeface="Lucida Sans Unicode"/>
                <a:cs typeface="Lucida Sans Unicode"/>
              </a:rPr>
              <a:t>con </a:t>
            </a:r>
            <a:r>
              <a:rPr sz="850" spc="-5" dirty="0">
                <a:latin typeface="Lucida Sans Unicode"/>
                <a:cs typeface="Lucida Sans Unicode"/>
              </a:rPr>
              <a:t>un </a:t>
            </a:r>
            <a:r>
              <a:rPr sz="850" spc="-15" dirty="0">
                <a:latin typeface="Lucida Sans Unicode"/>
                <a:cs typeface="Lucida Sans Unicode"/>
              </a:rPr>
              <a:t>simple </a:t>
            </a:r>
            <a:r>
              <a:rPr sz="850" spc="-10" dirty="0">
                <a:latin typeface="Lucida Sans Unicode"/>
                <a:cs typeface="Lucida Sans Unicode"/>
              </a:rPr>
              <a:t>giro </a:t>
            </a:r>
            <a:r>
              <a:rPr sz="850" spc="-5" dirty="0">
                <a:latin typeface="Lucida Sans Unicode"/>
                <a:cs typeface="Lucida Sans Unicode"/>
              </a:rPr>
              <a:t>de </a:t>
            </a:r>
            <a:r>
              <a:rPr sz="850" spc="-10" dirty="0">
                <a:latin typeface="Lucida Sans Unicode"/>
                <a:cs typeface="Lucida Sans Unicode"/>
              </a:rPr>
              <a:t>la manija </a:t>
            </a:r>
            <a:r>
              <a:rPr sz="850" spc="-15" dirty="0">
                <a:latin typeface="Lucida Sans Unicode"/>
                <a:cs typeface="Lucida Sans Unicode"/>
              </a:rPr>
              <a:t>del </a:t>
            </a:r>
            <a:r>
              <a:rPr sz="850" spc="-10" dirty="0">
                <a:latin typeface="Lucida Sans Unicode"/>
                <a:cs typeface="Lucida Sans Unicode"/>
              </a:rPr>
              <a:t>interruptor. </a:t>
            </a:r>
            <a:r>
              <a:rPr sz="850" spc="-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restablece.el.circuito.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8278164" y="3395766"/>
            <a:ext cx="5905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8607716" y="3414445"/>
            <a:ext cx="5397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yo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8277378" y="3790341"/>
            <a:ext cx="8636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APAGADO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8596817" y="3802267"/>
            <a:ext cx="4572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9862413" y="3891637"/>
            <a:ext cx="59055" cy="79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250">
              <a:latin typeface="Lucida Sans Unicode"/>
              <a:cs typeface="Lucida Sans Unicode"/>
            </a:endParaRPr>
          </a:p>
          <a:p>
            <a:pPr marL="13335">
              <a:spcBef>
                <a:spcPts val="85"/>
              </a:spcBef>
            </a:pPr>
            <a:r>
              <a:rPr sz="1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norte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10061511" y="3926269"/>
            <a:ext cx="6096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yo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9868052" y="4155860"/>
            <a:ext cx="508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0058743" y="4163784"/>
            <a:ext cx="508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9870643" y="4185959"/>
            <a:ext cx="4191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9870718" y="4216070"/>
            <a:ext cx="4191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7957820" y="5121033"/>
            <a:ext cx="389445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0" dirty="0">
                <a:latin typeface="Lucida Sans Unicode"/>
                <a:cs typeface="Lucida Sans Unicode"/>
              </a:rPr>
              <a:t>Para.información.adicional.consulte.</a:t>
            </a:r>
            <a:r>
              <a:rPr sz="850" b="1" spc="-10" dirty="0">
                <a:latin typeface="Arial"/>
                <a:cs typeface="Arial"/>
              </a:rPr>
              <a:t>Conceptos básicos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0" dirty="0">
                <a:latin typeface="Arial"/>
                <a:cs typeface="Arial"/>
              </a:rPr>
              <a:t> los </a:t>
            </a:r>
            <a:r>
              <a:rPr sz="850" b="1" spc="10" dirty="0">
                <a:latin typeface="Arial"/>
                <a:cs typeface="Arial"/>
              </a:rPr>
              <a:t>disyuntores</a:t>
            </a:r>
            <a:r>
              <a:rPr sz="850" spc="10" dirty="0">
                <a:latin typeface="Lucida Sans Unicode"/>
                <a:cs typeface="Lucida Sans Unicode"/>
              </a:rPr>
              <a:t>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5761991" y="5467742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8366710" y="6170801"/>
            <a:ext cx="428625" cy="0"/>
          </a:xfrm>
          <a:custGeom>
            <a:avLst/>
            <a:gdLst/>
            <a:ahLst/>
            <a:cxnLst/>
            <a:rect l="l" t="t" r="r" b="b"/>
            <a:pathLst>
              <a:path w="428625">
                <a:moveTo>
                  <a:pt x="0" y="0"/>
                </a:moveTo>
                <a:lnTo>
                  <a:pt x="428548" y="0"/>
                </a:lnTo>
              </a:path>
            </a:pathLst>
          </a:custGeom>
          <a:ln w="7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 txBox="1"/>
          <p:nvPr/>
        </p:nvSpPr>
        <p:spPr>
          <a:xfrm>
            <a:off x="8124089" y="5585117"/>
            <a:ext cx="3720465" cy="60833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42570" marR="5080" indent="-243204">
              <a:lnSpc>
                <a:spcPct val="117400"/>
              </a:lnSpc>
              <a:spcBef>
                <a:spcPts val="165"/>
              </a:spcBef>
              <a:tabLst>
                <a:tab pos="2198370" algn="l"/>
                <a:tab pos="2691765" algn="l"/>
                <a:tab pos="3185160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spc="-4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Organizaciones.que.mantienen.estándares.relacionados.con.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vía.de.autobuses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incluyen:.</a:t>
            </a:r>
            <a:r>
              <a:rPr sz="95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50" dirty="0">
                <a:latin typeface="Lucida Sans Unicode"/>
                <a:cs typeface="Lucida Sans Unicode"/>
              </a:rPr>
              <a:t>,.</a:t>
            </a:r>
            <a:r>
              <a:rPr sz="9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50" dirty="0">
                <a:latin typeface="Lucida Sans Unicode"/>
                <a:cs typeface="Lucida Sans Unicode"/>
              </a:rPr>
              <a:t>,.</a:t>
            </a:r>
            <a:r>
              <a:rPr sz="9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40" dirty="0">
                <a:latin typeface="Lucida Sans Unicode"/>
                <a:cs typeface="Lucida Sans Unicode"/>
              </a:rPr>
              <a:t>,.y.</a:t>
            </a:r>
            <a:endParaRPr sz="950">
              <a:latin typeface="Lucida Sans Unicode"/>
              <a:cs typeface="Lucida Sans Unicode"/>
            </a:endParaRPr>
          </a:p>
          <a:p>
            <a:pPr marL="670560">
              <a:spcBef>
                <a:spcPts val="300"/>
              </a:spcBef>
            </a:pPr>
            <a:r>
              <a:rPr sz="950" spc="-50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8812529" y="6535787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8990" y="0"/>
                </a:lnTo>
              </a:path>
            </a:pathLst>
          </a:custGeom>
          <a:ln w="73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 txBox="1"/>
          <p:nvPr/>
        </p:nvSpPr>
        <p:spPr>
          <a:xfrm>
            <a:off x="8060740" y="6356742"/>
            <a:ext cx="7645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305435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2..	</a:t>
            </a:r>
            <a:r>
              <a:rPr sz="900" spc="-25" dirty="0">
                <a:latin typeface="Lucida Sans Unicode"/>
                <a:cs typeface="Lucida Sans Unicode"/>
              </a:rPr>
              <a:t>Artículo.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90237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9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9421520" y="6389810"/>
            <a:ext cx="182245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spcBef>
                <a:spcPts val="140"/>
              </a:spcBef>
            </a:pPr>
            <a:r>
              <a:rPr sz="900" spc="5" dirty="0">
                <a:latin typeface="Lucida Sans Unicode"/>
                <a:cs typeface="Lucida Sans Unicode"/>
              </a:rPr>
              <a:t>.en.la.</a:t>
            </a:r>
            <a:r>
              <a:rPr sz="900" i="1" spc="5" dirty="0">
                <a:latin typeface="Trebuchet MS"/>
                <a:cs typeface="Trebuchet MS"/>
              </a:rPr>
              <a:t>Código</a:t>
            </a:r>
            <a:r>
              <a:rPr sz="900" i="1" spc="-50" dirty="0">
                <a:latin typeface="Trebuchet MS"/>
                <a:cs typeface="Trebuchet MS"/>
              </a:rPr>
              <a:t> </a:t>
            </a:r>
            <a:r>
              <a:rPr sz="900" i="1" spc="-5" dirty="0">
                <a:latin typeface="Trebuchet MS"/>
                <a:cs typeface="Trebuchet MS"/>
              </a:rPr>
              <a:t>Eléctrico</a:t>
            </a:r>
            <a:r>
              <a:rPr sz="900" i="1" spc="-45" dirty="0">
                <a:latin typeface="Trebuchet MS"/>
                <a:cs typeface="Trebuchet MS"/>
              </a:rPr>
              <a:t> </a:t>
            </a:r>
            <a:r>
              <a:rPr sz="900" i="1" spc="35" dirty="0">
                <a:latin typeface="Trebuchet MS"/>
                <a:cs typeface="Trebuchet MS"/>
              </a:rPr>
              <a:t>Nacional</a:t>
            </a:r>
            <a:r>
              <a:rPr sz="900" spc="35" dirty="0">
                <a:latin typeface="Lucida Sans Unicode"/>
                <a:cs typeface="Lucida Sans Unicode"/>
              </a:rPr>
              <a:t>®.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8060719" y="6577722"/>
            <a:ext cx="3942079" cy="17157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5435">
              <a:spcBef>
                <a:spcPts val="100"/>
              </a:spcBef>
            </a:pPr>
            <a:r>
              <a:rPr sz="900" spc="-20" dirty="0">
                <a:latin typeface="Lucida Sans Unicode"/>
                <a:cs typeface="Lucida Sans Unicode"/>
              </a:rPr>
              <a:t>se.aplica.específicamente.a.la.vía.de.autobuses.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20"/>
              </a:spcBef>
            </a:pPr>
            <a:endParaRPr sz="800">
              <a:latin typeface="Lucida Sans Unicode"/>
              <a:cs typeface="Lucida Sans Unicode"/>
            </a:endParaRPr>
          </a:p>
          <a:p>
            <a:pPr marL="305435" marR="5080" indent="-306070">
              <a:lnSpc>
                <a:spcPct val="117400"/>
              </a:lnSpc>
              <a:tabLst>
                <a:tab pos="305435" algn="l"/>
                <a:tab pos="1348105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3..	</a:t>
            </a:r>
            <a:r>
              <a:rPr sz="950" spc="-15" dirty="0">
                <a:latin typeface="Lucida Sans Unicode"/>
                <a:cs typeface="Lucida Sans Unicode"/>
              </a:rPr>
              <a:t>La.capacidad.de.carga.de.corriente.de.un.conductor.es.referida.  </a:t>
            </a:r>
            <a:r>
              <a:rPr sz="950" spc="-25" dirty="0">
                <a:latin typeface="Lucida Sans Unicode"/>
                <a:cs typeface="Lucida Sans Unicode"/>
              </a:rPr>
              <a:t>a.como.su.</a:t>
            </a:r>
            <a:r>
              <a:rPr sz="95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50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60"/>
              </a:spcBef>
            </a:pPr>
            <a:endParaRPr sz="800">
              <a:latin typeface="Lucida Sans Unicode"/>
              <a:cs typeface="Lucida Sans Unicode"/>
            </a:endParaRPr>
          </a:p>
          <a:p>
            <a:pPr marL="305435" marR="245745" indent="-306070">
              <a:lnSpc>
                <a:spcPct val="113900"/>
              </a:lnSpc>
              <a:tabLst>
                <a:tab pos="305435" algn="l"/>
                <a:tab pos="756920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4..	</a:t>
            </a:r>
            <a:r>
              <a:rPr sz="1200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20" dirty="0">
                <a:latin typeface="Lucida Sans Unicode"/>
                <a:cs typeface="Lucida Sans Unicode"/>
              </a:rPr>
              <a:t>.es.cualquier.corriente.que.supere.los.valores.de.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equipos.o.conductores.</a:t>
            </a:r>
            <a:endParaRPr sz="1000">
              <a:latin typeface="Lucida Sans Unicode"/>
              <a:cs typeface="Lucida Sans Unicode"/>
            </a:endParaRPr>
          </a:p>
          <a:p>
            <a:pPr marL="305435" marR="114935" indent="-306070">
              <a:lnSpc>
                <a:spcPct val="124300"/>
              </a:lnSpc>
              <a:spcBef>
                <a:spcPts val="1130"/>
              </a:spcBef>
              <a:tabLst>
                <a:tab pos="305435" algn="l"/>
                <a:tab pos="1871980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5..	</a:t>
            </a:r>
            <a:r>
              <a:rPr sz="850" spc="-15" dirty="0">
                <a:latin typeface="Lucida Sans Unicode"/>
                <a:cs typeface="Lucida Sans Unicode"/>
              </a:rPr>
              <a:t>La.capacidad.de.carga.de.corriente.de.un.fusible.también.es.referida.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a.como.su.calificación.</a:t>
            </a:r>
            <a:r>
              <a:rPr sz="85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45" dirty="0">
                <a:latin typeface="Lucida Sans Unicode"/>
                <a:cs typeface="Lucida Sans Unicode"/>
              </a:rPr>
              <a:t>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67" name="object 167"/>
          <p:cNvSpPr txBox="1"/>
          <p:nvPr/>
        </p:nvSpPr>
        <p:spPr>
          <a:xfrm rot="300000">
            <a:off x="10156192" y="3719484"/>
            <a:ext cx="234568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2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Tipo</a:t>
            </a:r>
            <a:r>
              <a:rPr sz="350" dirty="0">
                <a:solidFill>
                  <a:srgbClr val="FFFFFF"/>
                </a:solidFill>
                <a:latin typeface="Lucida Sans Unicode"/>
                <a:cs typeface="Lucida Sans Unicode"/>
              </a:rPr>
              <a:t>NEG</a:t>
            </a:r>
            <a:endParaRPr sz="350">
              <a:latin typeface="Lucida Sans Unicode"/>
              <a:cs typeface="Lucida Sans Unicode"/>
            </a:endParaRPr>
          </a:p>
        </p:txBody>
      </p:sp>
      <p:sp>
        <p:nvSpPr>
          <p:cNvPr id="168" name="object 168"/>
          <p:cNvSpPr txBox="1"/>
          <p:nvPr/>
        </p:nvSpPr>
        <p:spPr>
          <a:xfrm rot="300000">
            <a:off x="10209526" y="3781013"/>
            <a:ext cx="12402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100 </a:t>
            </a:r>
            <a:r>
              <a:rPr sz="1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amperios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169" name="object 169"/>
          <p:cNvSpPr txBox="1"/>
          <p:nvPr/>
        </p:nvSpPr>
        <p:spPr>
          <a:xfrm rot="300000">
            <a:off x="9618455" y="3730272"/>
            <a:ext cx="148840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Marco-</a:t>
            </a:r>
            <a:r>
              <a:rPr sz="250" dirty="0">
                <a:solidFill>
                  <a:srgbClr val="FFFFFF"/>
                </a:solidFill>
                <a:latin typeface="Lucida Sans Unicode"/>
                <a:cs typeface="Lucida Sans Unicode"/>
              </a:rPr>
              <a:t>EG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70" name="object 170"/>
          <p:cNvSpPr txBox="1"/>
          <p:nvPr/>
        </p:nvSpPr>
        <p:spPr>
          <a:xfrm rot="300000">
            <a:off x="9906662" y="4255938"/>
            <a:ext cx="63168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100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71" name="object 171"/>
          <p:cNvSpPr txBox="1"/>
          <p:nvPr/>
        </p:nvSpPr>
        <p:spPr>
          <a:xfrm rot="180000">
            <a:off x="8303902" y="3053162"/>
            <a:ext cx="18183" cy="160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r>
              <a:rPr sz="100" spc="-5" dirty="0">
                <a:solidFill>
                  <a:srgbClr val="020402"/>
                </a:solidFill>
                <a:latin typeface="Lucida Sans Unicode"/>
                <a:cs typeface="Lucida Sans Unicode"/>
              </a:rPr>
              <a:t>!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72" name="object 172"/>
          <p:cNvSpPr txBox="1"/>
          <p:nvPr/>
        </p:nvSpPr>
        <p:spPr>
          <a:xfrm rot="180000">
            <a:off x="8311886" y="3043001"/>
            <a:ext cx="111648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73" name="object 173"/>
          <p:cNvSpPr txBox="1"/>
          <p:nvPr/>
        </p:nvSpPr>
        <p:spPr>
          <a:xfrm rot="180000">
            <a:off x="8412706" y="3058864"/>
            <a:ext cx="18183" cy="160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r>
              <a:rPr sz="100" spc="-5" dirty="0">
                <a:solidFill>
                  <a:srgbClr val="020402"/>
                </a:solidFill>
                <a:latin typeface="Lucida Sans Unicode"/>
                <a:cs typeface="Lucida Sans Unicode"/>
              </a:rPr>
              <a:t>!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74" name="object 174"/>
          <p:cNvSpPr txBox="1"/>
          <p:nvPr/>
        </p:nvSpPr>
        <p:spPr>
          <a:xfrm rot="180000">
            <a:off x="8420690" y="3048703"/>
            <a:ext cx="111648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75" name="object 175"/>
          <p:cNvSpPr txBox="1"/>
          <p:nvPr/>
        </p:nvSpPr>
        <p:spPr>
          <a:xfrm rot="180000">
            <a:off x="8521510" y="3064567"/>
            <a:ext cx="18183" cy="160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r>
              <a:rPr sz="100" spc="-5" dirty="0">
                <a:solidFill>
                  <a:srgbClr val="020402"/>
                </a:solidFill>
                <a:latin typeface="Lucida Sans Unicode"/>
                <a:cs typeface="Lucida Sans Unicode"/>
              </a:rPr>
              <a:t>!</a:t>
            </a:r>
            <a:endParaRPr sz="100">
              <a:latin typeface="Lucida Sans Unicode"/>
              <a:cs typeface="Lucida Sans Unicode"/>
            </a:endParaRPr>
          </a:p>
        </p:txBody>
      </p:sp>
      <p:sp>
        <p:nvSpPr>
          <p:cNvPr id="176" name="object 176"/>
          <p:cNvSpPr txBox="1"/>
          <p:nvPr/>
        </p:nvSpPr>
        <p:spPr>
          <a:xfrm rot="180000">
            <a:off x="8529494" y="3054406"/>
            <a:ext cx="111648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dirty="0">
                <a:solidFill>
                  <a:srgbClr val="FFFFFF"/>
                </a:solidFill>
                <a:latin typeface="Lucida Sans Unicode"/>
                <a:cs typeface="Lucida Sans Unicode"/>
              </a:rPr>
              <a:t>PELIGRO</a:t>
            </a:r>
            <a:endParaRPr sz="200">
              <a:latin typeface="Lucida Sans Unicode"/>
              <a:cs typeface="Lucida Sans Unicode"/>
            </a:endParaRPr>
          </a:p>
        </p:txBody>
      </p:sp>
      <p:sp>
        <p:nvSpPr>
          <p:cNvPr id="177" name="object 177"/>
          <p:cNvSpPr txBox="1"/>
          <p:nvPr/>
        </p:nvSpPr>
        <p:spPr>
          <a:xfrm rot="180000">
            <a:off x="8765629" y="3287274"/>
            <a:ext cx="95685" cy="24366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Tipo/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Error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178" name="object 178"/>
          <p:cNvSpPr txBox="1"/>
          <p:nvPr/>
        </p:nvSpPr>
        <p:spPr>
          <a:xfrm rot="180000">
            <a:off x="8853281" y="3278966"/>
            <a:ext cx="87898" cy="40396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r>
              <a:rPr sz="25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NMG</a:t>
            </a:r>
            <a:endParaRPr sz="250">
              <a:latin typeface="Lucida Sans Unicode"/>
              <a:cs typeface="Lucida Sans Unicode"/>
            </a:endParaRPr>
          </a:p>
        </p:txBody>
      </p:sp>
      <p:sp>
        <p:nvSpPr>
          <p:cNvPr id="179" name="object 179"/>
          <p:cNvSpPr txBox="1"/>
          <p:nvPr/>
        </p:nvSpPr>
        <p:spPr>
          <a:xfrm rot="180000">
            <a:off x="8069227" y="3294167"/>
            <a:ext cx="103994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sz="1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0" dirty="0">
                <a:solidFill>
                  <a:srgbClr val="FFFFFF"/>
                </a:solidFill>
                <a:latin typeface="Lucida Sans Unicode"/>
                <a:cs typeface="Lucida Sans Unicode"/>
              </a:rPr>
              <a:t>MG</a:t>
            </a:r>
            <a:endParaRPr sz="150">
              <a:latin typeface="Lucida Sans Unicode"/>
              <a:cs typeface="Lucida Sans Unicode"/>
            </a:endParaRPr>
          </a:p>
        </p:txBody>
      </p:sp>
      <p:sp>
        <p:nvSpPr>
          <p:cNvPr id="180" name="object 180"/>
          <p:cNvSpPr txBox="1"/>
          <p:nvPr/>
        </p:nvSpPr>
        <p:spPr>
          <a:xfrm rot="180000">
            <a:off x="8431703" y="3816559"/>
            <a:ext cx="65454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800A</a:t>
            </a:r>
            <a:endParaRPr sz="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9534" y="3204674"/>
            <a:ext cx="2166877" cy="123464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592489" y="5564277"/>
            <a:ext cx="1417320" cy="1348105"/>
            <a:chOff x="3537889" y="5564276"/>
            <a:chExt cx="1417320" cy="1348105"/>
          </a:xfrm>
        </p:grpSpPr>
        <p:sp>
          <p:nvSpPr>
            <p:cNvPr id="4" name="object 4"/>
            <p:cNvSpPr/>
            <p:nvPr/>
          </p:nvSpPr>
          <p:spPr>
            <a:xfrm>
              <a:off x="3540175" y="5579440"/>
              <a:ext cx="1390015" cy="814705"/>
            </a:xfrm>
            <a:custGeom>
              <a:avLst/>
              <a:gdLst/>
              <a:ahLst/>
              <a:cxnLst/>
              <a:rect l="l" t="t" r="r" b="b"/>
              <a:pathLst>
                <a:path w="1390014" h="814704">
                  <a:moveTo>
                    <a:pt x="1382991" y="0"/>
                  </a:moveTo>
                  <a:lnTo>
                    <a:pt x="361251" y="610057"/>
                  </a:lnTo>
                  <a:lnTo>
                    <a:pt x="322846" y="624281"/>
                  </a:lnTo>
                  <a:lnTo>
                    <a:pt x="288709" y="629970"/>
                  </a:lnTo>
                  <a:lnTo>
                    <a:pt x="278764" y="632815"/>
                  </a:lnTo>
                  <a:lnTo>
                    <a:pt x="274497" y="635660"/>
                  </a:lnTo>
                  <a:lnTo>
                    <a:pt x="221157" y="666940"/>
                  </a:lnTo>
                  <a:lnTo>
                    <a:pt x="26314" y="783577"/>
                  </a:lnTo>
                  <a:lnTo>
                    <a:pt x="17124" y="787666"/>
                  </a:lnTo>
                  <a:lnTo>
                    <a:pt x="9334" y="788554"/>
                  </a:lnTo>
                  <a:lnTo>
                    <a:pt x="3811" y="786772"/>
                  </a:lnTo>
                  <a:lnTo>
                    <a:pt x="1422" y="782853"/>
                  </a:lnTo>
                  <a:lnTo>
                    <a:pt x="609" y="782662"/>
                  </a:lnTo>
                  <a:lnTo>
                    <a:pt x="0" y="785926"/>
                  </a:lnTo>
                  <a:lnTo>
                    <a:pt x="50" y="813917"/>
                  </a:lnTo>
                  <a:lnTo>
                    <a:pt x="4737" y="814577"/>
                  </a:lnTo>
                  <a:lnTo>
                    <a:pt x="11214" y="813295"/>
                  </a:lnTo>
                  <a:lnTo>
                    <a:pt x="18186" y="809028"/>
                  </a:lnTo>
                  <a:lnTo>
                    <a:pt x="216090" y="690587"/>
                  </a:lnTo>
                  <a:lnTo>
                    <a:pt x="270255" y="658799"/>
                  </a:lnTo>
                  <a:lnTo>
                    <a:pt x="274599" y="655916"/>
                  </a:lnTo>
                  <a:lnTo>
                    <a:pt x="284695" y="653021"/>
                  </a:lnTo>
                  <a:lnTo>
                    <a:pt x="329731" y="644881"/>
                  </a:lnTo>
                  <a:lnTo>
                    <a:pt x="1389443" y="17170"/>
                  </a:lnTo>
                  <a:lnTo>
                    <a:pt x="1382991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40785" y="5566562"/>
              <a:ext cx="1382395" cy="802005"/>
            </a:xfrm>
            <a:custGeom>
              <a:avLst/>
              <a:gdLst/>
              <a:ahLst/>
              <a:cxnLst/>
              <a:rect l="l" t="t" r="r" b="b"/>
              <a:pathLst>
                <a:path w="1382395" h="802004">
                  <a:moveTo>
                    <a:pt x="1377518" y="0"/>
                  </a:moveTo>
                  <a:lnTo>
                    <a:pt x="344284" y="611555"/>
                  </a:lnTo>
                  <a:lnTo>
                    <a:pt x="311569" y="620801"/>
                  </a:lnTo>
                  <a:lnTo>
                    <a:pt x="289534" y="623646"/>
                  </a:lnTo>
                  <a:lnTo>
                    <a:pt x="282509" y="625090"/>
                  </a:lnTo>
                  <a:lnTo>
                    <a:pt x="276017" y="627202"/>
                  </a:lnTo>
                  <a:lnTo>
                    <a:pt x="262508" y="632891"/>
                  </a:lnTo>
                  <a:lnTo>
                    <a:pt x="194944" y="674141"/>
                  </a:lnTo>
                  <a:lnTo>
                    <a:pt x="10769" y="783653"/>
                  </a:lnTo>
                  <a:lnTo>
                    <a:pt x="4699" y="786409"/>
                  </a:lnTo>
                  <a:lnTo>
                    <a:pt x="1257" y="790066"/>
                  </a:lnTo>
                  <a:lnTo>
                    <a:pt x="0" y="795540"/>
                  </a:lnTo>
                  <a:lnTo>
                    <a:pt x="812" y="795731"/>
                  </a:lnTo>
                  <a:lnTo>
                    <a:pt x="3201" y="799650"/>
                  </a:lnTo>
                  <a:lnTo>
                    <a:pt x="8724" y="801431"/>
                  </a:lnTo>
                  <a:lnTo>
                    <a:pt x="16514" y="800544"/>
                  </a:lnTo>
                  <a:lnTo>
                    <a:pt x="25704" y="796455"/>
                  </a:lnTo>
                  <a:lnTo>
                    <a:pt x="220548" y="679818"/>
                  </a:lnTo>
                  <a:lnTo>
                    <a:pt x="273888" y="648538"/>
                  </a:lnTo>
                  <a:lnTo>
                    <a:pt x="278155" y="645693"/>
                  </a:lnTo>
                  <a:lnTo>
                    <a:pt x="288099" y="642848"/>
                  </a:lnTo>
                  <a:lnTo>
                    <a:pt x="297345" y="642137"/>
                  </a:lnTo>
                  <a:lnTo>
                    <a:pt x="322237" y="637159"/>
                  </a:lnTo>
                  <a:lnTo>
                    <a:pt x="360641" y="622935"/>
                  </a:lnTo>
                  <a:lnTo>
                    <a:pt x="1382382" y="12877"/>
                  </a:lnTo>
                  <a:lnTo>
                    <a:pt x="1377518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21785" y="6092024"/>
              <a:ext cx="1115695" cy="669925"/>
            </a:xfrm>
            <a:custGeom>
              <a:avLst/>
              <a:gdLst/>
              <a:ahLst/>
              <a:cxnLst/>
              <a:rect l="l" t="t" r="r" b="b"/>
              <a:pathLst>
                <a:path w="1115695" h="669925">
                  <a:moveTo>
                    <a:pt x="1115504" y="0"/>
                  </a:moveTo>
                  <a:lnTo>
                    <a:pt x="1099375" y="9931"/>
                  </a:lnTo>
                  <a:lnTo>
                    <a:pt x="63995" y="626440"/>
                  </a:lnTo>
                  <a:lnTo>
                    <a:pt x="55308" y="630872"/>
                  </a:lnTo>
                  <a:lnTo>
                    <a:pt x="47269" y="632980"/>
                  </a:lnTo>
                  <a:lnTo>
                    <a:pt x="40525" y="635000"/>
                  </a:lnTo>
                  <a:lnTo>
                    <a:pt x="10655" y="639279"/>
                  </a:lnTo>
                  <a:lnTo>
                    <a:pt x="7137" y="639889"/>
                  </a:lnTo>
                  <a:lnTo>
                    <a:pt x="3517" y="640956"/>
                  </a:lnTo>
                  <a:lnTo>
                    <a:pt x="0" y="642251"/>
                  </a:lnTo>
                  <a:lnTo>
                    <a:pt x="0" y="669353"/>
                  </a:lnTo>
                  <a:lnTo>
                    <a:pt x="3517" y="668070"/>
                  </a:lnTo>
                  <a:lnTo>
                    <a:pt x="7137" y="667004"/>
                  </a:lnTo>
                  <a:lnTo>
                    <a:pt x="10655" y="666369"/>
                  </a:lnTo>
                  <a:lnTo>
                    <a:pt x="40525" y="662089"/>
                  </a:lnTo>
                  <a:lnTo>
                    <a:pt x="47269" y="660069"/>
                  </a:lnTo>
                  <a:lnTo>
                    <a:pt x="55308" y="657974"/>
                  </a:lnTo>
                  <a:lnTo>
                    <a:pt x="63995" y="653542"/>
                  </a:lnTo>
                  <a:lnTo>
                    <a:pt x="65417" y="652843"/>
                  </a:lnTo>
                  <a:lnTo>
                    <a:pt x="1099375" y="37020"/>
                  </a:lnTo>
                  <a:lnTo>
                    <a:pt x="1115504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21785" y="6218783"/>
              <a:ext cx="64135" cy="515620"/>
            </a:xfrm>
            <a:custGeom>
              <a:avLst/>
              <a:gdLst/>
              <a:ahLst/>
              <a:cxnLst/>
              <a:rect l="l" t="t" r="r" b="b"/>
              <a:pathLst>
                <a:path w="64135" h="515620">
                  <a:moveTo>
                    <a:pt x="63995" y="0"/>
                  </a:moveTo>
                  <a:lnTo>
                    <a:pt x="12484" y="12953"/>
                  </a:lnTo>
                  <a:lnTo>
                    <a:pt x="8254" y="13284"/>
                  </a:lnTo>
                  <a:lnTo>
                    <a:pt x="3924" y="14084"/>
                  </a:lnTo>
                  <a:lnTo>
                    <a:pt x="0" y="15087"/>
                  </a:lnTo>
                  <a:lnTo>
                    <a:pt x="0" y="515492"/>
                  </a:lnTo>
                  <a:lnTo>
                    <a:pt x="7137" y="513130"/>
                  </a:lnTo>
                  <a:lnTo>
                    <a:pt x="40525" y="508241"/>
                  </a:lnTo>
                  <a:lnTo>
                    <a:pt x="47269" y="506222"/>
                  </a:lnTo>
                  <a:lnTo>
                    <a:pt x="55308" y="504113"/>
                  </a:lnTo>
                  <a:lnTo>
                    <a:pt x="63995" y="499681"/>
                  </a:lnTo>
                  <a:lnTo>
                    <a:pt x="63995" y="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40899" y="6734276"/>
              <a:ext cx="281305" cy="175895"/>
            </a:xfrm>
            <a:custGeom>
              <a:avLst/>
              <a:gdLst/>
              <a:ahLst/>
              <a:cxnLst/>
              <a:rect l="l" t="t" r="r" b="b"/>
              <a:pathLst>
                <a:path w="281304" h="175895">
                  <a:moveTo>
                    <a:pt x="280885" y="0"/>
                  </a:moveTo>
                  <a:lnTo>
                    <a:pt x="272326" y="3124"/>
                  </a:lnTo>
                  <a:lnTo>
                    <a:pt x="264490" y="7708"/>
                  </a:lnTo>
                  <a:lnTo>
                    <a:pt x="260959" y="11239"/>
                  </a:lnTo>
                  <a:lnTo>
                    <a:pt x="29857" y="145643"/>
                  </a:lnTo>
                  <a:lnTo>
                    <a:pt x="18897" y="148619"/>
                  </a:lnTo>
                  <a:lnTo>
                    <a:pt x="9332" y="146526"/>
                  </a:lnTo>
                  <a:lnTo>
                    <a:pt x="2566" y="140432"/>
                  </a:lnTo>
                  <a:lnTo>
                    <a:pt x="0" y="131406"/>
                  </a:lnTo>
                  <a:lnTo>
                    <a:pt x="0" y="158508"/>
                  </a:lnTo>
                  <a:lnTo>
                    <a:pt x="2566" y="167532"/>
                  </a:lnTo>
                  <a:lnTo>
                    <a:pt x="9332" y="173621"/>
                  </a:lnTo>
                  <a:lnTo>
                    <a:pt x="18897" y="175710"/>
                  </a:lnTo>
                  <a:lnTo>
                    <a:pt x="29857" y="172732"/>
                  </a:lnTo>
                  <a:lnTo>
                    <a:pt x="260959" y="38328"/>
                  </a:lnTo>
                  <a:lnTo>
                    <a:pt x="264490" y="34797"/>
                  </a:lnTo>
                  <a:lnTo>
                    <a:pt x="272326" y="30238"/>
                  </a:lnTo>
                  <a:lnTo>
                    <a:pt x="280885" y="27101"/>
                  </a:lnTo>
                  <a:lnTo>
                    <a:pt x="280885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85780" y="6208432"/>
              <a:ext cx="19685" cy="510540"/>
            </a:xfrm>
            <a:custGeom>
              <a:avLst/>
              <a:gdLst/>
              <a:ahLst/>
              <a:cxnLst/>
              <a:rect l="l" t="t" r="r" b="b"/>
              <a:pathLst>
                <a:path w="19685" h="510540">
                  <a:moveTo>
                    <a:pt x="19138" y="0"/>
                  </a:moveTo>
                  <a:lnTo>
                    <a:pt x="12763" y="3810"/>
                  </a:lnTo>
                  <a:lnTo>
                    <a:pt x="8407" y="6476"/>
                  </a:lnTo>
                  <a:lnTo>
                    <a:pt x="0" y="10350"/>
                  </a:lnTo>
                  <a:lnTo>
                    <a:pt x="0" y="510031"/>
                  </a:lnTo>
                  <a:lnTo>
                    <a:pt x="1422" y="509346"/>
                  </a:lnTo>
                  <a:lnTo>
                    <a:pt x="19138" y="498792"/>
                  </a:lnTo>
                  <a:lnTo>
                    <a:pt x="19138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40226" y="5596610"/>
              <a:ext cx="1412240" cy="1286510"/>
            </a:xfrm>
            <a:custGeom>
              <a:avLst/>
              <a:gdLst/>
              <a:ahLst/>
              <a:cxnLst/>
              <a:rect l="l" t="t" r="r" b="b"/>
              <a:pathLst>
                <a:path w="1412239" h="1286509">
                  <a:moveTo>
                    <a:pt x="281559" y="637260"/>
                  </a:moveTo>
                  <a:lnTo>
                    <a:pt x="276758" y="638492"/>
                  </a:lnTo>
                  <a:lnTo>
                    <a:pt x="272592" y="640041"/>
                  </a:lnTo>
                  <a:lnTo>
                    <a:pt x="270205" y="641629"/>
                  </a:lnTo>
                  <a:lnTo>
                    <a:pt x="216039" y="673417"/>
                  </a:lnTo>
                  <a:lnTo>
                    <a:pt x="27228" y="786409"/>
                  </a:lnTo>
                  <a:lnTo>
                    <a:pt x="18135" y="791857"/>
                  </a:lnTo>
                  <a:lnTo>
                    <a:pt x="11163" y="796124"/>
                  </a:lnTo>
                  <a:lnTo>
                    <a:pt x="4686" y="797407"/>
                  </a:lnTo>
                  <a:lnTo>
                    <a:pt x="0" y="796747"/>
                  </a:lnTo>
                  <a:lnTo>
                    <a:pt x="635" y="1269072"/>
                  </a:lnTo>
                  <a:lnTo>
                    <a:pt x="2882" y="1277493"/>
                  </a:lnTo>
                  <a:lnTo>
                    <a:pt x="8788" y="1283423"/>
                  </a:lnTo>
                  <a:lnTo>
                    <a:pt x="17272" y="1286065"/>
                  </a:lnTo>
                  <a:lnTo>
                    <a:pt x="27228" y="1284592"/>
                  </a:lnTo>
                  <a:lnTo>
                    <a:pt x="29425" y="1283881"/>
                  </a:lnTo>
                  <a:lnTo>
                    <a:pt x="261632" y="1148905"/>
                  </a:lnTo>
                  <a:lnTo>
                    <a:pt x="265163" y="1145374"/>
                  </a:lnTo>
                  <a:lnTo>
                    <a:pt x="272999" y="1140802"/>
                  </a:lnTo>
                  <a:lnTo>
                    <a:pt x="281559" y="1137666"/>
                  </a:lnTo>
                  <a:lnTo>
                    <a:pt x="281559" y="637260"/>
                  </a:lnTo>
                  <a:close/>
                </a:path>
                <a:path w="1412239" h="1286509">
                  <a:moveTo>
                    <a:pt x="1412227" y="460629"/>
                  </a:moveTo>
                  <a:lnTo>
                    <a:pt x="1372400" y="381685"/>
                  </a:lnTo>
                  <a:lnTo>
                    <a:pt x="1395158" y="286397"/>
                  </a:lnTo>
                  <a:lnTo>
                    <a:pt x="1346073" y="220268"/>
                  </a:lnTo>
                  <a:lnTo>
                    <a:pt x="1392313" y="144894"/>
                  </a:lnTo>
                  <a:lnTo>
                    <a:pt x="1371688" y="92976"/>
                  </a:lnTo>
                  <a:lnTo>
                    <a:pt x="1402981" y="36080"/>
                  </a:lnTo>
                  <a:lnTo>
                    <a:pt x="1389392" y="0"/>
                  </a:lnTo>
                  <a:lnTo>
                    <a:pt x="364693" y="611822"/>
                  </a:lnTo>
                  <a:lnTo>
                    <a:pt x="364693" y="1110615"/>
                  </a:lnTo>
                  <a:lnTo>
                    <a:pt x="1380934" y="505345"/>
                  </a:lnTo>
                  <a:lnTo>
                    <a:pt x="1397063" y="495414"/>
                  </a:lnTo>
                  <a:lnTo>
                    <a:pt x="1412227" y="460629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40226" y="6383019"/>
              <a:ext cx="27305" cy="499745"/>
            </a:xfrm>
            <a:custGeom>
              <a:avLst/>
              <a:gdLst/>
              <a:ahLst/>
              <a:cxnLst/>
              <a:rect l="l" t="t" r="r" b="b"/>
              <a:pathLst>
                <a:path w="27304" h="499745">
                  <a:moveTo>
                    <a:pt x="18135" y="5448"/>
                  </a:moveTo>
                  <a:lnTo>
                    <a:pt x="11163" y="9715"/>
                  </a:lnTo>
                  <a:lnTo>
                    <a:pt x="4686" y="10998"/>
                  </a:lnTo>
                  <a:lnTo>
                    <a:pt x="0" y="10337"/>
                  </a:lnTo>
                  <a:lnTo>
                    <a:pt x="635" y="482663"/>
                  </a:lnTo>
                  <a:lnTo>
                    <a:pt x="2888" y="491078"/>
                  </a:lnTo>
                  <a:lnTo>
                    <a:pt x="8793" y="497014"/>
                  </a:lnTo>
                  <a:lnTo>
                    <a:pt x="17276" y="499654"/>
                  </a:lnTo>
                  <a:lnTo>
                    <a:pt x="27228" y="498182"/>
                  </a:lnTo>
                  <a:lnTo>
                    <a:pt x="27228" y="0"/>
                  </a:lnTo>
                  <a:lnTo>
                    <a:pt x="18135" y="5448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40175" y="5566562"/>
              <a:ext cx="1412875" cy="1343660"/>
            </a:xfrm>
            <a:custGeom>
              <a:avLst/>
              <a:gdLst/>
              <a:ahLst/>
              <a:cxnLst/>
              <a:rect l="l" t="t" r="r" b="b"/>
              <a:pathLst>
                <a:path w="1412875" h="1343659">
                  <a:moveTo>
                    <a:pt x="1412278" y="490677"/>
                  </a:moveTo>
                  <a:lnTo>
                    <a:pt x="1380985" y="562482"/>
                  </a:lnTo>
                  <a:lnTo>
                    <a:pt x="347027" y="1178305"/>
                  </a:lnTo>
                  <a:lnTo>
                    <a:pt x="292265" y="1191831"/>
                  </a:lnTo>
                  <a:lnTo>
                    <a:pt x="283093" y="1194246"/>
                  </a:lnTo>
                  <a:lnTo>
                    <a:pt x="274316" y="1197865"/>
                  </a:lnTo>
                  <a:lnTo>
                    <a:pt x="266869" y="1202020"/>
                  </a:lnTo>
                  <a:lnTo>
                    <a:pt x="261683" y="1206042"/>
                  </a:lnTo>
                  <a:lnTo>
                    <a:pt x="30581" y="1340446"/>
                  </a:lnTo>
                  <a:lnTo>
                    <a:pt x="19620" y="1343425"/>
                  </a:lnTo>
                  <a:lnTo>
                    <a:pt x="10056" y="1341335"/>
                  </a:lnTo>
                  <a:lnTo>
                    <a:pt x="3290" y="1335246"/>
                  </a:lnTo>
                  <a:lnTo>
                    <a:pt x="723" y="1326222"/>
                  </a:lnTo>
                  <a:lnTo>
                    <a:pt x="0" y="800709"/>
                  </a:lnTo>
                  <a:lnTo>
                    <a:pt x="0" y="792175"/>
                  </a:lnTo>
                  <a:lnTo>
                    <a:pt x="3555" y="787196"/>
                  </a:lnTo>
                  <a:lnTo>
                    <a:pt x="11379" y="783653"/>
                  </a:lnTo>
                  <a:lnTo>
                    <a:pt x="195554" y="674141"/>
                  </a:lnTo>
                  <a:lnTo>
                    <a:pt x="263118" y="632891"/>
                  </a:lnTo>
                  <a:lnTo>
                    <a:pt x="312178" y="620801"/>
                  </a:lnTo>
                  <a:lnTo>
                    <a:pt x="320890" y="619958"/>
                  </a:lnTo>
                  <a:lnTo>
                    <a:pt x="330136" y="617783"/>
                  </a:lnTo>
                  <a:lnTo>
                    <a:pt x="338582" y="614806"/>
                  </a:lnTo>
                  <a:lnTo>
                    <a:pt x="344893" y="611555"/>
                  </a:lnTo>
                  <a:lnTo>
                    <a:pt x="1378127" y="0"/>
                  </a:lnTo>
                  <a:lnTo>
                    <a:pt x="1403032" y="66128"/>
                  </a:lnTo>
                  <a:lnTo>
                    <a:pt x="1371739" y="123024"/>
                  </a:lnTo>
                  <a:lnTo>
                    <a:pt x="1392364" y="174942"/>
                  </a:lnTo>
                  <a:lnTo>
                    <a:pt x="1346123" y="250316"/>
                  </a:lnTo>
                  <a:lnTo>
                    <a:pt x="1395209" y="316445"/>
                  </a:lnTo>
                  <a:lnTo>
                    <a:pt x="1372450" y="411734"/>
                  </a:lnTo>
                  <a:lnTo>
                    <a:pt x="1412278" y="490677"/>
                  </a:lnTo>
                </a:path>
                <a:path w="1412875" h="1343659">
                  <a:moveTo>
                    <a:pt x="1422" y="795731"/>
                  </a:moveTo>
                  <a:lnTo>
                    <a:pt x="3811" y="799650"/>
                  </a:lnTo>
                  <a:lnTo>
                    <a:pt x="9334" y="801431"/>
                  </a:lnTo>
                  <a:lnTo>
                    <a:pt x="17124" y="800544"/>
                  </a:lnTo>
                  <a:lnTo>
                    <a:pt x="26314" y="796455"/>
                  </a:lnTo>
                  <a:lnTo>
                    <a:pt x="221157" y="679818"/>
                  </a:lnTo>
                  <a:lnTo>
                    <a:pt x="274497" y="648538"/>
                  </a:lnTo>
                  <a:lnTo>
                    <a:pt x="278764" y="645693"/>
                  </a:lnTo>
                  <a:lnTo>
                    <a:pt x="288709" y="642848"/>
                  </a:lnTo>
                  <a:lnTo>
                    <a:pt x="297954" y="642137"/>
                  </a:lnTo>
                  <a:lnTo>
                    <a:pt x="322846" y="637159"/>
                  </a:lnTo>
                  <a:lnTo>
                    <a:pt x="333047" y="634836"/>
                  </a:lnTo>
                  <a:lnTo>
                    <a:pt x="342582" y="631913"/>
                  </a:lnTo>
                  <a:lnTo>
                    <a:pt x="351850" y="628057"/>
                  </a:lnTo>
                  <a:lnTo>
                    <a:pt x="361251" y="622935"/>
                  </a:lnTo>
                  <a:lnTo>
                    <a:pt x="1383106" y="1280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0731500" y="5564429"/>
            <a:ext cx="618490" cy="370205"/>
          </a:xfrm>
          <a:custGeom>
            <a:avLst/>
            <a:gdLst/>
            <a:ahLst/>
            <a:cxnLst/>
            <a:rect l="l" t="t" r="r" b="b"/>
            <a:pathLst>
              <a:path w="618489" h="370204">
                <a:moveTo>
                  <a:pt x="30518" y="364083"/>
                </a:moveTo>
                <a:lnTo>
                  <a:pt x="617893" y="13512"/>
                </a:lnTo>
                <a:lnTo>
                  <a:pt x="618337" y="12890"/>
                </a:lnTo>
                <a:lnTo>
                  <a:pt x="613625" y="0"/>
                </a:lnTo>
                <a:lnTo>
                  <a:pt x="0" y="362635"/>
                </a:lnTo>
                <a:lnTo>
                  <a:pt x="3737" y="367537"/>
                </a:lnTo>
                <a:lnTo>
                  <a:pt x="10091" y="369970"/>
                </a:lnTo>
                <a:lnTo>
                  <a:pt x="19029" y="369097"/>
                </a:lnTo>
                <a:lnTo>
                  <a:pt x="30518" y="36408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9961855" y="5554726"/>
            <a:ext cx="1419225" cy="1357630"/>
            <a:chOff x="4907254" y="5554726"/>
            <a:chExt cx="1419225" cy="1357630"/>
          </a:xfrm>
        </p:grpSpPr>
        <p:sp>
          <p:nvSpPr>
            <p:cNvPr id="15" name="object 15"/>
            <p:cNvSpPr/>
            <p:nvPr/>
          </p:nvSpPr>
          <p:spPr>
            <a:xfrm>
              <a:off x="4910264" y="6096381"/>
              <a:ext cx="1396365" cy="814069"/>
            </a:xfrm>
            <a:custGeom>
              <a:avLst/>
              <a:gdLst/>
              <a:ahLst/>
              <a:cxnLst/>
              <a:rect l="l" t="t" r="r" b="b"/>
              <a:pathLst>
                <a:path w="1396364" h="814070">
                  <a:moveTo>
                    <a:pt x="1396009" y="0"/>
                  </a:moveTo>
                  <a:lnTo>
                    <a:pt x="344893" y="626198"/>
                  </a:lnTo>
                  <a:lnTo>
                    <a:pt x="288023" y="639635"/>
                  </a:lnTo>
                  <a:lnTo>
                    <a:pt x="272326" y="645134"/>
                  </a:lnTo>
                  <a:lnTo>
                    <a:pt x="264490" y="649706"/>
                  </a:lnTo>
                  <a:lnTo>
                    <a:pt x="260972" y="653237"/>
                  </a:lnTo>
                  <a:lnTo>
                    <a:pt x="29857" y="787641"/>
                  </a:lnTo>
                  <a:lnTo>
                    <a:pt x="18897" y="790614"/>
                  </a:lnTo>
                  <a:lnTo>
                    <a:pt x="9332" y="788525"/>
                  </a:lnTo>
                  <a:lnTo>
                    <a:pt x="2566" y="782438"/>
                  </a:lnTo>
                  <a:lnTo>
                    <a:pt x="0" y="773417"/>
                  </a:lnTo>
                  <a:lnTo>
                    <a:pt x="0" y="796404"/>
                  </a:lnTo>
                  <a:lnTo>
                    <a:pt x="2565" y="805427"/>
                  </a:lnTo>
                  <a:lnTo>
                    <a:pt x="9328" y="811517"/>
                  </a:lnTo>
                  <a:lnTo>
                    <a:pt x="18891" y="813606"/>
                  </a:lnTo>
                  <a:lnTo>
                    <a:pt x="29857" y="810628"/>
                  </a:lnTo>
                  <a:lnTo>
                    <a:pt x="260972" y="676224"/>
                  </a:lnTo>
                  <a:lnTo>
                    <a:pt x="264490" y="672693"/>
                  </a:lnTo>
                  <a:lnTo>
                    <a:pt x="272326" y="668134"/>
                  </a:lnTo>
                  <a:lnTo>
                    <a:pt x="284403" y="663702"/>
                  </a:lnTo>
                  <a:lnTo>
                    <a:pt x="288023" y="662635"/>
                  </a:lnTo>
                  <a:lnTo>
                    <a:pt x="321411" y="657733"/>
                  </a:lnTo>
                  <a:lnTo>
                    <a:pt x="328155" y="655713"/>
                  </a:lnTo>
                  <a:lnTo>
                    <a:pt x="336194" y="653618"/>
                  </a:lnTo>
                  <a:lnTo>
                    <a:pt x="346303" y="648487"/>
                  </a:lnTo>
                  <a:lnTo>
                    <a:pt x="1382395" y="31254"/>
                  </a:lnTo>
                  <a:lnTo>
                    <a:pt x="1396009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91150" y="6220256"/>
              <a:ext cx="64135" cy="518159"/>
            </a:xfrm>
            <a:custGeom>
              <a:avLst/>
              <a:gdLst/>
              <a:ahLst/>
              <a:cxnLst/>
              <a:rect l="l" t="t" r="r" b="b"/>
              <a:pathLst>
                <a:path w="64135" h="518159">
                  <a:moveTo>
                    <a:pt x="63995" y="0"/>
                  </a:moveTo>
                  <a:lnTo>
                    <a:pt x="56819" y="2844"/>
                  </a:lnTo>
                  <a:lnTo>
                    <a:pt x="49504" y="4851"/>
                  </a:lnTo>
                  <a:lnTo>
                    <a:pt x="41236" y="6502"/>
                  </a:lnTo>
                  <a:lnTo>
                    <a:pt x="16344" y="11480"/>
                  </a:lnTo>
                  <a:lnTo>
                    <a:pt x="10604" y="11937"/>
                  </a:lnTo>
                  <a:lnTo>
                    <a:pt x="4762" y="13220"/>
                  </a:lnTo>
                  <a:lnTo>
                    <a:pt x="0" y="14808"/>
                  </a:lnTo>
                  <a:lnTo>
                    <a:pt x="0" y="518134"/>
                  </a:lnTo>
                  <a:lnTo>
                    <a:pt x="7137" y="515759"/>
                  </a:lnTo>
                  <a:lnTo>
                    <a:pt x="40525" y="510870"/>
                  </a:lnTo>
                  <a:lnTo>
                    <a:pt x="55295" y="506755"/>
                  </a:lnTo>
                  <a:lnTo>
                    <a:pt x="63995" y="502323"/>
                  </a:lnTo>
                  <a:lnTo>
                    <a:pt x="63995" y="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09540" y="5577319"/>
              <a:ext cx="1391285" cy="814069"/>
            </a:xfrm>
            <a:custGeom>
              <a:avLst/>
              <a:gdLst/>
              <a:ahLst/>
              <a:cxnLst/>
              <a:rect l="l" t="t" r="r" b="b"/>
              <a:pathLst>
                <a:path w="1391285" h="814070">
                  <a:moveTo>
                    <a:pt x="1385697" y="0"/>
                  </a:moveTo>
                  <a:lnTo>
                    <a:pt x="1385252" y="622"/>
                  </a:lnTo>
                  <a:lnTo>
                    <a:pt x="797877" y="351193"/>
                  </a:lnTo>
                  <a:lnTo>
                    <a:pt x="788472" y="355558"/>
                  </a:lnTo>
                  <a:lnTo>
                    <a:pt x="780718" y="357138"/>
                  </a:lnTo>
                  <a:lnTo>
                    <a:pt x="774619" y="356377"/>
                  </a:lnTo>
                  <a:lnTo>
                    <a:pt x="770178" y="353720"/>
                  </a:lnTo>
                  <a:lnTo>
                    <a:pt x="770128" y="355473"/>
                  </a:lnTo>
                  <a:lnTo>
                    <a:pt x="768755" y="363566"/>
                  </a:lnTo>
                  <a:lnTo>
                    <a:pt x="765729" y="379763"/>
                  </a:lnTo>
                  <a:lnTo>
                    <a:pt x="765149" y="387464"/>
                  </a:lnTo>
                  <a:lnTo>
                    <a:pt x="765149" y="424434"/>
                  </a:lnTo>
                  <a:lnTo>
                    <a:pt x="761606" y="428002"/>
                  </a:lnTo>
                  <a:lnTo>
                    <a:pt x="667740" y="487019"/>
                  </a:lnTo>
                  <a:lnTo>
                    <a:pt x="660615" y="492709"/>
                  </a:lnTo>
                  <a:lnTo>
                    <a:pt x="657072" y="487743"/>
                  </a:lnTo>
                  <a:lnTo>
                    <a:pt x="657072" y="436524"/>
                  </a:lnTo>
                  <a:lnTo>
                    <a:pt x="654227" y="429425"/>
                  </a:lnTo>
                  <a:lnTo>
                    <a:pt x="652818" y="421601"/>
                  </a:lnTo>
                  <a:lnTo>
                    <a:pt x="649897" y="420408"/>
                  </a:lnTo>
                  <a:lnTo>
                    <a:pt x="647377" y="431247"/>
                  </a:lnTo>
                  <a:lnTo>
                    <a:pt x="644447" y="438137"/>
                  </a:lnTo>
                  <a:lnTo>
                    <a:pt x="361251" y="612178"/>
                  </a:lnTo>
                  <a:lnTo>
                    <a:pt x="322846" y="626402"/>
                  </a:lnTo>
                  <a:lnTo>
                    <a:pt x="288709" y="632091"/>
                  </a:lnTo>
                  <a:lnTo>
                    <a:pt x="278765" y="634936"/>
                  </a:lnTo>
                  <a:lnTo>
                    <a:pt x="274485" y="637781"/>
                  </a:lnTo>
                  <a:lnTo>
                    <a:pt x="221145" y="669061"/>
                  </a:lnTo>
                  <a:lnTo>
                    <a:pt x="26314" y="785698"/>
                  </a:lnTo>
                  <a:lnTo>
                    <a:pt x="17124" y="789787"/>
                  </a:lnTo>
                  <a:lnTo>
                    <a:pt x="9334" y="790675"/>
                  </a:lnTo>
                  <a:lnTo>
                    <a:pt x="3811" y="788893"/>
                  </a:lnTo>
                  <a:lnTo>
                    <a:pt x="1422" y="784974"/>
                  </a:lnTo>
                  <a:lnTo>
                    <a:pt x="609" y="784783"/>
                  </a:lnTo>
                  <a:lnTo>
                    <a:pt x="0" y="788047"/>
                  </a:lnTo>
                  <a:lnTo>
                    <a:pt x="25" y="808050"/>
                  </a:lnTo>
                  <a:lnTo>
                    <a:pt x="1422" y="808024"/>
                  </a:lnTo>
                  <a:lnTo>
                    <a:pt x="3811" y="811936"/>
                  </a:lnTo>
                  <a:lnTo>
                    <a:pt x="9334" y="813714"/>
                  </a:lnTo>
                  <a:lnTo>
                    <a:pt x="17124" y="812825"/>
                  </a:lnTo>
                  <a:lnTo>
                    <a:pt x="26314" y="808736"/>
                  </a:lnTo>
                  <a:lnTo>
                    <a:pt x="221145" y="692111"/>
                  </a:lnTo>
                  <a:lnTo>
                    <a:pt x="274485" y="660819"/>
                  </a:lnTo>
                  <a:lnTo>
                    <a:pt x="278765" y="657974"/>
                  </a:lnTo>
                  <a:lnTo>
                    <a:pt x="288709" y="655142"/>
                  </a:lnTo>
                  <a:lnTo>
                    <a:pt x="297954" y="654418"/>
                  </a:lnTo>
                  <a:lnTo>
                    <a:pt x="322846" y="649439"/>
                  </a:lnTo>
                  <a:lnTo>
                    <a:pt x="361251" y="635215"/>
                  </a:lnTo>
                  <a:lnTo>
                    <a:pt x="646938" y="464261"/>
                  </a:lnTo>
                  <a:lnTo>
                    <a:pt x="646938" y="487222"/>
                  </a:lnTo>
                  <a:lnTo>
                    <a:pt x="648009" y="494650"/>
                  </a:lnTo>
                  <a:lnTo>
                    <a:pt x="650984" y="501000"/>
                  </a:lnTo>
                  <a:lnTo>
                    <a:pt x="655505" y="504576"/>
                  </a:lnTo>
                  <a:lnTo>
                    <a:pt x="661212" y="503682"/>
                  </a:lnTo>
                  <a:lnTo>
                    <a:pt x="764908" y="441121"/>
                  </a:lnTo>
                  <a:lnTo>
                    <a:pt x="778078" y="414794"/>
                  </a:lnTo>
                  <a:lnTo>
                    <a:pt x="778078" y="380225"/>
                  </a:lnTo>
                  <a:lnTo>
                    <a:pt x="1391221" y="15138"/>
                  </a:lnTo>
                  <a:lnTo>
                    <a:pt x="1385697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59437" y="5901660"/>
              <a:ext cx="120281" cy="16728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255145" y="6209360"/>
              <a:ext cx="21590" cy="513715"/>
            </a:xfrm>
            <a:custGeom>
              <a:avLst/>
              <a:gdLst/>
              <a:ahLst/>
              <a:cxnLst/>
              <a:rect l="l" t="t" r="r" b="b"/>
              <a:pathLst>
                <a:path w="21589" h="513715">
                  <a:moveTo>
                    <a:pt x="20967" y="0"/>
                  </a:moveTo>
                  <a:lnTo>
                    <a:pt x="15646" y="3175"/>
                  </a:lnTo>
                  <a:lnTo>
                    <a:pt x="10287" y="6451"/>
                  </a:lnTo>
                  <a:lnTo>
                    <a:pt x="5168" y="8851"/>
                  </a:lnTo>
                  <a:lnTo>
                    <a:pt x="0" y="10896"/>
                  </a:lnTo>
                  <a:lnTo>
                    <a:pt x="0" y="513219"/>
                  </a:lnTo>
                  <a:lnTo>
                    <a:pt x="1435" y="512533"/>
                  </a:lnTo>
                  <a:lnTo>
                    <a:pt x="20967" y="500900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76113" y="5592457"/>
              <a:ext cx="1048385" cy="1118235"/>
            </a:xfrm>
            <a:custGeom>
              <a:avLst/>
              <a:gdLst/>
              <a:ahLst/>
              <a:cxnLst/>
              <a:rect l="l" t="t" r="r" b="b"/>
              <a:pathLst>
                <a:path w="1048385" h="1118234">
                  <a:moveTo>
                    <a:pt x="1024648" y="0"/>
                  </a:moveTo>
                  <a:lnTo>
                    <a:pt x="411505" y="365086"/>
                  </a:lnTo>
                  <a:lnTo>
                    <a:pt x="411505" y="399656"/>
                  </a:lnTo>
                  <a:lnTo>
                    <a:pt x="410372" y="407243"/>
                  </a:lnTo>
                  <a:lnTo>
                    <a:pt x="294639" y="488543"/>
                  </a:lnTo>
                  <a:lnTo>
                    <a:pt x="288932" y="489438"/>
                  </a:lnTo>
                  <a:lnTo>
                    <a:pt x="284411" y="485862"/>
                  </a:lnTo>
                  <a:lnTo>
                    <a:pt x="281436" y="479512"/>
                  </a:lnTo>
                  <a:lnTo>
                    <a:pt x="280365" y="472084"/>
                  </a:lnTo>
                  <a:lnTo>
                    <a:pt x="280365" y="449122"/>
                  </a:lnTo>
                  <a:lnTo>
                    <a:pt x="0" y="616902"/>
                  </a:lnTo>
                  <a:lnTo>
                    <a:pt x="0" y="1117803"/>
                  </a:lnTo>
                  <a:lnTo>
                    <a:pt x="1014425" y="513613"/>
                  </a:lnTo>
                  <a:lnTo>
                    <a:pt x="1030160" y="503923"/>
                  </a:lnTo>
                  <a:lnTo>
                    <a:pt x="1047826" y="463346"/>
                  </a:lnTo>
                  <a:lnTo>
                    <a:pt x="1008024" y="383705"/>
                  </a:lnTo>
                  <a:lnTo>
                    <a:pt x="1030770" y="288416"/>
                  </a:lnTo>
                  <a:lnTo>
                    <a:pt x="981697" y="222999"/>
                  </a:lnTo>
                  <a:lnTo>
                    <a:pt x="1027925" y="146900"/>
                  </a:lnTo>
                  <a:lnTo>
                    <a:pt x="1008024" y="94996"/>
                  </a:lnTo>
                  <a:lnTo>
                    <a:pt x="1038593" y="38100"/>
                  </a:lnTo>
                  <a:lnTo>
                    <a:pt x="1024648" y="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10188" y="5894666"/>
              <a:ext cx="741680" cy="473709"/>
            </a:xfrm>
            <a:custGeom>
              <a:avLst/>
              <a:gdLst/>
              <a:ahLst/>
              <a:cxnLst/>
              <a:rect l="l" t="t" r="r" b="b"/>
              <a:pathLst>
                <a:path w="741679" h="473710">
                  <a:moveTo>
                    <a:pt x="725563" y="0"/>
                  </a:moveTo>
                  <a:lnTo>
                    <a:pt x="664235" y="37414"/>
                  </a:lnTo>
                  <a:lnTo>
                    <a:pt x="642200" y="73685"/>
                  </a:lnTo>
                  <a:lnTo>
                    <a:pt x="638644" y="90741"/>
                  </a:lnTo>
                  <a:lnTo>
                    <a:pt x="635998" y="99520"/>
                  </a:lnTo>
                  <a:lnTo>
                    <a:pt x="344246" y="283451"/>
                  </a:lnTo>
                  <a:lnTo>
                    <a:pt x="311530" y="292696"/>
                  </a:lnTo>
                  <a:lnTo>
                    <a:pt x="289483" y="295541"/>
                  </a:lnTo>
                  <a:lnTo>
                    <a:pt x="282466" y="296986"/>
                  </a:lnTo>
                  <a:lnTo>
                    <a:pt x="275975" y="299097"/>
                  </a:lnTo>
                  <a:lnTo>
                    <a:pt x="262458" y="304787"/>
                  </a:lnTo>
                  <a:lnTo>
                    <a:pt x="194906" y="346036"/>
                  </a:lnTo>
                  <a:lnTo>
                    <a:pt x="10718" y="455549"/>
                  </a:lnTo>
                  <a:lnTo>
                    <a:pt x="4762" y="458266"/>
                  </a:lnTo>
                  <a:lnTo>
                    <a:pt x="1308" y="461848"/>
                  </a:lnTo>
                  <a:lnTo>
                    <a:pt x="0" y="467169"/>
                  </a:lnTo>
                  <a:lnTo>
                    <a:pt x="774" y="467626"/>
                  </a:lnTo>
                  <a:lnTo>
                    <a:pt x="3163" y="471545"/>
                  </a:lnTo>
                  <a:lnTo>
                    <a:pt x="8686" y="473327"/>
                  </a:lnTo>
                  <a:lnTo>
                    <a:pt x="16476" y="472439"/>
                  </a:lnTo>
                  <a:lnTo>
                    <a:pt x="25666" y="468350"/>
                  </a:lnTo>
                  <a:lnTo>
                    <a:pt x="220497" y="351713"/>
                  </a:lnTo>
                  <a:lnTo>
                    <a:pt x="273837" y="320433"/>
                  </a:lnTo>
                  <a:lnTo>
                    <a:pt x="278117" y="317588"/>
                  </a:lnTo>
                  <a:lnTo>
                    <a:pt x="288061" y="314744"/>
                  </a:lnTo>
                  <a:lnTo>
                    <a:pt x="297306" y="314032"/>
                  </a:lnTo>
                  <a:lnTo>
                    <a:pt x="322199" y="309054"/>
                  </a:lnTo>
                  <a:lnTo>
                    <a:pt x="360603" y="294830"/>
                  </a:lnTo>
                  <a:lnTo>
                    <a:pt x="631532" y="132702"/>
                  </a:lnTo>
                  <a:lnTo>
                    <a:pt x="648588" y="105676"/>
                  </a:lnTo>
                  <a:lnTo>
                    <a:pt x="655002" y="80073"/>
                  </a:lnTo>
                  <a:lnTo>
                    <a:pt x="674916" y="43802"/>
                  </a:lnTo>
                  <a:lnTo>
                    <a:pt x="728954" y="10388"/>
                  </a:lnTo>
                  <a:lnTo>
                    <a:pt x="741324" y="3517"/>
                  </a:lnTo>
                  <a:lnTo>
                    <a:pt x="733564" y="342"/>
                  </a:lnTo>
                  <a:lnTo>
                    <a:pt x="725563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09566" y="6385344"/>
              <a:ext cx="26034" cy="501650"/>
            </a:xfrm>
            <a:custGeom>
              <a:avLst/>
              <a:gdLst/>
              <a:ahLst/>
              <a:cxnLst/>
              <a:rect l="l" t="t" r="r" b="b"/>
              <a:pathLst>
                <a:path w="26035" h="501650">
                  <a:moveTo>
                    <a:pt x="1397" y="0"/>
                  </a:moveTo>
                  <a:lnTo>
                    <a:pt x="0" y="25"/>
                  </a:lnTo>
                  <a:lnTo>
                    <a:pt x="660" y="484454"/>
                  </a:lnTo>
                  <a:lnTo>
                    <a:pt x="2765" y="492617"/>
                  </a:lnTo>
                  <a:lnTo>
                    <a:pt x="8302" y="498514"/>
                  </a:lnTo>
                  <a:lnTo>
                    <a:pt x="16311" y="501404"/>
                  </a:lnTo>
                  <a:lnTo>
                    <a:pt x="25793" y="500545"/>
                  </a:lnTo>
                  <a:lnTo>
                    <a:pt x="25793" y="965"/>
                  </a:lnTo>
                  <a:lnTo>
                    <a:pt x="16764" y="4859"/>
                  </a:lnTo>
                  <a:lnTo>
                    <a:pt x="9132" y="5659"/>
                  </a:lnTo>
                  <a:lnTo>
                    <a:pt x="3732" y="3870"/>
                  </a:lnTo>
                  <a:lnTo>
                    <a:pt x="1397" y="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909566" y="6385344"/>
              <a:ext cx="26034" cy="501650"/>
            </a:xfrm>
            <a:custGeom>
              <a:avLst/>
              <a:gdLst/>
              <a:ahLst/>
              <a:cxnLst/>
              <a:rect l="l" t="t" r="r" b="b"/>
              <a:pathLst>
                <a:path w="26035" h="501650">
                  <a:moveTo>
                    <a:pt x="1397" y="0"/>
                  </a:moveTo>
                  <a:lnTo>
                    <a:pt x="0" y="25"/>
                  </a:lnTo>
                  <a:lnTo>
                    <a:pt x="660" y="484454"/>
                  </a:lnTo>
                  <a:lnTo>
                    <a:pt x="2765" y="492617"/>
                  </a:lnTo>
                  <a:lnTo>
                    <a:pt x="8302" y="498514"/>
                  </a:lnTo>
                  <a:lnTo>
                    <a:pt x="16311" y="501404"/>
                  </a:lnTo>
                  <a:lnTo>
                    <a:pt x="25793" y="500545"/>
                  </a:lnTo>
                  <a:lnTo>
                    <a:pt x="25793" y="965"/>
                  </a:lnTo>
                  <a:lnTo>
                    <a:pt x="16764" y="4859"/>
                  </a:lnTo>
                  <a:lnTo>
                    <a:pt x="9132" y="5659"/>
                  </a:lnTo>
                  <a:lnTo>
                    <a:pt x="3732" y="3870"/>
                  </a:lnTo>
                  <a:lnTo>
                    <a:pt x="1397" y="0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35359" y="6235065"/>
              <a:ext cx="255904" cy="650875"/>
            </a:xfrm>
            <a:custGeom>
              <a:avLst/>
              <a:gdLst/>
              <a:ahLst/>
              <a:cxnLst/>
              <a:rect l="l" t="t" r="r" b="b"/>
              <a:pathLst>
                <a:path w="255904" h="650875">
                  <a:moveTo>
                    <a:pt x="255790" y="0"/>
                  </a:moveTo>
                  <a:lnTo>
                    <a:pt x="250291" y="1993"/>
                  </a:lnTo>
                  <a:lnTo>
                    <a:pt x="248665" y="3073"/>
                  </a:lnTo>
                  <a:lnTo>
                    <a:pt x="195325" y="34366"/>
                  </a:lnTo>
                  <a:lnTo>
                    <a:pt x="0" y="151244"/>
                  </a:lnTo>
                  <a:lnTo>
                    <a:pt x="0" y="650824"/>
                  </a:lnTo>
                  <a:lnTo>
                    <a:pt x="3162" y="649782"/>
                  </a:lnTo>
                  <a:lnTo>
                    <a:pt x="235877" y="514553"/>
                  </a:lnTo>
                  <a:lnTo>
                    <a:pt x="239395" y="511022"/>
                  </a:lnTo>
                  <a:lnTo>
                    <a:pt x="247230" y="506450"/>
                  </a:lnTo>
                  <a:lnTo>
                    <a:pt x="255790" y="503326"/>
                  </a:lnTo>
                  <a:lnTo>
                    <a:pt x="255790" y="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56568" y="5564428"/>
              <a:ext cx="1067435" cy="1180465"/>
            </a:xfrm>
            <a:custGeom>
              <a:avLst/>
              <a:gdLst/>
              <a:ahLst/>
              <a:cxnLst/>
              <a:rect l="l" t="t" r="r" b="b"/>
              <a:pathLst>
                <a:path w="1067435" h="1180465">
                  <a:moveTo>
                    <a:pt x="420255" y="362673"/>
                  </a:moveTo>
                  <a:lnTo>
                    <a:pt x="1033957" y="0"/>
                  </a:lnTo>
                  <a:lnTo>
                    <a:pt x="1058138" y="66128"/>
                  </a:lnTo>
                  <a:lnTo>
                    <a:pt x="1027569" y="123024"/>
                  </a:lnTo>
                  <a:lnTo>
                    <a:pt x="1047470" y="174929"/>
                  </a:lnTo>
                  <a:lnTo>
                    <a:pt x="1001242" y="251028"/>
                  </a:lnTo>
                  <a:lnTo>
                    <a:pt x="1050315" y="316445"/>
                  </a:lnTo>
                  <a:lnTo>
                    <a:pt x="1027569" y="411734"/>
                  </a:lnTo>
                  <a:lnTo>
                    <a:pt x="1067371" y="491375"/>
                  </a:lnTo>
                  <a:lnTo>
                    <a:pt x="1036091" y="563206"/>
                  </a:lnTo>
                  <a:lnTo>
                    <a:pt x="0" y="1180439"/>
                  </a:lnTo>
                </a:path>
              </a:pathLst>
            </a:custGeom>
            <a:ln w="4572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10264" y="6744868"/>
              <a:ext cx="346710" cy="165735"/>
            </a:xfrm>
            <a:custGeom>
              <a:avLst/>
              <a:gdLst/>
              <a:ahLst/>
              <a:cxnLst/>
              <a:rect l="l" t="t" r="r" b="b"/>
              <a:pathLst>
                <a:path w="346710" h="165734">
                  <a:moveTo>
                    <a:pt x="346303" y="0"/>
                  </a:moveTo>
                  <a:lnTo>
                    <a:pt x="291541" y="13525"/>
                  </a:lnTo>
                  <a:lnTo>
                    <a:pt x="282367" y="15940"/>
                  </a:lnTo>
                  <a:lnTo>
                    <a:pt x="273589" y="19559"/>
                  </a:lnTo>
                  <a:lnTo>
                    <a:pt x="266145" y="23714"/>
                  </a:lnTo>
                  <a:lnTo>
                    <a:pt x="260972" y="27736"/>
                  </a:lnTo>
                  <a:lnTo>
                    <a:pt x="29857" y="162140"/>
                  </a:lnTo>
                  <a:lnTo>
                    <a:pt x="18891" y="165119"/>
                  </a:lnTo>
                  <a:lnTo>
                    <a:pt x="9328" y="163029"/>
                  </a:lnTo>
                  <a:lnTo>
                    <a:pt x="2565" y="156940"/>
                  </a:lnTo>
                  <a:lnTo>
                    <a:pt x="0" y="14791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909540" y="6367272"/>
              <a:ext cx="1270" cy="525780"/>
            </a:xfrm>
            <a:custGeom>
              <a:avLst/>
              <a:gdLst/>
              <a:ahLst/>
              <a:cxnLst/>
              <a:rect l="l" t="t" r="r" b="b"/>
              <a:pathLst>
                <a:path w="1270" h="525779">
                  <a:moveTo>
                    <a:pt x="0" y="0"/>
                  </a:moveTo>
                  <a:lnTo>
                    <a:pt x="723" y="525513"/>
                  </a:lnTo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909540" y="5896052"/>
              <a:ext cx="798195" cy="472440"/>
            </a:xfrm>
            <a:custGeom>
              <a:avLst/>
              <a:gdLst/>
              <a:ahLst/>
              <a:cxnLst/>
              <a:rect l="l" t="t" r="r" b="b"/>
              <a:pathLst>
                <a:path w="798195" h="472439">
                  <a:moveTo>
                    <a:pt x="0" y="471219"/>
                  </a:moveTo>
                  <a:lnTo>
                    <a:pt x="0" y="462685"/>
                  </a:lnTo>
                  <a:lnTo>
                    <a:pt x="3568" y="457706"/>
                  </a:lnTo>
                  <a:lnTo>
                    <a:pt x="11366" y="454163"/>
                  </a:lnTo>
                  <a:lnTo>
                    <a:pt x="195554" y="344651"/>
                  </a:lnTo>
                  <a:lnTo>
                    <a:pt x="263105" y="303401"/>
                  </a:lnTo>
                  <a:lnTo>
                    <a:pt x="312178" y="291311"/>
                  </a:lnTo>
                  <a:lnTo>
                    <a:pt x="320892" y="290468"/>
                  </a:lnTo>
                  <a:lnTo>
                    <a:pt x="330141" y="288293"/>
                  </a:lnTo>
                  <a:lnTo>
                    <a:pt x="617245" y="119937"/>
                  </a:lnTo>
                  <a:lnTo>
                    <a:pt x="642848" y="72299"/>
                  </a:lnTo>
                  <a:lnTo>
                    <a:pt x="645293" y="61824"/>
                  </a:lnTo>
                  <a:lnTo>
                    <a:pt x="718223" y="3313"/>
                  </a:lnTo>
                  <a:lnTo>
                    <a:pt x="727277" y="0"/>
                  </a:lnTo>
                  <a:lnTo>
                    <a:pt x="736263" y="285"/>
                  </a:lnTo>
                  <a:lnTo>
                    <a:pt x="745115" y="3507"/>
                  </a:lnTo>
                  <a:lnTo>
                    <a:pt x="753770" y="9002"/>
                  </a:lnTo>
                </a:path>
                <a:path w="798195" h="472439">
                  <a:moveTo>
                    <a:pt x="1422" y="466241"/>
                  </a:moveTo>
                  <a:lnTo>
                    <a:pt x="3811" y="470159"/>
                  </a:lnTo>
                  <a:lnTo>
                    <a:pt x="9334" y="471941"/>
                  </a:lnTo>
                  <a:lnTo>
                    <a:pt x="17124" y="471054"/>
                  </a:lnTo>
                  <a:lnTo>
                    <a:pt x="26314" y="466964"/>
                  </a:lnTo>
                  <a:lnTo>
                    <a:pt x="221145" y="350328"/>
                  </a:lnTo>
                  <a:lnTo>
                    <a:pt x="274485" y="319048"/>
                  </a:lnTo>
                  <a:lnTo>
                    <a:pt x="278765" y="316203"/>
                  </a:lnTo>
                  <a:lnTo>
                    <a:pt x="288709" y="313358"/>
                  </a:lnTo>
                  <a:lnTo>
                    <a:pt x="297954" y="312647"/>
                  </a:lnTo>
                  <a:lnTo>
                    <a:pt x="322846" y="307668"/>
                  </a:lnTo>
                  <a:lnTo>
                    <a:pt x="361251" y="293444"/>
                  </a:lnTo>
                  <a:lnTo>
                    <a:pt x="632180" y="131316"/>
                  </a:lnTo>
                  <a:lnTo>
                    <a:pt x="649236" y="104291"/>
                  </a:lnTo>
                  <a:lnTo>
                    <a:pt x="655650" y="78687"/>
                  </a:lnTo>
                  <a:lnTo>
                    <a:pt x="675563" y="42416"/>
                  </a:lnTo>
                  <a:lnTo>
                    <a:pt x="729602" y="9002"/>
                  </a:lnTo>
                  <a:lnTo>
                    <a:pt x="740976" y="5608"/>
                  </a:lnTo>
                  <a:lnTo>
                    <a:pt x="751822" y="8020"/>
                  </a:lnTo>
                  <a:lnTo>
                    <a:pt x="760804" y="15901"/>
                  </a:lnTo>
                  <a:lnTo>
                    <a:pt x="766584" y="28916"/>
                  </a:lnTo>
                  <a:lnTo>
                    <a:pt x="769773" y="34872"/>
                  </a:lnTo>
                  <a:lnTo>
                    <a:pt x="776097" y="38160"/>
                  </a:lnTo>
                  <a:lnTo>
                    <a:pt x="785487" y="37712"/>
                  </a:lnTo>
                  <a:lnTo>
                    <a:pt x="797877" y="3245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676125" y="5564428"/>
              <a:ext cx="619125" cy="372110"/>
            </a:xfrm>
            <a:custGeom>
              <a:avLst/>
              <a:gdLst/>
              <a:ahLst/>
              <a:cxnLst/>
              <a:rect l="l" t="t" r="r" b="b"/>
              <a:pathLst>
                <a:path w="619125" h="372110">
                  <a:moveTo>
                    <a:pt x="614400" y="0"/>
                  </a:moveTo>
                  <a:lnTo>
                    <a:pt x="0" y="360540"/>
                  </a:lnTo>
                  <a:lnTo>
                    <a:pt x="8232" y="368482"/>
                  </a:lnTo>
                  <a:lnTo>
                    <a:pt x="14236" y="371498"/>
                  </a:lnTo>
                  <a:lnTo>
                    <a:pt x="20945" y="369921"/>
                  </a:lnTo>
                  <a:lnTo>
                    <a:pt x="31292" y="364083"/>
                  </a:lnTo>
                  <a:lnTo>
                    <a:pt x="618667" y="13512"/>
                  </a:lnTo>
                  <a:lnTo>
                    <a:pt x="614400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676125" y="5564428"/>
              <a:ext cx="619125" cy="372110"/>
            </a:xfrm>
            <a:custGeom>
              <a:avLst/>
              <a:gdLst/>
              <a:ahLst/>
              <a:cxnLst/>
              <a:rect l="l" t="t" r="r" b="b"/>
              <a:pathLst>
                <a:path w="619125" h="372110">
                  <a:moveTo>
                    <a:pt x="31292" y="364083"/>
                  </a:moveTo>
                  <a:lnTo>
                    <a:pt x="618667" y="13512"/>
                  </a:lnTo>
                  <a:lnTo>
                    <a:pt x="614400" y="0"/>
                  </a:lnTo>
                  <a:lnTo>
                    <a:pt x="0" y="360540"/>
                  </a:lnTo>
                  <a:lnTo>
                    <a:pt x="8232" y="368482"/>
                  </a:lnTo>
                  <a:lnTo>
                    <a:pt x="14236" y="371498"/>
                  </a:lnTo>
                  <a:lnTo>
                    <a:pt x="20945" y="369921"/>
                  </a:lnTo>
                  <a:lnTo>
                    <a:pt x="31292" y="364083"/>
                  </a:lnTo>
                  <a:close/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60072" y="5928360"/>
              <a:ext cx="121881" cy="14395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601741" y="5556885"/>
              <a:ext cx="171450" cy="400050"/>
            </a:xfrm>
            <a:custGeom>
              <a:avLst/>
              <a:gdLst/>
              <a:ahLst/>
              <a:cxnLst/>
              <a:rect l="l" t="t" r="r" b="b"/>
              <a:pathLst>
                <a:path w="171450" h="400050">
                  <a:moveTo>
                    <a:pt x="0" y="400024"/>
                  </a:moveTo>
                  <a:lnTo>
                    <a:pt x="171450" y="0"/>
                  </a:lnTo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957729" y="578101"/>
            <a:ext cx="20193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25" dirty="0">
                <a:latin typeface="Lucida Sans Unicode"/>
                <a:cs typeface="Lucida Sans Unicode"/>
              </a:rPr>
              <a:t>Construcción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de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15" dirty="0">
                <a:latin typeface="Lucida Sans Unicode"/>
                <a:cs typeface="Lucida Sans Unicode"/>
              </a:rPr>
              <a:t>electroductos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978901" y="9525665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20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61900" y="1964941"/>
            <a:ext cx="6521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10" dirty="0">
                <a:latin typeface="Arial"/>
                <a:cs typeface="Arial"/>
              </a:rPr>
              <a:t>Barras</a:t>
            </a:r>
            <a:r>
              <a:rPr sz="550" b="1" spc="-10" dirty="0">
                <a:latin typeface="Arial"/>
                <a:cs typeface="Arial"/>
              </a:rPr>
              <a:t> </a:t>
            </a:r>
            <a:r>
              <a:rPr sz="550" b="1" spc="5" dirty="0">
                <a:latin typeface="Arial"/>
                <a:cs typeface="Arial"/>
              </a:rPr>
              <a:t>colectoras</a:t>
            </a:r>
            <a:r>
              <a:rPr sz="550" spc="-30" dirty="0">
                <a:latin typeface="Lucida Sans Unicode"/>
                <a:cs typeface="Lucida Sans Unicode"/>
              </a:rPr>
              <a:t>.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680" y="1874770"/>
            <a:ext cx="42602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Se.puede.obtener.una.mejor.comprensión.de.la.vía.de.buses.examinando.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su.construcción..Un.típico.Siemens.</a:t>
            </a:r>
            <a:r>
              <a:rPr sz="900" b="1" spc="-15" dirty="0">
                <a:latin typeface="Arial"/>
                <a:cs typeface="Arial"/>
              </a:rPr>
              <a:t>vía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15" dirty="0">
                <a:latin typeface="Arial"/>
                <a:cs typeface="Arial"/>
              </a:rPr>
              <a:t>autobuses </a:t>
            </a:r>
            <a:r>
              <a:rPr sz="900" b="1" spc="-5" dirty="0">
                <a:latin typeface="Arial"/>
                <a:cs typeface="Arial"/>
              </a:rPr>
              <a:t>Sentron</a:t>
            </a:r>
            <a:r>
              <a:rPr sz="900" spc="-5" dirty="0">
                <a:latin typeface="Lucida Sans Unicode"/>
                <a:cs typeface="Lucida Sans Unicode"/>
              </a:rPr>
              <a:t>.sección. </a:t>
            </a:r>
            <a:r>
              <a:rPr sz="90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tiene.tres.o.cuatro.barras.de.aluminio.o.cobre.formadas.que.funcionan.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como.conductores.eléctricos..El.electroducto.de.aluminio.puede.suministrarse.  </a:t>
            </a:r>
            <a:r>
              <a:rPr sz="900" spc="-20" dirty="0">
                <a:latin typeface="Lucida Sans Unicode"/>
                <a:cs typeface="Lucida Sans Unicode"/>
              </a:rPr>
              <a:t>en.amperajes.de.hasta.4000.amperios..La.vía.de.barra.de.cobre.puede.ser.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suministrado.en.capacidades.de.hasta.5000.amperios.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67811" y="4060080"/>
            <a:ext cx="13055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latin typeface="Lucida Sans Unicode"/>
                <a:cs typeface="Lucida Sans Unicode"/>
              </a:rPr>
              <a:t>Barra</a:t>
            </a:r>
            <a:r>
              <a:rPr sz="600" spc="-40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colectora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40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cobre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o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aluminio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57694" y="4841059"/>
            <a:ext cx="4890770" cy="63863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spc="-15" dirty="0">
                <a:latin typeface="Lucida Sans Unicode"/>
                <a:cs typeface="Lucida Sans Unicode"/>
              </a:rPr>
              <a:t>Las.barras.bus.utilizadas.en.la.vía.de.barras.alimentadoras.difieren.de.las.que.se.encuentran.en.la.vía.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spcBef>
                <a:spcPts val="480"/>
              </a:spcBef>
            </a:pPr>
            <a:r>
              <a:rPr sz="800" b="1" spc="-10" dirty="0">
                <a:latin typeface="Arial"/>
                <a:cs typeface="Arial"/>
              </a:rPr>
              <a:t>pestaña</a:t>
            </a:r>
            <a:r>
              <a:rPr sz="800" spc="-10" dirty="0">
                <a:latin typeface="Lucida Sans Unicode"/>
                <a:cs typeface="Lucida Sans Unicode"/>
              </a:rPr>
              <a:t>,.u.otro.accesorio,.a. </a:t>
            </a:r>
            <a:r>
              <a:rPr sz="800" spc="-15" dirty="0">
                <a:latin typeface="Lucida Sans Unicode"/>
                <a:cs typeface="Lucida Sans Unicode"/>
              </a:rPr>
              <a:t>conectar.un.dispositivo.enchufable,.como.un.desconectador.</a:t>
            </a:r>
            <a:endParaRPr sz="800">
              <a:latin typeface="Lucida Sans Unicode"/>
              <a:cs typeface="Lucida Sans Unicode"/>
            </a:endParaRPr>
          </a:p>
          <a:p>
            <a:pPr>
              <a:spcBef>
                <a:spcPts val="15"/>
              </a:spcBef>
            </a:pPr>
            <a:endParaRPr sz="1000">
              <a:latin typeface="Lucida Sans Unicode"/>
              <a:cs typeface="Lucida Sans Unicode"/>
            </a:endParaRPr>
          </a:p>
          <a:p>
            <a:pPr marL="660400" algn="ctr">
              <a:spcBef>
                <a:spcPts val="5"/>
              </a:spcBef>
            </a:pPr>
            <a:r>
              <a:rPr sz="650" dirty="0">
                <a:latin typeface="Lucida Sans Unicode"/>
                <a:cs typeface="Lucida Sans Unicode"/>
              </a:rPr>
              <a:t>Punto</a:t>
            </a:r>
            <a:r>
              <a:rPr sz="650" spc="-40" dirty="0">
                <a:latin typeface="Lucida Sans Unicode"/>
                <a:cs typeface="Lucida Sans Unicode"/>
              </a:rPr>
              <a:t> </a:t>
            </a:r>
            <a:r>
              <a:rPr sz="650" spc="-5" dirty="0">
                <a:latin typeface="Lucida Sans Unicode"/>
                <a:cs typeface="Lucida Sans Unicode"/>
              </a:rPr>
              <a:t>de</a:t>
            </a:r>
            <a:r>
              <a:rPr sz="650" spc="-40" dirty="0">
                <a:latin typeface="Lucida Sans Unicode"/>
                <a:cs typeface="Lucida Sans Unicode"/>
              </a:rPr>
              <a:t> </a:t>
            </a:r>
            <a:r>
              <a:rPr sz="650" spc="-15" dirty="0">
                <a:latin typeface="Lucida Sans Unicode"/>
                <a:cs typeface="Lucida Sans Unicode"/>
              </a:rPr>
              <a:t>conexión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730" y="7042688"/>
            <a:ext cx="1036319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latin typeface="Lucida Sans Unicode"/>
                <a:cs typeface="Lucida Sans Unicode"/>
              </a:rPr>
              <a:t>Electroducto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5" dirty="0">
                <a:latin typeface="Lucida Sans Unicode"/>
                <a:cs typeface="Lucida Sans Unicode"/>
              </a:rPr>
              <a:t>alimentador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5" dirty="0">
                <a:latin typeface="Lucida Sans Unicode"/>
                <a:cs typeface="Lucida Sans Unicode"/>
              </a:rPr>
              <a:t>Sentron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38804" y="7036339"/>
            <a:ext cx="110172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0" dirty="0">
                <a:latin typeface="Lucida Sans Unicode"/>
                <a:cs typeface="Lucida Sans Unicode"/>
              </a:rPr>
              <a:t>Electroducto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enchufable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Sentron</a:t>
            </a:r>
            <a:endParaRPr sz="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9" y="1053497"/>
            <a:ext cx="2164860" cy="25562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38711" y="4822851"/>
            <a:ext cx="2672645" cy="271184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820" y="557940"/>
            <a:ext cx="381635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latin typeface="Lucida Sans Unicode"/>
                <a:cs typeface="Lucida Sans Unicode"/>
              </a:rPr>
              <a:t>Las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barras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conductoras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que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se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encuentran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dirty="0">
                <a:latin typeface="Lucida Sans Unicode"/>
                <a:cs typeface="Lucida Sans Unicode"/>
              </a:rPr>
              <a:t>en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la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vía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de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autobuses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Sentron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están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separadas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spcBef>
                <a:spcPts val="600"/>
              </a:spcBef>
            </a:pPr>
            <a:r>
              <a:rPr sz="700" spc="-10" dirty="0">
                <a:latin typeface="Lucida Sans Unicode"/>
                <a:cs typeface="Lucida Sans Unicode"/>
              </a:rPr>
              <a:t>eléctricamente.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5" dirty="0">
                <a:latin typeface="Lucida Sans Unicode"/>
                <a:cs typeface="Lucida Sans Unicode"/>
              </a:rPr>
              <a:t>con.aislamiento.epoxi..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789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2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93102" y="1642275"/>
            <a:ext cx="13970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Lucida Sans Unicode"/>
                <a:cs typeface="Lucida Sans Unicode"/>
              </a:rPr>
              <a:t>Aislamiento</a:t>
            </a:r>
            <a:r>
              <a:rPr sz="600" spc="-40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revestimiento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40" dirty="0">
                <a:latin typeface="Lucida Sans Unicode"/>
                <a:cs typeface="Lucida Sans Unicode"/>
              </a:rPr>
              <a:t> </a:t>
            </a:r>
            <a:r>
              <a:rPr sz="600" spc="-20" dirty="0">
                <a:latin typeface="Lucida Sans Unicode"/>
                <a:cs typeface="Lucida Sans Unicode"/>
              </a:rPr>
              <a:t>epoxi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990" y="3815484"/>
            <a:ext cx="6172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latin typeface="Arial"/>
                <a:cs typeface="Arial"/>
              </a:rPr>
              <a:t>Recinto</a:t>
            </a:r>
            <a:r>
              <a:rPr sz="1150" spc="5" dirty="0"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70" y="3802784"/>
            <a:ext cx="39681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latin typeface="Lucida Sans Unicode"/>
                <a:cs typeface="Lucida Sans Unicode"/>
              </a:rPr>
              <a:t>La.cinta.de.vidrio.se.envuelve.alrededor.de.las.barras.de.bus.Sentron.  para.brindar.protección.adicional.y.mantener.las.barras.juntas..</a:t>
            </a:r>
            <a:endParaRPr sz="950">
              <a:latin typeface="Lucida Sans Unicode"/>
              <a:cs typeface="Lucida Sans Unicode"/>
            </a:endParaRPr>
          </a:p>
          <a:p>
            <a:pPr marL="12700" marR="775335">
              <a:lnSpc>
                <a:spcPct val="126299"/>
              </a:lnSpc>
            </a:pPr>
            <a:r>
              <a:rPr sz="950" spc="-20" dirty="0">
                <a:latin typeface="Lucida Sans Unicode"/>
                <a:cs typeface="Lucida Sans Unicode"/>
              </a:rPr>
              <a:t>Luego.las.barras.bus.se.instalan.en.una.caja.que.ofrece.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protección.y.apoyo.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59420" y="5151759"/>
            <a:ext cx="85090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latin typeface="Lucida Sans Unicode"/>
                <a:cs typeface="Lucida Sans Unicode"/>
              </a:rPr>
              <a:t>Cinta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5" dirty="0">
                <a:latin typeface="Lucida Sans Unicode"/>
                <a:cs typeface="Lucida Sans Unicode"/>
              </a:rPr>
              <a:t>de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5" dirty="0">
                <a:latin typeface="Lucida Sans Unicode"/>
                <a:cs typeface="Lucida Sans Unicode"/>
              </a:rPr>
              <a:t>envoltura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5" dirty="0">
                <a:latin typeface="Lucida Sans Unicode"/>
                <a:cs typeface="Lucida Sans Unicode"/>
              </a:rPr>
              <a:t>de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vidrio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06712" y="5638171"/>
            <a:ext cx="4813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Recintos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18900" y="1066267"/>
            <a:ext cx="2496978" cy="156756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94192" y="3056991"/>
            <a:ext cx="1553210" cy="496570"/>
            <a:chOff x="2939592" y="3056991"/>
            <a:chExt cx="1553210" cy="496570"/>
          </a:xfrm>
        </p:grpSpPr>
        <p:sp>
          <p:nvSpPr>
            <p:cNvPr id="4" name="object 4"/>
            <p:cNvSpPr/>
            <p:nvPr/>
          </p:nvSpPr>
          <p:spPr>
            <a:xfrm>
              <a:off x="2939592" y="3056991"/>
              <a:ext cx="1553210" cy="190500"/>
            </a:xfrm>
            <a:custGeom>
              <a:avLst/>
              <a:gdLst/>
              <a:ahLst/>
              <a:cxnLst/>
              <a:rect l="l" t="t" r="r" b="b"/>
              <a:pathLst>
                <a:path w="1553210" h="190500">
                  <a:moveTo>
                    <a:pt x="0" y="190474"/>
                  </a:moveTo>
                  <a:lnTo>
                    <a:pt x="1552676" y="190474"/>
                  </a:lnTo>
                  <a:lnTo>
                    <a:pt x="1552676" y="0"/>
                  </a:lnTo>
                  <a:lnTo>
                    <a:pt x="0" y="0"/>
                  </a:lnTo>
                  <a:lnTo>
                    <a:pt x="0" y="190474"/>
                  </a:lnTo>
                  <a:close/>
                </a:path>
              </a:pathLst>
            </a:custGeom>
            <a:solidFill>
              <a:srgbClr val="3D45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9592" y="3247466"/>
              <a:ext cx="1553210" cy="180975"/>
            </a:xfrm>
            <a:custGeom>
              <a:avLst/>
              <a:gdLst/>
              <a:ahLst/>
              <a:cxnLst/>
              <a:rect l="l" t="t" r="r" b="b"/>
              <a:pathLst>
                <a:path w="1553210" h="180975">
                  <a:moveTo>
                    <a:pt x="1552676" y="0"/>
                  </a:moveTo>
                  <a:lnTo>
                    <a:pt x="0" y="0"/>
                  </a:lnTo>
                  <a:lnTo>
                    <a:pt x="0" y="180962"/>
                  </a:lnTo>
                  <a:lnTo>
                    <a:pt x="1552676" y="180962"/>
                  </a:lnTo>
                  <a:lnTo>
                    <a:pt x="1552676" y="0"/>
                  </a:lnTo>
                  <a:close/>
                </a:path>
              </a:pathLst>
            </a:custGeom>
            <a:solidFill>
              <a:srgbClr val="92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26930" y="3291407"/>
              <a:ext cx="111125" cy="89535"/>
            </a:xfrm>
            <a:custGeom>
              <a:avLst/>
              <a:gdLst/>
              <a:ahLst/>
              <a:cxnLst/>
              <a:rect l="l" t="t" r="r" b="b"/>
              <a:pathLst>
                <a:path w="111125" h="89535">
                  <a:moveTo>
                    <a:pt x="86169" y="89395"/>
                  </a:moveTo>
                  <a:lnTo>
                    <a:pt x="79451" y="70078"/>
                  </a:lnTo>
                  <a:lnTo>
                    <a:pt x="74409" y="55587"/>
                  </a:lnTo>
                  <a:lnTo>
                    <a:pt x="61150" y="17462"/>
                  </a:lnTo>
                  <a:lnTo>
                    <a:pt x="55587" y="1435"/>
                  </a:lnTo>
                  <a:lnTo>
                    <a:pt x="55587" y="55587"/>
                  </a:lnTo>
                  <a:lnTo>
                    <a:pt x="29959" y="55587"/>
                  </a:lnTo>
                  <a:lnTo>
                    <a:pt x="43205" y="17462"/>
                  </a:lnTo>
                  <a:lnTo>
                    <a:pt x="55587" y="55587"/>
                  </a:lnTo>
                  <a:lnTo>
                    <a:pt x="55587" y="1435"/>
                  </a:lnTo>
                  <a:lnTo>
                    <a:pt x="55092" y="0"/>
                  </a:lnTo>
                  <a:lnTo>
                    <a:pt x="32308" y="0"/>
                  </a:lnTo>
                  <a:lnTo>
                    <a:pt x="0" y="89395"/>
                  </a:lnTo>
                  <a:lnTo>
                    <a:pt x="18326" y="89395"/>
                  </a:lnTo>
                  <a:lnTo>
                    <a:pt x="25006" y="70078"/>
                  </a:lnTo>
                  <a:lnTo>
                    <a:pt x="60413" y="70078"/>
                  </a:lnTo>
                  <a:lnTo>
                    <a:pt x="66852" y="89395"/>
                  </a:lnTo>
                  <a:lnTo>
                    <a:pt x="86169" y="89395"/>
                  </a:lnTo>
                  <a:close/>
                </a:path>
                <a:path w="111125" h="89535">
                  <a:moveTo>
                    <a:pt x="110985" y="0"/>
                  </a:moveTo>
                  <a:lnTo>
                    <a:pt x="92659" y="0"/>
                  </a:lnTo>
                  <a:lnTo>
                    <a:pt x="92659" y="89395"/>
                  </a:lnTo>
                  <a:lnTo>
                    <a:pt x="110985" y="89395"/>
                  </a:lnTo>
                  <a:lnTo>
                    <a:pt x="110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7689" y="3291408"/>
              <a:ext cx="479831" cy="906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7477" y="3289553"/>
              <a:ext cx="422249" cy="1150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40087" y="3464699"/>
              <a:ext cx="190804" cy="8877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11663" y="3464699"/>
              <a:ext cx="190804" cy="88773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265744" y="3626611"/>
            <a:ext cx="248920" cy="88900"/>
            <a:chOff x="3211144" y="3626611"/>
            <a:chExt cx="248920" cy="88900"/>
          </a:xfrm>
        </p:grpSpPr>
        <p:sp>
          <p:nvSpPr>
            <p:cNvPr id="12" name="object 12"/>
            <p:cNvSpPr/>
            <p:nvPr/>
          </p:nvSpPr>
          <p:spPr>
            <a:xfrm>
              <a:off x="3211144" y="3627234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7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06"/>
                  </a:lnTo>
                  <a:lnTo>
                    <a:pt x="27482" y="8690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69653" y="3626611"/>
              <a:ext cx="189814" cy="88773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9037320" y="3626611"/>
            <a:ext cx="248920" cy="88900"/>
            <a:chOff x="3982720" y="3626611"/>
            <a:chExt cx="248920" cy="88900"/>
          </a:xfrm>
        </p:grpSpPr>
        <p:sp>
          <p:nvSpPr>
            <p:cNvPr id="15" name="object 15"/>
            <p:cNvSpPr/>
            <p:nvPr/>
          </p:nvSpPr>
          <p:spPr>
            <a:xfrm>
              <a:off x="3982720" y="3627234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7" y="5854"/>
                  </a:lnTo>
                  <a:lnTo>
                    <a:pt x="8166" y="9486"/>
                  </a:lnTo>
                  <a:lnTo>
                    <a:pt x="4381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06"/>
                  </a:lnTo>
                  <a:lnTo>
                    <a:pt x="27482" y="8690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41228" y="3626611"/>
              <a:ext cx="189814" cy="88773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8265744" y="3788524"/>
            <a:ext cx="248920" cy="88900"/>
            <a:chOff x="3211144" y="3788524"/>
            <a:chExt cx="248920" cy="88900"/>
          </a:xfrm>
        </p:grpSpPr>
        <p:sp>
          <p:nvSpPr>
            <p:cNvPr id="18" name="object 18"/>
            <p:cNvSpPr/>
            <p:nvPr/>
          </p:nvSpPr>
          <p:spPr>
            <a:xfrm>
              <a:off x="3211144" y="3789133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66" y="9499"/>
                  </a:lnTo>
                  <a:lnTo>
                    <a:pt x="4368" y="11607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801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69653" y="3788524"/>
              <a:ext cx="189814" cy="88772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9037320" y="3788524"/>
            <a:ext cx="248920" cy="88900"/>
            <a:chOff x="3982720" y="3788524"/>
            <a:chExt cx="248920" cy="88900"/>
          </a:xfrm>
        </p:grpSpPr>
        <p:sp>
          <p:nvSpPr>
            <p:cNvPr id="21" name="object 21"/>
            <p:cNvSpPr/>
            <p:nvPr/>
          </p:nvSpPr>
          <p:spPr>
            <a:xfrm>
              <a:off x="3982720" y="3789133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66" y="9499"/>
                  </a:lnTo>
                  <a:lnTo>
                    <a:pt x="4381" y="11607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801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41228" y="3788524"/>
              <a:ext cx="189814" cy="88772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8265744" y="3950436"/>
            <a:ext cx="248920" cy="88900"/>
            <a:chOff x="3211144" y="3950436"/>
            <a:chExt cx="248920" cy="88900"/>
          </a:xfrm>
        </p:grpSpPr>
        <p:sp>
          <p:nvSpPr>
            <p:cNvPr id="24" name="object 24"/>
            <p:cNvSpPr/>
            <p:nvPr/>
          </p:nvSpPr>
          <p:spPr>
            <a:xfrm>
              <a:off x="3211144" y="395104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801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67417" y="3950436"/>
              <a:ext cx="192049" cy="88760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9037320" y="3950436"/>
            <a:ext cx="248920" cy="88900"/>
            <a:chOff x="3982720" y="3950436"/>
            <a:chExt cx="248920" cy="88900"/>
          </a:xfrm>
        </p:grpSpPr>
        <p:sp>
          <p:nvSpPr>
            <p:cNvPr id="27" name="object 27"/>
            <p:cNvSpPr/>
            <p:nvPr/>
          </p:nvSpPr>
          <p:spPr>
            <a:xfrm>
              <a:off x="3982720" y="395104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66" y="9499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801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39006" y="3950436"/>
              <a:ext cx="192036" cy="88760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8265744" y="4112336"/>
            <a:ext cx="248920" cy="88900"/>
            <a:chOff x="3211144" y="4112336"/>
            <a:chExt cx="248920" cy="88900"/>
          </a:xfrm>
        </p:grpSpPr>
        <p:sp>
          <p:nvSpPr>
            <p:cNvPr id="30" name="object 30"/>
            <p:cNvSpPr/>
            <p:nvPr/>
          </p:nvSpPr>
          <p:spPr>
            <a:xfrm>
              <a:off x="3211144" y="4112958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7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06"/>
                  </a:lnTo>
                  <a:lnTo>
                    <a:pt x="27482" y="8690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69704" y="4112336"/>
              <a:ext cx="189762" cy="88773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9037320" y="4112336"/>
            <a:ext cx="248920" cy="88900"/>
            <a:chOff x="3982720" y="4112336"/>
            <a:chExt cx="248920" cy="88900"/>
          </a:xfrm>
        </p:grpSpPr>
        <p:sp>
          <p:nvSpPr>
            <p:cNvPr id="33" name="object 33"/>
            <p:cNvSpPr/>
            <p:nvPr/>
          </p:nvSpPr>
          <p:spPr>
            <a:xfrm>
              <a:off x="3982720" y="4112958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7" y="5854"/>
                  </a:lnTo>
                  <a:lnTo>
                    <a:pt x="8166" y="9486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06"/>
                  </a:lnTo>
                  <a:lnTo>
                    <a:pt x="27482" y="8690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41280" y="4112336"/>
              <a:ext cx="189762" cy="88773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257579" y="4274249"/>
            <a:ext cx="256489" cy="88773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029154" y="4274249"/>
            <a:ext cx="256489" cy="88773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029154" y="4436161"/>
            <a:ext cx="256489" cy="88773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329193" y="3110458"/>
            <a:ext cx="453694" cy="113156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831338" y="3110459"/>
            <a:ext cx="373278" cy="113779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7994192" y="3055620"/>
            <a:ext cx="1553210" cy="11430"/>
            <a:chOff x="2939592" y="3055620"/>
            <a:chExt cx="1553210" cy="11430"/>
          </a:xfrm>
        </p:grpSpPr>
        <p:sp>
          <p:nvSpPr>
            <p:cNvPr id="41" name="object 41"/>
            <p:cNvSpPr/>
            <p:nvPr/>
          </p:nvSpPr>
          <p:spPr>
            <a:xfrm>
              <a:off x="2939592" y="30569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525" y="0"/>
                  </a:moveTo>
                  <a:lnTo>
                    <a:pt x="0" y="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49117" y="3056991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949117" y="3056991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8003718" y="3246094"/>
            <a:ext cx="1543685" cy="11430"/>
            <a:chOff x="2949117" y="3246094"/>
            <a:chExt cx="1543685" cy="11430"/>
          </a:xfrm>
        </p:grpSpPr>
        <p:sp>
          <p:nvSpPr>
            <p:cNvPr id="45" name="object 45"/>
            <p:cNvSpPr/>
            <p:nvPr/>
          </p:nvSpPr>
          <p:spPr>
            <a:xfrm>
              <a:off x="2949117" y="3247466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949117" y="3247466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8003718" y="3417531"/>
            <a:ext cx="1543685" cy="11430"/>
            <a:chOff x="2949117" y="3417531"/>
            <a:chExt cx="1543685" cy="11430"/>
          </a:xfrm>
        </p:grpSpPr>
        <p:sp>
          <p:nvSpPr>
            <p:cNvPr id="48" name="object 48"/>
            <p:cNvSpPr/>
            <p:nvPr/>
          </p:nvSpPr>
          <p:spPr>
            <a:xfrm>
              <a:off x="2949117" y="3418903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949117" y="3418903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8003718" y="3579431"/>
            <a:ext cx="1543685" cy="11430"/>
            <a:chOff x="2949117" y="3579431"/>
            <a:chExt cx="1543685" cy="11430"/>
          </a:xfrm>
        </p:grpSpPr>
        <p:sp>
          <p:nvSpPr>
            <p:cNvPr id="51" name="object 51"/>
            <p:cNvSpPr/>
            <p:nvPr/>
          </p:nvSpPr>
          <p:spPr>
            <a:xfrm>
              <a:off x="2949117" y="3580803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949117" y="3580803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8003718" y="3741343"/>
            <a:ext cx="1543685" cy="11430"/>
            <a:chOff x="2949117" y="3741343"/>
            <a:chExt cx="1543685" cy="11430"/>
          </a:xfrm>
        </p:grpSpPr>
        <p:sp>
          <p:nvSpPr>
            <p:cNvPr id="54" name="object 54"/>
            <p:cNvSpPr/>
            <p:nvPr/>
          </p:nvSpPr>
          <p:spPr>
            <a:xfrm>
              <a:off x="2949117" y="3742715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949117" y="3742715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8003718" y="3903255"/>
            <a:ext cx="1543685" cy="11430"/>
            <a:chOff x="2949117" y="3903255"/>
            <a:chExt cx="1543685" cy="11430"/>
          </a:xfrm>
        </p:grpSpPr>
        <p:sp>
          <p:nvSpPr>
            <p:cNvPr id="57" name="object 57"/>
            <p:cNvSpPr/>
            <p:nvPr/>
          </p:nvSpPr>
          <p:spPr>
            <a:xfrm>
              <a:off x="2949117" y="3904627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49117" y="3904627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8003718" y="4065155"/>
            <a:ext cx="1543685" cy="11430"/>
            <a:chOff x="2949117" y="4065155"/>
            <a:chExt cx="1543685" cy="11430"/>
          </a:xfrm>
        </p:grpSpPr>
        <p:sp>
          <p:nvSpPr>
            <p:cNvPr id="60" name="object 60"/>
            <p:cNvSpPr/>
            <p:nvPr/>
          </p:nvSpPr>
          <p:spPr>
            <a:xfrm>
              <a:off x="2949117" y="4066527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49117" y="4066540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8003718" y="4227067"/>
            <a:ext cx="1543685" cy="11430"/>
            <a:chOff x="2949117" y="4227067"/>
            <a:chExt cx="1543685" cy="11430"/>
          </a:xfrm>
        </p:grpSpPr>
        <p:sp>
          <p:nvSpPr>
            <p:cNvPr id="63" name="object 63"/>
            <p:cNvSpPr/>
            <p:nvPr/>
          </p:nvSpPr>
          <p:spPr>
            <a:xfrm>
              <a:off x="2949117" y="4228439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949117" y="4228439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7992822" y="3055621"/>
            <a:ext cx="1564005" cy="1515745"/>
            <a:chOff x="2938221" y="3055620"/>
            <a:chExt cx="1564005" cy="1515745"/>
          </a:xfrm>
        </p:grpSpPr>
        <p:sp>
          <p:nvSpPr>
            <p:cNvPr id="66" name="object 66"/>
            <p:cNvSpPr/>
            <p:nvPr/>
          </p:nvSpPr>
          <p:spPr>
            <a:xfrm>
              <a:off x="2949117" y="4390351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49117" y="4390351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39592" y="3056991"/>
              <a:ext cx="0" cy="1504950"/>
            </a:xfrm>
            <a:custGeom>
              <a:avLst/>
              <a:gdLst/>
              <a:ahLst/>
              <a:cxnLst/>
              <a:rect l="l" t="t" r="r" b="b"/>
              <a:pathLst>
                <a:path h="1504950">
                  <a:moveTo>
                    <a:pt x="0" y="0"/>
                  </a:moveTo>
                  <a:lnTo>
                    <a:pt x="0" y="150479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39592" y="3056991"/>
              <a:ext cx="9525" cy="1504950"/>
            </a:xfrm>
            <a:custGeom>
              <a:avLst/>
              <a:gdLst/>
              <a:ahLst/>
              <a:cxnLst/>
              <a:rect l="l" t="t" r="r" b="b"/>
              <a:pathLst>
                <a:path w="9525" h="1504950">
                  <a:moveTo>
                    <a:pt x="9525" y="0"/>
                  </a:moveTo>
                  <a:lnTo>
                    <a:pt x="0" y="0"/>
                  </a:lnTo>
                  <a:lnTo>
                    <a:pt x="0" y="1504797"/>
                  </a:lnTo>
                  <a:lnTo>
                    <a:pt x="9525" y="1504797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711168" y="3256991"/>
              <a:ext cx="0" cy="1304925"/>
            </a:xfrm>
            <a:custGeom>
              <a:avLst/>
              <a:gdLst/>
              <a:ahLst/>
              <a:cxnLst/>
              <a:rect l="l" t="t" r="r" b="b"/>
              <a:pathLst>
                <a:path h="1304925">
                  <a:moveTo>
                    <a:pt x="0" y="0"/>
                  </a:moveTo>
                  <a:lnTo>
                    <a:pt x="0" y="13047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711168" y="3256991"/>
              <a:ext cx="9525" cy="1304925"/>
            </a:xfrm>
            <a:custGeom>
              <a:avLst/>
              <a:gdLst/>
              <a:ahLst/>
              <a:cxnLst/>
              <a:rect l="l" t="t" r="r" b="b"/>
              <a:pathLst>
                <a:path w="9525" h="1304925">
                  <a:moveTo>
                    <a:pt x="9525" y="0"/>
                  </a:moveTo>
                  <a:lnTo>
                    <a:pt x="0" y="0"/>
                  </a:lnTo>
                  <a:lnTo>
                    <a:pt x="0" y="1304798"/>
                  </a:lnTo>
                  <a:lnTo>
                    <a:pt x="9525" y="1304798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49117" y="4552264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949117" y="4552264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482744" y="3066516"/>
              <a:ext cx="0" cy="1495425"/>
            </a:xfrm>
            <a:custGeom>
              <a:avLst/>
              <a:gdLst/>
              <a:ahLst/>
              <a:cxnLst/>
              <a:rect l="l" t="t" r="r" b="b"/>
              <a:pathLst>
                <a:path h="1495425">
                  <a:moveTo>
                    <a:pt x="0" y="0"/>
                  </a:moveTo>
                  <a:lnTo>
                    <a:pt x="0" y="14952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482744" y="3066516"/>
              <a:ext cx="9525" cy="1495425"/>
            </a:xfrm>
            <a:custGeom>
              <a:avLst/>
              <a:gdLst/>
              <a:ahLst/>
              <a:cxnLst/>
              <a:rect l="l" t="t" r="r" b="b"/>
              <a:pathLst>
                <a:path w="9525" h="1495425">
                  <a:moveTo>
                    <a:pt x="9525" y="0"/>
                  </a:moveTo>
                  <a:lnTo>
                    <a:pt x="0" y="0"/>
                  </a:lnTo>
                  <a:lnTo>
                    <a:pt x="0" y="1495272"/>
                  </a:lnTo>
                  <a:lnTo>
                    <a:pt x="9525" y="1495272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939592" y="456178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525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939592" y="456178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711168" y="456178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525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711168" y="456178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482744" y="456178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525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482744" y="456178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492269" y="305699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492269" y="30569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492269" y="324746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92269" y="324746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492269" y="34189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492269" y="34189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492269" y="358080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492269" y="358080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492269" y="374271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492269" y="374271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492269" y="39046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492269" y="390462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492269" y="406652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492269" y="40665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492269" y="422843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492269" y="422843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492269" y="4390351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492269" y="439035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92269" y="455226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92269" y="45522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2" name="object 10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021329" y="5529192"/>
            <a:ext cx="3068886" cy="1893444"/>
          </a:xfrm>
          <a:prstGeom prst="rect">
            <a:avLst/>
          </a:prstGeom>
        </p:spPr>
      </p:pic>
      <p:grpSp>
        <p:nvGrpSpPr>
          <p:cNvPr id="103" name="object 103"/>
          <p:cNvGrpSpPr/>
          <p:nvPr/>
        </p:nvGrpSpPr>
        <p:grpSpPr>
          <a:xfrm>
            <a:off x="7994192" y="7675956"/>
            <a:ext cx="1553210" cy="496570"/>
            <a:chOff x="2939592" y="7675956"/>
            <a:chExt cx="1553210" cy="496570"/>
          </a:xfrm>
        </p:grpSpPr>
        <p:sp>
          <p:nvSpPr>
            <p:cNvPr id="104" name="object 104"/>
            <p:cNvSpPr/>
            <p:nvPr/>
          </p:nvSpPr>
          <p:spPr>
            <a:xfrm>
              <a:off x="2939592" y="7675956"/>
              <a:ext cx="1553210" cy="190500"/>
            </a:xfrm>
            <a:custGeom>
              <a:avLst/>
              <a:gdLst/>
              <a:ahLst/>
              <a:cxnLst/>
              <a:rect l="l" t="t" r="r" b="b"/>
              <a:pathLst>
                <a:path w="1553210" h="190500">
                  <a:moveTo>
                    <a:pt x="0" y="190461"/>
                  </a:moveTo>
                  <a:lnTo>
                    <a:pt x="1552676" y="190461"/>
                  </a:lnTo>
                  <a:lnTo>
                    <a:pt x="1552676" y="0"/>
                  </a:lnTo>
                  <a:lnTo>
                    <a:pt x="0" y="0"/>
                  </a:lnTo>
                  <a:lnTo>
                    <a:pt x="0" y="190461"/>
                  </a:lnTo>
                  <a:close/>
                </a:path>
              </a:pathLst>
            </a:custGeom>
            <a:solidFill>
              <a:srgbClr val="3D45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939592" y="7866418"/>
              <a:ext cx="1553210" cy="180975"/>
            </a:xfrm>
            <a:custGeom>
              <a:avLst/>
              <a:gdLst/>
              <a:ahLst/>
              <a:cxnLst/>
              <a:rect l="l" t="t" r="r" b="b"/>
              <a:pathLst>
                <a:path w="1553210" h="180975">
                  <a:moveTo>
                    <a:pt x="1552676" y="0"/>
                  </a:moveTo>
                  <a:lnTo>
                    <a:pt x="0" y="0"/>
                  </a:lnTo>
                  <a:lnTo>
                    <a:pt x="0" y="180962"/>
                  </a:lnTo>
                  <a:lnTo>
                    <a:pt x="1552676" y="180962"/>
                  </a:lnTo>
                  <a:lnTo>
                    <a:pt x="1552676" y="0"/>
                  </a:lnTo>
                  <a:close/>
                </a:path>
              </a:pathLst>
            </a:custGeom>
            <a:solidFill>
              <a:srgbClr val="92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026930" y="7910372"/>
              <a:ext cx="111125" cy="89535"/>
            </a:xfrm>
            <a:custGeom>
              <a:avLst/>
              <a:gdLst/>
              <a:ahLst/>
              <a:cxnLst/>
              <a:rect l="l" t="t" r="r" b="b"/>
              <a:pathLst>
                <a:path w="111125" h="89534">
                  <a:moveTo>
                    <a:pt x="86169" y="89382"/>
                  </a:moveTo>
                  <a:lnTo>
                    <a:pt x="79451" y="70078"/>
                  </a:lnTo>
                  <a:lnTo>
                    <a:pt x="74409" y="55587"/>
                  </a:lnTo>
                  <a:lnTo>
                    <a:pt x="61150" y="17449"/>
                  </a:lnTo>
                  <a:lnTo>
                    <a:pt x="55587" y="1435"/>
                  </a:lnTo>
                  <a:lnTo>
                    <a:pt x="55587" y="55587"/>
                  </a:lnTo>
                  <a:lnTo>
                    <a:pt x="29959" y="55587"/>
                  </a:lnTo>
                  <a:lnTo>
                    <a:pt x="43205" y="17449"/>
                  </a:lnTo>
                  <a:lnTo>
                    <a:pt x="55587" y="55587"/>
                  </a:lnTo>
                  <a:lnTo>
                    <a:pt x="55587" y="1435"/>
                  </a:lnTo>
                  <a:lnTo>
                    <a:pt x="55092" y="0"/>
                  </a:lnTo>
                  <a:lnTo>
                    <a:pt x="32308" y="0"/>
                  </a:lnTo>
                  <a:lnTo>
                    <a:pt x="0" y="89382"/>
                  </a:lnTo>
                  <a:lnTo>
                    <a:pt x="18326" y="89382"/>
                  </a:lnTo>
                  <a:lnTo>
                    <a:pt x="25006" y="70078"/>
                  </a:lnTo>
                  <a:lnTo>
                    <a:pt x="60413" y="70078"/>
                  </a:lnTo>
                  <a:lnTo>
                    <a:pt x="66852" y="89382"/>
                  </a:lnTo>
                  <a:lnTo>
                    <a:pt x="86169" y="89382"/>
                  </a:lnTo>
                  <a:close/>
                </a:path>
                <a:path w="111125" h="89534">
                  <a:moveTo>
                    <a:pt x="110985" y="0"/>
                  </a:moveTo>
                  <a:lnTo>
                    <a:pt x="92659" y="0"/>
                  </a:lnTo>
                  <a:lnTo>
                    <a:pt x="92659" y="89395"/>
                  </a:lnTo>
                  <a:lnTo>
                    <a:pt x="110985" y="89395"/>
                  </a:lnTo>
                  <a:lnTo>
                    <a:pt x="110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57689" y="7910372"/>
              <a:ext cx="479831" cy="90627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97477" y="7908518"/>
              <a:ext cx="422249" cy="115011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02978" y="8083664"/>
              <a:ext cx="256489" cy="88773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72318" y="8083664"/>
              <a:ext cx="258724" cy="88773"/>
            </a:xfrm>
            <a:prstGeom prst="rect">
              <a:avLst/>
            </a:prstGeom>
          </p:spPr>
        </p:pic>
      </p:grpSp>
      <p:pic>
        <p:nvPicPr>
          <p:cNvPr id="111" name="object 11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255342" y="8245565"/>
            <a:ext cx="258724" cy="88773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025686" y="8245565"/>
            <a:ext cx="259956" cy="88773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254110" y="8407475"/>
            <a:ext cx="259956" cy="88772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029650" y="8407475"/>
            <a:ext cx="255993" cy="88772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29193" y="7729411"/>
            <a:ext cx="453694" cy="113169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831338" y="7729411"/>
            <a:ext cx="373278" cy="113779"/>
          </a:xfrm>
          <a:prstGeom prst="rect">
            <a:avLst/>
          </a:prstGeom>
        </p:spPr>
      </p:pic>
      <p:grpSp>
        <p:nvGrpSpPr>
          <p:cNvPr id="117" name="object 117"/>
          <p:cNvGrpSpPr/>
          <p:nvPr/>
        </p:nvGrpSpPr>
        <p:grpSpPr>
          <a:xfrm>
            <a:off x="7994192" y="7674571"/>
            <a:ext cx="1553210" cy="11430"/>
            <a:chOff x="2939592" y="7674571"/>
            <a:chExt cx="1553210" cy="11430"/>
          </a:xfrm>
        </p:grpSpPr>
        <p:sp>
          <p:nvSpPr>
            <p:cNvPr id="118" name="object 118"/>
            <p:cNvSpPr/>
            <p:nvPr/>
          </p:nvSpPr>
          <p:spPr>
            <a:xfrm>
              <a:off x="2939592" y="76759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9525" y="0"/>
                  </a:moveTo>
                  <a:lnTo>
                    <a:pt x="0" y="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949117" y="7675943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949117" y="7675943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8003718" y="7865059"/>
            <a:ext cx="1543685" cy="11430"/>
            <a:chOff x="2949117" y="7865059"/>
            <a:chExt cx="1543685" cy="11430"/>
          </a:xfrm>
        </p:grpSpPr>
        <p:sp>
          <p:nvSpPr>
            <p:cNvPr id="122" name="object 122"/>
            <p:cNvSpPr/>
            <p:nvPr/>
          </p:nvSpPr>
          <p:spPr>
            <a:xfrm>
              <a:off x="2949117" y="7866431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949117" y="7866431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8003718" y="8036483"/>
            <a:ext cx="1543685" cy="11430"/>
            <a:chOff x="2949117" y="8036483"/>
            <a:chExt cx="1543685" cy="11430"/>
          </a:xfrm>
        </p:grpSpPr>
        <p:sp>
          <p:nvSpPr>
            <p:cNvPr id="125" name="object 125"/>
            <p:cNvSpPr/>
            <p:nvPr/>
          </p:nvSpPr>
          <p:spPr>
            <a:xfrm>
              <a:off x="2949117" y="8037855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949117" y="8037855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543151" y="9524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7" name="object 127"/>
          <p:cNvGrpSpPr/>
          <p:nvPr/>
        </p:nvGrpSpPr>
        <p:grpSpPr>
          <a:xfrm>
            <a:off x="8003718" y="8198396"/>
            <a:ext cx="1543685" cy="11430"/>
            <a:chOff x="2949117" y="8198396"/>
            <a:chExt cx="1543685" cy="11430"/>
          </a:xfrm>
        </p:grpSpPr>
        <p:sp>
          <p:nvSpPr>
            <p:cNvPr id="128" name="object 128"/>
            <p:cNvSpPr/>
            <p:nvPr/>
          </p:nvSpPr>
          <p:spPr>
            <a:xfrm>
              <a:off x="2949117" y="8199768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949117" y="8199768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543151" y="9524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7992822" y="7674571"/>
            <a:ext cx="1564005" cy="868680"/>
            <a:chOff x="2938221" y="7674571"/>
            <a:chExt cx="1564005" cy="868680"/>
          </a:xfrm>
        </p:grpSpPr>
        <p:sp>
          <p:nvSpPr>
            <p:cNvPr id="131" name="object 131"/>
            <p:cNvSpPr/>
            <p:nvPr/>
          </p:nvSpPr>
          <p:spPr>
            <a:xfrm>
              <a:off x="2949117" y="8361667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949117" y="8361679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543151" y="9525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939592" y="7675943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h="857250">
                  <a:moveTo>
                    <a:pt x="0" y="0"/>
                  </a:moveTo>
                  <a:lnTo>
                    <a:pt x="0" y="8571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939592" y="7675943"/>
              <a:ext cx="9525" cy="857250"/>
            </a:xfrm>
            <a:custGeom>
              <a:avLst/>
              <a:gdLst/>
              <a:ahLst/>
              <a:cxnLst/>
              <a:rect l="l" t="t" r="r" b="b"/>
              <a:pathLst>
                <a:path w="9525" h="857250">
                  <a:moveTo>
                    <a:pt x="9525" y="0"/>
                  </a:moveTo>
                  <a:lnTo>
                    <a:pt x="0" y="0"/>
                  </a:lnTo>
                  <a:lnTo>
                    <a:pt x="0" y="857161"/>
                  </a:lnTo>
                  <a:lnTo>
                    <a:pt x="9525" y="857161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711168" y="7875955"/>
              <a:ext cx="0" cy="657225"/>
            </a:xfrm>
            <a:custGeom>
              <a:avLst/>
              <a:gdLst/>
              <a:ahLst/>
              <a:cxnLst/>
              <a:rect l="l" t="t" r="r" b="b"/>
              <a:pathLst>
                <a:path h="657225">
                  <a:moveTo>
                    <a:pt x="0" y="0"/>
                  </a:moveTo>
                  <a:lnTo>
                    <a:pt x="0" y="6571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711168" y="7875943"/>
              <a:ext cx="9525" cy="657225"/>
            </a:xfrm>
            <a:custGeom>
              <a:avLst/>
              <a:gdLst/>
              <a:ahLst/>
              <a:cxnLst/>
              <a:rect l="l" t="t" r="r" b="b"/>
              <a:pathLst>
                <a:path w="9525" h="657225">
                  <a:moveTo>
                    <a:pt x="9525" y="0"/>
                  </a:moveTo>
                  <a:lnTo>
                    <a:pt x="0" y="0"/>
                  </a:lnTo>
                  <a:lnTo>
                    <a:pt x="0" y="657161"/>
                  </a:lnTo>
                  <a:lnTo>
                    <a:pt x="9525" y="657161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949117" y="8523579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0" y="0"/>
                  </a:moveTo>
                  <a:lnTo>
                    <a:pt x="15431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949117" y="8523579"/>
              <a:ext cx="1543685" cy="9525"/>
            </a:xfrm>
            <a:custGeom>
              <a:avLst/>
              <a:gdLst/>
              <a:ahLst/>
              <a:cxnLst/>
              <a:rect l="l" t="t" r="r" b="b"/>
              <a:pathLst>
                <a:path w="1543685" h="9525">
                  <a:moveTo>
                    <a:pt x="1543151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543151" y="9524"/>
                  </a:lnTo>
                  <a:lnTo>
                    <a:pt x="154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482744" y="7685468"/>
              <a:ext cx="0" cy="847725"/>
            </a:xfrm>
            <a:custGeom>
              <a:avLst/>
              <a:gdLst/>
              <a:ahLst/>
              <a:cxnLst/>
              <a:rect l="l" t="t" r="r" b="b"/>
              <a:pathLst>
                <a:path h="847725">
                  <a:moveTo>
                    <a:pt x="0" y="0"/>
                  </a:moveTo>
                  <a:lnTo>
                    <a:pt x="0" y="8476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482744" y="7685468"/>
              <a:ext cx="9525" cy="847725"/>
            </a:xfrm>
            <a:custGeom>
              <a:avLst/>
              <a:gdLst/>
              <a:ahLst/>
              <a:cxnLst/>
              <a:rect l="l" t="t" r="r" b="b"/>
              <a:pathLst>
                <a:path w="9525" h="847725">
                  <a:moveTo>
                    <a:pt x="9525" y="0"/>
                  </a:moveTo>
                  <a:lnTo>
                    <a:pt x="0" y="0"/>
                  </a:lnTo>
                  <a:lnTo>
                    <a:pt x="0" y="847636"/>
                  </a:lnTo>
                  <a:lnTo>
                    <a:pt x="9525" y="847636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939592" y="853310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524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939592" y="853310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9525" y="952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711168" y="853310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524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711168" y="853310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9525" y="952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482744" y="853310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524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482744" y="853310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9525" y="952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492269" y="76759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492269" y="767594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492269" y="786643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492269" y="786643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492269" y="80378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492269" y="803785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9525" y="952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492269" y="81997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492269" y="819976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9525" y="952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492269" y="836166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492269" y="83616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492269" y="852357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3175">
              <a:solidFill>
                <a:srgbClr val="CFCF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492269" y="85235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9525" y="952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9" name="object 159"/>
          <p:cNvSpPr txBox="1"/>
          <p:nvPr/>
        </p:nvSpPr>
        <p:spPr>
          <a:xfrm>
            <a:off x="5761900" y="526435"/>
            <a:ext cx="9848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Barras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por</a:t>
            </a:r>
            <a:r>
              <a:rPr sz="950" b="1" spc="-50" dirty="0">
                <a:latin typeface="Arial"/>
                <a:cs typeface="Arial"/>
              </a:rPr>
              <a:t> </a:t>
            </a:r>
            <a:r>
              <a:rPr sz="950" b="1" spc="-10" dirty="0">
                <a:latin typeface="Arial"/>
                <a:cs typeface="Arial"/>
              </a:rPr>
              <a:t>Polo</a:t>
            </a:r>
            <a:r>
              <a:rPr sz="950" spc="-10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64" name="object 164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22</a:t>
            </a:fld>
            <a:endParaRPr spc="-75" dirty="0"/>
          </a:p>
        </p:txBody>
      </p:sp>
      <p:sp>
        <p:nvSpPr>
          <p:cNvPr id="160" name="object 160"/>
          <p:cNvSpPr txBox="1"/>
          <p:nvPr/>
        </p:nvSpPr>
        <p:spPr>
          <a:xfrm>
            <a:off x="7957679" y="488335"/>
            <a:ext cx="408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Sentron.busway.usa.una.barra.por.polo.para.clasificaciones.hasta.2000.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amperios.aluminio.y.2500.amperios.cobre..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8033930" y="1648886"/>
            <a:ext cx="87121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Lucida Sans Unicode"/>
                <a:cs typeface="Lucida Sans Unicode"/>
              </a:rPr>
              <a:t>Una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dirty="0">
                <a:latin typeface="Lucida Sans Unicode"/>
                <a:cs typeface="Lucida Sans Unicode"/>
              </a:rPr>
              <a:t>barra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por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poste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7957729" y="4962545"/>
            <a:ext cx="4384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Sentron.busway.usa.dos.barras.por.polo.para.clasificaciones.desde.2500.  </a:t>
            </a:r>
            <a:r>
              <a:rPr sz="1000" spc="-25" dirty="0">
                <a:latin typeface="Lucida Sans Unicode"/>
                <a:cs typeface="Lucida Sans Unicode"/>
              </a:rPr>
              <a:t>a.4000.amperios.para.aluminio.y.de.3000.a.5000.amperios.para.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cobre.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8174207" y="5915348"/>
            <a:ext cx="10306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Dos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barras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por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poste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1" y="1421537"/>
            <a:ext cx="2312035" cy="2181225"/>
            <a:chOff x="2915920" y="1421536"/>
            <a:chExt cx="2312035" cy="2181225"/>
          </a:xfrm>
        </p:grpSpPr>
        <p:sp>
          <p:nvSpPr>
            <p:cNvPr id="3" name="object 3"/>
            <p:cNvSpPr/>
            <p:nvPr/>
          </p:nvSpPr>
          <p:spPr>
            <a:xfrm>
              <a:off x="2915920" y="1421536"/>
              <a:ext cx="2181225" cy="2181225"/>
            </a:xfrm>
            <a:custGeom>
              <a:avLst/>
              <a:gdLst/>
              <a:ahLst/>
              <a:cxnLst/>
              <a:rect l="l" t="t" r="r" b="b"/>
              <a:pathLst>
                <a:path w="2181225" h="2181225">
                  <a:moveTo>
                    <a:pt x="1090345" y="0"/>
                  </a:moveTo>
                  <a:lnTo>
                    <a:pt x="1041777" y="1062"/>
                  </a:lnTo>
                  <a:lnTo>
                    <a:pt x="993753" y="4220"/>
                  </a:lnTo>
                  <a:lnTo>
                    <a:pt x="946317" y="9428"/>
                  </a:lnTo>
                  <a:lnTo>
                    <a:pt x="899513" y="16643"/>
                  </a:lnTo>
                  <a:lnTo>
                    <a:pt x="853387" y="25821"/>
                  </a:lnTo>
                  <a:lnTo>
                    <a:pt x="807982" y="36916"/>
                  </a:lnTo>
                  <a:lnTo>
                    <a:pt x="763342" y="49885"/>
                  </a:lnTo>
                  <a:lnTo>
                    <a:pt x="719513" y="64683"/>
                  </a:lnTo>
                  <a:lnTo>
                    <a:pt x="676538" y="81266"/>
                  </a:lnTo>
                  <a:lnTo>
                    <a:pt x="634461" y="99590"/>
                  </a:lnTo>
                  <a:lnTo>
                    <a:pt x="593328" y="119610"/>
                  </a:lnTo>
                  <a:lnTo>
                    <a:pt x="553181" y="141283"/>
                  </a:lnTo>
                  <a:lnTo>
                    <a:pt x="514066" y="164562"/>
                  </a:lnTo>
                  <a:lnTo>
                    <a:pt x="476027" y="189406"/>
                  </a:lnTo>
                  <a:lnTo>
                    <a:pt x="439108" y="215768"/>
                  </a:lnTo>
                  <a:lnTo>
                    <a:pt x="403354" y="243605"/>
                  </a:lnTo>
                  <a:lnTo>
                    <a:pt x="368809" y="272872"/>
                  </a:lnTo>
                  <a:lnTo>
                    <a:pt x="335516" y="303526"/>
                  </a:lnTo>
                  <a:lnTo>
                    <a:pt x="303521" y="335521"/>
                  </a:lnTo>
                  <a:lnTo>
                    <a:pt x="272868" y="368814"/>
                  </a:lnTo>
                  <a:lnTo>
                    <a:pt x="243601" y="403359"/>
                  </a:lnTo>
                  <a:lnTo>
                    <a:pt x="215764" y="439114"/>
                  </a:lnTo>
                  <a:lnTo>
                    <a:pt x="189402" y="476033"/>
                  </a:lnTo>
                  <a:lnTo>
                    <a:pt x="164559" y="514072"/>
                  </a:lnTo>
                  <a:lnTo>
                    <a:pt x="141280" y="553187"/>
                  </a:lnTo>
                  <a:lnTo>
                    <a:pt x="119608" y="593333"/>
                  </a:lnTo>
                  <a:lnTo>
                    <a:pt x="99588" y="634467"/>
                  </a:lnTo>
                  <a:lnTo>
                    <a:pt x="81265" y="676543"/>
                  </a:lnTo>
                  <a:lnTo>
                    <a:pt x="64682" y="719518"/>
                  </a:lnTo>
                  <a:lnTo>
                    <a:pt x="49884" y="763347"/>
                  </a:lnTo>
                  <a:lnTo>
                    <a:pt x="36915" y="807986"/>
                  </a:lnTo>
                  <a:lnTo>
                    <a:pt x="25820" y="853391"/>
                  </a:lnTo>
                  <a:lnTo>
                    <a:pt x="16643" y="899516"/>
                  </a:lnTo>
                  <a:lnTo>
                    <a:pt x="9428" y="946319"/>
                  </a:lnTo>
                  <a:lnTo>
                    <a:pt x="4219" y="993754"/>
                  </a:lnTo>
                  <a:lnTo>
                    <a:pt x="1062" y="1041778"/>
                  </a:lnTo>
                  <a:lnTo>
                    <a:pt x="0" y="1090345"/>
                  </a:lnTo>
                  <a:lnTo>
                    <a:pt x="1062" y="1138914"/>
                  </a:lnTo>
                  <a:lnTo>
                    <a:pt x="4219" y="1186938"/>
                  </a:lnTo>
                  <a:lnTo>
                    <a:pt x="9428" y="1234374"/>
                  </a:lnTo>
                  <a:lnTo>
                    <a:pt x="16643" y="1281177"/>
                  </a:lnTo>
                  <a:lnTo>
                    <a:pt x="25820" y="1327304"/>
                  </a:lnTo>
                  <a:lnTo>
                    <a:pt x="36915" y="1372709"/>
                  </a:lnTo>
                  <a:lnTo>
                    <a:pt x="49884" y="1417348"/>
                  </a:lnTo>
                  <a:lnTo>
                    <a:pt x="64682" y="1461178"/>
                  </a:lnTo>
                  <a:lnTo>
                    <a:pt x="81265" y="1504153"/>
                  </a:lnTo>
                  <a:lnTo>
                    <a:pt x="99588" y="1546229"/>
                  </a:lnTo>
                  <a:lnTo>
                    <a:pt x="119608" y="1587363"/>
                  </a:lnTo>
                  <a:lnTo>
                    <a:pt x="141280" y="1627509"/>
                  </a:lnTo>
                  <a:lnTo>
                    <a:pt x="164559" y="1666624"/>
                  </a:lnTo>
                  <a:lnTo>
                    <a:pt x="189402" y="1704663"/>
                  </a:lnTo>
                  <a:lnTo>
                    <a:pt x="215764" y="1741582"/>
                  </a:lnTo>
                  <a:lnTo>
                    <a:pt x="243601" y="1777337"/>
                  </a:lnTo>
                  <a:lnTo>
                    <a:pt x="272868" y="1811882"/>
                  </a:lnTo>
                  <a:lnTo>
                    <a:pt x="303521" y="1845174"/>
                  </a:lnTo>
                  <a:lnTo>
                    <a:pt x="335516" y="1877169"/>
                  </a:lnTo>
                  <a:lnTo>
                    <a:pt x="368809" y="1907823"/>
                  </a:lnTo>
                  <a:lnTo>
                    <a:pt x="403354" y="1937090"/>
                  </a:lnTo>
                  <a:lnTo>
                    <a:pt x="439108" y="1964926"/>
                  </a:lnTo>
                  <a:lnTo>
                    <a:pt x="476027" y="1991288"/>
                  </a:lnTo>
                  <a:lnTo>
                    <a:pt x="514066" y="2016131"/>
                  </a:lnTo>
                  <a:lnTo>
                    <a:pt x="553181" y="2039411"/>
                  </a:lnTo>
                  <a:lnTo>
                    <a:pt x="593328" y="2061083"/>
                  </a:lnTo>
                  <a:lnTo>
                    <a:pt x="634461" y="2081102"/>
                  </a:lnTo>
                  <a:lnTo>
                    <a:pt x="676538" y="2099426"/>
                  </a:lnTo>
                  <a:lnTo>
                    <a:pt x="719513" y="2116009"/>
                  </a:lnTo>
                  <a:lnTo>
                    <a:pt x="763342" y="2130807"/>
                  </a:lnTo>
                  <a:lnTo>
                    <a:pt x="807982" y="2143776"/>
                  </a:lnTo>
                  <a:lnTo>
                    <a:pt x="853387" y="2154871"/>
                  </a:lnTo>
                  <a:lnTo>
                    <a:pt x="899513" y="2164048"/>
                  </a:lnTo>
                  <a:lnTo>
                    <a:pt x="946317" y="2171263"/>
                  </a:lnTo>
                  <a:lnTo>
                    <a:pt x="993753" y="2176471"/>
                  </a:lnTo>
                  <a:lnTo>
                    <a:pt x="1041777" y="2179629"/>
                  </a:lnTo>
                  <a:lnTo>
                    <a:pt x="1090345" y="2180691"/>
                  </a:lnTo>
                  <a:lnTo>
                    <a:pt x="1138915" y="2179629"/>
                  </a:lnTo>
                  <a:lnTo>
                    <a:pt x="1186940" y="2176471"/>
                  </a:lnTo>
                  <a:lnTo>
                    <a:pt x="1234376" y="2171263"/>
                  </a:lnTo>
                  <a:lnTo>
                    <a:pt x="1281180" y="2164048"/>
                  </a:lnTo>
                  <a:lnTo>
                    <a:pt x="1327307" y="2154871"/>
                  </a:lnTo>
                  <a:lnTo>
                    <a:pt x="1372712" y="2143776"/>
                  </a:lnTo>
                  <a:lnTo>
                    <a:pt x="1417352" y="2130807"/>
                  </a:lnTo>
                  <a:lnTo>
                    <a:pt x="1461181" y="2116009"/>
                  </a:lnTo>
                  <a:lnTo>
                    <a:pt x="1504156" y="2099426"/>
                  </a:lnTo>
                  <a:lnTo>
                    <a:pt x="1546233" y="2081102"/>
                  </a:lnTo>
                  <a:lnTo>
                    <a:pt x="1587366" y="2061083"/>
                  </a:lnTo>
                  <a:lnTo>
                    <a:pt x="1627512" y="2039411"/>
                  </a:lnTo>
                  <a:lnTo>
                    <a:pt x="1666626" y="2016131"/>
                  </a:lnTo>
                  <a:lnTo>
                    <a:pt x="1704665" y="1991288"/>
                  </a:lnTo>
                  <a:lnTo>
                    <a:pt x="1741583" y="1964926"/>
                  </a:lnTo>
                  <a:lnTo>
                    <a:pt x="1777337" y="1937090"/>
                  </a:lnTo>
                  <a:lnTo>
                    <a:pt x="1811882" y="1907823"/>
                  </a:lnTo>
                  <a:lnTo>
                    <a:pt x="1845173" y="1877169"/>
                  </a:lnTo>
                  <a:lnTo>
                    <a:pt x="1877167" y="1845174"/>
                  </a:lnTo>
                  <a:lnTo>
                    <a:pt x="1907820" y="1811882"/>
                  </a:lnTo>
                  <a:lnTo>
                    <a:pt x="1937086" y="1777337"/>
                  </a:lnTo>
                  <a:lnTo>
                    <a:pt x="1964922" y="1741582"/>
                  </a:lnTo>
                  <a:lnTo>
                    <a:pt x="1991283" y="1704663"/>
                  </a:lnTo>
                  <a:lnTo>
                    <a:pt x="2016125" y="1666624"/>
                  </a:lnTo>
                  <a:lnTo>
                    <a:pt x="2039404" y="1627509"/>
                  </a:lnTo>
                  <a:lnTo>
                    <a:pt x="2061075" y="1587363"/>
                  </a:lnTo>
                  <a:lnTo>
                    <a:pt x="2081094" y="1546229"/>
                  </a:lnTo>
                  <a:lnTo>
                    <a:pt x="2099417" y="1504153"/>
                  </a:lnTo>
                  <a:lnTo>
                    <a:pt x="2115999" y="1461178"/>
                  </a:lnTo>
                  <a:lnTo>
                    <a:pt x="2130796" y="1417348"/>
                  </a:lnTo>
                  <a:lnTo>
                    <a:pt x="2143765" y="1372709"/>
                  </a:lnTo>
                  <a:lnTo>
                    <a:pt x="2154859" y="1327304"/>
                  </a:lnTo>
                  <a:lnTo>
                    <a:pt x="2164036" y="1281177"/>
                  </a:lnTo>
                  <a:lnTo>
                    <a:pt x="2171251" y="1234374"/>
                  </a:lnTo>
                  <a:lnTo>
                    <a:pt x="2176459" y="1186938"/>
                  </a:lnTo>
                  <a:lnTo>
                    <a:pt x="2179616" y="1138914"/>
                  </a:lnTo>
                  <a:lnTo>
                    <a:pt x="2180678" y="1090345"/>
                  </a:lnTo>
                  <a:lnTo>
                    <a:pt x="2179616" y="1041778"/>
                  </a:lnTo>
                  <a:lnTo>
                    <a:pt x="2176459" y="993754"/>
                  </a:lnTo>
                  <a:lnTo>
                    <a:pt x="2171251" y="946319"/>
                  </a:lnTo>
                  <a:lnTo>
                    <a:pt x="2164036" y="899516"/>
                  </a:lnTo>
                  <a:lnTo>
                    <a:pt x="2154859" y="853391"/>
                  </a:lnTo>
                  <a:lnTo>
                    <a:pt x="2143765" y="807986"/>
                  </a:lnTo>
                  <a:lnTo>
                    <a:pt x="2130796" y="763347"/>
                  </a:lnTo>
                  <a:lnTo>
                    <a:pt x="2115999" y="719518"/>
                  </a:lnTo>
                  <a:lnTo>
                    <a:pt x="2099417" y="676543"/>
                  </a:lnTo>
                  <a:lnTo>
                    <a:pt x="2081094" y="634467"/>
                  </a:lnTo>
                  <a:lnTo>
                    <a:pt x="2061075" y="593333"/>
                  </a:lnTo>
                  <a:lnTo>
                    <a:pt x="2039404" y="553187"/>
                  </a:lnTo>
                  <a:lnTo>
                    <a:pt x="2016125" y="514072"/>
                  </a:lnTo>
                  <a:lnTo>
                    <a:pt x="1991283" y="476033"/>
                  </a:lnTo>
                  <a:lnTo>
                    <a:pt x="1964922" y="439114"/>
                  </a:lnTo>
                  <a:lnTo>
                    <a:pt x="1937086" y="403359"/>
                  </a:lnTo>
                  <a:lnTo>
                    <a:pt x="1907820" y="368814"/>
                  </a:lnTo>
                  <a:lnTo>
                    <a:pt x="1877167" y="335521"/>
                  </a:lnTo>
                  <a:lnTo>
                    <a:pt x="1845173" y="303526"/>
                  </a:lnTo>
                  <a:lnTo>
                    <a:pt x="1811882" y="272872"/>
                  </a:lnTo>
                  <a:lnTo>
                    <a:pt x="1777337" y="243605"/>
                  </a:lnTo>
                  <a:lnTo>
                    <a:pt x="1741583" y="215768"/>
                  </a:lnTo>
                  <a:lnTo>
                    <a:pt x="1704665" y="189406"/>
                  </a:lnTo>
                  <a:lnTo>
                    <a:pt x="1666626" y="164562"/>
                  </a:lnTo>
                  <a:lnTo>
                    <a:pt x="1627512" y="141283"/>
                  </a:lnTo>
                  <a:lnTo>
                    <a:pt x="1587366" y="119610"/>
                  </a:lnTo>
                  <a:lnTo>
                    <a:pt x="1546233" y="99590"/>
                  </a:lnTo>
                  <a:lnTo>
                    <a:pt x="1504156" y="81266"/>
                  </a:lnTo>
                  <a:lnTo>
                    <a:pt x="1461181" y="64683"/>
                  </a:lnTo>
                  <a:lnTo>
                    <a:pt x="1417352" y="49885"/>
                  </a:lnTo>
                  <a:lnTo>
                    <a:pt x="1372712" y="36916"/>
                  </a:lnTo>
                  <a:lnTo>
                    <a:pt x="1327307" y="25821"/>
                  </a:lnTo>
                  <a:lnTo>
                    <a:pt x="1281180" y="16643"/>
                  </a:lnTo>
                  <a:lnTo>
                    <a:pt x="1234376" y="9428"/>
                  </a:lnTo>
                  <a:lnTo>
                    <a:pt x="1186940" y="4220"/>
                  </a:lnTo>
                  <a:lnTo>
                    <a:pt x="1138915" y="1062"/>
                  </a:lnTo>
                  <a:lnTo>
                    <a:pt x="1090345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97174" y="2048928"/>
              <a:ext cx="2230755" cy="1079500"/>
            </a:xfrm>
            <a:custGeom>
              <a:avLst/>
              <a:gdLst/>
              <a:ahLst/>
              <a:cxnLst/>
              <a:rect l="l" t="t" r="r" b="b"/>
              <a:pathLst>
                <a:path w="2230754" h="1079500">
                  <a:moveTo>
                    <a:pt x="166801" y="1308"/>
                  </a:moveTo>
                  <a:lnTo>
                    <a:pt x="0" y="1308"/>
                  </a:lnTo>
                  <a:lnTo>
                    <a:pt x="0" y="1032344"/>
                  </a:lnTo>
                  <a:lnTo>
                    <a:pt x="0" y="1078915"/>
                  </a:lnTo>
                  <a:lnTo>
                    <a:pt x="166801" y="1078915"/>
                  </a:lnTo>
                  <a:lnTo>
                    <a:pt x="166801" y="1032344"/>
                  </a:lnTo>
                  <a:lnTo>
                    <a:pt x="166801" y="1308"/>
                  </a:lnTo>
                  <a:close/>
                </a:path>
                <a:path w="2230754" h="1079500">
                  <a:moveTo>
                    <a:pt x="448703" y="0"/>
                  </a:moveTo>
                  <a:lnTo>
                    <a:pt x="281368" y="0"/>
                  </a:lnTo>
                  <a:lnTo>
                    <a:pt x="281368" y="1030605"/>
                  </a:lnTo>
                  <a:lnTo>
                    <a:pt x="281368" y="1077175"/>
                  </a:lnTo>
                  <a:lnTo>
                    <a:pt x="448703" y="1077175"/>
                  </a:lnTo>
                  <a:lnTo>
                    <a:pt x="448703" y="1030605"/>
                  </a:lnTo>
                  <a:lnTo>
                    <a:pt x="448703" y="0"/>
                  </a:lnTo>
                  <a:close/>
                </a:path>
                <a:path w="2230754" h="1079500">
                  <a:moveTo>
                    <a:pt x="731710" y="1308"/>
                  </a:moveTo>
                  <a:lnTo>
                    <a:pt x="564908" y="1308"/>
                  </a:lnTo>
                  <a:lnTo>
                    <a:pt x="564908" y="1032344"/>
                  </a:lnTo>
                  <a:lnTo>
                    <a:pt x="564908" y="1078915"/>
                  </a:lnTo>
                  <a:lnTo>
                    <a:pt x="731710" y="1078915"/>
                  </a:lnTo>
                  <a:lnTo>
                    <a:pt x="731710" y="1032344"/>
                  </a:lnTo>
                  <a:lnTo>
                    <a:pt x="731710" y="1308"/>
                  </a:lnTo>
                  <a:close/>
                </a:path>
                <a:path w="2230754" h="1079500">
                  <a:moveTo>
                    <a:pt x="2230310" y="434416"/>
                  </a:moveTo>
                  <a:lnTo>
                    <a:pt x="1152664" y="434416"/>
                  </a:lnTo>
                  <a:lnTo>
                    <a:pt x="1152664" y="554647"/>
                  </a:lnTo>
                  <a:lnTo>
                    <a:pt x="1152664" y="601218"/>
                  </a:lnTo>
                  <a:lnTo>
                    <a:pt x="2230310" y="601218"/>
                  </a:lnTo>
                  <a:lnTo>
                    <a:pt x="2230310" y="554647"/>
                  </a:lnTo>
                  <a:lnTo>
                    <a:pt x="2230310" y="434416"/>
                  </a:lnTo>
                  <a:close/>
                </a:path>
                <a:path w="2230754" h="1079500">
                  <a:moveTo>
                    <a:pt x="2230336" y="717080"/>
                  </a:moveTo>
                  <a:lnTo>
                    <a:pt x="1152690" y="717080"/>
                  </a:lnTo>
                  <a:lnTo>
                    <a:pt x="1152690" y="837311"/>
                  </a:lnTo>
                  <a:lnTo>
                    <a:pt x="1152690" y="883894"/>
                  </a:lnTo>
                  <a:lnTo>
                    <a:pt x="2230336" y="883894"/>
                  </a:lnTo>
                  <a:lnTo>
                    <a:pt x="2230336" y="837311"/>
                  </a:lnTo>
                  <a:lnTo>
                    <a:pt x="2230336" y="717080"/>
                  </a:lnTo>
                  <a:close/>
                </a:path>
                <a:path w="2230754" h="1079500">
                  <a:moveTo>
                    <a:pt x="2230336" y="152171"/>
                  </a:moveTo>
                  <a:lnTo>
                    <a:pt x="1152690" y="152171"/>
                  </a:lnTo>
                  <a:lnTo>
                    <a:pt x="1152690" y="272415"/>
                  </a:lnTo>
                  <a:lnTo>
                    <a:pt x="1152690" y="318985"/>
                  </a:lnTo>
                  <a:lnTo>
                    <a:pt x="2230336" y="318985"/>
                  </a:lnTo>
                  <a:lnTo>
                    <a:pt x="2230336" y="272415"/>
                  </a:lnTo>
                  <a:lnTo>
                    <a:pt x="2230336" y="1521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63303" y="2002357"/>
              <a:ext cx="732155" cy="1079500"/>
            </a:xfrm>
            <a:custGeom>
              <a:avLst/>
              <a:gdLst/>
              <a:ahLst/>
              <a:cxnLst/>
              <a:rect l="l" t="t" r="r" b="b"/>
              <a:pathLst>
                <a:path w="732154" h="1079500">
                  <a:moveTo>
                    <a:pt x="166801" y="1295"/>
                  </a:moveTo>
                  <a:lnTo>
                    <a:pt x="0" y="1295"/>
                  </a:lnTo>
                  <a:lnTo>
                    <a:pt x="0" y="1078915"/>
                  </a:lnTo>
                  <a:lnTo>
                    <a:pt x="166801" y="1078915"/>
                  </a:lnTo>
                  <a:lnTo>
                    <a:pt x="166801" y="1295"/>
                  </a:lnTo>
                  <a:close/>
                </a:path>
                <a:path w="732154" h="1079500">
                  <a:moveTo>
                    <a:pt x="448703" y="0"/>
                  </a:moveTo>
                  <a:lnTo>
                    <a:pt x="281368" y="0"/>
                  </a:lnTo>
                  <a:lnTo>
                    <a:pt x="281368" y="1077175"/>
                  </a:lnTo>
                  <a:lnTo>
                    <a:pt x="448703" y="1077175"/>
                  </a:lnTo>
                  <a:lnTo>
                    <a:pt x="448703" y="0"/>
                  </a:lnTo>
                  <a:close/>
                </a:path>
                <a:path w="732154" h="1079500">
                  <a:moveTo>
                    <a:pt x="731723" y="1295"/>
                  </a:moveTo>
                  <a:lnTo>
                    <a:pt x="564908" y="1295"/>
                  </a:lnTo>
                  <a:lnTo>
                    <a:pt x="564908" y="1078915"/>
                  </a:lnTo>
                  <a:lnTo>
                    <a:pt x="731723" y="1078915"/>
                  </a:lnTo>
                  <a:lnTo>
                    <a:pt x="731723" y="1295"/>
                  </a:lnTo>
                  <a:close/>
                </a:path>
              </a:pathLst>
            </a:custGeom>
            <a:solidFill>
              <a:srgbClr val="828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5968" y="2154529"/>
              <a:ext cx="1078230" cy="732155"/>
            </a:xfrm>
            <a:custGeom>
              <a:avLst/>
              <a:gdLst/>
              <a:ahLst/>
              <a:cxnLst/>
              <a:rect l="l" t="t" r="r" b="b"/>
              <a:pathLst>
                <a:path w="1078229" h="732155">
                  <a:moveTo>
                    <a:pt x="1077645" y="282244"/>
                  </a:moveTo>
                  <a:lnTo>
                    <a:pt x="0" y="282244"/>
                  </a:lnTo>
                  <a:lnTo>
                    <a:pt x="0" y="449046"/>
                  </a:lnTo>
                  <a:lnTo>
                    <a:pt x="1077645" y="449046"/>
                  </a:lnTo>
                  <a:lnTo>
                    <a:pt x="1077645" y="282244"/>
                  </a:lnTo>
                  <a:close/>
                </a:path>
                <a:path w="1078229" h="732155">
                  <a:moveTo>
                    <a:pt x="1077671" y="564908"/>
                  </a:moveTo>
                  <a:lnTo>
                    <a:pt x="25" y="564908"/>
                  </a:lnTo>
                  <a:lnTo>
                    <a:pt x="25" y="731710"/>
                  </a:lnTo>
                  <a:lnTo>
                    <a:pt x="1077671" y="731710"/>
                  </a:lnTo>
                  <a:lnTo>
                    <a:pt x="1077671" y="564908"/>
                  </a:lnTo>
                  <a:close/>
                </a:path>
                <a:path w="1078229" h="732155">
                  <a:moveTo>
                    <a:pt x="1077671" y="0"/>
                  </a:moveTo>
                  <a:lnTo>
                    <a:pt x="25" y="0"/>
                  </a:lnTo>
                  <a:lnTo>
                    <a:pt x="25" y="166814"/>
                  </a:lnTo>
                  <a:lnTo>
                    <a:pt x="1077671" y="166814"/>
                  </a:lnTo>
                  <a:lnTo>
                    <a:pt x="107767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82635" y="4377969"/>
            <a:ext cx="1613473" cy="14719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60255" y="6834899"/>
            <a:ext cx="1901751" cy="123042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8379" y="8149641"/>
            <a:ext cx="2413347" cy="126538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761990" y="500784"/>
            <a:ext cx="19316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latin typeface="Arial"/>
                <a:cs typeface="Arial"/>
              </a:rPr>
              <a:t>Disposición</a:t>
            </a:r>
            <a:r>
              <a:rPr sz="1150" b="1" spc="-40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de</a:t>
            </a:r>
            <a:r>
              <a:rPr sz="1150" b="1" spc="-40" dirty="0">
                <a:latin typeface="Arial"/>
                <a:cs typeface="Arial"/>
              </a:rPr>
              <a:t> </a:t>
            </a:r>
            <a:r>
              <a:rPr sz="1150" b="1" spc="20" dirty="0">
                <a:latin typeface="Arial"/>
                <a:cs typeface="Arial"/>
              </a:rPr>
              <a:t>fase</a:t>
            </a:r>
            <a:r>
              <a:rPr sz="1150" b="1" spc="-35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NEMA</a:t>
            </a:r>
            <a:r>
              <a:rPr sz="1150" dirty="0"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23</a:t>
            </a:fld>
            <a:endParaRPr spc="-75" dirty="0"/>
          </a:p>
        </p:txBody>
      </p:sp>
      <p:sp>
        <p:nvSpPr>
          <p:cNvPr id="11" name="object 11"/>
          <p:cNvSpPr txBox="1"/>
          <p:nvPr/>
        </p:nvSpPr>
        <p:spPr>
          <a:xfrm>
            <a:off x="7957821" y="488084"/>
            <a:ext cx="4244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5" dirty="0">
                <a:latin typeface="Lucida Sans Unicode"/>
                <a:cs typeface="Lucida Sans Unicode"/>
              </a:rPr>
              <a:t>NEMA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exige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que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las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barras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colectoras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tengan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fases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en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secuencia,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de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modo </a:t>
            </a:r>
            <a:r>
              <a:rPr sz="950" spc="-285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que </a:t>
            </a:r>
            <a:r>
              <a:rPr sz="950" spc="-20" dirty="0">
                <a:latin typeface="Lucida Sans Unicode"/>
                <a:cs typeface="Lucida Sans Unicode"/>
              </a:rPr>
              <a:t>un.instalador.encontrará.la.misma.disposición.de.fases.fijas.en.cada.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punto.de.terminación..El.siguiente.diagrama.ilustra.los.puntos.aceptados.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b="1" spc="15" dirty="0">
                <a:latin typeface="Arial"/>
                <a:cs typeface="Arial"/>
              </a:rPr>
              <a:t>Arreglos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fase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NEMA</a:t>
            </a:r>
            <a:r>
              <a:rPr sz="950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46274" y="1830220"/>
            <a:ext cx="1830705" cy="1437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445" dirty="0">
                <a:latin typeface="Lucida Sans Unicode"/>
                <a:cs typeface="Lucida Sans Unicode"/>
              </a:rPr>
              <a:t>  </a:t>
            </a:r>
            <a:r>
              <a:rPr sz="1000" spc="70" dirty="0">
                <a:latin typeface="Lucida Sans Unicode"/>
                <a:cs typeface="Lucida Sans Unicode"/>
              </a:rPr>
              <a:t>B  </a:t>
            </a:r>
            <a:r>
              <a:rPr sz="1000" spc="39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C</a:t>
            </a:r>
            <a:endParaRPr sz="1000">
              <a:latin typeface="Lucida Sans Unicode"/>
              <a:cs typeface="Lucida Sans Unicode"/>
            </a:endParaRPr>
          </a:p>
          <a:p>
            <a:pPr marL="976630" marR="759460" indent="3175" algn="just">
              <a:lnSpc>
                <a:spcPct val="187700"/>
              </a:lnSpc>
              <a:spcBef>
                <a:spcPts val="155"/>
              </a:spcBef>
            </a:pPr>
            <a:r>
              <a:rPr sz="1000" spc="-35" dirty="0">
                <a:latin typeface="Lucida Sans Unicode"/>
                <a:cs typeface="Lucida Sans Unicode"/>
              </a:rPr>
              <a:t>A  </a:t>
            </a:r>
            <a:r>
              <a:rPr sz="1000" spc="50" dirty="0">
                <a:latin typeface="Lucida Sans Unicode"/>
                <a:cs typeface="Lucida Sans Unicode"/>
              </a:rPr>
              <a:t>B  </a:t>
            </a:r>
            <a:r>
              <a:rPr sz="1000" spc="-60" dirty="0">
                <a:latin typeface="Lucida Sans Unicode"/>
                <a:cs typeface="Lucida Sans Unicode"/>
              </a:rPr>
              <a:t>C</a:t>
            </a:r>
            <a:endParaRPr sz="1000">
              <a:latin typeface="Lucida Sans Unicode"/>
              <a:cs typeface="Lucida Sans Unicode"/>
            </a:endParaRPr>
          </a:p>
          <a:p>
            <a:pPr marL="1289685">
              <a:spcBef>
                <a:spcPts val="695"/>
              </a:spcBef>
            </a:pPr>
            <a:r>
              <a:rPr sz="850" spc="-20" dirty="0">
                <a:latin typeface="Lucida Sans Unicode"/>
                <a:cs typeface="Lucida Sans Unicode"/>
              </a:rPr>
              <a:t>Horizontal</a:t>
            </a:r>
            <a:endParaRPr sz="850">
              <a:latin typeface="Lucida Sans Unicode"/>
              <a:cs typeface="Lucida Sans Unicode"/>
            </a:endParaRPr>
          </a:p>
          <a:p>
            <a:pPr marL="145415">
              <a:spcBef>
                <a:spcPts val="210"/>
              </a:spcBef>
            </a:pPr>
            <a:r>
              <a:rPr sz="900" spc="-20" dirty="0">
                <a:latin typeface="Lucida Sans Unicode"/>
                <a:cs typeface="Lucida Sans Unicode"/>
              </a:rPr>
              <a:t>Vertical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770" y="3739900"/>
            <a:ext cx="3947795" cy="6633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La.siguiente.ilustración.muestra.la.disposición.adecuada.de.las.fases.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de.barras.en.la.vía.de.buses.Sentron..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60"/>
              </a:spcBef>
            </a:pPr>
            <a:endParaRPr sz="1000">
              <a:latin typeface="Lucida Sans Unicode"/>
              <a:cs typeface="Lucida Sans Unicode"/>
            </a:endParaRPr>
          </a:p>
          <a:p>
            <a:pPr marL="711835"/>
            <a:r>
              <a:rPr sz="750" spc="-10" dirty="0">
                <a:latin typeface="Lucida Sans Unicode"/>
                <a:cs typeface="Lucida Sans Unicode"/>
              </a:rPr>
              <a:t>Terrestre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820" y="4829479"/>
            <a:ext cx="604520" cy="6127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40970" marR="77470" indent="12700" algn="just">
              <a:lnSpc>
                <a:spcPct val="96500"/>
              </a:lnSpc>
              <a:spcBef>
                <a:spcPts val="140"/>
              </a:spcBef>
            </a:pPr>
            <a:r>
              <a:rPr sz="950" spc="-10" dirty="0">
                <a:latin typeface="Lucida Sans Unicode"/>
                <a:cs typeface="Lucida Sans Unicode"/>
              </a:rPr>
              <a:t>Fase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35" dirty="0">
                <a:latin typeface="Lucida Sans Unicode"/>
                <a:cs typeface="Lucida Sans Unicode"/>
              </a:rPr>
              <a:t>A  </a:t>
            </a:r>
            <a:r>
              <a:rPr sz="950" spc="-10" dirty="0">
                <a:latin typeface="Lucida Sans Unicode"/>
                <a:cs typeface="Lucida Sans Unicode"/>
              </a:rPr>
              <a:t>Fase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45" dirty="0">
                <a:latin typeface="Lucida Sans Unicode"/>
                <a:cs typeface="Lucida Sans Unicode"/>
              </a:rPr>
              <a:t>B  </a:t>
            </a:r>
            <a:r>
              <a:rPr sz="950" spc="-10" dirty="0">
                <a:latin typeface="Lucida Sans Unicode"/>
                <a:cs typeface="Lucida Sans Unicode"/>
              </a:rPr>
              <a:t>Fase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60" dirty="0">
                <a:latin typeface="Lucida Sans Unicode"/>
                <a:cs typeface="Lucida Sans Unicode"/>
              </a:rPr>
              <a:t>C</a:t>
            </a:r>
            <a:endParaRPr sz="950">
              <a:latin typeface="Lucida Sans Unicode"/>
              <a:cs typeface="Lucida Sans Unicode"/>
            </a:endParaRPr>
          </a:p>
          <a:p>
            <a:pPr marL="12700">
              <a:spcBef>
                <a:spcPts val="145"/>
              </a:spcBef>
            </a:pPr>
            <a:r>
              <a:rPr sz="950" spc="20" dirty="0">
                <a:latin typeface="Lucida Sans Unicode"/>
                <a:cs typeface="Lucida Sans Unicode"/>
              </a:rPr>
              <a:t>N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(neutro)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48222" y="5897887"/>
            <a:ext cx="49085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latin typeface="Lucida Sans Unicode"/>
                <a:cs typeface="Lucida Sans Unicode"/>
              </a:rPr>
              <a:t>Barras</a:t>
            </a:r>
            <a:r>
              <a:rPr sz="450" spc="-30" dirty="0">
                <a:latin typeface="Lucida Sans Unicode"/>
                <a:cs typeface="Lucida Sans Unicode"/>
              </a:rPr>
              <a:t> </a:t>
            </a:r>
            <a:r>
              <a:rPr sz="450" spc="-10" dirty="0">
                <a:latin typeface="Lucida Sans Unicode"/>
                <a:cs typeface="Lucida Sans Unicode"/>
              </a:rPr>
              <a:t>colectoras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86099" y="5859774"/>
            <a:ext cx="4381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Lucida Sans Unicode"/>
                <a:cs typeface="Lucida Sans Unicode"/>
              </a:rPr>
              <a:t>Terrestre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61990" y="6330699"/>
            <a:ext cx="14338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40" dirty="0">
                <a:latin typeface="Arial"/>
                <a:cs typeface="Arial"/>
              </a:rPr>
              <a:t>Número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barras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colectoras</a:t>
            </a:r>
            <a:r>
              <a:rPr sz="750" spc="5" dirty="0">
                <a:latin typeface="Lucida Sans Unicode"/>
                <a:cs typeface="Lucida Sans Unicode"/>
              </a:rPr>
              <a:t>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770" y="6279899"/>
            <a:ext cx="3923665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-20" dirty="0">
                <a:latin typeface="Lucida Sans Unicode"/>
                <a:cs typeface="Lucida Sans Unicode"/>
              </a:rPr>
              <a:t>El.número.de.barras.depende.del.número.de.fases.en.la. </a:t>
            </a:r>
            <a:r>
              <a:rPr sz="1150" spc="-350" dirty="0">
                <a:latin typeface="Lucida Sans Unicode"/>
                <a:cs typeface="Lucida Sans Unicode"/>
              </a:rPr>
              <a:t> </a:t>
            </a:r>
            <a:r>
              <a:rPr sz="1150" spc="-25" dirty="0">
                <a:latin typeface="Lucida Sans Unicode"/>
                <a:cs typeface="Lucida Sans Unicode"/>
              </a:rPr>
              <a:t>alimentación.y.si.se.utiliza.un.neutro.o.tierra..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35720" y="7392778"/>
            <a:ext cx="8509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60" dirty="0">
                <a:latin typeface="Lucida Sans Unicode"/>
                <a:cs typeface="Lucida Sans Unicode"/>
              </a:rPr>
              <a:t>3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fases,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60" dirty="0">
                <a:latin typeface="Lucida Sans Unicode"/>
                <a:cs typeface="Lucida Sans Unicode"/>
              </a:rPr>
              <a:t>3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hilos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7821" y="8611982"/>
            <a:ext cx="13379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60" dirty="0">
                <a:latin typeface="Lucida Sans Unicode"/>
                <a:cs typeface="Lucida Sans Unicode"/>
              </a:rPr>
              <a:t>3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fases,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60" dirty="0">
                <a:latin typeface="Lucida Sans Unicode"/>
                <a:cs typeface="Lucida Sans Unicode"/>
              </a:rPr>
              <a:t>4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hilos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(neutro)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58312" y="1787551"/>
            <a:ext cx="2309393" cy="218576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431" y="6062269"/>
            <a:ext cx="1884400" cy="128657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900" y="501035"/>
            <a:ext cx="9836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latin typeface="Arial"/>
                <a:cs typeface="Arial"/>
              </a:rPr>
              <a:t>200%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55" dirty="0">
                <a:latin typeface="Arial"/>
                <a:cs typeface="Arial"/>
              </a:rPr>
              <a:t>neutro</a:t>
            </a:r>
            <a:r>
              <a:rPr sz="1150" spc="-60" dirty="0"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24</a:t>
            </a:fld>
            <a:endParaRPr spc="-75" dirty="0"/>
          </a:p>
        </p:txBody>
      </p:sp>
      <p:sp>
        <p:nvSpPr>
          <p:cNvPr id="5" name="object 5"/>
          <p:cNvSpPr txBox="1"/>
          <p:nvPr/>
        </p:nvSpPr>
        <p:spPr>
          <a:xfrm>
            <a:off x="7957680" y="484524"/>
            <a:ext cx="42487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latin typeface="Lucida Sans Unicode"/>
                <a:cs typeface="Lucida Sans Unicode"/>
              </a:rPr>
              <a:t>Ciertas.cargas.en.el.sistema.de.distribución.generan.corriente.no.sinusoidal.que.incluye. </a:t>
            </a:r>
            <a:r>
              <a:rPr sz="800" spc="-240" dirty="0">
                <a:latin typeface="Lucida Sans Unicode"/>
                <a:cs typeface="Lucida Sans Unicode"/>
              </a:rPr>
              <a:t> </a:t>
            </a:r>
            <a:r>
              <a:rPr sz="800" b="1" spc="-10" dirty="0">
                <a:latin typeface="Arial"/>
                <a:cs typeface="Arial"/>
              </a:rPr>
              <a:t>Armónicos</a:t>
            </a:r>
            <a:r>
              <a:rPr sz="800" spc="-10" dirty="0">
                <a:latin typeface="Lucida Sans Unicode"/>
                <a:cs typeface="Lucida Sans Unicode"/>
              </a:rPr>
              <a:t>..Estos.armónicos.</a:t>
            </a:r>
            <a:r>
              <a:rPr sz="800" spc="2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causar.corrientes.circulantes.que.aumentan.el.calor.en.la.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sistema.y.acortar.la.vida.de.los.componentes..Siemens.Sentron.busway.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está.disponible.con.un.</a:t>
            </a:r>
            <a:r>
              <a:rPr sz="800" b="1" spc="-15" dirty="0">
                <a:latin typeface="Arial"/>
                <a:cs typeface="Arial"/>
              </a:rPr>
              <a:t>200% </a:t>
            </a:r>
            <a:r>
              <a:rPr sz="800" b="1" spc="-5" dirty="0">
                <a:latin typeface="Arial"/>
                <a:cs typeface="Arial"/>
              </a:rPr>
              <a:t>neutro</a:t>
            </a:r>
            <a:r>
              <a:rPr sz="800" spc="-5" dirty="0">
                <a:latin typeface="Lucida Sans Unicode"/>
                <a:cs typeface="Lucida Sans Unicode"/>
              </a:rPr>
              <a:t>.dentro.de.la.carcasa.de.barras..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spcBef>
                <a:spcPts val="480"/>
              </a:spcBef>
            </a:pPr>
            <a:r>
              <a:rPr sz="800" spc="-15" dirty="0">
                <a:latin typeface="Lucida Sans Unicode"/>
                <a:cs typeface="Lucida Sans Unicode"/>
              </a:rPr>
              <a:t>La.capacidad.neutral.del.200%.minimiza.el.sobrecalentamiento.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85351" y="2167731"/>
            <a:ext cx="16897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60" dirty="0">
                <a:latin typeface="Lucida Sans Unicode"/>
                <a:cs typeface="Lucida Sans Unicode"/>
              </a:rPr>
              <a:t>3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Fases,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60" dirty="0">
                <a:latin typeface="Lucida Sans Unicode"/>
                <a:cs typeface="Lucida Sans Unicode"/>
              </a:rPr>
              <a:t>4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Hilos,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100%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Neutro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29" y="3263042"/>
            <a:ext cx="16611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25" dirty="0">
                <a:latin typeface="Lucida Sans Unicode"/>
                <a:cs typeface="Lucida Sans Unicode"/>
              </a:rPr>
              <a:t>Trifásico,</a:t>
            </a:r>
            <a:r>
              <a:rPr sz="900" spc="-55" dirty="0">
                <a:latin typeface="Lucida Sans Unicode"/>
                <a:cs typeface="Lucida Sans Unicode"/>
              </a:rPr>
              <a:t> 4 </a:t>
            </a:r>
            <a:r>
              <a:rPr sz="900" spc="-25" dirty="0">
                <a:latin typeface="Lucida Sans Unicode"/>
                <a:cs typeface="Lucida Sans Unicode"/>
              </a:rPr>
              <a:t>hilos,</a:t>
            </a:r>
            <a:r>
              <a:rPr sz="900" spc="-55" dirty="0">
                <a:latin typeface="Lucida Sans Unicode"/>
                <a:cs typeface="Lucida Sans Unicode"/>
              </a:rPr>
              <a:t> 200 </a:t>
            </a:r>
            <a:r>
              <a:rPr sz="900" spc="145" dirty="0">
                <a:latin typeface="Lucida Sans Unicode"/>
                <a:cs typeface="Lucida Sans Unicode"/>
              </a:rPr>
              <a:t>%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neutro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900" y="4297929"/>
            <a:ext cx="5873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20" dirty="0">
                <a:latin typeface="Arial"/>
                <a:cs typeface="Arial"/>
              </a:rPr>
              <a:t>Terrestre</a:t>
            </a:r>
            <a:r>
              <a:rPr sz="900" spc="20" dirty="0"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680" y="4244829"/>
            <a:ext cx="4349115" cy="149479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45"/>
              </a:spcBef>
            </a:pPr>
            <a:r>
              <a:rPr sz="850" spc="15" dirty="0">
                <a:latin typeface="Lucida Sans Unicode"/>
                <a:cs typeface="Lucida Sans Unicode"/>
              </a:rPr>
              <a:t>Los.</a:t>
            </a:r>
            <a:r>
              <a:rPr sz="850" i="1" spc="15" dirty="0">
                <a:latin typeface="Trebuchet MS"/>
                <a:cs typeface="Trebuchet MS"/>
              </a:rPr>
              <a:t>Código </a:t>
            </a:r>
            <a:r>
              <a:rPr sz="850" i="1" spc="-5" dirty="0">
                <a:latin typeface="Trebuchet MS"/>
                <a:cs typeface="Trebuchet MS"/>
              </a:rPr>
              <a:t>Eléctrico </a:t>
            </a:r>
            <a:r>
              <a:rPr sz="850" i="1" dirty="0">
                <a:latin typeface="Trebuchet MS"/>
                <a:cs typeface="Trebuchet MS"/>
              </a:rPr>
              <a:t>Nacional</a:t>
            </a:r>
            <a:r>
              <a:rPr sz="850" dirty="0">
                <a:latin typeface="Lucida Sans Unicode"/>
                <a:cs typeface="Lucida Sans Unicode"/>
              </a:rPr>
              <a:t>®.requiere.la.caja.metálica. </a:t>
            </a:r>
            <a:r>
              <a:rPr sz="850" spc="-5" dirty="0">
                <a:latin typeface="Lucida Sans Unicode"/>
                <a:cs typeface="Lucida Sans Unicode"/>
              </a:rPr>
              <a:t>de </a:t>
            </a:r>
            <a:r>
              <a:rPr sz="850" spc="-10" dirty="0">
                <a:latin typeface="Lucida Sans Unicode"/>
                <a:cs typeface="Lucida Sans Unicode"/>
              </a:rPr>
              <a:t>cualquier </a:t>
            </a:r>
            <a:r>
              <a:rPr sz="850" spc="-5" dirty="0">
                <a:latin typeface="Lucida Sans Unicode"/>
                <a:cs typeface="Lucida Sans Unicode"/>
              </a:rPr>
              <a:t>tramo de </a:t>
            </a:r>
            <a:r>
              <a:rPr sz="850" spc="-10" dirty="0">
                <a:latin typeface="Lucida Sans Unicode"/>
                <a:cs typeface="Lucida Sans Unicode"/>
              </a:rPr>
              <a:t>vía </a:t>
            </a:r>
            <a:r>
              <a:rPr sz="850" spc="-5" dirty="0">
                <a:latin typeface="Lucida Sans Unicode"/>
                <a:cs typeface="Lucida Sans Unicode"/>
              </a:rPr>
              <a:t> de </a:t>
            </a:r>
            <a:r>
              <a:rPr sz="850" spc="-15" dirty="0">
                <a:latin typeface="Lucida Sans Unicode"/>
                <a:cs typeface="Lucida Sans Unicode"/>
              </a:rPr>
              <a:t>bus </a:t>
            </a:r>
            <a:r>
              <a:rPr sz="850" spc="-5" dirty="0">
                <a:latin typeface="Lucida Sans Unicode"/>
                <a:cs typeface="Lucida Sans Unicode"/>
              </a:rPr>
              <a:t>debe </a:t>
            </a:r>
            <a:r>
              <a:rPr sz="850" spc="-10" dirty="0">
                <a:latin typeface="Lucida Sans Unicode"/>
                <a:cs typeface="Lucida Sans Unicode"/>
              </a:rPr>
              <a:t>conectarse </a:t>
            </a:r>
            <a:r>
              <a:rPr sz="850" spc="5" dirty="0">
                <a:latin typeface="Lucida Sans Unicode"/>
                <a:cs typeface="Lucida Sans Unicode"/>
              </a:rPr>
              <a:t>a </a:t>
            </a:r>
            <a:r>
              <a:rPr sz="850" spc="-5" dirty="0">
                <a:latin typeface="Lucida Sans Unicode"/>
                <a:cs typeface="Lucida Sans Unicode"/>
              </a:rPr>
              <a:t>tierra </a:t>
            </a:r>
            <a:r>
              <a:rPr sz="850" dirty="0">
                <a:latin typeface="Lucida Sans Unicode"/>
                <a:cs typeface="Lucida Sans Unicode"/>
              </a:rPr>
              <a:t>en </a:t>
            </a:r>
            <a:r>
              <a:rPr sz="850" spc="-10" dirty="0">
                <a:latin typeface="Lucida Sans Unicode"/>
                <a:cs typeface="Lucida Sans Unicode"/>
              </a:rPr>
              <a:t>la </a:t>
            </a:r>
            <a:r>
              <a:rPr sz="850" spc="-5" dirty="0">
                <a:latin typeface="Lucida Sans Unicode"/>
                <a:cs typeface="Lucida Sans Unicode"/>
              </a:rPr>
              <a:t>entrada de </a:t>
            </a:r>
            <a:r>
              <a:rPr sz="850" spc="-20" dirty="0">
                <a:latin typeface="Lucida Sans Unicode"/>
                <a:cs typeface="Lucida Sans Unicode"/>
              </a:rPr>
              <a:t>servicio. </a:t>
            </a:r>
            <a:r>
              <a:rPr sz="850" spc="-5" dirty="0">
                <a:latin typeface="Lucida Sans Unicode"/>
                <a:cs typeface="Lucida Sans Unicode"/>
              </a:rPr>
              <a:t>La </a:t>
            </a:r>
            <a:r>
              <a:rPr sz="850" spc="-10" dirty="0">
                <a:latin typeface="Lucida Sans Unicode"/>
                <a:cs typeface="Lucida Sans Unicode"/>
              </a:rPr>
              <a:t>vía </a:t>
            </a:r>
            <a:r>
              <a:rPr sz="850" spc="-5" dirty="0">
                <a:latin typeface="Lucida Sans Unicode"/>
                <a:cs typeface="Lucida Sans Unicode"/>
              </a:rPr>
              <a:t>de </a:t>
            </a:r>
            <a:r>
              <a:rPr sz="850" spc="-15" dirty="0">
                <a:latin typeface="Lucida Sans Unicode"/>
                <a:cs typeface="Lucida Sans Unicode"/>
              </a:rPr>
              <a:t>bus </a:t>
            </a:r>
            <a:r>
              <a:rPr sz="850" spc="-5" dirty="0">
                <a:latin typeface="Lucida Sans Unicode"/>
                <a:cs typeface="Lucida Sans Unicode"/>
              </a:rPr>
              <a:t>de Sentron </a:t>
            </a:r>
            <a:r>
              <a:rPr sz="8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tiene varias </a:t>
            </a:r>
            <a:r>
              <a:rPr sz="850" spc="-15" dirty="0">
                <a:latin typeface="Lucida Sans Unicode"/>
                <a:cs typeface="Lucida Sans Unicode"/>
              </a:rPr>
              <a:t>opciones </a:t>
            </a:r>
            <a:r>
              <a:rPr sz="850" dirty="0">
                <a:latin typeface="Lucida Sans Unicode"/>
                <a:cs typeface="Lucida Sans Unicode"/>
              </a:rPr>
              <a:t>para </a:t>
            </a:r>
            <a:r>
              <a:rPr sz="850" spc="-15" dirty="0">
                <a:latin typeface="Lucida Sans Unicode"/>
                <a:cs typeface="Lucida Sans Unicode"/>
              </a:rPr>
              <a:t>cumplir con </a:t>
            </a:r>
            <a:r>
              <a:rPr sz="850" spc="-10" dirty="0">
                <a:latin typeface="Lucida Sans Unicode"/>
                <a:cs typeface="Lucida Sans Unicode"/>
              </a:rPr>
              <a:t>este </a:t>
            </a:r>
            <a:r>
              <a:rPr sz="850" spc="-15" dirty="0">
                <a:latin typeface="Lucida Sans Unicode"/>
                <a:cs typeface="Lucida Sans Unicode"/>
              </a:rPr>
              <a:t>requisito.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una.tierra.integral..Bajo.más.severo.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las.aplicaciones.industriales.pueden.necesitarse.una.tierra.más.pesada..La. </a:t>
            </a:r>
            <a:r>
              <a:rPr sz="850" spc="-10" dirty="0">
                <a:latin typeface="Lucida Sans Unicode"/>
                <a:cs typeface="Lucida Sans Unicode"/>
              </a:rPr>
              <a:t>El </a:t>
            </a:r>
            <a:r>
              <a:rPr sz="850" spc="-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siguiente.dibujo.de.la.sección.transversal.de.la.vía.de.autobuses.Sentron.muestra.un.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dirty="0">
                <a:latin typeface="Lucida Sans Unicode"/>
                <a:cs typeface="Lucida Sans Unicode"/>
              </a:rPr>
              <a:t>barra </a:t>
            </a:r>
            <a:r>
              <a:rPr sz="850" spc="-15" dirty="0">
                <a:latin typeface="Lucida Sans Unicode"/>
                <a:cs typeface="Lucida Sans Unicode"/>
              </a:rPr>
              <a:t>colectora con </a:t>
            </a:r>
            <a:r>
              <a:rPr sz="850" spc="-5" dirty="0">
                <a:latin typeface="Lucida Sans Unicode"/>
                <a:cs typeface="Lucida Sans Unicode"/>
              </a:rPr>
              <a:t>un </a:t>
            </a:r>
            <a:r>
              <a:rPr sz="850" spc="-55" dirty="0">
                <a:latin typeface="Lucida Sans Unicode"/>
                <a:cs typeface="Lucida Sans Unicode"/>
              </a:rPr>
              <a:t>50 </a:t>
            </a:r>
            <a:r>
              <a:rPr sz="850" spc="135" dirty="0">
                <a:latin typeface="Lucida Sans Unicode"/>
                <a:cs typeface="Lucida Sans Unicode"/>
              </a:rPr>
              <a:t>% </a:t>
            </a:r>
            <a:r>
              <a:rPr sz="850" spc="-5" dirty="0">
                <a:latin typeface="Lucida Sans Unicode"/>
                <a:cs typeface="Lucida Sans Unicode"/>
              </a:rPr>
              <a:t>de </a:t>
            </a:r>
            <a:r>
              <a:rPr sz="850" spc="-20" dirty="0">
                <a:latin typeface="Lucida Sans Unicode"/>
                <a:cs typeface="Lucida Sans Unicode"/>
              </a:rPr>
              <a:t>conexión </a:t>
            </a:r>
            <a:r>
              <a:rPr sz="850" spc="5" dirty="0">
                <a:latin typeface="Lucida Sans Unicode"/>
                <a:cs typeface="Lucida Sans Unicode"/>
              </a:rPr>
              <a:t>a </a:t>
            </a:r>
            <a:r>
              <a:rPr sz="850" spc="-5" dirty="0">
                <a:latin typeface="Lucida Sans Unicode"/>
                <a:cs typeface="Lucida Sans Unicode"/>
              </a:rPr>
              <a:t>tierra interna </a:t>
            </a:r>
            <a:r>
              <a:rPr sz="850" spc="-10" dirty="0">
                <a:latin typeface="Lucida Sans Unicode"/>
                <a:cs typeface="Lucida Sans Unicode"/>
              </a:rPr>
              <a:t>agregada.. </a:t>
            </a:r>
            <a:r>
              <a:rPr sz="850" spc="-20" dirty="0">
                <a:latin typeface="Lucida Sans Unicode"/>
                <a:cs typeface="Lucida Sans Unicode"/>
              </a:rPr>
              <a:t>Esto.significa. </a:t>
            </a:r>
            <a:r>
              <a:rPr sz="850" spc="-15" dirty="0">
                <a:latin typeface="Lucida Sans Unicode"/>
                <a:cs typeface="Lucida Sans Unicode"/>
              </a:rPr>
              <a:t> la.tierra.está.clasificada.al.50%.de.la.ampacidad.de.las.barras.bus.de.fase..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19823" y="5963917"/>
            <a:ext cx="36766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dirty="0">
                <a:latin typeface="Lucida Sans Unicode"/>
                <a:cs typeface="Lucida Sans Unicode"/>
              </a:rPr>
              <a:t>Parte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5" dirty="0">
                <a:latin typeface="Lucida Sans Unicode"/>
                <a:cs typeface="Lucida Sans Unicode"/>
              </a:rPr>
              <a:t>superior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70896" y="5944127"/>
            <a:ext cx="847725" cy="136652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900" spc="10" dirty="0">
                <a:latin typeface="Lucida Sans Unicode"/>
                <a:cs typeface="Lucida Sans Unicode"/>
              </a:rPr>
              <a:t>50%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Interno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spcBef>
                <a:spcPts val="70"/>
              </a:spcBef>
            </a:pPr>
            <a:r>
              <a:rPr sz="950" spc="-15" dirty="0">
                <a:latin typeface="Lucida Sans Unicode"/>
                <a:cs typeface="Lucida Sans Unicode"/>
              </a:rPr>
              <a:t>Tierra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aislada</a:t>
            </a:r>
            <a:endParaRPr sz="950">
              <a:latin typeface="Lucida Sans Unicode"/>
              <a:cs typeface="Lucida Sans Unicode"/>
            </a:endParaRPr>
          </a:p>
          <a:p>
            <a:pPr marL="12700" marR="382270">
              <a:lnSpc>
                <a:spcPct val="143800"/>
              </a:lnSpc>
              <a:spcBef>
                <a:spcPts val="640"/>
              </a:spcBef>
            </a:pPr>
            <a:r>
              <a:rPr sz="850" spc="10" dirty="0">
                <a:latin typeface="Lucida Sans Unicode"/>
                <a:cs typeface="Lucida Sans Unicode"/>
              </a:rPr>
              <a:t>Una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fase  </a:t>
            </a:r>
            <a:r>
              <a:rPr sz="950" spc="-10" dirty="0">
                <a:latin typeface="Lucida Sans Unicode"/>
                <a:cs typeface="Lucida Sans Unicode"/>
              </a:rPr>
              <a:t>Fase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45" dirty="0">
                <a:latin typeface="Lucida Sans Unicode"/>
                <a:cs typeface="Lucida Sans Unicode"/>
              </a:rPr>
              <a:t>B  </a:t>
            </a:r>
            <a:r>
              <a:rPr sz="950" spc="-10" dirty="0">
                <a:latin typeface="Lucida Sans Unicode"/>
                <a:cs typeface="Lucida Sans Unicode"/>
              </a:rPr>
              <a:t>Fase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60" dirty="0">
                <a:latin typeface="Lucida Sans Unicode"/>
                <a:cs typeface="Lucida Sans Unicode"/>
              </a:rPr>
              <a:t>C</a:t>
            </a:r>
            <a:endParaRPr sz="950">
              <a:latin typeface="Lucida Sans Unicode"/>
              <a:cs typeface="Lucida Sans Unicode"/>
            </a:endParaRPr>
          </a:p>
          <a:p>
            <a:pPr marL="12700">
              <a:spcBef>
                <a:spcPts val="335"/>
              </a:spcBef>
            </a:pPr>
            <a:r>
              <a:rPr sz="950" spc="-5" dirty="0">
                <a:latin typeface="Lucida Sans Unicode"/>
                <a:cs typeface="Lucida Sans Unicode"/>
              </a:rPr>
              <a:t>100%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neutro</a:t>
            </a:r>
            <a:endParaRPr sz="950">
              <a:latin typeface="Lucida Sans Unicode"/>
              <a:cs typeface="Lucida Sans Unicode"/>
            </a:endParaRPr>
          </a:p>
          <a:p>
            <a:pPr marL="12700">
              <a:spcBef>
                <a:spcPts val="254"/>
              </a:spcBef>
            </a:pPr>
            <a:r>
              <a:rPr sz="950" spc="-5" dirty="0">
                <a:latin typeface="Lucida Sans Unicode"/>
                <a:cs typeface="Lucida Sans Unicode"/>
              </a:rPr>
              <a:t>200%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neutro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1" y="1283767"/>
            <a:ext cx="3413125" cy="2281555"/>
            <a:chOff x="2915920" y="1283766"/>
            <a:chExt cx="3413125" cy="2281555"/>
          </a:xfrm>
        </p:grpSpPr>
        <p:sp>
          <p:nvSpPr>
            <p:cNvPr id="3" name="object 3"/>
            <p:cNvSpPr/>
            <p:nvPr/>
          </p:nvSpPr>
          <p:spPr>
            <a:xfrm>
              <a:off x="2917545" y="2823743"/>
              <a:ext cx="608965" cy="351155"/>
            </a:xfrm>
            <a:custGeom>
              <a:avLst/>
              <a:gdLst/>
              <a:ahLst/>
              <a:cxnLst/>
              <a:rect l="l" t="t" r="r" b="b"/>
              <a:pathLst>
                <a:path w="608964" h="351155">
                  <a:moveTo>
                    <a:pt x="525526" y="0"/>
                  </a:moveTo>
                  <a:lnTo>
                    <a:pt x="0" y="307174"/>
                  </a:lnTo>
                  <a:lnTo>
                    <a:pt x="78104" y="351053"/>
                  </a:lnTo>
                  <a:lnTo>
                    <a:pt x="608850" y="48336"/>
                  </a:lnTo>
                  <a:lnTo>
                    <a:pt x="52552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13100" y="2992754"/>
              <a:ext cx="532130" cy="568960"/>
            </a:xfrm>
            <a:custGeom>
              <a:avLst/>
              <a:gdLst/>
              <a:ahLst/>
              <a:cxnLst/>
              <a:rect l="l" t="t" r="r" b="b"/>
              <a:pathLst>
                <a:path w="532129" h="568960">
                  <a:moveTo>
                    <a:pt x="531914" y="0"/>
                  </a:moveTo>
                  <a:lnTo>
                    <a:pt x="0" y="304660"/>
                  </a:lnTo>
                  <a:lnTo>
                    <a:pt x="749" y="568782"/>
                  </a:lnTo>
                  <a:lnTo>
                    <a:pt x="530491" y="257352"/>
                  </a:lnTo>
                  <a:lnTo>
                    <a:pt x="531914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86746" y="1562227"/>
              <a:ext cx="2479675" cy="1432560"/>
            </a:xfrm>
            <a:custGeom>
              <a:avLst/>
              <a:gdLst/>
              <a:ahLst/>
              <a:cxnLst/>
              <a:rect l="l" t="t" r="r" b="b"/>
              <a:pathLst>
                <a:path w="2479675" h="1432560">
                  <a:moveTo>
                    <a:pt x="2417889" y="0"/>
                  </a:moveTo>
                  <a:lnTo>
                    <a:pt x="0" y="1396568"/>
                  </a:lnTo>
                  <a:lnTo>
                    <a:pt x="60985" y="1432293"/>
                  </a:lnTo>
                  <a:lnTo>
                    <a:pt x="2479535" y="36880"/>
                  </a:lnTo>
                  <a:lnTo>
                    <a:pt x="241788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36747" y="3468281"/>
              <a:ext cx="77470" cy="93345"/>
            </a:xfrm>
            <a:custGeom>
              <a:avLst/>
              <a:gdLst/>
              <a:ahLst/>
              <a:cxnLst/>
              <a:rect l="l" t="t" r="r" b="b"/>
              <a:pathLst>
                <a:path w="77469" h="93345">
                  <a:moveTo>
                    <a:pt x="76822" y="0"/>
                  </a:moveTo>
                  <a:lnTo>
                    <a:pt x="0" y="49923"/>
                  </a:lnTo>
                  <a:lnTo>
                    <a:pt x="77101" y="93256"/>
                  </a:lnTo>
                  <a:lnTo>
                    <a:pt x="76822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17342" y="3287141"/>
              <a:ext cx="278130" cy="156845"/>
            </a:xfrm>
            <a:custGeom>
              <a:avLst/>
              <a:gdLst/>
              <a:ahLst/>
              <a:cxnLst/>
              <a:rect l="l" t="t" r="r" b="b"/>
              <a:pathLst>
                <a:path w="278130" h="156845">
                  <a:moveTo>
                    <a:pt x="191376" y="0"/>
                  </a:moveTo>
                  <a:lnTo>
                    <a:pt x="0" y="110032"/>
                  </a:lnTo>
                  <a:lnTo>
                    <a:pt x="87490" y="156375"/>
                  </a:lnTo>
                  <a:lnTo>
                    <a:pt x="277672" y="45618"/>
                  </a:lnTo>
                  <a:lnTo>
                    <a:pt x="19137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59087" y="3155479"/>
              <a:ext cx="153670" cy="179070"/>
            </a:xfrm>
            <a:custGeom>
              <a:avLst/>
              <a:gdLst/>
              <a:ahLst/>
              <a:cxnLst/>
              <a:rect l="l" t="t" r="r" b="b"/>
              <a:pathLst>
                <a:path w="153669" h="179070">
                  <a:moveTo>
                    <a:pt x="138023" y="63728"/>
                  </a:moveTo>
                  <a:lnTo>
                    <a:pt x="27317" y="0"/>
                  </a:lnTo>
                  <a:lnTo>
                    <a:pt x="660" y="23469"/>
                  </a:lnTo>
                  <a:lnTo>
                    <a:pt x="104025" y="84137"/>
                  </a:lnTo>
                  <a:lnTo>
                    <a:pt x="138023" y="63728"/>
                  </a:lnTo>
                  <a:close/>
                </a:path>
                <a:path w="153669" h="179070">
                  <a:moveTo>
                    <a:pt x="153327" y="145110"/>
                  </a:moveTo>
                  <a:lnTo>
                    <a:pt x="55549" y="89357"/>
                  </a:lnTo>
                  <a:lnTo>
                    <a:pt x="74485" y="99415"/>
                  </a:lnTo>
                  <a:lnTo>
                    <a:pt x="103543" y="84607"/>
                  </a:lnTo>
                  <a:lnTo>
                    <a:pt x="22606" y="37211"/>
                  </a:lnTo>
                  <a:lnTo>
                    <a:pt x="0" y="59829"/>
                  </a:lnTo>
                  <a:lnTo>
                    <a:pt x="23787" y="72478"/>
                  </a:lnTo>
                  <a:lnTo>
                    <a:pt x="825" y="93294"/>
                  </a:lnTo>
                  <a:lnTo>
                    <a:pt x="153162" y="178447"/>
                  </a:lnTo>
                  <a:lnTo>
                    <a:pt x="153327" y="14511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66847" y="3045624"/>
              <a:ext cx="291465" cy="301625"/>
            </a:xfrm>
            <a:custGeom>
              <a:avLst/>
              <a:gdLst/>
              <a:ahLst/>
              <a:cxnLst/>
              <a:rect l="l" t="t" r="r" b="b"/>
              <a:pathLst>
                <a:path w="291464" h="301625">
                  <a:moveTo>
                    <a:pt x="147332" y="291528"/>
                  </a:moveTo>
                  <a:lnTo>
                    <a:pt x="508" y="208305"/>
                  </a:lnTo>
                  <a:lnTo>
                    <a:pt x="0" y="220853"/>
                  </a:lnTo>
                  <a:lnTo>
                    <a:pt x="147281" y="301053"/>
                  </a:lnTo>
                  <a:lnTo>
                    <a:pt x="147332" y="291528"/>
                  </a:lnTo>
                  <a:close/>
                </a:path>
                <a:path w="291464" h="301625">
                  <a:moveTo>
                    <a:pt x="291426" y="79413"/>
                  </a:moveTo>
                  <a:lnTo>
                    <a:pt x="158635" y="0"/>
                  </a:lnTo>
                  <a:lnTo>
                    <a:pt x="151980" y="1358"/>
                  </a:lnTo>
                  <a:lnTo>
                    <a:pt x="106273" y="27457"/>
                  </a:lnTo>
                  <a:lnTo>
                    <a:pt x="89268" y="37172"/>
                  </a:lnTo>
                  <a:lnTo>
                    <a:pt x="227025" y="118414"/>
                  </a:lnTo>
                  <a:lnTo>
                    <a:pt x="243763" y="108546"/>
                  </a:lnTo>
                  <a:lnTo>
                    <a:pt x="242824" y="108000"/>
                  </a:lnTo>
                  <a:lnTo>
                    <a:pt x="286626" y="82270"/>
                  </a:lnTo>
                  <a:lnTo>
                    <a:pt x="287642" y="82867"/>
                  </a:lnTo>
                  <a:lnTo>
                    <a:pt x="291426" y="79413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58883" y="3123158"/>
              <a:ext cx="162560" cy="98425"/>
            </a:xfrm>
            <a:custGeom>
              <a:avLst/>
              <a:gdLst/>
              <a:ahLst/>
              <a:cxnLst/>
              <a:rect l="l" t="t" r="r" b="b"/>
              <a:pathLst>
                <a:path w="162560" h="98425">
                  <a:moveTo>
                    <a:pt x="26111" y="0"/>
                  </a:moveTo>
                  <a:lnTo>
                    <a:pt x="0" y="16891"/>
                  </a:lnTo>
                  <a:lnTo>
                    <a:pt x="136372" y="97866"/>
                  </a:lnTo>
                  <a:lnTo>
                    <a:pt x="162255" y="80619"/>
                  </a:lnTo>
                  <a:lnTo>
                    <a:pt x="26111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86887" y="2948711"/>
              <a:ext cx="443865" cy="254635"/>
            </a:xfrm>
            <a:custGeom>
              <a:avLst/>
              <a:gdLst/>
              <a:ahLst/>
              <a:cxnLst/>
              <a:rect l="l" t="t" r="r" b="b"/>
              <a:pathLst>
                <a:path w="443864" h="254635">
                  <a:moveTo>
                    <a:pt x="204800" y="214337"/>
                  </a:moveTo>
                  <a:lnTo>
                    <a:pt x="69227" y="134086"/>
                  </a:lnTo>
                  <a:lnTo>
                    <a:pt x="16268" y="164325"/>
                  </a:lnTo>
                  <a:lnTo>
                    <a:pt x="0" y="174447"/>
                  </a:lnTo>
                  <a:lnTo>
                    <a:pt x="138137" y="254469"/>
                  </a:lnTo>
                  <a:lnTo>
                    <a:pt x="154190" y="244233"/>
                  </a:lnTo>
                  <a:lnTo>
                    <a:pt x="154063" y="244170"/>
                  </a:lnTo>
                  <a:lnTo>
                    <a:pt x="204800" y="214337"/>
                  </a:lnTo>
                  <a:close/>
                </a:path>
                <a:path w="443864" h="254635">
                  <a:moveTo>
                    <a:pt x="443331" y="80683"/>
                  </a:moveTo>
                  <a:lnTo>
                    <a:pt x="307555" y="0"/>
                  </a:lnTo>
                  <a:lnTo>
                    <a:pt x="291579" y="7048"/>
                  </a:lnTo>
                  <a:lnTo>
                    <a:pt x="243522" y="34544"/>
                  </a:lnTo>
                  <a:lnTo>
                    <a:pt x="214553" y="51079"/>
                  </a:lnTo>
                  <a:lnTo>
                    <a:pt x="202133" y="58166"/>
                  </a:lnTo>
                  <a:lnTo>
                    <a:pt x="191376" y="64312"/>
                  </a:lnTo>
                  <a:lnTo>
                    <a:pt x="190690" y="63893"/>
                  </a:lnTo>
                  <a:lnTo>
                    <a:pt x="179349" y="70370"/>
                  </a:lnTo>
                  <a:lnTo>
                    <a:pt x="316966" y="152146"/>
                  </a:lnTo>
                  <a:lnTo>
                    <a:pt x="327533" y="145935"/>
                  </a:lnTo>
                  <a:lnTo>
                    <a:pt x="328396" y="146443"/>
                  </a:lnTo>
                  <a:lnTo>
                    <a:pt x="339585" y="139865"/>
                  </a:lnTo>
                  <a:lnTo>
                    <a:pt x="351802" y="132676"/>
                  </a:lnTo>
                  <a:lnTo>
                    <a:pt x="380365" y="115887"/>
                  </a:lnTo>
                  <a:lnTo>
                    <a:pt x="427761" y="87998"/>
                  </a:lnTo>
                  <a:lnTo>
                    <a:pt x="443331" y="80683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21685" y="3020034"/>
              <a:ext cx="64769" cy="33655"/>
            </a:xfrm>
            <a:custGeom>
              <a:avLst/>
              <a:gdLst/>
              <a:ahLst/>
              <a:cxnLst/>
              <a:rect l="l" t="t" r="r" b="b"/>
              <a:pathLst>
                <a:path w="64770" h="33655">
                  <a:moveTo>
                    <a:pt x="46469" y="0"/>
                  </a:moveTo>
                  <a:lnTo>
                    <a:pt x="0" y="26555"/>
                  </a:lnTo>
                  <a:lnTo>
                    <a:pt x="11874" y="33591"/>
                  </a:lnTo>
                  <a:lnTo>
                    <a:pt x="21513" y="25692"/>
                  </a:lnTo>
                  <a:lnTo>
                    <a:pt x="33343" y="18769"/>
                  </a:lnTo>
                  <a:lnTo>
                    <a:pt x="47507" y="13490"/>
                  </a:lnTo>
                  <a:lnTo>
                    <a:pt x="64147" y="10528"/>
                  </a:lnTo>
                  <a:lnTo>
                    <a:pt x="46469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35464" y="3030321"/>
              <a:ext cx="168910" cy="95250"/>
            </a:xfrm>
            <a:custGeom>
              <a:avLst/>
              <a:gdLst/>
              <a:ahLst/>
              <a:cxnLst/>
              <a:rect l="l" t="t" r="r" b="b"/>
              <a:pathLst>
                <a:path w="168910" h="95250">
                  <a:moveTo>
                    <a:pt x="93459" y="25539"/>
                  </a:moveTo>
                  <a:lnTo>
                    <a:pt x="50444" y="0"/>
                  </a:lnTo>
                  <a:lnTo>
                    <a:pt x="34861" y="2552"/>
                  </a:lnTo>
                  <a:lnTo>
                    <a:pt x="21234" y="7620"/>
                  </a:lnTo>
                  <a:lnTo>
                    <a:pt x="9601" y="14465"/>
                  </a:lnTo>
                  <a:lnTo>
                    <a:pt x="0" y="22364"/>
                  </a:lnTo>
                  <a:lnTo>
                    <a:pt x="56642" y="56032"/>
                  </a:lnTo>
                  <a:lnTo>
                    <a:pt x="56642" y="34569"/>
                  </a:lnTo>
                  <a:lnTo>
                    <a:pt x="65925" y="26504"/>
                  </a:lnTo>
                  <a:lnTo>
                    <a:pt x="90157" y="24472"/>
                  </a:lnTo>
                  <a:lnTo>
                    <a:pt x="93459" y="25539"/>
                  </a:lnTo>
                  <a:close/>
                </a:path>
                <a:path w="168910" h="95250">
                  <a:moveTo>
                    <a:pt x="168897" y="69913"/>
                  </a:moveTo>
                  <a:lnTo>
                    <a:pt x="102997" y="31102"/>
                  </a:lnTo>
                  <a:lnTo>
                    <a:pt x="101981" y="31534"/>
                  </a:lnTo>
                  <a:lnTo>
                    <a:pt x="101981" y="54165"/>
                  </a:lnTo>
                  <a:lnTo>
                    <a:pt x="90551" y="62928"/>
                  </a:lnTo>
                  <a:lnTo>
                    <a:pt x="68338" y="61645"/>
                  </a:lnTo>
                  <a:lnTo>
                    <a:pt x="124536" y="94691"/>
                  </a:lnTo>
                  <a:lnTo>
                    <a:pt x="168897" y="69913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91307" y="3324275"/>
              <a:ext cx="201295" cy="120650"/>
            </a:xfrm>
            <a:custGeom>
              <a:avLst/>
              <a:gdLst/>
              <a:ahLst/>
              <a:cxnLst/>
              <a:rect l="l" t="t" r="r" b="b"/>
              <a:pathLst>
                <a:path w="201294" h="120650">
                  <a:moveTo>
                    <a:pt x="190144" y="0"/>
                  </a:moveTo>
                  <a:lnTo>
                    <a:pt x="0" y="112496"/>
                  </a:lnTo>
                  <a:lnTo>
                    <a:pt x="10769" y="120573"/>
                  </a:lnTo>
                  <a:lnTo>
                    <a:pt x="200901" y="8089"/>
                  </a:lnTo>
                  <a:lnTo>
                    <a:pt x="19014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17545" y="3130918"/>
              <a:ext cx="168910" cy="93980"/>
            </a:xfrm>
            <a:custGeom>
              <a:avLst/>
              <a:gdLst/>
              <a:ahLst/>
              <a:cxnLst/>
              <a:rect l="l" t="t" r="r" b="b"/>
              <a:pathLst>
                <a:path w="168910" h="93980">
                  <a:moveTo>
                    <a:pt x="0" y="0"/>
                  </a:moveTo>
                  <a:lnTo>
                    <a:pt x="0" y="1828"/>
                  </a:lnTo>
                  <a:lnTo>
                    <a:pt x="82054" y="93357"/>
                  </a:lnTo>
                  <a:lnTo>
                    <a:pt x="153492" y="51206"/>
                  </a:lnTo>
                  <a:lnTo>
                    <a:pt x="145059" y="46126"/>
                  </a:lnTo>
                  <a:lnTo>
                    <a:pt x="168859" y="24561"/>
                  </a:lnTo>
                  <a:lnTo>
                    <a:pt x="142201" y="6921"/>
                  </a:lnTo>
                  <a:lnTo>
                    <a:pt x="78104" y="438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17342" y="3132747"/>
              <a:ext cx="191770" cy="264795"/>
            </a:xfrm>
            <a:custGeom>
              <a:avLst/>
              <a:gdLst/>
              <a:ahLst/>
              <a:cxnLst/>
              <a:rect l="l" t="t" r="r" b="b"/>
              <a:pathLst>
                <a:path w="191769" h="264795">
                  <a:moveTo>
                    <a:pt x="203" y="0"/>
                  </a:moveTo>
                  <a:lnTo>
                    <a:pt x="0" y="264426"/>
                  </a:lnTo>
                  <a:lnTo>
                    <a:pt x="191376" y="154393"/>
                  </a:lnTo>
                  <a:lnTo>
                    <a:pt x="150495" y="129755"/>
                  </a:lnTo>
                  <a:lnTo>
                    <a:pt x="150469" y="118681"/>
                  </a:lnTo>
                  <a:lnTo>
                    <a:pt x="143319" y="115404"/>
                  </a:lnTo>
                  <a:lnTo>
                    <a:pt x="164820" y="96024"/>
                  </a:lnTo>
                  <a:lnTo>
                    <a:pt x="142328" y="83629"/>
                  </a:lnTo>
                  <a:lnTo>
                    <a:pt x="167576" y="57708"/>
                  </a:lnTo>
                  <a:lnTo>
                    <a:pt x="153695" y="49377"/>
                  </a:lnTo>
                  <a:lnTo>
                    <a:pt x="82257" y="91528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95865" y="2931693"/>
              <a:ext cx="29845" cy="34290"/>
            </a:xfrm>
            <a:custGeom>
              <a:avLst/>
              <a:gdLst/>
              <a:ahLst/>
              <a:cxnLst/>
              <a:rect l="l" t="t" r="r" b="b"/>
              <a:pathLst>
                <a:path w="29845" h="34289">
                  <a:moveTo>
                    <a:pt x="29603" y="0"/>
                  </a:moveTo>
                  <a:lnTo>
                    <a:pt x="0" y="17018"/>
                  </a:lnTo>
                  <a:lnTo>
                    <a:pt x="29603" y="33705"/>
                  </a:lnTo>
                  <a:lnTo>
                    <a:pt x="2960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43198" y="1835365"/>
              <a:ext cx="2430145" cy="1412240"/>
            </a:xfrm>
            <a:custGeom>
              <a:avLst/>
              <a:gdLst/>
              <a:ahLst/>
              <a:cxnLst/>
              <a:rect l="l" t="t" r="r" b="b"/>
              <a:pathLst>
                <a:path w="2430145" h="1412239">
                  <a:moveTo>
                    <a:pt x="2429268" y="0"/>
                  </a:moveTo>
                  <a:lnTo>
                    <a:pt x="0" y="1395577"/>
                  </a:lnTo>
                  <a:lnTo>
                    <a:pt x="685" y="1411833"/>
                  </a:lnTo>
                  <a:lnTo>
                    <a:pt x="2429802" y="10604"/>
                  </a:lnTo>
                  <a:lnTo>
                    <a:pt x="242926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42321" y="1860054"/>
              <a:ext cx="2346960" cy="1374140"/>
            </a:xfrm>
            <a:custGeom>
              <a:avLst/>
              <a:gdLst/>
              <a:ahLst/>
              <a:cxnLst/>
              <a:rect l="l" t="t" r="r" b="b"/>
              <a:pathLst>
                <a:path w="2346960" h="1374139">
                  <a:moveTo>
                    <a:pt x="2310612" y="0"/>
                  </a:moveTo>
                  <a:lnTo>
                    <a:pt x="0" y="1340281"/>
                  </a:lnTo>
                  <a:lnTo>
                    <a:pt x="1409" y="1373809"/>
                  </a:lnTo>
                  <a:lnTo>
                    <a:pt x="2346604" y="22021"/>
                  </a:lnTo>
                  <a:lnTo>
                    <a:pt x="2310612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43287" y="1593329"/>
              <a:ext cx="2430780" cy="1606550"/>
            </a:xfrm>
            <a:custGeom>
              <a:avLst/>
              <a:gdLst/>
              <a:ahLst/>
              <a:cxnLst/>
              <a:rect l="l" t="t" r="r" b="b"/>
              <a:pathLst>
                <a:path w="2430779" h="1606550">
                  <a:moveTo>
                    <a:pt x="2422359" y="0"/>
                  </a:moveTo>
                  <a:lnTo>
                    <a:pt x="2309977" y="66700"/>
                  </a:lnTo>
                  <a:lnTo>
                    <a:pt x="2310993" y="72047"/>
                  </a:lnTo>
                  <a:lnTo>
                    <a:pt x="0" y="1402461"/>
                  </a:lnTo>
                  <a:lnTo>
                    <a:pt x="1104" y="1605978"/>
                  </a:lnTo>
                  <a:lnTo>
                    <a:pt x="2310117" y="266395"/>
                  </a:lnTo>
                  <a:lnTo>
                    <a:pt x="2310218" y="74053"/>
                  </a:lnTo>
                  <a:lnTo>
                    <a:pt x="2430399" y="6997"/>
                  </a:lnTo>
                  <a:lnTo>
                    <a:pt x="242235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37166" y="2946145"/>
              <a:ext cx="602615" cy="350520"/>
            </a:xfrm>
            <a:custGeom>
              <a:avLst/>
              <a:gdLst/>
              <a:ahLst/>
              <a:cxnLst/>
              <a:rect l="l" t="t" r="r" b="b"/>
              <a:pathLst>
                <a:path w="602614" h="350520">
                  <a:moveTo>
                    <a:pt x="525030" y="0"/>
                  </a:moveTo>
                  <a:lnTo>
                    <a:pt x="0" y="306933"/>
                  </a:lnTo>
                  <a:lnTo>
                    <a:pt x="75831" y="350138"/>
                  </a:lnTo>
                  <a:lnTo>
                    <a:pt x="602500" y="44145"/>
                  </a:lnTo>
                  <a:lnTo>
                    <a:pt x="52503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72180" y="1568462"/>
              <a:ext cx="2546350" cy="1459230"/>
            </a:xfrm>
            <a:custGeom>
              <a:avLst/>
              <a:gdLst/>
              <a:ahLst/>
              <a:cxnLst/>
              <a:rect l="l" t="t" r="r" b="b"/>
              <a:pathLst>
                <a:path w="2546350" h="1459230">
                  <a:moveTo>
                    <a:pt x="2473109" y="0"/>
                  </a:moveTo>
                  <a:lnTo>
                    <a:pt x="0" y="1425194"/>
                  </a:lnTo>
                  <a:lnTo>
                    <a:pt x="52387" y="1458810"/>
                  </a:lnTo>
                  <a:lnTo>
                    <a:pt x="191503" y="1377010"/>
                  </a:lnTo>
                  <a:lnTo>
                    <a:pt x="213410" y="1390802"/>
                  </a:lnTo>
                  <a:lnTo>
                    <a:pt x="2546299" y="42545"/>
                  </a:lnTo>
                  <a:lnTo>
                    <a:pt x="247310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4447" y="1650250"/>
              <a:ext cx="127660" cy="11051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943905" y="1519656"/>
              <a:ext cx="232410" cy="358775"/>
            </a:xfrm>
            <a:custGeom>
              <a:avLst/>
              <a:gdLst/>
              <a:ahLst/>
              <a:cxnLst/>
              <a:rect l="l" t="t" r="r" b="b"/>
              <a:pathLst>
                <a:path w="232410" h="358775">
                  <a:moveTo>
                    <a:pt x="119824" y="67487"/>
                  </a:moveTo>
                  <a:lnTo>
                    <a:pt x="419" y="12"/>
                  </a:lnTo>
                  <a:lnTo>
                    <a:pt x="0" y="45885"/>
                  </a:lnTo>
                  <a:lnTo>
                    <a:pt x="78663" y="92151"/>
                  </a:lnTo>
                  <a:lnTo>
                    <a:pt x="119824" y="67487"/>
                  </a:lnTo>
                  <a:close/>
                </a:path>
                <a:path w="232410" h="358775">
                  <a:moveTo>
                    <a:pt x="231800" y="311543"/>
                  </a:moveTo>
                  <a:lnTo>
                    <a:pt x="228561" y="82359"/>
                  </a:lnTo>
                  <a:lnTo>
                    <a:pt x="147320" y="129921"/>
                  </a:lnTo>
                  <a:lnTo>
                    <a:pt x="147320" y="358533"/>
                  </a:lnTo>
                  <a:lnTo>
                    <a:pt x="231800" y="311543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52909" y="1647952"/>
              <a:ext cx="36195" cy="233679"/>
            </a:xfrm>
            <a:custGeom>
              <a:avLst/>
              <a:gdLst/>
              <a:ahLst/>
              <a:cxnLst/>
              <a:rect l="l" t="t" r="r" b="b"/>
              <a:pathLst>
                <a:path w="36195" h="233680">
                  <a:moveTo>
                    <a:pt x="36106" y="0"/>
                  </a:moveTo>
                  <a:lnTo>
                    <a:pt x="0" y="20967"/>
                  </a:lnTo>
                  <a:lnTo>
                    <a:pt x="0" y="215277"/>
                  </a:lnTo>
                  <a:lnTo>
                    <a:pt x="31432" y="233527"/>
                  </a:lnTo>
                  <a:lnTo>
                    <a:pt x="36106" y="225704"/>
                  </a:lnTo>
                  <a:lnTo>
                    <a:pt x="36106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92932" y="3118129"/>
              <a:ext cx="138430" cy="83820"/>
            </a:xfrm>
            <a:custGeom>
              <a:avLst/>
              <a:gdLst/>
              <a:ahLst/>
              <a:cxnLst/>
              <a:rect l="l" t="t" r="r" b="b"/>
              <a:pathLst>
                <a:path w="138430" h="83819">
                  <a:moveTo>
                    <a:pt x="6273" y="0"/>
                  </a:moveTo>
                  <a:lnTo>
                    <a:pt x="0" y="3581"/>
                  </a:lnTo>
                  <a:lnTo>
                    <a:pt x="131825" y="83680"/>
                  </a:lnTo>
                  <a:lnTo>
                    <a:pt x="138112" y="80111"/>
                  </a:lnTo>
                  <a:lnTo>
                    <a:pt x="627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6727" y="3123755"/>
              <a:ext cx="146050" cy="102870"/>
            </a:xfrm>
            <a:custGeom>
              <a:avLst/>
              <a:gdLst/>
              <a:ahLst/>
              <a:cxnLst/>
              <a:rect l="l" t="t" r="r" b="b"/>
              <a:pathLst>
                <a:path w="146050" h="102869">
                  <a:moveTo>
                    <a:pt x="115658" y="97358"/>
                  </a:moveTo>
                  <a:lnTo>
                    <a:pt x="7924" y="34404"/>
                  </a:lnTo>
                  <a:lnTo>
                    <a:pt x="0" y="39611"/>
                  </a:lnTo>
                  <a:lnTo>
                    <a:pt x="107734" y="102590"/>
                  </a:lnTo>
                  <a:lnTo>
                    <a:pt x="115658" y="97358"/>
                  </a:lnTo>
                  <a:close/>
                </a:path>
                <a:path w="146050" h="102869">
                  <a:moveTo>
                    <a:pt x="146024" y="80086"/>
                  </a:moveTo>
                  <a:lnTo>
                    <a:pt x="9766" y="0"/>
                  </a:lnTo>
                  <a:lnTo>
                    <a:pt x="1193" y="7086"/>
                  </a:lnTo>
                  <a:lnTo>
                    <a:pt x="136232" y="86639"/>
                  </a:lnTo>
                  <a:lnTo>
                    <a:pt x="146024" y="80086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74962" y="3193021"/>
              <a:ext cx="88265" cy="52069"/>
            </a:xfrm>
            <a:custGeom>
              <a:avLst/>
              <a:gdLst/>
              <a:ahLst/>
              <a:cxnLst/>
              <a:rect l="l" t="t" r="r" b="b"/>
              <a:pathLst>
                <a:path w="88264" h="52069">
                  <a:moveTo>
                    <a:pt x="8458" y="0"/>
                  </a:moveTo>
                  <a:lnTo>
                    <a:pt x="0" y="4660"/>
                  </a:lnTo>
                  <a:lnTo>
                    <a:pt x="79730" y="51460"/>
                  </a:lnTo>
                  <a:lnTo>
                    <a:pt x="88188" y="46774"/>
                  </a:lnTo>
                  <a:lnTo>
                    <a:pt x="84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77260" y="3229851"/>
              <a:ext cx="137795" cy="83820"/>
            </a:xfrm>
            <a:custGeom>
              <a:avLst/>
              <a:gdLst/>
              <a:ahLst/>
              <a:cxnLst/>
              <a:rect l="l" t="t" r="r" b="b"/>
              <a:pathLst>
                <a:path w="137794" h="83820">
                  <a:moveTo>
                    <a:pt x="7924" y="0"/>
                  </a:moveTo>
                  <a:lnTo>
                    <a:pt x="0" y="5232"/>
                  </a:lnTo>
                  <a:lnTo>
                    <a:pt x="136017" y="83375"/>
                  </a:lnTo>
                  <a:lnTo>
                    <a:pt x="137655" y="74345"/>
                  </a:lnTo>
                  <a:lnTo>
                    <a:pt x="7924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04019" y="2958756"/>
              <a:ext cx="408940" cy="241300"/>
            </a:xfrm>
            <a:custGeom>
              <a:avLst/>
              <a:gdLst/>
              <a:ahLst/>
              <a:cxnLst/>
              <a:rect l="l" t="t" r="r" b="b"/>
              <a:pathLst>
                <a:path w="408939" h="241300">
                  <a:moveTo>
                    <a:pt x="141693" y="237401"/>
                  </a:moveTo>
                  <a:lnTo>
                    <a:pt x="6286" y="154914"/>
                  </a:lnTo>
                  <a:lnTo>
                    <a:pt x="0" y="158483"/>
                  </a:lnTo>
                  <a:lnTo>
                    <a:pt x="135407" y="240969"/>
                  </a:lnTo>
                  <a:lnTo>
                    <a:pt x="141693" y="237401"/>
                  </a:lnTo>
                  <a:close/>
                </a:path>
                <a:path w="408939" h="241300">
                  <a:moveTo>
                    <a:pt x="191287" y="203695"/>
                  </a:moveTo>
                  <a:lnTo>
                    <a:pt x="54584" y="122478"/>
                  </a:lnTo>
                  <a:lnTo>
                    <a:pt x="48260" y="126123"/>
                  </a:lnTo>
                  <a:lnTo>
                    <a:pt x="184950" y="207340"/>
                  </a:lnTo>
                  <a:lnTo>
                    <a:pt x="191287" y="203695"/>
                  </a:lnTo>
                  <a:close/>
                </a:path>
                <a:path w="408939" h="241300">
                  <a:moveTo>
                    <a:pt x="208178" y="196380"/>
                  </a:moveTo>
                  <a:lnTo>
                    <a:pt x="71488" y="115189"/>
                  </a:lnTo>
                  <a:lnTo>
                    <a:pt x="65151" y="118821"/>
                  </a:lnTo>
                  <a:lnTo>
                    <a:pt x="201853" y="200025"/>
                  </a:lnTo>
                  <a:lnTo>
                    <a:pt x="208178" y="196380"/>
                  </a:lnTo>
                  <a:close/>
                </a:path>
                <a:path w="408939" h="241300">
                  <a:moveTo>
                    <a:pt x="252603" y="171818"/>
                  </a:moveTo>
                  <a:lnTo>
                    <a:pt x="115900" y="90576"/>
                  </a:lnTo>
                  <a:lnTo>
                    <a:pt x="109575" y="94234"/>
                  </a:lnTo>
                  <a:lnTo>
                    <a:pt x="246253" y="175450"/>
                  </a:lnTo>
                  <a:lnTo>
                    <a:pt x="252603" y="171818"/>
                  </a:lnTo>
                  <a:close/>
                </a:path>
                <a:path w="408939" h="241300">
                  <a:moveTo>
                    <a:pt x="306997" y="138620"/>
                  </a:moveTo>
                  <a:lnTo>
                    <a:pt x="170319" y="57416"/>
                  </a:lnTo>
                  <a:lnTo>
                    <a:pt x="163969" y="61061"/>
                  </a:lnTo>
                  <a:lnTo>
                    <a:pt x="300672" y="142278"/>
                  </a:lnTo>
                  <a:lnTo>
                    <a:pt x="306997" y="138620"/>
                  </a:lnTo>
                  <a:close/>
                </a:path>
                <a:path w="408939" h="241300">
                  <a:moveTo>
                    <a:pt x="318439" y="132905"/>
                  </a:moveTo>
                  <a:lnTo>
                    <a:pt x="181762" y="51714"/>
                  </a:lnTo>
                  <a:lnTo>
                    <a:pt x="175412" y="55346"/>
                  </a:lnTo>
                  <a:lnTo>
                    <a:pt x="312115" y="136563"/>
                  </a:lnTo>
                  <a:lnTo>
                    <a:pt x="318439" y="132905"/>
                  </a:lnTo>
                  <a:close/>
                </a:path>
                <a:path w="408939" h="241300">
                  <a:moveTo>
                    <a:pt x="330987" y="124841"/>
                  </a:moveTo>
                  <a:lnTo>
                    <a:pt x="194310" y="43611"/>
                  </a:lnTo>
                  <a:lnTo>
                    <a:pt x="187960" y="47269"/>
                  </a:lnTo>
                  <a:lnTo>
                    <a:pt x="324650" y="128485"/>
                  </a:lnTo>
                  <a:lnTo>
                    <a:pt x="330987" y="124841"/>
                  </a:lnTo>
                  <a:close/>
                </a:path>
                <a:path w="408939" h="241300">
                  <a:moveTo>
                    <a:pt x="359854" y="105498"/>
                  </a:moveTo>
                  <a:lnTo>
                    <a:pt x="222313" y="27724"/>
                  </a:lnTo>
                  <a:lnTo>
                    <a:pt x="215950" y="31521"/>
                  </a:lnTo>
                  <a:lnTo>
                    <a:pt x="353491" y="109283"/>
                  </a:lnTo>
                  <a:lnTo>
                    <a:pt x="359854" y="105498"/>
                  </a:lnTo>
                  <a:close/>
                </a:path>
                <a:path w="408939" h="241300">
                  <a:moveTo>
                    <a:pt x="408393" y="79489"/>
                  </a:moveTo>
                  <a:lnTo>
                    <a:pt x="272542" y="0"/>
                  </a:lnTo>
                  <a:lnTo>
                    <a:pt x="266255" y="3721"/>
                  </a:lnTo>
                  <a:lnTo>
                    <a:pt x="402094" y="83210"/>
                  </a:lnTo>
                  <a:lnTo>
                    <a:pt x="408393" y="79489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86265" y="2948622"/>
              <a:ext cx="324485" cy="185420"/>
            </a:xfrm>
            <a:custGeom>
              <a:avLst/>
              <a:gdLst/>
              <a:ahLst/>
              <a:cxnLst/>
              <a:rect l="l" t="t" r="r" b="b"/>
              <a:pathLst>
                <a:path w="324485" h="185419">
                  <a:moveTo>
                    <a:pt x="152882" y="106172"/>
                  </a:moveTo>
                  <a:lnTo>
                    <a:pt x="136753" y="98094"/>
                  </a:lnTo>
                  <a:lnTo>
                    <a:pt x="0" y="176898"/>
                  </a:lnTo>
                  <a:lnTo>
                    <a:pt x="16141" y="184950"/>
                  </a:lnTo>
                  <a:lnTo>
                    <a:pt x="152882" y="106172"/>
                  </a:lnTo>
                  <a:close/>
                </a:path>
                <a:path w="324485" h="185419">
                  <a:moveTo>
                    <a:pt x="324231" y="8077"/>
                  </a:moveTo>
                  <a:lnTo>
                    <a:pt x="308089" y="0"/>
                  </a:lnTo>
                  <a:lnTo>
                    <a:pt x="194970" y="64135"/>
                  </a:lnTo>
                  <a:lnTo>
                    <a:pt x="211112" y="72199"/>
                  </a:lnTo>
                  <a:lnTo>
                    <a:pt x="324231" y="8077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59341" y="3123501"/>
              <a:ext cx="55880" cy="144780"/>
            </a:xfrm>
            <a:custGeom>
              <a:avLst/>
              <a:gdLst/>
              <a:ahLst/>
              <a:cxnLst/>
              <a:rect l="l" t="t" r="r" b="b"/>
              <a:pathLst>
                <a:path w="55880" h="144779">
                  <a:moveTo>
                    <a:pt x="42557" y="10325"/>
                  </a:moveTo>
                  <a:lnTo>
                    <a:pt x="29108" y="0"/>
                  </a:lnTo>
                  <a:lnTo>
                    <a:pt x="0" y="17691"/>
                  </a:lnTo>
                  <a:lnTo>
                    <a:pt x="24206" y="31140"/>
                  </a:lnTo>
                  <a:lnTo>
                    <a:pt x="42557" y="10325"/>
                  </a:lnTo>
                  <a:close/>
                </a:path>
                <a:path w="55880" h="144779">
                  <a:moveTo>
                    <a:pt x="53327" y="125361"/>
                  </a:moveTo>
                  <a:lnTo>
                    <a:pt x="21183" y="103632"/>
                  </a:lnTo>
                  <a:lnTo>
                    <a:pt x="1905" y="123723"/>
                  </a:lnTo>
                  <a:lnTo>
                    <a:pt x="37172" y="144170"/>
                  </a:lnTo>
                  <a:lnTo>
                    <a:pt x="53327" y="125361"/>
                  </a:lnTo>
                  <a:close/>
                </a:path>
                <a:path w="55880" h="144779">
                  <a:moveTo>
                    <a:pt x="54368" y="55562"/>
                  </a:moveTo>
                  <a:lnTo>
                    <a:pt x="22834" y="31064"/>
                  </a:lnTo>
                  <a:lnTo>
                    <a:pt x="1308" y="53924"/>
                  </a:lnTo>
                  <a:lnTo>
                    <a:pt x="38227" y="74383"/>
                  </a:lnTo>
                  <a:lnTo>
                    <a:pt x="54368" y="55562"/>
                  </a:lnTo>
                  <a:close/>
                </a:path>
                <a:path w="55880" h="144779">
                  <a:moveTo>
                    <a:pt x="55562" y="89674"/>
                  </a:moveTo>
                  <a:lnTo>
                    <a:pt x="23114" y="68402"/>
                  </a:lnTo>
                  <a:lnTo>
                    <a:pt x="800" y="90843"/>
                  </a:lnTo>
                  <a:lnTo>
                    <a:pt x="36614" y="111302"/>
                  </a:lnTo>
                  <a:lnTo>
                    <a:pt x="55562" y="89674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72840" y="2727692"/>
              <a:ext cx="384175" cy="241300"/>
            </a:xfrm>
            <a:custGeom>
              <a:avLst/>
              <a:gdLst/>
              <a:ahLst/>
              <a:cxnLst/>
              <a:rect l="l" t="t" r="r" b="b"/>
              <a:pathLst>
                <a:path w="384175" h="241300">
                  <a:moveTo>
                    <a:pt x="26022" y="214312"/>
                  </a:moveTo>
                  <a:lnTo>
                    <a:pt x="17106" y="210578"/>
                  </a:lnTo>
                  <a:lnTo>
                    <a:pt x="15621" y="209854"/>
                  </a:lnTo>
                  <a:lnTo>
                    <a:pt x="0" y="219506"/>
                  </a:lnTo>
                  <a:lnTo>
                    <a:pt x="0" y="234378"/>
                  </a:lnTo>
                  <a:lnTo>
                    <a:pt x="8928" y="238099"/>
                  </a:lnTo>
                  <a:lnTo>
                    <a:pt x="17106" y="241084"/>
                  </a:lnTo>
                  <a:lnTo>
                    <a:pt x="26022" y="229171"/>
                  </a:lnTo>
                  <a:lnTo>
                    <a:pt x="26022" y="214312"/>
                  </a:lnTo>
                  <a:close/>
                </a:path>
                <a:path w="384175" h="241300">
                  <a:moveTo>
                    <a:pt x="383806" y="4495"/>
                  </a:moveTo>
                  <a:lnTo>
                    <a:pt x="374878" y="762"/>
                  </a:lnTo>
                  <a:lnTo>
                    <a:pt x="373392" y="0"/>
                  </a:lnTo>
                  <a:lnTo>
                    <a:pt x="357771" y="9690"/>
                  </a:lnTo>
                  <a:lnTo>
                    <a:pt x="357771" y="24561"/>
                  </a:lnTo>
                  <a:lnTo>
                    <a:pt x="366712" y="28257"/>
                  </a:lnTo>
                  <a:lnTo>
                    <a:pt x="374878" y="31254"/>
                  </a:lnTo>
                  <a:lnTo>
                    <a:pt x="383806" y="19354"/>
                  </a:lnTo>
                  <a:lnTo>
                    <a:pt x="383806" y="4495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17545" y="2823743"/>
              <a:ext cx="540385" cy="318135"/>
            </a:xfrm>
            <a:custGeom>
              <a:avLst/>
              <a:gdLst/>
              <a:ahLst/>
              <a:cxnLst/>
              <a:rect l="l" t="t" r="r" b="b"/>
              <a:pathLst>
                <a:path w="540385" h="318135">
                  <a:moveTo>
                    <a:pt x="525526" y="0"/>
                  </a:moveTo>
                  <a:lnTo>
                    <a:pt x="0" y="307174"/>
                  </a:lnTo>
                  <a:lnTo>
                    <a:pt x="14795" y="317944"/>
                  </a:lnTo>
                  <a:lnTo>
                    <a:pt x="540334" y="10756"/>
                  </a:lnTo>
                  <a:lnTo>
                    <a:pt x="5255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60141" y="3281654"/>
              <a:ext cx="130810" cy="82550"/>
            </a:xfrm>
            <a:custGeom>
              <a:avLst/>
              <a:gdLst/>
              <a:ahLst/>
              <a:cxnLst/>
              <a:rect l="l" t="t" r="r" b="b"/>
              <a:pathLst>
                <a:path w="130810" h="82550">
                  <a:moveTo>
                    <a:pt x="48437" y="0"/>
                  </a:moveTo>
                  <a:lnTo>
                    <a:pt x="0" y="30492"/>
                  </a:lnTo>
                  <a:lnTo>
                    <a:pt x="81813" y="82003"/>
                  </a:lnTo>
                  <a:lnTo>
                    <a:pt x="130251" y="51523"/>
                  </a:lnTo>
                  <a:lnTo>
                    <a:pt x="48437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24237" y="1477873"/>
              <a:ext cx="2538730" cy="1519555"/>
            </a:xfrm>
            <a:custGeom>
              <a:avLst/>
              <a:gdLst/>
              <a:ahLst/>
              <a:cxnLst/>
              <a:rect l="l" t="t" r="r" b="b"/>
              <a:pathLst>
                <a:path w="2538729" h="1519555">
                  <a:moveTo>
                    <a:pt x="2532265" y="0"/>
                  </a:moveTo>
                  <a:lnTo>
                    <a:pt x="2654" y="1450962"/>
                  </a:lnTo>
                  <a:lnTo>
                    <a:pt x="0" y="1488643"/>
                  </a:lnTo>
                  <a:lnTo>
                    <a:pt x="53809" y="1519008"/>
                  </a:lnTo>
                  <a:lnTo>
                    <a:pt x="2519095" y="89750"/>
                  </a:lnTo>
                  <a:lnTo>
                    <a:pt x="2519807" y="45453"/>
                  </a:lnTo>
                  <a:lnTo>
                    <a:pt x="2529103" y="36169"/>
                  </a:lnTo>
                  <a:lnTo>
                    <a:pt x="2526957" y="30454"/>
                  </a:lnTo>
                  <a:lnTo>
                    <a:pt x="2514815" y="19024"/>
                  </a:lnTo>
                  <a:lnTo>
                    <a:pt x="2538691" y="5524"/>
                  </a:lnTo>
                  <a:lnTo>
                    <a:pt x="253226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41776" y="1443405"/>
              <a:ext cx="2519680" cy="1478915"/>
            </a:xfrm>
            <a:custGeom>
              <a:avLst/>
              <a:gdLst/>
              <a:ahLst/>
              <a:cxnLst/>
              <a:rect l="l" t="t" r="r" b="b"/>
              <a:pathLst>
                <a:path w="2519679" h="1478914">
                  <a:moveTo>
                    <a:pt x="2459621" y="0"/>
                  </a:moveTo>
                  <a:lnTo>
                    <a:pt x="35839" y="1398981"/>
                  </a:lnTo>
                  <a:lnTo>
                    <a:pt x="84531" y="1426946"/>
                  </a:lnTo>
                  <a:lnTo>
                    <a:pt x="0" y="1475879"/>
                  </a:lnTo>
                  <a:lnTo>
                    <a:pt x="5524" y="1478915"/>
                  </a:lnTo>
                  <a:lnTo>
                    <a:pt x="2519514" y="34810"/>
                  </a:lnTo>
                  <a:lnTo>
                    <a:pt x="245962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78098" y="1443799"/>
              <a:ext cx="2442210" cy="1408430"/>
            </a:xfrm>
            <a:custGeom>
              <a:avLst/>
              <a:gdLst/>
              <a:ahLst/>
              <a:cxnLst/>
              <a:rect l="l" t="t" r="r" b="b"/>
              <a:pathLst>
                <a:path w="2442210" h="1408430">
                  <a:moveTo>
                    <a:pt x="2423960" y="0"/>
                  </a:moveTo>
                  <a:lnTo>
                    <a:pt x="0" y="1397266"/>
                  </a:lnTo>
                  <a:lnTo>
                    <a:pt x="14782" y="1408023"/>
                  </a:lnTo>
                  <a:lnTo>
                    <a:pt x="2441790" y="10325"/>
                  </a:lnTo>
                  <a:lnTo>
                    <a:pt x="2423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58438" y="1544281"/>
              <a:ext cx="2457450" cy="1433195"/>
            </a:xfrm>
            <a:custGeom>
              <a:avLst/>
              <a:gdLst/>
              <a:ahLst/>
              <a:cxnLst/>
              <a:rect l="l" t="t" r="r" b="b"/>
              <a:pathLst>
                <a:path w="2457450" h="1433195">
                  <a:moveTo>
                    <a:pt x="28117" y="1403819"/>
                  </a:moveTo>
                  <a:lnTo>
                    <a:pt x="18478" y="1399794"/>
                  </a:lnTo>
                  <a:lnTo>
                    <a:pt x="16865" y="1398993"/>
                  </a:lnTo>
                  <a:lnTo>
                    <a:pt x="0" y="1409433"/>
                  </a:lnTo>
                  <a:lnTo>
                    <a:pt x="0" y="1425498"/>
                  </a:lnTo>
                  <a:lnTo>
                    <a:pt x="9652" y="1429499"/>
                  </a:lnTo>
                  <a:lnTo>
                    <a:pt x="18478" y="1432725"/>
                  </a:lnTo>
                  <a:lnTo>
                    <a:pt x="28117" y="1419872"/>
                  </a:lnTo>
                  <a:lnTo>
                    <a:pt x="28117" y="1403819"/>
                  </a:lnTo>
                  <a:close/>
                </a:path>
                <a:path w="2457450" h="1433195">
                  <a:moveTo>
                    <a:pt x="390093" y="1194257"/>
                  </a:moveTo>
                  <a:lnTo>
                    <a:pt x="380466" y="1190231"/>
                  </a:lnTo>
                  <a:lnTo>
                    <a:pt x="378853" y="1189418"/>
                  </a:lnTo>
                  <a:lnTo>
                    <a:pt x="361988" y="1199870"/>
                  </a:lnTo>
                  <a:lnTo>
                    <a:pt x="361988" y="1215936"/>
                  </a:lnTo>
                  <a:lnTo>
                    <a:pt x="371627" y="1219923"/>
                  </a:lnTo>
                  <a:lnTo>
                    <a:pt x="380466" y="1223162"/>
                  </a:lnTo>
                  <a:lnTo>
                    <a:pt x="390093" y="1210310"/>
                  </a:lnTo>
                  <a:lnTo>
                    <a:pt x="390093" y="1194257"/>
                  </a:lnTo>
                  <a:close/>
                </a:path>
                <a:path w="2457450" h="1433195">
                  <a:moveTo>
                    <a:pt x="2457119" y="4826"/>
                  </a:moveTo>
                  <a:lnTo>
                    <a:pt x="2447467" y="812"/>
                  </a:lnTo>
                  <a:lnTo>
                    <a:pt x="2445855" y="0"/>
                  </a:lnTo>
                  <a:lnTo>
                    <a:pt x="2429002" y="10452"/>
                  </a:lnTo>
                  <a:lnTo>
                    <a:pt x="2429002" y="26504"/>
                  </a:lnTo>
                  <a:lnTo>
                    <a:pt x="2438654" y="30505"/>
                  </a:lnTo>
                  <a:lnTo>
                    <a:pt x="2447467" y="33731"/>
                  </a:lnTo>
                  <a:lnTo>
                    <a:pt x="2457119" y="20891"/>
                  </a:lnTo>
                  <a:lnTo>
                    <a:pt x="2457119" y="4826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02343" y="1561172"/>
              <a:ext cx="2919095" cy="1734820"/>
            </a:xfrm>
            <a:custGeom>
              <a:avLst/>
              <a:gdLst/>
              <a:ahLst/>
              <a:cxnLst/>
              <a:rect l="l" t="t" r="r" b="b"/>
              <a:pathLst>
                <a:path w="2919095" h="1734820">
                  <a:moveTo>
                    <a:pt x="537591" y="1431429"/>
                  </a:moveTo>
                  <a:lnTo>
                    <a:pt x="530009" y="1426527"/>
                  </a:lnTo>
                  <a:lnTo>
                    <a:pt x="0" y="1729371"/>
                  </a:lnTo>
                  <a:lnTo>
                    <a:pt x="7607" y="1734248"/>
                  </a:lnTo>
                  <a:lnTo>
                    <a:pt x="537591" y="1431429"/>
                  </a:lnTo>
                  <a:close/>
                </a:path>
                <a:path w="2919095" h="1734820">
                  <a:moveTo>
                    <a:pt x="2919069" y="10198"/>
                  </a:moveTo>
                  <a:lnTo>
                    <a:pt x="2905036" y="0"/>
                  </a:lnTo>
                  <a:lnTo>
                    <a:pt x="483920" y="1399006"/>
                  </a:lnTo>
                  <a:lnTo>
                    <a:pt x="497586" y="1407668"/>
                  </a:lnTo>
                  <a:lnTo>
                    <a:pt x="2919069" y="101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7854" y="1623352"/>
              <a:ext cx="67576" cy="22034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225990" y="3495954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37033" y="0"/>
                  </a:moveTo>
                  <a:lnTo>
                    <a:pt x="32918" y="1650"/>
                  </a:lnTo>
                  <a:lnTo>
                    <a:pt x="7404" y="17297"/>
                  </a:lnTo>
                  <a:lnTo>
                    <a:pt x="3289" y="18935"/>
                  </a:lnTo>
                  <a:lnTo>
                    <a:pt x="0" y="24688"/>
                  </a:lnTo>
                  <a:lnTo>
                    <a:pt x="0" y="35407"/>
                  </a:lnTo>
                  <a:lnTo>
                    <a:pt x="3289" y="37871"/>
                  </a:lnTo>
                  <a:lnTo>
                    <a:pt x="7404" y="36220"/>
                  </a:lnTo>
                  <a:lnTo>
                    <a:pt x="32918" y="20574"/>
                  </a:lnTo>
                  <a:lnTo>
                    <a:pt x="37033" y="18935"/>
                  </a:lnTo>
                  <a:lnTo>
                    <a:pt x="41148" y="13182"/>
                  </a:lnTo>
                  <a:lnTo>
                    <a:pt x="41148" y="2463"/>
                  </a:lnTo>
                  <a:lnTo>
                    <a:pt x="370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225990" y="3495954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7404" y="36220"/>
                  </a:moveTo>
                  <a:lnTo>
                    <a:pt x="3289" y="37871"/>
                  </a:lnTo>
                  <a:lnTo>
                    <a:pt x="0" y="35407"/>
                  </a:lnTo>
                  <a:lnTo>
                    <a:pt x="0" y="29629"/>
                  </a:lnTo>
                  <a:lnTo>
                    <a:pt x="0" y="24688"/>
                  </a:lnTo>
                  <a:lnTo>
                    <a:pt x="3289" y="18935"/>
                  </a:lnTo>
                  <a:lnTo>
                    <a:pt x="7404" y="17297"/>
                  </a:lnTo>
                  <a:lnTo>
                    <a:pt x="32918" y="1650"/>
                  </a:lnTo>
                  <a:lnTo>
                    <a:pt x="37033" y="0"/>
                  </a:lnTo>
                  <a:lnTo>
                    <a:pt x="41148" y="2463"/>
                  </a:lnTo>
                  <a:lnTo>
                    <a:pt x="41148" y="8242"/>
                  </a:lnTo>
                  <a:lnTo>
                    <a:pt x="41148" y="13182"/>
                  </a:lnTo>
                  <a:lnTo>
                    <a:pt x="37033" y="18935"/>
                  </a:lnTo>
                  <a:lnTo>
                    <a:pt x="32918" y="20574"/>
                  </a:lnTo>
                  <a:lnTo>
                    <a:pt x="7404" y="3622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91814" y="3063392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381" y="0"/>
                  </a:moveTo>
                  <a:lnTo>
                    <a:pt x="0" y="355"/>
                  </a:lnTo>
                  <a:lnTo>
                    <a:pt x="0" y="21399"/>
                  </a:lnTo>
                  <a:lnTo>
                    <a:pt x="12395" y="28765"/>
                  </a:lnTo>
                  <a:lnTo>
                    <a:pt x="12395" y="8902"/>
                  </a:lnTo>
                  <a:lnTo>
                    <a:pt x="13360" y="890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91814" y="3063392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0" y="355"/>
                  </a:moveTo>
                  <a:lnTo>
                    <a:pt x="0" y="21399"/>
                  </a:lnTo>
                  <a:lnTo>
                    <a:pt x="12395" y="28765"/>
                  </a:lnTo>
                  <a:lnTo>
                    <a:pt x="12395" y="8902"/>
                  </a:lnTo>
                  <a:lnTo>
                    <a:pt x="13360" y="8902"/>
                  </a:lnTo>
                  <a:lnTo>
                    <a:pt x="381" y="0"/>
                  </a:lnTo>
                  <a:lnTo>
                    <a:pt x="0" y="3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292195" y="3053854"/>
              <a:ext cx="45085" cy="19050"/>
            </a:xfrm>
            <a:custGeom>
              <a:avLst/>
              <a:gdLst/>
              <a:ahLst/>
              <a:cxnLst/>
              <a:rect l="l" t="t" r="r" b="b"/>
              <a:pathLst>
                <a:path w="45085" h="19050">
                  <a:moveTo>
                    <a:pt x="32435" y="0"/>
                  </a:moveTo>
                  <a:lnTo>
                    <a:pt x="8712" y="1981"/>
                  </a:lnTo>
                  <a:lnTo>
                    <a:pt x="0" y="9537"/>
                  </a:lnTo>
                  <a:lnTo>
                    <a:pt x="12979" y="18440"/>
                  </a:lnTo>
                  <a:lnTo>
                    <a:pt x="35725" y="18440"/>
                  </a:lnTo>
                  <a:lnTo>
                    <a:pt x="44729" y="7238"/>
                  </a:lnTo>
                  <a:lnTo>
                    <a:pt x="34798" y="1333"/>
                  </a:lnTo>
                  <a:lnTo>
                    <a:pt x="3243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292195" y="3053854"/>
              <a:ext cx="45085" cy="19050"/>
            </a:xfrm>
            <a:custGeom>
              <a:avLst/>
              <a:gdLst/>
              <a:ahLst/>
              <a:cxnLst/>
              <a:rect l="l" t="t" r="r" b="b"/>
              <a:pathLst>
                <a:path w="45085" h="19050">
                  <a:moveTo>
                    <a:pt x="44729" y="7238"/>
                  </a:moveTo>
                  <a:lnTo>
                    <a:pt x="34798" y="1333"/>
                  </a:lnTo>
                  <a:lnTo>
                    <a:pt x="32435" y="0"/>
                  </a:lnTo>
                  <a:lnTo>
                    <a:pt x="8712" y="1981"/>
                  </a:lnTo>
                  <a:lnTo>
                    <a:pt x="0" y="9537"/>
                  </a:lnTo>
                  <a:lnTo>
                    <a:pt x="12979" y="18440"/>
                  </a:lnTo>
                  <a:lnTo>
                    <a:pt x="35725" y="18440"/>
                  </a:lnTo>
                  <a:lnTo>
                    <a:pt x="44729" y="7238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04209" y="3072295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60" h="21589">
                  <a:moveTo>
                    <a:pt x="22390" y="0"/>
                  </a:moveTo>
                  <a:lnTo>
                    <a:pt x="0" y="0"/>
                  </a:lnTo>
                  <a:lnTo>
                    <a:pt x="0" y="19862"/>
                  </a:lnTo>
                  <a:lnTo>
                    <a:pt x="21742" y="21094"/>
                  </a:lnTo>
                  <a:lnTo>
                    <a:pt x="22390" y="20586"/>
                  </a:lnTo>
                  <a:lnTo>
                    <a:pt x="2239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04209" y="3072295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60" h="21589">
                  <a:moveTo>
                    <a:pt x="0" y="0"/>
                  </a:moveTo>
                  <a:lnTo>
                    <a:pt x="0" y="19862"/>
                  </a:lnTo>
                  <a:lnTo>
                    <a:pt x="21742" y="21094"/>
                  </a:lnTo>
                  <a:lnTo>
                    <a:pt x="22390" y="20586"/>
                  </a:lnTo>
                  <a:lnTo>
                    <a:pt x="22390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326600" y="3062630"/>
              <a:ext cx="10795" cy="30480"/>
            </a:xfrm>
            <a:custGeom>
              <a:avLst/>
              <a:gdLst/>
              <a:ahLst/>
              <a:cxnLst/>
              <a:rect l="l" t="t" r="r" b="b"/>
              <a:pathLst>
                <a:path w="10795" h="30480">
                  <a:moveTo>
                    <a:pt x="10540" y="0"/>
                  </a:moveTo>
                  <a:lnTo>
                    <a:pt x="1320" y="9664"/>
                  </a:lnTo>
                  <a:lnTo>
                    <a:pt x="0" y="9664"/>
                  </a:lnTo>
                  <a:lnTo>
                    <a:pt x="0" y="30251"/>
                  </a:lnTo>
                  <a:lnTo>
                    <a:pt x="10540" y="22186"/>
                  </a:lnTo>
                  <a:lnTo>
                    <a:pt x="1054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26600" y="3062630"/>
              <a:ext cx="10795" cy="30480"/>
            </a:xfrm>
            <a:custGeom>
              <a:avLst/>
              <a:gdLst/>
              <a:ahLst/>
              <a:cxnLst/>
              <a:rect l="l" t="t" r="r" b="b"/>
              <a:pathLst>
                <a:path w="10795" h="30480">
                  <a:moveTo>
                    <a:pt x="10540" y="0"/>
                  </a:moveTo>
                  <a:lnTo>
                    <a:pt x="1320" y="9664"/>
                  </a:lnTo>
                  <a:lnTo>
                    <a:pt x="0" y="9664"/>
                  </a:lnTo>
                  <a:lnTo>
                    <a:pt x="0" y="30251"/>
                  </a:lnTo>
                  <a:lnTo>
                    <a:pt x="10540" y="22186"/>
                  </a:lnTo>
                  <a:lnTo>
                    <a:pt x="1054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6075" y="1877860"/>
              <a:ext cx="417664" cy="371144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394058" y="1888820"/>
              <a:ext cx="401955" cy="361315"/>
            </a:xfrm>
            <a:custGeom>
              <a:avLst/>
              <a:gdLst/>
              <a:ahLst/>
              <a:cxnLst/>
              <a:rect l="l" t="t" r="r" b="b"/>
              <a:pathLst>
                <a:path w="401954" h="361314">
                  <a:moveTo>
                    <a:pt x="399681" y="0"/>
                  </a:moveTo>
                  <a:lnTo>
                    <a:pt x="397510" y="380"/>
                  </a:lnTo>
                  <a:lnTo>
                    <a:pt x="395427" y="1155"/>
                  </a:lnTo>
                  <a:lnTo>
                    <a:pt x="393839" y="2387"/>
                  </a:lnTo>
                  <a:lnTo>
                    <a:pt x="222389" y="102006"/>
                  </a:lnTo>
                  <a:lnTo>
                    <a:pt x="220014" y="103593"/>
                  </a:lnTo>
                  <a:lnTo>
                    <a:pt x="215900" y="107429"/>
                  </a:lnTo>
                  <a:lnTo>
                    <a:pt x="215379" y="111658"/>
                  </a:lnTo>
                  <a:lnTo>
                    <a:pt x="212571" y="124417"/>
                  </a:lnTo>
                  <a:lnTo>
                    <a:pt x="208059" y="133437"/>
                  </a:lnTo>
                  <a:lnTo>
                    <a:pt x="202311" y="138977"/>
                  </a:lnTo>
                  <a:lnTo>
                    <a:pt x="195795" y="141300"/>
                  </a:lnTo>
                  <a:lnTo>
                    <a:pt x="186804" y="142341"/>
                  </a:lnTo>
                  <a:lnTo>
                    <a:pt x="185737" y="132829"/>
                  </a:lnTo>
                  <a:lnTo>
                    <a:pt x="185483" y="127012"/>
                  </a:lnTo>
                  <a:lnTo>
                    <a:pt x="184289" y="125222"/>
                  </a:lnTo>
                  <a:lnTo>
                    <a:pt x="10591" y="225958"/>
                  </a:lnTo>
                  <a:lnTo>
                    <a:pt x="4775" y="228079"/>
                  </a:lnTo>
                  <a:lnTo>
                    <a:pt x="0" y="236016"/>
                  </a:lnTo>
                  <a:lnTo>
                    <a:pt x="0" y="360184"/>
                  </a:lnTo>
                  <a:lnTo>
                    <a:pt x="1066" y="360375"/>
                  </a:lnTo>
                  <a:lnTo>
                    <a:pt x="2857" y="361264"/>
                  </a:lnTo>
                  <a:lnTo>
                    <a:pt x="401383" y="132981"/>
                  </a:lnTo>
                  <a:lnTo>
                    <a:pt x="401383" y="7950"/>
                  </a:lnTo>
                  <a:lnTo>
                    <a:pt x="401218" y="4787"/>
                  </a:lnTo>
                  <a:lnTo>
                    <a:pt x="400558" y="2247"/>
                  </a:lnTo>
                  <a:lnTo>
                    <a:pt x="39968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35549" y="1926716"/>
              <a:ext cx="325120" cy="290195"/>
            </a:xfrm>
            <a:custGeom>
              <a:avLst/>
              <a:gdLst/>
              <a:ahLst/>
              <a:cxnLst/>
              <a:rect l="l" t="t" r="r" b="b"/>
              <a:pathLst>
                <a:path w="325120" h="290194">
                  <a:moveTo>
                    <a:pt x="321868" y="0"/>
                  </a:moveTo>
                  <a:lnTo>
                    <a:pt x="313639" y="3657"/>
                  </a:lnTo>
                  <a:lnTo>
                    <a:pt x="197523" y="70408"/>
                  </a:lnTo>
                  <a:lnTo>
                    <a:pt x="193852" y="73151"/>
                  </a:lnTo>
                  <a:lnTo>
                    <a:pt x="193852" y="75882"/>
                  </a:lnTo>
                  <a:lnTo>
                    <a:pt x="192938" y="81368"/>
                  </a:lnTo>
                  <a:lnTo>
                    <a:pt x="184685" y="103319"/>
                  </a:lnTo>
                  <a:lnTo>
                    <a:pt x="168711" y="117721"/>
                  </a:lnTo>
                  <a:lnTo>
                    <a:pt x="152049" y="121489"/>
                  </a:lnTo>
                  <a:lnTo>
                    <a:pt x="141732" y="111544"/>
                  </a:lnTo>
                  <a:lnTo>
                    <a:pt x="138988" y="104241"/>
                  </a:lnTo>
                  <a:lnTo>
                    <a:pt x="134416" y="106057"/>
                  </a:lnTo>
                  <a:lnTo>
                    <a:pt x="13716" y="175552"/>
                  </a:lnTo>
                  <a:lnTo>
                    <a:pt x="0" y="199326"/>
                  </a:lnTo>
                  <a:lnTo>
                    <a:pt x="0" y="287108"/>
                  </a:lnTo>
                  <a:lnTo>
                    <a:pt x="6400" y="289852"/>
                  </a:lnTo>
                  <a:lnTo>
                    <a:pt x="137172" y="213956"/>
                  </a:lnTo>
                  <a:lnTo>
                    <a:pt x="140817" y="213042"/>
                  </a:lnTo>
                  <a:lnTo>
                    <a:pt x="143573" y="211226"/>
                  </a:lnTo>
                  <a:lnTo>
                    <a:pt x="144487" y="204825"/>
                  </a:lnTo>
                  <a:lnTo>
                    <a:pt x="151901" y="188094"/>
                  </a:lnTo>
                  <a:lnTo>
                    <a:pt x="163341" y="178649"/>
                  </a:lnTo>
                  <a:lnTo>
                    <a:pt x="174952" y="175888"/>
                  </a:lnTo>
                  <a:lnTo>
                    <a:pt x="182880" y="179209"/>
                  </a:lnTo>
                  <a:lnTo>
                    <a:pt x="187451" y="185610"/>
                  </a:lnTo>
                  <a:lnTo>
                    <a:pt x="191122" y="183794"/>
                  </a:lnTo>
                  <a:lnTo>
                    <a:pt x="314566" y="113385"/>
                  </a:lnTo>
                  <a:lnTo>
                    <a:pt x="324624" y="89611"/>
                  </a:lnTo>
                  <a:lnTo>
                    <a:pt x="324624" y="1816"/>
                  </a:lnTo>
                  <a:lnTo>
                    <a:pt x="32186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449265" y="1974252"/>
              <a:ext cx="300355" cy="194945"/>
            </a:xfrm>
            <a:custGeom>
              <a:avLst/>
              <a:gdLst/>
              <a:ahLst/>
              <a:cxnLst/>
              <a:rect l="l" t="t" r="r" b="b"/>
              <a:pathLst>
                <a:path w="300354" h="194944">
                  <a:moveTo>
                    <a:pt x="40233" y="138988"/>
                  </a:moveTo>
                  <a:lnTo>
                    <a:pt x="0" y="161848"/>
                  </a:lnTo>
                  <a:lnTo>
                    <a:pt x="0" y="194779"/>
                  </a:lnTo>
                  <a:lnTo>
                    <a:pt x="40233" y="171907"/>
                  </a:lnTo>
                  <a:lnTo>
                    <a:pt x="40233" y="138988"/>
                  </a:lnTo>
                  <a:close/>
                </a:path>
                <a:path w="300354" h="194944">
                  <a:moveTo>
                    <a:pt x="122542" y="79565"/>
                  </a:moveTo>
                  <a:lnTo>
                    <a:pt x="82308" y="102412"/>
                  </a:lnTo>
                  <a:lnTo>
                    <a:pt x="82308" y="134416"/>
                  </a:lnTo>
                  <a:lnTo>
                    <a:pt x="122542" y="111556"/>
                  </a:lnTo>
                  <a:lnTo>
                    <a:pt x="122542" y="79565"/>
                  </a:lnTo>
                  <a:close/>
                </a:path>
                <a:path w="300354" h="194944">
                  <a:moveTo>
                    <a:pt x="160934" y="86880"/>
                  </a:moveTo>
                  <a:lnTo>
                    <a:pt x="156375" y="83223"/>
                  </a:lnTo>
                  <a:lnTo>
                    <a:pt x="150888" y="85966"/>
                  </a:lnTo>
                  <a:lnTo>
                    <a:pt x="145389" y="87782"/>
                  </a:lnTo>
                  <a:lnTo>
                    <a:pt x="140817" y="94183"/>
                  </a:lnTo>
                  <a:lnTo>
                    <a:pt x="140817" y="106997"/>
                  </a:lnTo>
                  <a:lnTo>
                    <a:pt x="145389" y="110655"/>
                  </a:lnTo>
                  <a:lnTo>
                    <a:pt x="150888" y="108813"/>
                  </a:lnTo>
                  <a:lnTo>
                    <a:pt x="156375" y="106083"/>
                  </a:lnTo>
                  <a:lnTo>
                    <a:pt x="160934" y="99682"/>
                  </a:lnTo>
                  <a:lnTo>
                    <a:pt x="160934" y="86880"/>
                  </a:lnTo>
                  <a:close/>
                </a:path>
                <a:path w="300354" h="194944">
                  <a:moveTo>
                    <a:pt x="217639" y="61264"/>
                  </a:moveTo>
                  <a:lnTo>
                    <a:pt x="176491" y="84124"/>
                  </a:lnTo>
                  <a:lnTo>
                    <a:pt x="176491" y="117055"/>
                  </a:lnTo>
                  <a:lnTo>
                    <a:pt x="217639" y="94183"/>
                  </a:lnTo>
                  <a:lnTo>
                    <a:pt x="217639" y="61264"/>
                  </a:lnTo>
                  <a:close/>
                </a:path>
                <a:path w="300354" h="194944">
                  <a:moveTo>
                    <a:pt x="299923" y="0"/>
                  </a:moveTo>
                  <a:lnTo>
                    <a:pt x="259689" y="22872"/>
                  </a:lnTo>
                  <a:lnTo>
                    <a:pt x="259689" y="54864"/>
                  </a:lnTo>
                  <a:lnTo>
                    <a:pt x="299923" y="32016"/>
                  </a:lnTo>
                  <a:lnTo>
                    <a:pt x="29992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998250" y="2304224"/>
              <a:ext cx="154940" cy="321945"/>
            </a:xfrm>
            <a:custGeom>
              <a:avLst/>
              <a:gdLst/>
              <a:ahLst/>
              <a:cxnLst/>
              <a:rect l="l" t="t" r="r" b="b"/>
              <a:pathLst>
                <a:path w="154939" h="321944">
                  <a:moveTo>
                    <a:pt x="142875" y="0"/>
                  </a:moveTo>
                  <a:lnTo>
                    <a:pt x="19050" y="118529"/>
                  </a:lnTo>
                  <a:lnTo>
                    <a:pt x="21158" y="131229"/>
                  </a:lnTo>
                  <a:lnTo>
                    <a:pt x="2108" y="150279"/>
                  </a:lnTo>
                  <a:lnTo>
                    <a:pt x="0" y="319620"/>
                  </a:lnTo>
                  <a:lnTo>
                    <a:pt x="13754" y="321741"/>
                  </a:lnTo>
                  <a:lnTo>
                    <a:pt x="14808" y="154520"/>
                  </a:lnTo>
                  <a:lnTo>
                    <a:pt x="40208" y="130162"/>
                  </a:lnTo>
                  <a:lnTo>
                    <a:pt x="38100" y="119583"/>
                  </a:lnTo>
                  <a:lnTo>
                    <a:pt x="154686" y="99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71808" y="2133828"/>
              <a:ext cx="155575" cy="18372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012004" y="1847697"/>
              <a:ext cx="795020" cy="778510"/>
            </a:xfrm>
            <a:custGeom>
              <a:avLst/>
              <a:gdLst/>
              <a:ahLst/>
              <a:cxnLst/>
              <a:rect l="l" t="t" r="r" b="b"/>
              <a:pathLst>
                <a:path w="795020" h="778510">
                  <a:moveTo>
                    <a:pt x="310972" y="290512"/>
                  </a:moveTo>
                  <a:lnTo>
                    <a:pt x="187325" y="413131"/>
                  </a:lnTo>
                  <a:lnTo>
                    <a:pt x="187883" y="425348"/>
                  </a:lnTo>
                  <a:lnTo>
                    <a:pt x="187845" y="435495"/>
                  </a:lnTo>
                  <a:lnTo>
                    <a:pt x="164211" y="469861"/>
                  </a:lnTo>
                  <a:lnTo>
                    <a:pt x="159804" y="467106"/>
                  </a:lnTo>
                  <a:lnTo>
                    <a:pt x="155575" y="463931"/>
                  </a:lnTo>
                  <a:lnTo>
                    <a:pt x="154520" y="458647"/>
                  </a:lnTo>
                  <a:lnTo>
                    <a:pt x="140931" y="457517"/>
                  </a:lnTo>
                  <a:lnTo>
                    <a:pt x="24345" y="576110"/>
                  </a:lnTo>
                  <a:lnTo>
                    <a:pt x="26454" y="586689"/>
                  </a:lnTo>
                  <a:lnTo>
                    <a:pt x="1054" y="611047"/>
                  </a:lnTo>
                  <a:lnTo>
                    <a:pt x="0" y="778268"/>
                  </a:lnTo>
                  <a:lnTo>
                    <a:pt x="26466" y="753922"/>
                  </a:lnTo>
                  <a:lnTo>
                    <a:pt x="27520" y="739101"/>
                  </a:lnTo>
                  <a:lnTo>
                    <a:pt x="133350" y="635381"/>
                  </a:lnTo>
                  <a:lnTo>
                    <a:pt x="140754" y="630097"/>
                  </a:lnTo>
                  <a:lnTo>
                    <a:pt x="142875" y="621614"/>
                  </a:lnTo>
                  <a:lnTo>
                    <a:pt x="143941" y="613156"/>
                  </a:lnTo>
                  <a:lnTo>
                    <a:pt x="145338" y="605142"/>
                  </a:lnTo>
                  <a:lnTo>
                    <a:pt x="164452" y="571207"/>
                  </a:lnTo>
                  <a:lnTo>
                    <a:pt x="171310" y="570166"/>
                  </a:lnTo>
                  <a:lnTo>
                    <a:pt x="177177" y="572096"/>
                  </a:lnTo>
                  <a:lnTo>
                    <a:pt x="180975" y="576110"/>
                  </a:lnTo>
                  <a:lnTo>
                    <a:pt x="184150" y="582472"/>
                  </a:lnTo>
                  <a:lnTo>
                    <a:pt x="191566" y="580351"/>
                  </a:lnTo>
                  <a:lnTo>
                    <a:pt x="198970" y="572947"/>
                  </a:lnTo>
                  <a:lnTo>
                    <a:pt x="201625" y="570166"/>
                  </a:lnTo>
                  <a:lnTo>
                    <a:pt x="297281" y="469861"/>
                  </a:lnTo>
                  <a:lnTo>
                    <a:pt x="307975" y="458647"/>
                  </a:lnTo>
                  <a:lnTo>
                    <a:pt x="304800" y="454406"/>
                  </a:lnTo>
                  <a:lnTo>
                    <a:pt x="304800" y="303123"/>
                  </a:lnTo>
                  <a:lnTo>
                    <a:pt x="307162" y="295656"/>
                  </a:lnTo>
                  <a:lnTo>
                    <a:pt x="310972" y="290512"/>
                  </a:lnTo>
                  <a:close/>
                </a:path>
                <a:path w="795020" h="778510">
                  <a:moveTo>
                    <a:pt x="794804" y="167589"/>
                  </a:moveTo>
                  <a:lnTo>
                    <a:pt x="793902" y="32105"/>
                  </a:lnTo>
                  <a:lnTo>
                    <a:pt x="793750" y="7785"/>
                  </a:lnTo>
                  <a:lnTo>
                    <a:pt x="793381" y="4432"/>
                  </a:lnTo>
                  <a:lnTo>
                    <a:pt x="791972" y="1993"/>
                  </a:lnTo>
                  <a:lnTo>
                    <a:pt x="790321" y="0"/>
                  </a:lnTo>
                  <a:lnTo>
                    <a:pt x="789254" y="508"/>
                  </a:lnTo>
                  <a:lnTo>
                    <a:pt x="787400" y="1447"/>
                  </a:lnTo>
                  <a:lnTo>
                    <a:pt x="358775" y="251206"/>
                  </a:lnTo>
                  <a:lnTo>
                    <a:pt x="353479" y="253314"/>
                  </a:lnTo>
                  <a:lnTo>
                    <a:pt x="349250" y="258622"/>
                  </a:lnTo>
                  <a:lnTo>
                    <a:pt x="349250" y="272364"/>
                  </a:lnTo>
                  <a:lnTo>
                    <a:pt x="345020" y="270256"/>
                  </a:lnTo>
                  <a:lnTo>
                    <a:pt x="320675" y="293535"/>
                  </a:lnTo>
                  <a:lnTo>
                    <a:pt x="317500" y="297776"/>
                  </a:lnTo>
                  <a:lnTo>
                    <a:pt x="315379" y="304114"/>
                  </a:lnTo>
                  <a:lnTo>
                    <a:pt x="315379" y="453339"/>
                  </a:lnTo>
                  <a:lnTo>
                    <a:pt x="316445" y="460756"/>
                  </a:lnTo>
                  <a:lnTo>
                    <a:pt x="320675" y="459701"/>
                  </a:lnTo>
                  <a:lnTo>
                    <a:pt x="348462" y="433235"/>
                  </a:lnTo>
                  <a:lnTo>
                    <a:pt x="351370" y="421589"/>
                  </a:lnTo>
                  <a:lnTo>
                    <a:pt x="384911" y="402386"/>
                  </a:lnTo>
                  <a:lnTo>
                    <a:pt x="383120" y="401497"/>
                  </a:lnTo>
                  <a:lnTo>
                    <a:pt x="370420" y="399364"/>
                  </a:lnTo>
                  <a:lnTo>
                    <a:pt x="365125" y="399364"/>
                  </a:lnTo>
                  <a:lnTo>
                    <a:pt x="365125" y="391972"/>
                  </a:lnTo>
                  <a:lnTo>
                    <a:pt x="364070" y="280835"/>
                  </a:lnTo>
                  <a:lnTo>
                    <a:pt x="366014" y="273545"/>
                  </a:lnTo>
                  <a:lnTo>
                    <a:pt x="366610" y="272364"/>
                  </a:lnTo>
                  <a:lnTo>
                    <a:pt x="370141" y="265366"/>
                  </a:lnTo>
                  <a:lnTo>
                    <a:pt x="376262" y="257771"/>
                  </a:lnTo>
                  <a:lnTo>
                    <a:pt x="384175" y="252260"/>
                  </a:lnTo>
                  <a:lnTo>
                    <a:pt x="547154" y="158064"/>
                  </a:lnTo>
                  <a:lnTo>
                    <a:pt x="550075" y="157010"/>
                  </a:lnTo>
                  <a:lnTo>
                    <a:pt x="551662" y="157810"/>
                  </a:lnTo>
                  <a:lnTo>
                    <a:pt x="556425" y="159397"/>
                  </a:lnTo>
                  <a:lnTo>
                    <a:pt x="564362" y="163372"/>
                  </a:lnTo>
                  <a:lnTo>
                    <a:pt x="567537" y="168135"/>
                  </a:lnTo>
                  <a:lnTo>
                    <a:pt x="574675" y="165747"/>
                  </a:lnTo>
                  <a:lnTo>
                    <a:pt x="578650" y="159397"/>
                  </a:lnTo>
                  <a:lnTo>
                    <a:pt x="579120" y="157010"/>
                  </a:lnTo>
                  <a:lnTo>
                    <a:pt x="580237" y="151460"/>
                  </a:lnTo>
                  <a:lnTo>
                    <a:pt x="583412" y="138760"/>
                  </a:lnTo>
                  <a:lnTo>
                    <a:pt x="595312" y="130035"/>
                  </a:lnTo>
                  <a:lnTo>
                    <a:pt x="761212" y="33985"/>
                  </a:lnTo>
                  <a:lnTo>
                    <a:pt x="768921" y="32105"/>
                  </a:lnTo>
                  <a:lnTo>
                    <a:pt x="775881" y="33794"/>
                  </a:lnTo>
                  <a:lnTo>
                    <a:pt x="781075" y="39344"/>
                  </a:lnTo>
                  <a:lnTo>
                    <a:pt x="783437" y="49072"/>
                  </a:lnTo>
                  <a:lnTo>
                    <a:pt x="783437" y="174104"/>
                  </a:lnTo>
                  <a:lnTo>
                    <a:pt x="794804" y="16758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16804" y="1842477"/>
              <a:ext cx="485775" cy="466090"/>
            </a:xfrm>
            <a:custGeom>
              <a:avLst/>
              <a:gdLst/>
              <a:ahLst/>
              <a:cxnLst/>
              <a:rect l="l" t="t" r="r" b="b"/>
              <a:pathLst>
                <a:path w="485775" h="466089">
                  <a:moveTo>
                    <a:pt x="478307" y="0"/>
                  </a:moveTo>
                  <a:lnTo>
                    <a:pt x="476250" y="1358"/>
                  </a:lnTo>
                  <a:lnTo>
                    <a:pt x="40220" y="254317"/>
                  </a:lnTo>
                  <a:lnTo>
                    <a:pt x="33870" y="263842"/>
                  </a:lnTo>
                  <a:lnTo>
                    <a:pt x="33870" y="271233"/>
                  </a:lnTo>
                  <a:lnTo>
                    <a:pt x="10579" y="291350"/>
                  </a:lnTo>
                  <a:lnTo>
                    <a:pt x="6172" y="295732"/>
                  </a:lnTo>
                  <a:lnTo>
                    <a:pt x="2362" y="300875"/>
                  </a:lnTo>
                  <a:lnTo>
                    <a:pt x="0" y="308343"/>
                  </a:lnTo>
                  <a:lnTo>
                    <a:pt x="0" y="459625"/>
                  </a:lnTo>
                  <a:lnTo>
                    <a:pt x="3175" y="463867"/>
                  </a:lnTo>
                  <a:lnTo>
                    <a:pt x="11645" y="465975"/>
                  </a:lnTo>
                  <a:lnTo>
                    <a:pt x="10579" y="458558"/>
                  </a:lnTo>
                  <a:lnTo>
                    <a:pt x="10579" y="309333"/>
                  </a:lnTo>
                  <a:lnTo>
                    <a:pt x="12700" y="302996"/>
                  </a:lnTo>
                  <a:lnTo>
                    <a:pt x="15875" y="298754"/>
                  </a:lnTo>
                  <a:lnTo>
                    <a:pt x="40220" y="275475"/>
                  </a:lnTo>
                  <a:lnTo>
                    <a:pt x="44450" y="275475"/>
                  </a:lnTo>
                  <a:lnTo>
                    <a:pt x="44450" y="263842"/>
                  </a:lnTo>
                  <a:lnTo>
                    <a:pt x="48679" y="258533"/>
                  </a:lnTo>
                  <a:lnTo>
                    <a:pt x="53975" y="256425"/>
                  </a:lnTo>
                  <a:lnTo>
                    <a:pt x="482600" y="6667"/>
                  </a:lnTo>
                  <a:lnTo>
                    <a:pt x="484454" y="5727"/>
                  </a:lnTo>
                  <a:lnTo>
                    <a:pt x="485520" y="5219"/>
                  </a:lnTo>
                  <a:lnTo>
                    <a:pt x="482473" y="1549"/>
                  </a:lnTo>
                  <a:lnTo>
                    <a:pt x="478307" y="0"/>
                  </a:lnTo>
                  <a:close/>
                </a:path>
                <a:path w="485775" h="466089">
                  <a:moveTo>
                    <a:pt x="44450" y="275475"/>
                  </a:moveTo>
                  <a:lnTo>
                    <a:pt x="40220" y="275475"/>
                  </a:lnTo>
                  <a:lnTo>
                    <a:pt x="44450" y="277583"/>
                  </a:lnTo>
                  <a:lnTo>
                    <a:pt x="44450" y="275475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51071" y="2529789"/>
              <a:ext cx="417664" cy="371157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269054" y="2540749"/>
              <a:ext cx="401955" cy="361315"/>
            </a:xfrm>
            <a:custGeom>
              <a:avLst/>
              <a:gdLst/>
              <a:ahLst/>
              <a:cxnLst/>
              <a:rect l="l" t="t" r="r" b="b"/>
              <a:pathLst>
                <a:path w="401954" h="361314">
                  <a:moveTo>
                    <a:pt x="399681" y="0"/>
                  </a:moveTo>
                  <a:lnTo>
                    <a:pt x="397522" y="393"/>
                  </a:lnTo>
                  <a:lnTo>
                    <a:pt x="395439" y="1155"/>
                  </a:lnTo>
                  <a:lnTo>
                    <a:pt x="393852" y="2387"/>
                  </a:lnTo>
                  <a:lnTo>
                    <a:pt x="222402" y="102006"/>
                  </a:lnTo>
                  <a:lnTo>
                    <a:pt x="220027" y="103593"/>
                  </a:lnTo>
                  <a:lnTo>
                    <a:pt x="215900" y="107442"/>
                  </a:lnTo>
                  <a:lnTo>
                    <a:pt x="215379" y="111683"/>
                  </a:lnTo>
                  <a:lnTo>
                    <a:pt x="212571" y="124437"/>
                  </a:lnTo>
                  <a:lnTo>
                    <a:pt x="208060" y="133454"/>
                  </a:lnTo>
                  <a:lnTo>
                    <a:pt x="202316" y="138990"/>
                  </a:lnTo>
                  <a:lnTo>
                    <a:pt x="195808" y="141300"/>
                  </a:lnTo>
                  <a:lnTo>
                    <a:pt x="186804" y="142367"/>
                  </a:lnTo>
                  <a:lnTo>
                    <a:pt x="185737" y="132842"/>
                  </a:lnTo>
                  <a:lnTo>
                    <a:pt x="185496" y="127012"/>
                  </a:lnTo>
                  <a:lnTo>
                    <a:pt x="184302" y="125222"/>
                  </a:lnTo>
                  <a:lnTo>
                    <a:pt x="10591" y="225983"/>
                  </a:lnTo>
                  <a:lnTo>
                    <a:pt x="4775" y="228092"/>
                  </a:lnTo>
                  <a:lnTo>
                    <a:pt x="0" y="236029"/>
                  </a:lnTo>
                  <a:lnTo>
                    <a:pt x="0" y="360197"/>
                  </a:lnTo>
                  <a:lnTo>
                    <a:pt x="1066" y="360375"/>
                  </a:lnTo>
                  <a:lnTo>
                    <a:pt x="2857" y="361264"/>
                  </a:lnTo>
                  <a:lnTo>
                    <a:pt x="401396" y="132981"/>
                  </a:lnTo>
                  <a:lnTo>
                    <a:pt x="401396" y="7937"/>
                  </a:lnTo>
                  <a:lnTo>
                    <a:pt x="401218" y="4787"/>
                  </a:lnTo>
                  <a:lnTo>
                    <a:pt x="400570" y="2247"/>
                  </a:lnTo>
                  <a:lnTo>
                    <a:pt x="39968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310545" y="2578658"/>
              <a:ext cx="325120" cy="290195"/>
            </a:xfrm>
            <a:custGeom>
              <a:avLst/>
              <a:gdLst/>
              <a:ahLst/>
              <a:cxnLst/>
              <a:rect l="l" t="t" r="r" b="b"/>
              <a:pathLst>
                <a:path w="325120" h="290194">
                  <a:moveTo>
                    <a:pt x="321881" y="0"/>
                  </a:moveTo>
                  <a:lnTo>
                    <a:pt x="313639" y="3644"/>
                  </a:lnTo>
                  <a:lnTo>
                    <a:pt x="197535" y="70396"/>
                  </a:lnTo>
                  <a:lnTo>
                    <a:pt x="193865" y="73151"/>
                  </a:lnTo>
                  <a:lnTo>
                    <a:pt x="193865" y="75882"/>
                  </a:lnTo>
                  <a:lnTo>
                    <a:pt x="192938" y="81356"/>
                  </a:lnTo>
                  <a:lnTo>
                    <a:pt x="184692" y="103312"/>
                  </a:lnTo>
                  <a:lnTo>
                    <a:pt x="168722" y="117714"/>
                  </a:lnTo>
                  <a:lnTo>
                    <a:pt x="152061" y="121484"/>
                  </a:lnTo>
                  <a:lnTo>
                    <a:pt x="141744" y="111544"/>
                  </a:lnTo>
                  <a:lnTo>
                    <a:pt x="138988" y="104228"/>
                  </a:lnTo>
                  <a:lnTo>
                    <a:pt x="134429" y="106070"/>
                  </a:lnTo>
                  <a:lnTo>
                    <a:pt x="13715" y="175539"/>
                  </a:lnTo>
                  <a:lnTo>
                    <a:pt x="0" y="199326"/>
                  </a:lnTo>
                  <a:lnTo>
                    <a:pt x="0" y="287108"/>
                  </a:lnTo>
                  <a:lnTo>
                    <a:pt x="6400" y="289839"/>
                  </a:lnTo>
                  <a:lnTo>
                    <a:pt x="137185" y="213969"/>
                  </a:lnTo>
                  <a:lnTo>
                    <a:pt x="140830" y="213042"/>
                  </a:lnTo>
                  <a:lnTo>
                    <a:pt x="143586" y="211213"/>
                  </a:lnTo>
                  <a:lnTo>
                    <a:pt x="144500" y="204812"/>
                  </a:lnTo>
                  <a:lnTo>
                    <a:pt x="151913" y="188082"/>
                  </a:lnTo>
                  <a:lnTo>
                    <a:pt x="163353" y="178638"/>
                  </a:lnTo>
                  <a:lnTo>
                    <a:pt x="174965" y="175880"/>
                  </a:lnTo>
                  <a:lnTo>
                    <a:pt x="182892" y="179209"/>
                  </a:lnTo>
                  <a:lnTo>
                    <a:pt x="187464" y="185610"/>
                  </a:lnTo>
                  <a:lnTo>
                    <a:pt x="191135" y="183781"/>
                  </a:lnTo>
                  <a:lnTo>
                    <a:pt x="314566" y="113385"/>
                  </a:lnTo>
                  <a:lnTo>
                    <a:pt x="324637" y="89598"/>
                  </a:lnTo>
                  <a:lnTo>
                    <a:pt x="324637" y="1816"/>
                  </a:lnTo>
                  <a:lnTo>
                    <a:pt x="321881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324261" y="2626181"/>
              <a:ext cx="300355" cy="194945"/>
            </a:xfrm>
            <a:custGeom>
              <a:avLst/>
              <a:gdLst/>
              <a:ahLst/>
              <a:cxnLst/>
              <a:rect l="l" t="t" r="r" b="b"/>
              <a:pathLst>
                <a:path w="300354" h="194944">
                  <a:moveTo>
                    <a:pt x="40233" y="139001"/>
                  </a:moveTo>
                  <a:lnTo>
                    <a:pt x="0" y="161848"/>
                  </a:lnTo>
                  <a:lnTo>
                    <a:pt x="0" y="194792"/>
                  </a:lnTo>
                  <a:lnTo>
                    <a:pt x="40233" y="171919"/>
                  </a:lnTo>
                  <a:lnTo>
                    <a:pt x="40233" y="139001"/>
                  </a:lnTo>
                  <a:close/>
                </a:path>
                <a:path w="300354" h="194944">
                  <a:moveTo>
                    <a:pt x="122542" y="79578"/>
                  </a:moveTo>
                  <a:lnTo>
                    <a:pt x="82321" y="102425"/>
                  </a:lnTo>
                  <a:lnTo>
                    <a:pt x="82321" y="134416"/>
                  </a:lnTo>
                  <a:lnTo>
                    <a:pt x="122542" y="111569"/>
                  </a:lnTo>
                  <a:lnTo>
                    <a:pt x="122542" y="79578"/>
                  </a:lnTo>
                  <a:close/>
                </a:path>
                <a:path w="300354" h="194944">
                  <a:moveTo>
                    <a:pt x="160947" y="86893"/>
                  </a:moveTo>
                  <a:lnTo>
                    <a:pt x="156387" y="83223"/>
                  </a:lnTo>
                  <a:lnTo>
                    <a:pt x="150901" y="85979"/>
                  </a:lnTo>
                  <a:lnTo>
                    <a:pt x="145389" y="87782"/>
                  </a:lnTo>
                  <a:lnTo>
                    <a:pt x="140830" y="94183"/>
                  </a:lnTo>
                  <a:lnTo>
                    <a:pt x="140830" y="107010"/>
                  </a:lnTo>
                  <a:lnTo>
                    <a:pt x="145389" y="110655"/>
                  </a:lnTo>
                  <a:lnTo>
                    <a:pt x="150901" y="108826"/>
                  </a:lnTo>
                  <a:lnTo>
                    <a:pt x="156387" y="106095"/>
                  </a:lnTo>
                  <a:lnTo>
                    <a:pt x="160947" y="99695"/>
                  </a:lnTo>
                  <a:lnTo>
                    <a:pt x="160947" y="86893"/>
                  </a:lnTo>
                  <a:close/>
                </a:path>
                <a:path w="300354" h="194944">
                  <a:moveTo>
                    <a:pt x="217652" y="61264"/>
                  </a:moveTo>
                  <a:lnTo>
                    <a:pt x="176504" y="84137"/>
                  </a:lnTo>
                  <a:lnTo>
                    <a:pt x="176504" y="117055"/>
                  </a:lnTo>
                  <a:lnTo>
                    <a:pt x="217652" y="94183"/>
                  </a:lnTo>
                  <a:lnTo>
                    <a:pt x="217652" y="61264"/>
                  </a:lnTo>
                  <a:close/>
                </a:path>
                <a:path w="300354" h="194944">
                  <a:moveTo>
                    <a:pt x="299923" y="0"/>
                  </a:moveTo>
                  <a:lnTo>
                    <a:pt x="259689" y="22872"/>
                  </a:lnTo>
                  <a:lnTo>
                    <a:pt x="259689" y="54864"/>
                  </a:lnTo>
                  <a:lnTo>
                    <a:pt x="299923" y="32029"/>
                  </a:lnTo>
                  <a:lnTo>
                    <a:pt x="29992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873246" y="2956166"/>
              <a:ext cx="154940" cy="321945"/>
            </a:xfrm>
            <a:custGeom>
              <a:avLst/>
              <a:gdLst/>
              <a:ahLst/>
              <a:cxnLst/>
              <a:rect l="l" t="t" r="r" b="b"/>
              <a:pathLst>
                <a:path w="154939" h="321945">
                  <a:moveTo>
                    <a:pt x="142875" y="0"/>
                  </a:moveTo>
                  <a:lnTo>
                    <a:pt x="19050" y="118541"/>
                  </a:lnTo>
                  <a:lnTo>
                    <a:pt x="21158" y="131241"/>
                  </a:lnTo>
                  <a:lnTo>
                    <a:pt x="2108" y="150291"/>
                  </a:lnTo>
                  <a:lnTo>
                    <a:pt x="0" y="319608"/>
                  </a:lnTo>
                  <a:lnTo>
                    <a:pt x="13754" y="321741"/>
                  </a:lnTo>
                  <a:lnTo>
                    <a:pt x="14808" y="154508"/>
                  </a:lnTo>
                  <a:lnTo>
                    <a:pt x="40208" y="130175"/>
                  </a:lnTo>
                  <a:lnTo>
                    <a:pt x="38100" y="119583"/>
                  </a:lnTo>
                  <a:lnTo>
                    <a:pt x="154686" y="99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46804" y="2785770"/>
              <a:ext cx="155575" cy="183722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3887000" y="2499626"/>
              <a:ext cx="795020" cy="778510"/>
            </a:xfrm>
            <a:custGeom>
              <a:avLst/>
              <a:gdLst/>
              <a:ahLst/>
              <a:cxnLst/>
              <a:rect l="l" t="t" r="r" b="b"/>
              <a:pathLst>
                <a:path w="795020" h="778510">
                  <a:moveTo>
                    <a:pt x="310972" y="290512"/>
                  </a:moveTo>
                  <a:lnTo>
                    <a:pt x="187325" y="413143"/>
                  </a:lnTo>
                  <a:lnTo>
                    <a:pt x="187883" y="425373"/>
                  </a:lnTo>
                  <a:lnTo>
                    <a:pt x="187845" y="435508"/>
                  </a:lnTo>
                  <a:lnTo>
                    <a:pt x="164211" y="469874"/>
                  </a:lnTo>
                  <a:lnTo>
                    <a:pt x="159804" y="467118"/>
                  </a:lnTo>
                  <a:lnTo>
                    <a:pt x="155575" y="463943"/>
                  </a:lnTo>
                  <a:lnTo>
                    <a:pt x="154520" y="458647"/>
                  </a:lnTo>
                  <a:lnTo>
                    <a:pt x="140931" y="457530"/>
                  </a:lnTo>
                  <a:lnTo>
                    <a:pt x="24345" y="576122"/>
                  </a:lnTo>
                  <a:lnTo>
                    <a:pt x="26454" y="586714"/>
                  </a:lnTo>
                  <a:lnTo>
                    <a:pt x="1054" y="611047"/>
                  </a:lnTo>
                  <a:lnTo>
                    <a:pt x="0" y="778281"/>
                  </a:lnTo>
                  <a:lnTo>
                    <a:pt x="26466" y="753922"/>
                  </a:lnTo>
                  <a:lnTo>
                    <a:pt x="27520" y="739114"/>
                  </a:lnTo>
                  <a:lnTo>
                    <a:pt x="133350" y="635406"/>
                  </a:lnTo>
                  <a:lnTo>
                    <a:pt x="140754" y="630123"/>
                  </a:lnTo>
                  <a:lnTo>
                    <a:pt x="142875" y="621639"/>
                  </a:lnTo>
                  <a:lnTo>
                    <a:pt x="143941" y="613181"/>
                  </a:lnTo>
                  <a:lnTo>
                    <a:pt x="145338" y="605167"/>
                  </a:lnTo>
                  <a:lnTo>
                    <a:pt x="164452" y="571220"/>
                  </a:lnTo>
                  <a:lnTo>
                    <a:pt x="171310" y="570179"/>
                  </a:lnTo>
                  <a:lnTo>
                    <a:pt x="177177" y="572109"/>
                  </a:lnTo>
                  <a:lnTo>
                    <a:pt x="180975" y="576122"/>
                  </a:lnTo>
                  <a:lnTo>
                    <a:pt x="184150" y="582472"/>
                  </a:lnTo>
                  <a:lnTo>
                    <a:pt x="191566" y="580364"/>
                  </a:lnTo>
                  <a:lnTo>
                    <a:pt x="198970" y="572947"/>
                  </a:lnTo>
                  <a:lnTo>
                    <a:pt x="201612" y="570179"/>
                  </a:lnTo>
                  <a:lnTo>
                    <a:pt x="297268" y="469874"/>
                  </a:lnTo>
                  <a:lnTo>
                    <a:pt x="307975" y="458647"/>
                  </a:lnTo>
                  <a:lnTo>
                    <a:pt x="304800" y="454418"/>
                  </a:lnTo>
                  <a:lnTo>
                    <a:pt x="304800" y="303123"/>
                  </a:lnTo>
                  <a:lnTo>
                    <a:pt x="307162" y="295681"/>
                  </a:lnTo>
                  <a:lnTo>
                    <a:pt x="310972" y="290512"/>
                  </a:lnTo>
                  <a:close/>
                </a:path>
                <a:path w="795020" h="778510">
                  <a:moveTo>
                    <a:pt x="794804" y="167614"/>
                  </a:moveTo>
                  <a:lnTo>
                    <a:pt x="793915" y="32105"/>
                  </a:lnTo>
                  <a:lnTo>
                    <a:pt x="793762" y="7785"/>
                  </a:lnTo>
                  <a:lnTo>
                    <a:pt x="793394" y="4445"/>
                  </a:lnTo>
                  <a:lnTo>
                    <a:pt x="791984" y="2006"/>
                  </a:lnTo>
                  <a:lnTo>
                    <a:pt x="790321" y="0"/>
                  </a:lnTo>
                  <a:lnTo>
                    <a:pt x="789254" y="508"/>
                  </a:lnTo>
                  <a:lnTo>
                    <a:pt x="787412" y="1435"/>
                  </a:lnTo>
                  <a:lnTo>
                    <a:pt x="358775" y="251218"/>
                  </a:lnTo>
                  <a:lnTo>
                    <a:pt x="353479" y="253339"/>
                  </a:lnTo>
                  <a:lnTo>
                    <a:pt x="349250" y="258622"/>
                  </a:lnTo>
                  <a:lnTo>
                    <a:pt x="349250" y="272389"/>
                  </a:lnTo>
                  <a:lnTo>
                    <a:pt x="345020" y="270268"/>
                  </a:lnTo>
                  <a:lnTo>
                    <a:pt x="320675" y="293547"/>
                  </a:lnTo>
                  <a:lnTo>
                    <a:pt x="317500" y="297789"/>
                  </a:lnTo>
                  <a:lnTo>
                    <a:pt x="315379" y="304139"/>
                  </a:lnTo>
                  <a:lnTo>
                    <a:pt x="315379" y="453364"/>
                  </a:lnTo>
                  <a:lnTo>
                    <a:pt x="316445" y="460768"/>
                  </a:lnTo>
                  <a:lnTo>
                    <a:pt x="320675" y="459714"/>
                  </a:lnTo>
                  <a:lnTo>
                    <a:pt x="348462" y="433247"/>
                  </a:lnTo>
                  <a:lnTo>
                    <a:pt x="351370" y="421614"/>
                  </a:lnTo>
                  <a:lnTo>
                    <a:pt x="384911" y="402386"/>
                  </a:lnTo>
                  <a:lnTo>
                    <a:pt x="383120" y="401497"/>
                  </a:lnTo>
                  <a:lnTo>
                    <a:pt x="370420" y="399389"/>
                  </a:lnTo>
                  <a:lnTo>
                    <a:pt x="365125" y="399389"/>
                  </a:lnTo>
                  <a:lnTo>
                    <a:pt x="365125" y="391972"/>
                  </a:lnTo>
                  <a:lnTo>
                    <a:pt x="364070" y="280847"/>
                  </a:lnTo>
                  <a:lnTo>
                    <a:pt x="547154" y="158089"/>
                  </a:lnTo>
                  <a:lnTo>
                    <a:pt x="550087" y="157022"/>
                  </a:lnTo>
                  <a:lnTo>
                    <a:pt x="551675" y="157810"/>
                  </a:lnTo>
                  <a:lnTo>
                    <a:pt x="556437" y="159397"/>
                  </a:lnTo>
                  <a:lnTo>
                    <a:pt x="564375" y="163372"/>
                  </a:lnTo>
                  <a:lnTo>
                    <a:pt x="567550" y="168135"/>
                  </a:lnTo>
                  <a:lnTo>
                    <a:pt x="574687" y="165747"/>
                  </a:lnTo>
                  <a:lnTo>
                    <a:pt x="578662" y="159397"/>
                  </a:lnTo>
                  <a:lnTo>
                    <a:pt x="579132" y="157022"/>
                  </a:lnTo>
                  <a:lnTo>
                    <a:pt x="580250" y="151460"/>
                  </a:lnTo>
                  <a:lnTo>
                    <a:pt x="583425" y="138760"/>
                  </a:lnTo>
                  <a:lnTo>
                    <a:pt x="595325" y="130035"/>
                  </a:lnTo>
                  <a:lnTo>
                    <a:pt x="761225" y="33985"/>
                  </a:lnTo>
                  <a:lnTo>
                    <a:pt x="768934" y="32105"/>
                  </a:lnTo>
                  <a:lnTo>
                    <a:pt x="775893" y="33794"/>
                  </a:lnTo>
                  <a:lnTo>
                    <a:pt x="781088" y="39344"/>
                  </a:lnTo>
                  <a:lnTo>
                    <a:pt x="783450" y="49060"/>
                  </a:lnTo>
                  <a:lnTo>
                    <a:pt x="783450" y="174104"/>
                  </a:lnTo>
                  <a:lnTo>
                    <a:pt x="794804" y="167614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191800" y="2494406"/>
              <a:ext cx="485775" cy="466090"/>
            </a:xfrm>
            <a:custGeom>
              <a:avLst/>
              <a:gdLst/>
              <a:ahLst/>
              <a:cxnLst/>
              <a:rect l="l" t="t" r="r" b="b"/>
              <a:pathLst>
                <a:path w="485775" h="466089">
                  <a:moveTo>
                    <a:pt x="478320" y="0"/>
                  </a:moveTo>
                  <a:lnTo>
                    <a:pt x="476262" y="1371"/>
                  </a:lnTo>
                  <a:lnTo>
                    <a:pt x="40220" y="254317"/>
                  </a:lnTo>
                  <a:lnTo>
                    <a:pt x="33870" y="263842"/>
                  </a:lnTo>
                  <a:lnTo>
                    <a:pt x="33870" y="271259"/>
                  </a:lnTo>
                  <a:lnTo>
                    <a:pt x="10579" y="291363"/>
                  </a:lnTo>
                  <a:lnTo>
                    <a:pt x="6172" y="295732"/>
                  </a:lnTo>
                  <a:lnTo>
                    <a:pt x="2362" y="300901"/>
                  </a:lnTo>
                  <a:lnTo>
                    <a:pt x="0" y="308343"/>
                  </a:lnTo>
                  <a:lnTo>
                    <a:pt x="0" y="459638"/>
                  </a:lnTo>
                  <a:lnTo>
                    <a:pt x="3175" y="463867"/>
                  </a:lnTo>
                  <a:lnTo>
                    <a:pt x="11645" y="465988"/>
                  </a:lnTo>
                  <a:lnTo>
                    <a:pt x="10579" y="458584"/>
                  </a:lnTo>
                  <a:lnTo>
                    <a:pt x="10579" y="309359"/>
                  </a:lnTo>
                  <a:lnTo>
                    <a:pt x="12700" y="303009"/>
                  </a:lnTo>
                  <a:lnTo>
                    <a:pt x="15875" y="298767"/>
                  </a:lnTo>
                  <a:lnTo>
                    <a:pt x="40220" y="275488"/>
                  </a:lnTo>
                  <a:lnTo>
                    <a:pt x="44450" y="275488"/>
                  </a:lnTo>
                  <a:lnTo>
                    <a:pt x="44450" y="263842"/>
                  </a:lnTo>
                  <a:lnTo>
                    <a:pt x="48679" y="258559"/>
                  </a:lnTo>
                  <a:lnTo>
                    <a:pt x="53975" y="256438"/>
                  </a:lnTo>
                  <a:lnTo>
                    <a:pt x="482612" y="6654"/>
                  </a:lnTo>
                  <a:lnTo>
                    <a:pt x="484454" y="5727"/>
                  </a:lnTo>
                  <a:lnTo>
                    <a:pt x="485521" y="5219"/>
                  </a:lnTo>
                  <a:lnTo>
                    <a:pt x="482473" y="1549"/>
                  </a:lnTo>
                  <a:lnTo>
                    <a:pt x="478320" y="0"/>
                  </a:lnTo>
                  <a:close/>
                </a:path>
                <a:path w="485775" h="466089">
                  <a:moveTo>
                    <a:pt x="44450" y="275488"/>
                  </a:moveTo>
                  <a:lnTo>
                    <a:pt x="40220" y="275488"/>
                  </a:lnTo>
                  <a:lnTo>
                    <a:pt x="44450" y="277609"/>
                  </a:lnTo>
                  <a:lnTo>
                    <a:pt x="44450" y="275488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936729" y="1462239"/>
              <a:ext cx="288925" cy="196850"/>
            </a:xfrm>
            <a:custGeom>
              <a:avLst/>
              <a:gdLst/>
              <a:ahLst/>
              <a:cxnLst/>
              <a:rect l="l" t="t" r="r" b="b"/>
              <a:pathLst>
                <a:path w="288925" h="196850">
                  <a:moveTo>
                    <a:pt x="14109" y="0"/>
                  </a:moveTo>
                  <a:lnTo>
                    <a:pt x="6692" y="4203"/>
                  </a:lnTo>
                  <a:lnTo>
                    <a:pt x="21005" y="12141"/>
                  </a:lnTo>
                  <a:lnTo>
                    <a:pt x="22618" y="20980"/>
                  </a:lnTo>
                  <a:lnTo>
                    <a:pt x="0" y="34074"/>
                  </a:lnTo>
                  <a:lnTo>
                    <a:pt x="13893" y="44792"/>
                  </a:lnTo>
                  <a:lnTo>
                    <a:pt x="15062" y="49784"/>
                  </a:lnTo>
                  <a:lnTo>
                    <a:pt x="9118" y="54546"/>
                  </a:lnTo>
                  <a:lnTo>
                    <a:pt x="9080" y="59880"/>
                  </a:lnTo>
                  <a:lnTo>
                    <a:pt x="10299" y="61874"/>
                  </a:lnTo>
                  <a:lnTo>
                    <a:pt x="117868" y="125755"/>
                  </a:lnTo>
                  <a:lnTo>
                    <a:pt x="168300" y="96951"/>
                  </a:lnTo>
                  <a:lnTo>
                    <a:pt x="236194" y="134835"/>
                  </a:lnTo>
                  <a:lnTo>
                    <a:pt x="237655" y="196583"/>
                  </a:lnTo>
                  <a:lnTo>
                    <a:pt x="247396" y="191782"/>
                  </a:lnTo>
                  <a:lnTo>
                    <a:pt x="252780" y="189992"/>
                  </a:lnTo>
                  <a:lnTo>
                    <a:pt x="262140" y="177952"/>
                  </a:lnTo>
                  <a:lnTo>
                    <a:pt x="266153" y="172605"/>
                  </a:lnTo>
                  <a:lnTo>
                    <a:pt x="266153" y="168592"/>
                  </a:lnTo>
                  <a:lnTo>
                    <a:pt x="271500" y="165912"/>
                  </a:lnTo>
                  <a:lnTo>
                    <a:pt x="288874" y="155346"/>
                  </a:lnTo>
                  <a:lnTo>
                    <a:pt x="1410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74384" y="1591373"/>
              <a:ext cx="149301" cy="93764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5950839" y="1408493"/>
              <a:ext cx="370205" cy="209550"/>
            </a:xfrm>
            <a:custGeom>
              <a:avLst/>
              <a:gdLst/>
              <a:ahLst/>
              <a:cxnLst/>
              <a:rect l="l" t="t" r="r" b="b"/>
              <a:pathLst>
                <a:path w="370204" h="209550">
                  <a:moveTo>
                    <a:pt x="94881" y="0"/>
                  </a:moveTo>
                  <a:lnTo>
                    <a:pt x="0" y="53746"/>
                  </a:lnTo>
                  <a:lnTo>
                    <a:pt x="275158" y="209321"/>
                  </a:lnTo>
                  <a:lnTo>
                    <a:pt x="367042" y="156819"/>
                  </a:lnTo>
                  <a:lnTo>
                    <a:pt x="367538" y="156324"/>
                  </a:lnTo>
                  <a:lnTo>
                    <a:pt x="369836" y="155460"/>
                  </a:lnTo>
                  <a:lnTo>
                    <a:pt x="94881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25997" y="1562595"/>
              <a:ext cx="101409" cy="68821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6030836" y="1408417"/>
              <a:ext cx="290195" cy="160655"/>
            </a:xfrm>
            <a:custGeom>
              <a:avLst/>
              <a:gdLst/>
              <a:ahLst/>
              <a:cxnLst/>
              <a:rect l="l" t="t" r="r" b="b"/>
              <a:pathLst>
                <a:path w="290195" h="160655">
                  <a:moveTo>
                    <a:pt x="14262" y="0"/>
                  </a:moveTo>
                  <a:lnTo>
                    <a:pt x="0" y="7124"/>
                  </a:lnTo>
                  <a:lnTo>
                    <a:pt x="275551" y="160451"/>
                  </a:lnTo>
                  <a:lnTo>
                    <a:pt x="289813" y="153327"/>
                  </a:lnTo>
                  <a:lnTo>
                    <a:pt x="14262" y="0"/>
                  </a:lnTo>
                  <a:close/>
                </a:path>
              </a:pathLst>
            </a:custGeom>
            <a:solidFill>
              <a:srgbClr val="CF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944298" y="1406474"/>
              <a:ext cx="379095" cy="155575"/>
            </a:xfrm>
            <a:custGeom>
              <a:avLst/>
              <a:gdLst/>
              <a:ahLst/>
              <a:cxnLst/>
              <a:rect l="l" t="t" r="r" b="b"/>
              <a:pathLst>
                <a:path w="379095" h="155575">
                  <a:moveTo>
                    <a:pt x="0" y="58547"/>
                  </a:moveTo>
                  <a:lnTo>
                    <a:pt x="102438" y="0"/>
                  </a:lnTo>
                  <a:lnTo>
                    <a:pt x="378929" y="155575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67577" y="1559001"/>
              <a:ext cx="161023" cy="11316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44210" y="1283766"/>
              <a:ext cx="238823" cy="138938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56407" y="2731820"/>
              <a:ext cx="236981" cy="142062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3135833" y="2946260"/>
              <a:ext cx="606425" cy="616585"/>
            </a:xfrm>
            <a:custGeom>
              <a:avLst/>
              <a:gdLst/>
              <a:ahLst/>
              <a:cxnLst/>
              <a:rect l="l" t="t" r="r" b="b"/>
              <a:pathLst>
                <a:path w="606425" h="616585">
                  <a:moveTo>
                    <a:pt x="72237" y="528523"/>
                  </a:moveTo>
                  <a:lnTo>
                    <a:pt x="0" y="573341"/>
                  </a:lnTo>
                  <a:lnTo>
                    <a:pt x="75895" y="616318"/>
                  </a:lnTo>
                  <a:lnTo>
                    <a:pt x="606247" y="304507"/>
                  </a:lnTo>
                  <a:lnTo>
                    <a:pt x="606247" y="46634"/>
                  </a:lnTo>
                  <a:lnTo>
                    <a:pt x="524865" y="0"/>
                  </a:lnTo>
                  <a:lnTo>
                    <a:pt x="914" y="307251"/>
                  </a:lnTo>
                  <a:lnTo>
                    <a:pt x="75895" y="351142"/>
                  </a:lnTo>
                  <a:lnTo>
                    <a:pt x="75895" y="616318"/>
                  </a:lnTo>
                </a:path>
                <a:path w="606425" h="616585">
                  <a:moveTo>
                    <a:pt x="606247" y="46634"/>
                  </a:moveTo>
                  <a:lnTo>
                    <a:pt x="75895" y="35114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241903" y="3281845"/>
              <a:ext cx="41275" cy="38735"/>
            </a:xfrm>
            <a:custGeom>
              <a:avLst/>
              <a:gdLst/>
              <a:ahLst/>
              <a:cxnLst/>
              <a:rect l="l" t="t" r="r" b="b"/>
              <a:pathLst>
                <a:path w="41275" h="38735">
                  <a:moveTo>
                    <a:pt x="37503" y="0"/>
                  </a:moveTo>
                  <a:lnTo>
                    <a:pt x="32918" y="1841"/>
                  </a:lnTo>
                  <a:lnTo>
                    <a:pt x="7327" y="17373"/>
                  </a:lnTo>
                  <a:lnTo>
                    <a:pt x="2743" y="19215"/>
                  </a:lnTo>
                  <a:lnTo>
                    <a:pt x="0" y="24688"/>
                  </a:lnTo>
                  <a:lnTo>
                    <a:pt x="0" y="35674"/>
                  </a:lnTo>
                  <a:lnTo>
                    <a:pt x="2743" y="38417"/>
                  </a:lnTo>
                  <a:lnTo>
                    <a:pt x="7327" y="36588"/>
                  </a:lnTo>
                  <a:lnTo>
                    <a:pt x="32918" y="21031"/>
                  </a:lnTo>
                  <a:lnTo>
                    <a:pt x="37503" y="19215"/>
                  </a:lnTo>
                  <a:lnTo>
                    <a:pt x="41147" y="13716"/>
                  </a:lnTo>
                  <a:lnTo>
                    <a:pt x="41147" y="2755"/>
                  </a:lnTo>
                  <a:lnTo>
                    <a:pt x="3750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241903" y="3281845"/>
              <a:ext cx="41275" cy="38735"/>
            </a:xfrm>
            <a:custGeom>
              <a:avLst/>
              <a:gdLst/>
              <a:ahLst/>
              <a:cxnLst/>
              <a:rect l="l" t="t" r="r" b="b"/>
              <a:pathLst>
                <a:path w="41275" h="38735">
                  <a:moveTo>
                    <a:pt x="7327" y="36588"/>
                  </a:moveTo>
                  <a:lnTo>
                    <a:pt x="2743" y="38417"/>
                  </a:lnTo>
                  <a:lnTo>
                    <a:pt x="0" y="35674"/>
                  </a:lnTo>
                  <a:lnTo>
                    <a:pt x="0" y="30187"/>
                  </a:lnTo>
                  <a:lnTo>
                    <a:pt x="0" y="24688"/>
                  </a:lnTo>
                  <a:lnTo>
                    <a:pt x="2743" y="19215"/>
                  </a:lnTo>
                  <a:lnTo>
                    <a:pt x="7327" y="17373"/>
                  </a:lnTo>
                  <a:lnTo>
                    <a:pt x="32918" y="1841"/>
                  </a:lnTo>
                  <a:lnTo>
                    <a:pt x="37503" y="0"/>
                  </a:lnTo>
                  <a:lnTo>
                    <a:pt x="41147" y="2755"/>
                  </a:lnTo>
                  <a:lnTo>
                    <a:pt x="41147" y="8242"/>
                  </a:lnTo>
                  <a:lnTo>
                    <a:pt x="41147" y="13716"/>
                  </a:lnTo>
                  <a:lnTo>
                    <a:pt x="37503" y="19215"/>
                  </a:lnTo>
                  <a:lnTo>
                    <a:pt x="32918" y="21031"/>
                  </a:lnTo>
                  <a:lnTo>
                    <a:pt x="7327" y="365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931007" y="3326650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37503" y="0"/>
                  </a:moveTo>
                  <a:lnTo>
                    <a:pt x="32918" y="1841"/>
                  </a:lnTo>
                  <a:lnTo>
                    <a:pt x="7315" y="16459"/>
                  </a:lnTo>
                  <a:lnTo>
                    <a:pt x="3670" y="18300"/>
                  </a:lnTo>
                  <a:lnTo>
                    <a:pt x="0" y="24701"/>
                  </a:lnTo>
                  <a:lnTo>
                    <a:pt x="0" y="34759"/>
                  </a:lnTo>
                  <a:lnTo>
                    <a:pt x="3670" y="37503"/>
                  </a:lnTo>
                  <a:lnTo>
                    <a:pt x="7315" y="35674"/>
                  </a:lnTo>
                  <a:lnTo>
                    <a:pt x="32918" y="21043"/>
                  </a:lnTo>
                  <a:lnTo>
                    <a:pt x="37503" y="19202"/>
                  </a:lnTo>
                  <a:lnTo>
                    <a:pt x="41147" y="13728"/>
                  </a:lnTo>
                  <a:lnTo>
                    <a:pt x="41147" y="2743"/>
                  </a:lnTo>
                  <a:lnTo>
                    <a:pt x="375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918206" y="1474076"/>
              <a:ext cx="3041650" cy="2062480"/>
            </a:xfrm>
            <a:custGeom>
              <a:avLst/>
              <a:gdLst/>
              <a:ahLst/>
              <a:cxnLst/>
              <a:rect l="l" t="t" r="r" b="b"/>
              <a:pathLst>
                <a:path w="3041650" h="2062479">
                  <a:moveTo>
                    <a:pt x="20116" y="1888248"/>
                  </a:moveTo>
                  <a:lnTo>
                    <a:pt x="16471" y="1890077"/>
                  </a:lnTo>
                  <a:lnTo>
                    <a:pt x="12801" y="1887334"/>
                  </a:lnTo>
                  <a:lnTo>
                    <a:pt x="12801" y="1881835"/>
                  </a:lnTo>
                  <a:lnTo>
                    <a:pt x="12801" y="1877275"/>
                  </a:lnTo>
                  <a:lnTo>
                    <a:pt x="16471" y="1870875"/>
                  </a:lnTo>
                  <a:lnTo>
                    <a:pt x="20116" y="1869033"/>
                  </a:lnTo>
                  <a:lnTo>
                    <a:pt x="45719" y="1854415"/>
                  </a:lnTo>
                  <a:lnTo>
                    <a:pt x="50304" y="1852574"/>
                  </a:lnTo>
                  <a:lnTo>
                    <a:pt x="53949" y="1855317"/>
                  </a:lnTo>
                  <a:lnTo>
                    <a:pt x="53949" y="1860816"/>
                  </a:lnTo>
                  <a:lnTo>
                    <a:pt x="53949" y="1866303"/>
                  </a:lnTo>
                  <a:lnTo>
                    <a:pt x="50304" y="1871776"/>
                  </a:lnTo>
                  <a:lnTo>
                    <a:pt x="45719" y="1873618"/>
                  </a:lnTo>
                  <a:lnTo>
                    <a:pt x="20116" y="1888248"/>
                  </a:lnTo>
                  <a:close/>
                </a:path>
                <a:path w="3041650" h="2062479">
                  <a:moveTo>
                    <a:pt x="314553" y="2060143"/>
                  </a:moveTo>
                  <a:lnTo>
                    <a:pt x="309981" y="2061984"/>
                  </a:lnTo>
                  <a:lnTo>
                    <a:pt x="307251" y="2058327"/>
                  </a:lnTo>
                  <a:lnTo>
                    <a:pt x="307251" y="2053742"/>
                  </a:lnTo>
                  <a:lnTo>
                    <a:pt x="307251" y="2048268"/>
                  </a:lnTo>
                  <a:lnTo>
                    <a:pt x="309981" y="2042782"/>
                  </a:lnTo>
                  <a:lnTo>
                    <a:pt x="314553" y="2040940"/>
                  </a:lnTo>
                  <a:lnTo>
                    <a:pt x="340156" y="2025408"/>
                  </a:lnTo>
                  <a:lnTo>
                    <a:pt x="344728" y="2023567"/>
                  </a:lnTo>
                  <a:lnTo>
                    <a:pt x="347471" y="2026310"/>
                  </a:lnTo>
                  <a:lnTo>
                    <a:pt x="347471" y="2031809"/>
                  </a:lnTo>
                  <a:lnTo>
                    <a:pt x="347471" y="2037283"/>
                  </a:lnTo>
                  <a:lnTo>
                    <a:pt x="344728" y="2042782"/>
                  </a:lnTo>
                  <a:lnTo>
                    <a:pt x="340156" y="2044611"/>
                  </a:lnTo>
                  <a:lnTo>
                    <a:pt x="314553" y="2060143"/>
                  </a:lnTo>
                  <a:close/>
                </a:path>
                <a:path w="3041650" h="2062479">
                  <a:moveTo>
                    <a:pt x="524865" y="1349667"/>
                  </a:moveTo>
                  <a:lnTo>
                    <a:pt x="0" y="1657807"/>
                  </a:lnTo>
                  <a:lnTo>
                    <a:pt x="76809" y="1700784"/>
                  </a:lnTo>
                  <a:lnTo>
                    <a:pt x="606247" y="1397215"/>
                  </a:lnTo>
                  <a:lnTo>
                    <a:pt x="524865" y="1349667"/>
                  </a:lnTo>
                  <a:close/>
                </a:path>
                <a:path w="3041650" h="2062479">
                  <a:moveTo>
                    <a:pt x="0" y="1657807"/>
                  </a:moveTo>
                  <a:lnTo>
                    <a:pt x="0" y="1920252"/>
                  </a:lnTo>
                  <a:lnTo>
                    <a:pt x="84124" y="1967801"/>
                  </a:lnTo>
                  <a:lnTo>
                    <a:pt x="270662" y="1859902"/>
                  </a:lnTo>
                </a:path>
                <a:path w="3041650" h="2062479">
                  <a:moveTo>
                    <a:pt x="0" y="1920252"/>
                  </a:moveTo>
                  <a:lnTo>
                    <a:pt x="186537" y="1810524"/>
                  </a:lnTo>
                </a:path>
                <a:path w="3041650" h="2062479">
                  <a:moveTo>
                    <a:pt x="292607" y="1859902"/>
                  </a:moveTo>
                  <a:lnTo>
                    <a:pt x="140830" y="1771192"/>
                  </a:lnTo>
                  <a:lnTo>
                    <a:pt x="163677" y="1751076"/>
                  </a:lnTo>
                </a:path>
                <a:path w="3041650" h="2062479">
                  <a:moveTo>
                    <a:pt x="292607" y="1826069"/>
                  </a:moveTo>
                  <a:lnTo>
                    <a:pt x="139903" y="1739201"/>
                  </a:lnTo>
                  <a:lnTo>
                    <a:pt x="162775" y="1716341"/>
                  </a:lnTo>
                </a:path>
                <a:path w="3041650" h="2062479">
                  <a:moveTo>
                    <a:pt x="146304" y="1775777"/>
                  </a:moveTo>
                  <a:lnTo>
                    <a:pt x="146304" y="1785835"/>
                  </a:lnTo>
                  <a:lnTo>
                    <a:pt x="293522" y="1868131"/>
                  </a:lnTo>
                </a:path>
                <a:path w="3041650" h="2062479">
                  <a:moveTo>
                    <a:pt x="244144" y="1763890"/>
                  </a:moveTo>
                  <a:lnTo>
                    <a:pt x="141731" y="1703527"/>
                  </a:lnTo>
                  <a:lnTo>
                    <a:pt x="164604" y="1681594"/>
                  </a:lnTo>
                </a:path>
                <a:path w="3041650" h="2062479">
                  <a:moveTo>
                    <a:pt x="274319" y="1746516"/>
                  </a:moveTo>
                  <a:lnTo>
                    <a:pt x="138074" y="1665135"/>
                  </a:lnTo>
                </a:path>
                <a:path w="3041650" h="2062479">
                  <a:moveTo>
                    <a:pt x="167335" y="1648675"/>
                  </a:moveTo>
                  <a:lnTo>
                    <a:pt x="301751" y="1729143"/>
                  </a:lnTo>
                </a:path>
                <a:path w="3041650" h="2062479">
                  <a:moveTo>
                    <a:pt x="180136" y="1640433"/>
                  </a:moveTo>
                  <a:lnTo>
                    <a:pt x="315468" y="1720900"/>
                  </a:lnTo>
                </a:path>
                <a:path w="3041650" h="2062479">
                  <a:moveTo>
                    <a:pt x="233171" y="1611185"/>
                  </a:moveTo>
                  <a:lnTo>
                    <a:pt x="367588" y="1690725"/>
                  </a:lnTo>
                </a:path>
                <a:path w="3041650" h="2062479">
                  <a:moveTo>
                    <a:pt x="248716" y="1602943"/>
                  </a:moveTo>
                  <a:lnTo>
                    <a:pt x="382219" y="1681594"/>
                  </a:lnTo>
                </a:path>
                <a:path w="3041650" h="2062479">
                  <a:moveTo>
                    <a:pt x="291693" y="1577352"/>
                  </a:moveTo>
                  <a:lnTo>
                    <a:pt x="426110" y="1655991"/>
                  </a:lnTo>
                </a:path>
                <a:path w="3041650" h="2062479">
                  <a:moveTo>
                    <a:pt x="305409" y="1570951"/>
                  </a:moveTo>
                  <a:lnTo>
                    <a:pt x="439826" y="1649590"/>
                  </a:lnTo>
                </a:path>
                <a:path w="3041650" h="2062479">
                  <a:moveTo>
                    <a:pt x="349313" y="1544434"/>
                  </a:moveTo>
                  <a:lnTo>
                    <a:pt x="483730" y="1623060"/>
                  </a:lnTo>
                </a:path>
                <a:path w="3041650" h="2062479">
                  <a:moveTo>
                    <a:pt x="362102" y="1537119"/>
                  </a:moveTo>
                  <a:lnTo>
                    <a:pt x="495617" y="1616659"/>
                  </a:lnTo>
                </a:path>
                <a:path w="3041650" h="2062479">
                  <a:moveTo>
                    <a:pt x="373075" y="1531632"/>
                  </a:moveTo>
                  <a:lnTo>
                    <a:pt x="507504" y="1610258"/>
                  </a:lnTo>
                </a:path>
                <a:path w="3041650" h="2062479">
                  <a:moveTo>
                    <a:pt x="401434" y="1515173"/>
                  </a:moveTo>
                  <a:lnTo>
                    <a:pt x="534923" y="1593799"/>
                  </a:lnTo>
                </a:path>
                <a:path w="3041650" h="2062479">
                  <a:moveTo>
                    <a:pt x="448056" y="1487741"/>
                  </a:moveTo>
                  <a:lnTo>
                    <a:pt x="581558" y="1566367"/>
                  </a:lnTo>
                </a:path>
                <a:path w="3041650" h="2062479">
                  <a:moveTo>
                    <a:pt x="473671" y="1473111"/>
                  </a:moveTo>
                  <a:lnTo>
                    <a:pt x="607161" y="1551749"/>
                  </a:lnTo>
                </a:path>
                <a:path w="3041650" h="2062479">
                  <a:moveTo>
                    <a:pt x="382219" y="1580083"/>
                  </a:moveTo>
                  <a:lnTo>
                    <a:pt x="373075" y="1589227"/>
                  </a:lnTo>
                  <a:lnTo>
                    <a:pt x="384047" y="1596542"/>
                  </a:lnTo>
                  <a:lnTo>
                    <a:pt x="406907" y="1596542"/>
                  </a:lnTo>
                  <a:lnTo>
                    <a:pt x="416052" y="1588325"/>
                  </a:lnTo>
                  <a:lnTo>
                    <a:pt x="406907" y="1579168"/>
                  </a:lnTo>
                  <a:lnTo>
                    <a:pt x="382219" y="1580083"/>
                  </a:lnTo>
                  <a:close/>
                </a:path>
                <a:path w="3041650" h="2062479">
                  <a:moveTo>
                    <a:pt x="384047" y="1618500"/>
                  </a:moveTo>
                  <a:lnTo>
                    <a:pt x="406907" y="1618500"/>
                  </a:lnTo>
                  <a:lnTo>
                    <a:pt x="416052" y="1609356"/>
                  </a:lnTo>
                  <a:lnTo>
                    <a:pt x="416052" y="1588325"/>
                  </a:lnTo>
                </a:path>
                <a:path w="3041650" h="2062479">
                  <a:moveTo>
                    <a:pt x="373075" y="1589227"/>
                  </a:moveTo>
                  <a:lnTo>
                    <a:pt x="373075" y="1608442"/>
                  </a:lnTo>
                </a:path>
                <a:path w="3041650" h="2062479">
                  <a:moveTo>
                    <a:pt x="384047" y="1596542"/>
                  </a:moveTo>
                  <a:lnTo>
                    <a:pt x="384047" y="1614843"/>
                  </a:lnTo>
                </a:path>
                <a:path w="3041650" h="2062479">
                  <a:moveTo>
                    <a:pt x="406907" y="1596542"/>
                  </a:moveTo>
                  <a:lnTo>
                    <a:pt x="406907" y="1618500"/>
                  </a:lnTo>
                </a:path>
                <a:path w="3041650" h="2062479">
                  <a:moveTo>
                    <a:pt x="367588" y="1555407"/>
                  </a:moveTo>
                  <a:lnTo>
                    <a:pt x="349949" y="1557657"/>
                  </a:lnTo>
                  <a:lnTo>
                    <a:pt x="336161" y="1562482"/>
                  </a:lnTo>
                  <a:lnTo>
                    <a:pt x="325285" y="1569024"/>
                  </a:lnTo>
                  <a:lnTo>
                    <a:pt x="316382" y="1576425"/>
                  </a:lnTo>
                </a:path>
                <a:path w="3041650" h="2062479">
                  <a:moveTo>
                    <a:pt x="505675" y="1454810"/>
                  </a:moveTo>
                  <a:lnTo>
                    <a:pt x="505675" y="1489557"/>
                  </a:lnTo>
                </a:path>
                <a:path w="3041650" h="2062479">
                  <a:moveTo>
                    <a:pt x="514807" y="1448409"/>
                  </a:moveTo>
                  <a:lnTo>
                    <a:pt x="514807" y="1467624"/>
                  </a:lnTo>
                  <a:lnTo>
                    <a:pt x="527621" y="1486827"/>
                  </a:lnTo>
                  <a:lnTo>
                    <a:pt x="518464" y="1491399"/>
                  </a:lnTo>
                  <a:lnTo>
                    <a:pt x="518464" y="1497799"/>
                  </a:lnTo>
                </a:path>
                <a:path w="3041650" h="2062479">
                  <a:moveTo>
                    <a:pt x="520293" y="1445666"/>
                  </a:moveTo>
                  <a:lnTo>
                    <a:pt x="527621" y="1450251"/>
                  </a:lnTo>
                  <a:lnTo>
                    <a:pt x="527621" y="1460309"/>
                  </a:lnTo>
                  <a:lnTo>
                    <a:pt x="519379" y="1457566"/>
                  </a:lnTo>
                  <a:lnTo>
                    <a:pt x="520293" y="1445666"/>
                  </a:lnTo>
                  <a:close/>
                </a:path>
                <a:path w="3041650" h="2062479">
                  <a:moveTo>
                    <a:pt x="3041294" y="0"/>
                  </a:moveTo>
                  <a:lnTo>
                    <a:pt x="527621" y="1450251"/>
                  </a:lnTo>
                </a:path>
                <a:path w="3041650" h="2062479">
                  <a:moveTo>
                    <a:pt x="572414" y="1508760"/>
                  </a:moveTo>
                  <a:lnTo>
                    <a:pt x="622706" y="154077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671671" y="3034042"/>
              <a:ext cx="40640" cy="38735"/>
            </a:xfrm>
            <a:custGeom>
              <a:avLst/>
              <a:gdLst/>
              <a:ahLst/>
              <a:cxnLst/>
              <a:rect l="l" t="t" r="r" b="b"/>
              <a:pathLst>
                <a:path w="40639" h="38735">
                  <a:moveTo>
                    <a:pt x="37490" y="0"/>
                  </a:moveTo>
                  <a:lnTo>
                    <a:pt x="32931" y="1841"/>
                  </a:lnTo>
                  <a:lnTo>
                    <a:pt x="7315" y="17386"/>
                  </a:lnTo>
                  <a:lnTo>
                    <a:pt x="2755" y="19202"/>
                  </a:lnTo>
                  <a:lnTo>
                    <a:pt x="0" y="24701"/>
                  </a:lnTo>
                  <a:lnTo>
                    <a:pt x="0" y="35674"/>
                  </a:lnTo>
                  <a:lnTo>
                    <a:pt x="2755" y="38417"/>
                  </a:lnTo>
                  <a:lnTo>
                    <a:pt x="7315" y="36575"/>
                  </a:lnTo>
                  <a:lnTo>
                    <a:pt x="32931" y="21043"/>
                  </a:lnTo>
                  <a:lnTo>
                    <a:pt x="37490" y="19202"/>
                  </a:lnTo>
                  <a:lnTo>
                    <a:pt x="40233" y="13716"/>
                  </a:lnTo>
                  <a:lnTo>
                    <a:pt x="40233" y="2743"/>
                  </a:lnTo>
                  <a:lnTo>
                    <a:pt x="3749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671671" y="3034042"/>
              <a:ext cx="40640" cy="38735"/>
            </a:xfrm>
            <a:custGeom>
              <a:avLst/>
              <a:gdLst/>
              <a:ahLst/>
              <a:cxnLst/>
              <a:rect l="l" t="t" r="r" b="b"/>
              <a:pathLst>
                <a:path w="40639" h="38735">
                  <a:moveTo>
                    <a:pt x="7315" y="36575"/>
                  </a:moveTo>
                  <a:lnTo>
                    <a:pt x="2755" y="38417"/>
                  </a:lnTo>
                  <a:lnTo>
                    <a:pt x="0" y="35674"/>
                  </a:lnTo>
                  <a:lnTo>
                    <a:pt x="0" y="30175"/>
                  </a:lnTo>
                  <a:lnTo>
                    <a:pt x="0" y="24701"/>
                  </a:lnTo>
                  <a:lnTo>
                    <a:pt x="2755" y="19202"/>
                  </a:lnTo>
                  <a:lnTo>
                    <a:pt x="7315" y="17386"/>
                  </a:lnTo>
                  <a:lnTo>
                    <a:pt x="32931" y="1841"/>
                  </a:lnTo>
                  <a:lnTo>
                    <a:pt x="37490" y="0"/>
                  </a:lnTo>
                  <a:lnTo>
                    <a:pt x="40233" y="2743"/>
                  </a:lnTo>
                  <a:lnTo>
                    <a:pt x="40233" y="8242"/>
                  </a:lnTo>
                  <a:lnTo>
                    <a:pt x="40233" y="13716"/>
                  </a:lnTo>
                  <a:lnTo>
                    <a:pt x="37490" y="19202"/>
                  </a:lnTo>
                  <a:lnTo>
                    <a:pt x="32931" y="21043"/>
                  </a:lnTo>
                  <a:lnTo>
                    <a:pt x="7315" y="3657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689045" y="3038627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4">
                  <a:moveTo>
                    <a:pt x="8229" y="0"/>
                  </a:moveTo>
                  <a:lnTo>
                    <a:pt x="0" y="11874"/>
                  </a:lnTo>
                  <a:lnTo>
                    <a:pt x="0" y="25590"/>
                  </a:lnTo>
                  <a:lnTo>
                    <a:pt x="8229" y="29248"/>
                  </a:lnTo>
                  <a:lnTo>
                    <a:pt x="24688" y="6400"/>
                  </a:lnTo>
                  <a:lnTo>
                    <a:pt x="16459" y="2743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689045" y="3038627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4">
                  <a:moveTo>
                    <a:pt x="8229" y="29248"/>
                  </a:moveTo>
                  <a:lnTo>
                    <a:pt x="0" y="25590"/>
                  </a:lnTo>
                  <a:lnTo>
                    <a:pt x="0" y="11874"/>
                  </a:lnTo>
                  <a:lnTo>
                    <a:pt x="8229" y="0"/>
                  </a:lnTo>
                  <a:lnTo>
                    <a:pt x="16459" y="2743"/>
                  </a:lnTo>
                  <a:lnTo>
                    <a:pt x="24688" y="6400"/>
                  </a:lnTo>
                  <a:lnTo>
                    <a:pt x="8229" y="2924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697274" y="3042285"/>
              <a:ext cx="16510" cy="28575"/>
            </a:xfrm>
            <a:custGeom>
              <a:avLst/>
              <a:gdLst/>
              <a:ahLst/>
              <a:cxnLst/>
              <a:rect l="l" t="t" r="r" b="b"/>
              <a:pathLst>
                <a:path w="16510" h="28575">
                  <a:moveTo>
                    <a:pt x="8229" y="0"/>
                  </a:moveTo>
                  <a:lnTo>
                    <a:pt x="0" y="11874"/>
                  </a:lnTo>
                  <a:lnTo>
                    <a:pt x="0" y="25590"/>
                  </a:lnTo>
                  <a:lnTo>
                    <a:pt x="8229" y="28333"/>
                  </a:lnTo>
                  <a:lnTo>
                    <a:pt x="16459" y="17373"/>
                  </a:lnTo>
                  <a:lnTo>
                    <a:pt x="16459" y="2743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689045" y="3042285"/>
              <a:ext cx="24765" cy="28575"/>
            </a:xfrm>
            <a:custGeom>
              <a:avLst/>
              <a:gdLst/>
              <a:ahLst/>
              <a:cxnLst/>
              <a:rect l="l" t="t" r="r" b="b"/>
              <a:pathLst>
                <a:path w="24764" h="28575">
                  <a:moveTo>
                    <a:pt x="16459" y="0"/>
                  </a:moveTo>
                  <a:lnTo>
                    <a:pt x="24688" y="2743"/>
                  </a:lnTo>
                  <a:lnTo>
                    <a:pt x="24688" y="17373"/>
                  </a:lnTo>
                  <a:lnTo>
                    <a:pt x="16459" y="28333"/>
                  </a:lnTo>
                  <a:lnTo>
                    <a:pt x="8229" y="25590"/>
                  </a:lnTo>
                  <a:lnTo>
                    <a:pt x="8229" y="11874"/>
                  </a:lnTo>
                  <a:lnTo>
                    <a:pt x="16459" y="0"/>
                  </a:lnTo>
                  <a:close/>
                </a:path>
                <a:path w="24764" h="28575">
                  <a:moveTo>
                    <a:pt x="0" y="8216"/>
                  </a:moveTo>
                  <a:lnTo>
                    <a:pt x="8229" y="1187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685387" y="3226079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37490" y="0"/>
                  </a:moveTo>
                  <a:lnTo>
                    <a:pt x="33832" y="1828"/>
                  </a:lnTo>
                  <a:lnTo>
                    <a:pt x="8229" y="16446"/>
                  </a:lnTo>
                  <a:lnTo>
                    <a:pt x="3657" y="18287"/>
                  </a:lnTo>
                  <a:lnTo>
                    <a:pt x="0" y="24688"/>
                  </a:lnTo>
                  <a:lnTo>
                    <a:pt x="0" y="34747"/>
                  </a:lnTo>
                  <a:lnTo>
                    <a:pt x="3657" y="37490"/>
                  </a:lnTo>
                  <a:lnTo>
                    <a:pt x="8229" y="35648"/>
                  </a:lnTo>
                  <a:lnTo>
                    <a:pt x="33832" y="21031"/>
                  </a:lnTo>
                  <a:lnTo>
                    <a:pt x="37490" y="19189"/>
                  </a:lnTo>
                  <a:lnTo>
                    <a:pt x="41160" y="13715"/>
                  </a:lnTo>
                  <a:lnTo>
                    <a:pt x="41160" y="2730"/>
                  </a:lnTo>
                  <a:lnTo>
                    <a:pt x="3749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685387" y="3226079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8229" y="35648"/>
                  </a:moveTo>
                  <a:lnTo>
                    <a:pt x="3657" y="37490"/>
                  </a:lnTo>
                  <a:lnTo>
                    <a:pt x="0" y="34747"/>
                  </a:lnTo>
                  <a:lnTo>
                    <a:pt x="0" y="29248"/>
                  </a:lnTo>
                  <a:lnTo>
                    <a:pt x="0" y="24688"/>
                  </a:lnTo>
                  <a:lnTo>
                    <a:pt x="3657" y="18287"/>
                  </a:lnTo>
                  <a:lnTo>
                    <a:pt x="8229" y="16446"/>
                  </a:lnTo>
                  <a:lnTo>
                    <a:pt x="33832" y="1828"/>
                  </a:lnTo>
                  <a:lnTo>
                    <a:pt x="37490" y="0"/>
                  </a:lnTo>
                  <a:lnTo>
                    <a:pt x="41160" y="2730"/>
                  </a:lnTo>
                  <a:lnTo>
                    <a:pt x="41160" y="8229"/>
                  </a:lnTo>
                  <a:lnTo>
                    <a:pt x="41160" y="13715"/>
                  </a:lnTo>
                  <a:lnTo>
                    <a:pt x="37490" y="19189"/>
                  </a:lnTo>
                  <a:lnTo>
                    <a:pt x="33832" y="21031"/>
                  </a:lnTo>
                  <a:lnTo>
                    <a:pt x="8229" y="3564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703675" y="3230651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5">
                  <a:moveTo>
                    <a:pt x="8229" y="0"/>
                  </a:moveTo>
                  <a:lnTo>
                    <a:pt x="0" y="10960"/>
                  </a:lnTo>
                  <a:lnTo>
                    <a:pt x="0" y="25590"/>
                  </a:lnTo>
                  <a:lnTo>
                    <a:pt x="8229" y="29260"/>
                  </a:lnTo>
                  <a:lnTo>
                    <a:pt x="24688" y="6400"/>
                  </a:lnTo>
                  <a:lnTo>
                    <a:pt x="16459" y="1816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703675" y="3230651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5">
                  <a:moveTo>
                    <a:pt x="8229" y="29260"/>
                  </a:moveTo>
                  <a:lnTo>
                    <a:pt x="0" y="25590"/>
                  </a:lnTo>
                  <a:lnTo>
                    <a:pt x="0" y="10960"/>
                  </a:lnTo>
                  <a:lnTo>
                    <a:pt x="8229" y="0"/>
                  </a:lnTo>
                  <a:lnTo>
                    <a:pt x="16459" y="1816"/>
                  </a:lnTo>
                  <a:lnTo>
                    <a:pt x="24688" y="6400"/>
                  </a:lnTo>
                  <a:lnTo>
                    <a:pt x="8229" y="292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711905" y="3234308"/>
              <a:ext cx="16510" cy="28575"/>
            </a:xfrm>
            <a:custGeom>
              <a:avLst/>
              <a:gdLst/>
              <a:ahLst/>
              <a:cxnLst/>
              <a:rect l="l" t="t" r="r" b="b"/>
              <a:pathLst>
                <a:path w="16510" h="28575">
                  <a:moveTo>
                    <a:pt x="8229" y="0"/>
                  </a:moveTo>
                  <a:lnTo>
                    <a:pt x="0" y="10960"/>
                  </a:lnTo>
                  <a:lnTo>
                    <a:pt x="0" y="25603"/>
                  </a:lnTo>
                  <a:lnTo>
                    <a:pt x="8229" y="28333"/>
                  </a:lnTo>
                  <a:lnTo>
                    <a:pt x="16459" y="16459"/>
                  </a:lnTo>
                  <a:lnTo>
                    <a:pt x="16459" y="2743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441242" y="1442084"/>
              <a:ext cx="2731770" cy="1821180"/>
            </a:xfrm>
            <a:custGeom>
              <a:avLst/>
              <a:gdLst/>
              <a:ahLst/>
              <a:cxnLst/>
              <a:rect l="l" t="t" r="r" b="b"/>
              <a:pathLst>
                <a:path w="2731770" h="1821179">
                  <a:moveTo>
                    <a:pt x="278891" y="1792224"/>
                  </a:moveTo>
                  <a:lnTo>
                    <a:pt x="287121" y="1794967"/>
                  </a:lnTo>
                  <a:lnTo>
                    <a:pt x="287121" y="1808683"/>
                  </a:lnTo>
                  <a:lnTo>
                    <a:pt x="278891" y="1820557"/>
                  </a:lnTo>
                  <a:lnTo>
                    <a:pt x="270662" y="1817827"/>
                  </a:lnTo>
                  <a:lnTo>
                    <a:pt x="270662" y="1803184"/>
                  </a:lnTo>
                  <a:lnTo>
                    <a:pt x="278891" y="1792224"/>
                  </a:lnTo>
                  <a:close/>
                </a:path>
                <a:path w="2731770" h="1821179">
                  <a:moveTo>
                    <a:pt x="262432" y="1799526"/>
                  </a:moveTo>
                  <a:lnTo>
                    <a:pt x="270662" y="1803184"/>
                  </a:lnTo>
                </a:path>
                <a:path w="2731770" h="1821179">
                  <a:moveTo>
                    <a:pt x="33832" y="1503273"/>
                  </a:moveTo>
                  <a:lnTo>
                    <a:pt x="42062" y="1506016"/>
                  </a:lnTo>
                  <a:lnTo>
                    <a:pt x="42062" y="1520634"/>
                  </a:lnTo>
                  <a:lnTo>
                    <a:pt x="33832" y="1531607"/>
                  </a:lnTo>
                  <a:lnTo>
                    <a:pt x="25603" y="1528876"/>
                  </a:lnTo>
                  <a:lnTo>
                    <a:pt x="25603" y="1515160"/>
                  </a:lnTo>
                  <a:lnTo>
                    <a:pt x="33832" y="1503273"/>
                  </a:lnTo>
                  <a:close/>
                </a:path>
                <a:path w="2731770" h="1821179">
                  <a:moveTo>
                    <a:pt x="16459" y="1511490"/>
                  </a:moveTo>
                  <a:lnTo>
                    <a:pt x="25603" y="1515160"/>
                  </a:lnTo>
                </a:path>
                <a:path w="2731770" h="1821179">
                  <a:moveTo>
                    <a:pt x="32003" y="1501432"/>
                  </a:moveTo>
                  <a:lnTo>
                    <a:pt x="32918" y="1502359"/>
                  </a:lnTo>
                  <a:lnTo>
                    <a:pt x="42062" y="1506016"/>
                  </a:lnTo>
                </a:path>
                <a:path w="2731770" h="1821179">
                  <a:moveTo>
                    <a:pt x="25603" y="1528876"/>
                  </a:moveTo>
                  <a:lnTo>
                    <a:pt x="16459" y="1525219"/>
                  </a:lnTo>
                  <a:lnTo>
                    <a:pt x="16459" y="1511490"/>
                  </a:lnTo>
                </a:path>
                <a:path w="2731770" h="1821179">
                  <a:moveTo>
                    <a:pt x="2462479" y="104241"/>
                  </a:moveTo>
                  <a:lnTo>
                    <a:pt x="2470708" y="106972"/>
                  </a:lnTo>
                  <a:lnTo>
                    <a:pt x="2470708" y="120700"/>
                  </a:lnTo>
                  <a:lnTo>
                    <a:pt x="2462479" y="132575"/>
                  </a:lnTo>
                  <a:lnTo>
                    <a:pt x="2454262" y="129832"/>
                  </a:lnTo>
                  <a:lnTo>
                    <a:pt x="2454262" y="116116"/>
                  </a:lnTo>
                  <a:lnTo>
                    <a:pt x="2462479" y="104241"/>
                  </a:lnTo>
                  <a:close/>
                </a:path>
                <a:path w="2731770" h="1821179">
                  <a:moveTo>
                    <a:pt x="2446020" y="111556"/>
                  </a:moveTo>
                  <a:lnTo>
                    <a:pt x="2454262" y="116116"/>
                  </a:lnTo>
                </a:path>
                <a:path w="2731770" h="1821179">
                  <a:moveTo>
                    <a:pt x="2461577" y="102400"/>
                  </a:moveTo>
                  <a:lnTo>
                    <a:pt x="2462479" y="103314"/>
                  </a:lnTo>
                  <a:lnTo>
                    <a:pt x="2470708" y="106972"/>
                  </a:lnTo>
                </a:path>
                <a:path w="2731770" h="1821179">
                  <a:moveTo>
                    <a:pt x="2454262" y="129832"/>
                  </a:moveTo>
                  <a:lnTo>
                    <a:pt x="2446020" y="126174"/>
                  </a:lnTo>
                  <a:lnTo>
                    <a:pt x="2446020" y="111556"/>
                  </a:lnTo>
                </a:path>
                <a:path w="2731770" h="1821179">
                  <a:moveTo>
                    <a:pt x="4584" y="1492300"/>
                  </a:moveTo>
                  <a:lnTo>
                    <a:pt x="2518257" y="40233"/>
                  </a:lnTo>
                </a:path>
                <a:path w="2731770" h="1821179">
                  <a:moveTo>
                    <a:pt x="300837" y="1562709"/>
                  </a:moveTo>
                  <a:lnTo>
                    <a:pt x="2731312" y="157264"/>
                  </a:lnTo>
                </a:path>
                <a:path w="2731770" h="1821179">
                  <a:moveTo>
                    <a:pt x="2665488" y="117957"/>
                  </a:moveTo>
                  <a:lnTo>
                    <a:pt x="243243" y="1516075"/>
                  </a:lnTo>
                </a:path>
                <a:path w="2731770" h="1821179">
                  <a:moveTo>
                    <a:pt x="291693" y="1557223"/>
                  </a:moveTo>
                  <a:lnTo>
                    <a:pt x="2723095" y="152692"/>
                  </a:lnTo>
                </a:path>
                <a:path w="2731770" h="1821179">
                  <a:moveTo>
                    <a:pt x="2579522" y="168249"/>
                  </a:moveTo>
                  <a:lnTo>
                    <a:pt x="2502712" y="124358"/>
                  </a:lnTo>
                  <a:lnTo>
                    <a:pt x="2502712" y="77724"/>
                  </a:lnTo>
                </a:path>
                <a:path w="2731770" h="1821179">
                  <a:moveTo>
                    <a:pt x="32003" y="1551724"/>
                  </a:moveTo>
                  <a:lnTo>
                    <a:pt x="2502712" y="124358"/>
                  </a:lnTo>
                </a:path>
                <a:path w="2731770" h="1821179">
                  <a:moveTo>
                    <a:pt x="0" y="1520634"/>
                  </a:moveTo>
                  <a:lnTo>
                    <a:pt x="2507297" y="74066"/>
                  </a:lnTo>
                  <a:lnTo>
                    <a:pt x="2511856" y="71323"/>
                  </a:lnTo>
                  <a:lnTo>
                    <a:pt x="2512771" y="68567"/>
                  </a:lnTo>
                  <a:lnTo>
                    <a:pt x="2508211" y="64909"/>
                  </a:lnTo>
                  <a:lnTo>
                    <a:pt x="2496312" y="53949"/>
                  </a:lnTo>
                </a:path>
                <a:path w="2731770" h="1821179">
                  <a:moveTo>
                    <a:pt x="2611539" y="417868"/>
                  </a:moveTo>
                  <a:lnTo>
                    <a:pt x="2648102" y="440740"/>
                  </a:lnTo>
                  <a:lnTo>
                    <a:pt x="2648102" y="206641"/>
                  </a:lnTo>
                </a:path>
                <a:path w="2731770" h="1821179">
                  <a:moveTo>
                    <a:pt x="2729496" y="393192"/>
                  </a:moveTo>
                  <a:lnTo>
                    <a:pt x="1841614" y="905243"/>
                  </a:lnTo>
                </a:path>
                <a:path w="2731770" h="1821179">
                  <a:moveTo>
                    <a:pt x="1558137" y="1068006"/>
                  </a:moveTo>
                  <a:lnTo>
                    <a:pt x="721461" y="1549908"/>
                  </a:lnTo>
                </a:path>
                <a:path w="2731770" h="1821179">
                  <a:moveTo>
                    <a:pt x="2731312" y="404164"/>
                  </a:moveTo>
                  <a:lnTo>
                    <a:pt x="2731312" y="157264"/>
                  </a:lnTo>
                  <a:lnTo>
                    <a:pt x="2665488" y="117957"/>
                  </a:lnTo>
                </a:path>
                <a:path w="2731770" h="1821179">
                  <a:moveTo>
                    <a:pt x="32003" y="1399933"/>
                  </a:moveTo>
                  <a:lnTo>
                    <a:pt x="2458821" y="0"/>
                  </a:lnTo>
                  <a:lnTo>
                    <a:pt x="2518257" y="31991"/>
                  </a:lnTo>
                  <a:lnTo>
                    <a:pt x="2518257" y="4023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249231" y="3354095"/>
              <a:ext cx="24130" cy="82550"/>
            </a:xfrm>
            <a:custGeom>
              <a:avLst/>
              <a:gdLst/>
              <a:ahLst/>
              <a:cxnLst/>
              <a:rect l="l" t="t" r="r" b="b"/>
              <a:pathLst>
                <a:path w="24129" h="82550">
                  <a:moveTo>
                    <a:pt x="19189" y="0"/>
                  </a:moveTo>
                  <a:lnTo>
                    <a:pt x="11874" y="2730"/>
                  </a:lnTo>
                  <a:lnTo>
                    <a:pt x="5473" y="6388"/>
                  </a:lnTo>
                  <a:lnTo>
                    <a:pt x="0" y="13716"/>
                  </a:lnTo>
                  <a:lnTo>
                    <a:pt x="0" y="25590"/>
                  </a:lnTo>
                  <a:lnTo>
                    <a:pt x="2730" y="27431"/>
                  </a:lnTo>
                  <a:lnTo>
                    <a:pt x="6388" y="28346"/>
                  </a:lnTo>
                  <a:lnTo>
                    <a:pt x="7302" y="81381"/>
                  </a:lnTo>
                  <a:lnTo>
                    <a:pt x="9131" y="82296"/>
                  </a:lnTo>
                  <a:lnTo>
                    <a:pt x="11874" y="81381"/>
                  </a:lnTo>
                  <a:lnTo>
                    <a:pt x="14617" y="79540"/>
                  </a:lnTo>
                  <a:lnTo>
                    <a:pt x="17360" y="76796"/>
                  </a:lnTo>
                  <a:lnTo>
                    <a:pt x="17360" y="74066"/>
                  </a:lnTo>
                  <a:lnTo>
                    <a:pt x="19189" y="21932"/>
                  </a:lnTo>
                  <a:lnTo>
                    <a:pt x="21932" y="18288"/>
                  </a:lnTo>
                  <a:lnTo>
                    <a:pt x="23761" y="13716"/>
                  </a:lnTo>
                  <a:lnTo>
                    <a:pt x="23761" y="9131"/>
                  </a:lnTo>
                  <a:lnTo>
                    <a:pt x="23761" y="2730"/>
                  </a:lnTo>
                  <a:lnTo>
                    <a:pt x="19189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249231" y="3354095"/>
              <a:ext cx="24130" cy="82550"/>
            </a:xfrm>
            <a:custGeom>
              <a:avLst/>
              <a:gdLst/>
              <a:ahLst/>
              <a:cxnLst/>
              <a:rect l="l" t="t" r="r" b="b"/>
              <a:pathLst>
                <a:path w="24129" h="82550">
                  <a:moveTo>
                    <a:pt x="23761" y="9131"/>
                  </a:moveTo>
                  <a:lnTo>
                    <a:pt x="23761" y="2730"/>
                  </a:lnTo>
                  <a:lnTo>
                    <a:pt x="19189" y="0"/>
                  </a:lnTo>
                  <a:lnTo>
                    <a:pt x="11874" y="2730"/>
                  </a:lnTo>
                  <a:lnTo>
                    <a:pt x="5473" y="6388"/>
                  </a:lnTo>
                  <a:lnTo>
                    <a:pt x="0" y="13716"/>
                  </a:lnTo>
                  <a:lnTo>
                    <a:pt x="0" y="21031"/>
                  </a:lnTo>
                  <a:lnTo>
                    <a:pt x="0" y="25590"/>
                  </a:lnTo>
                  <a:lnTo>
                    <a:pt x="2730" y="27431"/>
                  </a:lnTo>
                  <a:lnTo>
                    <a:pt x="6388" y="28346"/>
                  </a:lnTo>
                  <a:lnTo>
                    <a:pt x="7302" y="78638"/>
                  </a:lnTo>
                  <a:lnTo>
                    <a:pt x="7302" y="81381"/>
                  </a:lnTo>
                  <a:lnTo>
                    <a:pt x="9131" y="82296"/>
                  </a:lnTo>
                  <a:lnTo>
                    <a:pt x="11874" y="81381"/>
                  </a:lnTo>
                  <a:lnTo>
                    <a:pt x="14617" y="79540"/>
                  </a:lnTo>
                  <a:lnTo>
                    <a:pt x="17360" y="76796"/>
                  </a:lnTo>
                  <a:lnTo>
                    <a:pt x="17360" y="74066"/>
                  </a:lnTo>
                  <a:lnTo>
                    <a:pt x="19189" y="21932"/>
                  </a:lnTo>
                  <a:lnTo>
                    <a:pt x="21932" y="18288"/>
                  </a:lnTo>
                  <a:lnTo>
                    <a:pt x="23761" y="13716"/>
                  </a:lnTo>
                  <a:lnTo>
                    <a:pt x="23761" y="913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73043" y="1521180"/>
              <a:ext cx="2630163" cy="1758391"/>
            </a:xfrm>
            <a:prstGeom prst="rect">
              <a:avLst/>
            </a:prstGeom>
          </p:spPr>
        </p:pic>
      </p:grpSp>
      <p:grpSp>
        <p:nvGrpSpPr>
          <p:cNvPr id="97" name="object 97"/>
          <p:cNvGrpSpPr/>
          <p:nvPr/>
        </p:nvGrpSpPr>
        <p:grpSpPr>
          <a:xfrm>
            <a:off x="7973123" y="5723915"/>
            <a:ext cx="1120140" cy="951230"/>
            <a:chOff x="2918523" y="5723915"/>
            <a:chExt cx="1120140" cy="951230"/>
          </a:xfrm>
        </p:grpSpPr>
        <p:sp>
          <p:nvSpPr>
            <p:cNvPr id="98" name="object 98"/>
            <p:cNvSpPr/>
            <p:nvPr/>
          </p:nvSpPr>
          <p:spPr>
            <a:xfrm>
              <a:off x="3255187" y="6252375"/>
              <a:ext cx="48895" cy="422909"/>
            </a:xfrm>
            <a:custGeom>
              <a:avLst/>
              <a:gdLst/>
              <a:ahLst/>
              <a:cxnLst/>
              <a:rect l="l" t="t" r="r" b="b"/>
              <a:pathLst>
                <a:path w="48895" h="422909">
                  <a:moveTo>
                    <a:pt x="3657" y="0"/>
                  </a:moveTo>
                  <a:lnTo>
                    <a:pt x="5016" y="10439"/>
                  </a:lnTo>
                  <a:lnTo>
                    <a:pt x="29362" y="22072"/>
                  </a:lnTo>
                  <a:lnTo>
                    <a:pt x="38887" y="26314"/>
                  </a:lnTo>
                  <a:lnTo>
                    <a:pt x="40995" y="35839"/>
                  </a:lnTo>
                  <a:lnTo>
                    <a:pt x="39941" y="42189"/>
                  </a:lnTo>
                  <a:lnTo>
                    <a:pt x="40995" y="411543"/>
                  </a:lnTo>
                  <a:lnTo>
                    <a:pt x="36766" y="413664"/>
                  </a:lnTo>
                  <a:lnTo>
                    <a:pt x="32537" y="410489"/>
                  </a:lnTo>
                  <a:lnTo>
                    <a:pt x="0" y="397268"/>
                  </a:lnTo>
                  <a:lnTo>
                    <a:pt x="0" y="405282"/>
                  </a:lnTo>
                  <a:lnTo>
                    <a:pt x="32994" y="421805"/>
                  </a:lnTo>
                  <a:lnTo>
                    <a:pt x="36995" y="422694"/>
                  </a:lnTo>
                  <a:lnTo>
                    <a:pt x="40957" y="422554"/>
                  </a:lnTo>
                  <a:lnTo>
                    <a:pt x="44665" y="421843"/>
                  </a:lnTo>
                  <a:lnTo>
                    <a:pt x="46672" y="417944"/>
                  </a:lnTo>
                  <a:lnTo>
                    <a:pt x="47853" y="414312"/>
                  </a:lnTo>
                  <a:lnTo>
                    <a:pt x="48412" y="411543"/>
                  </a:lnTo>
                  <a:lnTo>
                    <a:pt x="47345" y="34772"/>
                  </a:lnTo>
                  <a:lnTo>
                    <a:pt x="47345" y="28422"/>
                  </a:lnTo>
                  <a:lnTo>
                    <a:pt x="43116" y="18897"/>
                  </a:lnTo>
                  <a:lnTo>
                    <a:pt x="3657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255187" y="6274447"/>
              <a:ext cx="41275" cy="391795"/>
            </a:xfrm>
            <a:custGeom>
              <a:avLst/>
              <a:gdLst/>
              <a:ahLst/>
              <a:cxnLst/>
              <a:rect l="l" t="t" r="r" b="b"/>
              <a:pathLst>
                <a:path w="41275" h="391795">
                  <a:moveTo>
                    <a:pt x="40982" y="13766"/>
                  </a:moveTo>
                  <a:lnTo>
                    <a:pt x="38874" y="4241"/>
                  </a:lnTo>
                  <a:lnTo>
                    <a:pt x="29349" y="0"/>
                  </a:lnTo>
                  <a:lnTo>
                    <a:pt x="28371" y="134505"/>
                  </a:lnTo>
                  <a:lnTo>
                    <a:pt x="28371" y="345694"/>
                  </a:lnTo>
                  <a:lnTo>
                    <a:pt x="0" y="360121"/>
                  </a:lnTo>
                  <a:lnTo>
                    <a:pt x="0" y="375196"/>
                  </a:lnTo>
                  <a:lnTo>
                    <a:pt x="28371" y="386727"/>
                  </a:lnTo>
                  <a:lnTo>
                    <a:pt x="32524" y="388416"/>
                  </a:lnTo>
                  <a:lnTo>
                    <a:pt x="36766" y="391591"/>
                  </a:lnTo>
                  <a:lnTo>
                    <a:pt x="40982" y="389470"/>
                  </a:lnTo>
                  <a:lnTo>
                    <a:pt x="39941" y="20116"/>
                  </a:lnTo>
                  <a:lnTo>
                    <a:pt x="40982" y="13766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299853" y="5923597"/>
              <a:ext cx="738505" cy="751205"/>
            </a:xfrm>
            <a:custGeom>
              <a:avLst/>
              <a:gdLst/>
              <a:ahLst/>
              <a:cxnLst/>
              <a:rect l="l" t="t" r="r" b="b"/>
              <a:pathLst>
                <a:path w="738504" h="751204">
                  <a:moveTo>
                    <a:pt x="737552" y="0"/>
                  </a:moveTo>
                  <a:lnTo>
                    <a:pt x="2425" y="361797"/>
                  </a:lnTo>
                  <a:lnTo>
                    <a:pt x="2679" y="363550"/>
                  </a:lnTo>
                  <a:lnTo>
                    <a:pt x="3746" y="740321"/>
                  </a:lnTo>
                  <a:lnTo>
                    <a:pt x="3187" y="743089"/>
                  </a:lnTo>
                  <a:lnTo>
                    <a:pt x="2006" y="746721"/>
                  </a:lnTo>
                  <a:lnTo>
                    <a:pt x="0" y="750620"/>
                  </a:lnTo>
                  <a:lnTo>
                    <a:pt x="3606" y="749909"/>
                  </a:lnTo>
                  <a:lnTo>
                    <a:pt x="725982" y="393471"/>
                  </a:lnTo>
                  <a:lnTo>
                    <a:pt x="738200" y="3670"/>
                  </a:lnTo>
                  <a:lnTo>
                    <a:pt x="73755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257029" y="5889218"/>
              <a:ext cx="771525" cy="379730"/>
            </a:xfrm>
            <a:custGeom>
              <a:avLst/>
              <a:gdLst/>
              <a:ahLst/>
              <a:cxnLst/>
              <a:rect l="l" t="t" r="r" b="b"/>
              <a:pathLst>
                <a:path w="771525" h="379729">
                  <a:moveTo>
                    <a:pt x="739775" y="0"/>
                  </a:moveTo>
                  <a:lnTo>
                    <a:pt x="705904" y="1054"/>
                  </a:lnTo>
                  <a:lnTo>
                    <a:pt x="402170" y="150279"/>
                  </a:lnTo>
                  <a:lnTo>
                    <a:pt x="397929" y="155575"/>
                  </a:lnTo>
                  <a:lnTo>
                    <a:pt x="402130" y="161710"/>
                  </a:lnTo>
                  <a:lnTo>
                    <a:pt x="403752" y="169732"/>
                  </a:lnTo>
                  <a:lnTo>
                    <a:pt x="359038" y="196721"/>
                  </a:lnTo>
                  <a:lnTo>
                    <a:pt x="339625" y="197431"/>
                  </a:lnTo>
                  <a:lnTo>
                    <a:pt x="316445" y="193675"/>
                  </a:lnTo>
                  <a:lnTo>
                    <a:pt x="0" y="349250"/>
                  </a:lnTo>
                  <a:lnTo>
                    <a:pt x="1816" y="363156"/>
                  </a:lnTo>
                  <a:lnTo>
                    <a:pt x="35458" y="379298"/>
                  </a:lnTo>
                  <a:lnTo>
                    <a:pt x="770902" y="17335"/>
                  </a:lnTo>
                  <a:lnTo>
                    <a:pt x="770470" y="16929"/>
                  </a:lnTo>
                  <a:lnTo>
                    <a:pt x="73977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292487" y="5906554"/>
              <a:ext cx="745490" cy="379095"/>
            </a:xfrm>
            <a:custGeom>
              <a:avLst/>
              <a:gdLst/>
              <a:ahLst/>
              <a:cxnLst/>
              <a:rect l="l" t="t" r="r" b="b"/>
              <a:pathLst>
                <a:path w="745489" h="379095">
                  <a:moveTo>
                    <a:pt x="735444" y="0"/>
                  </a:moveTo>
                  <a:lnTo>
                    <a:pt x="0" y="361962"/>
                  </a:lnTo>
                  <a:lnTo>
                    <a:pt x="5499" y="365112"/>
                  </a:lnTo>
                  <a:lnTo>
                    <a:pt x="9182" y="372821"/>
                  </a:lnTo>
                  <a:lnTo>
                    <a:pt x="9791" y="378840"/>
                  </a:lnTo>
                  <a:lnTo>
                    <a:pt x="744918" y="17043"/>
                  </a:lnTo>
                  <a:lnTo>
                    <a:pt x="743940" y="11531"/>
                  </a:lnTo>
                  <a:lnTo>
                    <a:pt x="741502" y="5079"/>
                  </a:lnTo>
                  <a:lnTo>
                    <a:pt x="7354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918523" y="5759894"/>
              <a:ext cx="778510" cy="750570"/>
            </a:xfrm>
            <a:custGeom>
              <a:avLst/>
              <a:gdLst/>
              <a:ahLst/>
              <a:cxnLst/>
              <a:rect l="l" t="t" r="r" b="b"/>
              <a:pathLst>
                <a:path w="778510" h="750570">
                  <a:moveTo>
                    <a:pt x="387172" y="189649"/>
                  </a:moveTo>
                  <a:lnTo>
                    <a:pt x="73926" y="345224"/>
                  </a:lnTo>
                  <a:lnTo>
                    <a:pt x="41109" y="343115"/>
                  </a:lnTo>
                  <a:lnTo>
                    <a:pt x="9474" y="325361"/>
                  </a:lnTo>
                  <a:lnTo>
                    <a:pt x="4432" y="327736"/>
                  </a:lnTo>
                  <a:lnTo>
                    <a:pt x="0" y="328510"/>
                  </a:lnTo>
                  <a:lnTo>
                    <a:pt x="0" y="725881"/>
                  </a:lnTo>
                  <a:lnTo>
                    <a:pt x="4254" y="731672"/>
                  </a:lnTo>
                  <a:lnTo>
                    <a:pt x="42252" y="749833"/>
                  </a:lnTo>
                  <a:lnTo>
                    <a:pt x="74714" y="750557"/>
                  </a:lnTo>
                  <a:lnTo>
                    <a:pt x="207924" y="684314"/>
                  </a:lnTo>
                  <a:lnTo>
                    <a:pt x="200926" y="679653"/>
                  </a:lnTo>
                  <a:lnTo>
                    <a:pt x="74980" y="744220"/>
                  </a:lnTo>
                  <a:lnTo>
                    <a:pt x="41109" y="741045"/>
                  </a:lnTo>
                  <a:lnTo>
                    <a:pt x="16776" y="728345"/>
                  </a:lnTo>
                  <a:lnTo>
                    <a:pt x="16776" y="339940"/>
                  </a:lnTo>
                  <a:lnTo>
                    <a:pt x="43230" y="351574"/>
                  </a:lnTo>
                  <a:lnTo>
                    <a:pt x="77101" y="352640"/>
                  </a:lnTo>
                  <a:lnTo>
                    <a:pt x="387172" y="200240"/>
                  </a:lnTo>
                  <a:lnTo>
                    <a:pt x="387172" y="189649"/>
                  </a:lnTo>
                  <a:close/>
                </a:path>
                <a:path w="778510" h="750570">
                  <a:moveTo>
                    <a:pt x="778002" y="0"/>
                  </a:moveTo>
                  <a:lnTo>
                    <a:pt x="777709" y="203"/>
                  </a:lnTo>
                  <a:lnTo>
                    <a:pt x="467626" y="151549"/>
                  </a:lnTo>
                  <a:lnTo>
                    <a:pt x="453694" y="148399"/>
                  </a:lnTo>
                  <a:lnTo>
                    <a:pt x="438772" y="146926"/>
                  </a:lnTo>
                  <a:lnTo>
                    <a:pt x="425056" y="147231"/>
                  </a:lnTo>
                  <a:lnTo>
                    <a:pt x="414705" y="149428"/>
                  </a:lnTo>
                  <a:lnTo>
                    <a:pt x="379780" y="166370"/>
                  </a:lnTo>
                  <a:lnTo>
                    <a:pt x="373430" y="170599"/>
                  </a:lnTo>
                  <a:lnTo>
                    <a:pt x="376605" y="175895"/>
                  </a:lnTo>
                  <a:lnTo>
                    <a:pt x="377647" y="179070"/>
                  </a:lnTo>
                  <a:lnTo>
                    <a:pt x="378701" y="179311"/>
                  </a:lnTo>
                  <a:lnTo>
                    <a:pt x="379260" y="176796"/>
                  </a:lnTo>
                  <a:lnTo>
                    <a:pt x="385064" y="172720"/>
                  </a:lnTo>
                  <a:lnTo>
                    <a:pt x="409397" y="160020"/>
                  </a:lnTo>
                  <a:lnTo>
                    <a:pt x="422795" y="155282"/>
                  </a:lnTo>
                  <a:lnTo>
                    <a:pt x="437184" y="154597"/>
                  </a:lnTo>
                  <a:lnTo>
                    <a:pt x="451967" y="156895"/>
                  </a:lnTo>
                  <a:lnTo>
                    <a:pt x="466559" y="161074"/>
                  </a:lnTo>
                  <a:lnTo>
                    <a:pt x="777709" y="7620"/>
                  </a:lnTo>
                  <a:lnTo>
                    <a:pt x="778002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942945" y="5939472"/>
              <a:ext cx="363220" cy="165735"/>
            </a:xfrm>
            <a:custGeom>
              <a:avLst/>
              <a:gdLst/>
              <a:ahLst/>
              <a:cxnLst/>
              <a:rect l="l" t="t" r="r" b="b"/>
              <a:pathLst>
                <a:path w="363220" h="165735">
                  <a:moveTo>
                    <a:pt x="354279" y="0"/>
                  </a:moveTo>
                  <a:lnTo>
                    <a:pt x="49504" y="151358"/>
                  </a:lnTo>
                  <a:lnTo>
                    <a:pt x="16687" y="149250"/>
                  </a:lnTo>
                  <a:lnTo>
                    <a:pt x="13576" y="147485"/>
                  </a:lnTo>
                  <a:lnTo>
                    <a:pt x="0" y="154165"/>
                  </a:lnTo>
                  <a:lnTo>
                    <a:pt x="16687" y="163537"/>
                  </a:lnTo>
                  <a:lnTo>
                    <a:pt x="49504" y="165646"/>
                  </a:lnTo>
                  <a:lnTo>
                    <a:pt x="362762" y="10071"/>
                  </a:lnTo>
                  <a:lnTo>
                    <a:pt x="355841" y="5816"/>
                  </a:lnTo>
                  <a:lnTo>
                    <a:pt x="353860" y="2654"/>
                  </a:lnTo>
                  <a:lnTo>
                    <a:pt x="3542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285121" y="5892469"/>
              <a:ext cx="66675" cy="33020"/>
            </a:xfrm>
            <a:custGeom>
              <a:avLst/>
              <a:gdLst/>
              <a:ahLst/>
              <a:cxnLst/>
              <a:rect l="l" t="t" r="r" b="b"/>
              <a:pathLst>
                <a:path w="66675" h="33020">
                  <a:moveTo>
                    <a:pt x="66611" y="0"/>
                  </a:moveTo>
                  <a:lnTo>
                    <a:pt x="4216" y="24015"/>
                  </a:lnTo>
                  <a:lnTo>
                    <a:pt x="0" y="29756"/>
                  </a:lnTo>
                  <a:lnTo>
                    <a:pt x="635" y="32473"/>
                  </a:lnTo>
                  <a:lnTo>
                    <a:pt x="66611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927997" y="5723915"/>
              <a:ext cx="751840" cy="370205"/>
            </a:xfrm>
            <a:custGeom>
              <a:avLst/>
              <a:gdLst/>
              <a:ahLst/>
              <a:cxnLst/>
              <a:rect l="l" t="t" r="r" b="b"/>
              <a:pathLst>
                <a:path w="751839" h="370204">
                  <a:moveTo>
                    <a:pt x="734148" y="0"/>
                  </a:moveTo>
                  <a:lnTo>
                    <a:pt x="0" y="361340"/>
                  </a:lnTo>
                  <a:lnTo>
                    <a:pt x="14947" y="369722"/>
                  </a:lnTo>
                  <a:lnTo>
                    <a:pt x="357759" y="201028"/>
                  </a:lnTo>
                  <a:lnTo>
                    <a:pt x="357124" y="198310"/>
                  </a:lnTo>
                  <a:lnTo>
                    <a:pt x="357339" y="195224"/>
                  </a:lnTo>
                  <a:lnTo>
                    <a:pt x="405231" y="171119"/>
                  </a:lnTo>
                  <a:lnTo>
                    <a:pt x="423735" y="168554"/>
                  </a:lnTo>
                  <a:lnTo>
                    <a:pt x="751420" y="7289"/>
                  </a:lnTo>
                  <a:lnTo>
                    <a:pt x="734148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351733" y="5731205"/>
              <a:ext cx="345440" cy="166370"/>
            </a:xfrm>
            <a:custGeom>
              <a:avLst/>
              <a:gdLst/>
              <a:ahLst/>
              <a:cxnLst/>
              <a:rect l="l" t="t" r="r" b="b"/>
              <a:pathLst>
                <a:path w="345439" h="166370">
                  <a:moveTo>
                    <a:pt x="327685" y="0"/>
                  </a:moveTo>
                  <a:lnTo>
                    <a:pt x="0" y="161264"/>
                  </a:lnTo>
                  <a:lnTo>
                    <a:pt x="8679" y="161514"/>
                  </a:lnTo>
                  <a:lnTo>
                    <a:pt x="17613" y="162388"/>
                  </a:lnTo>
                  <a:lnTo>
                    <a:pt x="26344" y="163872"/>
                  </a:lnTo>
                  <a:lnTo>
                    <a:pt x="34416" y="165950"/>
                  </a:lnTo>
                  <a:lnTo>
                    <a:pt x="344500" y="14604"/>
                  </a:lnTo>
                  <a:lnTo>
                    <a:pt x="344792" y="14401"/>
                  </a:lnTo>
                  <a:lnTo>
                    <a:pt x="345020" y="8521"/>
                  </a:lnTo>
                  <a:lnTo>
                    <a:pt x="32768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285756" y="5739726"/>
              <a:ext cx="412115" cy="200025"/>
            </a:xfrm>
            <a:custGeom>
              <a:avLst/>
              <a:gdLst/>
              <a:ahLst/>
              <a:cxnLst/>
              <a:rect l="l" t="t" r="r" b="b"/>
              <a:pathLst>
                <a:path w="412114" h="200025">
                  <a:moveTo>
                    <a:pt x="410997" y="0"/>
                  </a:moveTo>
                  <a:lnTo>
                    <a:pt x="410768" y="5880"/>
                  </a:lnTo>
                  <a:lnTo>
                    <a:pt x="100393" y="157429"/>
                  </a:lnTo>
                  <a:lnTo>
                    <a:pt x="92320" y="155350"/>
                  </a:lnTo>
                  <a:lnTo>
                    <a:pt x="83589" y="153866"/>
                  </a:lnTo>
                  <a:lnTo>
                    <a:pt x="74656" y="152992"/>
                  </a:lnTo>
                  <a:lnTo>
                    <a:pt x="65976" y="152742"/>
                  </a:lnTo>
                  <a:lnTo>
                    <a:pt x="0" y="185216"/>
                  </a:lnTo>
                  <a:lnTo>
                    <a:pt x="380" y="186816"/>
                  </a:lnTo>
                  <a:lnTo>
                    <a:pt x="1460" y="189458"/>
                  </a:lnTo>
                  <a:lnTo>
                    <a:pt x="2489" y="189712"/>
                  </a:lnTo>
                  <a:lnTo>
                    <a:pt x="1892" y="192404"/>
                  </a:lnTo>
                  <a:lnTo>
                    <a:pt x="3848" y="195630"/>
                  </a:lnTo>
                  <a:lnTo>
                    <a:pt x="10934" y="200012"/>
                  </a:lnTo>
                  <a:lnTo>
                    <a:pt x="11468" y="199745"/>
                  </a:lnTo>
                  <a:lnTo>
                    <a:pt x="11442" y="199555"/>
                  </a:lnTo>
                  <a:lnTo>
                    <a:pt x="10426" y="199237"/>
                  </a:lnTo>
                  <a:lnTo>
                    <a:pt x="9372" y="196062"/>
                  </a:lnTo>
                  <a:lnTo>
                    <a:pt x="47472" y="169595"/>
                  </a:lnTo>
                  <a:lnTo>
                    <a:pt x="71551" y="167084"/>
                  </a:lnTo>
                  <a:lnTo>
                    <a:pt x="86466" y="168556"/>
                  </a:lnTo>
                  <a:lnTo>
                    <a:pt x="100393" y="171716"/>
                  </a:lnTo>
                  <a:lnTo>
                    <a:pt x="410768" y="20167"/>
                  </a:lnTo>
                  <a:lnTo>
                    <a:pt x="411543" y="266"/>
                  </a:lnTo>
                  <a:lnTo>
                    <a:pt x="410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956521" y="5924943"/>
              <a:ext cx="340360" cy="166370"/>
            </a:xfrm>
            <a:custGeom>
              <a:avLst/>
              <a:gdLst/>
              <a:ahLst/>
              <a:cxnLst/>
              <a:rect l="l" t="t" r="r" b="b"/>
              <a:pathLst>
                <a:path w="340360" h="166370">
                  <a:moveTo>
                    <a:pt x="329234" y="0"/>
                  </a:moveTo>
                  <a:lnTo>
                    <a:pt x="0" y="162013"/>
                  </a:lnTo>
                  <a:lnTo>
                    <a:pt x="3111" y="163779"/>
                  </a:lnTo>
                  <a:lnTo>
                    <a:pt x="35928" y="165887"/>
                  </a:lnTo>
                  <a:lnTo>
                    <a:pt x="340169" y="14795"/>
                  </a:lnTo>
                  <a:lnTo>
                    <a:pt x="333082" y="10413"/>
                  </a:lnTo>
                  <a:lnTo>
                    <a:pt x="331127" y="7188"/>
                  </a:lnTo>
                  <a:lnTo>
                    <a:pt x="331723" y="4495"/>
                  </a:lnTo>
                  <a:lnTo>
                    <a:pt x="330695" y="4241"/>
                  </a:lnTo>
                  <a:lnTo>
                    <a:pt x="329615" y="1600"/>
                  </a:lnTo>
                  <a:lnTo>
                    <a:pt x="32923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081350" y="6055779"/>
              <a:ext cx="29845" cy="106680"/>
            </a:xfrm>
            <a:custGeom>
              <a:avLst/>
              <a:gdLst/>
              <a:ahLst/>
              <a:cxnLst/>
              <a:rect l="l" t="t" r="r" b="b"/>
              <a:pathLst>
                <a:path w="29844" h="106679">
                  <a:moveTo>
                    <a:pt x="29756" y="0"/>
                  </a:moveTo>
                  <a:lnTo>
                    <a:pt x="0" y="14617"/>
                  </a:lnTo>
                  <a:lnTo>
                    <a:pt x="0" y="106489"/>
                  </a:lnTo>
                  <a:lnTo>
                    <a:pt x="297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081350" y="6053213"/>
              <a:ext cx="113030" cy="414020"/>
            </a:xfrm>
            <a:custGeom>
              <a:avLst/>
              <a:gdLst/>
              <a:ahLst/>
              <a:cxnLst/>
              <a:rect l="l" t="t" r="r" b="b"/>
              <a:pathLst>
                <a:path w="113030" h="414020">
                  <a:moveTo>
                    <a:pt x="34975" y="0"/>
                  </a:moveTo>
                  <a:lnTo>
                    <a:pt x="29756" y="2565"/>
                  </a:lnTo>
                  <a:lnTo>
                    <a:pt x="0" y="109054"/>
                  </a:lnTo>
                  <a:lnTo>
                    <a:pt x="0" y="365175"/>
                  </a:lnTo>
                  <a:lnTo>
                    <a:pt x="47625" y="389509"/>
                  </a:lnTo>
                  <a:lnTo>
                    <a:pt x="49021" y="392582"/>
                  </a:lnTo>
                  <a:lnTo>
                    <a:pt x="90843" y="412508"/>
                  </a:lnTo>
                  <a:lnTo>
                    <a:pt x="97903" y="413723"/>
                  </a:lnTo>
                  <a:lnTo>
                    <a:pt x="105016" y="413789"/>
                  </a:lnTo>
                  <a:lnTo>
                    <a:pt x="110509" y="411567"/>
                  </a:lnTo>
                  <a:lnTo>
                    <a:pt x="112712" y="405917"/>
                  </a:lnTo>
                  <a:lnTo>
                    <a:pt x="112712" y="309549"/>
                  </a:lnTo>
                  <a:lnTo>
                    <a:pt x="112179" y="39204"/>
                  </a:lnTo>
                  <a:lnTo>
                    <a:pt x="37033" y="1104"/>
                  </a:lnTo>
                  <a:lnTo>
                    <a:pt x="34975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116326" y="5839358"/>
              <a:ext cx="434975" cy="246379"/>
            </a:xfrm>
            <a:custGeom>
              <a:avLst/>
              <a:gdLst/>
              <a:ahLst/>
              <a:cxnLst/>
              <a:rect l="l" t="t" r="r" b="b"/>
              <a:pathLst>
                <a:path w="434975" h="246379">
                  <a:moveTo>
                    <a:pt x="434924" y="37160"/>
                  </a:moveTo>
                  <a:lnTo>
                    <a:pt x="434873" y="34556"/>
                  </a:lnTo>
                  <a:lnTo>
                    <a:pt x="434238" y="0"/>
                  </a:lnTo>
                  <a:lnTo>
                    <a:pt x="268757" y="81610"/>
                  </a:lnTo>
                  <a:lnTo>
                    <a:pt x="254165" y="77431"/>
                  </a:lnTo>
                  <a:lnTo>
                    <a:pt x="239382" y="75133"/>
                  </a:lnTo>
                  <a:lnTo>
                    <a:pt x="224993" y="75819"/>
                  </a:lnTo>
                  <a:lnTo>
                    <a:pt x="211594" y="80556"/>
                  </a:lnTo>
                  <a:lnTo>
                    <a:pt x="187261" y="93256"/>
                  </a:lnTo>
                  <a:lnTo>
                    <a:pt x="182981" y="96507"/>
                  </a:lnTo>
                  <a:lnTo>
                    <a:pt x="180784" y="100139"/>
                  </a:lnTo>
                  <a:lnTo>
                    <a:pt x="182346" y="104571"/>
                  </a:lnTo>
                  <a:lnTo>
                    <a:pt x="189369" y="110185"/>
                  </a:lnTo>
                  <a:lnTo>
                    <a:pt x="189369" y="120777"/>
                  </a:lnTo>
                  <a:lnTo>
                    <a:pt x="0" y="213855"/>
                  </a:lnTo>
                  <a:lnTo>
                    <a:pt x="35306" y="231813"/>
                  </a:lnTo>
                  <a:lnTo>
                    <a:pt x="63538" y="246126"/>
                  </a:lnTo>
                  <a:lnTo>
                    <a:pt x="85674" y="225552"/>
                  </a:lnTo>
                  <a:lnTo>
                    <a:pt x="93078" y="216027"/>
                  </a:lnTo>
                  <a:lnTo>
                    <a:pt x="132232" y="195910"/>
                  </a:lnTo>
                  <a:lnTo>
                    <a:pt x="132207" y="185331"/>
                  </a:lnTo>
                  <a:lnTo>
                    <a:pt x="149529" y="176618"/>
                  </a:lnTo>
                  <a:lnTo>
                    <a:pt x="185153" y="194856"/>
                  </a:lnTo>
                  <a:lnTo>
                    <a:pt x="248653" y="164160"/>
                  </a:lnTo>
                  <a:lnTo>
                    <a:pt x="230657" y="155702"/>
                  </a:lnTo>
                  <a:lnTo>
                    <a:pt x="230657" y="141935"/>
                  </a:lnTo>
                  <a:lnTo>
                    <a:pt x="245478" y="131356"/>
                  </a:lnTo>
                  <a:lnTo>
                    <a:pt x="253949" y="135585"/>
                  </a:lnTo>
                  <a:lnTo>
                    <a:pt x="285699" y="119710"/>
                  </a:lnTo>
                  <a:lnTo>
                    <a:pt x="297332" y="118656"/>
                  </a:lnTo>
                  <a:lnTo>
                    <a:pt x="313207" y="125006"/>
                  </a:lnTo>
                  <a:lnTo>
                    <a:pt x="376707" y="96431"/>
                  </a:lnTo>
                  <a:lnTo>
                    <a:pt x="391528" y="96431"/>
                  </a:lnTo>
                  <a:lnTo>
                    <a:pt x="402107" y="101727"/>
                  </a:lnTo>
                  <a:lnTo>
                    <a:pt x="433857" y="84785"/>
                  </a:lnTo>
                  <a:lnTo>
                    <a:pt x="432803" y="66802"/>
                  </a:lnTo>
                  <a:lnTo>
                    <a:pt x="430009" y="58305"/>
                  </a:lnTo>
                  <a:lnTo>
                    <a:pt x="429488" y="51193"/>
                  </a:lnTo>
                  <a:lnTo>
                    <a:pt x="431165" y="44475"/>
                  </a:lnTo>
                  <a:lnTo>
                    <a:pt x="434924" y="371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35300" y="6070396"/>
              <a:ext cx="146050" cy="131559"/>
            </a:xfrm>
            <a:prstGeom prst="rect">
              <a:avLst/>
            </a:prstGeom>
          </p:spPr>
        </p:pic>
      </p:grpSp>
      <p:sp>
        <p:nvSpPr>
          <p:cNvPr id="114" name="object 114"/>
          <p:cNvSpPr/>
          <p:nvPr/>
        </p:nvSpPr>
        <p:spPr>
          <a:xfrm>
            <a:off x="9632365" y="5118748"/>
            <a:ext cx="1375410" cy="724535"/>
          </a:xfrm>
          <a:custGeom>
            <a:avLst/>
            <a:gdLst/>
            <a:ahLst/>
            <a:cxnLst/>
            <a:rect l="l" t="t" r="r" b="b"/>
            <a:pathLst>
              <a:path w="1375410" h="724535">
                <a:moveTo>
                  <a:pt x="954684" y="0"/>
                </a:moveTo>
                <a:lnTo>
                  <a:pt x="0" y="477342"/>
                </a:lnTo>
                <a:lnTo>
                  <a:pt x="425513" y="723912"/>
                </a:lnTo>
                <a:lnTo>
                  <a:pt x="1375359" y="248119"/>
                </a:lnTo>
                <a:lnTo>
                  <a:pt x="954684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1693373" y="4398418"/>
            <a:ext cx="375285" cy="245745"/>
          </a:xfrm>
          <a:custGeom>
            <a:avLst/>
            <a:gdLst/>
            <a:ahLst/>
            <a:cxnLst/>
            <a:rect l="l" t="t" r="r" b="b"/>
            <a:pathLst>
              <a:path w="375284" h="245745">
                <a:moveTo>
                  <a:pt x="48240" y="0"/>
                </a:moveTo>
                <a:lnTo>
                  <a:pt x="40489" y="600"/>
                </a:lnTo>
                <a:lnTo>
                  <a:pt x="32232" y="3262"/>
                </a:lnTo>
                <a:lnTo>
                  <a:pt x="0" y="18146"/>
                </a:lnTo>
                <a:lnTo>
                  <a:pt x="182727" y="110729"/>
                </a:lnTo>
                <a:lnTo>
                  <a:pt x="191506" y="118750"/>
                </a:lnTo>
                <a:lnTo>
                  <a:pt x="197410" y="128062"/>
                </a:lnTo>
                <a:lnTo>
                  <a:pt x="200735" y="137968"/>
                </a:lnTo>
                <a:lnTo>
                  <a:pt x="201777" y="147775"/>
                </a:lnTo>
                <a:lnTo>
                  <a:pt x="201777" y="176350"/>
                </a:lnTo>
                <a:lnTo>
                  <a:pt x="207441" y="180135"/>
                </a:lnTo>
                <a:lnTo>
                  <a:pt x="209689" y="186447"/>
                </a:lnTo>
                <a:lnTo>
                  <a:pt x="204088" y="193775"/>
                </a:lnTo>
                <a:lnTo>
                  <a:pt x="201777" y="196454"/>
                </a:lnTo>
                <a:lnTo>
                  <a:pt x="200723" y="203858"/>
                </a:lnTo>
                <a:lnTo>
                  <a:pt x="202056" y="209777"/>
                </a:lnTo>
                <a:lnTo>
                  <a:pt x="202831" y="245133"/>
                </a:lnTo>
                <a:lnTo>
                  <a:pt x="374815" y="160158"/>
                </a:lnTo>
                <a:lnTo>
                  <a:pt x="63334" y="2995"/>
                </a:lnTo>
                <a:lnTo>
                  <a:pt x="55764" y="963"/>
                </a:lnTo>
                <a:lnTo>
                  <a:pt x="48240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6" name="object 116"/>
          <p:cNvGrpSpPr/>
          <p:nvPr/>
        </p:nvGrpSpPr>
        <p:grpSpPr>
          <a:xfrm>
            <a:off x="11019905" y="5442395"/>
            <a:ext cx="386715" cy="459105"/>
            <a:chOff x="5965304" y="5442394"/>
            <a:chExt cx="386715" cy="459105"/>
          </a:xfrm>
        </p:grpSpPr>
        <p:sp>
          <p:nvSpPr>
            <p:cNvPr id="117" name="object 117"/>
            <p:cNvSpPr/>
            <p:nvPr/>
          </p:nvSpPr>
          <p:spPr>
            <a:xfrm>
              <a:off x="5979071" y="5442394"/>
              <a:ext cx="372745" cy="458470"/>
            </a:xfrm>
            <a:custGeom>
              <a:avLst/>
              <a:gdLst/>
              <a:ahLst/>
              <a:cxnLst/>
              <a:rect l="l" t="t" r="r" b="b"/>
              <a:pathLst>
                <a:path w="372745" h="458470">
                  <a:moveTo>
                    <a:pt x="2717" y="0"/>
                  </a:moveTo>
                  <a:lnTo>
                    <a:pt x="0" y="2324"/>
                  </a:lnTo>
                  <a:lnTo>
                    <a:pt x="0" y="20739"/>
                  </a:lnTo>
                  <a:lnTo>
                    <a:pt x="327101" y="336397"/>
                  </a:lnTo>
                  <a:lnTo>
                    <a:pt x="348603" y="365335"/>
                  </a:lnTo>
                  <a:lnTo>
                    <a:pt x="357597" y="394728"/>
                  </a:lnTo>
                  <a:lnTo>
                    <a:pt x="356165" y="420797"/>
                  </a:lnTo>
                  <a:lnTo>
                    <a:pt x="346392" y="439762"/>
                  </a:lnTo>
                  <a:lnTo>
                    <a:pt x="330530" y="450786"/>
                  </a:lnTo>
                  <a:lnTo>
                    <a:pt x="326732" y="453986"/>
                  </a:lnTo>
                  <a:lnTo>
                    <a:pt x="322313" y="456438"/>
                  </a:lnTo>
                  <a:lnTo>
                    <a:pt x="317639" y="458457"/>
                  </a:lnTo>
                  <a:lnTo>
                    <a:pt x="325280" y="456878"/>
                  </a:lnTo>
                  <a:lnTo>
                    <a:pt x="361213" y="435533"/>
                  </a:lnTo>
                  <a:lnTo>
                    <a:pt x="372417" y="390499"/>
                  </a:lnTo>
                  <a:lnTo>
                    <a:pt x="363424" y="361106"/>
                  </a:lnTo>
                  <a:lnTo>
                    <a:pt x="341922" y="332168"/>
                  </a:lnTo>
                  <a:lnTo>
                    <a:pt x="2844" y="4952"/>
                  </a:lnTo>
                  <a:lnTo>
                    <a:pt x="2717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173736" y="5724334"/>
              <a:ext cx="53340" cy="67310"/>
            </a:xfrm>
            <a:custGeom>
              <a:avLst/>
              <a:gdLst/>
              <a:ahLst/>
              <a:cxnLst/>
              <a:rect l="l" t="t" r="r" b="b"/>
              <a:pathLst>
                <a:path w="53339" h="67310">
                  <a:moveTo>
                    <a:pt x="18021" y="0"/>
                  </a:moveTo>
                  <a:lnTo>
                    <a:pt x="10737" y="2920"/>
                  </a:lnTo>
                  <a:lnTo>
                    <a:pt x="5038" y="8288"/>
                  </a:lnTo>
                  <a:lnTo>
                    <a:pt x="1326" y="15782"/>
                  </a:lnTo>
                  <a:lnTo>
                    <a:pt x="0" y="25082"/>
                  </a:lnTo>
                  <a:lnTo>
                    <a:pt x="2344" y="38455"/>
                  </a:lnTo>
                  <a:lnTo>
                    <a:pt x="8739" y="50604"/>
                  </a:lnTo>
                  <a:lnTo>
                    <a:pt x="18221" y="60213"/>
                  </a:lnTo>
                  <a:lnTo>
                    <a:pt x="29832" y="65963"/>
                  </a:lnTo>
                  <a:lnTo>
                    <a:pt x="36724" y="66961"/>
                  </a:lnTo>
                  <a:lnTo>
                    <a:pt x="43024" y="66147"/>
                  </a:lnTo>
                  <a:lnTo>
                    <a:pt x="48566" y="63695"/>
                  </a:lnTo>
                  <a:lnTo>
                    <a:pt x="53187" y="59778"/>
                  </a:lnTo>
                  <a:lnTo>
                    <a:pt x="49542" y="60502"/>
                  </a:lnTo>
                  <a:lnTo>
                    <a:pt x="45580" y="60388"/>
                  </a:lnTo>
                  <a:lnTo>
                    <a:pt x="13890" y="31718"/>
                  </a:lnTo>
                  <a:lnTo>
                    <a:pt x="11544" y="18338"/>
                  </a:lnTo>
                  <a:lnTo>
                    <a:pt x="11544" y="10718"/>
                  </a:lnTo>
                  <a:lnTo>
                    <a:pt x="14020" y="4470"/>
                  </a:lnTo>
                  <a:lnTo>
                    <a:pt x="1802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65304" y="5463133"/>
              <a:ext cx="84670" cy="231470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6049975" y="5531561"/>
              <a:ext cx="287020" cy="370205"/>
            </a:xfrm>
            <a:custGeom>
              <a:avLst/>
              <a:gdLst/>
              <a:ahLst/>
              <a:cxnLst/>
              <a:rect l="l" t="t" r="r" b="b"/>
              <a:pathLst>
                <a:path w="287020" h="370204">
                  <a:moveTo>
                    <a:pt x="0" y="0"/>
                  </a:moveTo>
                  <a:lnTo>
                    <a:pt x="0" y="163042"/>
                  </a:lnTo>
                  <a:lnTo>
                    <a:pt x="199504" y="356171"/>
                  </a:lnTo>
                  <a:lnTo>
                    <a:pt x="210454" y="363380"/>
                  </a:lnTo>
                  <a:lnTo>
                    <a:pt x="222305" y="367879"/>
                  </a:lnTo>
                  <a:lnTo>
                    <a:pt x="234564" y="369803"/>
                  </a:lnTo>
                  <a:lnTo>
                    <a:pt x="246735" y="369290"/>
                  </a:lnTo>
                  <a:lnTo>
                    <a:pt x="251409" y="367271"/>
                  </a:lnTo>
                  <a:lnTo>
                    <a:pt x="255828" y="364820"/>
                  </a:lnTo>
                  <a:lnTo>
                    <a:pt x="259626" y="361619"/>
                  </a:lnTo>
                  <a:lnTo>
                    <a:pt x="275488" y="350596"/>
                  </a:lnTo>
                  <a:lnTo>
                    <a:pt x="285261" y="331630"/>
                  </a:lnTo>
                  <a:lnTo>
                    <a:pt x="286692" y="305562"/>
                  </a:lnTo>
                  <a:lnTo>
                    <a:pt x="277699" y="276169"/>
                  </a:lnTo>
                  <a:lnTo>
                    <a:pt x="263638" y="257246"/>
                  </a:lnTo>
                  <a:lnTo>
                    <a:pt x="160156" y="257246"/>
                  </a:lnTo>
                  <a:lnTo>
                    <a:pt x="153263" y="256247"/>
                  </a:lnTo>
                  <a:lnTo>
                    <a:pt x="141655" y="250503"/>
                  </a:lnTo>
                  <a:lnTo>
                    <a:pt x="132176" y="240893"/>
                  </a:lnTo>
                  <a:lnTo>
                    <a:pt x="125786" y="228740"/>
                  </a:lnTo>
                  <a:lnTo>
                    <a:pt x="123444" y="215366"/>
                  </a:lnTo>
                  <a:lnTo>
                    <a:pt x="124770" y="206066"/>
                  </a:lnTo>
                  <a:lnTo>
                    <a:pt x="128482" y="198572"/>
                  </a:lnTo>
                  <a:lnTo>
                    <a:pt x="134181" y="193204"/>
                  </a:lnTo>
                  <a:lnTo>
                    <a:pt x="141465" y="190284"/>
                  </a:lnTo>
                  <a:lnTo>
                    <a:pt x="145084" y="189560"/>
                  </a:lnTo>
                  <a:lnTo>
                    <a:pt x="196434" y="189560"/>
                  </a:lnTo>
                  <a:lnTo>
                    <a:pt x="0" y="0"/>
                  </a:lnTo>
                  <a:close/>
                </a:path>
                <a:path w="287020" h="370204">
                  <a:moveTo>
                    <a:pt x="196434" y="189560"/>
                  </a:moveTo>
                  <a:lnTo>
                    <a:pt x="145084" y="189560"/>
                  </a:lnTo>
                  <a:lnTo>
                    <a:pt x="149072" y="189674"/>
                  </a:lnTo>
                  <a:lnTo>
                    <a:pt x="153263" y="190830"/>
                  </a:lnTo>
                  <a:lnTo>
                    <a:pt x="164873" y="196582"/>
                  </a:lnTo>
                  <a:lnTo>
                    <a:pt x="174356" y="206195"/>
                  </a:lnTo>
                  <a:lnTo>
                    <a:pt x="180750" y="218349"/>
                  </a:lnTo>
                  <a:lnTo>
                    <a:pt x="183095" y="231724"/>
                  </a:lnTo>
                  <a:lnTo>
                    <a:pt x="183095" y="239344"/>
                  </a:lnTo>
                  <a:lnTo>
                    <a:pt x="160156" y="257246"/>
                  </a:lnTo>
                  <a:lnTo>
                    <a:pt x="263638" y="257246"/>
                  </a:lnTo>
                  <a:lnTo>
                    <a:pt x="256197" y="247230"/>
                  </a:lnTo>
                  <a:lnTo>
                    <a:pt x="196434" y="18956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1" name="object 121"/>
          <p:cNvSpPr/>
          <p:nvPr/>
        </p:nvSpPr>
        <p:spPr>
          <a:xfrm>
            <a:off x="9958971" y="5814974"/>
            <a:ext cx="99060" cy="82550"/>
          </a:xfrm>
          <a:custGeom>
            <a:avLst/>
            <a:gdLst/>
            <a:ahLst/>
            <a:cxnLst/>
            <a:rect l="l" t="t" r="r" b="b"/>
            <a:pathLst>
              <a:path w="99060" h="82550">
                <a:moveTo>
                  <a:pt x="0" y="0"/>
                </a:moveTo>
                <a:lnTo>
                  <a:pt x="13715" y="66306"/>
                </a:lnTo>
                <a:lnTo>
                  <a:pt x="47053" y="82181"/>
                </a:lnTo>
                <a:lnTo>
                  <a:pt x="98907" y="57315"/>
                </a:lnTo>
                <a:lnTo>
                  <a:pt x="0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2" name="object 122"/>
          <p:cNvGrpSpPr/>
          <p:nvPr/>
        </p:nvGrpSpPr>
        <p:grpSpPr>
          <a:xfrm>
            <a:off x="8638387" y="4377119"/>
            <a:ext cx="3196590" cy="1991995"/>
            <a:chOff x="3583787" y="4377118"/>
            <a:chExt cx="3196590" cy="1991995"/>
          </a:xfrm>
        </p:grpSpPr>
        <p:pic>
          <p:nvPicPr>
            <p:cNvPr id="123" name="object 1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95595" y="6273393"/>
              <a:ext cx="107683" cy="95135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3660406" y="4425771"/>
              <a:ext cx="3074035" cy="1904364"/>
            </a:xfrm>
            <a:custGeom>
              <a:avLst/>
              <a:gdLst/>
              <a:ahLst/>
              <a:cxnLst/>
              <a:rect l="l" t="t" r="r" b="b"/>
              <a:pathLst>
                <a:path w="3074034" h="1904364">
                  <a:moveTo>
                    <a:pt x="1342872" y="1446517"/>
                  </a:moveTo>
                  <a:lnTo>
                    <a:pt x="1291018" y="1471383"/>
                  </a:lnTo>
                  <a:lnTo>
                    <a:pt x="1257681" y="1455508"/>
                  </a:lnTo>
                  <a:lnTo>
                    <a:pt x="1243965" y="1389202"/>
                  </a:lnTo>
                  <a:lnTo>
                    <a:pt x="889901" y="1184046"/>
                  </a:lnTo>
                  <a:lnTo>
                    <a:pt x="889901" y="1287767"/>
                  </a:lnTo>
                  <a:lnTo>
                    <a:pt x="875093" y="1294117"/>
                  </a:lnTo>
                  <a:lnTo>
                    <a:pt x="874547" y="1626717"/>
                  </a:lnTo>
                  <a:lnTo>
                    <a:pt x="889304" y="1634413"/>
                  </a:lnTo>
                  <a:lnTo>
                    <a:pt x="889304" y="1650695"/>
                  </a:lnTo>
                  <a:lnTo>
                    <a:pt x="1235189" y="1849920"/>
                  </a:lnTo>
                  <a:lnTo>
                    <a:pt x="1238631" y="1847621"/>
                  </a:lnTo>
                  <a:lnTo>
                    <a:pt x="1341818" y="1903183"/>
                  </a:lnTo>
                  <a:lnTo>
                    <a:pt x="1342872" y="1903857"/>
                  </a:lnTo>
                  <a:lnTo>
                    <a:pt x="1342872" y="1446517"/>
                  </a:lnTo>
                  <a:close/>
                </a:path>
                <a:path w="3074034" h="1904364">
                  <a:moveTo>
                    <a:pt x="2990900" y="56311"/>
                  </a:moveTo>
                  <a:lnTo>
                    <a:pt x="2986532" y="51917"/>
                  </a:lnTo>
                  <a:lnTo>
                    <a:pt x="2889834" y="0"/>
                  </a:lnTo>
                  <a:lnTo>
                    <a:pt x="2882735" y="5054"/>
                  </a:lnTo>
                  <a:lnTo>
                    <a:pt x="2873210" y="2933"/>
                  </a:lnTo>
                  <a:lnTo>
                    <a:pt x="2863685" y="7175"/>
                  </a:lnTo>
                  <a:lnTo>
                    <a:pt x="2861589" y="14579"/>
                  </a:lnTo>
                  <a:lnTo>
                    <a:pt x="901" y="1421117"/>
                  </a:lnTo>
                  <a:lnTo>
                    <a:pt x="0" y="1421879"/>
                  </a:lnTo>
                  <a:lnTo>
                    <a:pt x="106083" y="1474266"/>
                  </a:lnTo>
                  <a:lnTo>
                    <a:pt x="2990900" y="56311"/>
                  </a:lnTo>
                  <a:close/>
                </a:path>
                <a:path w="3074034" h="1904364">
                  <a:moveTo>
                    <a:pt x="3073527" y="96012"/>
                  </a:moveTo>
                  <a:lnTo>
                    <a:pt x="3010827" y="64414"/>
                  </a:lnTo>
                  <a:lnTo>
                    <a:pt x="124231" y="1483233"/>
                  </a:lnTo>
                  <a:lnTo>
                    <a:pt x="187375" y="1514411"/>
                  </a:lnTo>
                  <a:lnTo>
                    <a:pt x="3073527" y="96012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766489" y="4477689"/>
              <a:ext cx="2905125" cy="1431925"/>
            </a:xfrm>
            <a:custGeom>
              <a:avLst/>
              <a:gdLst/>
              <a:ahLst/>
              <a:cxnLst/>
              <a:rect l="l" t="t" r="r" b="b"/>
              <a:pathLst>
                <a:path w="2905125" h="1431925">
                  <a:moveTo>
                    <a:pt x="2880448" y="0"/>
                  </a:moveTo>
                  <a:lnTo>
                    <a:pt x="2884817" y="4394"/>
                  </a:lnTo>
                  <a:lnTo>
                    <a:pt x="0" y="1422349"/>
                  </a:lnTo>
                  <a:lnTo>
                    <a:pt x="18148" y="1431315"/>
                  </a:lnTo>
                  <a:lnTo>
                    <a:pt x="2904743" y="12496"/>
                  </a:lnTo>
                  <a:lnTo>
                    <a:pt x="2886735" y="20878"/>
                  </a:lnTo>
                  <a:lnTo>
                    <a:pt x="2887789" y="3937"/>
                  </a:lnTo>
                  <a:lnTo>
                    <a:pt x="28804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33629" y="4377118"/>
              <a:ext cx="246659" cy="144665"/>
            </a:xfrm>
            <a:prstGeom prst="rect">
              <a:avLst/>
            </a:prstGeom>
          </p:spPr>
        </p:pic>
      </p:grpSp>
      <p:pic>
        <p:nvPicPr>
          <p:cNvPr id="127" name="object 12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918429" y="4582261"/>
            <a:ext cx="133184" cy="142786"/>
          </a:xfrm>
          <a:prstGeom prst="rect">
            <a:avLst/>
          </a:prstGeom>
        </p:spPr>
      </p:pic>
      <p:grpSp>
        <p:nvGrpSpPr>
          <p:cNvPr id="128" name="object 128"/>
          <p:cNvGrpSpPr/>
          <p:nvPr/>
        </p:nvGrpSpPr>
        <p:grpSpPr>
          <a:xfrm>
            <a:off x="7989900" y="6104064"/>
            <a:ext cx="195580" cy="400050"/>
            <a:chOff x="2935300" y="6104064"/>
            <a:chExt cx="195580" cy="400050"/>
          </a:xfrm>
        </p:grpSpPr>
        <p:sp>
          <p:nvSpPr>
            <p:cNvPr id="129" name="object 129"/>
            <p:cNvSpPr/>
            <p:nvPr/>
          </p:nvSpPr>
          <p:spPr>
            <a:xfrm>
              <a:off x="2935300" y="6104064"/>
              <a:ext cx="149860" cy="384175"/>
            </a:xfrm>
            <a:custGeom>
              <a:avLst/>
              <a:gdLst/>
              <a:ahLst/>
              <a:cxnLst/>
              <a:rect l="l" t="t" r="r" b="b"/>
              <a:pathLst>
                <a:path w="149860" h="384175">
                  <a:moveTo>
                    <a:pt x="146050" y="58204"/>
                  </a:moveTo>
                  <a:lnTo>
                    <a:pt x="66675" y="97891"/>
                  </a:lnTo>
                  <a:lnTo>
                    <a:pt x="42329" y="89433"/>
                  </a:lnTo>
                  <a:lnTo>
                    <a:pt x="0" y="0"/>
                  </a:lnTo>
                  <a:lnTo>
                    <a:pt x="0" y="384175"/>
                  </a:lnTo>
                  <a:lnTo>
                    <a:pt x="2108" y="376758"/>
                  </a:lnTo>
                  <a:lnTo>
                    <a:pt x="139700" y="310083"/>
                  </a:lnTo>
                  <a:lnTo>
                    <a:pt x="146050" y="314312"/>
                  </a:lnTo>
                  <a:lnTo>
                    <a:pt x="146050" y="58204"/>
                  </a:lnTo>
                  <a:close/>
                </a:path>
                <a:path w="149860" h="384175">
                  <a:moveTo>
                    <a:pt x="149771" y="316217"/>
                  </a:moveTo>
                  <a:lnTo>
                    <a:pt x="146100" y="314350"/>
                  </a:lnTo>
                  <a:lnTo>
                    <a:pt x="149225" y="316433"/>
                  </a:lnTo>
                  <a:lnTo>
                    <a:pt x="149771" y="316217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935300" y="6414147"/>
              <a:ext cx="195580" cy="90170"/>
            </a:xfrm>
            <a:custGeom>
              <a:avLst/>
              <a:gdLst/>
              <a:ahLst/>
              <a:cxnLst/>
              <a:rect l="l" t="t" r="r" b="b"/>
              <a:pathLst>
                <a:path w="195580" h="90170">
                  <a:moveTo>
                    <a:pt x="139700" y="0"/>
                  </a:moveTo>
                  <a:lnTo>
                    <a:pt x="2108" y="66675"/>
                  </a:lnTo>
                  <a:lnTo>
                    <a:pt x="0" y="74091"/>
                  </a:lnTo>
                  <a:lnTo>
                    <a:pt x="24333" y="86791"/>
                  </a:lnTo>
                  <a:lnTo>
                    <a:pt x="58204" y="89966"/>
                  </a:lnTo>
                  <a:lnTo>
                    <a:pt x="184150" y="25400"/>
                  </a:lnTo>
                  <a:lnTo>
                    <a:pt x="191147" y="30060"/>
                  </a:lnTo>
                  <a:lnTo>
                    <a:pt x="191439" y="29921"/>
                  </a:lnTo>
                  <a:lnTo>
                    <a:pt x="195071" y="31648"/>
                  </a:lnTo>
                  <a:lnTo>
                    <a:pt x="193675" y="28575"/>
                  </a:lnTo>
                  <a:lnTo>
                    <a:pt x="149771" y="6134"/>
                  </a:lnTo>
                  <a:lnTo>
                    <a:pt x="149225" y="6350"/>
                  </a:lnTo>
                  <a:lnTo>
                    <a:pt x="13970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1" name="object 131"/>
          <p:cNvGrpSpPr/>
          <p:nvPr/>
        </p:nvGrpSpPr>
        <p:grpSpPr>
          <a:xfrm>
            <a:off x="8248294" y="6176404"/>
            <a:ext cx="91440" cy="233045"/>
            <a:chOff x="3193694" y="6176403"/>
            <a:chExt cx="91440" cy="233045"/>
          </a:xfrm>
        </p:grpSpPr>
        <p:sp>
          <p:nvSpPr>
            <p:cNvPr id="132" name="object 132"/>
            <p:cNvSpPr/>
            <p:nvPr/>
          </p:nvSpPr>
          <p:spPr>
            <a:xfrm>
              <a:off x="3193694" y="6176403"/>
              <a:ext cx="91440" cy="233045"/>
            </a:xfrm>
            <a:custGeom>
              <a:avLst/>
              <a:gdLst/>
              <a:ahLst/>
              <a:cxnLst/>
              <a:rect l="l" t="t" r="r" b="b"/>
              <a:pathLst>
                <a:path w="91439" h="233045">
                  <a:moveTo>
                    <a:pt x="90614" y="48653"/>
                  </a:moveTo>
                  <a:lnTo>
                    <a:pt x="1955" y="685"/>
                  </a:lnTo>
                  <a:lnTo>
                    <a:pt x="0" y="0"/>
                  </a:lnTo>
                  <a:lnTo>
                    <a:pt x="12" y="8978"/>
                  </a:lnTo>
                  <a:lnTo>
                    <a:pt x="82969" y="52412"/>
                  </a:lnTo>
                  <a:lnTo>
                    <a:pt x="90614" y="48653"/>
                  </a:lnTo>
                  <a:close/>
                </a:path>
                <a:path w="91439" h="233045">
                  <a:moveTo>
                    <a:pt x="90843" y="98044"/>
                  </a:moveTo>
                  <a:lnTo>
                    <a:pt x="66509" y="86410"/>
                  </a:lnTo>
                  <a:lnTo>
                    <a:pt x="63334" y="62064"/>
                  </a:lnTo>
                  <a:lnTo>
                    <a:pt x="71120" y="58242"/>
                  </a:lnTo>
                  <a:lnTo>
                    <a:pt x="38" y="21043"/>
                  </a:lnTo>
                  <a:lnTo>
                    <a:pt x="368" y="186359"/>
                  </a:lnTo>
                  <a:lnTo>
                    <a:pt x="89865" y="232549"/>
                  </a:lnTo>
                  <a:lnTo>
                    <a:pt x="90843" y="98044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93707" y="6185382"/>
              <a:ext cx="83185" cy="49530"/>
            </a:xfrm>
            <a:custGeom>
              <a:avLst/>
              <a:gdLst/>
              <a:ahLst/>
              <a:cxnLst/>
              <a:rect l="l" t="t" r="r" b="b"/>
              <a:pathLst>
                <a:path w="83185" h="49529">
                  <a:moveTo>
                    <a:pt x="0" y="0"/>
                  </a:moveTo>
                  <a:lnTo>
                    <a:pt x="25" y="12064"/>
                  </a:lnTo>
                  <a:lnTo>
                    <a:pt x="71107" y="49263"/>
                  </a:lnTo>
                  <a:lnTo>
                    <a:pt x="82969" y="434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4" name="object 134"/>
          <p:cNvSpPr/>
          <p:nvPr/>
        </p:nvSpPr>
        <p:spPr>
          <a:xfrm>
            <a:off x="8003655" y="6402515"/>
            <a:ext cx="57785" cy="52705"/>
          </a:xfrm>
          <a:custGeom>
            <a:avLst/>
            <a:gdLst/>
            <a:ahLst/>
            <a:cxnLst/>
            <a:rect l="l" t="t" r="r" b="b"/>
            <a:pathLst>
              <a:path w="57785" h="52704">
                <a:moveTo>
                  <a:pt x="51854" y="0"/>
                </a:moveTo>
                <a:lnTo>
                  <a:pt x="48679" y="2108"/>
                </a:lnTo>
                <a:lnTo>
                  <a:pt x="49733" y="7924"/>
                </a:lnTo>
                <a:lnTo>
                  <a:pt x="42862" y="19570"/>
                </a:lnTo>
                <a:lnTo>
                  <a:pt x="0" y="43383"/>
                </a:lnTo>
                <a:lnTo>
                  <a:pt x="1587" y="50787"/>
                </a:lnTo>
                <a:lnTo>
                  <a:pt x="4229" y="52387"/>
                </a:lnTo>
                <a:lnTo>
                  <a:pt x="8991" y="50266"/>
                </a:lnTo>
                <a:lnTo>
                  <a:pt x="46570" y="32270"/>
                </a:lnTo>
                <a:lnTo>
                  <a:pt x="55358" y="23283"/>
                </a:lnTo>
                <a:lnTo>
                  <a:pt x="57746" y="13949"/>
                </a:lnTo>
                <a:lnTo>
                  <a:pt x="55868" y="5708"/>
                </a:lnTo>
                <a:lnTo>
                  <a:pt x="51854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5" name="object 135"/>
          <p:cNvGrpSpPr/>
          <p:nvPr/>
        </p:nvGrpSpPr>
        <p:grpSpPr>
          <a:xfrm>
            <a:off x="7970520" y="4350157"/>
            <a:ext cx="4110990" cy="2329815"/>
            <a:chOff x="2915920" y="4350156"/>
            <a:chExt cx="4110990" cy="2329815"/>
          </a:xfrm>
        </p:grpSpPr>
        <p:sp>
          <p:nvSpPr>
            <p:cNvPr id="136" name="object 136"/>
            <p:cNvSpPr/>
            <p:nvPr/>
          </p:nvSpPr>
          <p:spPr>
            <a:xfrm>
              <a:off x="3301479" y="6012192"/>
              <a:ext cx="231140" cy="116205"/>
            </a:xfrm>
            <a:custGeom>
              <a:avLst/>
              <a:gdLst/>
              <a:ahLst/>
              <a:cxnLst/>
              <a:rect l="l" t="t" r="r" b="b"/>
              <a:pathLst>
                <a:path w="231139" h="116204">
                  <a:moveTo>
                    <a:pt x="45554" y="0"/>
                  </a:moveTo>
                  <a:lnTo>
                    <a:pt x="165" y="21945"/>
                  </a:lnTo>
                  <a:lnTo>
                    <a:pt x="0" y="26250"/>
                  </a:lnTo>
                  <a:lnTo>
                    <a:pt x="179679" y="116090"/>
                  </a:lnTo>
                  <a:lnTo>
                    <a:pt x="231089" y="90817"/>
                  </a:lnTo>
                  <a:lnTo>
                    <a:pt x="4555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347034" y="6003518"/>
              <a:ext cx="204470" cy="99695"/>
            </a:xfrm>
            <a:custGeom>
              <a:avLst/>
              <a:gdLst/>
              <a:ahLst/>
              <a:cxnLst/>
              <a:rect l="l" t="t" r="r" b="b"/>
              <a:pathLst>
                <a:path w="204470" h="99695">
                  <a:moveTo>
                    <a:pt x="17945" y="0"/>
                  </a:moveTo>
                  <a:lnTo>
                    <a:pt x="0" y="8674"/>
                  </a:lnTo>
                  <a:lnTo>
                    <a:pt x="185534" y="99491"/>
                  </a:lnTo>
                  <a:lnTo>
                    <a:pt x="203962" y="90424"/>
                  </a:lnTo>
                  <a:lnTo>
                    <a:pt x="17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193669" y="6015977"/>
              <a:ext cx="287655" cy="209550"/>
            </a:xfrm>
            <a:custGeom>
              <a:avLst/>
              <a:gdLst/>
              <a:ahLst/>
              <a:cxnLst/>
              <a:rect l="l" t="t" r="r" b="b"/>
              <a:pathLst>
                <a:path w="287654" h="209550">
                  <a:moveTo>
                    <a:pt x="107861" y="200621"/>
                  </a:moveTo>
                  <a:lnTo>
                    <a:pt x="0" y="146126"/>
                  </a:lnTo>
                  <a:lnTo>
                    <a:pt x="25" y="160426"/>
                  </a:lnTo>
                  <a:lnTo>
                    <a:pt x="1981" y="161112"/>
                  </a:lnTo>
                  <a:lnTo>
                    <a:pt x="90639" y="209080"/>
                  </a:lnTo>
                  <a:lnTo>
                    <a:pt x="107861" y="200621"/>
                  </a:lnTo>
                  <a:close/>
                </a:path>
                <a:path w="287654" h="209550">
                  <a:moveTo>
                    <a:pt x="221488" y="144754"/>
                  </a:moveTo>
                  <a:lnTo>
                    <a:pt x="14947" y="40411"/>
                  </a:lnTo>
                  <a:lnTo>
                    <a:pt x="8166" y="49149"/>
                  </a:lnTo>
                  <a:lnTo>
                    <a:pt x="209118" y="150825"/>
                  </a:lnTo>
                  <a:lnTo>
                    <a:pt x="221488" y="144754"/>
                  </a:lnTo>
                  <a:close/>
                </a:path>
                <a:path w="287654" h="209550">
                  <a:moveTo>
                    <a:pt x="287489" y="112306"/>
                  </a:moveTo>
                  <a:lnTo>
                    <a:pt x="107810" y="22466"/>
                  </a:lnTo>
                  <a:lnTo>
                    <a:pt x="107962" y="18161"/>
                  </a:lnTo>
                  <a:lnTo>
                    <a:pt x="107810" y="18237"/>
                  </a:lnTo>
                  <a:lnTo>
                    <a:pt x="72186" y="0"/>
                  </a:lnTo>
                  <a:lnTo>
                    <a:pt x="54864" y="8712"/>
                  </a:lnTo>
                  <a:lnTo>
                    <a:pt x="273519" y="119176"/>
                  </a:lnTo>
                  <a:lnTo>
                    <a:pt x="287489" y="112306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208616" y="6024689"/>
              <a:ext cx="259079" cy="136525"/>
            </a:xfrm>
            <a:custGeom>
              <a:avLst/>
              <a:gdLst/>
              <a:ahLst/>
              <a:cxnLst/>
              <a:rect l="l" t="t" r="r" b="b"/>
              <a:pathLst>
                <a:path w="259079" h="136525">
                  <a:moveTo>
                    <a:pt x="39916" y="0"/>
                  </a:moveTo>
                  <a:lnTo>
                    <a:pt x="39941" y="10579"/>
                  </a:lnTo>
                  <a:lnTo>
                    <a:pt x="787" y="30695"/>
                  </a:lnTo>
                  <a:lnTo>
                    <a:pt x="0" y="31699"/>
                  </a:lnTo>
                  <a:lnTo>
                    <a:pt x="206540" y="136042"/>
                  </a:lnTo>
                  <a:lnTo>
                    <a:pt x="258572" y="110464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46983" y="5925947"/>
              <a:ext cx="253822" cy="167995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3361512" y="5937110"/>
              <a:ext cx="317500" cy="149860"/>
            </a:xfrm>
            <a:custGeom>
              <a:avLst/>
              <a:gdLst/>
              <a:ahLst/>
              <a:cxnLst/>
              <a:rect l="l" t="t" r="r" b="b"/>
              <a:pathLst>
                <a:path w="317500" h="149860">
                  <a:moveTo>
                    <a:pt x="128574" y="0"/>
                  </a:moveTo>
                  <a:lnTo>
                    <a:pt x="68021" y="27254"/>
                  </a:lnTo>
                  <a:lnTo>
                    <a:pt x="52146" y="20904"/>
                  </a:lnTo>
                  <a:lnTo>
                    <a:pt x="40512" y="21958"/>
                  </a:lnTo>
                  <a:lnTo>
                    <a:pt x="8762" y="37833"/>
                  </a:lnTo>
                  <a:lnTo>
                    <a:pt x="292" y="33604"/>
                  </a:lnTo>
                  <a:lnTo>
                    <a:pt x="0" y="33807"/>
                  </a:lnTo>
                  <a:lnTo>
                    <a:pt x="232702" y="149250"/>
                  </a:lnTo>
                  <a:lnTo>
                    <a:pt x="248383" y="149402"/>
                  </a:lnTo>
                  <a:lnTo>
                    <a:pt x="262201" y="147310"/>
                  </a:lnTo>
                  <a:lnTo>
                    <a:pt x="274603" y="143471"/>
                  </a:lnTo>
                  <a:lnTo>
                    <a:pt x="286042" y="138379"/>
                  </a:lnTo>
                  <a:lnTo>
                    <a:pt x="296128" y="130457"/>
                  </a:lnTo>
                  <a:lnTo>
                    <a:pt x="299269" y="121840"/>
                  </a:lnTo>
                  <a:lnTo>
                    <a:pt x="297647" y="113818"/>
                  </a:lnTo>
                  <a:lnTo>
                    <a:pt x="293446" y="107683"/>
                  </a:lnTo>
                  <a:lnTo>
                    <a:pt x="297688" y="102387"/>
                  </a:lnTo>
                  <a:lnTo>
                    <a:pt x="317144" y="92837"/>
                  </a:lnTo>
                  <a:lnTo>
                    <a:pt x="128574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546817" y="5917933"/>
              <a:ext cx="179070" cy="93980"/>
            </a:xfrm>
            <a:custGeom>
              <a:avLst/>
              <a:gdLst/>
              <a:ahLst/>
              <a:cxnLst/>
              <a:rect l="l" t="t" r="r" b="b"/>
              <a:pathLst>
                <a:path w="179070" h="93979">
                  <a:moveTo>
                    <a:pt x="3009" y="0"/>
                  </a:moveTo>
                  <a:lnTo>
                    <a:pt x="3365" y="6210"/>
                  </a:lnTo>
                  <a:lnTo>
                    <a:pt x="0" y="8013"/>
                  </a:lnTo>
                  <a:lnTo>
                    <a:pt x="168808" y="93840"/>
                  </a:lnTo>
                  <a:lnTo>
                    <a:pt x="178549" y="89052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504679" y="5926391"/>
              <a:ext cx="211454" cy="100330"/>
            </a:xfrm>
            <a:custGeom>
              <a:avLst/>
              <a:gdLst/>
              <a:ahLst/>
              <a:cxnLst/>
              <a:rect l="l" t="t" r="r" b="b"/>
              <a:pathLst>
                <a:path w="211454" h="100329">
                  <a:moveTo>
                    <a:pt x="41275" y="0"/>
                  </a:moveTo>
                  <a:lnTo>
                    <a:pt x="13754" y="14693"/>
                  </a:lnTo>
                  <a:lnTo>
                    <a:pt x="3175" y="9398"/>
                  </a:lnTo>
                  <a:lnTo>
                    <a:pt x="0" y="9398"/>
                  </a:lnTo>
                  <a:lnTo>
                    <a:pt x="181203" y="99999"/>
                  </a:lnTo>
                  <a:lnTo>
                    <a:pt x="210947" y="85382"/>
                  </a:lnTo>
                  <a:lnTo>
                    <a:pt x="96126" y="27000"/>
                  </a:lnTo>
                  <a:lnTo>
                    <a:pt x="41275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490087" y="5935789"/>
              <a:ext cx="196215" cy="94615"/>
            </a:xfrm>
            <a:custGeom>
              <a:avLst/>
              <a:gdLst/>
              <a:ahLst/>
              <a:cxnLst/>
              <a:rect l="l" t="t" r="r" b="b"/>
              <a:pathLst>
                <a:path w="196214" h="94614">
                  <a:moveTo>
                    <a:pt x="14592" y="0"/>
                  </a:moveTo>
                  <a:lnTo>
                    <a:pt x="2946" y="0"/>
                  </a:lnTo>
                  <a:lnTo>
                    <a:pt x="0" y="1320"/>
                  </a:lnTo>
                  <a:lnTo>
                    <a:pt x="188569" y="94157"/>
                  </a:lnTo>
                  <a:lnTo>
                    <a:pt x="195795" y="90601"/>
                  </a:lnTo>
                  <a:lnTo>
                    <a:pt x="145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79864" y="6065240"/>
              <a:ext cx="222923" cy="151358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3545827" y="5819267"/>
              <a:ext cx="45720" cy="92710"/>
            </a:xfrm>
            <a:custGeom>
              <a:avLst/>
              <a:gdLst/>
              <a:ahLst/>
              <a:cxnLst/>
              <a:rect l="l" t="t" r="r" b="b"/>
              <a:pathLst>
                <a:path w="45720" h="92710">
                  <a:moveTo>
                    <a:pt x="45466" y="0"/>
                  </a:moveTo>
                  <a:lnTo>
                    <a:pt x="4737" y="20091"/>
                  </a:lnTo>
                  <a:lnTo>
                    <a:pt x="5422" y="57251"/>
                  </a:lnTo>
                  <a:lnTo>
                    <a:pt x="1669" y="64565"/>
                  </a:lnTo>
                  <a:lnTo>
                    <a:pt x="0" y="71281"/>
                  </a:lnTo>
                  <a:lnTo>
                    <a:pt x="511" y="78393"/>
                  </a:lnTo>
                  <a:lnTo>
                    <a:pt x="3302" y="86893"/>
                  </a:lnTo>
                  <a:lnTo>
                    <a:pt x="3619" y="92278"/>
                  </a:lnTo>
                  <a:lnTo>
                    <a:pt x="4546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549446" y="5816295"/>
              <a:ext cx="305435" cy="191135"/>
            </a:xfrm>
            <a:custGeom>
              <a:avLst/>
              <a:gdLst/>
              <a:ahLst/>
              <a:cxnLst/>
              <a:rect l="l" t="t" r="r" b="b"/>
              <a:pathLst>
                <a:path w="305435" h="191135">
                  <a:moveTo>
                    <a:pt x="47891" y="0"/>
                  </a:moveTo>
                  <a:lnTo>
                    <a:pt x="41846" y="2971"/>
                  </a:lnTo>
                  <a:lnTo>
                    <a:pt x="0" y="95250"/>
                  </a:lnTo>
                  <a:lnTo>
                    <a:pt x="381" y="101638"/>
                  </a:lnTo>
                  <a:lnTo>
                    <a:pt x="175920" y="190690"/>
                  </a:lnTo>
                  <a:lnTo>
                    <a:pt x="305104" y="127228"/>
                  </a:lnTo>
                  <a:lnTo>
                    <a:pt x="49428" y="965"/>
                  </a:lnTo>
                  <a:lnTo>
                    <a:pt x="4789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602621" y="4376851"/>
              <a:ext cx="2948305" cy="1464310"/>
            </a:xfrm>
            <a:custGeom>
              <a:avLst/>
              <a:gdLst/>
              <a:ahLst/>
              <a:cxnLst/>
              <a:rect l="l" t="t" r="r" b="b"/>
              <a:pathLst>
                <a:path w="2948304" h="1464310">
                  <a:moveTo>
                    <a:pt x="2934716" y="0"/>
                  </a:moveTo>
                  <a:lnTo>
                    <a:pt x="0" y="1442250"/>
                  </a:lnTo>
                  <a:lnTo>
                    <a:pt x="43903" y="1463941"/>
                  </a:lnTo>
                  <a:lnTo>
                    <a:pt x="2947949" y="37934"/>
                  </a:lnTo>
                  <a:lnTo>
                    <a:pt x="2947949" y="35991"/>
                  </a:lnTo>
                  <a:lnTo>
                    <a:pt x="2944774" y="30695"/>
                  </a:lnTo>
                  <a:lnTo>
                    <a:pt x="2931007" y="26466"/>
                  </a:lnTo>
                  <a:lnTo>
                    <a:pt x="2931007" y="11645"/>
                  </a:lnTo>
                  <a:lnTo>
                    <a:pt x="2935249" y="7416"/>
                  </a:lnTo>
                  <a:lnTo>
                    <a:pt x="2935249" y="266"/>
                  </a:lnTo>
                  <a:lnTo>
                    <a:pt x="293471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646525" y="4414786"/>
              <a:ext cx="2904490" cy="1433195"/>
            </a:xfrm>
            <a:custGeom>
              <a:avLst/>
              <a:gdLst/>
              <a:ahLst/>
              <a:cxnLst/>
              <a:rect l="l" t="t" r="r" b="b"/>
              <a:pathLst>
                <a:path w="2904490" h="1433195">
                  <a:moveTo>
                    <a:pt x="2904045" y="0"/>
                  </a:moveTo>
                  <a:lnTo>
                    <a:pt x="0" y="1426006"/>
                  </a:lnTo>
                  <a:lnTo>
                    <a:pt x="13881" y="1432864"/>
                  </a:lnTo>
                  <a:lnTo>
                    <a:pt x="14782" y="1432102"/>
                  </a:lnTo>
                  <a:lnTo>
                    <a:pt x="2875470" y="25565"/>
                  </a:lnTo>
                  <a:lnTo>
                    <a:pt x="2877578" y="18161"/>
                  </a:lnTo>
                  <a:lnTo>
                    <a:pt x="2887103" y="13919"/>
                  </a:lnTo>
                  <a:lnTo>
                    <a:pt x="2896628" y="16040"/>
                  </a:lnTo>
                  <a:lnTo>
                    <a:pt x="2904045" y="10756"/>
                  </a:lnTo>
                  <a:lnTo>
                    <a:pt x="29040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681425" y="4352442"/>
              <a:ext cx="2837815" cy="1391920"/>
            </a:xfrm>
            <a:custGeom>
              <a:avLst/>
              <a:gdLst/>
              <a:ahLst/>
              <a:cxnLst/>
              <a:rect l="l" t="t" r="r" b="b"/>
              <a:pathLst>
                <a:path w="2837815" h="1391920">
                  <a:moveTo>
                    <a:pt x="2807893" y="0"/>
                  </a:moveTo>
                  <a:lnTo>
                    <a:pt x="0" y="1379613"/>
                  </a:lnTo>
                  <a:lnTo>
                    <a:pt x="15875" y="1387551"/>
                  </a:lnTo>
                  <a:lnTo>
                    <a:pt x="15722" y="1391589"/>
                  </a:lnTo>
                  <a:lnTo>
                    <a:pt x="2837497" y="5156"/>
                  </a:lnTo>
                  <a:lnTo>
                    <a:pt x="2836760" y="4800"/>
                  </a:lnTo>
                  <a:lnTo>
                    <a:pt x="2829648" y="2641"/>
                  </a:lnTo>
                  <a:lnTo>
                    <a:pt x="2822943" y="292"/>
                  </a:lnTo>
                  <a:lnTo>
                    <a:pt x="2818003" y="3365"/>
                  </a:lnTo>
                  <a:lnTo>
                    <a:pt x="2807893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597338" y="4357598"/>
              <a:ext cx="3234690" cy="1545590"/>
            </a:xfrm>
            <a:custGeom>
              <a:avLst/>
              <a:gdLst/>
              <a:ahLst/>
              <a:cxnLst/>
              <a:rect l="l" t="t" r="r" b="b"/>
              <a:pathLst>
                <a:path w="3234690" h="1545589">
                  <a:moveTo>
                    <a:pt x="952969" y="1253667"/>
                  </a:moveTo>
                  <a:lnTo>
                    <a:pt x="386854" y="1532013"/>
                  </a:lnTo>
                  <a:lnTo>
                    <a:pt x="399465" y="1531620"/>
                  </a:lnTo>
                  <a:lnTo>
                    <a:pt x="423976" y="1545132"/>
                  </a:lnTo>
                  <a:lnTo>
                    <a:pt x="952969" y="1285163"/>
                  </a:lnTo>
                  <a:lnTo>
                    <a:pt x="952969" y="1253667"/>
                  </a:lnTo>
                  <a:close/>
                </a:path>
                <a:path w="3234690" h="1545589">
                  <a:moveTo>
                    <a:pt x="3234118" y="161201"/>
                  </a:moveTo>
                  <a:lnTo>
                    <a:pt x="3026765" y="51536"/>
                  </a:lnTo>
                  <a:lnTo>
                    <a:pt x="2921584" y="0"/>
                  </a:lnTo>
                  <a:lnTo>
                    <a:pt x="99809" y="1386433"/>
                  </a:lnTo>
                  <a:lnTo>
                    <a:pt x="98894" y="1409915"/>
                  </a:lnTo>
                  <a:lnTo>
                    <a:pt x="0" y="1458696"/>
                  </a:lnTo>
                  <a:lnTo>
                    <a:pt x="1536" y="1459661"/>
                  </a:lnTo>
                  <a:lnTo>
                    <a:pt x="5283" y="1461503"/>
                  </a:lnTo>
                  <a:lnTo>
                    <a:pt x="2939999" y="19253"/>
                  </a:lnTo>
                  <a:lnTo>
                    <a:pt x="3228390" y="164249"/>
                  </a:lnTo>
                  <a:lnTo>
                    <a:pt x="3234118" y="161201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847782" y="4499000"/>
              <a:ext cx="2948940" cy="1444625"/>
            </a:xfrm>
            <a:custGeom>
              <a:avLst/>
              <a:gdLst/>
              <a:ahLst/>
              <a:cxnLst/>
              <a:rect l="l" t="t" r="r" b="b"/>
              <a:pathLst>
                <a:path w="2948940" h="1444625">
                  <a:moveTo>
                    <a:pt x="2932506" y="0"/>
                  </a:moveTo>
                  <a:lnTo>
                    <a:pt x="0" y="1441183"/>
                  </a:lnTo>
                  <a:lnTo>
                    <a:pt x="6769" y="1444523"/>
                  </a:lnTo>
                  <a:lnTo>
                    <a:pt x="115150" y="1391272"/>
                  </a:lnTo>
                  <a:lnTo>
                    <a:pt x="136410" y="1390611"/>
                  </a:lnTo>
                  <a:lnTo>
                    <a:pt x="702525" y="1112265"/>
                  </a:lnTo>
                  <a:lnTo>
                    <a:pt x="702525" y="1110818"/>
                  </a:lnTo>
                  <a:lnTo>
                    <a:pt x="1684667" y="619747"/>
                  </a:lnTo>
                  <a:lnTo>
                    <a:pt x="1693570" y="625005"/>
                  </a:lnTo>
                  <a:lnTo>
                    <a:pt x="2948457" y="8026"/>
                  </a:lnTo>
                  <a:lnTo>
                    <a:pt x="29325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15920" y="4507026"/>
              <a:ext cx="4108564" cy="2172639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3611168" y="4352442"/>
              <a:ext cx="3221355" cy="1928495"/>
            </a:xfrm>
            <a:custGeom>
              <a:avLst/>
              <a:gdLst/>
              <a:ahLst/>
              <a:cxnLst/>
              <a:rect l="l" t="t" r="r" b="b"/>
              <a:pathLst>
                <a:path w="3221354" h="1928495">
                  <a:moveTo>
                    <a:pt x="70700" y="1379664"/>
                  </a:moveTo>
                  <a:lnTo>
                    <a:pt x="2878150" y="0"/>
                  </a:lnTo>
                  <a:lnTo>
                    <a:pt x="2926486" y="24282"/>
                  </a:lnTo>
                  <a:lnTo>
                    <a:pt x="2926549" y="32385"/>
                  </a:lnTo>
                  <a:lnTo>
                    <a:pt x="0" y="1470571"/>
                  </a:lnTo>
                </a:path>
                <a:path w="3221354" h="1928495">
                  <a:moveTo>
                    <a:pt x="34632" y="1487893"/>
                  </a:moveTo>
                  <a:lnTo>
                    <a:pt x="2938792" y="60693"/>
                  </a:lnTo>
                </a:path>
                <a:path w="3221354" h="1928495">
                  <a:moveTo>
                    <a:pt x="174612" y="1555737"/>
                  </a:moveTo>
                  <a:lnTo>
                    <a:pt x="3060065" y="137744"/>
                  </a:lnTo>
                  <a:lnTo>
                    <a:pt x="3123488" y="170052"/>
                  </a:lnTo>
                </a:path>
                <a:path w="3221354" h="1928495">
                  <a:moveTo>
                    <a:pt x="811720" y="1305420"/>
                  </a:moveTo>
                  <a:lnTo>
                    <a:pt x="3170262" y="146367"/>
                  </a:lnTo>
                  <a:lnTo>
                    <a:pt x="3216414" y="171437"/>
                  </a:lnTo>
                  <a:lnTo>
                    <a:pt x="1959038" y="789355"/>
                  </a:lnTo>
                </a:path>
                <a:path w="3221354" h="1928495">
                  <a:moveTo>
                    <a:pt x="258330" y="1577365"/>
                  </a:moveTo>
                  <a:lnTo>
                    <a:pt x="775500" y="1323225"/>
                  </a:lnTo>
                </a:path>
                <a:path w="3221354" h="1928495">
                  <a:moveTo>
                    <a:pt x="856043" y="1331391"/>
                  </a:moveTo>
                  <a:lnTo>
                    <a:pt x="937437" y="1291386"/>
                  </a:lnTo>
                </a:path>
                <a:path w="3221354" h="1928495">
                  <a:moveTo>
                    <a:pt x="411289" y="1549946"/>
                  </a:moveTo>
                  <a:lnTo>
                    <a:pt x="823048" y="1347609"/>
                  </a:lnTo>
                </a:path>
                <a:path w="3221354" h="1928495">
                  <a:moveTo>
                    <a:pt x="872515" y="1341234"/>
                  </a:moveTo>
                  <a:lnTo>
                    <a:pt x="937666" y="1309217"/>
                  </a:lnTo>
                </a:path>
                <a:path w="3221354" h="1928495">
                  <a:moveTo>
                    <a:pt x="424281" y="1561490"/>
                  </a:moveTo>
                  <a:lnTo>
                    <a:pt x="839508" y="1357464"/>
                  </a:lnTo>
                </a:path>
                <a:path w="3221354" h="1928495">
                  <a:moveTo>
                    <a:pt x="2044242" y="840435"/>
                  </a:moveTo>
                  <a:lnTo>
                    <a:pt x="3110433" y="316471"/>
                  </a:lnTo>
                </a:path>
                <a:path w="3221354" h="1928495">
                  <a:moveTo>
                    <a:pt x="427164" y="1635112"/>
                  </a:moveTo>
                  <a:lnTo>
                    <a:pt x="910437" y="1397609"/>
                  </a:lnTo>
                </a:path>
                <a:path w="3221354" h="1928495">
                  <a:moveTo>
                    <a:pt x="2065769" y="852932"/>
                  </a:moveTo>
                  <a:lnTo>
                    <a:pt x="3118980" y="335356"/>
                  </a:lnTo>
                </a:path>
                <a:path w="3221354" h="1928495">
                  <a:moveTo>
                    <a:pt x="427164" y="1658200"/>
                  </a:moveTo>
                  <a:lnTo>
                    <a:pt x="924953" y="1413586"/>
                  </a:lnTo>
                </a:path>
                <a:path w="3221354" h="1928495">
                  <a:moveTo>
                    <a:pt x="2077351" y="858786"/>
                  </a:moveTo>
                  <a:lnTo>
                    <a:pt x="3118954" y="346913"/>
                  </a:lnTo>
                </a:path>
                <a:path w="3221354" h="1928495">
                  <a:moveTo>
                    <a:pt x="427164" y="1669745"/>
                  </a:moveTo>
                  <a:lnTo>
                    <a:pt x="925233" y="1424965"/>
                  </a:lnTo>
                </a:path>
                <a:path w="3221354" h="1928495">
                  <a:moveTo>
                    <a:pt x="2084616" y="863168"/>
                  </a:moveTo>
                  <a:lnTo>
                    <a:pt x="3117494" y="355574"/>
                  </a:lnTo>
                </a:path>
                <a:path w="3221354" h="1928495">
                  <a:moveTo>
                    <a:pt x="427164" y="1677682"/>
                  </a:moveTo>
                  <a:lnTo>
                    <a:pt x="924661" y="1433195"/>
                  </a:lnTo>
                </a:path>
                <a:path w="3221354" h="1928495">
                  <a:moveTo>
                    <a:pt x="2094738" y="869010"/>
                  </a:moveTo>
                  <a:lnTo>
                    <a:pt x="3117621" y="366356"/>
                  </a:lnTo>
                </a:path>
                <a:path w="3221354" h="1928495">
                  <a:moveTo>
                    <a:pt x="427164" y="1688503"/>
                  </a:moveTo>
                  <a:lnTo>
                    <a:pt x="924940" y="1443901"/>
                  </a:lnTo>
                </a:path>
                <a:path w="3221354" h="1928495">
                  <a:moveTo>
                    <a:pt x="2101392" y="873671"/>
                  </a:moveTo>
                  <a:lnTo>
                    <a:pt x="3117405" y="374370"/>
                  </a:lnTo>
                </a:path>
                <a:path w="3221354" h="1928495">
                  <a:moveTo>
                    <a:pt x="427164" y="1696440"/>
                  </a:moveTo>
                  <a:lnTo>
                    <a:pt x="924661" y="1451952"/>
                  </a:lnTo>
                </a:path>
                <a:path w="3221354" h="1928495">
                  <a:moveTo>
                    <a:pt x="2113000" y="880960"/>
                  </a:moveTo>
                  <a:lnTo>
                    <a:pt x="3117875" y="387134"/>
                  </a:lnTo>
                </a:path>
                <a:path w="3221354" h="1928495">
                  <a:moveTo>
                    <a:pt x="427164" y="1709432"/>
                  </a:moveTo>
                  <a:lnTo>
                    <a:pt x="924966" y="1464779"/>
                  </a:lnTo>
                </a:path>
                <a:path w="3221354" h="1928495">
                  <a:moveTo>
                    <a:pt x="2121115" y="884923"/>
                  </a:moveTo>
                  <a:lnTo>
                    <a:pt x="3117240" y="395389"/>
                  </a:lnTo>
                </a:path>
                <a:path w="3221354" h="1928495">
                  <a:moveTo>
                    <a:pt x="427164" y="1717370"/>
                  </a:moveTo>
                  <a:lnTo>
                    <a:pt x="924953" y="1472730"/>
                  </a:lnTo>
                </a:path>
                <a:path w="3221354" h="1928495">
                  <a:moveTo>
                    <a:pt x="2136165" y="894105"/>
                  </a:moveTo>
                  <a:lnTo>
                    <a:pt x="3118053" y="411568"/>
                  </a:lnTo>
                </a:path>
                <a:path w="3221354" h="1928495">
                  <a:moveTo>
                    <a:pt x="427164" y="1733956"/>
                  </a:moveTo>
                  <a:lnTo>
                    <a:pt x="924940" y="1489341"/>
                  </a:lnTo>
                </a:path>
                <a:path w="3221354" h="1928495">
                  <a:moveTo>
                    <a:pt x="2143912" y="898232"/>
                  </a:moveTo>
                  <a:lnTo>
                    <a:pt x="3117380" y="419849"/>
                  </a:lnTo>
                </a:path>
                <a:path w="3221354" h="1928495">
                  <a:moveTo>
                    <a:pt x="427164" y="1741893"/>
                  </a:moveTo>
                  <a:lnTo>
                    <a:pt x="924953" y="1497279"/>
                  </a:lnTo>
                </a:path>
                <a:path w="3221354" h="1928495">
                  <a:moveTo>
                    <a:pt x="2160473" y="907414"/>
                  </a:moveTo>
                  <a:lnTo>
                    <a:pt x="3115424" y="438124"/>
                  </a:lnTo>
                </a:path>
                <a:path w="3221354" h="1928495">
                  <a:moveTo>
                    <a:pt x="427164" y="1759229"/>
                  </a:moveTo>
                  <a:lnTo>
                    <a:pt x="925804" y="1514182"/>
                  </a:lnTo>
                </a:path>
                <a:path w="3221354" h="1928495">
                  <a:moveTo>
                    <a:pt x="2167140" y="912075"/>
                  </a:moveTo>
                  <a:lnTo>
                    <a:pt x="3116338" y="445617"/>
                  </a:lnTo>
                </a:path>
                <a:path w="3221354" h="1928495">
                  <a:moveTo>
                    <a:pt x="427164" y="1767166"/>
                  </a:moveTo>
                  <a:lnTo>
                    <a:pt x="924687" y="1522666"/>
                  </a:lnTo>
                </a:path>
                <a:path w="3221354" h="1928495">
                  <a:moveTo>
                    <a:pt x="2186559" y="922032"/>
                  </a:moveTo>
                  <a:lnTo>
                    <a:pt x="3118751" y="463918"/>
                  </a:lnTo>
                </a:path>
                <a:path w="3221354" h="1928495">
                  <a:moveTo>
                    <a:pt x="427164" y="1775104"/>
                  </a:moveTo>
                  <a:lnTo>
                    <a:pt x="924953" y="1530464"/>
                  </a:lnTo>
                </a:path>
                <a:path w="3221354" h="1928495">
                  <a:moveTo>
                    <a:pt x="427164" y="1791690"/>
                  </a:moveTo>
                  <a:lnTo>
                    <a:pt x="924077" y="1547495"/>
                  </a:lnTo>
                </a:path>
                <a:path w="3221354" h="1928495">
                  <a:moveTo>
                    <a:pt x="2249373" y="960424"/>
                  </a:moveTo>
                  <a:lnTo>
                    <a:pt x="3090773" y="546925"/>
                  </a:lnTo>
                </a:path>
                <a:path w="3221354" h="1928495">
                  <a:moveTo>
                    <a:pt x="427164" y="1855914"/>
                  </a:moveTo>
                  <a:lnTo>
                    <a:pt x="924420" y="1611553"/>
                  </a:lnTo>
                </a:path>
                <a:path w="3221354" h="1928495">
                  <a:moveTo>
                    <a:pt x="2259279" y="964933"/>
                  </a:moveTo>
                  <a:lnTo>
                    <a:pt x="3091891" y="555764"/>
                  </a:lnTo>
                </a:path>
                <a:path w="3221354" h="1928495">
                  <a:moveTo>
                    <a:pt x="427164" y="1865287"/>
                  </a:moveTo>
                  <a:lnTo>
                    <a:pt x="924382" y="1620951"/>
                  </a:lnTo>
                </a:path>
                <a:path w="3221354" h="1928495">
                  <a:moveTo>
                    <a:pt x="427164" y="1879003"/>
                  </a:moveTo>
                  <a:lnTo>
                    <a:pt x="924077" y="1634820"/>
                  </a:lnTo>
                </a:path>
                <a:path w="3221354" h="1928495">
                  <a:moveTo>
                    <a:pt x="2302700" y="990511"/>
                  </a:moveTo>
                  <a:lnTo>
                    <a:pt x="3220808" y="539318"/>
                  </a:lnTo>
                </a:path>
                <a:path w="3221354" h="1928495">
                  <a:moveTo>
                    <a:pt x="427164" y="1912200"/>
                  </a:moveTo>
                  <a:lnTo>
                    <a:pt x="923772" y="1668145"/>
                  </a:lnTo>
                </a:path>
                <a:path w="3221354" h="1928495">
                  <a:moveTo>
                    <a:pt x="427164" y="1919414"/>
                  </a:moveTo>
                  <a:lnTo>
                    <a:pt x="924953" y="1674774"/>
                  </a:lnTo>
                </a:path>
                <a:path w="3221354" h="1928495">
                  <a:moveTo>
                    <a:pt x="427164" y="1928075"/>
                  </a:moveTo>
                  <a:lnTo>
                    <a:pt x="923785" y="1684020"/>
                  </a:lnTo>
                </a:path>
                <a:path w="3221354" h="1928495">
                  <a:moveTo>
                    <a:pt x="829576" y="1098003"/>
                  </a:moveTo>
                  <a:lnTo>
                    <a:pt x="829576" y="1109192"/>
                  </a:lnTo>
                </a:path>
                <a:path w="3221354" h="1928495">
                  <a:moveTo>
                    <a:pt x="825246" y="1111351"/>
                  </a:moveTo>
                  <a:lnTo>
                    <a:pt x="821639" y="1111707"/>
                  </a:lnTo>
                  <a:lnTo>
                    <a:pt x="815136" y="1110983"/>
                  </a:lnTo>
                  <a:lnTo>
                    <a:pt x="815505" y="1106665"/>
                  </a:lnTo>
                </a:path>
                <a:path w="3221354" h="1928495">
                  <a:moveTo>
                    <a:pt x="894511" y="1065898"/>
                  </a:moveTo>
                  <a:lnTo>
                    <a:pt x="894511" y="1070940"/>
                  </a:lnTo>
                  <a:lnTo>
                    <a:pt x="894511" y="1074191"/>
                  </a:lnTo>
                  <a:lnTo>
                    <a:pt x="897039" y="1075994"/>
                  </a:lnTo>
                  <a:lnTo>
                    <a:pt x="899566" y="1075626"/>
                  </a:lnTo>
                </a:path>
                <a:path w="3221354" h="1928495">
                  <a:moveTo>
                    <a:pt x="904976" y="1060831"/>
                  </a:moveTo>
                  <a:lnTo>
                    <a:pt x="904976" y="1073467"/>
                  </a:lnTo>
                </a:path>
                <a:path w="3221354" h="1928495">
                  <a:moveTo>
                    <a:pt x="756335" y="1134795"/>
                  </a:moveTo>
                  <a:lnTo>
                    <a:pt x="756335" y="1138770"/>
                  </a:lnTo>
                  <a:lnTo>
                    <a:pt x="756335" y="1140206"/>
                  </a:lnTo>
                  <a:lnTo>
                    <a:pt x="757770" y="1143457"/>
                  </a:lnTo>
                  <a:lnTo>
                    <a:pt x="760666" y="11434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48665" y="4626267"/>
              <a:ext cx="85382" cy="192379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5586285" y="4387558"/>
              <a:ext cx="1247140" cy="959485"/>
            </a:xfrm>
            <a:custGeom>
              <a:avLst/>
              <a:gdLst/>
              <a:ahLst/>
              <a:cxnLst/>
              <a:rect l="l" t="t" r="r" b="b"/>
              <a:pathLst>
                <a:path w="1247140" h="959485">
                  <a:moveTo>
                    <a:pt x="948499" y="0"/>
                  </a:moveTo>
                  <a:lnTo>
                    <a:pt x="948499" y="13703"/>
                  </a:lnTo>
                </a:path>
                <a:path w="1247140" h="959485">
                  <a:moveTo>
                    <a:pt x="1245057" y="139979"/>
                  </a:moveTo>
                  <a:lnTo>
                    <a:pt x="1245412" y="152234"/>
                  </a:lnTo>
                  <a:lnTo>
                    <a:pt x="0" y="764273"/>
                  </a:lnTo>
                </a:path>
                <a:path w="1247140" h="959485">
                  <a:moveTo>
                    <a:pt x="1246504" y="510870"/>
                  </a:moveTo>
                  <a:lnTo>
                    <a:pt x="1246504" y="520242"/>
                  </a:lnTo>
                </a:path>
                <a:path w="1247140" h="959485">
                  <a:moveTo>
                    <a:pt x="1246504" y="156578"/>
                  </a:moveTo>
                  <a:lnTo>
                    <a:pt x="1246504" y="510870"/>
                  </a:lnTo>
                </a:path>
                <a:path w="1247140" h="959485">
                  <a:moveTo>
                    <a:pt x="333959" y="959472"/>
                  </a:moveTo>
                  <a:lnTo>
                    <a:pt x="1246543" y="51099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830999" y="4665027"/>
              <a:ext cx="193395" cy="142621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6499428" y="4353636"/>
              <a:ext cx="525145" cy="299085"/>
            </a:xfrm>
            <a:custGeom>
              <a:avLst/>
              <a:gdLst/>
              <a:ahLst/>
              <a:cxnLst/>
              <a:rect l="l" t="t" r="r" b="b"/>
              <a:pathLst>
                <a:path w="525145" h="299085">
                  <a:moveTo>
                    <a:pt x="522122" y="202184"/>
                  </a:moveTo>
                  <a:lnTo>
                    <a:pt x="341795" y="290804"/>
                  </a:lnTo>
                  <a:lnTo>
                    <a:pt x="336257" y="289356"/>
                  </a:lnTo>
                  <a:lnTo>
                    <a:pt x="341299" y="286461"/>
                  </a:lnTo>
                  <a:lnTo>
                    <a:pt x="341299" y="192671"/>
                  </a:lnTo>
                  <a:lnTo>
                    <a:pt x="18757" y="3606"/>
                  </a:lnTo>
                  <a:lnTo>
                    <a:pt x="3606" y="0"/>
                  </a:lnTo>
                  <a:lnTo>
                    <a:pt x="0" y="2171"/>
                  </a:lnTo>
                </a:path>
                <a:path w="525145" h="299085">
                  <a:moveTo>
                    <a:pt x="124104" y="55562"/>
                  </a:moveTo>
                  <a:lnTo>
                    <a:pt x="169570" y="34632"/>
                  </a:lnTo>
                  <a:lnTo>
                    <a:pt x="177199" y="31667"/>
                  </a:lnTo>
                  <a:lnTo>
                    <a:pt x="185167" y="29852"/>
                  </a:lnTo>
                  <a:lnTo>
                    <a:pt x="193814" y="30069"/>
                  </a:lnTo>
                  <a:lnTo>
                    <a:pt x="203479" y="33197"/>
                  </a:lnTo>
                  <a:lnTo>
                    <a:pt x="518083" y="191935"/>
                  </a:lnTo>
                  <a:lnTo>
                    <a:pt x="520979" y="194106"/>
                  </a:lnTo>
                  <a:lnTo>
                    <a:pt x="524573" y="195541"/>
                  </a:lnTo>
                  <a:lnTo>
                    <a:pt x="524573" y="199148"/>
                  </a:lnTo>
                  <a:lnTo>
                    <a:pt x="524573" y="204927"/>
                  </a:lnTo>
                  <a:lnTo>
                    <a:pt x="524573" y="207810"/>
                  </a:lnTo>
                  <a:lnTo>
                    <a:pt x="524573" y="208546"/>
                  </a:lnTo>
                  <a:lnTo>
                    <a:pt x="521842" y="210273"/>
                  </a:lnTo>
                  <a:lnTo>
                    <a:pt x="341795" y="298742"/>
                  </a:lnTo>
                  <a:lnTo>
                    <a:pt x="335521" y="29585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830021" y="4579188"/>
              <a:ext cx="169278" cy="163309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3767023" y="4376724"/>
              <a:ext cx="3077845" cy="1523365"/>
            </a:xfrm>
            <a:custGeom>
              <a:avLst/>
              <a:gdLst/>
              <a:ahLst/>
              <a:cxnLst/>
              <a:rect l="l" t="t" r="r" b="b"/>
              <a:pathLst>
                <a:path w="3077845" h="1523364">
                  <a:moveTo>
                    <a:pt x="2160739" y="975271"/>
                  </a:moveTo>
                  <a:lnTo>
                    <a:pt x="3065538" y="530605"/>
                  </a:lnTo>
                </a:path>
                <a:path w="3077845" h="1523364">
                  <a:moveTo>
                    <a:pt x="3066732" y="419239"/>
                  </a:moveTo>
                  <a:lnTo>
                    <a:pt x="3072980" y="422122"/>
                  </a:lnTo>
                  <a:lnTo>
                    <a:pt x="3072980" y="430314"/>
                  </a:lnTo>
                  <a:lnTo>
                    <a:pt x="3067215" y="436562"/>
                  </a:lnTo>
                </a:path>
                <a:path w="3077845" h="1523364">
                  <a:moveTo>
                    <a:pt x="3070580" y="433196"/>
                  </a:moveTo>
                  <a:lnTo>
                    <a:pt x="3070580" y="505828"/>
                  </a:lnTo>
                  <a:lnTo>
                    <a:pt x="3066262" y="510641"/>
                  </a:lnTo>
                </a:path>
                <a:path w="3077845" h="1523364">
                  <a:moveTo>
                    <a:pt x="3072028" y="452437"/>
                  </a:moveTo>
                  <a:lnTo>
                    <a:pt x="3077794" y="455802"/>
                  </a:lnTo>
                  <a:lnTo>
                    <a:pt x="3077298" y="465912"/>
                  </a:lnTo>
                  <a:lnTo>
                    <a:pt x="3072498" y="470230"/>
                  </a:lnTo>
                </a:path>
                <a:path w="3077845" h="1523364">
                  <a:moveTo>
                    <a:pt x="2770631" y="0"/>
                  </a:moveTo>
                  <a:lnTo>
                    <a:pt x="3014408" y="122085"/>
                  </a:lnTo>
                </a:path>
                <a:path w="3077845" h="1523364">
                  <a:moveTo>
                    <a:pt x="2783255" y="50380"/>
                  </a:moveTo>
                  <a:lnTo>
                    <a:pt x="2884284" y="105359"/>
                  </a:lnTo>
                  <a:lnTo>
                    <a:pt x="0" y="1522793"/>
                  </a:lnTo>
                </a:path>
                <a:path w="3077845" h="1523364">
                  <a:moveTo>
                    <a:pt x="2887294" y="121958"/>
                  </a:moveTo>
                  <a:lnTo>
                    <a:pt x="2887294" y="96456"/>
                  </a:lnTo>
                  <a:lnTo>
                    <a:pt x="2888722" y="89947"/>
                  </a:lnTo>
                  <a:lnTo>
                    <a:pt x="2891866" y="89485"/>
                  </a:lnTo>
                  <a:lnTo>
                    <a:pt x="2895009" y="93350"/>
                  </a:lnTo>
                  <a:lnTo>
                    <a:pt x="2896438" y="99821"/>
                  </a:lnTo>
                  <a:lnTo>
                    <a:pt x="2896438" y="117627"/>
                  </a:lnTo>
                </a:path>
                <a:path w="3077845" h="1523364">
                  <a:moveTo>
                    <a:pt x="2903651" y="114249"/>
                  </a:moveTo>
                  <a:lnTo>
                    <a:pt x="2903651" y="96456"/>
                  </a:lnTo>
                  <a:lnTo>
                    <a:pt x="2903651" y="90436"/>
                  </a:lnTo>
                  <a:lnTo>
                    <a:pt x="2900070" y="85369"/>
                  </a:lnTo>
                  <a:lnTo>
                    <a:pt x="2897416" y="85699"/>
                  </a:lnTo>
                  <a:lnTo>
                    <a:pt x="2890189" y="88747"/>
                  </a:lnTo>
                </a:path>
                <a:path w="3077845" h="1523364">
                  <a:moveTo>
                    <a:pt x="2785414" y="61556"/>
                  </a:moveTo>
                  <a:lnTo>
                    <a:pt x="2785414" y="65709"/>
                  </a:lnTo>
                  <a:lnTo>
                    <a:pt x="2779064" y="69062"/>
                  </a:lnTo>
                  <a:lnTo>
                    <a:pt x="2771254" y="69062"/>
                  </a:lnTo>
                  <a:lnTo>
                    <a:pt x="2763443" y="69062"/>
                  </a:lnTo>
                  <a:lnTo>
                    <a:pt x="2757093" y="65709"/>
                  </a:lnTo>
                  <a:lnTo>
                    <a:pt x="2757093" y="61556"/>
                  </a:lnTo>
                  <a:lnTo>
                    <a:pt x="2757093" y="57403"/>
                  </a:lnTo>
                  <a:lnTo>
                    <a:pt x="2763443" y="54025"/>
                  </a:lnTo>
                  <a:lnTo>
                    <a:pt x="2771254" y="54025"/>
                  </a:lnTo>
                  <a:lnTo>
                    <a:pt x="2779064" y="54025"/>
                  </a:lnTo>
                  <a:lnTo>
                    <a:pt x="2785414" y="57403"/>
                  </a:lnTo>
                  <a:lnTo>
                    <a:pt x="2785414" y="61556"/>
                  </a:lnTo>
                  <a:close/>
                </a:path>
                <a:path w="3077845" h="1523364">
                  <a:moveTo>
                    <a:pt x="2784525" y="59016"/>
                  </a:moveTo>
                  <a:lnTo>
                    <a:pt x="2787446" y="64947"/>
                  </a:lnTo>
                  <a:lnTo>
                    <a:pt x="2787446" y="75031"/>
                  </a:lnTo>
                  <a:lnTo>
                    <a:pt x="2775153" y="81978"/>
                  </a:lnTo>
                  <a:lnTo>
                    <a:pt x="2758770" y="80086"/>
                  </a:lnTo>
                  <a:lnTo>
                    <a:pt x="2754655" y="73469"/>
                  </a:lnTo>
                  <a:lnTo>
                    <a:pt x="2754655" y="60845"/>
                  </a:lnTo>
                  <a:lnTo>
                    <a:pt x="2757119" y="58851"/>
                  </a:lnTo>
                  <a:lnTo>
                    <a:pt x="2759405" y="57429"/>
                  </a:lnTo>
                </a:path>
                <a:path w="3077845" h="1523364">
                  <a:moveTo>
                    <a:pt x="2758440" y="70002"/>
                  </a:moveTo>
                  <a:lnTo>
                    <a:pt x="2758440" y="80086"/>
                  </a:lnTo>
                </a:path>
                <a:path w="3077845" h="1523364">
                  <a:moveTo>
                    <a:pt x="2775153" y="81978"/>
                  </a:moveTo>
                  <a:lnTo>
                    <a:pt x="2775153" y="72212"/>
                  </a:lnTo>
                </a:path>
                <a:path w="3077845" h="1523364">
                  <a:moveTo>
                    <a:pt x="2958592" y="145262"/>
                  </a:moveTo>
                  <a:lnTo>
                    <a:pt x="2958592" y="149415"/>
                  </a:lnTo>
                  <a:lnTo>
                    <a:pt x="2952254" y="152768"/>
                  </a:lnTo>
                  <a:lnTo>
                    <a:pt x="2944418" y="152768"/>
                  </a:lnTo>
                  <a:lnTo>
                    <a:pt x="2936621" y="152768"/>
                  </a:lnTo>
                  <a:lnTo>
                    <a:pt x="2930283" y="149415"/>
                  </a:lnTo>
                  <a:lnTo>
                    <a:pt x="2930283" y="145262"/>
                  </a:lnTo>
                  <a:lnTo>
                    <a:pt x="2930283" y="141096"/>
                  </a:lnTo>
                  <a:lnTo>
                    <a:pt x="2936621" y="137731"/>
                  </a:lnTo>
                  <a:lnTo>
                    <a:pt x="2944418" y="137731"/>
                  </a:lnTo>
                  <a:lnTo>
                    <a:pt x="2952254" y="137731"/>
                  </a:lnTo>
                  <a:lnTo>
                    <a:pt x="2958592" y="141096"/>
                  </a:lnTo>
                  <a:lnTo>
                    <a:pt x="2958592" y="145262"/>
                  </a:lnTo>
                  <a:close/>
                </a:path>
                <a:path w="3077845" h="1523364">
                  <a:moveTo>
                    <a:pt x="2930829" y="161975"/>
                  </a:moveTo>
                  <a:lnTo>
                    <a:pt x="2927845" y="157175"/>
                  </a:lnTo>
                  <a:lnTo>
                    <a:pt x="2927845" y="144551"/>
                  </a:lnTo>
                  <a:lnTo>
                    <a:pt x="2930283" y="142557"/>
                  </a:lnTo>
                  <a:lnTo>
                    <a:pt x="2932582" y="141135"/>
                  </a:lnTo>
                </a:path>
                <a:path w="3077845" h="1523364">
                  <a:moveTo>
                    <a:pt x="2957715" y="142722"/>
                  </a:moveTo>
                  <a:lnTo>
                    <a:pt x="2960636" y="14865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698640" y="4530433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285" y="3365"/>
                  </a:moveTo>
                  <a:lnTo>
                    <a:pt x="2285" y="3365"/>
                  </a:lnTo>
                </a:path>
              </a:pathLst>
            </a:custGeom>
            <a:ln w="67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109417" y="4403433"/>
              <a:ext cx="3456940" cy="1755139"/>
            </a:xfrm>
            <a:custGeom>
              <a:avLst/>
              <a:gdLst/>
              <a:ahLst/>
              <a:cxnLst/>
              <a:rect l="l" t="t" r="r" b="b"/>
              <a:pathLst>
                <a:path w="3456940" h="1755139">
                  <a:moveTo>
                    <a:pt x="3410343" y="38658"/>
                  </a:moveTo>
                  <a:lnTo>
                    <a:pt x="573900" y="1432585"/>
                  </a:lnTo>
                </a:path>
                <a:path w="3456940" h="1755139">
                  <a:moveTo>
                    <a:pt x="519061" y="1428254"/>
                  </a:moveTo>
                  <a:lnTo>
                    <a:pt x="3426079" y="0"/>
                  </a:lnTo>
                  <a:lnTo>
                    <a:pt x="3436175" y="3606"/>
                  </a:lnTo>
                  <a:lnTo>
                    <a:pt x="3439795" y="6477"/>
                  </a:lnTo>
                  <a:lnTo>
                    <a:pt x="3440518" y="9372"/>
                  </a:lnTo>
                  <a:lnTo>
                    <a:pt x="3440518" y="13703"/>
                  </a:lnTo>
                  <a:lnTo>
                    <a:pt x="3440861" y="23672"/>
                  </a:lnTo>
                  <a:lnTo>
                    <a:pt x="3435032" y="26530"/>
                  </a:lnTo>
                </a:path>
                <a:path w="3456940" h="1755139">
                  <a:moveTo>
                    <a:pt x="3444303" y="35585"/>
                  </a:moveTo>
                  <a:lnTo>
                    <a:pt x="3451605" y="38455"/>
                  </a:lnTo>
                  <a:lnTo>
                    <a:pt x="3456393" y="43205"/>
                  </a:lnTo>
                  <a:lnTo>
                    <a:pt x="3456393" y="48590"/>
                  </a:lnTo>
                  <a:lnTo>
                    <a:pt x="3454162" y="54762"/>
                  </a:lnTo>
                  <a:lnTo>
                    <a:pt x="3448080" y="59809"/>
                  </a:lnTo>
                  <a:lnTo>
                    <a:pt x="3439061" y="63215"/>
                  </a:lnTo>
                  <a:lnTo>
                    <a:pt x="3428022" y="64465"/>
                  </a:lnTo>
                  <a:lnTo>
                    <a:pt x="3416968" y="63215"/>
                  </a:lnTo>
                  <a:lnTo>
                    <a:pt x="3407941" y="59809"/>
                  </a:lnTo>
                  <a:lnTo>
                    <a:pt x="3401856" y="54762"/>
                  </a:lnTo>
                  <a:lnTo>
                    <a:pt x="3399624" y="48590"/>
                  </a:lnTo>
                  <a:lnTo>
                    <a:pt x="3399624" y="46812"/>
                  </a:lnTo>
                  <a:lnTo>
                    <a:pt x="3400132" y="45123"/>
                  </a:lnTo>
                  <a:lnTo>
                    <a:pt x="3401085" y="43535"/>
                  </a:lnTo>
                </a:path>
                <a:path w="3456940" h="1755139">
                  <a:moveTo>
                    <a:pt x="5905" y="1650415"/>
                  </a:moveTo>
                  <a:lnTo>
                    <a:pt x="84645" y="1689785"/>
                  </a:lnTo>
                </a:path>
                <a:path w="3456940" h="1755139">
                  <a:moveTo>
                    <a:pt x="84658" y="1696199"/>
                  </a:moveTo>
                  <a:lnTo>
                    <a:pt x="202044" y="1754886"/>
                  </a:lnTo>
                </a:path>
                <a:path w="3456940" h="1755139">
                  <a:moveTo>
                    <a:pt x="0" y="1653857"/>
                  </a:moveTo>
                  <a:lnTo>
                    <a:pt x="76682" y="1692198"/>
                  </a:lnTo>
                </a:path>
                <a:path w="3456940" h="1755139">
                  <a:moveTo>
                    <a:pt x="1426806" y="1649056"/>
                  </a:moveTo>
                  <a:lnTo>
                    <a:pt x="1440294" y="1656753"/>
                  </a:lnTo>
                  <a:lnTo>
                    <a:pt x="1440294" y="1325079"/>
                  </a:lnTo>
                  <a:lnTo>
                    <a:pt x="1426806" y="1317320"/>
                  </a:lnTo>
                  <a:lnTo>
                    <a:pt x="1426806" y="164905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33938" y="5685561"/>
              <a:ext cx="244144" cy="141185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08738" y="4524781"/>
              <a:ext cx="1042708" cy="802919"/>
            </a:xfrm>
            <a:prstGeom prst="rect">
              <a:avLst/>
            </a:prstGeom>
          </p:spPr>
        </p:pic>
      </p:grpSp>
      <p:sp>
        <p:nvSpPr>
          <p:cNvPr id="165" name="object 165"/>
          <p:cNvSpPr txBox="1"/>
          <p:nvPr/>
        </p:nvSpPr>
        <p:spPr>
          <a:xfrm>
            <a:off x="5761991" y="564285"/>
            <a:ext cx="121983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latin typeface="Arial"/>
                <a:cs typeface="Arial"/>
              </a:rPr>
              <a:t>Longitudes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10" dirty="0">
                <a:latin typeface="Arial"/>
                <a:cs typeface="Arial"/>
              </a:rPr>
              <a:t>electroductos</a:t>
            </a:r>
            <a:r>
              <a:rPr sz="650" spc="10" dirty="0">
                <a:latin typeface="Lucida Sans Unicode"/>
                <a:cs typeface="Lucida Sans Unicode"/>
              </a:rPr>
              <a:t>.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71" name="object 171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25</a:t>
            </a:fld>
            <a:endParaRPr spc="-75" dirty="0"/>
          </a:p>
        </p:txBody>
      </p:sp>
      <p:sp>
        <p:nvSpPr>
          <p:cNvPr id="166" name="object 166"/>
          <p:cNvSpPr txBox="1"/>
          <p:nvPr/>
        </p:nvSpPr>
        <p:spPr>
          <a:xfrm>
            <a:off x="7957770" y="486814"/>
            <a:ext cx="4209415" cy="5740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15" dirty="0">
                <a:latin typeface="Lucida Sans Unicode"/>
                <a:cs typeface="Lucida Sans Unicode"/>
              </a:rPr>
              <a:t>Los.</a:t>
            </a:r>
            <a:r>
              <a:rPr sz="900" b="1" spc="15" dirty="0">
                <a:latin typeface="Arial"/>
                <a:cs typeface="Arial"/>
              </a:rPr>
              <a:t>longitud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estándar</a:t>
            </a:r>
            <a:r>
              <a:rPr sz="900" spc="-10" dirty="0">
                <a:latin typeface="Lucida Sans Unicode"/>
                <a:cs typeface="Lucida Sans Unicode"/>
              </a:rPr>
              <a:t>.de.una.sección.de.vía.de.buses.enchufable.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45" dirty="0">
                <a:latin typeface="Lucida Sans Unicode"/>
                <a:cs typeface="Lucida Sans Unicode"/>
              </a:rPr>
              <a:t>0'.(3048.</a:t>
            </a: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33300"/>
              </a:lnSpc>
            </a:pPr>
            <a:r>
              <a:rPr sz="900" spc="-15" dirty="0">
                <a:latin typeface="Lucida Sans Unicode"/>
                <a:cs typeface="Lucida Sans Unicode"/>
              </a:rPr>
              <a:t>mm)..El.electroducto.Sentron.también.está.disponible.en.4'.</a:t>
            </a:r>
            <a:r>
              <a:rPr sz="900" spc="-25" dirty="0">
                <a:latin typeface="Lucida Sans Unicode"/>
                <a:cs typeface="Lucida Sans Unicode"/>
              </a:rPr>
              <a:t>(</a:t>
            </a:r>
            <a:r>
              <a:rPr sz="900" spc="-55" dirty="0">
                <a:latin typeface="Lucida Sans Unicode"/>
                <a:cs typeface="Lucida Sans Unicode"/>
              </a:rPr>
              <a:t> 2 </a:t>
            </a:r>
            <a:r>
              <a:rPr sz="900" spc="-35" dirty="0">
                <a:latin typeface="Lucida Sans Unicode"/>
                <a:cs typeface="Lucida Sans Unicode"/>
              </a:rPr>
              <a:t>9.mm),.6'.</a:t>
            </a:r>
            <a:r>
              <a:rPr sz="900" spc="-25" dirty="0">
                <a:latin typeface="Lucida Sans Unicode"/>
                <a:cs typeface="Lucida Sans Unicode"/>
              </a:rPr>
              <a:t>(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45" dirty="0">
                <a:latin typeface="Lucida Sans Unicode"/>
                <a:cs typeface="Lucida Sans Unicode"/>
              </a:rPr>
              <a:t>829.  </a:t>
            </a:r>
            <a:r>
              <a:rPr sz="900" spc="-30" dirty="0">
                <a:latin typeface="Lucida Sans Unicode"/>
                <a:cs typeface="Lucida Sans Unicode"/>
              </a:rPr>
              <a:t>mm),.y.8'.</a:t>
            </a:r>
            <a:r>
              <a:rPr sz="900" spc="-50" dirty="0">
                <a:latin typeface="Lucida Sans Unicode"/>
                <a:cs typeface="Lucida Sans Unicode"/>
              </a:rPr>
              <a:t>(2438.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.mm).longitudes..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7957821" y="3778655"/>
            <a:ext cx="3955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20" dirty="0">
                <a:latin typeface="Arial"/>
                <a:cs typeface="Arial"/>
              </a:rPr>
              <a:t>Tomacorrientes</a:t>
            </a:r>
            <a:r>
              <a:rPr sz="800" b="1" spc="30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enchufables</a:t>
            </a:r>
            <a:r>
              <a:rPr sz="800" spc="-10" dirty="0">
                <a:latin typeface="Lucida Sans Unicode"/>
                <a:cs typeface="Lucida Sans Unicode"/>
              </a:rPr>
              <a:t>están.ubicados.en.centros.de.2'.(6</a:t>
            </a:r>
            <a:r>
              <a:rPr sz="800" spc="-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0.mm).en.ambos. </a:t>
            </a:r>
            <a:r>
              <a:rPr sz="800" spc="-23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lados.de.la.vía.de.buses.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11442396" y="5320928"/>
            <a:ext cx="73850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5" dirty="0">
                <a:latin typeface="Lucida Sans Unicode"/>
                <a:cs typeface="Lucida Sans Unicode"/>
              </a:rPr>
              <a:t>Toma</a:t>
            </a:r>
            <a:r>
              <a:rPr sz="650" spc="-40" dirty="0">
                <a:latin typeface="Lucida Sans Unicode"/>
                <a:cs typeface="Lucida Sans Unicode"/>
              </a:rPr>
              <a:t> </a:t>
            </a:r>
            <a:r>
              <a:rPr sz="650" spc="-5" dirty="0">
                <a:latin typeface="Lucida Sans Unicode"/>
                <a:cs typeface="Lucida Sans Unicode"/>
              </a:rPr>
              <a:t>de</a:t>
            </a:r>
            <a:r>
              <a:rPr sz="650" spc="-40" dirty="0">
                <a:latin typeface="Lucida Sans Unicode"/>
                <a:cs typeface="Lucida Sans Unicode"/>
              </a:rPr>
              <a:t> </a:t>
            </a:r>
            <a:r>
              <a:rPr sz="650" spc="-5" dirty="0">
                <a:latin typeface="Lucida Sans Unicode"/>
                <a:cs typeface="Lucida Sans Unicode"/>
              </a:rPr>
              <a:t>corriente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10853751" y="6151991"/>
            <a:ext cx="64706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5" dirty="0">
                <a:latin typeface="Lucida Sans Unicode"/>
                <a:cs typeface="Lucida Sans Unicode"/>
              </a:rPr>
              <a:t>Unidad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enchufable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70" name="object 170"/>
          <p:cNvSpPr txBox="1"/>
          <p:nvPr/>
        </p:nvSpPr>
        <p:spPr>
          <a:xfrm rot="19860000">
            <a:off x="8301815" y="2059453"/>
            <a:ext cx="2332145" cy="889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>
              <a:lnSpc>
                <a:spcPts val="620"/>
              </a:lnSpc>
              <a:spcBef>
                <a:spcPts val="80"/>
              </a:spcBef>
            </a:pPr>
            <a:r>
              <a:rPr sz="700" spc="-25" dirty="0">
                <a:latin typeface="Lucida Sans Unicode"/>
                <a:cs typeface="Lucida Sans Unicode"/>
              </a:rPr>
              <a:t>4'</a:t>
            </a:r>
            <a:r>
              <a:rPr sz="700" spc="-60" dirty="0">
                <a:latin typeface="Lucida Sans Unicode"/>
                <a:cs typeface="Lucida Sans Unicode"/>
              </a:rPr>
              <a:t> </a:t>
            </a:r>
            <a:r>
              <a:rPr sz="700" spc="-40" dirty="0">
                <a:latin typeface="Lucida Sans Unicode"/>
                <a:cs typeface="Lucida Sans Unicode"/>
              </a:rPr>
              <a:t>(1219</a:t>
            </a:r>
            <a:r>
              <a:rPr sz="700" spc="-60" dirty="0">
                <a:latin typeface="Lucida Sans Unicode"/>
                <a:cs typeface="Lucida Sans Unicode"/>
              </a:rPr>
              <a:t> </a:t>
            </a:r>
            <a:r>
              <a:rPr sz="1050" spc="-22" baseline="3968" dirty="0">
                <a:latin typeface="Lucida Sans Unicode"/>
                <a:cs typeface="Lucida Sans Unicode"/>
              </a:rPr>
              <a:t>mm),</a:t>
            </a:r>
            <a:r>
              <a:rPr sz="1050" spc="-82" baseline="3968" dirty="0">
                <a:latin typeface="Lucida Sans Unicode"/>
                <a:cs typeface="Lucida Sans Unicode"/>
              </a:rPr>
              <a:t> </a:t>
            </a:r>
            <a:r>
              <a:rPr sz="1050" spc="-37" baseline="7936" dirty="0">
                <a:latin typeface="Lucida Sans Unicode"/>
                <a:cs typeface="Lucida Sans Unicode"/>
              </a:rPr>
              <a:t>6'</a:t>
            </a:r>
            <a:r>
              <a:rPr sz="1050" spc="-89" baseline="7936" dirty="0">
                <a:latin typeface="Lucida Sans Unicode"/>
                <a:cs typeface="Lucida Sans Unicode"/>
              </a:rPr>
              <a:t> </a:t>
            </a:r>
            <a:r>
              <a:rPr sz="1050" spc="-60" baseline="7936" dirty="0">
                <a:latin typeface="Lucida Sans Unicode"/>
                <a:cs typeface="Lucida Sans Unicode"/>
              </a:rPr>
              <a:t>(1829</a:t>
            </a:r>
            <a:r>
              <a:rPr sz="1050" spc="-89" baseline="7936" dirty="0">
                <a:latin typeface="Lucida Sans Unicode"/>
                <a:cs typeface="Lucida Sans Unicode"/>
              </a:rPr>
              <a:t> </a:t>
            </a:r>
            <a:r>
              <a:rPr sz="1050" spc="-22" baseline="11904" dirty="0">
                <a:latin typeface="Lucida Sans Unicode"/>
                <a:cs typeface="Lucida Sans Unicode"/>
              </a:rPr>
              <a:t>mm),</a:t>
            </a:r>
            <a:r>
              <a:rPr sz="1050" spc="-82" baseline="11904" dirty="0">
                <a:latin typeface="Lucida Sans Unicode"/>
                <a:cs typeface="Lucida Sans Unicode"/>
              </a:rPr>
              <a:t> </a:t>
            </a:r>
            <a:r>
              <a:rPr sz="1050" spc="-37" baseline="11904" dirty="0">
                <a:latin typeface="Lucida Sans Unicode"/>
                <a:cs typeface="Lucida Sans Unicode"/>
              </a:rPr>
              <a:t>8'</a:t>
            </a:r>
            <a:r>
              <a:rPr sz="1050" spc="-89" baseline="11904" dirty="0">
                <a:latin typeface="Lucida Sans Unicode"/>
                <a:cs typeface="Lucida Sans Unicode"/>
              </a:rPr>
              <a:t> </a:t>
            </a:r>
            <a:r>
              <a:rPr sz="1050" spc="-60" baseline="11904" dirty="0">
                <a:latin typeface="Lucida Sans Unicode"/>
                <a:cs typeface="Lucida Sans Unicode"/>
              </a:rPr>
              <a:t>(2438</a:t>
            </a:r>
            <a:r>
              <a:rPr sz="1050" spc="-89" baseline="11904" dirty="0">
                <a:latin typeface="Lucida Sans Unicode"/>
                <a:cs typeface="Lucida Sans Unicode"/>
              </a:rPr>
              <a:t> </a:t>
            </a:r>
            <a:r>
              <a:rPr sz="1050" spc="-15" baseline="15873" dirty="0">
                <a:latin typeface="Lucida Sans Unicode"/>
                <a:cs typeface="Lucida Sans Unicode"/>
              </a:rPr>
              <a:t>mm)</a:t>
            </a:r>
            <a:r>
              <a:rPr sz="1050" spc="-82" baseline="15873" dirty="0">
                <a:latin typeface="Lucida Sans Unicode"/>
                <a:cs typeface="Lucida Sans Unicode"/>
              </a:rPr>
              <a:t> </a:t>
            </a:r>
            <a:r>
              <a:rPr sz="1050" spc="-44" baseline="19841" dirty="0">
                <a:latin typeface="Lucida Sans Unicode"/>
                <a:cs typeface="Lucida Sans Unicode"/>
              </a:rPr>
              <a:t>10'</a:t>
            </a:r>
            <a:r>
              <a:rPr sz="1050" spc="-89" baseline="19841" dirty="0">
                <a:latin typeface="Lucida Sans Unicode"/>
                <a:cs typeface="Lucida Sans Unicode"/>
              </a:rPr>
              <a:t> </a:t>
            </a:r>
            <a:r>
              <a:rPr sz="1050" spc="-60" baseline="19841" dirty="0">
                <a:latin typeface="Lucida Sans Unicode"/>
                <a:cs typeface="Lucida Sans Unicode"/>
              </a:rPr>
              <a:t>(3048</a:t>
            </a:r>
            <a:r>
              <a:rPr sz="1050" spc="-89" baseline="19841" dirty="0">
                <a:latin typeface="Lucida Sans Unicode"/>
                <a:cs typeface="Lucida Sans Unicode"/>
              </a:rPr>
              <a:t> </a:t>
            </a:r>
            <a:r>
              <a:rPr sz="1050" spc="-15" baseline="23809" dirty="0">
                <a:latin typeface="Lucida Sans Unicode"/>
                <a:cs typeface="Lucida Sans Unicode"/>
              </a:rPr>
              <a:t>mm)</a:t>
            </a:r>
            <a:endParaRPr sz="1050" baseline="23809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88370" y="1421491"/>
            <a:ext cx="2752725" cy="2213610"/>
            <a:chOff x="3233769" y="1421491"/>
            <a:chExt cx="2752725" cy="22136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5882" y="1471815"/>
              <a:ext cx="1993252" cy="19932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3769" y="1421491"/>
              <a:ext cx="2752642" cy="2213432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972743" y="4968494"/>
            <a:ext cx="3846195" cy="2217420"/>
            <a:chOff x="2918142" y="4968494"/>
            <a:chExt cx="3846195" cy="2217420"/>
          </a:xfrm>
        </p:grpSpPr>
        <p:sp>
          <p:nvSpPr>
            <p:cNvPr id="6" name="object 6"/>
            <p:cNvSpPr/>
            <p:nvPr/>
          </p:nvSpPr>
          <p:spPr>
            <a:xfrm>
              <a:off x="2919755" y="6425247"/>
              <a:ext cx="624840" cy="360680"/>
            </a:xfrm>
            <a:custGeom>
              <a:avLst/>
              <a:gdLst/>
              <a:ahLst/>
              <a:cxnLst/>
              <a:rect l="l" t="t" r="r" b="b"/>
              <a:pathLst>
                <a:path w="624839" h="360679">
                  <a:moveTo>
                    <a:pt x="539318" y="0"/>
                  </a:moveTo>
                  <a:lnTo>
                    <a:pt x="0" y="315239"/>
                  </a:lnTo>
                  <a:lnTo>
                    <a:pt x="80149" y="360273"/>
                  </a:lnTo>
                  <a:lnTo>
                    <a:pt x="624827" y="49606"/>
                  </a:lnTo>
                  <a:lnTo>
                    <a:pt x="53931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23069" y="6598704"/>
              <a:ext cx="546100" cy="584200"/>
            </a:xfrm>
            <a:custGeom>
              <a:avLst/>
              <a:gdLst/>
              <a:ahLst/>
              <a:cxnLst/>
              <a:rect l="l" t="t" r="r" b="b"/>
              <a:pathLst>
                <a:path w="546100" h="584200">
                  <a:moveTo>
                    <a:pt x="545871" y="0"/>
                  </a:moveTo>
                  <a:lnTo>
                    <a:pt x="0" y="312648"/>
                  </a:lnTo>
                  <a:lnTo>
                    <a:pt x="749" y="583691"/>
                  </a:lnTo>
                  <a:lnTo>
                    <a:pt x="544410" y="264109"/>
                  </a:lnTo>
                  <a:lnTo>
                    <a:pt x="54587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09136" y="5130622"/>
              <a:ext cx="2545080" cy="1470025"/>
            </a:xfrm>
            <a:custGeom>
              <a:avLst/>
              <a:gdLst/>
              <a:ahLst/>
              <a:cxnLst/>
              <a:rect l="l" t="t" r="r" b="b"/>
              <a:pathLst>
                <a:path w="2545079" h="1470025">
                  <a:moveTo>
                    <a:pt x="2481376" y="0"/>
                  </a:moveTo>
                  <a:lnTo>
                    <a:pt x="0" y="1433220"/>
                  </a:lnTo>
                  <a:lnTo>
                    <a:pt x="62585" y="1469885"/>
                  </a:lnTo>
                  <a:lnTo>
                    <a:pt x="2544635" y="37858"/>
                  </a:lnTo>
                  <a:lnTo>
                    <a:pt x="248137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44697" y="7086701"/>
              <a:ext cx="79375" cy="95885"/>
            </a:xfrm>
            <a:custGeom>
              <a:avLst/>
              <a:gdLst/>
              <a:ahLst/>
              <a:cxnLst/>
              <a:rect l="l" t="t" r="r" b="b"/>
              <a:pathLst>
                <a:path w="79375" h="95884">
                  <a:moveTo>
                    <a:pt x="78841" y="0"/>
                  </a:moveTo>
                  <a:lnTo>
                    <a:pt x="0" y="51244"/>
                  </a:lnTo>
                  <a:lnTo>
                    <a:pt x="79120" y="95694"/>
                  </a:lnTo>
                  <a:lnTo>
                    <a:pt x="788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19539" y="6900811"/>
              <a:ext cx="285115" cy="160655"/>
            </a:xfrm>
            <a:custGeom>
              <a:avLst/>
              <a:gdLst/>
              <a:ahLst/>
              <a:cxnLst/>
              <a:rect l="l" t="t" r="r" b="b"/>
              <a:pathLst>
                <a:path w="285114" h="160654">
                  <a:moveTo>
                    <a:pt x="196392" y="0"/>
                  </a:moveTo>
                  <a:lnTo>
                    <a:pt x="0" y="112915"/>
                  </a:lnTo>
                  <a:lnTo>
                    <a:pt x="89789" y="160477"/>
                  </a:lnTo>
                  <a:lnTo>
                    <a:pt x="284949" y="46812"/>
                  </a:lnTo>
                  <a:lnTo>
                    <a:pt x="196392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65005" y="6765683"/>
              <a:ext cx="157480" cy="183515"/>
            </a:xfrm>
            <a:custGeom>
              <a:avLst/>
              <a:gdLst/>
              <a:ahLst/>
              <a:cxnLst/>
              <a:rect l="l" t="t" r="r" b="b"/>
              <a:pathLst>
                <a:path w="157480" h="183515">
                  <a:moveTo>
                    <a:pt x="141643" y="65417"/>
                  </a:moveTo>
                  <a:lnTo>
                    <a:pt x="28028" y="0"/>
                  </a:lnTo>
                  <a:lnTo>
                    <a:pt x="673" y="24091"/>
                  </a:lnTo>
                  <a:lnTo>
                    <a:pt x="106756" y="86347"/>
                  </a:lnTo>
                  <a:lnTo>
                    <a:pt x="141643" y="65417"/>
                  </a:lnTo>
                  <a:close/>
                </a:path>
                <a:path w="157480" h="183515">
                  <a:moveTo>
                    <a:pt x="157353" y="148932"/>
                  </a:moveTo>
                  <a:lnTo>
                    <a:pt x="57277" y="91871"/>
                  </a:lnTo>
                  <a:lnTo>
                    <a:pt x="76428" y="102044"/>
                  </a:lnTo>
                  <a:lnTo>
                    <a:pt x="106248" y="86829"/>
                  </a:lnTo>
                  <a:lnTo>
                    <a:pt x="23190" y="38188"/>
                  </a:lnTo>
                  <a:lnTo>
                    <a:pt x="0" y="61404"/>
                  </a:lnTo>
                  <a:lnTo>
                    <a:pt x="24409" y="74396"/>
                  </a:lnTo>
                  <a:lnTo>
                    <a:pt x="850" y="95745"/>
                  </a:lnTo>
                  <a:lnTo>
                    <a:pt x="157175" y="183134"/>
                  </a:lnTo>
                  <a:lnTo>
                    <a:pt x="157353" y="148932"/>
                  </a:lnTo>
                  <a:close/>
                </a:path>
              </a:pathLst>
            </a:custGeom>
            <a:solidFill>
              <a:srgbClr val="8D8F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72955" y="6652958"/>
              <a:ext cx="299085" cy="309245"/>
            </a:xfrm>
            <a:custGeom>
              <a:avLst/>
              <a:gdLst/>
              <a:ahLst/>
              <a:cxnLst/>
              <a:rect l="l" t="t" r="r" b="b"/>
              <a:pathLst>
                <a:path w="299085" h="309245">
                  <a:moveTo>
                    <a:pt x="151206" y="299161"/>
                  </a:moveTo>
                  <a:lnTo>
                    <a:pt x="533" y="213766"/>
                  </a:lnTo>
                  <a:lnTo>
                    <a:pt x="0" y="226644"/>
                  </a:lnTo>
                  <a:lnTo>
                    <a:pt x="151168" y="308940"/>
                  </a:lnTo>
                  <a:lnTo>
                    <a:pt x="151206" y="299161"/>
                  </a:lnTo>
                  <a:close/>
                </a:path>
                <a:path w="299085" h="309245">
                  <a:moveTo>
                    <a:pt x="299085" y="81495"/>
                  </a:moveTo>
                  <a:lnTo>
                    <a:pt x="162814" y="0"/>
                  </a:lnTo>
                  <a:lnTo>
                    <a:pt x="155981" y="1384"/>
                  </a:lnTo>
                  <a:lnTo>
                    <a:pt x="109080" y="28155"/>
                  </a:lnTo>
                  <a:lnTo>
                    <a:pt x="91617" y="38138"/>
                  </a:lnTo>
                  <a:lnTo>
                    <a:pt x="232981" y="121513"/>
                  </a:lnTo>
                  <a:lnTo>
                    <a:pt x="250190" y="111404"/>
                  </a:lnTo>
                  <a:lnTo>
                    <a:pt x="249224" y="110845"/>
                  </a:lnTo>
                  <a:lnTo>
                    <a:pt x="294182" y="84429"/>
                  </a:lnTo>
                  <a:lnTo>
                    <a:pt x="295211" y="85039"/>
                  </a:lnTo>
                  <a:lnTo>
                    <a:pt x="299085" y="81495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64789" y="6732523"/>
              <a:ext cx="167005" cy="100965"/>
            </a:xfrm>
            <a:custGeom>
              <a:avLst/>
              <a:gdLst/>
              <a:ahLst/>
              <a:cxnLst/>
              <a:rect l="l" t="t" r="r" b="b"/>
              <a:pathLst>
                <a:path w="167005" h="100965">
                  <a:moveTo>
                    <a:pt x="26796" y="0"/>
                  </a:moveTo>
                  <a:lnTo>
                    <a:pt x="0" y="17335"/>
                  </a:lnTo>
                  <a:lnTo>
                    <a:pt x="139954" y="100431"/>
                  </a:lnTo>
                  <a:lnTo>
                    <a:pt x="166522" y="82740"/>
                  </a:lnTo>
                  <a:lnTo>
                    <a:pt x="26796" y="0"/>
                  </a:lnTo>
                  <a:close/>
                </a:path>
              </a:pathLst>
            </a:custGeom>
            <a:solidFill>
              <a:srgbClr val="8D8F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93542" y="6553491"/>
              <a:ext cx="455295" cy="261620"/>
            </a:xfrm>
            <a:custGeom>
              <a:avLst/>
              <a:gdLst/>
              <a:ahLst/>
              <a:cxnLst/>
              <a:rect l="l" t="t" r="r" b="b"/>
              <a:pathLst>
                <a:path w="455295" h="261620">
                  <a:moveTo>
                    <a:pt x="210172" y="219976"/>
                  </a:moveTo>
                  <a:lnTo>
                    <a:pt x="71031" y="137604"/>
                  </a:lnTo>
                  <a:lnTo>
                    <a:pt x="16687" y="168643"/>
                  </a:lnTo>
                  <a:lnTo>
                    <a:pt x="0" y="179031"/>
                  </a:lnTo>
                  <a:lnTo>
                    <a:pt x="141757" y="261150"/>
                  </a:lnTo>
                  <a:lnTo>
                    <a:pt x="158229" y="250647"/>
                  </a:lnTo>
                  <a:lnTo>
                    <a:pt x="158102" y="250583"/>
                  </a:lnTo>
                  <a:lnTo>
                    <a:pt x="210172" y="219976"/>
                  </a:lnTo>
                  <a:close/>
                </a:path>
                <a:path w="455295" h="261620">
                  <a:moveTo>
                    <a:pt x="454964" y="82804"/>
                  </a:moveTo>
                  <a:lnTo>
                    <a:pt x="315620" y="0"/>
                  </a:lnTo>
                  <a:lnTo>
                    <a:pt x="299224" y="7239"/>
                  </a:lnTo>
                  <a:lnTo>
                    <a:pt x="249897" y="35445"/>
                  </a:lnTo>
                  <a:lnTo>
                    <a:pt x="220179" y="52412"/>
                  </a:lnTo>
                  <a:lnTo>
                    <a:pt x="207441" y="59690"/>
                  </a:lnTo>
                  <a:lnTo>
                    <a:pt x="196405" y="65989"/>
                  </a:lnTo>
                  <a:lnTo>
                    <a:pt x="195694" y="65557"/>
                  </a:lnTo>
                  <a:lnTo>
                    <a:pt x="184061" y="72224"/>
                  </a:lnTo>
                  <a:lnTo>
                    <a:pt x="325272" y="156146"/>
                  </a:lnTo>
                  <a:lnTo>
                    <a:pt x="336118" y="149758"/>
                  </a:lnTo>
                  <a:lnTo>
                    <a:pt x="337007" y="150279"/>
                  </a:lnTo>
                  <a:lnTo>
                    <a:pt x="348488" y="143548"/>
                  </a:lnTo>
                  <a:lnTo>
                    <a:pt x="361035" y="136156"/>
                  </a:lnTo>
                  <a:lnTo>
                    <a:pt x="390334" y="118910"/>
                  </a:lnTo>
                  <a:lnTo>
                    <a:pt x="438975" y="90322"/>
                  </a:lnTo>
                  <a:lnTo>
                    <a:pt x="454964" y="82804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31870" y="6626682"/>
              <a:ext cx="66040" cy="34925"/>
            </a:xfrm>
            <a:custGeom>
              <a:avLst/>
              <a:gdLst/>
              <a:ahLst/>
              <a:cxnLst/>
              <a:rect l="l" t="t" r="r" b="b"/>
              <a:pathLst>
                <a:path w="66039" h="34925">
                  <a:moveTo>
                    <a:pt x="47688" y="0"/>
                  </a:moveTo>
                  <a:lnTo>
                    <a:pt x="0" y="27254"/>
                  </a:lnTo>
                  <a:lnTo>
                    <a:pt x="12191" y="34480"/>
                  </a:lnTo>
                  <a:lnTo>
                    <a:pt x="22079" y="26370"/>
                  </a:lnTo>
                  <a:lnTo>
                    <a:pt x="34218" y="19261"/>
                  </a:lnTo>
                  <a:lnTo>
                    <a:pt x="48755" y="13840"/>
                  </a:lnTo>
                  <a:lnTo>
                    <a:pt x="65836" y="10794"/>
                  </a:lnTo>
                  <a:lnTo>
                    <a:pt x="476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46005" y="6637248"/>
              <a:ext cx="173355" cy="97790"/>
            </a:xfrm>
            <a:custGeom>
              <a:avLst/>
              <a:gdLst/>
              <a:ahLst/>
              <a:cxnLst/>
              <a:rect l="l" t="t" r="r" b="b"/>
              <a:pathLst>
                <a:path w="173354" h="97790">
                  <a:moveTo>
                    <a:pt x="95923" y="26212"/>
                  </a:moveTo>
                  <a:lnTo>
                    <a:pt x="51777" y="0"/>
                  </a:lnTo>
                  <a:lnTo>
                    <a:pt x="35775" y="2616"/>
                  </a:lnTo>
                  <a:lnTo>
                    <a:pt x="21793" y="7810"/>
                  </a:lnTo>
                  <a:lnTo>
                    <a:pt x="9867" y="14846"/>
                  </a:lnTo>
                  <a:lnTo>
                    <a:pt x="0" y="22961"/>
                  </a:lnTo>
                  <a:lnTo>
                    <a:pt x="58153" y="57492"/>
                  </a:lnTo>
                  <a:lnTo>
                    <a:pt x="58153" y="35483"/>
                  </a:lnTo>
                  <a:lnTo>
                    <a:pt x="67678" y="27228"/>
                  </a:lnTo>
                  <a:lnTo>
                    <a:pt x="92532" y="25107"/>
                  </a:lnTo>
                  <a:lnTo>
                    <a:pt x="95923" y="26212"/>
                  </a:lnTo>
                  <a:close/>
                </a:path>
                <a:path w="173354" h="97790">
                  <a:moveTo>
                    <a:pt x="173342" y="71755"/>
                  </a:moveTo>
                  <a:lnTo>
                    <a:pt x="105702" y="31915"/>
                  </a:lnTo>
                  <a:lnTo>
                    <a:pt x="104673" y="32372"/>
                  </a:lnTo>
                  <a:lnTo>
                    <a:pt x="104673" y="55575"/>
                  </a:lnTo>
                  <a:lnTo>
                    <a:pt x="92925" y="64566"/>
                  </a:lnTo>
                  <a:lnTo>
                    <a:pt x="70154" y="63258"/>
                  </a:lnTo>
                  <a:lnTo>
                    <a:pt x="127812" y="97180"/>
                  </a:lnTo>
                  <a:lnTo>
                    <a:pt x="173342" y="71755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95434" y="6938924"/>
              <a:ext cx="206375" cy="123825"/>
            </a:xfrm>
            <a:custGeom>
              <a:avLst/>
              <a:gdLst/>
              <a:ahLst/>
              <a:cxnLst/>
              <a:rect l="l" t="t" r="r" b="b"/>
              <a:pathLst>
                <a:path w="206375" h="123825">
                  <a:moveTo>
                    <a:pt x="195160" y="0"/>
                  </a:moveTo>
                  <a:lnTo>
                    <a:pt x="0" y="115442"/>
                  </a:lnTo>
                  <a:lnTo>
                    <a:pt x="11061" y="123723"/>
                  </a:lnTo>
                  <a:lnTo>
                    <a:pt x="206184" y="8280"/>
                  </a:lnTo>
                  <a:lnTo>
                    <a:pt x="19516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9755" y="6740486"/>
              <a:ext cx="173355" cy="95885"/>
            </a:xfrm>
            <a:custGeom>
              <a:avLst/>
              <a:gdLst/>
              <a:ahLst/>
              <a:cxnLst/>
              <a:rect l="l" t="t" r="r" b="b"/>
              <a:pathLst>
                <a:path w="173355" h="95884">
                  <a:moveTo>
                    <a:pt x="0" y="0"/>
                  </a:moveTo>
                  <a:lnTo>
                    <a:pt x="0" y="1879"/>
                  </a:lnTo>
                  <a:lnTo>
                    <a:pt x="84188" y="95821"/>
                  </a:lnTo>
                  <a:lnTo>
                    <a:pt x="157518" y="52552"/>
                  </a:lnTo>
                  <a:lnTo>
                    <a:pt x="148856" y="47320"/>
                  </a:lnTo>
                  <a:lnTo>
                    <a:pt x="173278" y="25196"/>
                  </a:lnTo>
                  <a:lnTo>
                    <a:pt x="145923" y="7099"/>
                  </a:lnTo>
                  <a:lnTo>
                    <a:pt x="80149" y="45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19539" y="6742366"/>
              <a:ext cx="196850" cy="271780"/>
            </a:xfrm>
            <a:custGeom>
              <a:avLst/>
              <a:gdLst/>
              <a:ahLst/>
              <a:cxnLst/>
              <a:rect l="l" t="t" r="r" b="b"/>
              <a:pathLst>
                <a:path w="196850" h="271779">
                  <a:moveTo>
                    <a:pt x="215" y="0"/>
                  </a:moveTo>
                  <a:lnTo>
                    <a:pt x="0" y="271360"/>
                  </a:lnTo>
                  <a:lnTo>
                    <a:pt x="196392" y="158445"/>
                  </a:lnTo>
                  <a:lnTo>
                    <a:pt x="154444" y="133159"/>
                  </a:lnTo>
                  <a:lnTo>
                    <a:pt x="154419" y="121793"/>
                  </a:lnTo>
                  <a:lnTo>
                    <a:pt x="147078" y="118427"/>
                  </a:lnTo>
                  <a:lnTo>
                    <a:pt x="169151" y="98539"/>
                  </a:lnTo>
                  <a:lnTo>
                    <a:pt x="146062" y="85813"/>
                  </a:lnTo>
                  <a:lnTo>
                    <a:pt x="171970" y="59207"/>
                  </a:lnTo>
                  <a:lnTo>
                    <a:pt x="157734" y="50673"/>
                  </a:lnTo>
                  <a:lnTo>
                    <a:pt x="84404" y="93941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10610" y="6536016"/>
              <a:ext cx="30480" cy="34925"/>
            </a:xfrm>
            <a:custGeom>
              <a:avLst/>
              <a:gdLst/>
              <a:ahLst/>
              <a:cxnLst/>
              <a:rect l="l" t="t" r="r" b="b"/>
              <a:pathLst>
                <a:path w="30479" h="34925">
                  <a:moveTo>
                    <a:pt x="30391" y="0"/>
                  </a:moveTo>
                  <a:lnTo>
                    <a:pt x="0" y="17475"/>
                  </a:lnTo>
                  <a:lnTo>
                    <a:pt x="30391" y="34594"/>
                  </a:lnTo>
                  <a:lnTo>
                    <a:pt x="303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67073" y="5410936"/>
              <a:ext cx="2493645" cy="1449070"/>
            </a:xfrm>
            <a:custGeom>
              <a:avLst/>
              <a:gdLst/>
              <a:ahLst/>
              <a:cxnLst/>
              <a:rect l="l" t="t" r="r" b="b"/>
              <a:pathLst>
                <a:path w="2493645" h="1449070">
                  <a:moveTo>
                    <a:pt x="2493048" y="0"/>
                  </a:moveTo>
                  <a:lnTo>
                    <a:pt x="0" y="1432204"/>
                  </a:lnTo>
                  <a:lnTo>
                    <a:pt x="711" y="1448866"/>
                  </a:lnTo>
                  <a:lnTo>
                    <a:pt x="2493594" y="10883"/>
                  </a:lnTo>
                  <a:lnTo>
                    <a:pt x="2493048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66172" y="5436260"/>
              <a:ext cx="2408555" cy="1410335"/>
            </a:xfrm>
            <a:custGeom>
              <a:avLst/>
              <a:gdLst/>
              <a:ahLst/>
              <a:cxnLst/>
              <a:rect l="l" t="t" r="r" b="b"/>
              <a:pathLst>
                <a:path w="2408554" h="1410334">
                  <a:moveTo>
                    <a:pt x="2371267" y="0"/>
                  </a:moveTo>
                  <a:lnTo>
                    <a:pt x="0" y="1375460"/>
                  </a:lnTo>
                  <a:lnTo>
                    <a:pt x="1447" y="1409865"/>
                  </a:lnTo>
                  <a:lnTo>
                    <a:pt x="2408212" y="22605"/>
                  </a:lnTo>
                  <a:lnTo>
                    <a:pt x="2371267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67175" y="5162537"/>
              <a:ext cx="2494280" cy="1648460"/>
            </a:xfrm>
            <a:custGeom>
              <a:avLst/>
              <a:gdLst/>
              <a:ahLst/>
              <a:cxnLst/>
              <a:rect l="l" t="t" r="r" b="b"/>
              <a:pathLst>
                <a:path w="2494279" h="1648459">
                  <a:moveTo>
                    <a:pt x="2485948" y="0"/>
                  </a:moveTo>
                  <a:lnTo>
                    <a:pt x="2370594" y="68465"/>
                  </a:lnTo>
                  <a:lnTo>
                    <a:pt x="2371648" y="73952"/>
                  </a:lnTo>
                  <a:lnTo>
                    <a:pt x="0" y="1439265"/>
                  </a:lnTo>
                  <a:lnTo>
                    <a:pt x="1117" y="1648129"/>
                  </a:lnTo>
                  <a:lnTo>
                    <a:pt x="2370759" y="273392"/>
                  </a:lnTo>
                  <a:lnTo>
                    <a:pt x="2370848" y="75996"/>
                  </a:lnTo>
                  <a:lnTo>
                    <a:pt x="2494191" y="7188"/>
                  </a:lnTo>
                  <a:lnTo>
                    <a:pt x="2485948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45142" y="6550863"/>
              <a:ext cx="618490" cy="359410"/>
            </a:xfrm>
            <a:custGeom>
              <a:avLst/>
              <a:gdLst/>
              <a:ahLst/>
              <a:cxnLst/>
              <a:rect l="l" t="t" r="r" b="b"/>
              <a:pathLst>
                <a:path w="618489" h="359409">
                  <a:moveTo>
                    <a:pt x="538797" y="0"/>
                  </a:moveTo>
                  <a:lnTo>
                    <a:pt x="0" y="314985"/>
                  </a:lnTo>
                  <a:lnTo>
                    <a:pt x="77812" y="359321"/>
                  </a:lnTo>
                  <a:lnTo>
                    <a:pt x="618312" y="45300"/>
                  </a:lnTo>
                  <a:lnTo>
                    <a:pt x="538797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88943" y="5137023"/>
              <a:ext cx="2613660" cy="1497330"/>
            </a:xfrm>
            <a:custGeom>
              <a:avLst/>
              <a:gdLst/>
              <a:ahLst/>
              <a:cxnLst/>
              <a:rect l="l" t="t" r="r" b="b"/>
              <a:pathLst>
                <a:path w="2613660" h="1497329">
                  <a:moveTo>
                    <a:pt x="2538018" y="0"/>
                  </a:moveTo>
                  <a:lnTo>
                    <a:pt x="0" y="1462595"/>
                  </a:lnTo>
                  <a:lnTo>
                    <a:pt x="53759" y="1497088"/>
                  </a:lnTo>
                  <a:lnTo>
                    <a:pt x="196519" y="1413141"/>
                  </a:lnTo>
                  <a:lnTo>
                    <a:pt x="219024" y="1427302"/>
                  </a:lnTo>
                  <a:lnTo>
                    <a:pt x="2613164" y="43649"/>
                  </a:lnTo>
                  <a:lnTo>
                    <a:pt x="2538018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62141" y="5220957"/>
              <a:ext cx="131025" cy="11342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025553" y="5086933"/>
              <a:ext cx="238125" cy="368300"/>
            </a:xfrm>
            <a:custGeom>
              <a:avLst/>
              <a:gdLst/>
              <a:ahLst/>
              <a:cxnLst/>
              <a:rect l="l" t="t" r="r" b="b"/>
              <a:pathLst>
                <a:path w="238125" h="368300">
                  <a:moveTo>
                    <a:pt x="122974" y="69240"/>
                  </a:moveTo>
                  <a:lnTo>
                    <a:pt x="431" y="12"/>
                  </a:lnTo>
                  <a:lnTo>
                    <a:pt x="0" y="47091"/>
                  </a:lnTo>
                  <a:lnTo>
                    <a:pt x="80733" y="94576"/>
                  </a:lnTo>
                  <a:lnTo>
                    <a:pt x="122974" y="69240"/>
                  </a:lnTo>
                  <a:close/>
                </a:path>
                <a:path w="238125" h="368300">
                  <a:moveTo>
                    <a:pt x="237896" y="319722"/>
                  </a:moveTo>
                  <a:lnTo>
                    <a:pt x="234569" y="84518"/>
                  </a:lnTo>
                  <a:lnTo>
                    <a:pt x="151193" y="133311"/>
                  </a:lnTo>
                  <a:lnTo>
                    <a:pt x="151193" y="367944"/>
                  </a:lnTo>
                  <a:lnTo>
                    <a:pt x="237896" y="319722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137427" y="5218582"/>
              <a:ext cx="37465" cy="240029"/>
            </a:xfrm>
            <a:custGeom>
              <a:avLst/>
              <a:gdLst/>
              <a:ahLst/>
              <a:cxnLst/>
              <a:rect l="l" t="t" r="r" b="b"/>
              <a:pathLst>
                <a:path w="37464" h="240029">
                  <a:moveTo>
                    <a:pt x="37058" y="0"/>
                  </a:moveTo>
                  <a:lnTo>
                    <a:pt x="0" y="21526"/>
                  </a:lnTo>
                  <a:lnTo>
                    <a:pt x="0" y="220941"/>
                  </a:lnTo>
                  <a:lnTo>
                    <a:pt x="32258" y="239661"/>
                  </a:lnTo>
                  <a:lnTo>
                    <a:pt x="37058" y="231648"/>
                  </a:lnTo>
                  <a:lnTo>
                    <a:pt x="370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99739" y="6727355"/>
              <a:ext cx="142240" cy="86360"/>
            </a:xfrm>
            <a:custGeom>
              <a:avLst/>
              <a:gdLst/>
              <a:ahLst/>
              <a:cxnLst/>
              <a:rect l="l" t="t" r="r" b="b"/>
              <a:pathLst>
                <a:path w="142239" h="86359">
                  <a:moveTo>
                    <a:pt x="6438" y="0"/>
                  </a:moveTo>
                  <a:lnTo>
                    <a:pt x="0" y="3670"/>
                  </a:lnTo>
                  <a:lnTo>
                    <a:pt x="135280" y="85902"/>
                  </a:lnTo>
                  <a:lnTo>
                    <a:pt x="141744" y="82219"/>
                  </a:lnTo>
                  <a:lnTo>
                    <a:pt x="643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81299" y="6733133"/>
              <a:ext cx="151765" cy="194945"/>
            </a:xfrm>
            <a:custGeom>
              <a:avLst/>
              <a:gdLst/>
              <a:ahLst/>
              <a:cxnLst/>
              <a:rect l="l" t="t" r="r" b="b"/>
              <a:pathLst>
                <a:path w="151764" h="194945">
                  <a:moveTo>
                    <a:pt x="90500" y="119087"/>
                  </a:moveTo>
                  <a:lnTo>
                    <a:pt x="8674" y="71081"/>
                  </a:lnTo>
                  <a:lnTo>
                    <a:pt x="0" y="75869"/>
                  </a:lnTo>
                  <a:lnTo>
                    <a:pt x="81826" y="123888"/>
                  </a:lnTo>
                  <a:lnTo>
                    <a:pt x="90500" y="119087"/>
                  </a:lnTo>
                  <a:close/>
                </a:path>
                <a:path w="151764" h="194945">
                  <a:moveTo>
                    <a:pt x="120510" y="99910"/>
                  </a:moveTo>
                  <a:lnTo>
                    <a:pt x="9931" y="35306"/>
                  </a:lnTo>
                  <a:lnTo>
                    <a:pt x="1803" y="40665"/>
                  </a:lnTo>
                  <a:lnTo>
                    <a:pt x="112369" y="105283"/>
                  </a:lnTo>
                  <a:lnTo>
                    <a:pt x="120510" y="99910"/>
                  </a:lnTo>
                  <a:close/>
                </a:path>
                <a:path w="151764" h="194945">
                  <a:moveTo>
                    <a:pt x="143624" y="185178"/>
                  </a:moveTo>
                  <a:lnTo>
                    <a:pt x="10477" y="108889"/>
                  </a:lnTo>
                  <a:lnTo>
                    <a:pt x="2349" y="114261"/>
                  </a:lnTo>
                  <a:lnTo>
                    <a:pt x="141935" y="194437"/>
                  </a:lnTo>
                  <a:lnTo>
                    <a:pt x="143624" y="185178"/>
                  </a:lnTo>
                  <a:close/>
                </a:path>
                <a:path w="151764" h="194945">
                  <a:moveTo>
                    <a:pt x="151663" y="82169"/>
                  </a:moveTo>
                  <a:lnTo>
                    <a:pt x="11823" y="0"/>
                  </a:lnTo>
                  <a:lnTo>
                    <a:pt x="3022" y="7277"/>
                  </a:lnTo>
                  <a:lnTo>
                    <a:pt x="141617" y="88925"/>
                  </a:lnTo>
                  <a:lnTo>
                    <a:pt x="151663" y="82169"/>
                  </a:lnTo>
                  <a:close/>
                </a:path>
              </a:pathLst>
            </a:custGeom>
            <a:solidFill>
              <a:srgbClr val="6768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11119" y="6563791"/>
              <a:ext cx="419734" cy="247650"/>
            </a:xfrm>
            <a:custGeom>
              <a:avLst/>
              <a:gdLst/>
              <a:ahLst/>
              <a:cxnLst/>
              <a:rect l="l" t="t" r="r" b="b"/>
              <a:pathLst>
                <a:path w="419735" h="247650">
                  <a:moveTo>
                    <a:pt x="145415" y="243649"/>
                  </a:moveTo>
                  <a:lnTo>
                    <a:pt x="6438" y="158991"/>
                  </a:lnTo>
                  <a:lnTo>
                    <a:pt x="0" y="162648"/>
                  </a:lnTo>
                  <a:lnTo>
                    <a:pt x="138963" y="247307"/>
                  </a:lnTo>
                  <a:lnTo>
                    <a:pt x="145415" y="243649"/>
                  </a:lnTo>
                  <a:close/>
                </a:path>
                <a:path w="419735" h="247650">
                  <a:moveTo>
                    <a:pt x="196303" y="209067"/>
                  </a:moveTo>
                  <a:lnTo>
                    <a:pt x="56019" y="125704"/>
                  </a:lnTo>
                  <a:lnTo>
                    <a:pt x="49517" y="129451"/>
                  </a:lnTo>
                  <a:lnTo>
                    <a:pt x="189814" y="212788"/>
                  </a:lnTo>
                  <a:lnTo>
                    <a:pt x="196303" y="209067"/>
                  </a:lnTo>
                  <a:close/>
                </a:path>
                <a:path w="419735" h="247650">
                  <a:moveTo>
                    <a:pt x="213626" y="201536"/>
                  </a:moveTo>
                  <a:lnTo>
                    <a:pt x="73355" y="118211"/>
                  </a:lnTo>
                  <a:lnTo>
                    <a:pt x="66852" y="121945"/>
                  </a:lnTo>
                  <a:lnTo>
                    <a:pt x="207124" y="205282"/>
                  </a:lnTo>
                  <a:lnTo>
                    <a:pt x="213626" y="201536"/>
                  </a:lnTo>
                  <a:close/>
                </a:path>
                <a:path w="419735" h="247650">
                  <a:moveTo>
                    <a:pt x="259219" y="176339"/>
                  </a:moveTo>
                  <a:lnTo>
                    <a:pt x="118948" y="92976"/>
                  </a:lnTo>
                  <a:lnTo>
                    <a:pt x="112458" y="96710"/>
                  </a:lnTo>
                  <a:lnTo>
                    <a:pt x="252717" y="180060"/>
                  </a:lnTo>
                  <a:lnTo>
                    <a:pt x="259219" y="176339"/>
                  </a:lnTo>
                  <a:close/>
                </a:path>
                <a:path w="419735" h="247650">
                  <a:moveTo>
                    <a:pt x="315061" y="142265"/>
                  </a:moveTo>
                  <a:lnTo>
                    <a:pt x="174790" y="58928"/>
                  </a:lnTo>
                  <a:lnTo>
                    <a:pt x="168287" y="62674"/>
                  </a:lnTo>
                  <a:lnTo>
                    <a:pt x="308559" y="146024"/>
                  </a:lnTo>
                  <a:lnTo>
                    <a:pt x="315061" y="142265"/>
                  </a:lnTo>
                  <a:close/>
                </a:path>
                <a:path w="419735" h="247650">
                  <a:moveTo>
                    <a:pt x="326783" y="136398"/>
                  </a:moveTo>
                  <a:lnTo>
                    <a:pt x="186512" y="53073"/>
                  </a:lnTo>
                  <a:lnTo>
                    <a:pt x="180009" y="56807"/>
                  </a:lnTo>
                  <a:lnTo>
                    <a:pt x="320306" y="140157"/>
                  </a:lnTo>
                  <a:lnTo>
                    <a:pt x="326783" y="136398"/>
                  </a:lnTo>
                  <a:close/>
                </a:path>
                <a:path w="419735" h="247650">
                  <a:moveTo>
                    <a:pt x="339674" y="128130"/>
                  </a:moveTo>
                  <a:lnTo>
                    <a:pt x="199402" y="44767"/>
                  </a:lnTo>
                  <a:lnTo>
                    <a:pt x="192887" y="48526"/>
                  </a:lnTo>
                  <a:lnTo>
                    <a:pt x="333171" y="131876"/>
                  </a:lnTo>
                  <a:lnTo>
                    <a:pt x="339674" y="128130"/>
                  </a:lnTo>
                  <a:close/>
                </a:path>
                <a:path w="419735" h="247650">
                  <a:moveTo>
                    <a:pt x="369303" y="108292"/>
                  </a:moveTo>
                  <a:lnTo>
                    <a:pt x="228155" y="28473"/>
                  </a:lnTo>
                  <a:lnTo>
                    <a:pt x="221615" y="32372"/>
                  </a:lnTo>
                  <a:lnTo>
                    <a:pt x="362762" y="112166"/>
                  </a:lnTo>
                  <a:lnTo>
                    <a:pt x="369303" y="108292"/>
                  </a:lnTo>
                  <a:close/>
                </a:path>
                <a:path w="419735" h="247650">
                  <a:moveTo>
                    <a:pt x="419112" y="81597"/>
                  </a:moveTo>
                  <a:lnTo>
                    <a:pt x="279692" y="0"/>
                  </a:lnTo>
                  <a:lnTo>
                    <a:pt x="273240" y="3822"/>
                  </a:lnTo>
                  <a:lnTo>
                    <a:pt x="412635" y="85407"/>
                  </a:lnTo>
                  <a:lnTo>
                    <a:pt x="419112" y="81597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92894" y="6553403"/>
              <a:ext cx="333375" cy="189865"/>
            </a:xfrm>
            <a:custGeom>
              <a:avLst/>
              <a:gdLst/>
              <a:ahLst/>
              <a:cxnLst/>
              <a:rect l="l" t="t" r="r" b="b"/>
              <a:pathLst>
                <a:path w="333375" h="189865">
                  <a:moveTo>
                    <a:pt x="156895" y="108953"/>
                  </a:moveTo>
                  <a:lnTo>
                    <a:pt x="140335" y="100672"/>
                  </a:lnTo>
                  <a:lnTo>
                    <a:pt x="0" y="181533"/>
                  </a:lnTo>
                  <a:lnTo>
                    <a:pt x="16560" y="189814"/>
                  </a:lnTo>
                  <a:lnTo>
                    <a:pt x="156895" y="108953"/>
                  </a:lnTo>
                  <a:close/>
                </a:path>
                <a:path w="333375" h="189865">
                  <a:moveTo>
                    <a:pt x="332752" y="8280"/>
                  </a:moveTo>
                  <a:lnTo>
                    <a:pt x="316166" y="0"/>
                  </a:lnTo>
                  <a:lnTo>
                    <a:pt x="200088" y="65811"/>
                  </a:lnTo>
                  <a:lnTo>
                    <a:pt x="216649" y="74091"/>
                  </a:lnTo>
                  <a:lnTo>
                    <a:pt x="332752" y="828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65259" y="6732892"/>
              <a:ext cx="57150" cy="147955"/>
            </a:xfrm>
            <a:custGeom>
              <a:avLst/>
              <a:gdLst/>
              <a:ahLst/>
              <a:cxnLst/>
              <a:rect l="l" t="t" r="r" b="b"/>
              <a:pathLst>
                <a:path w="57150" h="147954">
                  <a:moveTo>
                    <a:pt x="43675" y="10566"/>
                  </a:moveTo>
                  <a:lnTo>
                    <a:pt x="29870" y="0"/>
                  </a:lnTo>
                  <a:lnTo>
                    <a:pt x="0" y="18135"/>
                  </a:lnTo>
                  <a:lnTo>
                    <a:pt x="24853" y="31927"/>
                  </a:lnTo>
                  <a:lnTo>
                    <a:pt x="43675" y="10566"/>
                  </a:lnTo>
                  <a:close/>
                </a:path>
                <a:path w="57150" h="147954">
                  <a:moveTo>
                    <a:pt x="54737" y="128638"/>
                  </a:moveTo>
                  <a:lnTo>
                    <a:pt x="21742" y="106324"/>
                  </a:lnTo>
                  <a:lnTo>
                    <a:pt x="1955" y="126936"/>
                  </a:lnTo>
                  <a:lnTo>
                    <a:pt x="38150" y="147929"/>
                  </a:lnTo>
                  <a:lnTo>
                    <a:pt x="54737" y="128638"/>
                  </a:lnTo>
                  <a:close/>
                </a:path>
                <a:path w="57150" h="147954">
                  <a:moveTo>
                    <a:pt x="55803" y="56997"/>
                  </a:moveTo>
                  <a:lnTo>
                    <a:pt x="23444" y="31851"/>
                  </a:lnTo>
                  <a:lnTo>
                    <a:pt x="1346" y="55333"/>
                  </a:lnTo>
                  <a:lnTo>
                    <a:pt x="39230" y="76314"/>
                  </a:lnTo>
                  <a:lnTo>
                    <a:pt x="55803" y="56997"/>
                  </a:lnTo>
                  <a:close/>
                </a:path>
                <a:path w="57150" h="147954">
                  <a:moveTo>
                    <a:pt x="57023" y="91998"/>
                  </a:moveTo>
                  <a:lnTo>
                    <a:pt x="23723" y="70180"/>
                  </a:lnTo>
                  <a:lnTo>
                    <a:pt x="825" y="93205"/>
                  </a:lnTo>
                  <a:lnTo>
                    <a:pt x="37579" y="114198"/>
                  </a:lnTo>
                  <a:lnTo>
                    <a:pt x="57023" y="91998"/>
                  </a:lnTo>
                  <a:close/>
                </a:path>
              </a:pathLst>
            </a:custGeom>
            <a:solidFill>
              <a:srgbClr val="6768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89617" y="6326682"/>
              <a:ext cx="394335" cy="247650"/>
            </a:xfrm>
            <a:custGeom>
              <a:avLst/>
              <a:gdLst/>
              <a:ahLst/>
              <a:cxnLst/>
              <a:rect l="l" t="t" r="r" b="b"/>
              <a:pathLst>
                <a:path w="394335" h="247650">
                  <a:moveTo>
                    <a:pt x="26708" y="219925"/>
                  </a:moveTo>
                  <a:lnTo>
                    <a:pt x="17551" y="216103"/>
                  </a:lnTo>
                  <a:lnTo>
                    <a:pt x="16040" y="215341"/>
                  </a:lnTo>
                  <a:lnTo>
                    <a:pt x="0" y="225272"/>
                  </a:lnTo>
                  <a:lnTo>
                    <a:pt x="0" y="240525"/>
                  </a:lnTo>
                  <a:lnTo>
                    <a:pt x="9156" y="244348"/>
                  </a:lnTo>
                  <a:lnTo>
                    <a:pt x="17551" y="247396"/>
                  </a:lnTo>
                  <a:lnTo>
                    <a:pt x="26708" y="235178"/>
                  </a:lnTo>
                  <a:lnTo>
                    <a:pt x="26708" y="219925"/>
                  </a:lnTo>
                  <a:close/>
                </a:path>
                <a:path w="394335" h="247650">
                  <a:moveTo>
                    <a:pt x="393877" y="4597"/>
                  </a:moveTo>
                  <a:lnTo>
                    <a:pt x="384721" y="762"/>
                  </a:lnTo>
                  <a:lnTo>
                    <a:pt x="383197" y="0"/>
                  </a:lnTo>
                  <a:lnTo>
                    <a:pt x="367157" y="9931"/>
                  </a:lnTo>
                  <a:lnTo>
                    <a:pt x="367157" y="25196"/>
                  </a:lnTo>
                  <a:lnTo>
                    <a:pt x="376339" y="28981"/>
                  </a:lnTo>
                  <a:lnTo>
                    <a:pt x="384721" y="32054"/>
                  </a:lnTo>
                  <a:lnTo>
                    <a:pt x="393877" y="19850"/>
                  </a:lnTo>
                  <a:lnTo>
                    <a:pt x="393877" y="45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19755" y="6425247"/>
              <a:ext cx="554990" cy="326390"/>
            </a:xfrm>
            <a:custGeom>
              <a:avLst/>
              <a:gdLst/>
              <a:ahLst/>
              <a:cxnLst/>
              <a:rect l="l" t="t" r="r" b="b"/>
              <a:pathLst>
                <a:path w="554989" h="326390">
                  <a:moveTo>
                    <a:pt x="539318" y="0"/>
                  </a:moveTo>
                  <a:lnTo>
                    <a:pt x="0" y="315239"/>
                  </a:lnTo>
                  <a:lnTo>
                    <a:pt x="15176" y="326288"/>
                  </a:lnTo>
                  <a:lnTo>
                    <a:pt x="554507" y="11049"/>
                  </a:lnTo>
                  <a:lnTo>
                    <a:pt x="5393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66084" y="6895185"/>
              <a:ext cx="133985" cy="84455"/>
            </a:xfrm>
            <a:custGeom>
              <a:avLst/>
              <a:gdLst/>
              <a:ahLst/>
              <a:cxnLst/>
              <a:rect l="l" t="t" r="r" b="b"/>
              <a:pathLst>
                <a:path w="133985" h="84454">
                  <a:moveTo>
                    <a:pt x="49720" y="0"/>
                  </a:moveTo>
                  <a:lnTo>
                    <a:pt x="0" y="31267"/>
                  </a:lnTo>
                  <a:lnTo>
                    <a:pt x="83959" y="84162"/>
                  </a:lnTo>
                  <a:lnTo>
                    <a:pt x="133667" y="52870"/>
                  </a:lnTo>
                  <a:lnTo>
                    <a:pt x="497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39744" y="5044046"/>
              <a:ext cx="2605405" cy="1558925"/>
            </a:xfrm>
            <a:custGeom>
              <a:avLst/>
              <a:gdLst/>
              <a:ahLst/>
              <a:cxnLst/>
              <a:rect l="l" t="t" r="r" b="b"/>
              <a:pathLst>
                <a:path w="2605404" h="1558925">
                  <a:moveTo>
                    <a:pt x="2598737" y="0"/>
                  </a:moveTo>
                  <a:lnTo>
                    <a:pt x="2717" y="1489049"/>
                  </a:lnTo>
                  <a:lnTo>
                    <a:pt x="0" y="1527721"/>
                  </a:lnTo>
                  <a:lnTo>
                    <a:pt x="55219" y="1558874"/>
                  </a:lnTo>
                  <a:lnTo>
                    <a:pt x="2585224" y="92113"/>
                  </a:lnTo>
                  <a:lnTo>
                    <a:pt x="2585961" y="46647"/>
                  </a:lnTo>
                  <a:lnTo>
                    <a:pt x="2595473" y="37122"/>
                  </a:lnTo>
                  <a:lnTo>
                    <a:pt x="2593289" y="31267"/>
                  </a:lnTo>
                  <a:lnTo>
                    <a:pt x="2580830" y="19519"/>
                  </a:lnTo>
                  <a:lnTo>
                    <a:pt x="2605341" y="5676"/>
                  </a:lnTo>
                  <a:lnTo>
                    <a:pt x="2598737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57740" y="5008676"/>
              <a:ext cx="2585720" cy="1518285"/>
            </a:xfrm>
            <a:custGeom>
              <a:avLst/>
              <a:gdLst/>
              <a:ahLst/>
              <a:cxnLst/>
              <a:rect l="l" t="t" r="r" b="b"/>
              <a:pathLst>
                <a:path w="2585720" h="1518284">
                  <a:moveTo>
                    <a:pt x="2524201" y="0"/>
                  </a:moveTo>
                  <a:lnTo>
                    <a:pt x="36779" y="1435684"/>
                  </a:lnTo>
                  <a:lnTo>
                    <a:pt x="86753" y="1464386"/>
                  </a:lnTo>
                  <a:lnTo>
                    <a:pt x="0" y="1514627"/>
                  </a:lnTo>
                  <a:lnTo>
                    <a:pt x="5664" y="1517713"/>
                  </a:lnTo>
                  <a:lnTo>
                    <a:pt x="2585681" y="35725"/>
                  </a:lnTo>
                  <a:lnTo>
                    <a:pt x="2524201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95001" y="5009083"/>
              <a:ext cx="2506345" cy="1445260"/>
            </a:xfrm>
            <a:custGeom>
              <a:avLst/>
              <a:gdLst/>
              <a:ahLst/>
              <a:cxnLst/>
              <a:rect l="l" t="t" r="r" b="b"/>
              <a:pathLst>
                <a:path w="2506345" h="1445260">
                  <a:moveTo>
                    <a:pt x="2487612" y="0"/>
                  </a:moveTo>
                  <a:lnTo>
                    <a:pt x="0" y="1433931"/>
                  </a:lnTo>
                  <a:lnTo>
                    <a:pt x="15176" y="1444980"/>
                  </a:lnTo>
                  <a:lnTo>
                    <a:pt x="2505913" y="10604"/>
                  </a:lnTo>
                  <a:lnTo>
                    <a:pt x="2487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74847" y="5112194"/>
              <a:ext cx="2522220" cy="1470660"/>
            </a:xfrm>
            <a:custGeom>
              <a:avLst/>
              <a:gdLst/>
              <a:ahLst/>
              <a:cxnLst/>
              <a:rect l="l" t="t" r="r" b="b"/>
              <a:pathLst>
                <a:path w="2522220" h="1470659">
                  <a:moveTo>
                    <a:pt x="28841" y="1440662"/>
                  </a:moveTo>
                  <a:lnTo>
                    <a:pt x="18961" y="1436535"/>
                  </a:lnTo>
                  <a:lnTo>
                    <a:pt x="17310" y="1435722"/>
                  </a:lnTo>
                  <a:lnTo>
                    <a:pt x="0" y="1446428"/>
                  </a:lnTo>
                  <a:lnTo>
                    <a:pt x="0" y="1462913"/>
                  </a:lnTo>
                  <a:lnTo>
                    <a:pt x="9893" y="1467027"/>
                  </a:lnTo>
                  <a:lnTo>
                    <a:pt x="18961" y="1470342"/>
                  </a:lnTo>
                  <a:lnTo>
                    <a:pt x="28841" y="1457147"/>
                  </a:lnTo>
                  <a:lnTo>
                    <a:pt x="28841" y="1440662"/>
                  </a:lnTo>
                  <a:close/>
                </a:path>
                <a:path w="2522220" h="1470659">
                  <a:moveTo>
                    <a:pt x="400329" y="1225600"/>
                  </a:moveTo>
                  <a:lnTo>
                    <a:pt x="390448" y="1221486"/>
                  </a:lnTo>
                  <a:lnTo>
                    <a:pt x="388797" y="1220647"/>
                  </a:lnTo>
                  <a:lnTo>
                    <a:pt x="371475" y="1231366"/>
                  </a:lnTo>
                  <a:lnTo>
                    <a:pt x="371475" y="1247863"/>
                  </a:lnTo>
                  <a:lnTo>
                    <a:pt x="381381" y="1251953"/>
                  </a:lnTo>
                  <a:lnTo>
                    <a:pt x="390448" y="1255268"/>
                  </a:lnTo>
                  <a:lnTo>
                    <a:pt x="400329" y="1242085"/>
                  </a:lnTo>
                  <a:lnTo>
                    <a:pt x="400329" y="1225600"/>
                  </a:lnTo>
                  <a:close/>
                </a:path>
                <a:path w="2522220" h="1470659">
                  <a:moveTo>
                    <a:pt x="2521610" y="4965"/>
                  </a:moveTo>
                  <a:lnTo>
                    <a:pt x="2511704" y="838"/>
                  </a:lnTo>
                  <a:lnTo>
                    <a:pt x="2510053" y="0"/>
                  </a:lnTo>
                  <a:lnTo>
                    <a:pt x="2492756" y="10744"/>
                  </a:lnTo>
                  <a:lnTo>
                    <a:pt x="2492756" y="27203"/>
                  </a:lnTo>
                  <a:lnTo>
                    <a:pt x="2502662" y="31305"/>
                  </a:lnTo>
                  <a:lnTo>
                    <a:pt x="2511704" y="34632"/>
                  </a:lnTo>
                  <a:lnTo>
                    <a:pt x="2521610" y="21450"/>
                  </a:lnTo>
                  <a:lnTo>
                    <a:pt x="2521610" y="49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12020" y="5129542"/>
              <a:ext cx="2995930" cy="1779905"/>
            </a:xfrm>
            <a:custGeom>
              <a:avLst/>
              <a:gdLst/>
              <a:ahLst/>
              <a:cxnLst/>
              <a:rect l="l" t="t" r="r" b="b"/>
              <a:pathLst>
                <a:path w="2995929" h="1779904">
                  <a:moveTo>
                    <a:pt x="551713" y="1468983"/>
                  </a:moveTo>
                  <a:lnTo>
                    <a:pt x="543915" y="1463967"/>
                  </a:lnTo>
                  <a:lnTo>
                    <a:pt x="0" y="1774748"/>
                  </a:lnTo>
                  <a:lnTo>
                    <a:pt x="7810" y="1779765"/>
                  </a:lnTo>
                  <a:lnTo>
                    <a:pt x="551713" y="1468983"/>
                  </a:lnTo>
                  <a:close/>
                </a:path>
                <a:path w="2995929" h="1779904">
                  <a:moveTo>
                    <a:pt x="2995701" y="10464"/>
                  </a:moveTo>
                  <a:lnTo>
                    <a:pt x="2981299" y="0"/>
                  </a:lnTo>
                  <a:lnTo>
                    <a:pt x="496620" y="1435709"/>
                  </a:lnTo>
                  <a:lnTo>
                    <a:pt x="510654" y="1444599"/>
                  </a:lnTo>
                  <a:lnTo>
                    <a:pt x="2995701" y="104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3553" y="5193347"/>
              <a:ext cx="69354" cy="226136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018187" y="5028006"/>
              <a:ext cx="296545" cy="201930"/>
            </a:xfrm>
            <a:custGeom>
              <a:avLst/>
              <a:gdLst/>
              <a:ahLst/>
              <a:cxnLst/>
              <a:rect l="l" t="t" r="r" b="b"/>
              <a:pathLst>
                <a:path w="296545" h="201929">
                  <a:moveTo>
                    <a:pt x="14490" y="0"/>
                  </a:moveTo>
                  <a:lnTo>
                    <a:pt x="6870" y="4305"/>
                  </a:lnTo>
                  <a:lnTo>
                    <a:pt x="21577" y="12471"/>
                  </a:lnTo>
                  <a:lnTo>
                    <a:pt x="23215" y="21526"/>
                  </a:lnTo>
                  <a:lnTo>
                    <a:pt x="0" y="34963"/>
                  </a:lnTo>
                  <a:lnTo>
                    <a:pt x="14262" y="45961"/>
                  </a:lnTo>
                  <a:lnTo>
                    <a:pt x="15468" y="51092"/>
                  </a:lnTo>
                  <a:lnTo>
                    <a:pt x="9359" y="55968"/>
                  </a:lnTo>
                  <a:lnTo>
                    <a:pt x="9321" y="61455"/>
                  </a:lnTo>
                  <a:lnTo>
                    <a:pt x="10579" y="63487"/>
                  </a:lnTo>
                  <a:lnTo>
                    <a:pt x="120980" y="129057"/>
                  </a:lnTo>
                  <a:lnTo>
                    <a:pt x="172720" y="99491"/>
                  </a:lnTo>
                  <a:lnTo>
                    <a:pt x="242392" y="138379"/>
                  </a:lnTo>
                  <a:lnTo>
                    <a:pt x="243890" y="201739"/>
                  </a:lnTo>
                  <a:lnTo>
                    <a:pt x="253885" y="196824"/>
                  </a:lnTo>
                  <a:lnTo>
                    <a:pt x="259435" y="194970"/>
                  </a:lnTo>
                  <a:lnTo>
                    <a:pt x="269036" y="182625"/>
                  </a:lnTo>
                  <a:lnTo>
                    <a:pt x="273138" y="177139"/>
                  </a:lnTo>
                  <a:lnTo>
                    <a:pt x="273138" y="173012"/>
                  </a:lnTo>
                  <a:lnTo>
                    <a:pt x="278638" y="170268"/>
                  </a:lnTo>
                  <a:lnTo>
                    <a:pt x="296468" y="159423"/>
                  </a:lnTo>
                  <a:lnTo>
                    <a:pt x="1449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62077" y="5160530"/>
              <a:ext cx="153238" cy="9622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032677" y="4972837"/>
              <a:ext cx="379730" cy="215265"/>
            </a:xfrm>
            <a:custGeom>
              <a:avLst/>
              <a:gdLst/>
              <a:ahLst/>
              <a:cxnLst/>
              <a:rect l="l" t="t" r="r" b="b"/>
              <a:pathLst>
                <a:path w="379729" h="215264">
                  <a:moveTo>
                    <a:pt x="97383" y="0"/>
                  </a:moveTo>
                  <a:lnTo>
                    <a:pt x="0" y="55168"/>
                  </a:lnTo>
                  <a:lnTo>
                    <a:pt x="282371" y="214820"/>
                  </a:lnTo>
                  <a:lnTo>
                    <a:pt x="376669" y="160947"/>
                  </a:lnTo>
                  <a:lnTo>
                    <a:pt x="377189" y="160451"/>
                  </a:lnTo>
                  <a:lnTo>
                    <a:pt x="379564" y="159550"/>
                  </a:lnTo>
                  <a:lnTo>
                    <a:pt x="97383" y="0"/>
                  </a:lnTo>
                  <a:close/>
                </a:path>
              </a:pathLst>
            </a:custGeom>
            <a:solidFill>
              <a:srgbClr val="8D8F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15049" y="5130990"/>
              <a:ext cx="104089" cy="7063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6114770" y="4972773"/>
              <a:ext cx="297815" cy="165100"/>
            </a:xfrm>
            <a:custGeom>
              <a:avLst/>
              <a:gdLst/>
              <a:ahLst/>
              <a:cxnLst/>
              <a:rect l="l" t="t" r="r" b="b"/>
              <a:pathLst>
                <a:path w="297814" h="165100">
                  <a:moveTo>
                    <a:pt x="14630" y="0"/>
                  </a:moveTo>
                  <a:lnTo>
                    <a:pt x="0" y="7315"/>
                  </a:lnTo>
                  <a:lnTo>
                    <a:pt x="282790" y="164655"/>
                  </a:lnTo>
                  <a:lnTo>
                    <a:pt x="297434" y="157340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25959" y="4970780"/>
              <a:ext cx="389255" cy="160020"/>
            </a:xfrm>
            <a:custGeom>
              <a:avLst/>
              <a:gdLst/>
              <a:ahLst/>
              <a:cxnLst/>
              <a:rect l="l" t="t" r="r" b="b"/>
              <a:pathLst>
                <a:path w="389254" h="160020">
                  <a:moveTo>
                    <a:pt x="0" y="60083"/>
                  </a:moveTo>
                  <a:lnTo>
                    <a:pt x="105117" y="0"/>
                  </a:lnTo>
                  <a:lnTo>
                    <a:pt x="388886" y="159664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59207" y="5127371"/>
              <a:ext cx="161086" cy="13025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143770" y="6550977"/>
              <a:ext cx="622300" cy="633095"/>
            </a:xfrm>
            <a:custGeom>
              <a:avLst/>
              <a:gdLst/>
              <a:ahLst/>
              <a:cxnLst/>
              <a:rect l="l" t="t" r="r" b="b"/>
              <a:pathLst>
                <a:path w="622300" h="633095">
                  <a:moveTo>
                    <a:pt x="74129" y="542404"/>
                  </a:moveTo>
                  <a:lnTo>
                    <a:pt x="0" y="588390"/>
                  </a:lnTo>
                  <a:lnTo>
                    <a:pt x="77876" y="632498"/>
                  </a:lnTo>
                  <a:lnTo>
                    <a:pt x="622160" y="312496"/>
                  </a:lnTo>
                  <a:lnTo>
                    <a:pt x="622160" y="47866"/>
                  </a:lnTo>
                  <a:lnTo>
                    <a:pt x="538645" y="0"/>
                  </a:lnTo>
                  <a:lnTo>
                    <a:pt x="927" y="315302"/>
                  </a:lnTo>
                  <a:lnTo>
                    <a:pt x="77876" y="360375"/>
                  </a:lnTo>
                  <a:lnTo>
                    <a:pt x="77876" y="632498"/>
                  </a:lnTo>
                </a:path>
                <a:path w="622300" h="633095">
                  <a:moveTo>
                    <a:pt x="622160" y="47866"/>
                  </a:moveTo>
                  <a:lnTo>
                    <a:pt x="77876" y="36037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252622" y="6895376"/>
              <a:ext cx="42545" cy="40005"/>
            </a:xfrm>
            <a:custGeom>
              <a:avLst/>
              <a:gdLst/>
              <a:ahLst/>
              <a:cxnLst/>
              <a:rect l="l" t="t" r="r" b="b"/>
              <a:pathLst>
                <a:path w="42545" h="40004">
                  <a:moveTo>
                    <a:pt x="38480" y="0"/>
                  </a:moveTo>
                  <a:lnTo>
                    <a:pt x="33781" y="1892"/>
                  </a:lnTo>
                  <a:lnTo>
                    <a:pt x="7505" y="17818"/>
                  </a:lnTo>
                  <a:lnTo>
                    <a:pt x="2819" y="19710"/>
                  </a:lnTo>
                  <a:lnTo>
                    <a:pt x="0" y="25336"/>
                  </a:lnTo>
                  <a:lnTo>
                    <a:pt x="0" y="36601"/>
                  </a:lnTo>
                  <a:lnTo>
                    <a:pt x="2819" y="39420"/>
                  </a:lnTo>
                  <a:lnTo>
                    <a:pt x="7505" y="37541"/>
                  </a:lnTo>
                  <a:lnTo>
                    <a:pt x="33781" y="21577"/>
                  </a:lnTo>
                  <a:lnTo>
                    <a:pt x="38480" y="19710"/>
                  </a:lnTo>
                  <a:lnTo>
                    <a:pt x="42227" y="14084"/>
                  </a:lnTo>
                  <a:lnTo>
                    <a:pt x="42227" y="2844"/>
                  </a:lnTo>
                  <a:lnTo>
                    <a:pt x="384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52622" y="6895376"/>
              <a:ext cx="42545" cy="40005"/>
            </a:xfrm>
            <a:custGeom>
              <a:avLst/>
              <a:gdLst/>
              <a:ahLst/>
              <a:cxnLst/>
              <a:rect l="l" t="t" r="r" b="b"/>
              <a:pathLst>
                <a:path w="42545" h="40004">
                  <a:moveTo>
                    <a:pt x="7505" y="37541"/>
                  </a:moveTo>
                  <a:lnTo>
                    <a:pt x="2819" y="39420"/>
                  </a:lnTo>
                  <a:lnTo>
                    <a:pt x="0" y="36601"/>
                  </a:lnTo>
                  <a:lnTo>
                    <a:pt x="0" y="30975"/>
                  </a:lnTo>
                  <a:lnTo>
                    <a:pt x="0" y="25336"/>
                  </a:lnTo>
                  <a:lnTo>
                    <a:pt x="2819" y="19710"/>
                  </a:lnTo>
                  <a:lnTo>
                    <a:pt x="7505" y="17818"/>
                  </a:lnTo>
                  <a:lnTo>
                    <a:pt x="33781" y="1892"/>
                  </a:lnTo>
                  <a:lnTo>
                    <a:pt x="38480" y="0"/>
                  </a:lnTo>
                  <a:lnTo>
                    <a:pt x="42227" y="2844"/>
                  </a:lnTo>
                  <a:lnTo>
                    <a:pt x="42227" y="8445"/>
                  </a:lnTo>
                  <a:lnTo>
                    <a:pt x="42227" y="14084"/>
                  </a:lnTo>
                  <a:lnTo>
                    <a:pt x="38480" y="19710"/>
                  </a:lnTo>
                  <a:lnTo>
                    <a:pt x="33781" y="21577"/>
                  </a:lnTo>
                  <a:lnTo>
                    <a:pt x="7505" y="3754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933560" y="6941362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4">
                  <a:moveTo>
                    <a:pt x="38481" y="0"/>
                  </a:moveTo>
                  <a:lnTo>
                    <a:pt x="33794" y="1879"/>
                  </a:lnTo>
                  <a:lnTo>
                    <a:pt x="7518" y="16891"/>
                  </a:lnTo>
                  <a:lnTo>
                    <a:pt x="3759" y="18770"/>
                  </a:lnTo>
                  <a:lnTo>
                    <a:pt x="0" y="25336"/>
                  </a:lnTo>
                  <a:lnTo>
                    <a:pt x="0" y="35661"/>
                  </a:lnTo>
                  <a:lnTo>
                    <a:pt x="3759" y="38481"/>
                  </a:lnTo>
                  <a:lnTo>
                    <a:pt x="7518" y="36601"/>
                  </a:lnTo>
                  <a:lnTo>
                    <a:pt x="33794" y="21577"/>
                  </a:lnTo>
                  <a:lnTo>
                    <a:pt x="38481" y="19697"/>
                  </a:lnTo>
                  <a:lnTo>
                    <a:pt x="42227" y="14084"/>
                  </a:lnTo>
                  <a:lnTo>
                    <a:pt x="42227" y="2819"/>
                  </a:lnTo>
                  <a:lnTo>
                    <a:pt x="384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920428" y="5040147"/>
              <a:ext cx="3121660" cy="2116455"/>
            </a:xfrm>
            <a:custGeom>
              <a:avLst/>
              <a:gdLst/>
              <a:ahLst/>
              <a:cxnLst/>
              <a:rect l="l" t="t" r="r" b="b"/>
              <a:pathLst>
                <a:path w="3121660" h="2116454">
                  <a:moveTo>
                    <a:pt x="20650" y="1937816"/>
                  </a:moveTo>
                  <a:lnTo>
                    <a:pt x="16890" y="1939696"/>
                  </a:lnTo>
                  <a:lnTo>
                    <a:pt x="13131" y="1936877"/>
                  </a:lnTo>
                  <a:lnTo>
                    <a:pt x="13131" y="1931238"/>
                  </a:lnTo>
                  <a:lnTo>
                    <a:pt x="13131" y="1926551"/>
                  </a:lnTo>
                  <a:lnTo>
                    <a:pt x="16890" y="1919985"/>
                  </a:lnTo>
                  <a:lnTo>
                    <a:pt x="20650" y="1918106"/>
                  </a:lnTo>
                  <a:lnTo>
                    <a:pt x="46926" y="1903094"/>
                  </a:lnTo>
                  <a:lnTo>
                    <a:pt x="51612" y="1901215"/>
                  </a:lnTo>
                  <a:lnTo>
                    <a:pt x="55359" y="1904034"/>
                  </a:lnTo>
                  <a:lnTo>
                    <a:pt x="55359" y="1909660"/>
                  </a:lnTo>
                  <a:lnTo>
                    <a:pt x="55359" y="1915299"/>
                  </a:lnTo>
                  <a:lnTo>
                    <a:pt x="51612" y="1920913"/>
                  </a:lnTo>
                  <a:lnTo>
                    <a:pt x="46926" y="1922792"/>
                  </a:lnTo>
                  <a:lnTo>
                    <a:pt x="20650" y="1937816"/>
                  </a:lnTo>
                  <a:close/>
                </a:path>
                <a:path w="3121660" h="2116454">
                  <a:moveTo>
                    <a:pt x="322808" y="2114232"/>
                  </a:moveTo>
                  <a:lnTo>
                    <a:pt x="318109" y="2116112"/>
                  </a:lnTo>
                  <a:lnTo>
                    <a:pt x="315302" y="2112352"/>
                  </a:lnTo>
                  <a:lnTo>
                    <a:pt x="315302" y="2107653"/>
                  </a:lnTo>
                  <a:lnTo>
                    <a:pt x="315302" y="2102040"/>
                  </a:lnTo>
                  <a:lnTo>
                    <a:pt x="318109" y="2096401"/>
                  </a:lnTo>
                  <a:lnTo>
                    <a:pt x="322808" y="2094522"/>
                  </a:lnTo>
                  <a:lnTo>
                    <a:pt x="349084" y="2078570"/>
                  </a:lnTo>
                  <a:lnTo>
                    <a:pt x="353783" y="2076703"/>
                  </a:lnTo>
                  <a:lnTo>
                    <a:pt x="356590" y="2079510"/>
                  </a:lnTo>
                  <a:lnTo>
                    <a:pt x="356590" y="2085149"/>
                  </a:lnTo>
                  <a:lnTo>
                    <a:pt x="356590" y="2090775"/>
                  </a:lnTo>
                  <a:lnTo>
                    <a:pt x="353783" y="2096401"/>
                  </a:lnTo>
                  <a:lnTo>
                    <a:pt x="349084" y="2098281"/>
                  </a:lnTo>
                  <a:lnTo>
                    <a:pt x="322808" y="2114232"/>
                  </a:lnTo>
                </a:path>
                <a:path w="3121660" h="2116454">
                  <a:moveTo>
                    <a:pt x="538645" y="1385100"/>
                  </a:moveTo>
                  <a:lnTo>
                    <a:pt x="0" y="1701342"/>
                  </a:lnTo>
                  <a:lnTo>
                    <a:pt x="78828" y="1745437"/>
                  </a:lnTo>
                  <a:lnTo>
                    <a:pt x="622160" y="1433893"/>
                  </a:lnTo>
                  <a:lnTo>
                    <a:pt x="538645" y="1385100"/>
                  </a:lnTo>
                  <a:close/>
                </a:path>
                <a:path w="3121660" h="2116454">
                  <a:moveTo>
                    <a:pt x="0" y="1701342"/>
                  </a:moveTo>
                  <a:lnTo>
                    <a:pt x="0" y="1970671"/>
                  </a:lnTo>
                  <a:lnTo>
                    <a:pt x="86334" y="2019465"/>
                  </a:lnTo>
                  <a:lnTo>
                    <a:pt x="277761" y="1908721"/>
                  </a:lnTo>
                </a:path>
                <a:path w="3121660" h="2116454">
                  <a:moveTo>
                    <a:pt x="0" y="1970671"/>
                  </a:moveTo>
                  <a:lnTo>
                    <a:pt x="191427" y="1858073"/>
                  </a:lnTo>
                </a:path>
                <a:path w="3121660" h="2116454">
                  <a:moveTo>
                    <a:pt x="300291" y="1908721"/>
                  </a:moveTo>
                  <a:lnTo>
                    <a:pt x="144513" y="1817687"/>
                  </a:lnTo>
                  <a:lnTo>
                    <a:pt x="167970" y="1797049"/>
                  </a:lnTo>
                </a:path>
                <a:path w="3121660" h="2116454">
                  <a:moveTo>
                    <a:pt x="300291" y="1874011"/>
                  </a:moveTo>
                  <a:lnTo>
                    <a:pt x="143573" y="1784845"/>
                  </a:lnTo>
                  <a:lnTo>
                    <a:pt x="167030" y="1761388"/>
                  </a:lnTo>
                </a:path>
                <a:path w="3121660" h="2116454">
                  <a:moveTo>
                    <a:pt x="150139" y="1822386"/>
                  </a:moveTo>
                  <a:lnTo>
                    <a:pt x="150139" y="1832724"/>
                  </a:lnTo>
                  <a:lnTo>
                    <a:pt x="301218" y="1917166"/>
                  </a:lnTo>
                </a:path>
                <a:path w="3121660" h="2116454">
                  <a:moveTo>
                    <a:pt x="250545" y="1810181"/>
                  </a:moveTo>
                  <a:lnTo>
                    <a:pt x="145440" y="1748243"/>
                  </a:lnTo>
                  <a:lnTo>
                    <a:pt x="168909" y="1725739"/>
                  </a:lnTo>
                </a:path>
                <a:path w="3121660" h="2116454">
                  <a:moveTo>
                    <a:pt x="281520" y="1792363"/>
                  </a:moveTo>
                  <a:lnTo>
                    <a:pt x="141693" y="1708835"/>
                  </a:lnTo>
                </a:path>
                <a:path w="3121660" h="2116454">
                  <a:moveTo>
                    <a:pt x="171729" y="1691957"/>
                  </a:moveTo>
                  <a:lnTo>
                    <a:pt x="309676" y="1774532"/>
                  </a:lnTo>
                </a:path>
                <a:path w="3121660" h="2116454">
                  <a:moveTo>
                    <a:pt x="184861" y="1683499"/>
                  </a:moveTo>
                  <a:lnTo>
                    <a:pt x="323748" y="1766087"/>
                  </a:lnTo>
                </a:path>
                <a:path w="3121660" h="2116454">
                  <a:moveTo>
                    <a:pt x="239293" y="1653463"/>
                  </a:moveTo>
                  <a:lnTo>
                    <a:pt x="377240" y="1735112"/>
                  </a:lnTo>
                </a:path>
                <a:path w="3121660" h="2116454">
                  <a:moveTo>
                    <a:pt x="255231" y="1645018"/>
                  </a:moveTo>
                  <a:lnTo>
                    <a:pt x="392252" y="1725739"/>
                  </a:lnTo>
                </a:path>
                <a:path w="3121660" h="2116454">
                  <a:moveTo>
                    <a:pt x="299351" y="1618741"/>
                  </a:moveTo>
                  <a:lnTo>
                    <a:pt x="437286" y="1699450"/>
                  </a:lnTo>
                </a:path>
                <a:path w="3121660" h="2116454">
                  <a:moveTo>
                    <a:pt x="313423" y="1612176"/>
                  </a:moveTo>
                  <a:lnTo>
                    <a:pt x="451370" y="1692897"/>
                  </a:lnTo>
                </a:path>
                <a:path w="3121660" h="2116454">
                  <a:moveTo>
                    <a:pt x="358470" y="1584972"/>
                  </a:moveTo>
                  <a:lnTo>
                    <a:pt x="496417" y="1665668"/>
                  </a:lnTo>
                </a:path>
                <a:path w="3121660" h="2116454">
                  <a:moveTo>
                    <a:pt x="371601" y="1577466"/>
                  </a:moveTo>
                  <a:lnTo>
                    <a:pt x="508609" y="1659102"/>
                  </a:lnTo>
                </a:path>
                <a:path w="3121660" h="2116454">
                  <a:moveTo>
                    <a:pt x="382866" y="1571840"/>
                  </a:moveTo>
                  <a:lnTo>
                    <a:pt x="520826" y="1652536"/>
                  </a:lnTo>
                </a:path>
                <a:path w="3121660" h="2116454">
                  <a:moveTo>
                    <a:pt x="411962" y="1554949"/>
                  </a:moveTo>
                  <a:lnTo>
                    <a:pt x="548957" y="1635645"/>
                  </a:lnTo>
                </a:path>
                <a:path w="3121660" h="2116454">
                  <a:moveTo>
                    <a:pt x="459816" y="1526793"/>
                  </a:moveTo>
                  <a:lnTo>
                    <a:pt x="596823" y="1607477"/>
                  </a:lnTo>
                </a:path>
                <a:path w="3121660" h="2116454">
                  <a:moveTo>
                    <a:pt x="486092" y="1511769"/>
                  </a:moveTo>
                  <a:lnTo>
                    <a:pt x="623100" y="1592491"/>
                  </a:lnTo>
                </a:path>
                <a:path w="3121660" h="2116454">
                  <a:moveTo>
                    <a:pt x="392252" y="1621561"/>
                  </a:moveTo>
                  <a:lnTo>
                    <a:pt x="382866" y="1630946"/>
                  </a:lnTo>
                  <a:lnTo>
                    <a:pt x="394131" y="1638465"/>
                  </a:lnTo>
                  <a:lnTo>
                    <a:pt x="417588" y="1638465"/>
                  </a:lnTo>
                  <a:lnTo>
                    <a:pt x="426973" y="1630019"/>
                  </a:lnTo>
                  <a:lnTo>
                    <a:pt x="417588" y="1620621"/>
                  </a:lnTo>
                  <a:lnTo>
                    <a:pt x="392252" y="1621561"/>
                  </a:lnTo>
                  <a:close/>
                </a:path>
                <a:path w="3121660" h="2116454">
                  <a:moveTo>
                    <a:pt x="394131" y="1660982"/>
                  </a:moveTo>
                  <a:lnTo>
                    <a:pt x="417588" y="1660982"/>
                  </a:lnTo>
                  <a:lnTo>
                    <a:pt x="426973" y="1651609"/>
                  </a:lnTo>
                  <a:lnTo>
                    <a:pt x="426973" y="1630019"/>
                  </a:lnTo>
                </a:path>
                <a:path w="3121660" h="2116454">
                  <a:moveTo>
                    <a:pt x="382866" y="1630946"/>
                  </a:moveTo>
                  <a:lnTo>
                    <a:pt x="382866" y="1650669"/>
                  </a:lnTo>
                </a:path>
                <a:path w="3121660" h="2116454">
                  <a:moveTo>
                    <a:pt x="394131" y="1638465"/>
                  </a:moveTo>
                  <a:lnTo>
                    <a:pt x="394131" y="1657235"/>
                  </a:lnTo>
                </a:path>
                <a:path w="3121660" h="2116454">
                  <a:moveTo>
                    <a:pt x="417588" y="1638465"/>
                  </a:moveTo>
                  <a:lnTo>
                    <a:pt x="417588" y="1660982"/>
                  </a:lnTo>
                </a:path>
                <a:path w="3121660" h="2116454">
                  <a:moveTo>
                    <a:pt x="377240" y="1596237"/>
                  </a:moveTo>
                  <a:lnTo>
                    <a:pt x="359131" y="1598551"/>
                  </a:lnTo>
                  <a:lnTo>
                    <a:pt x="344982" y="1603502"/>
                  </a:lnTo>
                  <a:lnTo>
                    <a:pt x="333824" y="1610214"/>
                  </a:lnTo>
                  <a:lnTo>
                    <a:pt x="324688" y="1617814"/>
                  </a:lnTo>
                </a:path>
                <a:path w="3121660" h="2116454">
                  <a:moveTo>
                    <a:pt x="518934" y="1492999"/>
                  </a:moveTo>
                  <a:lnTo>
                    <a:pt x="518934" y="1528660"/>
                  </a:lnTo>
                </a:path>
                <a:path w="3121660" h="2116454">
                  <a:moveTo>
                    <a:pt x="528319" y="1486433"/>
                  </a:moveTo>
                  <a:lnTo>
                    <a:pt x="528319" y="1506143"/>
                  </a:lnTo>
                  <a:lnTo>
                    <a:pt x="541464" y="1525866"/>
                  </a:lnTo>
                  <a:lnTo>
                    <a:pt x="532079" y="1530553"/>
                  </a:lnTo>
                  <a:lnTo>
                    <a:pt x="532079" y="1537119"/>
                  </a:lnTo>
                </a:path>
                <a:path w="3121660" h="2116454">
                  <a:moveTo>
                    <a:pt x="533958" y="1483614"/>
                  </a:moveTo>
                  <a:lnTo>
                    <a:pt x="541464" y="1488313"/>
                  </a:lnTo>
                  <a:lnTo>
                    <a:pt x="541464" y="1498638"/>
                  </a:lnTo>
                  <a:lnTo>
                    <a:pt x="533006" y="1495831"/>
                  </a:lnTo>
                  <a:lnTo>
                    <a:pt x="533958" y="1483614"/>
                  </a:lnTo>
                  <a:close/>
                </a:path>
                <a:path w="3121660" h="2116454">
                  <a:moveTo>
                    <a:pt x="3121126" y="0"/>
                  </a:moveTo>
                  <a:lnTo>
                    <a:pt x="541464" y="1488313"/>
                  </a:lnTo>
                </a:path>
                <a:path w="3121660" h="2116454">
                  <a:moveTo>
                    <a:pt x="587451" y="1548371"/>
                  </a:moveTo>
                  <a:lnTo>
                    <a:pt x="639051" y="158122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693667" y="6641071"/>
              <a:ext cx="41910" cy="40005"/>
            </a:xfrm>
            <a:custGeom>
              <a:avLst/>
              <a:gdLst/>
              <a:ahLst/>
              <a:cxnLst/>
              <a:rect l="l" t="t" r="r" b="b"/>
              <a:pathLst>
                <a:path w="41910" h="40004">
                  <a:moveTo>
                    <a:pt x="38481" y="0"/>
                  </a:moveTo>
                  <a:lnTo>
                    <a:pt x="33794" y="1879"/>
                  </a:lnTo>
                  <a:lnTo>
                    <a:pt x="7505" y="17818"/>
                  </a:lnTo>
                  <a:lnTo>
                    <a:pt x="2819" y="19697"/>
                  </a:lnTo>
                  <a:lnTo>
                    <a:pt x="0" y="25336"/>
                  </a:lnTo>
                  <a:lnTo>
                    <a:pt x="0" y="36601"/>
                  </a:lnTo>
                  <a:lnTo>
                    <a:pt x="2819" y="39408"/>
                  </a:lnTo>
                  <a:lnTo>
                    <a:pt x="7505" y="37541"/>
                  </a:lnTo>
                  <a:lnTo>
                    <a:pt x="33794" y="21590"/>
                  </a:lnTo>
                  <a:lnTo>
                    <a:pt x="38481" y="19697"/>
                  </a:lnTo>
                  <a:lnTo>
                    <a:pt x="41287" y="14071"/>
                  </a:lnTo>
                  <a:lnTo>
                    <a:pt x="41287" y="2819"/>
                  </a:lnTo>
                  <a:lnTo>
                    <a:pt x="384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693667" y="6641071"/>
              <a:ext cx="41910" cy="40005"/>
            </a:xfrm>
            <a:custGeom>
              <a:avLst/>
              <a:gdLst/>
              <a:ahLst/>
              <a:cxnLst/>
              <a:rect l="l" t="t" r="r" b="b"/>
              <a:pathLst>
                <a:path w="41910" h="40004">
                  <a:moveTo>
                    <a:pt x="7505" y="37541"/>
                  </a:moveTo>
                  <a:lnTo>
                    <a:pt x="2819" y="39408"/>
                  </a:lnTo>
                  <a:lnTo>
                    <a:pt x="0" y="36601"/>
                  </a:lnTo>
                  <a:lnTo>
                    <a:pt x="0" y="30962"/>
                  </a:lnTo>
                  <a:lnTo>
                    <a:pt x="0" y="25336"/>
                  </a:lnTo>
                  <a:lnTo>
                    <a:pt x="2819" y="19697"/>
                  </a:lnTo>
                  <a:lnTo>
                    <a:pt x="7505" y="17818"/>
                  </a:lnTo>
                  <a:lnTo>
                    <a:pt x="33794" y="1879"/>
                  </a:lnTo>
                  <a:lnTo>
                    <a:pt x="38481" y="0"/>
                  </a:lnTo>
                  <a:lnTo>
                    <a:pt x="41287" y="2819"/>
                  </a:lnTo>
                  <a:lnTo>
                    <a:pt x="41287" y="8445"/>
                  </a:lnTo>
                  <a:lnTo>
                    <a:pt x="41287" y="14071"/>
                  </a:lnTo>
                  <a:lnTo>
                    <a:pt x="38481" y="19697"/>
                  </a:lnTo>
                  <a:lnTo>
                    <a:pt x="33794" y="21590"/>
                  </a:lnTo>
                  <a:lnTo>
                    <a:pt x="7505" y="3754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711498" y="6645770"/>
              <a:ext cx="25400" cy="30480"/>
            </a:xfrm>
            <a:custGeom>
              <a:avLst/>
              <a:gdLst/>
              <a:ahLst/>
              <a:cxnLst/>
              <a:rect l="l" t="t" r="r" b="b"/>
              <a:pathLst>
                <a:path w="25400" h="30479">
                  <a:moveTo>
                    <a:pt x="8458" y="0"/>
                  </a:moveTo>
                  <a:lnTo>
                    <a:pt x="0" y="12192"/>
                  </a:lnTo>
                  <a:lnTo>
                    <a:pt x="0" y="26263"/>
                  </a:lnTo>
                  <a:lnTo>
                    <a:pt x="8458" y="30022"/>
                  </a:lnTo>
                  <a:lnTo>
                    <a:pt x="25336" y="6553"/>
                  </a:lnTo>
                  <a:lnTo>
                    <a:pt x="16890" y="2819"/>
                  </a:lnTo>
                  <a:lnTo>
                    <a:pt x="84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711498" y="6645770"/>
              <a:ext cx="25400" cy="30480"/>
            </a:xfrm>
            <a:custGeom>
              <a:avLst/>
              <a:gdLst/>
              <a:ahLst/>
              <a:cxnLst/>
              <a:rect l="l" t="t" r="r" b="b"/>
              <a:pathLst>
                <a:path w="25400" h="30479">
                  <a:moveTo>
                    <a:pt x="8458" y="30022"/>
                  </a:moveTo>
                  <a:lnTo>
                    <a:pt x="0" y="26263"/>
                  </a:lnTo>
                  <a:lnTo>
                    <a:pt x="0" y="12192"/>
                  </a:lnTo>
                  <a:lnTo>
                    <a:pt x="8458" y="0"/>
                  </a:lnTo>
                  <a:lnTo>
                    <a:pt x="16890" y="2819"/>
                  </a:lnTo>
                  <a:lnTo>
                    <a:pt x="25336" y="6553"/>
                  </a:lnTo>
                  <a:lnTo>
                    <a:pt x="8458" y="3002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719956" y="6649516"/>
              <a:ext cx="17145" cy="29209"/>
            </a:xfrm>
            <a:custGeom>
              <a:avLst/>
              <a:gdLst/>
              <a:ahLst/>
              <a:cxnLst/>
              <a:rect l="l" t="t" r="r" b="b"/>
              <a:pathLst>
                <a:path w="17145" h="29209">
                  <a:moveTo>
                    <a:pt x="8432" y="0"/>
                  </a:moveTo>
                  <a:lnTo>
                    <a:pt x="0" y="12191"/>
                  </a:lnTo>
                  <a:lnTo>
                    <a:pt x="0" y="26276"/>
                  </a:lnTo>
                  <a:lnTo>
                    <a:pt x="8432" y="29095"/>
                  </a:lnTo>
                  <a:lnTo>
                    <a:pt x="16878" y="17843"/>
                  </a:lnTo>
                  <a:lnTo>
                    <a:pt x="16878" y="2806"/>
                  </a:lnTo>
                  <a:lnTo>
                    <a:pt x="84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711498" y="6649516"/>
              <a:ext cx="25400" cy="29209"/>
            </a:xfrm>
            <a:custGeom>
              <a:avLst/>
              <a:gdLst/>
              <a:ahLst/>
              <a:cxnLst/>
              <a:rect l="l" t="t" r="r" b="b"/>
              <a:pathLst>
                <a:path w="25400" h="29209">
                  <a:moveTo>
                    <a:pt x="16890" y="0"/>
                  </a:moveTo>
                  <a:lnTo>
                    <a:pt x="25336" y="2806"/>
                  </a:lnTo>
                  <a:lnTo>
                    <a:pt x="25336" y="17843"/>
                  </a:lnTo>
                  <a:lnTo>
                    <a:pt x="16890" y="29095"/>
                  </a:lnTo>
                  <a:lnTo>
                    <a:pt x="8458" y="26276"/>
                  </a:lnTo>
                  <a:lnTo>
                    <a:pt x="8458" y="12191"/>
                  </a:lnTo>
                  <a:lnTo>
                    <a:pt x="16890" y="0"/>
                  </a:lnTo>
                  <a:close/>
                </a:path>
                <a:path w="25400" h="29209">
                  <a:moveTo>
                    <a:pt x="0" y="8445"/>
                  </a:moveTo>
                  <a:lnTo>
                    <a:pt x="8458" y="1219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707752" y="6838137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5" h="38734">
                  <a:moveTo>
                    <a:pt x="38480" y="0"/>
                  </a:moveTo>
                  <a:lnTo>
                    <a:pt x="34709" y="1892"/>
                  </a:lnTo>
                  <a:lnTo>
                    <a:pt x="8432" y="16878"/>
                  </a:lnTo>
                  <a:lnTo>
                    <a:pt x="3746" y="18770"/>
                  </a:lnTo>
                  <a:lnTo>
                    <a:pt x="0" y="25336"/>
                  </a:lnTo>
                  <a:lnTo>
                    <a:pt x="0" y="35661"/>
                  </a:lnTo>
                  <a:lnTo>
                    <a:pt x="3746" y="38480"/>
                  </a:lnTo>
                  <a:lnTo>
                    <a:pt x="8432" y="36588"/>
                  </a:lnTo>
                  <a:lnTo>
                    <a:pt x="34709" y="21602"/>
                  </a:lnTo>
                  <a:lnTo>
                    <a:pt x="38480" y="19697"/>
                  </a:lnTo>
                  <a:lnTo>
                    <a:pt x="42227" y="14084"/>
                  </a:lnTo>
                  <a:lnTo>
                    <a:pt x="42227" y="2806"/>
                  </a:lnTo>
                  <a:lnTo>
                    <a:pt x="384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707752" y="6838137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5" h="38734">
                  <a:moveTo>
                    <a:pt x="8432" y="36588"/>
                  </a:moveTo>
                  <a:lnTo>
                    <a:pt x="3746" y="38480"/>
                  </a:lnTo>
                  <a:lnTo>
                    <a:pt x="0" y="35661"/>
                  </a:lnTo>
                  <a:lnTo>
                    <a:pt x="0" y="30035"/>
                  </a:lnTo>
                  <a:lnTo>
                    <a:pt x="0" y="25336"/>
                  </a:lnTo>
                  <a:lnTo>
                    <a:pt x="3746" y="18770"/>
                  </a:lnTo>
                  <a:lnTo>
                    <a:pt x="8432" y="16878"/>
                  </a:lnTo>
                  <a:lnTo>
                    <a:pt x="34709" y="1892"/>
                  </a:lnTo>
                  <a:lnTo>
                    <a:pt x="38480" y="0"/>
                  </a:lnTo>
                  <a:lnTo>
                    <a:pt x="42227" y="2806"/>
                  </a:lnTo>
                  <a:lnTo>
                    <a:pt x="42227" y="8458"/>
                  </a:lnTo>
                  <a:lnTo>
                    <a:pt x="42227" y="14084"/>
                  </a:lnTo>
                  <a:lnTo>
                    <a:pt x="38480" y="19697"/>
                  </a:lnTo>
                  <a:lnTo>
                    <a:pt x="34709" y="21602"/>
                  </a:lnTo>
                  <a:lnTo>
                    <a:pt x="8432" y="365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26510" y="6842836"/>
              <a:ext cx="25400" cy="30480"/>
            </a:xfrm>
            <a:custGeom>
              <a:avLst/>
              <a:gdLst/>
              <a:ahLst/>
              <a:cxnLst/>
              <a:rect l="l" t="t" r="r" b="b"/>
              <a:pathLst>
                <a:path w="25400" h="30479">
                  <a:moveTo>
                    <a:pt x="8445" y="0"/>
                  </a:moveTo>
                  <a:lnTo>
                    <a:pt x="0" y="11252"/>
                  </a:lnTo>
                  <a:lnTo>
                    <a:pt x="0" y="26263"/>
                  </a:lnTo>
                  <a:lnTo>
                    <a:pt x="8445" y="30035"/>
                  </a:lnTo>
                  <a:lnTo>
                    <a:pt x="25336" y="6565"/>
                  </a:lnTo>
                  <a:lnTo>
                    <a:pt x="16890" y="1866"/>
                  </a:lnTo>
                  <a:lnTo>
                    <a:pt x="84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726510" y="6842836"/>
              <a:ext cx="25400" cy="30480"/>
            </a:xfrm>
            <a:custGeom>
              <a:avLst/>
              <a:gdLst/>
              <a:ahLst/>
              <a:cxnLst/>
              <a:rect l="l" t="t" r="r" b="b"/>
              <a:pathLst>
                <a:path w="25400" h="30479">
                  <a:moveTo>
                    <a:pt x="8445" y="30035"/>
                  </a:moveTo>
                  <a:lnTo>
                    <a:pt x="0" y="26263"/>
                  </a:lnTo>
                  <a:lnTo>
                    <a:pt x="0" y="11252"/>
                  </a:lnTo>
                  <a:lnTo>
                    <a:pt x="8445" y="0"/>
                  </a:lnTo>
                  <a:lnTo>
                    <a:pt x="16890" y="1866"/>
                  </a:lnTo>
                  <a:lnTo>
                    <a:pt x="25336" y="6565"/>
                  </a:lnTo>
                  <a:lnTo>
                    <a:pt x="8445" y="3003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734955" y="6846595"/>
              <a:ext cx="17145" cy="29209"/>
            </a:xfrm>
            <a:custGeom>
              <a:avLst/>
              <a:gdLst/>
              <a:ahLst/>
              <a:cxnLst/>
              <a:rect l="l" t="t" r="r" b="b"/>
              <a:pathLst>
                <a:path w="17145" h="29209">
                  <a:moveTo>
                    <a:pt x="8445" y="0"/>
                  </a:moveTo>
                  <a:lnTo>
                    <a:pt x="0" y="11239"/>
                  </a:lnTo>
                  <a:lnTo>
                    <a:pt x="0" y="26276"/>
                  </a:lnTo>
                  <a:lnTo>
                    <a:pt x="8445" y="29070"/>
                  </a:lnTo>
                  <a:lnTo>
                    <a:pt x="16890" y="16878"/>
                  </a:lnTo>
                  <a:lnTo>
                    <a:pt x="16890" y="2806"/>
                  </a:lnTo>
                  <a:lnTo>
                    <a:pt x="84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57193" y="5007317"/>
              <a:ext cx="2803525" cy="1868805"/>
            </a:xfrm>
            <a:custGeom>
              <a:avLst/>
              <a:gdLst/>
              <a:ahLst/>
              <a:cxnLst/>
              <a:rect l="l" t="t" r="r" b="b"/>
              <a:pathLst>
                <a:path w="2803525" h="1868804">
                  <a:moveTo>
                    <a:pt x="286207" y="1839277"/>
                  </a:moveTo>
                  <a:lnTo>
                    <a:pt x="294652" y="1842084"/>
                  </a:lnTo>
                  <a:lnTo>
                    <a:pt x="294652" y="1856155"/>
                  </a:lnTo>
                  <a:lnTo>
                    <a:pt x="286207" y="1868347"/>
                  </a:lnTo>
                  <a:lnTo>
                    <a:pt x="277761" y="1865553"/>
                  </a:lnTo>
                  <a:lnTo>
                    <a:pt x="277761" y="1850517"/>
                  </a:lnTo>
                  <a:lnTo>
                    <a:pt x="286207" y="1839277"/>
                  </a:lnTo>
                  <a:close/>
                </a:path>
                <a:path w="2803525" h="1868804">
                  <a:moveTo>
                    <a:pt x="269316" y="1846770"/>
                  </a:moveTo>
                  <a:lnTo>
                    <a:pt x="277761" y="1850517"/>
                  </a:lnTo>
                </a:path>
                <a:path w="2803525" h="1868804">
                  <a:moveTo>
                    <a:pt x="34721" y="1542745"/>
                  </a:moveTo>
                  <a:lnTo>
                    <a:pt x="43167" y="1545539"/>
                  </a:lnTo>
                  <a:lnTo>
                    <a:pt x="43167" y="1560550"/>
                  </a:lnTo>
                  <a:lnTo>
                    <a:pt x="34721" y="1571815"/>
                  </a:lnTo>
                  <a:lnTo>
                    <a:pt x="26276" y="1568996"/>
                  </a:lnTo>
                  <a:lnTo>
                    <a:pt x="26276" y="1554924"/>
                  </a:lnTo>
                  <a:lnTo>
                    <a:pt x="34721" y="1542745"/>
                  </a:lnTo>
                  <a:close/>
                </a:path>
                <a:path w="2803525" h="1868804">
                  <a:moveTo>
                    <a:pt x="16890" y="1551177"/>
                  </a:moveTo>
                  <a:lnTo>
                    <a:pt x="26276" y="1554924"/>
                  </a:lnTo>
                </a:path>
                <a:path w="2803525" h="1868804">
                  <a:moveTo>
                    <a:pt x="32842" y="1540840"/>
                  </a:moveTo>
                  <a:lnTo>
                    <a:pt x="33781" y="1541780"/>
                  </a:lnTo>
                  <a:lnTo>
                    <a:pt x="43167" y="1545539"/>
                  </a:lnTo>
                </a:path>
                <a:path w="2803525" h="1868804">
                  <a:moveTo>
                    <a:pt x="26276" y="1568996"/>
                  </a:moveTo>
                  <a:lnTo>
                    <a:pt x="16890" y="1565249"/>
                  </a:lnTo>
                  <a:lnTo>
                    <a:pt x="16890" y="1551177"/>
                  </a:lnTo>
                </a:path>
                <a:path w="2803525" h="1868804">
                  <a:moveTo>
                    <a:pt x="2527122" y="106972"/>
                  </a:moveTo>
                  <a:lnTo>
                    <a:pt x="2535567" y="109791"/>
                  </a:lnTo>
                  <a:lnTo>
                    <a:pt x="2535567" y="123863"/>
                  </a:lnTo>
                  <a:lnTo>
                    <a:pt x="2527122" y="136055"/>
                  </a:lnTo>
                  <a:lnTo>
                    <a:pt x="2518689" y="133248"/>
                  </a:lnTo>
                  <a:lnTo>
                    <a:pt x="2518689" y="119164"/>
                  </a:lnTo>
                  <a:lnTo>
                    <a:pt x="2527122" y="106972"/>
                  </a:lnTo>
                  <a:close/>
                </a:path>
                <a:path w="2803525" h="1868804">
                  <a:moveTo>
                    <a:pt x="2510243" y="114477"/>
                  </a:moveTo>
                  <a:lnTo>
                    <a:pt x="2518689" y="119164"/>
                  </a:lnTo>
                </a:path>
                <a:path w="2803525" h="1868804">
                  <a:moveTo>
                    <a:pt x="2526195" y="105092"/>
                  </a:moveTo>
                  <a:lnTo>
                    <a:pt x="2527122" y="106032"/>
                  </a:lnTo>
                  <a:lnTo>
                    <a:pt x="2535567" y="109791"/>
                  </a:lnTo>
                </a:path>
                <a:path w="2803525" h="1868804">
                  <a:moveTo>
                    <a:pt x="2518689" y="133248"/>
                  </a:moveTo>
                  <a:lnTo>
                    <a:pt x="2510243" y="129489"/>
                  </a:lnTo>
                  <a:lnTo>
                    <a:pt x="2510243" y="114477"/>
                  </a:lnTo>
                </a:path>
                <a:path w="2803525" h="1868804">
                  <a:moveTo>
                    <a:pt x="4698" y="1531467"/>
                  </a:moveTo>
                  <a:lnTo>
                    <a:pt x="2584361" y="41287"/>
                  </a:lnTo>
                </a:path>
                <a:path w="2803525" h="1868804">
                  <a:moveTo>
                    <a:pt x="308736" y="1603717"/>
                  </a:moveTo>
                  <a:lnTo>
                    <a:pt x="2803016" y="161404"/>
                  </a:lnTo>
                </a:path>
                <a:path w="2803525" h="1868804">
                  <a:moveTo>
                    <a:pt x="2735465" y="121056"/>
                  </a:moveTo>
                  <a:lnTo>
                    <a:pt x="249618" y="1555877"/>
                  </a:lnTo>
                </a:path>
                <a:path w="2803525" h="1868804">
                  <a:moveTo>
                    <a:pt x="299351" y="1598104"/>
                  </a:moveTo>
                  <a:lnTo>
                    <a:pt x="2794571" y="156692"/>
                  </a:lnTo>
                </a:path>
                <a:path w="2803525" h="1868804">
                  <a:moveTo>
                    <a:pt x="2647226" y="172656"/>
                  </a:moveTo>
                  <a:lnTo>
                    <a:pt x="2568422" y="127622"/>
                  </a:lnTo>
                  <a:lnTo>
                    <a:pt x="2568422" y="79756"/>
                  </a:lnTo>
                </a:path>
                <a:path w="2803525" h="1868804">
                  <a:moveTo>
                    <a:pt x="32842" y="1592465"/>
                  </a:moveTo>
                  <a:lnTo>
                    <a:pt x="2568422" y="127622"/>
                  </a:lnTo>
                </a:path>
                <a:path w="2803525" h="1868804">
                  <a:moveTo>
                    <a:pt x="0" y="1560550"/>
                  </a:moveTo>
                  <a:lnTo>
                    <a:pt x="2573108" y="76009"/>
                  </a:lnTo>
                  <a:lnTo>
                    <a:pt x="2577807" y="73190"/>
                  </a:lnTo>
                  <a:lnTo>
                    <a:pt x="2578747" y="70370"/>
                  </a:lnTo>
                  <a:lnTo>
                    <a:pt x="2574061" y="66624"/>
                  </a:lnTo>
                  <a:lnTo>
                    <a:pt x="2561843" y="55372"/>
                  </a:lnTo>
                </a:path>
                <a:path w="2803525" h="1868804">
                  <a:moveTo>
                    <a:pt x="2680093" y="428840"/>
                  </a:moveTo>
                  <a:lnTo>
                    <a:pt x="2717622" y="452297"/>
                  </a:lnTo>
                  <a:lnTo>
                    <a:pt x="2717622" y="212077"/>
                  </a:lnTo>
                </a:path>
                <a:path w="2803525" h="1868804">
                  <a:moveTo>
                    <a:pt x="2801150" y="403517"/>
                  </a:moveTo>
                  <a:lnTo>
                    <a:pt x="1477530" y="1166863"/>
                  </a:lnTo>
                </a:path>
                <a:path w="2803525" h="1868804">
                  <a:moveTo>
                    <a:pt x="1441919" y="1185519"/>
                  </a:moveTo>
                  <a:lnTo>
                    <a:pt x="308343" y="1839353"/>
                  </a:lnTo>
                </a:path>
                <a:path w="2803525" h="1868804">
                  <a:moveTo>
                    <a:pt x="2803016" y="414782"/>
                  </a:moveTo>
                  <a:lnTo>
                    <a:pt x="2803016" y="161404"/>
                  </a:lnTo>
                  <a:lnTo>
                    <a:pt x="2735465" y="121056"/>
                  </a:lnTo>
                </a:path>
                <a:path w="2803525" h="1868804">
                  <a:moveTo>
                    <a:pt x="32842" y="1436687"/>
                  </a:moveTo>
                  <a:lnTo>
                    <a:pt x="2523375" y="0"/>
                  </a:lnTo>
                  <a:lnTo>
                    <a:pt x="2584361" y="32829"/>
                  </a:lnTo>
                  <a:lnTo>
                    <a:pt x="2584361" y="41287"/>
                  </a:lnTo>
                </a:path>
                <a:path w="2803525" h="1868804">
                  <a:moveTo>
                    <a:pt x="2803016" y="414782"/>
                  </a:moveTo>
                  <a:lnTo>
                    <a:pt x="1478381" y="117568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260128" y="6969518"/>
              <a:ext cx="24765" cy="84455"/>
            </a:xfrm>
            <a:custGeom>
              <a:avLst/>
              <a:gdLst/>
              <a:ahLst/>
              <a:cxnLst/>
              <a:rect l="l" t="t" r="r" b="b"/>
              <a:pathLst>
                <a:path w="24764" h="84454">
                  <a:moveTo>
                    <a:pt x="19710" y="0"/>
                  </a:moveTo>
                  <a:lnTo>
                    <a:pt x="12192" y="2806"/>
                  </a:lnTo>
                  <a:lnTo>
                    <a:pt x="5626" y="6565"/>
                  </a:lnTo>
                  <a:lnTo>
                    <a:pt x="0" y="14071"/>
                  </a:lnTo>
                  <a:lnTo>
                    <a:pt x="0" y="26250"/>
                  </a:lnTo>
                  <a:lnTo>
                    <a:pt x="2806" y="28143"/>
                  </a:lnTo>
                  <a:lnTo>
                    <a:pt x="6565" y="29095"/>
                  </a:lnTo>
                  <a:lnTo>
                    <a:pt x="7505" y="83502"/>
                  </a:lnTo>
                  <a:lnTo>
                    <a:pt x="9385" y="84455"/>
                  </a:lnTo>
                  <a:lnTo>
                    <a:pt x="12192" y="83502"/>
                  </a:lnTo>
                  <a:lnTo>
                    <a:pt x="15011" y="81648"/>
                  </a:lnTo>
                  <a:lnTo>
                    <a:pt x="17830" y="78816"/>
                  </a:lnTo>
                  <a:lnTo>
                    <a:pt x="17830" y="76009"/>
                  </a:lnTo>
                  <a:lnTo>
                    <a:pt x="19710" y="22504"/>
                  </a:lnTo>
                  <a:lnTo>
                    <a:pt x="22517" y="18770"/>
                  </a:lnTo>
                  <a:lnTo>
                    <a:pt x="24396" y="14071"/>
                  </a:lnTo>
                  <a:lnTo>
                    <a:pt x="24396" y="9372"/>
                  </a:lnTo>
                  <a:lnTo>
                    <a:pt x="24396" y="2806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260128" y="6969518"/>
              <a:ext cx="24765" cy="84455"/>
            </a:xfrm>
            <a:custGeom>
              <a:avLst/>
              <a:gdLst/>
              <a:ahLst/>
              <a:cxnLst/>
              <a:rect l="l" t="t" r="r" b="b"/>
              <a:pathLst>
                <a:path w="24764" h="84454">
                  <a:moveTo>
                    <a:pt x="24396" y="9372"/>
                  </a:moveTo>
                  <a:lnTo>
                    <a:pt x="24396" y="2806"/>
                  </a:lnTo>
                  <a:lnTo>
                    <a:pt x="19710" y="0"/>
                  </a:lnTo>
                  <a:lnTo>
                    <a:pt x="12192" y="2806"/>
                  </a:lnTo>
                  <a:lnTo>
                    <a:pt x="5626" y="6565"/>
                  </a:lnTo>
                  <a:lnTo>
                    <a:pt x="0" y="14071"/>
                  </a:lnTo>
                  <a:lnTo>
                    <a:pt x="0" y="21577"/>
                  </a:lnTo>
                  <a:lnTo>
                    <a:pt x="0" y="26250"/>
                  </a:lnTo>
                  <a:lnTo>
                    <a:pt x="2806" y="28143"/>
                  </a:lnTo>
                  <a:lnTo>
                    <a:pt x="6565" y="29095"/>
                  </a:lnTo>
                  <a:lnTo>
                    <a:pt x="7505" y="80721"/>
                  </a:lnTo>
                  <a:lnTo>
                    <a:pt x="7505" y="83502"/>
                  </a:lnTo>
                  <a:lnTo>
                    <a:pt x="9385" y="84455"/>
                  </a:lnTo>
                  <a:lnTo>
                    <a:pt x="12192" y="83502"/>
                  </a:lnTo>
                  <a:lnTo>
                    <a:pt x="15011" y="81648"/>
                  </a:lnTo>
                  <a:lnTo>
                    <a:pt x="17830" y="78816"/>
                  </a:lnTo>
                  <a:lnTo>
                    <a:pt x="17830" y="76009"/>
                  </a:lnTo>
                  <a:lnTo>
                    <a:pt x="19710" y="22504"/>
                  </a:lnTo>
                  <a:lnTo>
                    <a:pt x="22517" y="18770"/>
                  </a:lnTo>
                  <a:lnTo>
                    <a:pt x="24396" y="14071"/>
                  </a:lnTo>
                  <a:lnTo>
                    <a:pt x="24396" y="937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697427" y="6718020"/>
              <a:ext cx="24765" cy="85725"/>
            </a:xfrm>
            <a:custGeom>
              <a:avLst/>
              <a:gdLst/>
              <a:ahLst/>
              <a:cxnLst/>
              <a:rect l="l" t="t" r="r" b="b"/>
              <a:pathLst>
                <a:path w="24764" h="85725">
                  <a:moveTo>
                    <a:pt x="18757" y="0"/>
                  </a:moveTo>
                  <a:lnTo>
                    <a:pt x="12204" y="3746"/>
                  </a:lnTo>
                  <a:lnTo>
                    <a:pt x="5638" y="6565"/>
                  </a:lnTo>
                  <a:lnTo>
                    <a:pt x="0" y="15024"/>
                  </a:lnTo>
                  <a:lnTo>
                    <a:pt x="0" y="26276"/>
                  </a:lnTo>
                  <a:lnTo>
                    <a:pt x="1879" y="29082"/>
                  </a:lnTo>
                  <a:lnTo>
                    <a:pt x="5638" y="29082"/>
                  </a:lnTo>
                  <a:lnTo>
                    <a:pt x="6565" y="84454"/>
                  </a:lnTo>
                  <a:lnTo>
                    <a:pt x="9385" y="85394"/>
                  </a:lnTo>
                  <a:lnTo>
                    <a:pt x="12204" y="83515"/>
                  </a:lnTo>
                  <a:lnTo>
                    <a:pt x="15011" y="82575"/>
                  </a:lnTo>
                  <a:lnTo>
                    <a:pt x="16890" y="78828"/>
                  </a:lnTo>
                  <a:lnTo>
                    <a:pt x="18757" y="22517"/>
                  </a:lnTo>
                  <a:lnTo>
                    <a:pt x="22529" y="18770"/>
                  </a:lnTo>
                  <a:lnTo>
                    <a:pt x="24396" y="14084"/>
                  </a:lnTo>
                  <a:lnTo>
                    <a:pt x="24396" y="10325"/>
                  </a:lnTo>
                  <a:lnTo>
                    <a:pt x="24396" y="2832"/>
                  </a:lnTo>
                  <a:lnTo>
                    <a:pt x="187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697427" y="6718020"/>
              <a:ext cx="24765" cy="85725"/>
            </a:xfrm>
            <a:custGeom>
              <a:avLst/>
              <a:gdLst/>
              <a:ahLst/>
              <a:cxnLst/>
              <a:rect l="l" t="t" r="r" b="b"/>
              <a:pathLst>
                <a:path w="24764" h="85725">
                  <a:moveTo>
                    <a:pt x="24396" y="10325"/>
                  </a:moveTo>
                  <a:lnTo>
                    <a:pt x="24396" y="2832"/>
                  </a:lnTo>
                  <a:lnTo>
                    <a:pt x="18757" y="0"/>
                  </a:lnTo>
                  <a:lnTo>
                    <a:pt x="12204" y="3746"/>
                  </a:lnTo>
                  <a:lnTo>
                    <a:pt x="5638" y="6565"/>
                  </a:lnTo>
                  <a:lnTo>
                    <a:pt x="0" y="15024"/>
                  </a:lnTo>
                  <a:lnTo>
                    <a:pt x="0" y="21577"/>
                  </a:lnTo>
                  <a:lnTo>
                    <a:pt x="0" y="26276"/>
                  </a:lnTo>
                  <a:lnTo>
                    <a:pt x="1879" y="29082"/>
                  </a:lnTo>
                  <a:lnTo>
                    <a:pt x="5638" y="29082"/>
                  </a:lnTo>
                  <a:lnTo>
                    <a:pt x="6565" y="81635"/>
                  </a:lnTo>
                  <a:lnTo>
                    <a:pt x="6565" y="84454"/>
                  </a:lnTo>
                  <a:lnTo>
                    <a:pt x="9385" y="85394"/>
                  </a:lnTo>
                  <a:lnTo>
                    <a:pt x="12204" y="83515"/>
                  </a:lnTo>
                  <a:lnTo>
                    <a:pt x="15011" y="82575"/>
                  </a:lnTo>
                  <a:lnTo>
                    <a:pt x="16890" y="78828"/>
                  </a:lnTo>
                  <a:lnTo>
                    <a:pt x="16890" y="76949"/>
                  </a:lnTo>
                  <a:lnTo>
                    <a:pt x="18757" y="22517"/>
                  </a:lnTo>
                  <a:lnTo>
                    <a:pt x="22529" y="18770"/>
                  </a:lnTo>
                  <a:lnTo>
                    <a:pt x="24396" y="14084"/>
                  </a:lnTo>
                  <a:lnTo>
                    <a:pt x="24396" y="1032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80048" y="5193761"/>
              <a:ext cx="214190" cy="247502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766108" y="5090833"/>
              <a:ext cx="2372360" cy="1767839"/>
            </a:xfrm>
            <a:custGeom>
              <a:avLst/>
              <a:gdLst/>
              <a:ahLst/>
              <a:cxnLst/>
              <a:rect l="l" t="t" r="r" b="b"/>
              <a:pathLst>
                <a:path w="2372360" h="1767840">
                  <a:moveTo>
                    <a:pt x="2260447" y="0"/>
                  </a:moveTo>
                  <a:lnTo>
                    <a:pt x="2372106" y="66624"/>
                  </a:lnTo>
                </a:path>
                <a:path w="2372360" h="1767840">
                  <a:moveTo>
                    <a:pt x="2206002" y="75069"/>
                  </a:moveTo>
                  <a:lnTo>
                    <a:pt x="2280132" y="120116"/>
                  </a:lnTo>
                </a:path>
                <a:path w="2372360" h="1767840">
                  <a:moveTo>
                    <a:pt x="1143927" y="1108900"/>
                  </a:moveTo>
                  <a:lnTo>
                    <a:pt x="1244" y="1767433"/>
                  </a:lnTo>
                </a:path>
                <a:path w="2372360" h="1767840">
                  <a:moveTo>
                    <a:pt x="0" y="1723796"/>
                  </a:moveTo>
                  <a:lnTo>
                    <a:pt x="1125245" y="1062901"/>
                  </a:lnTo>
                </a:path>
                <a:path w="2372360" h="1767840">
                  <a:moveTo>
                    <a:pt x="1153947" y="1047216"/>
                  </a:moveTo>
                  <a:lnTo>
                    <a:pt x="2371178" y="345325"/>
                  </a:lnTo>
                  <a:lnTo>
                    <a:pt x="2371178" y="13700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734356" y="5704547"/>
              <a:ext cx="209550" cy="498475"/>
            </a:xfrm>
            <a:custGeom>
              <a:avLst/>
              <a:gdLst/>
              <a:ahLst/>
              <a:cxnLst/>
              <a:rect l="l" t="t" r="r" b="b"/>
              <a:pathLst>
                <a:path w="209550" h="498475">
                  <a:moveTo>
                    <a:pt x="28168" y="0"/>
                  </a:moveTo>
                  <a:lnTo>
                    <a:pt x="0" y="15011"/>
                  </a:lnTo>
                  <a:lnTo>
                    <a:pt x="5638" y="70383"/>
                  </a:lnTo>
                  <a:lnTo>
                    <a:pt x="40373" y="94767"/>
                  </a:lnTo>
                  <a:lnTo>
                    <a:pt x="27228" y="149199"/>
                  </a:lnTo>
                  <a:lnTo>
                    <a:pt x="57251" y="172669"/>
                  </a:lnTo>
                  <a:lnTo>
                    <a:pt x="50685" y="201764"/>
                  </a:lnTo>
                  <a:lnTo>
                    <a:pt x="105117" y="228955"/>
                  </a:lnTo>
                  <a:lnTo>
                    <a:pt x="99453" y="263690"/>
                  </a:lnTo>
                  <a:lnTo>
                    <a:pt x="137960" y="286219"/>
                  </a:lnTo>
                  <a:lnTo>
                    <a:pt x="122948" y="331254"/>
                  </a:lnTo>
                  <a:lnTo>
                    <a:pt x="150164" y="349072"/>
                  </a:lnTo>
                  <a:lnTo>
                    <a:pt x="137960" y="404456"/>
                  </a:lnTo>
                  <a:lnTo>
                    <a:pt x="161404" y="432600"/>
                  </a:lnTo>
                  <a:lnTo>
                    <a:pt x="154838" y="478599"/>
                  </a:lnTo>
                  <a:lnTo>
                    <a:pt x="182054" y="498297"/>
                  </a:lnTo>
                  <a:lnTo>
                    <a:pt x="209283" y="482333"/>
                  </a:lnTo>
                  <a:lnTo>
                    <a:pt x="183007" y="462635"/>
                  </a:lnTo>
                  <a:lnTo>
                    <a:pt x="189560" y="416648"/>
                  </a:lnTo>
                  <a:lnTo>
                    <a:pt x="165176" y="388505"/>
                  </a:lnTo>
                  <a:lnTo>
                    <a:pt x="178308" y="333133"/>
                  </a:lnTo>
                  <a:lnTo>
                    <a:pt x="150164" y="316242"/>
                  </a:lnTo>
                  <a:lnTo>
                    <a:pt x="165176" y="270255"/>
                  </a:lnTo>
                  <a:lnTo>
                    <a:pt x="127635" y="247738"/>
                  </a:lnTo>
                  <a:lnTo>
                    <a:pt x="133273" y="213956"/>
                  </a:lnTo>
                  <a:lnTo>
                    <a:pt x="78803" y="185813"/>
                  </a:lnTo>
                  <a:lnTo>
                    <a:pt x="85394" y="156705"/>
                  </a:lnTo>
                  <a:lnTo>
                    <a:pt x="54444" y="133261"/>
                  </a:lnTo>
                  <a:lnTo>
                    <a:pt x="67589" y="78828"/>
                  </a:lnTo>
                  <a:lnTo>
                    <a:pt x="32842" y="55371"/>
                  </a:lnTo>
                  <a:lnTo>
                    <a:pt x="28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735309" y="5710174"/>
              <a:ext cx="203200" cy="488315"/>
            </a:xfrm>
            <a:custGeom>
              <a:avLst/>
              <a:gdLst/>
              <a:ahLst/>
              <a:cxnLst/>
              <a:rect l="l" t="t" r="r" b="b"/>
              <a:pathLst>
                <a:path w="203200" h="488314">
                  <a:moveTo>
                    <a:pt x="0" y="15011"/>
                  </a:moveTo>
                  <a:lnTo>
                    <a:pt x="4686" y="64757"/>
                  </a:lnTo>
                  <a:lnTo>
                    <a:pt x="39420" y="89141"/>
                  </a:lnTo>
                  <a:lnTo>
                    <a:pt x="26276" y="143573"/>
                  </a:lnTo>
                  <a:lnTo>
                    <a:pt x="56299" y="167043"/>
                  </a:lnTo>
                  <a:lnTo>
                    <a:pt x="49733" y="196138"/>
                  </a:lnTo>
                  <a:lnTo>
                    <a:pt x="104165" y="223329"/>
                  </a:lnTo>
                  <a:lnTo>
                    <a:pt x="98501" y="258063"/>
                  </a:lnTo>
                  <a:lnTo>
                    <a:pt x="137007" y="280593"/>
                  </a:lnTo>
                  <a:lnTo>
                    <a:pt x="121996" y="325627"/>
                  </a:lnTo>
                  <a:lnTo>
                    <a:pt x="149212" y="343446"/>
                  </a:lnTo>
                  <a:lnTo>
                    <a:pt x="137007" y="398830"/>
                  </a:lnTo>
                  <a:lnTo>
                    <a:pt x="160451" y="426974"/>
                  </a:lnTo>
                  <a:lnTo>
                    <a:pt x="153885" y="472973"/>
                  </a:lnTo>
                  <a:lnTo>
                    <a:pt x="176415" y="487984"/>
                  </a:lnTo>
                </a:path>
                <a:path w="203200" h="488314">
                  <a:moveTo>
                    <a:pt x="27216" y="0"/>
                  </a:moveTo>
                  <a:lnTo>
                    <a:pt x="31889" y="49745"/>
                  </a:lnTo>
                  <a:lnTo>
                    <a:pt x="66636" y="73202"/>
                  </a:lnTo>
                  <a:lnTo>
                    <a:pt x="53492" y="127635"/>
                  </a:lnTo>
                  <a:lnTo>
                    <a:pt x="84442" y="151079"/>
                  </a:lnTo>
                  <a:lnTo>
                    <a:pt x="77850" y="180187"/>
                  </a:lnTo>
                  <a:lnTo>
                    <a:pt x="132321" y="208330"/>
                  </a:lnTo>
                  <a:lnTo>
                    <a:pt x="126682" y="242112"/>
                  </a:lnTo>
                  <a:lnTo>
                    <a:pt x="164223" y="264629"/>
                  </a:lnTo>
                  <a:lnTo>
                    <a:pt x="149212" y="310616"/>
                  </a:lnTo>
                  <a:lnTo>
                    <a:pt x="177355" y="327507"/>
                  </a:lnTo>
                  <a:lnTo>
                    <a:pt x="164223" y="382879"/>
                  </a:lnTo>
                  <a:lnTo>
                    <a:pt x="188607" y="411022"/>
                  </a:lnTo>
                  <a:lnTo>
                    <a:pt x="182054" y="457009"/>
                  </a:lnTo>
                  <a:lnTo>
                    <a:pt x="202692" y="47297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518636" y="5004968"/>
              <a:ext cx="3242945" cy="2178050"/>
            </a:xfrm>
            <a:custGeom>
              <a:avLst/>
              <a:gdLst/>
              <a:ahLst/>
              <a:cxnLst/>
              <a:rect l="l" t="t" r="r" b="b"/>
              <a:pathLst>
                <a:path w="3242945" h="2178050">
                  <a:moveTo>
                    <a:pt x="2751061" y="0"/>
                  </a:moveTo>
                  <a:lnTo>
                    <a:pt x="3242919" y="288544"/>
                  </a:lnTo>
                </a:path>
                <a:path w="3242945" h="2178050">
                  <a:moveTo>
                    <a:pt x="0" y="1885403"/>
                  </a:moveTo>
                  <a:lnTo>
                    <a:pt x="108191" y="1958187"/>
                  </a:lnTo>
                </a:path>
                <a:path w="3242945" h="2178050">
                  <a:moveTo>
                    <a:pt x="158902" y="1993379"/>
                  </a:moveTo>
                  <a:lnTo>
                    <a:pt x="417728" y="2177427"/>
                  </a:lnTo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8366" y="5296852"/>
              <a:ext cx="238823" cy="13893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91000" y="6930504"/>
              <a:ext cx="236067" cy="143573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5761900" y="558186"/>
            <a:ext cx="169227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5" dirty="0">
                <a:latin typeface="Arial"/>
                <a:cs typeface="Arial"/>
              </a:rPr>
              <a:t>Tomacorrientes</a:t>
            </a:r>
            <a:r>
              <a:rPr sz="700" b="1" spc="-20" dirty="0">
                <a:latin typeface="Arial"/>
                <a:cs typeface="Arial"/>
              </a:rPr>
              <a:t> </a:t>
            </a:r>
            <a:r>
              <a:rPr sz="700" b="1" spc="15" dirty="0">
                <a:latin typeface="Arial"/>
                <a:cs typeface="Arial"/>
              </a:rPr>
              <a:t>enchufables</a:t>
            </a:r>
            <a:r>
              <a:rPr sz="700" b="1" spc="-15" dirty="0">
                <a:latin typeface="Arial"/>
                <a:cs typeface="Arial"/>
              </a:rPr>
              <a:t> </a:t>
            </a:r>
            <a:r>
              <a:rPr sz="700" b="1" spc="10" dirty="0">
                <a:latin typeface="Arial"/>
                <a:cs typeface="Arial"/>
              </a:rPr>
              <a:t>Sentron</a:t>
            </a:r>
            <a:r>
              <a:rPr sz="700" spc="10" dirty="0">
                <a:latin typeface="Lucida Sans Unicode"/>
                <a:cs typeface="Lucida Sans Unicode"/>
              </a:rPr>
              <a:t>.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84" name="object 84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26</a:t>
            </a:fld>
            <a:endParaRPr spc="-75" dirty="0"/>
          </a:p>
        </p:txBody>
      </p:sp>
      <p:sp>
        <p:nvSpPr>
          <p:cNvPr id="79" name="object 79"/>
          <p:cNvSpPr txBox="1"/>
          <p:nvPr/>
        </p:nvSpPr>
        <p:spPr>
          <a:xfrm>
            <a:off x="7957680" y="489606"/>
            <a:ext cx="43567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latin typeface="Lucida Sans Unicode"/>
                <a:cs typeface="Lucida Sans Unicode"/>
              </a:rPr>
              <a:t>El.toma.enchufable.Sentron.cuenta.con.un.</a:t>
            </a:r>
            <a:r>
              <a:rPr sz="1000" b="1" spc="-5" dirty="0">
                <a:latin typeface="Arial"/>
                <a:cs typeface="Arial"/>
              </a:rPr>
              <a:t>protector </a:t>
            </a:r>
            <a:r>
              <a:rPr sz="1000" b="1" spc="5" dirty="0">
                <a:latin typeface="Arial"/>
                <a:cs typeface="Arial"/>
              </a:rPr>
              <a:t>moldeado</a:t>
            </a:r>
            <a:r>
              <a:rPr sz="1000" spc="5" dirty="0">
                <a:latin typeface="Lucida Sans Unicode"/>
                <a:cs typeface="Lucida Sans Unicode"/>
              </a:rPr>
              <a:t>.cual. 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previene.el.contacto.incidental.de.los.dedos.con.conductores.vivos..Esto.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cumple.IEC,.IP.2X.requisitos.para.prevenir.un.0.472”.</a:t>
            </a:r>
            <a:r>
              <a:rPr sz="1000" spc="-30" dirty="0">
                <a:latin typeface="Lucida Sans Unicode"/>
                <a:cs typeface="Lucida Sans Unicode"/>
              </a:rPr>
              <a:t>(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2.mm).  </a:t>
            </a:r>
            <a:r>
              <a:rPr sz="1000" spc="-20" dirty="0">
                <a:latin typeface="Lucida Sans Unicode"/>
                <a:cs typeface="Lucida Sans Unicode"/>
              </a:rPr>
              <a:t>sonda.entre..Esto.se.denomina.seguro.para.los.dedos.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761900" y="3934712"/>
            <a:ext cx="17024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10" dirty="0">
                <a:latin typeface="Arial"/>
                <a:cs typeface="Arial"/>
              </a:rPr>
              <a:t>Longitudes</a:t>
            </a:r>
            <a:r>
              <a:rPr sz="600" b="1" spc="-10" dirty="0">
                <a:latin typeface="Arial"/>
                <a:cs typeface="Arial"/>
              </a:rPr>
              <a:t> </a:t>
            </a:r>
            <a:r>
              <a:rPr sz="600" b="1" spc="15" dirty="0">
                <a:latin typeface="Arial"/>
                <a:cs typeface="Arial"/>
              </a:rPr>
              <a:t>de</a:t>
            </a:r>
            <a:r>
              <a:rPr sz="600" b="1" spc="-5" dirty="0">
                <a:latin typeface="Arial"/>
                <a:cs typeface="Arial"/>
              </a:rPr>
              <a:t> </a:t>
            </a:r>
            <a:r>
              <a:rPr sz="600" b="1" spc="10" dirty="0">
                <a:latin typeface="Arial"/>
                <a:cs typeface="Arial"/>
              </a:rPr>
              <a:t>electroductos</a:t>
            </a:r>
            <a:r>
              <a:rPr sz="600" b="1" spc="-5" dirty="0">
                <a:latin typeface="Arial"/>
                <a:cs typeface="Arial"/>
              </a:rPr>
              <a:t> </a:t>
            </a:r>
            <a:r>
              <a:rPr sz="600" b="1" spc="15" dirty="0">
                <a:latin typeface="Arial"/>
                <a:cs typeface="Arial"/>
              </a:rPr>
              <a:t>alimentadores</a:t>
            </a:r>
            <a:r>
              <a:rPr sz="600" spc="15" dirty="0">
                <a:latin typeface="Lucida Sans Unicode"/>
                <a:cs typeface="Lucida Sans Unicode"/>
              </a:rPr>
              <a:t>.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957831" y="3852161"/>
            <a:ext cx="43313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Además.de.las.longitudes.estándar.de.4'.( </a:t>
            </a:r>
            <a:r>
              <a:rPr sz="950" spc="-60" dirty="0">
                <a:latin typeface="Lucida Sans Unicode"/>
                <a:cs typeface="Lucida Sans Unicode"/>
              </a:rPr>
              <a:t>2 </a:t>
            </a:r>
            <a:r>
              <a:rPr sz="950" spc="-35" dirty="0">
                <a:latin typeface="Lucida Sans Unicode"/>
                <a:cs typeface="Lucida Sans Unicode"/>
              </a:rPr>
              <a:t>9.mm),.6'.( </a:t>
            </a:r>
            <a:r>
              <a:rPr sz="950" spc="-55" dirty="0">
                <a:latin typeface="Lucida Sans Unicode"/>
                <a:cs typeface="Lucida Sans Unicode"/>
              </a:rPr>
              <a:t>829. </a:t>
            </a:r>
            <a:r>
              <a:rPr sz="950" spc="-30" dirty="0">
                <a:latin typeface="Lucida Sans Unicode"/>
                <a:cs typeface="Lucida Sans Unicode"/>
              </a:rPr>
              <a:t>mm),.8'. </a:t>
            </a:r>
            <a:r>
              <a:rPr sz="950" spc="-25" dirty="0">
                <a:latin typeface="Lucida Sans Unicode"/>
                <a:cs typeface="Lucida Sans Unicode"/>
              </a:rPr>
              <a:t> </a:t>
            </a:r>
            <a:r>
              <a:rPr sz="950" spc="-40" dirty="0">
                <a:latin typeface="Lucida Sans Unicode"/>
                <a:cs typeface="Lucida Sans Unicode"/>
              </a:rPr>
              <a:t>(2438.mm),.y. </a:t>
            </a:r>
            <a:r>
              <a:rPr sz="950" spc="-20" dirty="0">
                <a:latin typeface="Lucida Sans Unicode"/>
                <a:cs typeface="Lucida Sans Unicode"/>
              </a:rPr>
              <a:t>0'.(3048.mm),.vía.de.barra.alimentadora.Sentron.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también.viene.en.cualquier.longitud.desde.2'.(609.mm).a. </a:t>
            </a:r>
            <a:r>
              <a:rPr sz="950" spc="-40" dirty="0">
                <a:latin typeface="Lucida Sans Unicode"/>
                <a:cs typeface="Lucida Sans Unicode"/>
              </a:rPr>
              <a:t>0'.(3048.mm). </a:t>
            </a:r>
            <a:r>
              <a:rPr sz="950" spc="-35" dirty="0">
                <a:latin typeface="Lucida Sans Unicode"/>
                <a:cs typeface="Lucida Sans Unicode"/>
              </a:rPr>
              <a:t> </a:t>
            </a:r>
            <a:r>
              <a:rPr sz="950" spc="-30" dirty="0">
                <a:latin typeface="Lucida Sans Unicode"/>
                <a:cs typeface="Lucida Sans Unicode"/>
              </a:rPr>
              <a:t>en.0.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incrementos</a:t>
            </a:r>
            <a:r>
              <a:rPr sz="950" spc="-45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de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45" dirty="0">
                <a:latin typeface="Lucida Sans Unicode"/>
                <a:cs typeface="Lucida Sans Unicode"/>
              </a:rPr>
              <a:t>25”.(3,7 </a:t>
            </a:r>
            <a:r>
              <a:rPr sz="950" spc="-20" dirty="0">
                <a:latin typeface="Lucida Sans Unicode"/>
                <a:cs typeface="Lucida Sans Unicode"/>
              </a:rPr>
              <a:t>mm)..El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electroducto</a:t>
            </a:r>
            <a:r>
              <a:rPr sz="950" spc="-4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del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alimentador.no.tiene. </a:t>
            </a:r>
            <a:r>
              <a:rPr sz="950" spc="-28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enchufes.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82" name="object 82"/>
          <p:cNvSpPr txBox="1"/>
          <p:nvPr/>
        </p:nvSpPr>
        <p:spPr>
          <a:xfrm rot="19860000">
            <a:off x="9068104" y="6155883"/>
            <a:ext cx="2355623" cy="889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>
              <a:lnSpc>
                <a:spcPts val="615"/>
              </a:lnSpc>
              <a:spcBef>
                <a:spcPts val="80"/>
              </a:spcBef>
            </a:pPr>
            <a:r>
              <a:rPr sz="700" spc="-25" dirty="0">
                <a:latin typeface="Lucida Sans Unicode"/>
                <a:cs typeface="Lucida Sans Unicode"/>
              </a:rPr>
              <a:t>4'</a:t>
            </a:r>
            <a:r>
              <a:rPr sz="700" spc="-60" dirty="0">
                <a:latin typeface="Lucida Sans Unicode"/>
                <a:cs typeface="Lucida Sans Unicode"/>
              </a:rPr>
              <a:t> </a:t>
            </a:r>
            <a:r>
              <a:rPr sz="700" spc="-40" dirty="0">
                <a:latin typeface="Lucida Sans Unicode"/>
                <a:cs typeface="Lucida Sans Unicode"/>
              </a:rPr>
              <a:t>(1219</a:t>
            </a:r>
            <a:r>
              <a:rPr sz="700" spc="-60" dirty="0">
                <a:latin typeface="Lucida Sans Unicode"/>
                <a:cs typeface="Lucida Sans Unicode"/>
              </a:rPr>
              <a:t> </a:t>
            </a:r>
            <a:r>
              <a:rPr sz="1050" spc="-22" baseline="3968" dirty="0">
                <a:latin typeface="Lucida Sans Unicode"/>
                <a:cs typeface="Lucida Sans Unicode"/>
              </a:rPr>
              <a:t>mm),</a:t>
            </a:r>
            <a:r>
              <a:rPr sz="1050" spc="-89" baseline="3968" dirty="0">
                <a:latin typeface="Lucida Sans Unicode"/>
                <a:cs typeface="Lucida Sans Unicode"/>
              </a:rPr>
              <a:t> </a:t>
            </a:r>
            <a:r>
              <a:rPr sz="1050" spc="-37" baseline="7936" dirty="0">
                <a:latin typeface="Lucida Sans Unicode"/>
                <a:cs typeface="Lucida Sans Unicode"/>
              </a:rPr>
              <a:t>6'</a:t>
            </a:r>
            <a:r>
              <a:rPr sz="1050" spc="-82" baseline="7936" dirty="0">
                <a:latin typeface="Lucida Sans Unicode"/>
                <a:cs typeface="Lucida Sans Unicode"/>
              </a:rPr>
              <a:t> </a:t>
            </a:r>
            <a:r>
              <a:rPr sz="1050" spc="-60" baseline="7936" dirty="0">
                <a:latin typeface="Lucida Sans Unicode"/>
                <a:cs typeface="Lucida Sans Unicode"/>
              </a:rPr>
              <a:t>(1829</a:t>
            </a:r>
            <a:r>
              <a:rPr sz="1050" spc="-89" baseline="7936" dirty="0">
                <a:latin typeface="Lucida Sans Unicode"/>
                <a:cs typeface="Lucida Sans Unicode"/>
              </a:rPr>
              <a:t> </a:t>
            </a:r>
            <a:r>
              <a:rPr sz="1050" spc="-22" baseline="11904" dirty="0">
                <a:latin typeface="Lucida Sans Unicode"/>
                <a:cs typeface="Lucida Sans Unicode"/>
              </a:rPr>
              <a:t>mm),</a:t>
            </a:r>
            <a:r>
              <a:rPr sz="1050" spc="-89" baseline="11904" dirty="0">
                <a:latin typeface="Lucida Sans Unicode"/>
                <a:cs typeface="Lucida Sans Unicode"/>
              </a:rPr>
              <a:t> </a:t>
            </a:r>
            <a:r>
              <a:rPr sz="1050" spc="-37" baseline="11904" dirty="0">
                <a:latin typeface="Lucida Sans Unicode"/>
                <a:cs typeface="Lucida Sans Unicode"/>
              </a:rPr>
              <a:t>8'</a:t>
            </a:r>
            <a:r>
              <a:rPr sz="1050" spc="-89" baseline="11904" dirty="0">
                <a:latin typeface="Lucida Sans Unicode"/>
                <a:cs typeface="Lucida Sans Unicode"/>
              </a:rPr>
              <a:t> </a:t>
            </a:r>
            <a:r>
              <a:rPr sz="1050" spc="-60" baseline="11904" dirty="0">
                <a:latin typeface="Lucida Sans Unicode"/>
                <a:cs typeface="Lucida Sans Unicode"/>
              </a:rPr>
              <a:t>(2438</a:t>
            </a:r>
            <a:r>
              <a:rPr sz="1050" spc="-82" baseline="11904" dirty="0">
                <a:latin typeface="Lucida Sans Unicode"/>
                <a:cs typeface="Lucida Sans Unicode"/>
              </a:rPr>
              <a:t> </a:t>
            </a:r>
            <a:r>
              <a:rPr sz="1050" spc="-22" baseline="15873" dirty="0">
                <a:latin typeface="Lucida Sans Unicode"/>
                <a:cs typeface="Lucida Sans Unicode"/>
              </a:rPr>
              <a:t>mm),</a:t>
            </a:r>
            <a:r>
              <a:rPr sz="1050" spc="-89" baseline="15873" dirty="0">
                <a:latin typeface="Lucida Sans Unicode"/>
                <a:cs typeface="Lucida Sans Unicode"/>
              </a:rPr>
              <a:t> </a:t>
            </a:r>
            <a:r>
              <a:rPr sz="1050" spc="-44" baseline="19841" dirty="0">
                <a:latin typeface="Lucida Sans Unicode"/>
                <a:cs typeface="Lucida Sans Unicode"/>
              </a:rPr>
              <a:t>10'</a:t>
            </a:r>
            <a:r>
              <a:rPr sz="1050" spc="-89" baseline="19841" dirty="0">
                <a:latin typeface="Lucida Sans Unicode"/>
                <a:cs typeface="Lucida Sans Unicode"/>
              </a:rPr>
              <a:t> </a:t>
            </a:r>
            <a:r>
              <a:rPr sz="1050" spc="-60" baseline="19841" dirty="0">
                <a:latin typeface="Lucida Sans Unicode"/>
                <a:cs typeface="Lucida Sans Unicode"/>
              </a:rPr>
              <a:t>(3048</a:t>
            </a:r>
            <a:r>
              <a:rPr sz="1050" spc="-82" baseline="19841" dirty="0">
                <a:latin typeface="Lucida Sans Unicode"/>
                <a:cs typeface="Lucida Sans Unicode"/>
              </a:rPr>
              <a:t> </a:t>
            </a:r>
            <a:r>
              <a:rPr sz="1050" spc="-15" baseline="23809" dirty="0">
                <a:latin typeface="Lucida Sans Unicode"/>
                <a:cs typeface="Lucida Sans Unicode"/>
              </a:rPr>
              <a:t>mm)</a:t>
            </a:r>
            <a:endParaRPr sz="1050" baseline="23809">
              <a:latin typeface="Lucida Sans Unicode"/>
              <a:cs typeface="Lucida Sans Unicode"/>
            </a:endParaRPr>
          </a:p>
        </p:txBody>
      </p:sp>
      <p:sp>
        <p:nvSpPr>
          <p:cNvPr id="83" name="object 83"/>
          <p:cNvSpPr txBox="1"/>
          <p:nvPr/>
        </p:nvSpPr>
        <p:spPr>
          <a:xfrm rot="19740000">
            <a:off x="9068328" y="6254893"/>
            <a:ext cx="2520197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sz="600" spc="-10" dirty="0">
                <a:latin typeface="Lucida Sans Unicode"/>
                <a:cs typeface="Lucida Sans Unicode"/>
              </a:rPr>
              <a:t>o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25" dirty="0">
                <a:latin typeface="Lucida Sans Unicode"/>
                <a:cs typeface="Lucida Sans Unicode"/>
              </a:rPr>
              <a:t>1'4.5”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35" dirty="0">
                <a:latin typeface="Lucida Sans Unicode"/>
                <a:cs typeface="Lucida Sans Unicode"/>
              </a:rPr>
              <a:t>(419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mm)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5" dirty="0">
                <a:latin typeface="Lucida Sans Unicode"/>
                <a:cs typeface="Lucida Sans Unicode"/>
              </a:rPr>
              <a:t>a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25" dirty="0">
                <a:latin typeface="Lucida Sans Unicode"/>
                <a:cs typeface="Lucida Sans Unicode"/>
              </a:rPr>
              <a:t>10'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35" dirty="0">
                <a:latin typeface="Lucida Sans Unicode"/>
                <a:cs typeface="Lucida Sans Unicode"/>
              </a:rPr>
              <a:t>(3048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mm)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dirty="0">
                <a:latin typeface="Lucida Sans Unicode"/>
                <a:cs typeface="Lucida Sans Unicode"/>
              </a:rPr>
              <a:t>en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incrementos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35" dirty="0">
                <a:latin typeface="Lucida Sans Unicode"/>
                <a:cs typeface="Lucida Sans Unicode"/>
              </a:rPr>
              <a:t>0.124”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35" dirty="0">
                <a:latin typeface="Lucida Sans Unicode"/>
                <a:cs typeface="Lucida Sans Unicode"/>
              </a:rPr>
              <a:t>(3.22</a:t>
            </a:r>
            <a:r>
              <a:rPr sz="600" spc="-30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mm)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88300" y="540004"/>
            <a:ext cx="4298950" cy="5099050"/>
            <a:chOff x="2933700" y="540004"/>
            <a:chExt cx="4298950" cy="5099050"/>
          </a:xfrm>
        </p:grpSpPr>
        <p:sp>
          <p:nvSpPr>
            <p:cNvPr id="3" name="object 3"/>
            <p:cNvSpPr/>
            <p:nvPr/>
          </p:nvSpPr>
          <p:spPr>
            <a:xfrm>
              <a:off x="2940050" y="546354"/>
              <a:ext cx="4286250" cy="5086350"/>
            </a:xfrm>
            <a:custGeom>
              <a:avLst/>
              <a:gdLst/>
              <a:ahLst/>
              <a:cxnLst/>
              <a:rect l="l" t="t" r="r" b="b"/>
              <a:pathLst>
                <a:path w="4286250" h="5086350">
                  <a:moveTo>
                    <a:pt x="4285996" y="0"/>
                  </a:moveTo>
                  <a:lnTo>
                    <a:pt x="0" y="0"/>
                  </a:lnTo>
                  <a:lnTo>
                    <a:pt x="0" y="5086096"/>
                  </a:lnTo>
                  <a:lnTo>
                    <a:pt x="4285996" y="5086096"/>
                  </a:lnTo>
                  <a:lnTo>
                    <a:pt x="428599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40050" y="546354"/>
              <a:ext cx="4286250" cy="5086350"/>
            </a:xfrm>
            <a:custGeom>
              <a:avLst/>
              <a:gdLst/>
              <a:ahLst/>
              <a:cxnLst/>
              <a:rect l="l" t="t" r="r" b="b"/>
              <a:pathLst>
                <a:path w="4286250" h="5086350">
                  <a:moveTo>
                    <a:pt x="0" y="0"/>
                  </a:moveTo>
                  <a:lnTo>
                    <a:pt x="0" y="5086096"/>
                  </a:lnTo>
                  <a:lnTo>
                    <a:pt x="4285996" y="5086096"/>
                  </a:lnTo>
                  <a:lnTo>
                    <a:pt x="428599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12159" y="2153056"/>
              <a:ext cx="3276600" cy="1638300"/>
            </a:xfrm>
            <a:custGeom>
              <a:avLst/>
              <a:gdLst/>
              <a:ahLst/>
              <a:cxnLst/>
              <a:rect l="l" t="t" r="r" b="b"/>
              <a:pathLst>
                <a:path w="3276600" h="1638300">
                  <a:moveTo>
                    <a:pt x="3276599" y="0"/>
                  </a:moveTo>
                  <a:lnTo>
                    <a:pt x="0" y="0"/>
                  </a:lnTo>
                  <a:lnTo>
                    <a:pt x="0" y="1638300"/>
                  </a:lnTo>
                  <a:lnTo>
                    <a:pt x="3276599" y="1638300"/>
                  </a:lnTo>
                  <a:lnTo>
                    <a:pt x="32765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78695" y="2168169"/>
              <a:ext cx="1250950" cy="733425"/>
            </a:xfrm>
            <a:custGeom>
              <a:avLst/>
              <a:gdLst/>
              <a:ahLst/>
              <a:cxnLst/>
              <a:rect l="l" t="t" r="r" b="b"/>
              <a:pathLst>
                <a:path w="1250950" h="733425">
                  <a:moveTo>
                    <a:pt x="1244841" y="0"/>
                  </a:moveTo>
                  <a:lnTo>
                    <a:pt x="325170" y="549122"/>
                  </a:lnTo>
                  <a:lnTo>
                    <a:pt x="268198" y="566407"/>
                  </a:lnTo>
                  <a:lnTo>
                    <a:pt x="259880" y="567042"/>
                  </a:lnTo>
                  <a:lnTo>
                    <a:pt x="250913" y="569595"/>
                  </a:lnTo>
                  <a:lnTo>
                    <a:pt x="247078" y="572160"/>
                  </a:lnTo>
                  <a:lnTo>
                    <a:pt x="199072" y="600316"/>
                  </a:lnTo>
                  <a:lnTo>
                    <a:pt x="23685" y="705294"/>
                  </a:lnTo>
                  <a:lnTo>
                    <a:pt x="15414" y="708979"/>
                  </a:lnTo>
                  <a:lnTo>
                    <a:pt x="8402" y="709782"/>
                  </a:lnTo>
                  <a:lnTo>
                    <a:pt x="3431" y="708182"/>
                  </a:lnTo>
                  <a:lnTo>
                    <a:pt x="1282" y="704659"/>
                  </a:lnTo>
                  <a:lnTo>
                    <a:pt x="546" y="704481"/>
                  </a:lnTo>
                  <a:lnTo>
                    <a:pt x="0" y="707415"/>
                  </a:lnTo>
                  <a:lnTo>
                    <a:pt x="38" y="732612"/>
                  </a:lnTo>
                  <a:lnTo>
                    <a:pt x="4267" y="733209"/>
                  </a:lnTo>
                  <a:lnTo>
                    <a:pt x="10096" y="732053"/>
                  </a:lnTo>
                  <a:lnTo>
                    <a:pt x="16370" y="728218"/>
                  </a:lnTo>
                  <a:lnTo>
                    <a:pt x="194513" y="621601"/>
                  </a:lnTo>
                  <a:lnTo>
                    <a:pt x="243268" y="592988"/>
                  </a:lnTo>
                  <a:lnTo>
                    <a:pt x="247167" y="590384"/>
                  </a:lnTo>
                  <a:lnTo>
                    <a:pt x="256260" y="587794"/>
                  </a:lnTo>
                  <a:lnTo>
                    <a:pt x="296803" y="580462"/>
                  </a:lnTo>
                  <a:lnTo>
                    <a:pt x="1250657" y="15455"/>
                  </a:lnTo>
                  <a:lnTo>
                    <a:pt x="1244841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79241" y="2156574"/>
              <a:ext cx="1244600" cy="721995"/>
            </a:xfrm>
            <a:custGeom>
              <a:avLst/>
              <a:gdLst/>
              <a:ahLst/>
              <a:cxnLst/>
              <a:rect l="l" t="t" r="r" b="b"/>
              <a:pathLst>
                <a:path w="1244600" h="721994">
                  <a:moveTo>
                    <a:pt x="1239939" y="0"/>
                  </a:moveTo>
                  <a:lnTo>
                    <a:pt x="309892" y="550481"/>
                  </a:lnTo>
                  <a:lnTo>
                    <a:pt x="280454" y="558787"/>
                  </a:lnTo>
                  <a:lnTo>
                    <a:pt x="260616" y="561352"/>
                  </a:lnTo>
                  <a:lnTo>
                    <a:pt x="254293" y="562654"/>
                  </a:lnTo>
                  <a:lnTo>
                    <a:pt x="248451" y="564554"/>
                  </a:lnTo>
                  <a:lnTo>
                    <a:pt x="236296" y="569671"/>
                  </a:lnTo>
                  <a:lnTo>
                    <a:pt x="175475" y="606806"/>
                  </a:lnTo>
                  <a:lnTo>
                    <a:pt x="9702" y="705370"/>
                  </a:lnTo>
                  <a:lnTo>
                    <a:pt x="4229" y="707847"/>
                  </a:lnTo>
                  <a:lnTo>
                    <a:pt x="1143" y="711161"/>
                  </a:lnTo>
                  <a:lnTo>
                    <a:pt x="0" y="716076"/>
                  </a:lnTo>
                  <a:lnTo>
                    <a:pt x="736" y="716254"/>
                  </a:lnTo>
                  <a:lnTo>
                    <a:pt x="2885" y="719777"/>
                  </a:lnTo>
                  <a:lnTo>
                    <a:pt x="7856" y="721377"/>
                  </a:lnTo>
                  <a:lnTo>
                    <a:pt x="14868" y="720574"/>
                  </a:lnTo>
                  <a:lnTo>
                    <a:pt x="23139" y="716889"/>
                  </a:lnTo>
                  <a:lnTo>
                    <a:pt x="198526" y="611911"/>
                  </a:lnTo>
                  <a:lnTo>
                    <a:pt x="246532" y="583755"/>
                  </a:lnTo>
                  <a:lnTo>
                    <a:pt x="250367" y="581190"/>
                  </a:lnTo>
                  <a:lnTo>
                    <a:pt x="259334" y="578637"/>
                  </a:lnTo>
                  <a:lnTo>
                    <a:pt x="267652" y="578002"/>
                  </a:lnTo>
                  <a:lnTo>
                    <a:pt x="290055" y="573519"/>
                  </a:lnTo>
                  <a:lnTo>
                    <a:pt x="1244295" y="11595"/>
                  </a:lnTo>
                  <a:lnTo>
                    <a:pt x="123993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32174" y="2629547"/>
              <a:ext cx="1004569" cy="602615"/>
            </a:xfrm>
            <a:custGeom>
              <a:avLst/>
              <a:gdLst/>
              <a:ahLst/>
              <a:cxnLst/>
              <a:rect l="l" t="t" r="r" b="b"/>
              <a:pathLst>
                <a:path w="1004570" h="602614">
                  <a:moveTo>
                    <a:pt x="1004074" y="0"/>
                  </a:moveTo>
                  <a:lnTo>
                    <a:pt x="989571" y="8940"/>
                  </a:lnTo>
                  <a:lnTo>
                    <a:pt x="57607" y="563867"/>
                  </a:lnTo>
                  <a:lnTo>
                    <a:pt x="49784" y="567867"/>
                  </a:lnTo>
                  <a:lnTo>
                    <a:pt x="42545" y="569747"/>
                  </a:lnTo>
                  <a:lnTo>
                    <a:pt x="36487" y="571576"/>
                  </a:lnTo>
                  <a:lnTo>
                    <a:pt x="9601" y="575411"/>
                  </a:lnTo>
                  <a:lnTo>
                    <a:pt x="6426" y="575970"/>
                  </a:lnTo>
                  <a:lnTo>
                    <a:pt x="3162" y="576948"/>
                  </a:lnTo>
                  <a:lnTo>
                    <a:pt x="0" y="578104"/>
                  </a:lnTo>
                  <a:lnTo>
                    <a:pt x="0" y="602500"/>
                  </a:lnTo>
                  <a:lnTo>
                    <a:pt x="3162" y="601332"/>
                  </a:lnTo>
                  <a:lnTo>
                    <a:pt x="6426" y="600367"/>
                  </a:lnTo>
                  <a:lnTo>
                    <a:pt x="9601" y="599808"/>
                  </a:lnTo>
                  <a:lnTo>
                    <a:pt x="36487" y="595960"/>
                  </a:lnTo>
                  <a:lnTo>
                    <a:pt x="42545" y="594144"/>
                  </a:lnTo>
                  <a:lnTo>
                    <a:pt x="49784" y="592251"/>
                  </a:lnTo>
                  <a:lnTo>
                    <a:pt x="57607" y="588264"/>
                  </a:lnTo>
                  <a:lnTo>
                    <a:pt x="58889" y="587654"/>
                  </a:lnTo>
                  <a:lnTo>
                    <a:pt x="989571" y="33324"/>
                  </a:lnTo>
                  <a:lnTo>
                    <a:pt x="1004074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32174" y="2743644"/>
              <a:ext cx="57785" cy="464184"/>
            </a:xfrm>
            <a:custGeom>
              <a:avLst/>
              <a:gdLst/>
              <a:ahLst/>
              <a:cxnLst/>
              <a:rect l="l" t="t" r="r" b="b"/>
              <a:pathLst>
                <a:path w="57785" h="464185">
                  <a:moveTo>
                    <a:pt x="57607" y="0"/>
                  </a:moveTo>
                  <a:lnTo>
                    <a:pt x="11239" y="11658"/>
                  </a:lnTo>
                  <a:lnTo>
                    <a:pt x="7429" y="11963"/>
                  </a:lnTo>
                  <a:lnTo>
                    <a:pt x="3530" y="12674"/>
                  </a:lnTo>
                  <a:lnTo>
                    <a:pt x="0" y="13589"/>
                  </a:lnTo>
                  <a:lnTo>
                    <a:pt x="0" y="464007"/>
                  </a:lnTo>
                  <a:lnTo>
                    <a:pt x="6426" y="461873"/>
                  </a:lnTo>
                  <a:lnTo>
                    <a:pt x="36487" y="457479"/>
                  </a:lnTo>
                  <a:lnTo>
                    <a:pt x="42545" y="455650"/>
                  </a:lnTo>
                  <a:lnTo>
                    <a:pt x="49784" y="453771"/>
                  </a:lnTo>
                  <a:lnTo>
                    <a:pt x="57607" y="449770"/>
                  </a:lnTo>
                  <a:lnTo>
                    <a:pt x="5760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79343" y="3207651"/>
              <a:ext cx="252831" cy="15816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301983" y="2154656"/>
              <a:ext cx="556895" cy="333375"/>
            </a:xfrm>
            <a:custGeom>
              <a:avLst/>
              <a:gdLst/>
              <a:ahLst/>
              <a:cxnLst/>
              <a:rect l="l" t="t" r="r" b="b"/>
              <a:pathLst>
                <a:path w="556895" h="333375">
                  <a:moveTo>
                    <a:pt x="552335" y="0"/>
                  </a:moveTo>
                  <a:lnTo>
                    <a:pt x="0" y="326415"/>
                  </a:lnTo>
                  <a:lnTo>
                    <a:pt x="3367" y="330818"/>
                  </a:lnTo>
                  <a:lnTo>
                    <a:pt x="9086" y="333008"/>
                  </a:lnTo>
                  <a:lnTo>
                    <a:pt x="17130" y="332228"/>
                  </a:lnTo>
                  <a:lnTo>
                    <a:pt x="27470" y="327723"/>
                  </a:lnTo>
                  <a:lnTo>
                    <a:pt x="556171" y="12166"/>
                  </a:lnTo>
                  <a:lnTo>
                    <a:pt x="556577" y="11595"/>
                  </a:lnTo>
                  <a:lnTo>
                    <a:pt x="552335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11916" y="2633459"/>
              <a:ext cx="1256665" cy="732790"/>
            </a:xfrm>
            <a:custGeom>
              <a:avLst/>
              <a:gdLst/>
              <a:ahLst/>
              <a:cxnLst/>
              <a:rect l="l" t="t" r="r" b="b"/>
              <a:pathLst>
                <a:path w="1256664" h="732789">
                  <a:moveTo>
                    <a:pt x="1256576" y="0"/>
                  </a:moveTo>
                  <a:lnTo>
                    <a:pt x="310451" y="563651"/>
                  </a:lnTo>
                  <a:lnTo>
                    <a:pt x="259270" y="575767"/>
                  </a:lnTo>
                  <a:lnTo>
                    <a:pt x="245135" y="580707"/>
                  </a:lnTo>
                  <a:lnTo>
                    <a:pt x="238086" y="584822"/>
                  </a:lnTo>
                  <a:lnTo>
                    <a:pt x="234924" y="588009"/>
                  </a:lnTo>
                  <a:lnTo>
                    <a:pt x="26885" y="708977"/>
                  </a:lnTo>
                  <a:lnTo>
                    <a:pt x="17023" y="711656"/>
                  </a:lnTo>
                  <a:lnTo>
                    <a:pt x="8415" y="709777"/>
                  </a:lnTo>
                  <a:lnTo>
                    <a:pt x="2323" y="704298"/>
                  </a:lnTo>
                  <a:lnTo>
                    <a:pt x="12" y="696175"/>
                  </a:lnTo>
                  <a:lnTo>
                    <a:pt x="0" y="716864"/>
                  </a:lnTo>
                  <a:lnTo>
                    <a:pt x="2311" y="724988"/>
                  </a:lnTo>
                  <a:lnTo>
                    <a:pt x="8404" y="730472"/>
                  </a:lnTo>
                  <a:lnTo>
                    <a:pt x="17016" y="732355"/>
                  </a:lnTo>
                  <a:lnTo>
                    <a:pt x="26885" y="729678"/>
                  </a:lnTo>
                  <a:lnTo>
                    <a:pt x="234911" y="608685"/>
                  </a:lnTo>
                  <a:lnTo>
                    <a:pt x="238086" y="605523"/>
                  </a:lnTo>
                  <a:lnTo>
                    <a:pt x="245135" y="601395"/>
                  </a:lnTo>
                  <a:lnTo>
                    <a:pt x="256006" y="597420"/>
                  </a:lnTo>
                  <a:lnTo>
                    <a:pt x="259270" y="596455"/>
                  </a:lnTo>
                  <a:lnTo>
                    <a:pt x="289318" y="592048"/>
                  </a:lnTo>
                  <a:lnTo>
                    <a:pt x="302615" y="588340"/>
                  </a:lnTo>
                  <a:lnTo>
                    <a:pt x="311721" y="583742"/>
                  </a:lnTo>
                  <a:lnTo>
                    <a:pt x="1244320" y="28143"/>
                  </a:lnTo>
                  <a:lnTo>
                    <a:pt x="1256576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64760" y="2744977"/>
              <a:ext cx="57785" cy="466725"/>
            </a:xfrm>
            <a:custGeom>
              <a:avLst/>
              <a:gdLst/>
              <a:ahLst/>
              <a:cxnLst/>
              <a:rect l="l" t="t" r="r" b="b"/>
              <a:pathLst>
                <a:path w="57785" h="466725">
                  <a:moveTo>
                    <a:pt x="57594" y="0"/>
                  </a:moveTo>
                  <a:lnTo>
                    <a:pt x="51130" y="2552"/>
                  </a:lnTo>
                  <a:lnTo>
                    <a:pt x="44564" y="4368"/>
                  </a:lnTo>
                  <a:lnTo>
                    <a:pt x="37122" y="5854"/>
                  </a:lnTo>
                  <a:lnTo>
                    <a:pt x="14719" y="10337"/>
                  </a:lnTo>
                  <a:lnTo>
                    <a:pt x="9550" y="10731"/>
                  </a:lnTo>
                  <a:lnTo>
                    <a:pt x="4279" y="11899"/>
                  </a:lnTo>
                  <a:lnTo>
                    <a:pt x="0" y="13322"/>
                  </a:lnTo>
                  <a:lnTo>
                    <a:pt x="0" y="466382"/>
                  </a:lnTo>
                  <a:lnTo>
                    <a:pt x="6426" y="464248"/>
                  </a:lnTo>
                  <a:lnTo>
                    <a:pt x="36474" y="459841"/>
                  </a:lnTo>
                  <a:lnTo>
                    <a:pt x="49771" y="456133"/>
                  </a:lnTo>
                  <a:lnTo>
                    <a:pt x="57594" y="452145"/>
                  </a:lnTo>
                  <a:lnTo>
                    <a:pt x="5759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11281" y="2166251"/>
              <a:ext cx="1252855" cy="732790"/>
            </a:xfrm>
            <a:custGeom>
              <a:avLst/>
              <a:gdLst/>
              <a:ahLst/>
              <a:cxnLst/>
              <a:rect l="l" t="t" r="r" b="b"/>
              <a:pathLst>
                <a:path w="1252854" h="732789">
                  <a:moveTo>
                    <a:pt x="1247279" y="0"/>
                  </a:moveTo>
                  <a:lnTo>
                    <a:pt x="1246873" y="571"/>
                  </a:lnTo>
                  <a:lnTo>
                    <a:pt x="718172" y="316128"/>
                  </a:lnTo>
                  <a:lnTo>
                    <a:pt x="709704" y="320055"/>
                  </a:lnTo>
                  <a:lnTo>
                    <a:pt x="702724" y="321473"/>
                  </a:lnTo>
                  <a:lnTo>
                    <a:pt x="697232" y="320784"/>
                  </a:lnTo>
                  <a:lnTo>
                    <a:pt x="693229" y="318388"/>
                  </a:lnTo>
                  <a:lnTo>
                    <a:pt x="693204" y="319963"/>
                  </a:lnTo>
                  <a:lnTo>
                    <a:pt x="689241" y="341839"/>
                  </a:lnTo>
                  <a:lnTo>
                    <a:pt x="688720" y="348767"/>
                  </a:lnTo>
                  <a:lnTo>
                    <a:pt x="688720" y="382054"/>
                  </a:lnTo>
                  <a:lnTo>
                    <a:pt x="685520" y="385254"/>
                  </a:lnTo>
                  <a:lnTo>
                    <a:pt x="601040" y="438378"/>
                  </a:lnTo>
                  <a:lnTo>
                    <a:pt x="594639" y="443509"/>
                  </a:lnTo>
                  <a:lnTo>
                    <a:pt x="591438" y="439026"/>
                  </a:lnTo>
                  <a:lnTo>
                    <a:pt x="591438" y="392937"/>
                  </a:lnTo>
                  <a:lnTo>
                    <a:pt x="588873" y="386537"/>
                  </a:lnTo>
                  <a:lnTo>
                    <a:pt x="587590" y="379501"/>
                  </a:lnTo>
                  <a:lnTo>
                    <a:pt x="584974" y="378421"/>
                  </a:lnTo>
                  <a:lnTo>
                    <a:pt x="582711" y="388179"/>
                  </a:lnTo>
                  <a:lnTo>
                    <a:pt x="580070" y="394376"/>
                  </a:lnTo>
                  <a:lnTo>
                    <a:pt x="325158" y="551040"/>
                  </a:lnTo>
                  <a:lnTo>
                    <a:pt x="268198" y="568325"/>
                  </a:lnTo>
                  <a:lnTo>
                    <a:pt x="259867" y="568959"/>
                  </a:lnTo>
                  <a:lnTo>
                    <a:pt x="250901" y="571512"/>
                  </a:lnTo>
                  <a:lnTo>
                    <a:pt x="247065" y="574078"/>
                  </a:lnTo>
                  <a:lnTo>
                    <a:pt x="199059" y="602233"/>
                  </a:lnTo>
                  <a:lnTo>
                    <a:pt x="23685" y="707212"/>
                  </a:lnTo>
                  <a:lnTo>
                    <a:pt x="15414" y="710897"/>
                  </a:lnTo>
                  <a:lnTo>
                    <a:pt x="8401" y="711700"/>
                  </a:lnTo>
                  <a:lnTo>
                    <a:pt x="3425" y="710100"/>
                  </a:lnTo>
                  <a:lnTo>
                    <a:pt x="1269" y="706577"/>
                  </a:lnTo>
                  <a:lnTo>
                    <a:pt x="546" y="706399"/>
                  </a:lnTo>
                  <a:lnTo>
                    <a:pt x="0" y="709333"/>
                  </a:lnTo>
                  <a:lnTo>
                    <a:pt x="25" y="727341"/>
                  </a:lnTo>
                  <a:lnTo>
                    <a:pt x="1269" y="727316"/>
                  </a:lnTo>
                  <a:lnTo>
                    <a:pt x="3425" y="730839"/>
                  </a:lnTo>
                  <a:lnTo>
                    <a:pt x="8401" y="732440"/>
                  </a:lnTo>
                  <a:lnTo>
                    <a:pt x="15414" y="731641"/>
                  </a:lnTo>
                  <a:lnTo>
                    <a:pt x="23685" y="727963"/>
                  </a:lnTo>
                  <a:lnTo>
                    <a:pt x="199059" y="622985"/>
                  </a:lnTo>
                  <a:lnTo>
                    <a:pt x="247065" y="594817"/>
                  </a:lnTo>
                  <a:lnTo>
                    <a:pt x="250901" y="592251"/>
                  </a:lnTo>
                  <a:lnTo>
                    <a:pt x="259867" y="589699"/>
                  </a:lnTo>
                  <a:lnTo>
                    <a:pt x="268198" y="589064"/>
                  </a:lnTo>
                  <a:lnTo>
                    <a:pt x="290601" y="584580"/>
                  </a:lnTo>
                  <a:lnTo>
                    <a:pt x="582307" y="417893"/>
                  </a:lnTo>
                  <a:lnTo>
                    <a:pt x="582307" y="438556"/>
                  </a:lnTo>
                  <a:lnTo>
                    <a:pt x="583272" y="445247"/>
                  </a:lnTo>
                  <a:lnTo>
                    <a:pt x="585952" y="450965"/>
                  </a:lnTo>
                  <a:lnTo>
                    <a:pt x="590022" y="454181"/>
                  </a:lnTo>
                  <a:lnTo>
                    <a:pt x="595160" y="453364"/>
                  </a:lnTo>
                  <a:lnTo>
                    <a:pt x="688505" y="397065"/>
                  </a:lnTo>
                  <a:lnTo>
                    <a:pt x="700366" y="373354"/>
                  </a:lnTo>
                  <a:lnTo>
                    <a:pt x="700366" y="342252"/>
                  </a:lnTo>
                  <a:lnTo>
                    <a:pt x="1252258" y="13627"/>
                  </a:lnTo>
                  <a:lnTo>
                    <a:pt x="1247279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6255" y="2458207"/>
              <a:ext cx="108254" cy="15057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689781" y="2734335"/>
              <a:ext cx="17780" cy="459105"/>
            </a:xfrm>
            <a:custGeom>
              <a:avLst/>
              <a:gdLst/>
              <a:ahLst/>
              <a:cxnLst/>
              <a:rect l="l" t="t" r="r" b="b"/>
              <a:pathLst>
                <a:path w="17779" h="459105">
                  <a:moveTo>
                    <a:pt x="17221" y="0"/>
                  </a:moveTo>
                  <a:lnTo>
                    <a:pt x="11493" y="3416"/>
                  </a:lnTo>
                  <a:lnTo>
                    <a:pt x="7569" y="5816"/>
                  </a:lnTo>
                  <a:lnTo>
                    <a:pt x="0" y="9309"/>
                  </a:lnTo>
                  <a:lnTo>
                    <a:pt x="0" y="459079"/>
                  </a:lnTo>
                  <a:lnTo>
                    <a:pt x="17221" y="448970"/>
                  </a:lnTo>
                  <a:lnTo>
                    <a:pt x="17221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07002" y="2183625"/>
              <a:ext cx="942975" cy="1000125"/>
            </a:xfrm>
            <a:custGeom>
              <a:avLst/>
              <a:gdLst/>
              <a:ahLst/>
              <a:cxnLst/>
              <a:rect l="l" t="t" r="r" b="b"/>
              <a:pathLst>
                <a:path w="942975" h="1000125">
                  <a:moveTo>
                    <a:pt x="922350" y="0"/>
                  </a:moveTo>
                  <a:lnTo>
                    <a:pt x="0" y="550710"/>
                  </a:lnTo>
                  <a:lnTo>
                    <a:pt x="0" y="999680"/>
                  </a:lnTo>
                  <a:lnTo>
                    <a:pt x="914742" y="454863"/>
                  </a:lnTo>
                  <a:lnTo>
                    <a:pt x="929246" y="445922"/>
                  </a:lnTo>
                  <a:lnTo>
                    <a:pt x="942911" y="414616"/>
                  </a:lnTo>
                  <a:lnTo>
                    <a:pt x="907046" y="343560"/>
                  </a:lnTo>
                  <a:lnTo>
                    <a:pt x="927531" y="257784"/>
                  </a:lnTo>
                  <a:lnTo>
                    <a:pt x="883361" y="198259"/>
                  </a:lnTo>
                  <a:lnTo>
                    <a:pt x="924979" y="130416"/>
                  </a:lnTo>
                  <a:lnTo>
                    <a:pt x="906411" y="83680"/>
                  </a:lnTo>
                  <a:lnTo>
                    <a:pt x="934580" y="32473"/>
                  </a:lnTo>
                  <a:lnTo>
                    <a:pt x="92235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22354" y="2735160"/>
              <a:ext cx="19050" cy="462280"/>
            </a:xfrm>
            <a:custGeom>
              <a:avLst/>
              <a:gdLst/>
              <a:ahLst/>
              <a:cxnLst/>
              <a:rect l="l" t="t" r="r" b="b"/>
              <a:pathLst>
                <a:path w="19050" h="462280">
                  <a:moveTo>
                    <a:pt x="18872" y="0"/>
                  </a:moveTo>
                  <a:lnTo>
                    <a:pt x="14084" y="2870"/>
                  </a:lnTo>
                  <a:lnTo>
                    <a:pt x="9271" y="5816"/>
                  </a:lnTo>
                  <a:lnTo>
                    <a:pt x="4660" y="7975"/>
                  </a:lnTo>
                  <a:lnTo>
                    <a:pt x="0" y="9817"/>
                  </a:lnTo>
                  <a:lnTo>
                    <a:pt x="0" y="461962"/>
                  </a:lnTo>
                  <a:lnTo>
                    <a:pt x="18872" y="450862"/>
                  </a:lnTo>
                  <a:lnTo>
                    <a:pt x="18872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41227" y="2179878"/>
              <a:ext cx="943610" cy="1006475"/>
            </a:xfrm>
            <a:custGeom>
              <a:avLst/>
              <a:gdLst/>
              <a:ahLst/>
              <a:cxnLst/>
              <a:rect l="l" t="t" r="r" b="b"/>
              <a:pathLst>
                <a:path w="943610" h="1006475">
                  <a:moveTo>
                    <a:pt x="922312" y="0"/>
                  </a:moveTo>
                  <a:lnTo>
                    <a:pt x="370420" y="328625"/>
                  </a:lnTo>
                  <a:lnTo>
                    <a:pt x="370420" y="359727"/>
                  </a:lnTo>
                  <a:lnTo>
                    <a:pt x="369401" y="366557"/>
                  </a:lnTo>
                  <a:lnTo>
                    <a:pt x="265214" y="439737"/>
                  </a:lnTo>
                  <a:lnTo>
                    <a:pt x="260076" y="440554"/>
                  </a:lnTo>
                  <a:lnTo>
                    <a:pt x="256006" y="437338"/>
                  </a:lnTo>
                  <a:lnTo>
                    <a:pt x="253326" y="431620"/>
                  </a:lnTo>
                  <a:lnTo>
                    <a:pt x="252361" y="424929"/>
                  </a:lnTo>
                  <a:lnTo>
                    <a:pt x="252361" y="404266"/>
                  </a:lnTo>
                  <a:lnTo>
                    <a:pt x="0" y="555282"/>
                  </a:lnTo>
                  <a:lnTo>
                    <a:pt x="0" y="1006144"/>
                  </a:lnTo>
                  <a:lnTo>
                    <a:pt x="913104" y="462305"/>
                  </a:lnTo>
                  <a:lnTo>
                    <a:pt x="927265" y="453580"/>
                  </a:lnTo>
                  <a:lnTo>
                    <a:pt x="943178" y="417068"/>
                  </a:lnTo>
                  <a:lnTo>
                    <a:pt x="907338" y="345389"/>
                  </a:lnTo>
                  <a:lnTo>
                    <a:pt x="927798" y="259613"/>
                  </a:lnTo>
                  <a:lnTo>
                    <a:pt x="883653" y="200723"/>
                  </a:lnTo>
                  <a:lnTo>
                    <a:pt x="925245" y="132232"/>
                  </a:lnTo>
                  <a:lnTo>
                    <a:pt x="907338" y="85509"/>
                  </a:lnTo>
                  <a:lnTo>
                    <a:pt x="934847" y="34302"/>
                  </a:lnTo>
                  <a:lnTo>
                    <a:pt x="92231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11852" y="2451912"/>
              <a:ext cx="667385" cy="426084"/>
            </a:xfrm>
            <a:custGeom>
              <a:avLst/>
              <a:gdLst/>
              <a:ahLst/>
              <a:cxnLst/>
              <a:rect l="l" t="t" r="r" b="b"/>
              <a:pathLst>
                <a:path w="667385" h="426085">
                  <a:moveTo>
                    <a:pt x="653097" y="0"/>
                  </a:moveTo>
                  <a:lnTo>
                    <a:pt x="597890" y="33667"/>
                  </a:lnTo>
                  <a:lnTo>
                    <a:pt x="578065" y="66319"/>
                  </a:lnTo>
                  <a:lnTo>
                    <a:pt x="574852" y="81673"/>
                  </a:lnTo>
                  <a:lnTo>
                    <a:pt x="572480" y="89576"/>
                  </a:lnTo>
                  <a:lnTo>
                    <a:pt x="309867" y="255143"/>
                  </a:lnTo>
                  <a:lnTo>
                    <a:pt x="280428" y="263448"/>
                  </a:lnTo>
                  <a:lnTo>
                    <a:pt x="260578" y="266014"/>
                  </a:lnTo>
                  <a:lnTo>
                    <a:pt x="254260" y="267315"/>
                  </a:lnTo>
                  <a:lnTo>
                    <a:pt x="248416" y="269216"/>
                  </a:lnTo>
                  <a:lnTo>
                    <a:pt x="236245" y="274332"/>
                  </a:lnTo>
                  <a:lnTo>
                    <a:pt x="175450" y="311467"/>
                  </a:lnTo>
                  <a:lnTo>
                    <a:pt x="9664" y="410032"/>
                  </a:lnTo>
                  <a:lnTo>
                    <a:pt x="4292" y="412483"/>
                  </a:lnTo>
                  <a:lnTo>
                    <a:pt x="1181" y="415696"/>
                  </a:lnTo>
                  <a:lnTo>
                    <a:pt x="0" y="420497"/>
                  </a:lnTo>
                  <a:lnTo>
                    <a:pt x="698" y="420916"/>
                  </a:lnTo>
                  <a:lnTo>
                    <a:pt x="2854" y="424438"/>
                  </a:lnTo>
                  <a:lnTo>
                    <a:pt x="7829" y="426038"/>
                  </a:lnTo>
                  <a:lnTo>
                    <a:pt x="14843" y="425236"/>
                  </a:lnTo>
                  <a:lnTo>
                    <a:pt x="23114" y="421551"/>
                  </a:lnTo>
                  <a:lnTo>
                    <a:pt x="198488" y="316572"/>
                  </a:lnTo>
                  <a:lnTo>
                    <a:pt x="246494" y="288417"/>
                  </a:lnTo>
                  <a:lnTo>
                    <a:pt x="250329" y="285851"/>
                  </a:lnTo>
                  <a:lnTo>
                    <a:pt x="259295" y="283298"/>
                  </a:lnTo>
                  <a:lnTo>
                    <a:pt x="267627" y="282663"/>
                  </a:lnTo>
                  <a:lnTo>
                    <a:pt x="290029" y="278180"/>
                  </a:lnTo>
                  <a:lnTo>
                    <a:pt x="568464" y="119430"/>
                  </a:lnTo>
                  <a:lnTo>
                    <a:pt x="589584" y="72072"/>
                  </a:lnTo>
                  <a:lnTo>
                    <a:pt x="591573" y="62377"/>
                  </a:lnTo>
                  <a:lnTo>
                    <a:pt x="594942" y="53584"/>
                  </a:lnTo>
                  <a:lnTo>
                    <a:pt x="600109" y="45872"/>
                  </a:lnTo>
                  <a:lnTo>
                    <a:pt x="607491" y="39420"/>
                  </a:lnTo>
                  <a:lnTo>
                    <a:pt x="656145" y="9347"/>
                  </a:lnTo>
                  <a:lnTo>
                    <a:pt x="667296" y="3162"/>
                  </a:lnTo>
                  <a:lnTo>
                    <a:pt x="660298" y="292"/>
                  </a:lnTo>
                  <a:lnTo>
                    <a:pt x="65309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03257" y="2757233"/>
              <a:ext cx="229235" cy="582930"/>
            </a:xfrm>
            <a:custGeom>
              <a:avLst/>
              <a:gdLst/>
              <a:ahLst/>
              <a:cxnLst/>
              <a:rect l="l" t="t" r="r" b="b"/>
              <a:pathLst>
                <a:path w="229235" h="582929">
                  <a:moveTo>
                    <a:pt x="228917" y="0"/>
                  </a:moveTo>
                  <a:lnTo>
                    <a:pt x="224612" y="1104"/>
                  </a:lnTo>
                  <a:lnTo>
                    <a:pt x="220852" y="2501"/>
                  </a:lnTo>
                  <a:lnTo>
                    <a:pt x="218706" y="3924"/>
                  </a:lnTo>
                  <a:lnTo>
                    <a:pt x="169951" y="32537"/>
                  </a:lnTo>
                  <a:lnTo>
                    <a:pt x="0" y="134251"/>
                  </a:lnTo>
                  <a:lnTo>
                    <a:pt x="0" y="582676"/>
                  </a:lnTo>
                  <a:lnTo>
                    <a:pt x="2971" y="581507"/>
                  </a:lnTo>
                  <a:lnTo>
                    <a:pt x="210997" y="460527"/>
                  </a:lnTo>
                  <a:lnTo>
                    <a:pt x="214172" y="457352"/>
                  </a:lnTo>
                  <a:lnTo>
                    <a:pt x="221221" y="453237"/>
                  </a:lnTo>
                  <a:lnTo>
                    <a:pt x="228917" y="450418"/>
                  </a:lnTo>
                  <a:lnTo>
                    <a:pt x="228917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78733" y="2891484"/>
              <a:ext cx="1256030" cy="454025"/>
            </a:xfrm>
            <a:custGeom>
              <a:avLst/>
              <a:gdLst/>
              <a:ahLst/>
              <a:cxnLst/>
              <a:rect l="l" t="t" r="r" b="b"/>
              <a:pathLst>
                <a:path w="1256029" h="454025">
                  <a:moveTo>
                    <a:pt x="24523" y="0"/>
                  </a:moveTo>
                  <a:lnTo>
                    <a:pt x="16332" y="4902"/>
                  </a:lnTo>
                  <a:lnTo>
                    <a:pt x="10058" y="8737"/>
                  </a:lnTo>
                  <a:lnTo>
                    <a:pt x="4229" y="9893"/>
                  </a:lnTo>
                  <a:lnTo>
                    <a:pt x="0" y="9296"/>
                  </a:lnTo>
                  <a:lnTo>
                    <a:pt x="571" y="434454"/>
                  </a:lnTo>
                  <a:lnTo>
                    <a:pt x="2603" y="442036"/>
                  </a:lnTo>
                  <a:lnTo>
                    <a:pt x="7912" y="447382"/>
                  </a:lnTo>
                  <a:lnTo>
                    <a:pt x="15557" y="449757"/>
                  </a:lnTo>
                  <a:lnTo>
                    <a:pt x="24523" y="448424"/>
                  </a:lnTo>
                  <a:lnTo>
                    <a:pt x="24523" y="0"/>
                  </a:lnTo>
                  <a:close/>
                </a:path>
                <a:path w="1256029" h="454025">
                  <a:moveTo>
                    <a:pt x="1255788" y="2959"/>
                  </a:moveTo>
                  <a:lnTo>
                    <a:pt x="1247660" y="6464"/>
                  </a:lnTo>
                  <a:lnTo>
                    <a:pt x="1240790" y="7175"/>
                  </a:lnTo>
                  <a:lnTo>
                    <a:pt x="1235925" y="5575"/>
                  </a:lnTo>
                  <a:lnTo>
                    <a:pt x="1233817" y="2082"/>
                  </a:lnTo>
                  <a:lnTo>
                    <a:pt x="1232573" y="2108"/>
                  </a:lnTo>
                  <a:lnTo>
                    <a:pt x="1233157" y="438150"/>
                  </a:lnTo>
                  <a:lnTo>
                    <a:pt x="1235049" y="445503"/>
                  </a:lnTo>
                  <a:lnTo>
                    <a:pt x="1240028" y="450811"/>
                  </a:lnTo>
                  <a:lnTo>
                    <a:pt x="1247241" y="453415"/>
                  </a:lnTo>
                  <a:lnTo>
                    <a:pt x="1255788" y="452640"/>
                  </a:lnTo>
                  <a:lnTo>
                    <a:pt x="1255788" y="2959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34522" y="2758300"/>
              <a:ext cx="230504" cy="586105"/>
            </a:xfrm>
            <a:custGeom>
              <a:avLst/>
              <a:gdLst/>
              <a:ahLst/>
              <a:cxnLst/>
              <a:rect l="l" t="t" r="r" b="b"/>
              <a:pathLst>
                <a:path w="230504" h="586104">
                  <a:moveTo>
                    <a:pt x="230238" y="0"/>
                  </a:moveTo>
                  <a:lnTo>
                    <a:pt x="225285" y="1790"/>
                  </a:lnTo>
                  <a:lnTo>
                    <a:pt x="223824" y="2768"/>
                  </a:lnTo>
                  <a:lnTo>
                    <a:pt x="175818" y="30937"/>
                  </a:lnTo>
                  <a:lnTo>
                    <a:pt x="0" y="136144"/>
                  </a:lnTo>
                  <a:lnTo>
                    <a:pt x="0" y="585825"/>
                  </a:lnTo>
                  <a:lnTo>
                    <a:pt x="2844" y="584898"/>
                  </a:lnTo>
                  <a:lnTo>
                    <a:pt x="212318" y="463169"/>
                  </a:lnTo>
                  <a:lnTo>
                    <a:pt x="215480" y="459981"/>
                  </a:lnTo>
                  <a:lnTo>
                    <a:pt x="222529" y="455866"/>
                  </a:lnTo>
                  <a:lnTo>
                    <a:pt x="230238" y="453059"/>
                  </a:lnTo>
                  <a:lnTo>
                    <a:pt x="230238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78695" y="2154656"/>
              <a:ext cx="2505710" cy="1211580"/>
            </a:xfrm>
            <a:custGeom>
              <a:avLst/>
              <a:gdLst/>
              <a:ahLst/>
              <a:cxnLst/>
              <a:rect l="l" t="t" r="r" b="b"/>
              <a:pathLst>
                <a:path w="2505710" h="1211579">
                  <a:moveTo>
                    <a:pt x="1271219" y="443585"/>
                  </a:moveTo>
                  <a:lnTo>
                    <a:pt x="1243050" y="508215"/>
                  </a:lnTo>
                  <a:lnTo>
                    <a:pt x="312369" y="1062545"/>
                  </a:lnTo>
                  <a:lnTo>
                    <a:pt x="304050" y="1067015"/>
                  </a:lnTo>
                  <a:lnTo>
                    <a:pt x="296367" y="1068933"/>
                  </a:lnTo>
                  <a:lnTo>
                    <a:pt x="289966" y="1070851"/>
                  </a:lnTo>
                  <a:lnTo>
                    <a:pt x="246914" y="1080136"/>
                  </a:lnTo>
                  <a:lnTo>
                    <a:pt x="235559" y="1087488"/>
                  </a:lnTo>
                  <a:lnTo>
                    <a:pt x="27533" y="1208481"/>
                  </a:lnTo>
                  <a:lnTo>
                    <a:pt x="17658" y="1211158"/>
                  </a:lnTo>
                  <a:lnTo>
                    <a:pt x="9047" y="1209274"/>
                  </a:lnTo>
                  <a:lnTo>
                    <a:pt x="2957" y="1203791"/>
                  </a:lnTo>
                  <a:lnTo>
                    <a:pt x="647" y="1195666"/>
                  </a:lnTo>
                  <a:lnTo>
                    <a:pt x="0" y="722655"/>
                  </a:lnTo>
                  <a:lnTo>
                    <a:pt x="0" y="714971"/>
                  </a:lnTo>
                  <a:lnTo>
                    <a:pt x="3200" y="710488"/>
                  </a:lnTo>
                  <a:lnTo>
                    <a:pt x="10248" y="707288"/>
                  </a:lnTo>
                  <a:lnTo>
                    <a:pt x="176022" y="608723"/>
                  </a:lnTo>
                  <a:lnTo>
                    <a:pt x="236842" y="571588"/>
                  </a:lnTo>
                  <a:lnTo>
                    <a:pt x="281000" y="560704"/>
                  </a:lnTo>
                  <a:lnTo>
                    <a:pt x="288841" y="559946"/>
                  </a:lnTo>
                  <a:lnTo>
                    <a:pt x="297162" y="557990"/>
                  </a:lnTo>
                  <a:lnTo>
                    <a:pt x="304762" y="555315"/>
                  </a:lnTo>
                  <a:lnTo>
                    <a:pt x="310438" y="552399"/>
                  </a:lnTo>
                  <a:lnTo>
                    <a:pt x="1240485" y="1917"/>
                  </a:lnTo>
                  <a:lnTo>
                    <a:pt x="1262888" y="61442"/>
                  </a:lnTo>
                  <a:lnTo>
                    <a:pt x="1234719" y="112649"/>
                  </a:lnTo>
                  <a:lnTo>
                    <a:pt x="1253286" y="159384"/>
                  </a:lnTo>
                  <a:lnTo>
                    <a:pt x="1211668" y="227228"/>
                  </a:lnTo>
                  <a:lnTo>
                    <a:pt x="1255839" y="286753"/>
                  </a:lnTo>
                  <a:lnTo>
                    <a:pt x="1235354" y="372529"/>
                  </a:lnTo>
                  <a:lnTo>
                    <a:pt x="1271219" y="443585"/>
                  </a:lnTo>
                  <a:close/>
                </a:path>
                <a:path w="2505710" h="1211579">
                  <a:moveTo>
                    <a:pt x="1282" y="718172"/>
                  </a:moveTo>
                  <a:lnTo>
                    <a:pt x="3431" y="721695"/>
                  </a:lnTo>
                  <a:lnTo>
                    <a:pt x="8402" y="723295"/>
                  </a:lnTo>
                  <a:lnTo>
                    <a:pt x="15414" y="722492"/>
                  </a:lnTo>
                  <a:lnTo>
                    <a:pt x="23685" y="718807"/>
                  </a:lnTo>
                  <a:lnTo>
                    <a:pt x="199072" y="613829"/>
                  </a:lnTo>
                  <a:lnTo>
                    <a:pt x="247078" y="585673"/>
                  </a:lnTo>
                  <a:lnTo>
                    <a:pt x="250913" y="583107"/>
                  </a:lnTo>
                  <a:lnTo>
                    <a:pt x="259880" y="580555"/>
                  </a:lnTo>
                  <a:lnTo>
                    <a:pt x="268198" y="579920"/>
                  </a:lnTo>
                  <a:lnTo>
                    <a:pt x="290601" y="575436"/>
                  </a:lnTo>
                  <a:lnTo>
                    <a:pt x="299783" y="573343"/>
                  </a:lnTo>
                  <a:lnTo>
                    <a:pt x="308367" y="570712"/>
                  </a:lnTo>
                  <a:lnTo>
                    <a:pt x="316710" y="567243"/>
                  </a:lnTo>
                  <a:lnTo>
                    <a:pt x="325170" y="562635"/>
                  </a:lnTo>
                  <a:lnTo>
                    <a:pt x="1244955" y="13449"/>
                  </a:lnTo>
                </a:path>
                <a:path w="2505710" h="1211579">
                  <a:moveTo>
                    <a:pt x="1923237" y="326440"/>
                  </a:moveTo>
                  <a:lnTo>
                    <a:pt x="2475623" y="0"/>
                  </a:lnTo>
                  <a:lnTo>
                    <a:pt x="2497378" y="59524"/>
                  </a:lnTo>
                  <a:lnTo>
                    <a:pt x="2469870" y="110731"/>
                  </a:lnTo>
                  <a:lnTo>
                    <a:pt x="2487777" y="157454"/>
                  </a:lnTo>
                  <a:lnTo>
                    <a:pt x="2446185" y="225945"/>
                  </a:lnTo>
                  <a:lnTo>
                    <a:pt x="2490330" y="284835"/>
                  </a:lnTo>
                  <a:lnTo>
                    <a:pt x="2469870" y="370611"/>
                  </a:lnTo>
                  <a:lnTo>
                    <a:pt x="2505710" y="442290"/>
                  </a:lnTo>
                  <a:lnTo>
                    <a:pt x="2477541" y="506945"/>
                  </a:lnTo>
                  <a:lnTo>
                    <a:pt x="1544942" y="1062545"/>
                  </a:lnTo>
                  <a:lnTo>
                    <a:pt x="1536623" y="1067015"/>
                  </a:lnTo>
                  <a:lnTo>
                    <a:pt x="1528940" y="1068933"/>
                  </a:lnTo>
                  <a:lnTo>
                    <a:pt x="1522539" y="1070851"/>
                  </a:lnTo>
                  <a:lnTo>
                    <a:pt x="1479497" y="1080136"/>
                  </a:lnTo>
                  <a:lnTo>
                    <a:pt x="1468132" y="1087488"/>
                  </a:lnTo>
                  <a:lnTo>
                    <a:pt x="1260106" y="1208481"/>
                  </a:lnTo>
                  <a:lnTo>
                    <a:pt x="1250237" y="1211158"/>
                  </a:lnTo>
                  <a:lnTo>
                    <a:pt x="1241625" y="1209274"/>
                  </a:lnTo>
                  <a:lnTo>
                    <a:pt x="1235532" y="1203791"/>
                  </a:lnTo>
                  <a:lnTo>
                    <a:pt x="1233220" y="1195666"/>
                  </a:lnTo>
                  <a:lnTo>
                    <a:pt x="1232585" y="722655"/>
                  </a:lnTo>
                  <a:lnTo>
                    <a:pt x="1232585" y="714971"/>
                  </a:lnTo>
                  <a:lnTo>
                    <a:pt x="1235786" y="710488"/>
                  </a:lnTo>
                  <a:lnTo>
                    <a:pt x="1242822" y="707288"/>
                  </a:lnTo>
                  <a:lnTo>
                    <a:pt x="1408607" y="608723"/>
                  </a:lnTo>
                  <a:lnTo>
                    <a:pt x="1469402" y="571588"/>
                  </a:lnTo>
                  <a:lnTo>
                    <a:pt x="1513586" y="560704"/>
                  </a:lnTo>
                  <a:lnTo>
                    <a:pt x="1521425" y="559946"/>
                  </a:lnTo>
                  <a:lnTo>
                    <a:pt x="1529743" y="557990"/>
                  </a:lnTo>
                  <a:lnTo>
                    <a:pt x="1788172" y="406450"/>
                  </a:lnTo>
                  <a:lnTo>
                    <a:pt x="1811223" y="363575"/>
                  </a:lnTo>
                  <a:lnTo>
                    <a:pt x="1813420" y="354146"/>
                  </a:lnTo>
                  <a:lnTo>
                    <a:pt x="1879066" y="301472"/>
                  </a:lnTo>
                  <a:lnTo>
                    <a:pt x="1887219" y="298498"/>
                  </a:lnTo>
                  <a:lnTo>
                    <a:pt x="1895309" y="298761"/>
                  </a:lnTo>
                  <a:lnTo>
                    <a:pt x="1903276" y="301661"/>
                  </a:lnTo>
                  <a:lnTo>
                    <a:pt x="1911057" y="306603"/>
                  </a:lnTo>
                </a:path>
                <a:path w="2505710" h="1211579">
                  <a:moveTo>
                    <a:pt x="1233855" y="718172"/>
                  </a:moveTo>
                  <a:lnTo>
                    <a:pt x="1236011" y="721695"/>
                  </a:lnTo>
                  <a:lnTo>
                    <a:pt x="1240986" y="723295"/>
                  </a:lnTo>
                  <a:lnTo>
                    <a:pt x="1248000" y="722492"/>
                  </a:lnTo>
                  <a:lnTo>
                    <a:pt x="1256271" y="718807"/>
                  </a:lnTo>
                  <a:lnTo>
                    <a:pt x="1431645" y="613829"/>
                  </a:lnTo>
                  <a:lnTo>
                    <a:pt x="1479651" y="585673"/>
                  </a:lnTo>
                  <a:lnTo>
                    <a:pt x="1483487" y="583107"/>
                  </a:lnTo>
                  <a:lnTo>
                    <a:pt x="1492453" y="580555"/>
                  </a:lnTo>
                  <a:lnTo>
                    <a:pt x="1500784" y="579920"/>
                  </a:lnTo>
                  <a:lnTo>
                    <a:pt x="1523187" y="575436"/>
                  </a:lnTo>
                  <a:lnTo>
                    <a:pt x="1801622" y="416686"/>
                  </a:lnTo>
                  <a:lnTo>
                    <a:pt x="1816976" y="392379"/>
                  </a:lnTo>
                  <a:lnTo>
                    <a:pt x="1822742" y="369328"/>
                  </a:lnTo>
                  <a:lnTo>
                    <a:pt x="1889302" y="306603"/>
                  </a:lnTo>
                  <a:lnTo>
                    <a:pt x="1899547" y="303550"/>
                  </a:lnTo>
                  <a:lnTo>
                    <a:pt x="1909308" y="305719"/>
                  </a:lnTo>
                  <a:lnTo>
                    <a:pt x="1917388" y="312809"/>
                  </a:lnTo>
                  <a:lnTo>
                    <a:pt x="1922589" y="324523"/>
                  </a:lnTo>
                  <a:lnTo>
                    <a:pt x="1925458" y="329882"/>
                  </a:lnTo>
                  <a:lnTo>
                    <a:pt x="1931149" y="332843"/>
                  </a:lnTo>
                  <a:lnTo>
                    <a:pt x="1939602" y="332443"/>
                  </a:lnTo>
                  <a:lnTo>
                    <a:pt x="1950758" y="327723"/>
                  </a:lnTo>
                  <a:lnTo>
                    <a:pt x="2479459" y="12166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7271" y="2482697"/>
              <a:ext cx="108813" cy="12866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312160" y="3648798"/>
              <a:ext cx="56515" cy="46990"/>
            </a:xfrm>
            <a:custGeom>
              <a:avLst/>
              <a:gdLst/>
              <a:ahLst/>
              <a:cxnLst/>
              <a:rect l="l" t="t" r="r" b="b"/>
              <a:pathLst>
                <a:path w="56514" h="46989">
                  <a:moveTo>
                    <a:pt x="35560" y="45770"/>
                  </a:moveTo>
                  <a:lnTo>
                    <a:pt x="34912" y="38049"/>
                  </a:lnTo>
                  <a:lnTo>
                    <a:pt x="34798" y="36563"/>
                  </a:lnTo>
                  <a:lnTo>
                    <a:pt x="34747" y="35699"/>
                  </a:lnTo>
                  <a:lnTo>
                    <a:pt x="34671" y="22834"/>
                  </a:lnTo>
                  <a:lnTo>
                    <a:pt x="34671" y="18846"/>
                  </a:lnTo>
                  <a:lnTo>
                    <a:pt x="34544" y="11252"/>
                  </a:lnTo>
                  <a:lnTo>
                    <a:pt x="21145" y="0"/>
                  </a:lnTo>
                  <a:lnTo>
                    <a:pt x="13589" y="0"/>
                  </a:lnTo>
                  <a:lnTo>
                    <a:pt x="9804" y="1092"/>
                  </a:lnTo>
                  <a:lnTo>
                    <a:pt x="4394" y="5295"/>
                  </a:lnTo>
                  <a:lnTo>
                    <a:pt x="2781" y="8280"/>
                  </a:lnTo>
                  <a:lnTo>
                    <a:pt x="2133" y="12255"/>
                  </a:lnTo>
                  <a:lnTo>
                    <a:pt x="7823" y="12255"/>
                  </a:lnTo>
                  <a:lnTo>
                    <a:pt x="8001" y="11023"/>
                  </a:lnTo>
                  <a:lnTo>
                    <a:pt x="8267" y="9956"/>
                  </a:lnTo>
                  <a:lnTo>
                    <a:pt x="8890" y="8470"/>
                  </a:lnTo>
                  <a:lnTo>
                    <a:pt x="9347" y="7785"/>
                  </a:lnTo>
                  <a:lnTo>
                    <a:pt x="9956" y="7188"/>
                  </a:lnTo>
                  <a:lnTo>
                    <a:pt x="11671" y="5295"/>
                  </a:lnTo>
                  <a:lnTo>
                    <a:pt x="14503" y="4343"/>
                  </a:lnTo>
                  <a:lnTo>
                    <a:pt x="23406" y="4343"/>
                  </a:lnTo>
                  <a:lnTo>
                    <a:pt x="29337" y="18846"/>
                  </a:lnTo>
                  <a:lnTo>
                    <a:pt x="29337" y="22834"/>
                  </a:lnTo>
                  <a:lnTo>
                    <a:pt x="18491" y="42303"/>
                  </a:lnTo>
                  <a:lnTo>
                    <a:pt x="12331" y="42303"/>
                  </a:lnTo>
                  <a:lnTo>
                    <a:pt x="9779" y="41325"/>
                  </a:lnTo>
                  <a:lnTo>
                    <a:pt x="6515" y="37719"/>
                  </a:lnTo>
                  <a:lnTo>
                    <a:pt x="5778" y="35699"/>
                  </a:lnTo>
                  <a:lnTo>
                    <a:pt x="5778" y="30962"/>
                  </a:lnTo>
                  <a:lnTo>
                    <a:pt x="6515" y="28956"/>
                  </a:lnTo>
                  <a:lnTo>
                    <a:pt x="9474" y="25704"/>
                  </a:lnTo>
                  <a:lnTo>
                    <a:pt x="11607" y="24549"/>
                  </a:lnTo>
                  <a:lnTo>
                    <a:pt x="14401" y="23901"/>
                  </a:lnTo>
                  <a:lnTo>
                    <a:pt x="16294" y="23368"/>
                  </a:lnTo>
                  <a:lnTo>
                    <a:pt x="18275" y="23063"/>
                  </a:lnTo>
                  <a:lnTo>
                    <a:pt x="22352" y="22885"/>
                  </a:lnTo>
                  <a:lnTo>
                    <a:pt x="25361" y="22834"/>
                  </a:lnTo>
                  <a:lnTo>
                    <a:pt x="29337" y="22834"/>
                  </a:lnTo>
                  <a:lnTo>
                    <a:pt x="29337" y="18846"/>
                  </a:lnTo>
                  <a:lnTo>
                    <a:pt x="27736" y="18656"/>
                  </a:lnTo>
                  <a:lnTo>
                    <a:pt x="26022" y="18567"/>
                  </a:lnTo>
                  <a:lnTo>
                    <a:pt x="18186" y="18567"/>
                  </a:lnTo>
                  <a:lnTo>
                    <a:pt x="13309" y="19278"/>
                  </a:lnTo>
                  <a:lnTo>
                    <a:pt x="3149" y="23075"/>
                  </a:lnTo>
                  <a:lnTo>
                    <a:pt x="0" y="27381"/>
                  </a:lnTo>
                  <a:lnTo>
                    <a:pt x="0" y="37744"/>
                  </a:lnTo>
                  <a:lnTo>
                    <a:pt x="1536" y="41033"/>
                  </a:lnTo>
                  <a:lnTo>
                    <a:pt x="4622" y="43459"/>
                  </a:lnTo>
                  <a:lnTo>
                    <a:pt x="7340" y="45656"/>
                  </a:lnTo>
                  <a:lnTo>
                    <a:pt x="10718" y="46748"/>
                  </a:lnTo>
                  <a:lnTo>
                    <a:pt x="18072" y="46748"/>
                  </a:lnTo>
                  <a:lnTo>
                    <a:pt x="21018" y="46012"/>
                  </a:lnTo>
                  <a:lnTo>
                    <a:pt x="26174" y="43040"/>
                  </a:lnTo>
                  <a:lnTo>
                    <a:pt x="26885" y="42303"/>
                  </a:lnTo>
                  <a:lnTo>
                    <a:pt x="28295" y="40881"/>
                  </a:lnTo>
                  <a:lnTo>
                    <a:pt x="29959" y="38049"/>
                  </a:lnTo>
                  <a:lnTo>
                    <a:pt x="30226" y="45770"/>
                  </a:lnTo>
                  <a:lnTo>
                    <a:pt x="35560" y="45770"/>
                  </a:lnTo>
                  <a:close/>
                </a:path>
                <a:path w="56514" h="46989">
                  <a:moveTo>
                    <a:pt x="56362" y="38138"/>
                  </a:moveTo>
                  <a:lnTo>
                    <a:pt x="49250" y="38138"/>
                  </a:lnTo>
                  <a:lnTo>
                    <a:pt x="49250" y="45770"/>
                  </a:lnTo>
                  <a:lnTo>
                    <a:pt x="56362" y="45770"/>
                  </a:lnTo>
                  <a:lnTo>
                    <a:pt x="56362" y="381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24516" y="3703459"/>
              <a:ext cx="533400" cy="0"/>
            </a:xfrm>
            <a:custGeom>
              <a:avLst/>
              <a:gdLst/>
              <a:ahLst/>
              <a:cxnLst/>
              <a:rect l="l" t="t" r="r" b="b"/>
              <a:pathLst>
                <a:path w="533400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ln w="44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30369" y="3639349"/>
              <a:ext cx="59690" cy="65405"/>
            </a:xfrm>
            <a:custGeom>
              <a:avLst/>
              <a:gdLst/>
              <a:ahLst/>
              <a:cxnLst/>
              <a:rect l="l" t="t" r="r" b="b"/>
              <a:pathLst>
                <a:path w="59689" h="65404">
                  <a:moveTo>
                    <a:pt x="39636" y="34582"/>
                  </a:moveTo>
                  <a:lnTo>
                    <a:pt x="38087" y="29044"/>
                  </a:lnTo>
                  <a:lnTo>
                    <a:pt x="35026" y="24892"/>
                  </a:lnTo>
                  <a:lnTo>
                    <a:pt x="33947" y="23469"/>
                  </a:lnTo>
                  <a:lnTo>
                    <a:pt x="33947" y="37579"/>
                  </a:lnTo>
                  <a:lnTo>
                    <a:pt x="33947" y="48361"/>
                  </a:lnTo>
                  <a:lnTo>
                    <a:pt x="32588" y="53022"/>
                  </a:lnTo>
                  <a:lnTo>
                    <a:pt x="27482" y="59118"/>
                  </a:lnTo>
                  <a:lnTo>
                    <a:pt x="24409" y="60540"/>
                  </a:lnTo>
                  <a:lnTo>
                    <a:pt x="15455" y="60540"/>
                  </a:lnTo>
                  <a:lnTo>
                    <a:pt x="11620" y="58496"/>
                  </a:lnTo>
                  <a:lnTo>
                    <a:pt x="10782" y="57162"/>
                  </a:lnTo>
                  <a:lnTo>
                    <a:pt x="6972" y="51092"/>
                  </a:lnTo>
                  <a:lnTo>
                    <a:pt x="5956" y="46761"/>
                  </a:lnTo>
                  <a:lnTo>
                    <a:pt x="5956" y="36271"/>
                  </a:lnTo>
                  <a:lnTo>
                    <a:pt x="6959" y="32067"/>
                  </a:lnTo>
                  <a:lnTo>
                    <a:pt x="10553" y="26225"/>
                  </a:lnTo>
                  <a:lnTo>
                    <a:pt x="11341" y="24955"/>
                  </a:lnTo>
                  <a:lnTo>
                    <a:pt x="14986" y="23025"/>
                  </a:lnTo>
                  <a:lnTo>
                    <a:pt x="25539" y="23025"/>
                  </a:lnTo>
                  <a:lnTo>
                    <a:pt x="29502" y="25552"/>
                  </a:lnTo>
                  <a:lnTo>
                    <a:pt x="33235" y="33667"/>
                  </a:lnTo>
                  <a:lnTo>
                    <a:pt x="33947" y="37579"/>
                  </a:lnTo>
                  <a:lnTo>
                    <a:pt x="33947" y="23469"/>
                  </a:lnTo>
                  <a:lnTo>
                    <a:pt x="33616" y="23025"/>
                  </a:lnTo>
                  <a:lnTo>
                    <a:pt x="31762" y="20561"/>
                  </a:lnTo>
                  <a:lnTo>
                    <a:pt x="27190" y="18402"/>
                  </a:lnTo>
                  <a:lnTo>
                    <a:pt x="17703" y="18402"/>
                  </a:lnTo>
                  <a:lnTo>
                    <a:pt x="14478" y="19202"/>
                  </a:lnTo>
                  <a:lnTo>
                    <a:pt x="9194" y="22161"/>
                  </a:lnTo>
                  <a:lnTo>
                    <a:pt x="7315" y="23977"/>
                  </a:lnTo>
                  <a:lnTo>
                    <a:pt x="5956" y="26225"/>
                  </a:lnTo>
                  <a:lnTo>
                    <a:pt x="5956" y="0"/>
                  </a:lnTo>
                  <a:lnTo>
                    <a:pt x="266" y="0"/>
                  </a:lnTo>
                  <a:lnTo>
                    <a:pt x="203" y="56210"/>
                  </a:lnTo>
                  <a:lnTo>
                    <a:pt x="101" y="59118"/>
                  </a:lnTo>
                  <a:lnTo>
                    <a:pt x="0" y="64185"/>
                  </a:lnTo>
                  <a:lnTo>
                    <a:pt x="5499" y="64185"/>
                  </a:lnTo>
                  <a:lnTo>
                    <a:pt x="5956" y="57162"/>
                  </a:lnTo>
                  <a:lnTo>
                    <a:pt x="7556" y="59651"/>
                  </a:lnTo>
                  <a:lnTo>
                    <a:pt x="9601" y="61607"/>
                  </a:lnTo>
                  <a:lnTo>
                    <a:pt x="14566" y="64452"/>
                  </a:lnTo>
                  <a:lnTo>
                    <a:pt x="17589" y="65163"/>
                  </a:lnTo>
                  <a:lnTo>
                    <a:pt x="25958" y="65163"/>
                  </a:lnTo>
                  <a:lnTo>
                    <a:pt x="29984" y="63563"/>
                  </a:lnTo>
                  <a:lnTo>
                    <a:pt x="33045" y="60540"/>
                  </a:lnTo>
                  <a:lnTo>
                    <a:pt x="37503" y="56210"/>
                  </a:lnTo>
                  <a:lnTo>
                    <a:pt x="39636" y="49936"/>
                  </a:lnTo>
                  <a:lnTo>
                    <a:pt x="39636" y="34582"/>
                  </a:lnTo>
                  <a:close/>
                </a:path>
                <a:path w="59689" h="65404">
                  <a:moveTo>
                    <a:pt x="59385" y="56540"/>
                  </a:moveTo>
                  <a:lnTo>
                    <a:pt x="52260" y="56540"/>
                  </a:lnTo>
                  <a:lnTo>
                    <a:pt x="52260" y="64198"/>
                  </a:lnTo>
                  <a:lnTo>
                    <a:pt x="59385" y="64198"/>
                  </a:lnTo>
                  <a:lnTo>
                    <a:pt x="59385" y="565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45748" y="3712425"/>
              <a:ext cx="533400" cy="0"/>
            </a:xfrm>
            <a:custGeom>
              <a:avLst/>
              <a:gdLst/>
              <a:ahLst/>
              <a:cxnLst/>
              <a:rect l="l" t="t" r="r" b="b"/>
              <a:pathLst>
                <a:path w="533400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ln w="44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761990" y="507135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27</a:t>
            </a:fld>
            <a:endParaRPr spc="-75" dirty="0"/>
          </a:p>
        </p:txBody>
      </p:sp>
      <p:sp>
        <p:nvSpPr>
          <p:cNvPr id="31" name="object 31"/>
          <p:cNvSpPr txBox="1"/>
          <p:nvPr/>
        </p:nvSpPr>
        <p:spPr>
          <a:xfrm>
            <a:off x="7988300" y="540004"/>
            <a:ext cx="4298950" cy="4425058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77825" marR="360680" indent="-243204">
              <a:lnSpc>
                <a:spcPct val="129200"/>
              </a:lnSpc>
              <a:spcBef>
                <a:spcPts val="760"/>
              </a:spcBef>
              <a:tabLst>
                <a:tab pos="2019300" algn="l"/>
                <a:tab pos="2811145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spc="-5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La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vía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autobús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Sentron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con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barras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autobús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aluminio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está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disponible.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con.capacidades.de.hasta.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5" dirty="0">
                <a:latin typeface="Lucida Sans Unicode"/>
                <a:cs typeface="Lucida Sans Unicode"/>
              </a:rPr>
              <a:t>.amperios.y.Sentron.  </a:t>
            </a:r>
            <a:r>
              <a:rPr sz="900" spc="-20" dirty="0">
                <a:latin typeface="Lucida Sans Unicode"/>
                <a:cs typeface="Lucida Sans Unicode"/>
              </a:rPr>
              <a:t>electroducto.con.barras.de.cobre.está.disponible.con. </a:t>
            </a:r>
            <a:r>
              <a:rPr sz="900" spc="-15" dirty="0">
                <a:latin typeface="Lucida Sans Unicode"/>
                <a:cs typeface="Lucida Sans Unicode"/>
              </a:rPr>
              <a:t> ampacidades.de.hasta.</a:t>
            </a:r>
            <a:r>
              <a:rPr sz="9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5" dirty="0">
                <a:latin typeface="Lucida Sans Unicode"/>
                <a:cs typeface="Lucida Sans Unicode"/>
              </a:rPr>
              <a:t>.amperios.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750">
              <a:latin typeface="Lucida Sans Unicode"/>
              <a:cs typeface="Lucida Sans Unicode"/>
            </a:endParaRPr>
          </a:p>
          <a:p>
            <a:pPr marL="377825" marR="699770" indent="-306070">
              <a:lnSpc>
                <a:spcPct val="120800"/>
              </a:lnSpc>
              <a:tabLst>
                <a:tab pos="377825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2..	</a:t>
            </a:r>
            <a:r>
              <a:rPr sz="900" spc="-15" dirty="0">
                <a:latin typeface="Lucida Sans Unicode"/>
                <a:cs typeface="Lucida Sans Unicode"/>
              </a:rPr>
              <a:t>Identificar.el.tipo.de.vía.de.buses.de.cada.una.de.las.barras.  representan.en.la.siguiente.ilustración.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200">
              <a:latin typeface="Lucida Sans Unicode"/>
              <a:cs typeface="Lucida Sans Unicode"/>
            </a:endParaRPr>
          </a:p>
          <a:p>
            <a:pPr>
              <a:spcBef>
                <a:spcPts val="65"/>
              </a:spcBef>
            </a:pPr>
            <a:endParaRPr sz="1350">
              <a:latin typeface="Lucida Sans Unicode"/>
              <a:cs typeface="Lucida Sans Unicode"/>
            </a:endParaRPr>
          </a:p>
          <a:p>
            <a:pPr marL="71755"/>
            <a:r>
              <a:rPr sz="1200" spc="-60" dirty="0"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71755">
              <a:tabLst>
                <a:tab pos="377825" algn="l"/>
                <a:tab pos="3657600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3..	</a:t>
            </a:r>
            <a:r>
              <a:rPr sz="900" spc="-10" dirty="0">
                <a:latin typeface="Lucida Sans Unicode"/>
                <a:cs typeface="Lucida Sans Unicode"/>
              </a:rPr>
              <a:t>El</a:t>
            </a:r>
            <a:r>
              <a:rPr sz="900" spc="-3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electroducto</a:t>
            </a:r>
            <a:r>
              <a:rPr sz="900" spc="-3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enchufable</a:t>
            </a:r>
            <a:r>
              <a:rPr sz="900" spc="-3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Sentron</a:t>
            </a:r>
            <a:r>
              <a:rPr sz="900" spc="-3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está.disponible.en.</a:t>
            </a:r>
            <a:r>
              <a:rPr sz="9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45" dirty="0">
                <a:latin typeface="Lucida Sans Unicode"/>
                <a:cs typeface="Lucida Sans Unicode"/>
              </a:rPr>
              <a:t>,.</a:t>
            </a:r>
            <a:endParaRPr sz="900">
              <a:latin typeface="Lucida Sans Unicode"/>
              <a:cs typeface="Lucida Sans Unicode"/>
            </a:endParaRPr>
          </a:p>
          <a:p>
            <a:pPr marL="377825">
              <a:spcBef>
                <a:spcPts val="300"/>
              </a:spcBef>
              <a:tabLst>
                <a:tab pos="835025" algn="l"/>
                <a:tab pos="1301750" algn="l"/>
                <a:tab pos="1858010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45" dirty="0">
                <a:latin typeface="Lucida Sans Unicode"/>
                <a:cs typeface="Lucida Sans Unicode"/>
              </a:rPr>
              <a:t>,.</a:t>
            </a:r>
            <a:r>
              <a:rPr sz="90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40" dirty="0">
                <a:latin typeface="Lucida Sans Unicode"/>
                <a:cs typeface="Lucida Sans Unicode"/>
              </a:rPr>
              <a:t>,.y.</a:t>
            </a:r>
            <a:r>
              <a:rPr sz="9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20" dirty="0">
                <a:latin typeface="Lucida Sans Unicode"/>
                <a:cs typeface="Lucida Sans Unicode"/>
              </a:rPr>
              <a:t>.longitudes.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10"/>
              </a:spcBef>
            </a:pPr>
            <a:endParaRPr sz="1100">
              <a:latin typeface="Lucida Sans Unicode"/>
              <a:cs typeface="Lucida Sans Unicode"/>
            </a:endParaRPr>
          </a:p>
          <a:p>
            <a:pPr marL="71755">
              <a:tabLst>
                <a:tab pos="4004945" algn="l"/>
              </a:tabLst>
            </a:pPr>
            <a:r>
              <a:rPr sz="1000" spc="-55" dirty="0">
                <a:latin typeface="Lucida Sans Unicode"/>
                <a:cs typeface="Lucida Sans Unicode"/>
              </a:rPr>
              <a:t>4..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Los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enchufes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" dirty="0">
                <a:latin typeface="Lucida Sans Unicode"/>
                <a:cs typeface="Lucida Sans Unicode"/>
              </a:rPr>
              <a:t>de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Sentron.están.ubicados.en.los.centros.</a:t>
            </a:r>
            <a:r>
              <a:rPr sz="10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70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377825" marR="301625" indent="-306070">
              <a:lnSpc>
                <a:spcPts val="1440"/>
              </a:lnSpc>
              <a:tabLst>
                <a:tab pos="377825" algn="l"/>
                <a:tab pos="2049780" algn="l"/>
                <a:tab pos="2522220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5..	</a:t>
            </a:r>
            <a:r>
              <a:rPr sz="800" spc="-10" dirty="0">
                <a:latin typeface="Lucida Sans Unicode"/>
                <a:cs typeface="Lucida Sans Unicode"/>
              </a:rPr>
              <a:t>Las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secciones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la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vía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bus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alimentación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Sentron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están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disponibles  </a:t>
            </a:r>
            <a:r>
              <a:rPr sz="800" dirty="0">
                <a:latin typeface="Lucida Sans Unicode"/>
                <a:cs typeface="Lucida Sans Unicode"/>
              </a:rPr>
              <a:t>en </a:t>
            </a:r>
            <a:r>
              <a:rPr sz="800" spc="-20" dirty="0">
                <a:latin typeface="Lucida Sans Unicode"/>
                <a:cs typeface="Lucida Sans Unicode"/>
              </a:rPr>
              <a:t>las.mismas.longitudes.que.los.electroductos.enchufables.y.en.0. </a:t>
            </a:r>
            <a:r>
              <a:rPr sz="800" spc="-50" dirty="0">
                <a:latin typeface="Lucida Sans Unicode"/>
                <a:cs typeface="Lucida Sans Unicode"/>
              </a:rPr>
              <a:t>25 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pulgadas.</a:t>
            </a:r>
            <a:r>
              <a:rPr sz="800" spc="-3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incrementos.de.</a:t>
            </a:r>
            <a:r>
              <a:rPr sz="8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-25" dirty="0">
                <a:latin typeface="Lucida Sans Unicode"/>
                <a:cs typeface="Lucida Sans Unicode"/>
              </a:rPr>
              <a:t>.a.</a:t>
            </a:r>
            <a:r>
              <a:rPr sz="8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-40" dirty="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5180" y="5004173"/>
            <a:ext cx="1909410" cy="1598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58312" y="5008657"/>
            <a:ext cx="1350295" cy="158532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729" y="584451"/>
            <a:ext cx="273177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15" dirty="0">
                <a:latin typeface="Lucida Sans Unicode"/>
                <a:cs typeface="Lucida Sans Unicode"/>
              </a:rPr>
              <a:t>Componentes</a:t>
            </a:r>
            <a:r>
              <a:rPr sz="1050" spc="-7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del</a:t>
            </a:r>
            <a:r>
              <a:rPr sz="1050" spc="-7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sistema</a:t>
            </a:r>
            <a:r>
              <a:rPr sz="1050" spc="-65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de</a:t>
            </a:r>
            <a:r>
              <a:rPr sz="1050" spc="-7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electroductos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28</a:t>
            </a:fld>
            <a:endParaRPr spc="-75" dirty="0"/>
          </a:p>
        </p:txBody>
      </p:sp>
      <p:sp>
        <p:nvSpPr>
          <p:cNvPr id="5" name="object 5"/>
          <p:cNvSpPr txBox="1"/>
          <p:nvPr/>
        </p:nvSpPr>
        <p:spPr>
          <a:xfrm>
            <a:off x="7957710" y="1876040"/>
            <a:ext cx="4843780" cy="2950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25805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Esta.sección.describe.los.componentes.que.forman.una.vía.de.buses.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sistema..A</a:t>
            </a:r>
            <a:r>
              <a:rPr sz="95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menos.que.se.exprese.lo</a:t>
            </a:r>
            <a:r>
              <a:rPr sz="950" spc="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contrario,.Siemens.Sentron.busway. </a:t>
            </a:r>
            <a:r>
              <a:rPr sz="950" spc="-28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se.describa..Para.más.información.sobre.cualquier.línea.de.autobuses. 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componente,.consulte.el.</a:t>
            </a:r>
            <a:r>
              <a:rPr sz="950" b="1" spc="-15" dirty="0">
                <a:latin typeface="Arial"/>
                <a:cs typeface="Arial"/>
              </a:rPr>
              <a:t>Guía </a:t>
            </a:r>
            <a:r>
              <a:rPr sz="950" b="1" spc="25" dirty="0">
                <a:latin typeface="Arial"/>
                <a:cs typeface="Arial"/>
              </a:rPr>
              <a:t>de </a:t>
            </a:r>
            <a:r>
              <a:rPr sz="950" b="1" spc="15" dirty="0">
                <a:latin typeface="Arial"/>
                <a:cs typeface="Arial"/>
              </a:rPr>
              <a:t>aplicación </a:t>
            </a:r>
            <a:r>
              <a:rPr sz="950" b="1" spc="10" dirty="0">
                <a:latin typeface="Arial"/>
                <a:cs typeface="Arial"/>
              </a:rPr>
              <a:t>y </a:t>
            </a:r>
            <a:r>
              <a:rPr sz="950" b="1" dirty="0">
                <a:latin typeface="Arial"/>
                <a:cs typeface="Arial"/>
              </a:rPr>
              <a:t>selección </a:t>
            </a:r>
            <a:r>
              <a:rPr sz="950" b="1" spc="25" dirty="0">
                <a:latin typeface="Arial"/>
                <a:cs typeface="Arial"/>
              </a:rPr>
              <a:t>del sistema </a:t>
            </a:r>
            <a:r>
              <a:rPr sz="950" b="1" spc="3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Sentron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Busway</a:t>
            </a:r>
            <a:r>
              <a:rPr sz="950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Aunque.los.componentes.usados.en.diversos.sistemas.de.vías.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realizan.las.mismas.o.funciones.similares,.no.pueden.ser.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intercambiados.de.un.sistema.de.vías.de.buses.a.otro..Los.sistemas.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son.probados.y.clasificados.como.una.unidad.completa..Las.clasificaciones.y.los.sistemas.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la.integridad.no.podría.garantizarse.si.los.componentes.fueran.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intercambiados.entre.sistemas..Además,.los.componentes.de.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un.sistema.puede.no.ajustarse.físicamente.o.conectarse.a.los.componentes.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de.otro.sistema..Secciones.de.la.vía.de.autobuses.Siemens.Sentron,.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por.ejemplo.están.sujetados.juntos.con.un.</a:t>
            </a:r>
            <a:r>
              <a:rPr sz="900" b="1" spc="-15" dirty="0">
                <a:latin typeface="Arial"/>
                <a:cs typeface="Arial"/>
              </a:rPr>
              <a:t>pila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conjunta</a:t>
            </a:r>
            <a:r>
              <a:rPr sz="900" dirty="0">
                <a:latin typeface="Lucida Sans Unicode"/>
                <a:cs typeface="Lucida Sans Unicode"/>
              </a:rPr>
              <a:t>,.tiempo.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spcBef>
                <a:spcPts val="360"/>
              </a:spcBef>
            </a:pPr>
            <a:r>
              <a:rPr sz="900" spc="-15" dirty="0">
                <a:latin typeface="Lucida Sans Unicode"/>
                <a:cs typeface="Lucida Sans Unicode"/>
              </a:rPr>
              <a:t>Siemens.BD.busway.está.atornillado.junto..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29" y="5283139"/>
            <a:ext cx="6032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Lucida Sans Unicode"/>
                <a:cs typeface="Lucida Sans Unicode"/>
              </a:rPr>
              <a:t>Pila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conjunta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98553" y="6683931"/>
            <a:ext cx="8845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5" dirty="0">
                <a:latin typeface="Lucida Sans Unicode"/>
                <a:cs typeface="Lucida Sans Unicode"/>
              </a:rPr>
              <a:t>Autobuses</a:t>
            </a:r>
            <a:r>
              <a:rPr sz="650" spc="-40" dirty="0">
                <a:latin typeface="Lucida Sans Unicode"/>
                <a:cs typeface="Lucida Sans Unicode"/>
              </a:rPr>
              <a:t> </a:t>
            </a:r>
            <a:r>
              <a:rPr sz="650" spc="-5" dirty="0">
                <a:latin typeface="Lucida Sans Unicode"/>
                <a:cs typeface="Lucida Sans Unicode"/>
              </a:rPr>
              <a:t>de</a:t>
            </a:r>
            <a:r>
              <a:rPr sz="650" spc="-40" dirty="0">
                <a:latin typeface="Lucida Sans Unicode"/>
                <a:cs typeface="Lucida Sans Unicode"/>
              </a:rPr>
              <a:t> </a:t>
            </a:r>
            <a:r>
              <a:rPr sz="650" spc="-5" dirty="0">
                <a:latin typeface="Lucida Sans Unicode"/>
                <a:cs typeface="Lucida Sans Unicode"/>
              </a:rPr>
              <a:t>Sentron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96243" y="6696631"/>
            <a:ext cx="6273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5" dirty="0">
                <a:latin typeface="Lucida Sans Unicode"/>
                <a:cs typeface="Lucida Sans Unicode"/>
              </a:rPr>
              <a:t>Vía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de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autobús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15" dirty="0">
                <a:latin typeface="Lucida Sans Unicode"/>
                <a:cs typeface="Lucida Sans Unicode"/>
              </a:rPr>
              <a:t>BD</a:t>
            </a:r>
            <a:endParaRPr sz="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7332" y="1055015"/>
            <a:ext cx="3166198" cy="234807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935" y="4346157"/>
            <a:ext cx="3329154" cy="26891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990" y="526184"/>
            <a:ext cx="84836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Pila</a:t>
            </a:r>
            <a:r>
              <a:rPr sz="950" b="1" spc="-6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conjunta</a:t>
            </a:r>
            <a:r>
              <a:rPr sz="950" spc="20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29</a:t>
            </a:fld>
            <a:endParaRPr spc="-75" dirty="0"/>
          </a:p>
        </p:txBody>
      </p:sp>
      <p:sp>
        <p:nvSpPr>
          <p:cNvPr id="5" name="object 5"/>
          <p:cNvSpPr txBox="1"/>
          <p:nvPr/>
        </p:nvSpPr>
        <p:spPr>
          <a:xfrm>
            <a:off x="7957770" y="485544"/>
            <a:ext cx="3928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El.sistema.de.barras.de.bares.Siemens.Sentron.utiliza.una.junta.de.un.perno.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pila.para.conectar.dos.secciones.de.vías</a:t>
            </a:r>
            <a:r>
              <a:rPr sz="850" spc="-55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autobús..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0" y="1648094"/>
            <a:ext cx="11099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latin typeface="Lucida Sans Unicode"/>
                <a:cs typeface="Lucida Sans Unicode"/>
              </a:rPr>
              <a:t>Perno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doble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cabeza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58691" y="2209010"/>
            <a:ext cx="49085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latin typeface="Lucida Sans Unicode"/>
                <a:cs typeface="Lucida Sans Unicode"/>
              </a:rPr>
              <a:t>Barras</a:t>
            </a:r>
            <a:r>
              <a:rPr sz="450" spc="-30" dirty="0">
                <a:latin typeface="Lucida Sans Unicode"/>
                <a:cs typeface="Lucida Sans Unicode"/>
              </a:rPr>
              <a:t> </a:t>
            </a:r>
            <a:r>
              <a:rPr sz="450" spc="-10" dirty="0">
                <a:latin typeface="Lucida Sans Unicode"/>
                <a:cs typeface="Lucida Sans Unicode"/>
              </a:rPr>
              <a:t>colectoras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55961" y="2585778"/>
            <a:ext cx="6032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Lucida Sans Unicode"/>
                <a:cs typeface="Lucida Sans Unicode"/>
              </a:rPr>
              <a:t>Pila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conjunta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83891" y="3239842"/>
            <a:ext cx="87121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Lucida Sans Unicode"/>
                <a:cs typeface="Lucida Sans Unicode"/>
              </a:rPr>
              <a:t>Sección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vía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5" dirty="0">
                <a:latin typeface="Lucida Sans Unicode"/>
                <a:cs typeface="Lucida Sans Unicode"/>
              </a:rPr>
              <a:t>exclusiva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0" y="3595119"/>
            <a:ext cx="3850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Luego.el.ensamblaje.se.sujeta.sólidamente.junto.con.la.única.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perno.ubicado.en.la.pila.junta..Secciones.de.vía.de.buses.Sentron.y.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los.componentes.se.suministran.con.las.pilas.de.juntas.requeridas.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9727" y="1787551"/>
            <a:ext cx="4011752" cy="236922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70431" y="5252110"/>
            <a:ext cx="1852930" cy="2901950"/>
            <a:chOff x="2915831" y="5252110"/>
            <a:chExt cx="1852930" cy="29019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8523" y="5254396"/>
              <a:ext cx="1849920" cy="28968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92437" y="5790222"/>
              <a:ext cx="1572895" cy="2361565"/>
            </a:xfrm>
            <a:custGeom>
              <a:avLst/>
              <a:gdLst/>
              <a:ahLst/>
              <a:cxnLst/>
              <a:rect l="l" t="t" r="r" b="b"/>
              <a:pathLst>
                <a:path w="1572895" h="2361565">
                  <a:moveTo>
                    <a:pt x="1572780" y="0"/>
                  </a:moveTo>
                  <a:lnTo>
                    <a:pt x="1572780" y="1495056"/>
                  </a:lnTo>
                  <a:lnTo>
                    <a:pt x="766279" y="1965058"/>
                  </a:lnTo>
                </a:path>
                <a:path w="1572895" h="2361565">
                  <a:moveTo>
                    <a:pt x="96926" y="2360993"/>
                  </a:moveTo>
                  <a:lnTo>
                    <a:pt x="96926" y="2028151"/>
                  </a:lnTo>
                  <a:lnTo>
                    <a:pt x="1828" y="1972373"/>
                  </a:lnTo>
                  <a:lnTo>
                    <a:pt x="663854" y="1582826"/>
                  </a:lnTo>
                  <a:lnTo>
                    <a:pt x="766279" y="1643176"/>
                  </a:lnTo>
                  <a:lnTo>
                    <a:pt x="766279" y="1973287"/>
                  </a:lnTo>
                  <a:lnTo>
                    <a:pt x="96926" y="2360993"/>
                  </a:lnTo>
                  <a:lnTo>
                    <a:pt x="0" y="2307043"/>
                  </a:lnTo>
                  <a:lnTo>
                    <a:pt x="91439" y="2250351"/>
                  </a:lnTo>
                </a:path>
                <a:path w="1572895" h="2361565">
                  <a:moveTo>
                    <a:pt x="766279" y="1643176"/>
                  </a:moveTo>
                  <a:lnTo>
                    <a:pt x="96926" y="202815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33661" y="7854950"/>
              <a:ext cx="52705" cy="47625"/>
            </a:xfrm>
            <a:custGeom>
              <a:avLst/>
              <a:gdLst/>
              <a:ahLst/>
              <a:cxnLst/>
              <a:rect l="l" t="t" r="r" b="b"/>
              <a:pathLst>
                <a:path w="52705" h="47625">
                  <a:moveTo>
                    <a:pt x="47548" y="0"/>
                  </a:moveTo>
                  <a:lnTo>
                    <a:pt x="42062" y="1828"/>
                  </a:lnTo>
                  <a:lnTo>
                    <a:pt x="10058" y="21031"/>
                  </a:lnTo>
                  <a:lnTo>
                    <a:pt x="4571" y="23774"/>
                  </a:lnTo>
                  <a:lnTo>
                    <a:pt x="0" y="31089"/>
                  </a:lnTo>
                  <a:lnTo>
                    <a:pt x="0" y="43891"/>
                  </a:lnTo>
                  <a:lnTo>
                    <a:pt x="4571" y="47548"/>
                  </a:lnTo>
                  <a:lnTo>
                    <a:pt x="10058" y="45707"/>
                  </a:lnTo>
                  <a:lnTo>
                    <a:pt x="42062" y="26517"/>
                  </a:lnTo>
                  <a:lnTo>
                    <a:pt x="47548" y="23774"/>
                  </a:lnTo>
                  <a:lnTo>
                    <a:pt x="52120" y="16459"/>
                  </a:lnTo>
                  <a:lnTo>
                    <a:pt x="52120" y="3657"/>
                  </a:lnTo>
                  <a:lnTo>
                    <a:pt x="47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33661" y="7854950"/>
              <a:ext cx="52705" cy="47625"/>
            </a:xfrm>
            <a:custGeom>
              <a:avLst/>
              <a:gdLst/>
              <a:ahLst/>
              <a:cxnLst/>
              <a:rect l="l" t="t" r="r" b="b"/>
              <a:pathLst>
                <a:path w="52705" h="47625">
                  <a:moveTo>
                    <a:pt x="10058" y="45707"/>
                  </a:moveTo>
                  <a:lnTo>
                    <a:pt x="4571" y="47548"/>
                  </a:lnTo>
                  <a:lnTo>
                    <a:pt x="0" y="43891"/>
                  </a:lnTo>
                  <a:lnTo>
                    <a:pt x="0" y="37490"/>
                  </a:lnTo>
                  <a:lnTo>
                    <a:pt x="0" y="31089"/>
                  </a:lnTo>
                  <a:lnTo>
                    <a:pt x="4571" y="23774"/>
                  </a:lnTo>
                  <a:lnTo>
                    <a:pt x="10058" y="21031"/>
                  </a:lnTo>
                  <a:lnTo>
                    <a:pt x="42062" y="1828"/>
                  </a:lnTo>
                  <a:lnTo>
                    <a:pt x="47548" y="0"/>
                  </a:lnTo>
                  <a:lnTo>
                    <a:pt x="52120" y="3657"/>
                  </a:lnTo>
                  <a:lnTo>
                    <a:pt x="52120" y="10058"/>
                  </a:lnTo>
                  <a:lnTo>
                    <a:pt x="52120" y="16459"/>
                  </a:lnTo>
                  <a:lnTo>
                    <a:pt x="47548" y="23774"/>
                  </a:lnTo>
                  <a:lnTo>
                    <a:pt x="42062" y="26517"/>
                  </a:lnTo>
                  <a:lnTo>
                    <a:pt x="10058" y="4570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8117" y="5799378"/>
              <a:ext cx="1834514" cy="2201545"/>
            </a:xfrm>
            <a:custGeom>
              <a:avLst/>
              <a:gdLst/>
              <a:ahLst/>
              <a:cxnLst/>
              <a:rect l="l" t="t" r="r" b="b"/>
              <a:pathLst>
                <a:path w="1834514" h="2201545">
                  <a:moveTo>
                    <a:pt x="663854" y="1419136"/>
                  </a:moveTo>
                  <a:lnTo>
                    <a:pt x="0" y="1809597"/>
                  </a:lnTo>
                  <a:lnTo>
                    <a:pt x="96012" y="1863547"/>
                  </a:lnTo>
                  <a:lnTo>
                    <a:pt x="766267" y="1479486"/>
                  </a:lnTo>
                  <a:lnTo>
                    <a:pt x="663854" y="1419136"/>
                  </a:lnTo>
                  <a:close/>
                </a:path>
                <a:path w="1834514" h="2201545">
                  <a:moveTo>
                    <a:pt x="0" y="1809597"/>
                  </a:moveTo>
                  <a:lnTo>
                    <a:pt x="0" y="2141524"/>
                  </a:lnTo>
                  <a:lnTo>
                    <a:pt x="106070" y="2200960"/>
                  </a:lnTo>
                  <a:lnTo>
                    <a:pt x="341985" y="2063800"/>
                  </a:lnTo>
                </a:path>
                <a:path w="1834514" h="2201545">
                  <a:moveTo>
                    <a:pt x="0" y="2141524"/>
                  </a:moveTo>
                  <a:lnTo>
                    <a:pt x="235000" y="2002536"/>
                  </a:lnTo>
                </a:path>
                <a:path w="1834514" h="2201545">
                  <a:moveTo>
                    <a:pt x="370331" y="2063800"/>
                  </a:moveTo>
                  <a:lnTo>
                    <a:pt x="177393" y="1953158"/>
                  </a:lnTo>
                  <a:lnTo>
                    <a:pt x="205740" y="1927555"/>
                  </a:lnTo>
                </a:path>
                <a:path w="1834514" h="2201545">
                  <a:moveTo>
                    <a:pt x="370331" y="2022652"/>
                  </a:moveTo>
                  <a:lnTo>
                    <a:pt x="176479" y="1912010"/>
                  </a:lnTo>
                  <a:lnTo>
                    <a:pt x="205740" y="1883664"/>
                  </a:lnTo>
                </a:path>
                <a:path w="1834514" h="2201545">
                  <a:moveTo>
                    <a:pt x="184708" y="1958644"/>
                  </a:moveTo>
                  <a:lnTo>
                    <a:pt x="184708" y="1971446"/>
                  </a:lnTo>
                  <a:lnTo>
                    <a:pt x="371246" y="2074760"/>
                  </a:lnTo>
                </a:path>
                <a:path w="1834514" h="2201545">
                  <a:moveTo>
                    <a:pt x="308152" y="1943100"/>
                  </a:moveTo>
                  <a:lnTo>
                    <a:pt x="178307" y="1866277"/>
                  </a:lnTo>
                  <a:lnTo>
                    <a:pt x="207568" y="1839772"/>
                  </a:lnTo>
                </a:path>
                <a:path w="1834514" h="2201545">
                  <a:moveTo>
                    <a:pt x="346557" y="1921154"/>
                  </a:moveTo>
                  <a:lnTo>
                    <a:pt x="174650" y="1818741"/>
                  </a:lnTo>
                </a:path>
                <a:path w="1834514" h="2201545">
                  <a:moveTo>
                    <a:pt x="211226" y="1797710"/>
                  </a:moveTo>
                  <a:lnTo>
                    <a:pt x="382219" y="1899208"/>
                  </a:lnTo>
                </a:path>
                <a:path w="1834514" h="2201545">
                  <a:moveTo>
                    <a:pt x="227685" y="1787652"/>
                  </a:moveTo>
                  <a:lnTo>
                    <a:pt x="398678" y="1889150"/>
                  </a:lnTo>
                </a:path>
                <a:path w="1834514" h="2201545">
                  <a:moveTo>
                    <a:pt x="294436" y="1751076"/>
                  </a:moveTo>
                  <a:lnTo>
                    <a:pt x="464515" y="1850745"/>
                  </a:lnTo>
                </a:path>
                <a:path w="1834514" h="2201545">
                  <a:moveTo>
                    <a:pt x="313639" y="1739188"/>
                  </a:moveTo>
                  <a:lnTo>
                    <a:pt x="483717" y="1838858"/>
                  </a:lnTo>
                </a:path>
                <a:path w="1834514" h="2201545">
                  <a:moveTo>
                    <a:pt x="369417" y="1707184"/>
                  </a:moveTo>
                  <a:lnTo>
                    <a:pt x="538581" y="1806854"/>
                  </a:lnTo>
                </a:path>
                <a:path w="1834514" h="2201545">
                  <a:moveTo>
                    <a:pt x="386791" y="1698955"/>
                  </a:moveTo>
                  <a:lnTo>
                    <a:pt x="555955" y="1798624"/>
                  </a:lnTo>
                </a:path>
                <a:path w="1834514" h="2201545">
                  <a:moveTo>
                    <a:pt x="441655" y="1666036"/>
                  </a:moveTo>
                  <a:lnTo>
                    <a:pt x="610819" y="1765706"/>
                  </a:lnTo>
                </a:path>
                <a:path w="1834514" h="2201545">
                  <a:moveTo>
                    <a:pt x="457200" y="1656892"/>
                  </a:moveTo>
                  <a:lnTo>
                    <a:pt x="627278" y="1756562"/>
                  </a:lnTo>
                </a:path>
                <a:path w="1834514" h="2201545">
                  <a:moveTo>
                    <a:pt x="471830" y="1649577"/>
                  </a:moveTo>
                  <a:lnTo>
                    <a:pt x="640994" y="1749247"/>
                  </a:lnTo>
                </a:path>
                <a:path w="1834514" h="2201545">
                  <a:moveTo>
                    <a:pt x="506577" y="1628546"/>
                  </a:moveTo>
                  <a:lnTo>
                    <a:pt x="676656" y="1728203"/>
                  </a:lnTo>
                </a:path>
                <a:path w="1834514" h="2201545">
                  <a:moveTo>
                    <a:pt x="566013" y="1593786"/>
                  </a:moveTo>
                  <a:lnTo>
                    <a:pt x="735177" y="1693468"/>
                  </a:lnTo>
                </a:path>
                <a:path w="1834514" h="2201545">
                  <a:moveTo>
                    <a:pt x="598932" y="1575511"/>
                  </a:moveTo>
                  <a:lnTo>
                    <a:pt x="767181" y="1675180"/>
                  </a:lnTo>
                </a:path>
                <a:path w="1834514" h="2201545">
                  <a:moveTo>
                    <a:pt x="464515" y="1679752"/>
                  </a:moveTo>
                  <a:lnTo>
                    <a:pt x="442541" y="1682481"/>
                  </a:lnTo>
                  <a:lnTo>
                    <a:pt x="425195" y="1688553"/>
                  </a:lnTo>
                  <a:lnTo>
                    <a:pt x="411279" y="1696854"/>
                  </a:lnTo>
                  <a:lnTo>
                    <a:pt x="399592" y="1706270"/>
                  </a:lnTo>
                </a:path>
                <a:path w="1834514" h="2201545">
                  <a:moveTo>
                    <a:pt x="639165" y="1552651"/>
                  </a:moveTo>
                  <a:lnTo>
                    <a:pt x="639165" y="1596542"/>
                  </a:lnTo>
                </a:path>
                <a:path w="1834514" h="2201545">
                  <a:moveTo>
                    <a:pt x="651052" y="1544421"/>
                  </a:moveTo>
                  <a:lnTo>
                    <a:pt x="651052" y="1568195"/>
                  </a:lnTo>
                  <a:lnTo>
                    <a:pt x="666597" y="1592884"/>
                  </a:lnTo>
                  <a:lnTo>
                    <a:pt x="654710" y="1598371"/>
                  </a:lnTo>
                  <a:lnTo>
                    <a:pt x="654710" y="1606600"/>
                  </a:lnTo>
                </a:path>
                <a:path w="1834514" h="2201545">
                  <a:moveTo>
                    <a:pt x="657453" y="1540764"/>
                  </a:moveTo>
                  <a:lnTo>
                    <a:pt x="666597" y="1547164"/>
                  </a:lnTo>
                  <a:lnTo>
                    <a:pt x="666597" y="1559966"/>
                  </a:lnTo>
                  <a:lnTo>
                    <a:pt x="656539" y="1555394"/>
                  </a:lnTo>
                  <a:lnTo>
                    <a:pt x="657453" y="1540764"/>
                  </a:lnTo>
                  <a:close/>
                </a:path>
                <a:path w="1834514" h="2201545">
                  <a:moveTo>
                    <a:pt x="666597" y="1559966"/>
                  </a:moveTo>
                  <a:lnTo>
                    <a:pt x="1322222" y="1177747"/>
                  </a:lnTo>
                  <a:lnTo>
                    <a:pt x="1322222" y="307225"/>
                  </a:lnTo>
                </a:path>
                <a:path w="1834514" h="2201545">
                  <a:moveTo>
                    <a:pt x="666597" y="1547164"/>
                  </a:moveTo>
                  <a:lnTo>
                    <a:pt x="1311249" y="1172260"/>
                  </a:lnTo>
                </a:path>
                <a:path w="1834514" h="2201545">
                  <a:moveTo>
                    <a:pt x="666597" y="1592884"/>
                  </a:moveTo>
                  <a:lnTo>
                    <a:pt x="1348740" y="1193292"/>
                  </a:lnTo>
                </a:path>
                <a:path w="1834514" h="2201545">
                  <a:moveTo>
                    <a:pt x="702259" y="1634947"/>
                  </a:moveTo>
                  <a:lnTo>
                    <a:pt x="1400860" y="1225295"/>
                  </a:lnTo>
                </a:path>
                <a:path w="1834514" h="2201545">
                  <a:moveTo>
                    <a:pt x="703173" y="1576425"/>
                  </a:moveTo>
                  <a:lnTo>
                    <a:pt x="714146" y="1580083"/>
                  </a:lnTo>
                  <a:lnTo>
                    <a:pt x="714146" y="1597444"/>
                  </a:lnTo>
                  <a:lnTo>
                    <a:pt x="703173" y="1612087"/>
                  </a:lnTo>
                  <a:lnTo>
                    <a:pt x="693115" y="1609344"/>
                  </a:lnTo>
                  <a:lnTo>
                    <a:pt x="693115" y="1591056"/>
                  </a:lnTo>
                  <a:lnTo>
                    <a:pt x="703173" y="1576425"/>
                  </a:lnTo>
                  <a:close/>
                </a:path>
                <a:path w="1834514" h="2201545">
                  <a:moveTo>
                    <a:pt x="682142" y="1586483"/>
                  </a:moveTo>
                  <a:lnTo>
                    <a:pt x="693115" y="1591056"/>
                  </a:lnTo>
                </a:path>
                <a:path w="1834514" h="2201545">
                  <a:moveTo>
                    <a:pt x="701344" y="1574596"/>
                  </a:moveTo>
                  <a:lnTo>
                    <a:pt x="703173" y="1574596"/>
                  </a:lnTo>
                  <a:lnTo>
                    <a:pt x="714146" y="1580083"/>
                  </a:lnTo>
                </a:path>
                <a:path w="1834514" h="2201545">
                  <a:moveTo>
                    <a:pt x="693115" y="1609344"/>
                  </a:moveTo>
                  <a:lnTo>
                    <a:pt x="682142" y="1603844"/>
                  </a:lnTo>
                  <a:lnTo>
                    <a:pt x="682142" y="1586483"/>
                  </a:lnTo>
                </a:path>
                <a:path w="1834514" h="2201545">
                  <a:moveTo>
                    <a:pt x="1013155" y="1393545"/>
                  </a:moveTo>
                  <a:lnTo>
                    <a:pt x="1024128" y="1397203"/>
                  </a:lnTo>
                  <a:lnTo>
                    <a:pt x="1024128" y="1415478"/>
                  </a:lnTo>
                  <a:lnTo>
                    <a:pt x="1013155" y="1430121"/>
                  </a:lnTo>
                  <a:lnTo>
                    <a:pt x="1003096" y="1426464"/>
                  </a:lnTo>
                  <a:lnTo>
                    <a:pt x="1003096" y="1408176"/>
                  </a:lnTo>
                  <a:lnTo>
                    <a:pt x="1013155" y="1393545"/>
                  </a:lnTo>
                  <a:close/>
                </a:path>
                <a:path w="1834514" h="2201545">
                  <a:moveTo>
                    <a:pt x="992123" y="1403603"/>
                  </a:moveTo>
                  <a:lnTo>
                    <a:pt x="1003096" y="1408176"/>
                  </a:lnTo>
                </a:path>
                <a:path w="1834514" h="2201545">
                  <a:moveTo>
                    <a:pt x="1011326" y="1391716"/>
                  </a:moveTo>
                  <a:lnTo>
                    <a:pt x="1013155" y="1392631"/>
                  </a:lnTo>
                  <a:lnTo>
                    <a:pt x="1024128" y="1397203"/>
                  </a:lnTo>
                </a:path>
                <a:path w="1834514" h="2201545">
                  <a:moveTo>
                    <a:pt x="1003096" y="1426464"/>
                  </a:moveTo>
                  <a:lnTo>
                    <a:pt x="992123" y="1421892"/>
                  </a:lnTo>
                  <a:lnTo>
                    <a:pt x="992123" y="1403603"/>
                  </a:lnTo>
                </a:path>
                <a:path w="1834514" h="2201545">
                  <a:moveTo>
                    <a:pt x="1303032" y="1225295"/>
                  </a:moveTo>
                  <a:lnTo>
                    <a:pt x="1313992" y="1228953"/>
                  </a:lnTo>
                  <a:lnTo>
                    <a:pt x="1313992" y="1246327"/>
                  </a:lnTo>
                  <a:lnTo>
                    <a:pt x="1303032" y="1260944"/>
                  </a:lnTo>
                  <a:lnTo>
                    <a:pt x="1292961" y="1258214"/>
                  </a:lnTo>
                  <a:lnTo>
                    <a:pt x="1292961" y="1239926"/>
                  </a:lnTo>
                  <a:lnTo>
                    <a:pt x="1303032" y="1225295"/>
                  </a:lnTo>
                  <a:close/>
                </a:path>
                <a:path w="1834514" h="2201545">
                  <a:moveTo>
                    <a:pt x="1282001" y="1235354"/>
                  </a:moveTo>
                  <a:lnTo>
                    <a:pt x="1292961" y="1239926"/>
                  </a:lnTo>
                </a:path>
                <a:path w="1834514" h="2201545">
                  <a:moveTo>
                    <a:pt x="1301191" y="1223467"/>
                  </a:moveTo>
                  <a:lnTo>
                    <a:pt x="1303032" y="1223467"/>
                  </a:lnTo>
                  <a:lnTo>
                    <a:pt x="1313992" y="1228953"/>
                  </a:lnTo>
                </a:path>
                <a:path w="1834514" h="2201545">
                  <a:moveTo>
                    <a:pt x="1292961" y="1258214"/>
                  </a:moveTo>
                  <a:lnTo>
                    <a:pt x="1282001" y="1252727"/>
                  </a:lnTo>
                  <a:lnTo>
                    <a:pt x="1282001" y="1235354"/>
                  </a:lnTo>
                </a:path>
                <a:path w="1834514" h="2201545">
                  <a:moveTo>
                    <a:pt x="1309433" y="314540"/>
                  </a:moveTo>
                  <a:lnTo>
                    <a:pt x="1309433" y="1170419"/>
                  </a:lnTo>
                </a:path>
                <a:path w="1834514" h="2201545">
                  <a:moveTo>
                    <a:pt x="1237183" y="1130185"/>
                  </a:moveTo>
                  <a:lnTo>
                    <a:pt x="1309433" y="1170419"/>
                  </a:lnTo>
                </a:path>
                <a:path w="1834514" h="2201545">
                  <a:moveTo>
                    <a:pt x="1322222" y="1177747"/>
                  </a:moveTo>
                  <a:lnTo>
                    <a:pt x="1572780" y="1322222"/>
                  </a:lnTo>
                </a:path>
                <a:path w="1834514" h="2201545">
                  <a:moveTo>
                    <a:pt x="1401775" y="1221638"/>
                  </a:moveTo>
                  <a:lnTo>
                    <a:pt x="1401775" y="259676"/>
                  </a:lnTo>
                  <a:lnTo>
                    <a:pt x="1237183" y="357517"/>
                  </a:lnTo>
                  <a:lnTo>
                    <a:pt x="1237183" y="1130185"/>
                  </a:lnTo>
                  <a:lnTo>
                    <a:pt x="701344" y="1442923"/>
                  </a:lnTo>
                </a:path>
                <a:path w="1834514" h="2201545">
                  <a:moveTo>
                    <a:pt x="1370698" y="1031443"/>
                  </a:moveTo>
                  <a:lnTo>
                    <a:pt x="1381658" y="1034186"/>
                  </a:lnTo>
                  <a:lnTo>
                    <a:pt x="1370698" y="1029614"/>
                  </a:lnTo>
                  <a:lnTo>
                    <a:pt x="1360627" y="1025944"/>
                  </a:lnTo>
                  <a:lnTo>
                    <a:pt x="1349667" y="1040587"/>
                  </a:lnTo>
                  <a:lnTo>
                    <a:pt x="1349667" y="1058875"/>
                  </a:lnTo>
                  <a:lnTo>
                    <a:pt x="1360627" y="1063447"/>
                  </a:lnTo>
                  <a:lnTo>
                    <a:pt x="1360627" y="1046060"/>
                  </a:lnTo>
                  <a:lnTo>
                    <a:pt x="1370698" y="1031443"/>
                  </a:lnTo>
                  <a:close/>
                </a:path>
                <a:path w="1834514" h="2201545">
                  <a:moveTo>
                    <a:pt x="1370698" y="1031443"/>
                  </a:moveTo>
                  <a:lnTo>
                    <a:pt x="1360627" y="1046060"/>
                  </a:lnTo>
                  <a:lnTo>
                    <a:pt x="1360627" y="1063447"/>
                  </a:lnTo>
                  <a:lnTo>
                    <a:pt x="1370698" y="1067104"/>
                  </a:lnTo>
                  <a:lnTo>
                    <a:pt x="1381658" y="1052461"/>
                  </a:lnTo>
                  <a:lnTo>
                    <a:pt x="1381658" y="1034186"/>
                  </a:lnTo>
                  <a:lnTo>
                    <a:pt x="1370698" y="1031443"/>
                  </a:lnTo>
                  <a:close/>
                </a:path>
                <a:path w="1834514" h="2201545">
                  <a:moveTo>
                    <a:pt x="1349667" y="1040587"/>
                  </a:moveTo>
                  <a:lnTo>
                    <a:pt x="1360627" y="1046060"/>
                  </a:lnTo>
                </a:path>
                <a:path w="1834514" h="2201545">
                  <a:moveTo>
                    <a:pt x="1369783" y="724204"/>
                  </a:moveTo>
                  <a:lnTo>
                    <a:pt x="1379829" y="727862"/>
                  </a:lnTo>
                  <a:lnTo>
                    <a:pt x="1369783" y="723277"/>
                  </a:lnTo>
                  <a:lnTo>
                    <a:pt x="1358798" y="719620"/>
                  </a:lnTo>
                  <a:lnTo>
                    <a:pt x="1348740" y="734263"/>
                  </a:lnTo>
                  <a:lnTo>
                    <a:pt x="1348740" y="752551"/>
                  </a:lnTo>
                  <a:lnTo>
                    <a:pt x="1359712" y="757123"/>
                  </a:lnTo>
                  <a:lnTo>
                    <a:pt x="1359712" y="738835"/>
                  </a:lnTo>
                  <a:lnTo>
                    <a:pt x="1369783" y="724204"/>
                  </a:lnTo>
                  <a:close/>
                </a:path>
                <a:path w="1834514" h="2201545">
                  <a:moveTo>
                    <a:pt x="1369783" y="724204"/>
                  </a:moveTo>
                  <a:lnTo>
                    <a:pt x="1359712" y="738835"/>
                  </a:lnTo>
                  <a:lnTo>
                    <a:pt x="1359712" y="757123"/>
                  </a:lnTo>
                  <a:lnTo>
                    <a:pt x="1369783" y="760780"/>
                  </a:lnTo>
                  <a:lnTo>
                    <a:pt x="1379829" y="745236"/>
                  </a:lnTo>
                  <a:lnTo>
                    <a:pt x="1379829" y="727862"/>
                  </a:lnTo>
                  <a:lnTo>
                    <a:pt x="1369783" y="724204"/>
                  </a:lnTo>
                  <a:close/>
                </a:path>
                <a:path w="1834514" h="2201545">
                  <a:moveTo>
                    <a:pt x="1348740" y="734263"/>
                  </a:moveTo>
                  <a:lnTo>
                    <a:pt x="1359712" y="738835"/>
                  </a:lnTo>
                </a:path>
                <a:path w="1834514" h="2201545">
                  <a:moveTo>
                    <a:pt x="1369783" y="435241"/>
                  </a:moveTo>
                  <a:lnTo>
                    <a:pt x="1379829" y="437984"/>
                  </a:lnTo>
                  <a:lnTo>
                    <a:pt x="1369783" y="433425"/>
                  </a:lnTo>
                  <a:lnTo>
                    <a:pt x="1358798" y="429767"/>
                  </a:lnTo>
                  <a:lnTo>
                    <a:pt x="1348740" y="444385"/>
                  </a:lnTo>
                  <a:lnTo>
                    <a:pt x="1348740" y="462673"/>
                  </a:lnTo>
                  <a:lnTo>
                    <a:pt x="1359712" y="467258"/>
                  </a:lnTo>
                  <a:lnTo>
                    <a:pt x="1359712" y="449884"/>
                  </a:lnTo>
                  <a:lnTo>
                    <a:pt x="1369783" y="435241"/>
                  </a:lnTo>
                  <a:close/>
                </a:path>
                <a:path w="1834514" h="2201545">
                  <a:moveTo>
                    <a:pt x="1369783" y="435241"/>
                  </a:moveTo>
                  <a:lnTo>
                    <a:pt x="1359712" y="449884"/>
                  </a:lnTo>
                  <a:lnTo>
                    <a:pt x="1359712" y="467258"/>
                  </a:lnTo>
                  <a:lnTo>
                    <a:pt x="1369783" y="470903"/>
                  </a:lnTo>
                  <a:lnTo>
                    <a:pt x="1379829" y="456285"/>
                  </a:lnTo>
                  <a:lnTo>
                    <a:pt x="1379829" y="437984"/>
                  </a:lnTo>
                  <a:lnTo>
                    <a:pt x="1369783" y="435241"/>
                  </a:lnTo>
                  <a:close/>
                </a:path>
                <a:path w="1834514" h="2201545">
                  <a:moveTo>
                    <a:pt x="1348740" y="444385"/>
                  </a:moveTo>
                  <a:lnTo>
                    <a:pt x="1359712" y="449884"/>
                  </a:lnTo>
                </a:path>
                <a:path w="1834514" h="2201545">
                  <a:moveTo>
                    <a:pt x="1040599" y="1648663"/>
                  </a:moveTo>
                  <a:lnTo>
                    <a:pt x="1584667" y="1328623"/>
                  </a:lnTo>
                  <a:lnTo>
                    <a:pt x="1584667" y="144475"/>
                  </a:lnTo>
                  <a:lnTo>
                    <a:pt x="1572780" y="153619"/>
                  </a:lnTo>
                </a:path>
                <a:path w="1834514" h="2201545">
                  <a:moveTo>
                    <a:pt x="968349" y="1589227"/>
                  </a:moveTo>
                  <a:lnTo>
                    <a:pt x="1501444" y="1279245"/>
                  </a:lnTo>
                  <a:lnTo>
                    <a:pt x="1501444" y="196583"/>
                  </a:lnTo>
                  <a:lnTo>
                    <a:pt x="1572780" y="153619"/>
                  </a:lnTo>
                  <a:lnTo>
                    <a:pt x="1572780" y="1323136"/>
                  </a:lnTo>
                  <a:lnTo>
                    <a:pt x="1042416" y="1633118"/>
                  </a:lnTo>
                </a:path>
                <a:path w="1834514" h="2201545">
                  <a:moveTo>
                    <a:pt x="1219809" y="1544421"/>
                  </a:moveTo>
                  <a:lnTo>
                    <a:pt x="1218895" y="1552651"/>
                  </a:lnTo>
                  <a:lnTo>
                    <a:pt x="1221651" y="1559966"/>
                  </a:lnTo>
                  <a:lnTo>
                    <a:pt x="1227124" y="1561795"/>
                  </a:lnTo>
                  <a:lnTo>
                    <a:pt x="1232854" y="1562052"/>
                  </a:lnTo>
                  <a:lnTo>
                    <a:pt x="1238669" y="1559052"/>
                  </a:lnTo>
                  <a:lnTo>
                    <a:pt x="1243969" y="1553308"/>
                  </a:lnTo>
                  <a:lnTo>
                    <a:pt x="1248156" y="1545336"/>
                  </a:lnTo>
                  <a:lnTo>
                    <a:pt x="1249997" y="1538020"/>
                  </a:lnTo>
                  <a:lnTo>
                    <a:pt x="1250899" y="1531620"/>
                  </a:lnTo>
                  <a:lnTo>
                    <a:pt x="1249083" y="1526133"/>
                  </a:lnTo>
                </a:path>
                <a:path w="1834514" h="2201545">
                  <a:moveTo>
                    <a:pt x="1507845" y="1377086"/>
                  </a:moveTo>
                  <a:lnTo>
                    <a:pt x="1506931" y="1385303"/>
                  </a:lnTo>
                  <a:lnTo>
                    <a:pt x="1509674" y="1392631"/>
                  </a:lnTo>
                  <a:lnTo>
                    <a:pt x="1515160" y="1394459"/>
                  </a:lnTo>
                  <a:lnTo>
                    <a:pt x="1520491" y="1394717"/>
                  </a:lnTo>
                  <a:lnTo>
                    <a:pt x="1526252" y="1391716"/>
                  </a:lnTo>
                  <a:lnTo>
                    <a:pt x="1531496" y="1385973"/>
                  </a:lnTo>
                  <a:lnTo>
                    <a:pt x="1535277" y="1378000"/>
                  </a:lnTo>
                  <a:lnTo>
                    <a:pt x="1538033" y="1370685"/>
                  </a:lnTo>
                  <a:lnTo>
                    <a:pt x="1538947" y="1363370"/>
                  </a:lnTo>
                  <a:lnTo>
                    <a:pt x="1537106" y="1358785"/>
                  </a:lnTo>
                </a:path>
                <a:path w="1834514" h="2201545">
                  <a:moveTo>
                    <a:pt x="1834299" y="0"/>
                  </a:moveTo>
                  <a:lnTo>
                    <a:pt x="1834299" y="1476756"/>
                  </a:lnTo>
                  <a:lnTo>
                    <a:pt x="1040599" y="1940344"/>
                  </a:lnTo>
                </a:path>
                <a:path w="1834514" h="2201545">
                  <a:moveTo>
                    <a:pt x="1783994" y="26517"/>
                  </a:moveTo>
                  <a:lnTo>
                    <a:pt x="1783994" y="1453895"/>
                  </a:lnTo>
                  <a:lnTo>
                    <a:pt x="1040599" y="1883664"/>
                  </a:lnTo>
                </a:path>
                <a:path w="1834514" h="2201545">
                  <a:moveTo>
                    <a:pt x="1584667" y="1328623"/>
                  </a:moveTo>
                  <a:lnTo>
                    <a:pt x="1834299" y="1476756"/>
                  </a:lnTo>
                </a:path>
                <a:path w="1834514" h="2201545">
                  <a:moveTo>
                    <a:pt x="1227124" y="1740103"/>
                  </a:moveTo>
                  <a:lnTo>
                    <a:pt x="1249486" y="1715399"/>
                  </a:lnTo>
                  <a:lnTo>
                    <a:pt x="1249419" y="1707754"/>
                  </a:lnTo>
                  <a:lnTo>
                    <a:pt x="1247123" y="1701650"/>
                  </a:lnTo>
                  <a:lnTo>
                    <a:pt x="1242682" y="1698028"/>
                  </a:lnTo>
                  <a:lnTo>
                    <a:pt x="1236951" y="1697778"/>
                  </a:lnTo>
                  <a:lnTo>
                    <a:pt x="1231133" y="1700782"/>
                  </a:lnTo>
                  <a:lnTo>
                    <a:pt x="1225831" y="1706527"/>
                  </a:lnTo>
                  <a:lnTo>
                    <a:pt x="1221651" y="1714500"/>
                  </a:lnTo>
                  <a:lnTo>
                    <a:pt x="1219929" y="1723129"/>
                  </a:lnTo>
                  <a:lnTo>
                    <a:pt x="1220268" y="1730730"/>
                  </a:lnTo>
                  <a:lnTo>
                    <a:pt x="1222667" y="1736617"/>
                  </a:lnTo>
                  <a:lnTo>
                    <a:pt x="1227124" y="1740103"/>
                  </a:lnTo>
                  <a:close/>
                </a:path>
                <a:path w="1834514" h="2201545">
                  <a:moveTo>
                    <a:pt x="1240840" y="1714500"/>
                  </a:moveTo>
                  <a:lnTo>
                    <a:pt x="1235367" y="1726387"/>
                  </a:lnTo>
                </a:path>
                <a:path w="1834514" h="2201545">
                  <a:moveTo>
                    <a:pt x="1237183" y="1537106"/>
                  </a:moveTo>
                  <a:lnTo>
                    <a:pt x="1232611" y="1548993"/>
                  </a:lnTo>
                </a:path>
                <a:path w="1834514" h="2201545">
                  <a:moveTo>
                    <a:pt x="1514246" y="1570939"/>
                  </a:moveTo>
                  <a:lnTo>
                    <a:pt x="1537522" y="1545707"/>
                  </a:lnTo>
                  <a:lnTo>
                    <a:pt x="1537454" y="1537792"/>
                  </a:lnTo>
                  <a:lnTo>
                    <a:pt x="1535154" y="1531591"/>
                  </a:lnTo>
                  <a:lnTo>
                    <a:pt x="1530705" y="1527962"/>
                  </a:lnTo>
                  <a:lnTo>
                    <a:pt x="1524976" y="1527705"/>
                  </a:lnTo>
                  <a:lnTo>
                    <a:pt x="1519161" y="1530705"/>
                  </a:lnTo>
                  <a:lnTo>
                    <a:pt x="1513860" y="1536449"/>
                  </a:lnTo>
                  <a:lnTo>
                    <a:pt x="1509674" y="1544421"/>
                  </a:lnTo>
                  <a:lnTo>
                    <a:pt x="1507565" y="1553194"/>
                  </a:lnTo>
                  <a:lnTo>
                    <a:pt x="1507850" y="1561109"/>
                  </a:lnTo>
                  <a:lnTo>
                    <a:pt x="1510190" y="1567310"/>
                  </a:lnTo>
                  <a:lnTo>
                    <a:pt x="1514246" y="1570939"/>
                  </a:lnTo>
                  <a:close/>
                </a:path>
                <a:path w="1834514" h="2201545">
                  <a:moveTo>
                    <a:pt x="1528876" y="1545336"/>
                  </a:moveTo>
                  <a:lnTo>
                    <a:pt x="1523390" y="1557223"/>
                  </a:lnTo>
                </a:path>
                <a:path w="1834514" h="2201545">
                  <a:moveTo>
                    <a:pt x="1528876" y="1369771"/>
                  </a:moveTo>
                  <a:lnTo>
                    <a:pt x="1523390" y="1381658"/>
                  </a:lnTo>
                </a:path>
                <a:path w="1834514" h="2201545">
                  <a:moveTo>
                    <a:pt x="1737359" y="1219809"/>
                  </a:moveTo>
                  <a:lnTo>
                    <a:pt x="1760507" y="1195104"/>
                  </a:lnTo>
                  <a:lnTo>
                    <a:pt x="1760226" y="1187457"/>
                  </a:lnTo>
                  <a:lnTo>
                    <a:pt x="1757887" y="1181356"/>
                  </a:lnTo>
                  <a:lnTo>
                    <a:pt x="1753831" y="1177747"/>
                  </a:lnTo>
                  <a:lnTo>
                    <a:pt x="1748100" y="1177490"/>
                  </a:lnTo>
                  <a:lnTo>
                    <a:pt x="1742282" y="1180490"/>
                  </a:lnTo>
                  <a:lnTo>
                    <a:pt x="1736981" y="1186233"/>
                  </a:lnTo>
                  <a:lnTo>
                    <a:pt x="1732800" y="1194206"/>
                  </a:lnTo>
                  <a:lnTo>
                    <a:pt x="1730678" y="1202836"/>
                  </a:lnTo>
                  <a:lnTo>
                    <a:pt x="1730960" y="1210437"/>
                  </a:lnTo>
                  <a:lnTo>
                    <a:pt x="1733302" y="1216323"/>
                  </a:lnTo>
                  <a:lnTo>
                    <a:pt x="1737359" y="1219809"/>
                  </a:lnTo>
                  <a:close/>
                </a:path>
                <a:path w="1834514" h="2201545">
                  <a:moveTo>
                    <a:pt x="1751990" y="1194206"/>
                  </a:moveTo>
                  <a:lnTo>
                    <a:pt x="1746516" y="1206093"/>
                  </a:lnTo>
                </a:path>
                <a:path w="1834514" h="2201545">
                  <a:moveTo>
                    <a:pt x="1737359" y="1411833"/>
                  </a:moveTo>
                  <a:lnTo>
                    <a:pt x="1759721" y="1387516"/>
                  </a:lnTo>
                  <a:lnTo>
                    <a:pt x="1759654" y="1379601"/>
                  </a:lnTo>
                  <a:lnTo>
                    <a:pt x="1757358" y="1373400"/>
                  </a:lnTo>
                  <a:lnTo>
                    <a:pt x="1752917" y="1369771"/>
                  </a:lnTo>
                  <a:lnTo>
                    <a:pt x="1747586" y="1369514"/>
                  </a:lnTo>
                  <a:lnTo>
                    <a:pt x="1741825" y="1372514"/>
                  </a:lnTo>
                  <a:lnTo>
                    <a:pt x="1736581" y="1378257"/>
                  </a:lnTo>
                  <a:lnTo>
                    <a:pt x="1732800" y="1386230"/>
                  </a:lnTo>
                  <a:lnTo>
                    <a:pt x="1730550" y="1394988"/>
                  </a:lnTo>
                  <a:lnTo>
                    <a:pt x="1730617" y="1402803"/>
                  </a:lnTo>
                  <a:lnTo>
                    <a:pt x="1732916" y="1408733"/>
                  </a:lnTo>
                  <a:lnTo>
                    <a:pt x="1737359" y="1411833"/>
                  </a:lnTo>
                  <a:close/>
                </a:path>
                <a:path w="1834514" h="2201545">
                  <a:moveTo>
                    <a:pt x="1751076" y="1387144"/>
                  </a:moveTo>
                  <a:lnTo>
                    <a:pt x="1746516" y="1398117"/>
                  </a:lnTo>
                </a:path>
                <a:path w="1834514" h="2201545">
                  <a:moveTo>
                    <a:pt x="1673364" y="1484071"/>
                  </a:moveTo>
                  <a:lnTo>
                    <a:pt x="1695717" y="1458982"/>
                  </a:lnTo>
                  <a:lnTo>
                    <a:pt x="1695642" y="1451381"/>
                  </a:lnTo>
                  <a:lnTo>
                    <a:pt x="1693340" y="1445494"/>
                  </a:lnTo>
                  <a:lnTo>
                    <a:pt x="1688896" y="1442008"/>
                  </a:lnTo>
                  <a:lnTo>
                    <a:pt x="1683169" y="1441746"/>
                  </a:lnTo>
                  <a:lnTo>
                    <a:pt x="1677357" y="1444747"/>
                  </a:lnTo>
                  <a:lnTo>
                    <a:pt x="1672057" y="1450493"/>
                  </a:lnTo>
                  <a:lnTo>
                    <a:pt x="1667865" y="1458468"/>
                  </a:lnTo>
                  <a:lnTo>
                    <a:pt x="1666153" y="1466706"/>
                  </a:lnTo>
                  <a:lnTo>
                    <a:pt x="1666500" y="1474350"/>
                  </a:lnTo>
                  <a:lnTo>
                    <a:pt x="1668905" y="1480454"/>
                  </a:lnTo>
                  <a:lnTo>
                    <a:pt x="1673364" y="1484071"/>
                  </a:lnTo>
                  <a:close/>
                </a:path>
                <a:path w="1834514" h="2201545">
                  <a:moveTo>
                    <a:pt x="1687080" y="1458468"/>
                  </a:moveTo>
                  <a:lnTo>
                    <a:pt x="1682495" y="1470355"/>
                  </a:lnTo>
                </a:path>
                <a:path w="1834514" h="2201545">
                  <a:moveTo>
                    <a:pt x="1585582" y="1312164"/>
                  </a:moveTo>
                  <a:lnTo>
                    <a:pt x="1607934" y="1287075"/>
                  </a:lnTo>
                  <a:lnTo>
                    <a:pt x="1607859" y="1279474"/>
                  </a:lnTo>
                  <a:lnTo>
                    <a:pt x="1605558" y="1273587"/>
                  </a:lnTo>
                  <a:lnTo>
                    <a:pt x="1601114" y="1270101"/>
                  </a:lnTo>
                  <a:lnTo>
                    <a:pt x="1596542" y="1268272"/>
                  </a:lnTo>
                  <a:lnTo>
                    <a:pt x="1589227" y="1271003"/>
                  </a:lnTo>
                  <a:lnTo>
                    <a:pt x="1584667" y="1278331"/>
                  </a:lnTo>
                </a:path>
                <a:path w="1834514" h="2201545">
                  <a:moveTo>
                    <a:pt x="1600200" y="1286560"/>
                  </a:moveTo>
                  <a:lnTo>
                    <a:pt x="1594726" y="1298447"/>
                  </a:lnTo>
                </a:path>
                <a:path w="1834514" h="2201545">
                  <a:moveTo>
                    <a:pt x="1585582" y="980236"/>
                  </a:moveTo>
                  <a:lnTo>
                    <a:pt x="1607934" y="954999"/>
                  </a:lnTo>
                  <a:lnTo>
                    <a:pt x="1607859" y="947085"/>
                  </a:lnTo>
                  <a:lnTo>
                    <a:pt x="1605558" y="940887"/>
                  </a:lnTo>
                  <a:lnTo>
                    <a:pt x="1601114" y="937260"/>
                  </a:lnTo>
                  <a:lnTo>
                    <a:pt x="1596542" y="935431"/>
                  </a:lnTo>
                  <a:lnTo>
                    <a:pt x="1589227" y="939088"/>
                  </a:lnTo>
                  <a:lnTo>
                    <a:pt x="1584667" y="946403"/>
                  </a:lnTo>
                </a:path>
                <a:path w="1834514" h="2201545">
                  <a:moveTo>
                    <a:pt x="1600200" y="954633"/>
                  </a:moveTo>
                  <a:lnTo>
                    <a:pt x="1594726" y="966520"/>
                  </a:lnTo>
                </a:path>
                <a:path w="1834514" h="2201545">
                  <a:moveTo>
                    <a:pt x="1739201" y="893368"/>
                  </a:moveTo>
                  <a:lnTo>
                    <a:pt x="1762339" y="868137"/>
                  </a:lnTo>
                  <a:lnTo>
                    <a:pt x="1762050" y="860221"/>
                  </a:lnTo>
                  <a:lnTo>
                    <a:pt x="1759705" y="854021"/>
                  </a:lnTo>
                  <a:lnTo>
                    <a:pt x="1755647" y="850391"/>
                  </a:lnTo>
                  <a:lnTo>
                    <a:pt x="1749920" y="850129"/>
                  </a:lnTo>
                  <a:lnTo>
                    <a:pt x="1744108" y="853130"/>
                  </a:lnTo>
                  <a:lnTo>
                    <a:pt x="1738808" y="858876"/>
                  </a:lnTo>
                  <a:lnTo>
                    <a:pt x="1734616" y="866851"/>
                  </a:lnTo>
                  <a:lnTo>
                    <a:pt x="1732373" y="875623"/>
                  </a:lnTo>
                  <a:lnTo>
                    <a:pt x="1732446" y="883538"/>
                  </a:lnTo>
                  <a:lnTo>
                    <a:pt x="1734750" y="889739"/>
                  </a:lnTo>
                  <a:lnTo>
                    <a:pt x="1739201" y="893368"/>
                  </a:lnTo>
                  <a:close/>
                </a:path>
                <a:path w="1834514" h="2201545">
                  <a:moveTo>
                    <a:pt x="1753831" y="867752"/>
                  </a:moveTo>
                  <a:lnTo>
                    <a:pt x="1748332" y="879652"/>
                  </a:lnTo>
                </a:path>
                <a:path w="1834514" h="2201545">
                  <a:moveTo>
                    <a:pt x="1585582" y="652868"/>
                  </a:moveTo>
                  <a:lnTo>
                    <a:pt x="1607934" y="627785"/>
                  </a:lnTo>
                  <a:lnTo>
                    <a:pt x="1607859" y="620185"/>
                  </a:lnTo>
                  <a:lnTo>
                    <a:pt x="1605558" y="614299"/>
                  </a:lnTo>
                  <a:lnTo>
                    <a:pt x="1601114" y="610819"/>
                  </a:lnTo>
                  <a:lnTo>
                    <a:pt x="1596542" y="608977"/>
                  </a:lnTo>
                  <a:lnTo>
                    <a:pt x="1589227" y="612635"/>
                  </a:lnTo>
                  <a:lnTo>
                    <a:pt x="1584667" y="619036"/>
                  </a:lnTo>
                </a:path>
                <a:path w="1834514" h="2201545">
                  <a:moveTo>
                    <a:pt x="1600200" y="627265"/>
                  </a:moveTo>
                  <a:lnTo>
                    <a:pt x="1594726" y="639152"/>
                  </a:lnTo>
                </a:path>
                <a:path w="1834514" h="2201545">
                  <a:moveTo>
                    <a:pt x="1739201" y="566000"/>
                  </a:moveTo>
                  <a:lnTo>
                    <a:pt x="1762339" y="541299"/>
                  </a:lnTo>
                  <a:lnTo>
                    <a:pt x="1762050" y="533660"/>
                  </a:lnTo>
                  <a:lnTo>
                    <a:pt x="1759705" y="527563"/>
                  </a:lnTo>
                  <a:lnTo>
                    <a:pt x="1755647" y="523951"/>
                  </a:lnTo>
                  <a:lnTo>
                    <a:pt x="1749920" y="523692"/>
                  </a:lnTo>
                  <a:lnTo>
                    <a:pt x="1744108" y="526689"/>
                  </a:lnTo>
                  <a:lnTo>
                    <a:pt x="1738808" y="532432"/>
                  </a:lnTo>
                  <a:lnTo>
                    <a:pt x="1734616" y="540410"/>
                  </a:lnTo>
                  <a:lnTo>
                    <a:pt x="1732373" y="549032"/>
                  </a:lnTo>
                  <a:lnTo>
                    <a:pt x="1732446" y="556629"/>
                  </a:lnTo>
                  <a:lnTo>
                    <a:pt x="1734750" y="562514"/>
                  </a:lnTo>
                  <a:lnTo>
                    <a:pt x="1739201" y="566000"/>
                  </a:lnTo>
                  <a:close/>
                </a:path>
                <a:path w="1834514" h="2201545">
                  <a:moveTo>
                    <a:pt x="1753831" y="540410"/>
                  </a:moveTo>
                  <a:lnTo>
                    <a:pt x="1748332" y="552284"/>
                  </a:lnTo>
                </a:path>
                <a:path w="1834514" h="2201545">
                  <a:moveTo>
                    <a:pt x="1585582" y="313626"/>
                  </a:moveTo>
                  <a:lnTo>
                    <a:pt x="1607934" y="288414"/>
                  </a:lnTo>
                  <a:lnTo>
                    <a:pt x="1607859" y="280600"/>
                  </a:lnTo>
                  <a:lnTo>
                    <a:pt x="1605558" y="274671"/>
                  </a:lnTo>
                  <a:lnTo>
                    <a:pt x="1601114" y="271576"/>
                  </a:lnTo>
                  <a:lnTo>
                    <a:pt x="1596542" y="268833"/>
                  </a:lnTo>
                  <a:lnTo>
                    <a:pt x="1589227" y="272478"/>
                  </a:lnTo>
                  <a:lnTo>
                    <a:pt x="1584667" y="279793"/>
                  </a:lnTo>
                </a:path>
                <a:path w="1834514" h="2201545">
                  <a:moveTo>
                    <a:pt x="1600200" y="288036"/>
                  </a:moveTo>
                  <a:lnTo>
                    <a:pt x="1594726" y="299910"/>
                  </a:lnTo>
                </a:path>
                <a:path w="1834514" h="2201545">
                  <a:moveTo>
                    <a:pt x="1739201" y="226758"/>
                  </a:moveTo>
                  <a:lnTo>
                    <a:pt x="1762339" y="201676"/>
                  </a:lnTo>
                  <a:lnTo>
                    <a:pt x="1762050" y="194079"/>
                  </a:lnTo>
                  <a:lnTo>
                    <a:pt x="1759705" y="188194"/>
                  </a:lnTo>
                  <a:lnTo>
                    <a:pt x="1755647" y="184708"/>
                  </a:lnTo>
                  <a:lnTo>
                    <a:pt x="1749920" y="184444"/>
                  </a:lnTo>
                  <a:lnTo>
                    <a:pt x="1744108" y="187442"/>
                  </a:lnTo>
                  <a:lnTo>
                    <a:pt x="1738808" y="193188"/>
                  </a:lnTo>
                  <a:lnTo>
                    <a:pt x="1734616" y="201167"/>
                  </a:lnTo>
                  <a:lnTo>
                    <a:pt x="1732373" y="209404"/>
                  </a:lnTo>
                  <a:lnTo>
                    <a:pt x="1732446" y="217044"/>
                  </a:lnTo>
                  <a:lnTo>
                    <a:pt x="1734750" y="223143"/>
                  </a:lnTo>
                  <a:lnTo>
                    <a:pt x="1739201" y="226758"/>
                  </a:lnTo>
                  <a:close/>
                </a:path>
                <a:path w="1834514" h="2201545">
                  <a:moveTo>
                    <a:pt x="1753831" y="201167"/>
                  </a:moveTo>
                  <a:lnTo>
                    <a:pt x="1748332" y="213042"/>
                  </a:lnTo>
                </a:path>
                <a:path w="1834514" h="2201545">
                  <a:moveTo>
                    <a:pt x="1452067" y="67652"/>
                  </a:moveTo>
                  <a:lnTo>
                    <a:pt x="1454512" y="62743"/>
                  </a:lnTo>
                  <a:lnTo>
                    <a:pt x="1459958" y="59199"/>
                  </a:lnTo>
                  <a:lnTo>
                    <a:pt x="1467631" y="57367"/>
                  </a:lnTo>
                  <a:lnTo>
                    <a:pt x="1476756" y="57594"/>
                  </a:lnTo>
                  <a:lnTo>
                    <a:pt x="1485044" y="60057"/>
                  </a:lnTo>
                  <a:lnTo>
                    <a:pt x="1491619" y="64228"/>
                  </a:lnTo>
                  <a:lnTo>
                    <a:pt x="1495792" y="69426"/>
                  </a:lnTo>
                  <a:lnTo>
                    <a:pt x="1496872" y="74968"/>
                  </a:lnTo>
                  <a:lnTo>
                    <a:pt x="1495958" y="80467"/>
                  </a:lnTo>
                  <a:lnTo>
                    <a:pt x="1489557" y="84124"/>
                  </a:lnTo>
                  <a:lnTo>
                    <a:pt x="1481328" y="8502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86643" y="5866130"/>
              <a:ext cx="13335" cy="1270"/>
            </a:xfrm>
            <a:custGeom>
              <a:avLst/>
              <a:gdLst/>
              <a:ahLst/>
              <a:cxnLst/>
              <a:rect l="l" t="t" r="r" b="b"/>
              <a:pathLst>
                <a:path w="13335" h="1270">
                  <a:moveTo>
                    <a:pt x="-2286" y="450"/>
                  </a:moveTo>
                  <a:lnTo>
                    <a:pt x="15087" y="450"/>
                  </a:lnTo>
                </a:path>
              </a:pathLst>
            </a:custGeom>
            <a:ln w="54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21467" y="5626321"/>
              <a:ext cx="445770" cy="168275"/>
            </a:xfrm>
            <a:custGeom>
              <a:avLst/>
              <a:gdLst/>
              <a:ahLst/>
              <a:cxnLst/>
              <a:rect l="l" t="t" r="r" b="b"/>
              <a:pathLst>
                <a:path w="445770" h="168275">
                  <a:moveTo>
                    <a:pt x="400507" y="151099"/>
                  </a:moveTo>
                  <a:lnTo>
                    <a:pt x="403470" y="145805"/>
                  </a:lnTo>
                  <a:lnTo>
                    <a:pt x="409084" y="142307"/>
                  </a:lnTo>
                  <a:lnTo>
                    <a:pt x="416582" y="140690"/>
                  </a:lnTo>
                  <a:lnTo>
                    <a:pt x="425196" y="141040"/>
                  </a:lnTo>
                  <a:lnTo>
                    <a:pt x="433997" y="143375"/>
                  </a:lnTo>
                  <a:lnTo>
                    <a:pt x="440740" y="147332"/>
                  </a:lnTo>
                  <a:lnTo>
                    <a:pt x="444741" y="152486"/>
                  </a:lnTo>
                  <a:lnTo>
                    <a:pt x="445312" y="158414"/>
                  </a:lnTo>
                  <a:lnTo>
                    <a:pt x="442869" y="163193"/>
                  </a:lnTo>
                  <a:lnTo>
                    <a:pt x="437426" y="166424"/>
                  </a:lnTo>
                  <a:lnTo>
                    <a:pt x="429753" y="167937"/>
                  </a:lnTo>
                  <a:lnTo>
                    <a:pt x="420624" y="167558"/>
                  </a:lnTo>
                  <a:lnTo>
                    <a:pt x="412342" y="165249"/>
                  </a:lnTo>
                  <a:lnTo>
                    <a:pt x="405769" y="161391"/>
                  </a:lnTo>
                  <a:lnTo>
                    <a:pt x="401594" y="156501"/>
                  </a:lnTo>
                  <a:lnTo>
                    <a:pt x="400507" y="151099"/>
                  </a:lnTo>
                  <a:close/>
                </a:path>
                <a:path w="445770" h="168275">
                  <a:moveTo>
                    <a:pt x="429780" y="151099"/>
                  </a:moveTo>
                  <a:lnTo>
                    <a:pt x="416966" y="149283"/>
                  </a:lnTo>
                </a:path>
                <a:path w="445770" h="168275">
                  <a:moveTo>
                    <a:pt x="0" y="99892"/>
                  </a:moveTo>
                  <a:lnTo>
                    <a:pt x="2959" y="94994"/>
                  </a:lnTo>
                  <a:lnTo>
                    <a:pt x="8577" y="91553"/>
                  </a:lnTo>
                  <a:lnTo>
                    <a:pt x="16078" y="89996"/>
                  </a:lnTo>
                  <a:lnTo>
                    <a:pt x="24688" y="90748"/>
                  </a:lnTo>
                  <a:lnTo>
                    <a:pt x="33491" y="93063"/>
                  </a:lnTo>
                  <a:lnTo>
                    <a:pt x="40238" y="96921"/>
                  </a:lnTo>
                  <a:lnTo>
                    <a:pt x="44239" y="101807"/>
                  </a:lnTo>
                  <a:lnTo>
                    <a:pt x="44805" y="107208"/>
                  </a:lnTo>
                  <a:lnTo>
                    <a:pt x="43891" y="112707"/>
                  </a:lnTo>
                  <a:lnTo>
                    <a:pt x="37490" y="117266"/>
                  </a:lnTo>
                  <a:lnTo>
                    <a:pt x="29260" y="117266"/>
                  </a:lnTo>
                </a:path>
                <a:path w="445770" h="168275">
                  <a:moveTo>
                    <a:pt x="29260" y="100807"/>
                  </a:moveTo>
                  <a:lnTo>
                    <a:pt x="16459" y="98991"/>
                  </a:lnTo>
                </a:path>
                <a:path w="445770" h="168275">
                  <a:moveTo>
                    <a:pt x="152717" y="10281"/>
                  </a:moveTo>
                  <a:lnTo>
                    <a:pt x="155158" y="5368"/>
                  </a:lnTo>
                  <a:lnTo>
                    <a:pt x="160597" y="1828"/>
                  </a:lnTo>
                  <a:lnTo>
                    <a:pt x="168265" y="0"/>
                  </a:lnTo>
                  <a:lnTo>
                    <a:pt x="177393" y="223"/>
                  </a:lnTo>
                  <a:lnTo>
                    <a:pt x="185680" y="3066"/>
                  </a:lnTo>
                  <a:lnTo>
                    <a:pt x="192252" y="7197"/>
                  </a:lnTo>
                  <a:lnTo>
                    <a:pt x="196424" y="12187"/>
                  </a:lnTo>
                  <a:lnTo>
                    <a:pt x="197510" y="17609"/>
                  </a:lnTo>
                  <a:lnTo>
                    <a:pt x="194553" y="22522"/>
                  </a:lnTo>
                  <a:lnTo>
                    <a:pt x="188939" y="26062"/>
                  </a:lnTo>
                  <a:lnTo>
                    <a:pt x="181442" y="27891"/>
                  </a:lnTo>
                  <a:lnTo>
                    <a:pt x="172834" y="27667"/>
                  </a:lnTo>
                  <a:lnTo>
                    <a:pt x="164031" y="24824"/>
                  </a:lnTo>
                  <a:lnTo>
                    <a:pt x="157284" y="20694"/>
                  </a:lnTo>
                  <a:lnTo>
                    <a:pt x="153283" y="15703"/>
                  </a:lnTo>
                  <a:lnTo>
                    <a:pt x="152717" y="1028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90631" y="5635688"/>
              <a:ext cx="13335" cy="1270"/>
            </a:xfrm>
            <a:custGeom>
              <a:avLst/>
              <a:gdLst/>
              <a:ahLst/>
              <a:cxnLst/>
              <a:rect l="l" t="t" r="r" b="b"/>
              <a:pathLst>
                <a:path w="13335" h="1270">
                  <a:moveTo>
                    <a:pt x="-2285" y="457"/>
                  </a:moveTo>
                  <a:lnTo>
                    <a:pt x="15087" y="457"/>
                  </a:lnTo>
                </a:path>
              </a:pathLst>
            </a:custGeom>
            <a:ln w="54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93781" y="5584641"/>
              <a:ext cx="44450" cy="27305"/>
            </a:xfrm>
            <a:custGeom>
              <a:avLst/>
              <a:gdLst/>
              <a:ahLst/>
              <a:cxnLst/>
              <a:rect l="l" t="t" r="r" b="b"/>
              <a:pathLst>
                <a:path w="44450" h="27304">
                  <a:moveTo>
                    <a:pt x="0" y="9899"/>
                  </a:moveTo>
                  <a:lnTo>
                    <a:pt x="2943" y="5004"/>
                  </a:lnTo>
                  <a:lnTo>
                    <a:pt x="8458" y="1560"/>
                  </a:lnTo>
                  <a:lnTo>
                    <a:pt x="15687" y="0"/>
                  </a:lnTo>
                  <a:lnTo>
                    <a:pt x="23774" y="755"/>
                  </a:lnTo>
                  <a:lnTo>
                    <a:pt x="32448" y="3075"/>
                  </a:lnTo>
                  <a:lnTo>
                    <a:pt x="38981" y="6932"/>
                  </a:lnTo>
                  <a:lnTo>
                    <a:pt x="42939" y="11815"/>
                  </a:lnTo>
                  <a:lnTo>
                    <a:pt x="43891" y="17214"/>
                  </a:lnTo>
                  <a:lnTo>
                    <a:pt x="42976" y="22713"/>
                  </a:lnTo>
                  <a:lnTo>
                    <a:pt x="36575" y="26371"/>
                  </a:lnTo>
                  <a:lnTo>
                    <a:pt x="28346" y="2727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10241" y="5593638"/>
              <a:ext cx="12065" cy="1270"/>
            </a:xfrm>
            <a:custGeom>
              <a:avLst/>
              <a:gdLst/>
              <a:ahLst/>
              <a:cxnLst/>
              <a:rect l="l" t="t" r="r" b="b"/>
              <a:pathLst>
                <a:path w="12064" h="1270">
                  <a:moveTo>
                    <a:pt x="-2286" y="450"/>
                  </a:moveTo>
                  <a:lnTo>
                    <a:pt x="14173" y="450"/>
                  </a:lnTo>
                </a:path>
              </a:pathLst>
            </a:custGeom>
            <a:ln w="54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45572" y="5494647"/>
              <a:ext cx="45085" cy="27940"/>
            </a:xfrm>
            <a:custGeom>
              <a:avLst/>
              <a:gdLst/>
              <a:ahLst/>
              <a:cxnLst/>
              <a:rect l="l" t="t" r="r" b="b"/>
              <a:pathLst>
                <a:path w="45085" h="27939">
                  <a:moveTo>
                    <a:pt x="0" y="10281"/>
                  </a:moveTo>
                  <a:lnTo>
                    <a:pt x="2434" y="5368"/>
                  </a:lnTo>
                  <a:lnTo>
                    <a:pt x="7777" y="1828"/>
                  </a:lnTo>
                  <a:lnTo>
                    <a:pt x="15175" y="0"/>
                  </a:lnTo>
                  <a:lnTo>
                    <a:pt x="23774" y="223"/>
                  </a:lnTo>
                  <a:lnTo>
                    <a:pt x="32589" y="2686"/>
                  </a:lnTo>
                  <a:lnTo>
                    <a:pt x="39433" y="6857"/>
                  </a:lnTo>
                  <a:lnTo>
                    <a:pt x="43705" y="12055"/>
                  </a:lnTo>
                  <a:lnTo>
                    <a:pt x="44805" y="17596"/>
                  </a:lnTo>
                  <a:lnTo>
                    <a:pt x="41848" y="22517"/>
                  </a:lnTo>
                  <a:lnTo>
                    <a:pt x="36233" y="26059"/>
                  </a:lnTo>
                  <a:lnTo>
                    <a:pt x="28732" y="27885"/>
                  </a:lnTo>
                  <a:lnTo>
                    <a:pt x="20116" y="27655"/>
                  </a:lnTo>
                  <a:lnTo>
                    <a:pt x="11321" y="24817"/>
                  </a:lnTo>
                  <a:lnTo>
                    <a:pt x="4576" y="20687"/>
                  </a:lnTo>
                  <a:lnTo>
                    <a:pt x="573" y="15698"/>
                  </a:lnTo>
                  <a:lnTo>
                    <a:pt x="0" y="1028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62031" y="5504014"/>
              <a:ext cx="13335" cy="1270"/>
            </a:xfrm>
            <a:custGeom>
              <a:avLst/>
              <a:gdLst/>
              <a:ahLst/>
              <a:cxnLst/>
              <a:rect l="l" t="t" r="r" b="b"/>
              <a:pathLst>
                <a:path w="13335" h="1270">
                  <a:moveTo>
                    <a:pt x="-2285" y="457"/>
                  </a:moveTo>
                  <a:lnTo>
                    <a:pt x="15087" y="457"/>
                  </a:lnTo>
                </a:path>
              </a:pathLst>
            </a:custGeom>
            <a:ln w="54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53294" y="5306504"/>
              <a:ext cx="1109345" cy="850900"/>
            </a:xfrm>
            <a:custGeom>
              <a:avLst/>
              <a:gdLst/>
              <a:ahLst/>
              <a:cxnLst/>
              <a:rect l="l" t="t" r="r" b="b"/>
              <a:pathLst>
                <a:path w="1109345" h="850900">
                  <a:moveTo>
                    <a:pt x="666597" y="752551"/>
                  </a:moveTo>
                  <a:lnTo>
                    <a:pt x="123443" y="436168"/>
                  </a:lnTo>
                  <a:lnTo>
                    <a:pt x="116300" y="431884"/>
                  </a:lnTo>
                  <a:lnTo>
                    <a:pt x="108127" y="429315"/>
                  </a:lnTo>
                  <a:lnTo>
                    <a:pt x="100298" y="429487"/>
                  </a:lnTo>
                  <a:lnTo>
                    <a:pt x="94183" y="433425"/>
                  </a:lnTo>
                  <a:lnTo>
                    <a:pt x="54863" y="456285"/>
                  </a:lnTo>
                </a:path>
                <a:path w="1109345" h="850900">
                  <a:moveTo>
                    <a:pt x="574255" y="807415"/>
                  </a:moveTo>
                  <a:lnTo>
                    <a:pt x="6400" y="474573"/>
                  </a:lnTo>
                  <a:lnTo>
                    <a:pt x="6400" y="564184"/>
                  </a:lnTo>
                  <a:lnTo>
                    <a:pt x="502005" y="850392"/>
                  </a:lnTo>
                </a:path>
                <a:path w="1109345" h="850900">
                  <a:moveTo>
                    <a:pt x="587044" y="800100"/>
                  </a:moveTo>
                  <a:lnTo>
                    <a:pt x="18287" y="467258"/>
                  </a:lnTo>
                  <a:lnTo>
                    <a:pt x="6400" y="474573"/>
                  </a:lnTo>
                </a:path>
                <a:path w="1109345" h="850900">
                  <a:moveTo>
                    <a:pt x="612648" y="782726"/>
                  </a:moveTo>
                  <a:lnTo>
                    <a:pt x="49377" y="453542"/>
                  </a:lnTo>
                  <a:lnTo>
                    <a:pt x="44148" y="453501"/>
                  </a:lnTo>
                  <a:lnTo>
                    <a:pt x="39776" y="457320"/>
                  </a:lnTo>
                  <a:lnTo>
                    <a:pt x="36776" y="464740"/>
                  </a:lnTo>
                  <a:lnTo>
                    <a:pt x="35661" y="475500"/>
                  </a:lnTo>
                </a:path>
                <a:path w="1109345" h="850900">
                  <a:moveTo>
                    <a:pt x="849490" y="637349"/>
                  </a:moveTo>
                  <a:lnTo>
                    <a:pt x="1109167" y="483717"/>
                  </a:lnTo>
                  <a:lnTo>
                    <a:pt x="279806" y="0"/>
                  </a:lnTo>
                  <a:lnTo>
                    <a:pt x="0" y="165506"/>
                  </a:lnTo>
                  <a:lnTo>
                    <a:pt x="837603" y="646493"/>
                  </a:lnTo>
                </a:path>
                <a:path w="1109345" h="850900">
                  <a:moveTo>
                    <a:pt x="1099121" y="492874"/>
                  </a:moveTo>
                  <a:lnTo>
                    <a:pt x="269748" y="8242"/>
                  </a:lnTo>
                </a:path>
                <a:path w="1109345" h="850900">
                  <a:moveTo>
                    <a:pt x="10972" y="157276"/>
                  </a:moveTo>
                  <a:lnTo>
                    <a:pt x="849490" y="637349"/>
                  </a:lnTo>
                </a:path>
                <a:path w="1109345" h="850900">
                  <a:moveTo>
                    <a:pt x="766267" y="689457"/>
                  </a:moveTo>
                  <a:lnTo>
                    <a:pt x="3657" y="251460"/>
                  </a:lnTo>
                  <a:lnTo>
                    <a:pt x="0" y="165506"/>
                  </a:lnTo>
                </a:path>
                <a:path w="1109345" h="850900">
                  <a:moveTo>
                    <a:pt x="60350" y="287134"/>
                  </a:moveTo>
                  <a:lnTo>
                    <a:pt x="60350" y="448068"/>
                  </a:lnTo>
                </a:path>
                <a:path w="1109345" h="850900">
                  <a:moveTo>
                    <a:pt x="108813" y="314566"/>
                  </a:moveTo>
                  <a:lnTo>
                    <a:pt x="108813" y="427951"/>
                  </a:lnTo>
                </a:path>
                <a:path w="1109345" h="850900">
                  <a:moveTo>
                    <a:pt x="154533" y="236842"/>
                  </a:moveTo>
                  <a:lnTo>
                    <a:pt x="362089" y="117043"/>
                  </a:lnTo>
                  <a:lnTo>
                    <a:pt x="1048816" y="519391"/>
                  </a:lnTo>
                </a:path>
                <a:path w="1109345" h="850900">
                  <a:moveTo>
                    <a:pt x="361188" y="63093"/>
                  </a:moveTo>
                  <a:lnTo>
                    <a:pt x="106984" y="209410"/>
                  </a:lnTo>
                </a:path>
                <a:path w="1109345" h="850900">
                  <a:moveTo>
                    <a:pt x="46634" y="146316"/>
                  </a:moveTo>
                  <a:lnTo>
                    <a:pt x="229514" y="41160"/>
                  </a:lnTo>
                  <a:lnTo>
                    <a:pt x="236972" y="37545"/>
                  </a:lnTo>
                  <a:lnTo>
                    <a:pt x="243230" y="36244"/>
                  </a:lnTo>
                  <a:lnTo>
                    <a:pt x="248802" y="37169"/>
                  </a:lnTo>
                  <a:lnTo>
                    <a:pt x="254203" y="40233"/>
                  </a:lnTo>
                  <a:lnTo>
                    <a:pt x="260603" y="44818"/>
                  </a:lnTo>
                  <a:lnTo>
                    <a:pt x="265175" y="48475"/>
                  </a:lnTo>
                  <a:lnTo>
                    <a:pt x="275234" y="45732"/>
                  </a:lnTo>
                  <a:lnTo>
                    <a:pt x="286219" y="43891"/>
                  </a:lnTo>
                  <a:lnTo>
                    <a:pt x="290779" y="44818"/>
                  </a:lnTo>
                  <a:lnTo>
                    <a:pt x="292620" y="53035"/>
                  </a:lnTo>
                  <a:lnTo>
                    <a:pt x="293522" y="62191"/>
                  </a:lnTo>
                  <a:lnTo>
                    <a:pt x="295351" y="64935"/>
                  </a:lnTo>
                  <a:lnTo>
                    <a:pt x="301751" y="68592"/>
                  </a:lnTo>
                  <a:lnTo>
                    <a:pt x="308152" y="71323"/>
                  </a:lnTo>
                  <a:lnTo>
                    <a:pt x="311823" y="81381"/>
                  </a:lnTo>
                  <a:lnTo>
                    <a:pt x="303580" y="85966"/>
                  </a:lnTo>
                  <a:lnTo>
                    <a:pt x="123443" y="188366"/>
                  </a:lnTo>
                  <a:lnTo>
                    <a:pt x="111928" y="192829"/>
                  </a:lnTo>
                  <a:lnTo>
                    <a:pt x="102641" y="193857"/>
                  </a:lnTo>
                  <a:lnTo>
                    <a:pt x="96440" y="191454"/>
                  </a:lnTo>
                  <a:lnTo>
                    <a:pt x="94183" y="185623"/>
                  </a:lnTo>
                  <a:lnTo>
                    <a:pt x="93411" y="177565"/>
                  </a:lnTo>
                  <a:lnTo>
                    <a:pt x="90754" y="170535"/>
                  </a:lnTo>
                  <a:lnTo>
                    <a:pt x="85696" y="165563"/>
                  </a:lnTo>
                  <a:lnTo>
                    <a:pt x="77724" y="163677"/>
                  </a:lnTo>
                  <a:lnTo>
                    <a:pt x="51206" y="163677"/>
                  </a:lnTo>
                  <a:lnTo>
                    <a:pt x="45348" y="161991"/>
                  </a:lnTo>
                  <a:lnTo>
                    <a:pt x="41376" y="157735"/>
                  </a:lnTo>
                  <a:lnTo>
                    <a:pt x="41176" y="152110"/>
                  </a:lnTo>
                  <a:lnTo>
                    <a:pt x="46634" y="1463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31222" y="5252110"/>
              <a:ext cx="455371" cy="2441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533508" y="5307431"/>
              <a:ext cx="732790" cy="1685289"/>
            </a:xfrm>
            <a:custGeom>
              <a:avLst/>
              <a:gdLst/>
              <a:ahLst/>
              <a:cxnLst/>
              <a:rect l="l" t="t" r="r" b="b"/>
              <a:pathLst>
                <a:path w="732789" h="1685290">
                  <a:moveTo>
                    <a:pt x="0" y="21932"/>
                  </a:moveTo>
                  <a:lnTo>
                    <a:pt x="0" y="407822"/>
                  </a:lnTo>
                  <a:lnTo>
                    <a:pt x="0" y="416966"/>
                  </a:lnTo>
                  <a:lnTo>
                    <a:pt x="4572" y="422440"/>
                  </a:lnTo>
                  <a:lnTo>
                    <a:pt x="9144" y="425183"/>
                  </a:lnTo>
                  <a:lnTo>
                    <a:pt x="126187" y="493763"/>
                  </a:lnTo>
                </a:path>
                <a:path w="732789" h="1685290">
                  <a:moveTo>
                    <a:pt x="148132" y="49364"/>
                  </a:moveTo>
                  <a:lnTo>
                    <a:pt x="139903" y="47548"/>
                  </a:lnTo>
                  <a:lnTo>
                    <a:pt x="129844" y="50279"/>
                  </a:lnTo>
                  <a:lnTo>
                    <a:pt x="128930" y="57607"/>
                  </a:lnTo>
                  <a:lnTo>
                    <a:pt x="128930" y="83197"/>
                  </a:lnTo>
                </a:path>
                <a:path w="732789" h="1685290">
                  <a:moveTo>
                    <a:pt x="40233" y="0"/>
                  </a:moveTo>
                  <a:lnTo>
                    <a:pt x="40233" y="32905"/>
                  </a:lnTo>
                </a:path>
                <a:path w="732789" h="1685290">
                  <a:moveTo>
                    <a:pt x="732434" y="1685239"/>
                  </a:moveTo>
                  <a:lnTo>
                    <a:pt x="732434" y="78179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92790" y="6034379"/>
              <a:ext cx="1270" cy="12065"/>
            </a:xfrm>
            <a:custGeom>
              <a:avLst/>
              <a:gdLst/>
              <a:ahLst/>
              <a:cxnLst/>
              <a:rect l="l" t="t" r="r" b="b"/>
              <a:pathLst>
                <a:path w="1270" h="12064">
                  <a:moveTo>
                    <a:pt x="463" y="-2286"/>
                  </a:moveTo>
                  <a:lnTo>
                    <a:pt x="463" y="14160"/>
                  </a:lnTo>
                </a:path>
              </a:pathLst>
            </a:custGeom>
            <a:ln w="5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90060" y="6027064"/>
              <a:ext cx="20320" cy="19685"/>
            </a:xfrm>
            <a:custGeom>
              <a:avLst/>
              <a:gdLst/>
              <a:ahLst/>
              <a:cxnLst/>
              <a:rect l="l" t="t" r="r" b="b"/>
              <a:pathLst>
                <a:path w="20320" h="19685">
                  <a:moveTo>
                    <a:pt x="20116" y="0"/>
                  </a:moveTo>
                  <a:lnTo>
                    <a:pt x="19189" y="11874"/>
                  </a:lnTo>
                  <a:lnTo>
                    <a:pt x="2730" y="19189"/>
                  </a:lnTo>
                  <a:lnTo>
                    <a:pt x="0" y="1827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74515" y="6019736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-2286" y="7772"/>
                  </a:moveTo>
                  <a:lnTo>
                    <a:pt x="2286" y="7772"/>
                  </a:lnTo>
                </a:path>
              </a:pathLst>
            </a:custGeom>
            <a:ln w="155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87050" y="5908179"/>
              <a:ext cx="223520" cy="126364"/>
            </a:xfrm>
            <a:custGeom>
              <a:avLst/>
              <a:gdLst/>
              <a:ahLst/>
              <a:cxnLst/>
              <a:rect l="l" t="t" r="r" b="b"/>
              <a:pathLst>
                <a:path w="223520" h="126364">
                  <a:moveTo>
                    <a:pt x="188366" y="122542"/>
                  </a:moveTo>
                  <a:lnTo>
                    <a:pt x="187464" y="111556"/>
                  </a:lnTo>
                  <a:lnTo>
                    <a:pt x="203911" y="104241"/>
                  </a:lnTo>
                  <a:lnTo>
                    <a:pt x="221297" y="107899"/>
                  </a:lnTo>
                  <a:lnTo>
                    <a:pt x="223126" y="118884"/>
                  </a:lnTo>
                  <a:lnTo>
                    <a:pt x="206667" y="126199"/>
                  </a:lnTo>
                  <a:lnTo>
                    <a:pt x="188366" y="122542"/>
                  </a:lnTo>
                  <a:close/>
                </a:path>
                <a:path w="223520" h="126364">
                  <a:moveTo>
                    <a:pt x="2743" y="18300"/>
                  </a:moveTo>
                  <a:lnTo>
                    <a:pt x="2743" y="7315"/>
                  </a:lnTo>
                </a:path>
                <a:path w="223520" h="126364">
                  <a:moveTo>
                    <a:pt x="19215" y="0"/>
                  </a:moveTo>
                  <a:lnTo>
                    <a:pt x="19215" y="11899"/>
                  </a:lnTo>
                  <a:lnTo>
                    <a:pt x="2743" y="18300"/>
                  </a:lnTo>
                  <a:lnTo>
                    <a:pt x="0" y="1830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71505" y="5899962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-2286" y="8229"/>
                  </a:moveTo>
                  <a:lnTo>
                    <a:pt x="2286" y="8229"/>
                  </a:lnTo>
                </a:path>
              </a:pathLst>
            </a:custGeom>
            <a:ln w="164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52049" y="5764631"/>
              <a:ext cx="254635" cy="151130"/>
            </a:xfrm>
            <a:custGeom>
              <a:avLst/>
              <a:gdLst/>
              <a:ahLst/>
              <a:cxnLst/>
              <a:rect l="l" t="t" r="r" b="b"/>
              <a:pathLst>
                <a:path w="254635" h="151129">
                  <a:moveTo>
                    <a:pt x="220383" y="146291"/>
                  </a:moveTo>
                  <a:lnTo>
                    <a:pt x="219455" y="135331"/>
                  </a:lnTo>
                  <a:lnTo>
                    <a:pt x="235915" y="128930"/>
                  </a:lnTo>
                  <a:lnTo>
                    <a:pt x="253301" y="132575"/>
                  </a:lnTo>
                  <a:lnTo>
                    <a:pt x="254215" y="143548"/>
                  </a:lnTo>
                  <a:lnTo>
                    <a:pt x="237743" y="150863"/>
                  </a:lnTo>
                  <a:lnTo>
                    <a:pt x="220383" y="146291"/>
                  </a:lnTo>
                  <a:close/>
                </a:path>
                <a:path w="254635" h="151129">
                  <a:moveTo>
                    <a:pt x="19202" y="33832"/>
                  </a:moveTo>
                  <a:lnTo>
                    <a:pt x="19202" y="21932"/>
                  </a:lnTo>
                </a:path>
                <a:path w="254635" h="151129">
                  <a:moveTo>
                    <a:pt x="35661" y="14630"/>
                  </a:moveTo>
                  <a:lnTo>
                    <a:pt x="35661" y="26504"/>
                  </a:lnTo>
                  <a:lnTo>
                    <a:pt x="19202" y="33832"/>
                  </a:lnTo>
                  <a:lnTo>
                    <a:pt x="16459" y="32905"/>
                  </a:lnTo>
                </a:path>
                <a:path w="254635" h="151129">
                  <a:moveTo>
                    <a:pt x="914" y="22847"/>
                  </a:moveTo>
                  <a:lnTo>
                    <a:pt x="0" y="19189"/>
                  </a:lnTo>
                  <a:lnTo>
                    <a:pt x="914" y="7315"/>
                  </a:lnTo>
                </a:path>
                <a:path w="254635" h="151129">
                  <a:moveTo>
                    <a:pt x="1828" y="18275"/>
                  </a:moveTo>
                  <a:lnTo>
                    <a:pt x="914" y="7315"/>
                  </a:lnTo>
                  <a:lnTo>
                    <a:pt x="17373" y="0"/>
                  </a:lnTo>
                  <a:lnTo>
                    <a:pt x="34747" y="4571"/>
                  </a:lnTo>
                  <a:lnTo>
                    <a:pt x="35661" y="14630"/>
                  </a:lnTo>
                  <a:lnTo>
                    <a:pt x="19202" y="21932"/>
                  </a:lnTo>
                  <a:lnTo>
                    <a:pt x="1828" y="182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811498" y="7421575"/>
              <a:ext cx="16510" cy="34925"/>
            </a:xfrm>
            <a:custGeom>
              <a:avLst/>
              <a:gdLst/>
              <a:ahLst/>
              <a:cxnLst/>
              <a:rect l="l" t="t" r="r" b="b"/>
              <a:pathLst>
                <a:path w="16510" h="34925">
                  <a:moveTo>
                    <a:pt x="495" y="0"/>
                  </a:moveTo>
                  <a:lnTo>
                    <a:pt x="0" y="419"/>
                  </a:lnTo>
                  <a:lnTo>
                    <a:pt x="0" y="25781"/>
                  </a:lnTo>
                  <a:lnTo>
                    <a:pt x="14960" y="34658"/>
                  </a:lnTo>
                  <a:lnTo>
                    <a:pt x="14960" y="10731"/>
                  </a:lnTo>
                  <a:lnTo>
                    <a:pt x="16090" y="10731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11498" y="7421575"/>
              <a:ext cx="16510" cy="34925"/>
            </a:xfrm>
            <a:custGeom>
              <a:avLst/>
              <a:gdLst/>
              <a:ahLst/>
              <a:cxnLst/>
              <a:rect l="l" t="t" r="r" b="b"/>
              <a:pathLst>
                <a:path w="16510" h="34925">
                  <a:moveTo>
                    <a:pt x="0" y="419"/>
                  </a:moveTo>
                  <a:lnTo>
                    <a:pt x="0" y="25781"/>
                  </a:lnTo>
                  <a:lnTo>
                    <a:pt x="14960" y="34658"/>
                  </a:lnTo>
                  <a:lnTo>
                    <a:pt x="14960" y="10731"/>
                  </a:lnTo>
                  <a:lnTo>
                    <a:pt x="16090" y="10731"/>
                  </a:lnTo>
                  <a:lnTo>
                    <a:pt x="495" y="0"/>
                  </a:lnTo>
                  <a:lnTo>
                    <a:pt x="0" y="41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11993" y="7410081"/>
              <a:ext cx="53975" cy="22225"/>
            </a:xfrm>
            <a:custGeom>
              <a:avLst/>
              <a:gdLst/>
              <a:ahLst/>
              <a:cxnLst/>
              <a:rect l="l" t="t" r="r" b="b"/>
              <a:pathLst>
                <a:path w="53975" h="22225">
                  <a:moveTo>
                    <a:pt x="39065" y="0"/>
                  </a:moveTo>
                  <a:lnTo>
                    <a:pt x="10490" y="2387"/>
                  </a:lnTo>
                  <a:lnTo>
                    <a:pt x="0" y="11493"/>
                  </a:lnTo>
                  <a:lnTo>
                    <a:pt x="15595" y="22225"/>
                  </a:lnTo>
                  <a:lnTo>
                    <a:pt x="43040" y="22225"/>
                  </a:lnTo>
                  <a:lnTo>
                    <a:pt x="53873" y="8724"/>
                  </a:lnTo>
                  <a:lnTo>
                    <a:pt x="41910" y="1600"/>
                  </a:lnTo>
                  <a:lnTo>
                    <a:pt x="39065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11993" y="7410081"/>
              <a:ext cx="53975" cy="22225"/>
            </a:xfrm>
            <a:custGeom>
              <a:avLst/>
              <a:gdLst/>
              <a:ahLst/>
              <a:cxnLst/>
              <a:rect l="l" t="t" r="r" b="b"/>
              <a:pathLst>
                <a:path w="53975" h="22225">
                  <a:moveTo>
                    <a:pt x="53873" y="8724"/>
                  </a:moveTo>
                  <a:lnTo>
                    <a:pt x="41910" y="1600"/>
                  </a:lnTo>
                  <a:lnTo>
                    <a:pt x="39065" y="0"/>
                  </a:lnTo>
                  <a:lnTo>
                    <a:pt x="10490" y="2387"/>
                  </a:lnTo>
                  <a:lnTo>
                    <a:pt x="0" y="11493"/>
                  </a:lnTo>
                  <a:lnTo>
                    <a:pt x="15595" y="22225"/>
                  </a:lnTo>
                  <a:lnTo>
                    <a:pt x="43040" y="22225"/>
                  </a:lnTo>
                  <a:lnTo>
                    <a:pt x="53873" y="872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26459" y="7432306"/>
              <a:ext cx="27305" cy="26034"/>
            </a:xfrm>
            <a:custGeom>
              <a:avLst/>
              <a:gdLst/>
              <a:ahLst/>
              <a:cxnLst/>
              <a:rect l="l" t="t" r="r" b="b"/>
              <a:pathLst>
                <a:path w="27304" h="26034">
                  <a:moveTo>
                    <a:pt x="26987" y="0"/>
                  </a:moveTo>
                  <a:lnTo>
                    <a:pt x="0" y="0"/>
                  </a:lnTo>
                  <a:lnTo>
                    <a:pt x="0" y="23926"/>
                  </a:lnTo>
                  <a:lnTo>
                    <a:pt x="26187" y="25412"/>
                  </a:lnTo>
                  <a:lnTo>
                    <a:pt x="26987" y="24803"/>
                  </a:lnTo>
                  <a:lnTo>
                    <a:pt x="26987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26459" y="7432306"/>
              <a:ext cx="27305" cy="26034"/>
            </a:xfrm>
            <a:custGeom>
              <a:avLst/>
              <a:gdLst/>
              <a:ahLst/>
              <a:cxnLst/>
              <a:rect l="l" t="t" r="r" b="b"/>
              <a:pathLst>
                <a:path w="27304" h="26034">
                  <a:moveTo>
                    <a:pt x="0" y="0"/>
                  </a:moveTo>
                  <a:lnTo>
                    <a:pt x="0" y="23926"/>
                  </a:lnTo>
                  <a:lnTo>
                    <a:pt x="26187" y="25412"/>
                  </a:lnTo>
                  <a:lnTo>
                    <a:pt x="26987" y="24803"/>
                  </a:lnTo>
                  <a:lnTo>
                    <a:pt x="2698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53446" y="7420660"/>
              <a:ext cx="12700" cy="36830"/>
            </a:xfrm>
            <a:custGeom>
              <a:avLst/>
              <a:gdLst/>
              <a:ahLst/>
              <a:cxnLst/>
              <a:rect l="l" t="t" r="r" b="b"/>
              <a:pathLst>
                <a:path w="12700" h="36829">
                  <a:moveTo>
                    <a:pt x="12700" y="0"/>
                  </a:moveTo>
                  <a:lnTo>
                    <a:pt x="1587" y="11645"/>
                  </a:lnTo>
                  <a:lnTo>
                    <a:pt x="0" y="11645"/>
                  </a:lnTo>
                  <a:lnTo>
                    <a:pt x="0" y="36449"/>
                  </a:lnTo>
                  <a:lnTo>
                    <a:pt x="12700" y="26746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53446" y="7420660"/>
              <a:ext cx="12700" cy="36830"/>
            </a:xfrm>
            <a:custGeom>
              <a:avLst/>
              <a:gdLst/>
              <a:ahLst/>
              <a:cxnLst/>
              <a:rect l="l" t="t" r="r" b="b"/>
              <a:pathLst>
                <a:path w="12700" h="36829">
                  <a:moveTo>
                    <a:pt x="12700" y="0"/>
                  </a:moveTo>
                  <a:lnTo>
                    <a:pt x="1587" y="11645"/>
                  </a:lnTo>
                  <a:lnTo>
                    <a:pt x="0" y="11645"/>
                  </a:lnTo>
                  <a:lnTo>
                    <a:pt x="0" y="36449"/>
                  </a:lnTo>
                  <a:lnTo>
                    <a:pt x="12700" y="26746"/>
                  </a:lnTo>
                  <a:lnTo>
                    <a:pt x="1270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27501" y="7799031"/>
              <a:ext cx="52069" cy="48260"/>
            </a:xfrm>
            <a:custGeom>
              <a:avLst/>
              <a:gdLst/>
              <a:ahLst/>
              <a:cxnLst/>
              <a:rect l="l" t="t" r="r" b="b"/>
              <a:pathLst>
                <a:path w="52070" h="48259">
                  <a:moveTo>
                    <a:pt x="46951" y="0"/>
                  </a:moveTo>
                  <a:lnTo>
                    <a:pt x="41529" y="2743"/>
                  </a:lnTo>
                  <a:lnTo>
                    <a:pt x="9017" y="21678"/>
                  </a:lnTo>
                  <a:lnTo>
                    <a:pt x="4521" y="23507"/>
                  </a:lnTo>
                  <a:lnTo>
                    <a:pt x="0" y="30708"/>
                  </a:lnTo>
                  <a:lnTo>
                    <a:pt x="0" y="44259"/>
                  </a:lnTo>
                  <a:lnTo>
                    <a:pt x="4521" y="47853"/>
                  </a:lnTo>
                  <a:lnTo>
                    <a:pt x="9017" y="45148"/>
                  </a:lnTo>
                  <a:lnTo>
                    <a:pt x="41529" y="26200"/>
                  </a:lnTo>
                  <a:lnTo>
                    <a:pt x="46951" y="24384"/>
                  </a:lnTo>
                  <a:lnTo>
                    <a:pt x="51447" y="17183"/>
                  </a:lnTo>
                  <a:lnTo>
                    <a:pt x="51447" y="3644"/>
                  </a:lnTo>
                  <a:lnTo>
                    <a:pt x="46951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27501" y="7799031"/>
              <a:ext cx="52069" cy="48260"/>
            </a:xfrm>
            <a:custGeom>
              <a:avLst/>
              <a:gdLst/>
              <a:ahLst/>
              <a:cxnLst/>
              <a:rect l="l" t="t" r="r" b="b"/>
              <a:pathLst>
                <a:path w="52070" h="48259">
                  <a:moveTo>
                    <a:pt x="9017" y="45148"/>
                  </a:moveTo>
                  <a:lnTo>
                    <a:pt x="4521" y="47853"/>
                  </a:lnTo>
                  <a:lnTo>
                    <a:pt x="0" y="44259"/>
                  </a:lnTo>
                  <a:lnTo>
                    <a:pt x="0" y="37934"/>
                  </a:lnTo>
                  <a:lnTo>
                    <a:pt x="0" y="30708"/>
                  </a:lnTo>
                  <a:lnTo>
                    <a:pt x="4521" y="23507"/>
                  </a:lnTo>
                  <a:lnTo>
                    <a:pt x="9017" y="21678"/>
                  </a:lnTo>
                  <a:lnTo>
                    <a:pt x="41529" y="2743"/>
                  </a:lnTo>
                  <a:lnTo>
                    <a:pt x="46951" y="0"/>
                  </a:lnTo>
                  <a:lnTo>
                    <a:pt x="51447" y="3644"/>
                  </a:lnTo>
                  <a:lnTo>
                    <a:pt x="51447" y="10845"/>
                  </a:lnTo>
                  <a:lnTo>
                    <a:pt x="51447" y="17183"/>
                  </a:lnTo>
                  <a:lnTo>
                    <a:pt x="46951" y="24384"/>
                  </a:lnTo>
                  <a:lnTo>
                    <a:pt x="41529" y="26200"/>
                  </a:lnTo>
                  <a:lnTo>
                    <a:pt x="9017" y="4514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05949" y="8069503"/>
              <a:ext cx="52069" cy="46990"/>
            </a:xfrm>
            <a:custGeom>
              <a:avLst/>
              <a:gdLst/>
              <a:ahLst/>
              <a:cxnLst/>
              <a:rect l="l" t="t" r="r" b="b"/>
              <a:pathLst>
                <a:path w="52070" h="46990">
                  <a:moveTo>
                    <a:pt x="46939" y="0"/>
                  </a:moveTo>
                  <a:lnTo>
                    <a:pt x="41529" y="1816"/>
                  </a:lnTo>
                  <a:lnTo>
                    <a:pt x="9931" y="20764"/>
                  </a:lnTo>
                  <a:lnTo>
                    <a:pt x="4521" y="23469"/>
                  </a:lnTo>
                  <a:lnTo>
                    <a:pt x="0" y="29794"/>
                  </a:lnTo>
                  <a:lnTo>
                    <a:pt x="0" y="43332"/>
                  </a:lnTo>
                  <a:lnTo>
                    <a:pt x="4521" y="46926"/>
                  </a:lnTo>
                  <a:lnTo>
                    <a:pt x="9931" y="45135"/>
                  </a:lnTo>
                  <a:lnTo>
                    <a:pt x="41529" y="25285"/>
                  </a:lnTo>
                  <a:lnTo>
                    <a:pt x="46939" y="23469"/>
                  </a:lnTo>
                  <a:lnTo>
                    <a:pt x="51447" y="16256"/>
                  </a:lnTo>
                  <a:lnTo>
                    <a:pt x="51447" y="3594"/>
                  </a:lnTo>
                  <a:lnTo>
                    <a:pt x="46939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05949" y="8069503"/>
              <a:ext cx="52069" cy="46990"/>
            </a:xfrm>
            <a:custGeom>
              <a:avLst/>
              <a:gdLst/>
              <a:ahLst/>
              <a:cxnLst/>
              <a:rect l="l" t="t" r="r" b="b"/>
              <a:pathLst>
                <a:path w="52070" h="46990">
                  <a:moveTo>
                    <a:pt x="9931" y="45135"/>
                  </a:moveTo>
                  <a:lnTo>
                    <a:pt x="4521" y="46926"/>
                  </a:lnTo>
                  <a:lnTo>
                    <a:pt x="0" y="43332"/>
                  </a:lnTo>
                  <a:lnTo>
                    <a:pt x="0" y="37007"/>
                  </a:lnTo>
                  <a:lnTo>
                    <a:pt x="0" y="29794"/>
                  </a:lnTo>
                  <a:lnTo>
                    <a:pt x="4521" y="23469"/>
                  </a:lnTo>
                  <a:lnTo>
                    <a:pt x="9931" y="20764"/>
                  </a:lnTo>
                  <a:lnTo>
                    <a:pt x="41529" y="1816"/>
                  </a:lnTo>
                  <a:lnTo>
                    <a:pt x="46939" y="0"/>
                  </a:lnTo>
                  <a:lnTo>
                    <a:pt x="51447" y="3594"/>
                  </a:lnTo>
                  <a:lnTo>
                    <a:pt x="51447" y="9944"/>
                  </a:lnTo>
                  <a:lnTo>
                    <a:pt x="51447" y="16256"/>
                  </a:lnTo>
                  <a:lnTo>
                    <a:pt x="46939" y="23469"/>
                  </a:lnTo>
                  <a:lnTo>
                    <a:pt x="41529" y="25285"/>
                  </a:lnTo>
                  <a:lnTo>
                    <a:pt x="9931" y="4513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70248" y="7485329"/>
              <a:ext cx="52069" cy="46990"/>
            </a:xfrm>
            <a:custGeom>
              <a:avLst/>
              <a:gdLst/>
              <a:ahLst/>
              <a:cxnLst/>
              <a:rect l="l" t="t" r="r" b="b"/>
              <a:pathLst>
                <a:path w="52070" h="46990">
                  <a:moveTo>
                    <a:pt x="46939" y="0"/>
                  </a:moveTo>
                  <a:lnTo>
                    <a:pt x="41528" y="1816"/>
                  </a:lnTo>
                  <a:lnTo>
                    <a:pt x="9944" y="20764"/>
                  </a:lnTo>
                  <a:lnTo>
                    <a:pt x="4521" y="23469"/>
                  </a:lnTo>
                  <a:lnTo>
                    <a:pt x="0" y="30708"/>
                  </a:lnTo>
                  <a:lnTo>
                    <a:pt x="0" y="43332"/>
                  </a:lnTo>
                  <a:lnTo>
                    <a:pt x="4521" y="46964"/>
                  </a:lnTo>
                  <a:lnTo>
                    <a:pt x="9944" y="45148"/>
                  </a:lnTo>
                  <a:lnTo>
                    <a:pt x="41528" y="26174"/>
                  </a:lnTo>
                  <a:lnTo>
                    <a:pt x="46939" y="23469"/>
                  </a:lnTo>
                  <a:lnTo>
                    <a:pt x="51473" y="16256"/>
                  </a:lnTo>
                  <a:lnTo>
                    <a:pt x="51473" y="3619"/>
                  </a:lnTo>
                  <a:lnTo>
                    <a:pt x="46939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70248" y="7485329"/>
              <a:ext cx="52069" cy="46990"/>
            </a:xfrm>
            <a:custGeom>
              <a:avLst/>
              <a:gdLst/>
              <a:ahLst/>
              <a:cxnLst/>
              <a:rect l="l" t="t" r="r" b="b"/>
              <a:pathLst>
                <a:path w="52070" h="46990">
                  <a:moveTo>
                    <a:pt x="9944" y="45148"/>
                  </a:moveTo>
                  <a:lnTo>
                    <a:pt x="4521" y="46964"/>
                  </a:lnTo>
                  <a:lnTo>
                    <a:pt x="0" y="43332"/>
                  </a:lnTo>
                  <a:lnTo>
                    <a:pt x="0" y="37007"/>
                  </a:lnTo>
                  <a:lnTo>
                    <a:pt x="0" y="30708"/>
                  </a:lnTo>
                  <a:lnTo>
                    <a:pt x="4521" y="23469"/>
                  </a:lnTo>
                  <a:lnTo>
                    <a:pt x="9944" y="20764"/>
                  </a:lnTo>
                  <a:lnTo>
                    <a:pt x="41528" y="1816"/>
                  </a:lnTo>
                  <a:lnTo>
                    <a:pt x="46939" y="0"/>
                  </a:lnTo>
                  <a:lnTo>
                    <a:pt x="51473" y="3619"/>
                  </a:lnTo>
                  <a:lnTo>
                    <a:pt x="51473" y="9918"/>
                  </a:lnTo>
                  <a:lnTo>
                    <a:pt x="51473" y="16256"/>
                  </a:lnTo>
                  <a:lnTo>
                    <a:pt x="46939" y="23469"/>
                  </a:lnTo>
                  <a:lnTo>
                    <a:pt x="41528" y="26174"/>
                  </a:lnTo>
                  <a:lnTo>
                    <a:pt x="9944" y="4514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93159" y="7490714"/>
              <a:ext cx="31750" cy="40640"/>
            </a:xfrm>
            <a:custGeom>
              <a:avLst/>
              <a:gdLst/>
              <a:ahLst/>
              <a:cxnLst/>
              <a:rect l="l" t="t" r="r" b="b"/>
              <a:pathLst>
                <a:path w="31750" h="40640">
                  <a:moveTo>
                    <a:pt x="9220" y="0"/>
                  </a:moveTo>
                  <a:lnTo>
                    <a:pt x="0" y="13995"/>
                  </a:lnTo>
                  <a:lnTo>
                    <a:pt x="0" y="32054"/>
                  </a:lnTo>
                  <a:lnTo>
                    <a:pt x="10845" y="36563"/>
                  </a:lnTo>
                  <a:lnTo>
                    <a:pt x="20777" y="40182"/>
                  </a:lnTo>
                  <a:lnTo>
                    <a:pt x="31597" y="25717"/>
                  </a:lnTo>
                  <a:lnTo>
                    <a:pt x="31597" y="7670"/>
                  </a:lnTo>
                  <a:lnTo>
                    <a:pt x="22275" y="3276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91927" y="7490764"/>
              <a:ext cx="31750" cy="40005"/>
            </a:xfrm>
            <a:custGeom>
              <a:avLst/>
              <a:gdLst/>
              <a:ahLst/>
              <a:cxnLst/>
              <a:rect l="l" t="t" r="r" b="b"/>
              <a:pathLst>
                <a:path w="31750" h="40004">
                  <a:moveTo>
                    <a:pt x="21653" y="4483"/>
                  </a:moveTo>
                  <a:lnTo>
                    <a:pt x="31584" y="8115"/>
                  </a:lnTo>
                  <a:lnTo>
                    <a:pt x="20764" y="2705"/>
                  </a:lnTo>
                  <a:lnTo>
                    <a:pt x="10820" y="0"/>
                  </a:lnTo>
                  <a:lnTo>
                    <a:pt x="0" y="14439"/>
                  </a:lnTo>
                  <a:lnTo>
                    <a:pt x="0" y="31572"/>
                  </a:lnTo>
                  <a:lnTo>
                    <a:pt x="10820" y="37007"/>
                  </a:lnTo>
                  <a:lnTo>
                    <a:pt x="10820" y="18948"/>
                  </a:lnTo>
                  <a:lnTo>
                    <a:pt x="21653" y="4483"/>
                  </a:lnTo>
                  <a:close/>
                </a:path>
                <a:path w="31750" h="40004">
                  <a:moveTo>
                    <a:pt x="21653" y="4483"/>
                  </a:moveTo>
                  <a:lnTo>
                    <a:pt x="10820" y="18948"/>
                  </a:lnTo>
                  <a:lnTo>
                    <a:pt x="10820" y="37007"/>
                  </a:lnTo>
                  <a:lnTo>
                    <a:pt x="21653" y="39712"/>
                  </a:lnTo>
                  <a:lnTo>
                    <a:pt x="31584" y="25272"/>
                  </a:lnTo>
                  <a:lnTo>
                    <a:pt x="31584" y="8115"/>
                  </a:lnTo>
                  <a:lnTo>
                    <a:pt x="21653" y="4483"/>
                  </a:lnTo>
                  <a:close/>
                </a:path>
                <a:path w="31750" h="40004">
                  <a:moveTo>
                    <a:pt x="0" y="14439"/>
                  </a:moveTo>
                  <a:lnTo>
                    <a:pt x="10820" y="1894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87254" y="7726959"/>
              <a:ext cx="51435" cy="46990"/>
            </a:xfrm>
            <a:custGeom>
              <a:avLst/>
              <a:gdLst/>
              <a:ahLst/>
              <a:cxnLst/>
              <a:rect l="l" t="t" r="r" b="b"/>
              <a:pathLst>
                <a:path w="51435" h="46990">
                  <a:moveTo>
                    <a:pt x="46951" y="0"/>
                  </a:moveTo>
                  <a:lnTo>
                    <a:pt x="41516" y="1803"/>
                  </a:lnTo>
                  <a:lnTo>
                    <a:pt x="9931" y="20777"/>
                  </a:lnTo>
                  <a:lnTo>
                    <a:pt x="4508" y="23482"/>
                  </a:lnTo>
                  <a:lnTo>
                    <a:pt x="0" y="30708"/>
                  </a:lnTo>
                  <a:lnTo>
                    <a:pt x="0" y="43319"/>
                  </a:lnTo>
                  <a:lnTo>
                    <a:pt x="4508" y="46951"/>
                  </a:lnTo>
                  <a:lnTo>
                    <a:pt x="9931" y="45123"/>
                  </a:lnTo>
                  <a:lnTo>
                    <a:pt x="41516" y="26187"/>
                  </a:lnTo>
                  <a:lnTo>
                    <a:pt x="46951" y="23482"/>
                  </a:lnTo>
                  <a:lnTo>
                    <a:pt x="51434" y="16243"/>
                  </a:lnTo>
                  <a:lnTo>
                    <a:pt x="51434" y="3619"/>
                  </a:lnTo>
                  <a:lnTo>
                    <a:pt x="46951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87254" y="7726959"/>
              <a:ext cx="51435" cy="46990"/>
            </a:xfrm>
            <a:custGeom>
              <a:avLst/>
              <a:gdLst/>
              <a:ahLst/>
              <a:cxnLst/>
              <a:rect l="l" t="t" r="r" b="b"/>
              <a:pathLst>
                <a:path w="51435" h="46990">
                  <a:moveTo>
                    <a:pt x="9931" y="45123"/>
                  </a:moveTo>
                  <a:lnTo>
                    <a:pt x="4508" y="46951"/>
                  </a:lnTo>
                  <a:lnTo>
                    <a:pt x="0" y="43319"/>
                  </a:lnTo>
                  <a:lnTo>
                    <a:pt x="0" y="37033"/>
                  </a:lnTo>
                  <a:lnTo>
                    <a:pt x="0" y="30708"/>
                  </a:lnTo>
                  <a:lnTo>
                    <a:pt x="4508" y="23482"/>
                  </a:lnTo>
                  <a:lnTo>
                    <a:pt x="9931" y="20777"/>
                  </a:lnTo>
                  <a:lnTo>
                    <a:pt x="41516" y="1803"/>
                  </a:lnTo>
                  <a:lnTo>
                    <a:pt x="46951" y="0"/>
                  </a:lnTo>
                  <a:lnTo>
                    <a:pt x="51434" y="3619"/>
                  </a:lnTo>
                  <a:lnTo>
                    <a:pt x="51434" y="9944"/>
                  </a:lnTo>
                  <a:lnTo>
                    <a:pt x="51434" y="16243"/>
                  </a:lnTo>
                  <a:lnTo>
                    <a:pt x="46951" y="23482"/>
                  </a:lnTo>
                  <a:lnTo>
                    <a:pt x="41516" y="26187"/>
                  </a:lnTo>
                  <a:lnTo>
                    <a:pt x="9931" y="451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910152" y="7732331"/>
              <a:ext cx="31750" cy="40640"/>
            </a:xfrm>
            <a:custGeom>
              <a:avLst/>
              <a:gdLst/>
              <a:ahLst/>
              <a:cxnLst/>
              <a:rect l="l" t="t" r="r" b="b"/>
              <a:pathLst>
                <a:path w="31750" h="40640">
                  <a:moveTo>
                    <a:pt x="9220" y="0"/>
                  </a:moveTo>
                  <a:lnTo>
                    <a:pt x="0" y="13995"/>
                  </a:lnTo>
                  <a:lnTo>
                    <a:pt x="0" y="32054"/>
                  </a:lnTo>
                  <a:lnTo>
                    <a:pt x="10833" y="36563"/>
                  </a:lnTo>
                  <a:lnTo>
                    <a:pt x="20777" y="40195"/>
                  </a:lnTo>
                  <a:lnTo>
                    <a:pt x="31597" y="25730"/>
                  </a:lnTo>
                  <a:lnTo>
                    <a:pt x="31597" y="7683"/>
                  </a:lnTo>
                  <a:lnTo>
                    <a:pt x="22263" y="3263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08933" y="7732382"/>
              <a:ext cx="31750" cy="40005"/>
            </a:xfrm>
            <a:custGeom>
              <a:avLst/>
              <a:gdLst/>
              <a:ahLst/>
              <a:cxnLst/>
              <a:rect l="l" t="t" r="r" b="b"/>
              <a:pathLst>
                <a:path w="31750" h="40004">
                  <a:moveTo>
                    <a:pt x="21640" y="4495"/>
                  </a:moveTo>
                  <a:lnTo>
                    <a:pt x="31572" y="8115"/>
                  </a:lnTo>
                  <a:lnTo>
                    <a:pt x="20751" y="2705"/>
                  </a:lnTo>
                  <a:lnTo>
                    <a:pt x="10807" y="0"/>
                  </a:lnTo>
                  <a:lnTo>
                    <a:pt x="0" y="14439"/>
                  </a:lnTo>
                  <a:lnTo>
                    <a:pt x="0" y="31584"/>
                  </a:lnTo>
                  <a:lnTo>
                    <a:pt x="10807" y="37007"/>
                  </a:lnTo>
                  <a:lnTo>
                    <a:pt x="10807" y="18961"/>
                  </a:lnTo>
                  <a:lnTo>
                    <a:pt x="21640" y="4495"/>
                  </a:lnTo>
                  <a:close/>
                </a:path>
                <a:path w="31750" h="40004">
                  <a:moveTo>
                    <a:pt x="21640" y="4495"/>
                  </a:moveTo>
                  <a:lnTo>
                    <a:pt x="10807" y="18961"/>
                  </a:lnTo>
                  <a:lnTo>
                    <a:pt x="10807" y="37007"/>
                  </a:lnTo>
                  <a:lnTo>
                    <a:pt x="21640" y="39700"/>
                  </a:lnTo>
                  <a:lnTo>
                    <a:pt x="31572" y="25285"/>
                  </a:lnTo>
                  <a:lnTo>
                    <a:pt x="31572" y="8115"/>
                  </a:lnTo>
                  <a:lnTo>
                    <a:pt x="21640" y="4495"/>
                  </a:lnTo>
                  <a:close/>
                </a:path>
                <a:path w="31750" h="40004">
                  <a:moveTo>
                    <a:pt x="0" y="14439"/>
                  </a:moveTo>
                  <a:lnTo>
                    <a:pt x="10807" y="1896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87572" y="7520508"/>
              <a:ext cx="16510" cy="34925"/>
            </a:xfrm>
            <a:custGeom>
              <a:avLst/>
              <a:gdLst/>
              <a:ahLst/>
              <a:cxnLst/>
              <a:rect l="l" t="t" r="r" b="b"/>
              <a:pathLst>
                <a:path w="16510" h="34925">
                  <a:moveTo>
                    <a:pt x="495" y="0"/>
                  </a:moveTo>
                  <a:lnTo>
                    <a:pt x="0" y="419"/>
                  </a:lnTo>
                  <a:lnTo>
                    <a:pt x="0" y="25781"/>
                  </a:lnTo>
                  <a:lnTo>
                    <a:pt x="14960" y="34658"/>
                  </a:lnTo>
                  <a:lnTo>
                    <a:pt x="14960" y="10731"/>
                  </a:lnTo>
                  <a:lnTo>
                    <a:pt x="16103" y="10731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387572" y="7520508"/>
              <a:ext cx="16510" cy="34925"/>
            </a:xfrm>
            <a:custGeom>
              <a:avLst/>
              <a:gdLst/>
              <a:ahLst/>
              <a:cxnLst/>
              <a:rect l="l" t="t" r="r" b="b"/>
              <a:pathLst>
                <a:path w="16510" h="34925">
                  <a:moveTo>
                    <a:pt x="0" y="419"/>
                  </a:moveTo>
                  <a:lnTo>
                    <a:pt x="0" y="25781"/>
                  </a:lnTo>
                  <a:lnTo>
                    <a:pt x="14960" y="34658"/>
                  </a:lnTo>
                  <a:lnTo>
                    <a:pt x="14960" y="10731"/>
                  </a:lnTo>
                  <a:lnTo>
                    <a:pt x="16103" y="10731"/>
                  </a:lnTo>
                  <a:lnTo>
                    <a:pt x="495" y="0"/>
                  </a:lnTo>
                  <a:lnTo>
                    <a:pt x="0" y="4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88067" y="7509014"/>
              <a:ext cx="53975" cy="22225"/>
            </a:xfrm>
            <a:custGeom>
              <a:avLst/>
              <a:gdLst/>
              <a:ahLst/>
              <a:cxnLst/>
              <a:rect l="l" t="t" r="r" b="b"/>
              <a:pathLst>
                <a:path w="53975" h="22225">
                  <a:moveTo>
                    <a:pt x="39065" y="0"/>
                  </a:moveTo>
                  <a:lnTo>
                    <a:pt x="10490" y="2387"/>
                  </a:lnTo>
                  <a:lnTo>
                    <a:pt x="0" y="11493"/>
                  </a:lnTo>
                  <a:lnTo>
                    <a:pt x="15608" y="22225"/>
                  </a:lnTo>
                  <a:lnTo>
                    <a:pt x="43040" y="22225"/>
                  </a:lnTo>
                  <a:lnTo>
                    <a:pt x="53873" y="8724"/>
                  </a:lnTo>
                  <a:lnTo>
                    <a:pt x="41910" y="1600"/>
                  </a:lnTo>
                  <a:lnTo>
                    <a:pt x="39065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88067" y="7509014"/>
              <a:ext cx="53975" cy="22225"/>
            </a:xfrm>
            <a:custGeom>
              <a:avLst/>
              <a:gdLst/>
              <a:ahLst/>
              <a:cxnLst/>
              <a:rect l="l" t="t" r="r" b="b"/>
              <a:pathLst>
                <a:path w="53975" h="22225">
                  <a:moveTo>
                    <a:pt x="53873" y="8724"/>
                  </a:moveTo>
                  <a:lnTo>
                    <a:pt x="41910" y="1600"/>
                  </a:lnTo>
                  <a:lnTo>
                    <a:pt x="39065" y="0"/>
                  </a:lnTo>
                  <a:lnTo>
                    <a:pt x="10490" y="2387"/>
                  </a:lnTo>
                  <a:lnTo>
                    <a:pt x="0" y="11493"/>
                  </a:lnTo>
                  <a:lnTo>
                    <a:pt x="15608" y="22225"/>
                  </a:lnTo>
                  <a:lnTo>
                    <a:pt x="43040" y="22225"/>
                  </a:lnTo>
                  <a:lnTo>
                    <a:pt x="53873" y="872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02533" y="7531239"/>
              <a:ext cx="27305" cy="26034"/>
            </a:xfrm>
            <a:custGeom>
              <a:avLst/>
              <a:gdLst/>
              <a:ahLst/>
              <a:cxnLst/>
              <a:rect l="l" t="t" r="r" b="b"/>
              <a:pathLst>
                <a:path w="27304" h="26034">
                  <a:moveTo>
                    <a:pt x="26987" y="0"/>
                  </a:moveTo>
                  <a:lnTo>
                    <a:pt x="0" y="0"/>
                  </a:lnTo>
                  <a:lnTo>
                    <a:pt x="0" y="23926"/>
                  </a:lnTo>
                  <a:lnTo>
                    <a:pt x="26187" y="25412"/>
                  </a:lnTo>
                  <a:lnTo>
                    <a:pt x="26987" y="24803"/>
                  </a:lnTo>
                  <a:lnTo>
                    <a:pt x="26987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02533" y="7531239"/>
              <a:ext cx="27305" cy="26034"/>
            </a:xfrm>
            <a:custGeom>
              <a:avLst/>
              <a:gdLst/>
              <a:ahLst/>
              <a:cxnLst/>
              <a:rect l="l" t="t" r="r" b="b"/>
              <a:pathLst>
                <a:path w="27304" h="26034">
                  <a:moveTo>
                    <a:pt x="0" y="0"/>
                  </a:moveTo>
                  <a:lnTo>
                    <a:pt x="0" y="23926"/>
                  </a:lnTo>
                  <a:lnTo>
                    <a:pt x="26187" y="25412"/>
                  </a:lnTo>
                  <a:lnTo>
                    <a:pt x="26987" y="24803"/>
                  </a:lnTo>
                  <a:lnTo>
                    <a:pt x="2698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429520" y="7519593"/>
              <a:ext cx="12700" cy="36830"/>
            </a:xfrm>
            <a:custGeom>
              <a:avLst/>
              <a:gdLst/>
              <a:ahLst/>
              <a:cxnLst/>
              <a:rect l="l" t="t" r="r" b="b"/>
              <a:pathLst>
                <a:path w="12700" h="36829">
                  <a:moveTo>
                    <a:pt x="12700" y="0"/>
                  </a:moveTo>
                  <a:lnTo>
                    <a:pt x="1587" y="11645"/>
                  </a:lnTo>
                  <a:lnTo>
                    <a:pt x="0" y="11645"/>
                  </a:lnTo>
                  <a:lnTo>
                    <a:pt x="0" y="36448"/>
                  </a:lnTo>
                  <a:lnTo>
                    <a:pt x="12700" y="26746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429520" y="7519593"/>
              <a:ext cx="12700" cy="36830"/>
            </a:xfrm>
            <a:custGeom>
              <a:avLst/>
              <a:gdLst/>
              <a:ahLst/>
              <a:cxnLst/>
              <a:rect l="l" t="t" r="r" b="b"/>
              <a:pathLst>
                <a:path w="12700" h="36829">
                  <a:moveTo>
                    <a:pt x="12700" y="0"/>
                  </a:moveTo>
                  <a:lnTo>
                    <a:pt x="1587" y="11645"/>
                  </a:lnTo>
                  <a:lnTo>
                    <a:pt x="0" y="11645"/>
                  </a:lnTo>
                  <a:lnTo>
                    <a:pt x="0" y="36448"/>
                  </a:lnTo>
                  <a:lnTo>
                    <a:pt x="12700" y="26746"/>
                  </a:lnTo>
                  <a:lnTo>
                    <a:pt x="1270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624491" y="5369598"/>
              <a:ext cx="390525" cy="53975"/>
            </a:xfrm>
            <a:custGeom>
              <a:avLst/>
              <a:gdLst/>
              <a:ahLst/>
              <a:cxnLst/>
              <a:rect l="l" t="t" r="r" b="b"/>
              <a:pathLst>
                <a:path w="390525" h="53975">
                  <a:moveTo>
                    <a:pt x="389991" y="0"/>
                  </a:moveTo>
                  <a:lnTo>
                    <a:pt x="389991" y="53949"/>
                  </a:lnTo>
                </a:path>
                <a:path w="390525" h="53975">
                  <a:moveTo>
                    <a:pt x="11112" y="5613"/>
                  </a:moveTo>
                  <a:lnTo>
                    <a:pt x="6350" y="4025"/>
                  </a:lnTo>
                  <a:lnTo>
                    <a:pt x="1587" y="8000"/>
                  </a:lnTo>
                  <a:lnTo>
                    <a:pt x="0" y="135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761900" y="501035"/>
            <a:ext cx="50355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25" dirty="0">
                <a:latin typeface="Arial"/>
                <a:cs typeface="Arial"/>
              </a:rPr>
              <a:t>Codos</a:t>
            </a:r>
            <a:r>
              <a:rPr sz="1150" spc="-60" dirty="0"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30</a:t>
            </a:fld>
            <a:endParaRPr spc="-75" dirty="0"/>
          </a:p>
        </p:txBody>
      </p:sp>
      <p:sp>
        <p:nvSpPr>
          <p:cNvPr id="55" name="object 55"/>
          <p:cNvSpPr txBox="1"/>
          <p:nvPr/>
        </p:nvSpPr>
        <p:spPr>
          <a:xfrm>
            <a:off x="7957578" y="489604"/>
            <a:ext cx="43834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-15" dirty="0">
                <a:latin typeface="Arial"/>
                <a:cs typeface="Arial"/>
              </a:rPr>
              <a:t>Codos</a:t>
            </a:r>
            <a:r>
              <a:rPr sz="1000" spc="-15" dirty="0">
                <a:latin typeface="Lucida Sans Unicode"/>
                <a:cs typeface="Lucida Sans Unicode"/>
              </a:rPr>
              <a:t>.permiten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giros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y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cambios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5" dirty="0">
                <a:latin typeface="Lucida Sans Unicode"/>
                <a:cs typeface="Lucida Sans Unicode"/>
              </a:rPr>
              <a:t>de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5" dirty="0">
                <a:latin typeface="Lucida Sans Unicode"/>
                <a:cs typeface="Lucida Sans Unicode"/>
              </a:rPr>
              <a:t>altura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en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el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sistema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5" dirty="0">
                <a:latin typeface="Lucida Sans Unicode"/>
                <a:cs typeface="Lucida Sans Unicode"/>
              </a:rPr>
              <a:t>de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vías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5" dirty="0">
                <a:latin typeface="Lucida Sans Unicode"/>
                <a:cs typeface="Lucida Sans Unicode"/>
              </a:rPr>
              <a:t>de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buses. </a:t>
            </a:r>
            <a:r>
              <a:rPr sz="1000" spc="-3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se.suministran.con.un.apilamiento.junto.y.cubiertas..Los.codos.pueden.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pedirse.como.pilas.o.secciones..</a:t>
            </a:r>
            <a:r>
              <a:rPr sz="1000" b="1" spc="-20" dirty="0">
                <a:latin typeface="Arial"/>
                <a:cs typeface="Arial"/>
              </a:rPr>
              <a:t>Pilas </a:t>
            </a:r>
            <a:r>
              <a:rPr sz="1000" b="1" spc="25" dirty="0">
                <a:latin typeface="Arial"/>
                <a:cs typeface="Arial"/>
              </a:rPr>
              <a:t>de </a:t>
            </a:r>
            <a:r>
              <a:rPr sz="1000" b="1" spc="-20" dirty="0">
                <a:latin typeface="Arial"/>
                <a:cs typeface="Arial"/>
              </a:rPr>
              <a:t>codo</a:t>
            </a:r>
            <a:r>
              <a:rPr sz="1000" spc="-20" dirty="0">
                <a:latin typeface="Lucida Sans Unicode"/>
                <a:cs typeface="Lucida Sans Unicode"/>
              </a:rPr>
              <a:t>.son.pilas.juntas.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que.están.angulados.“de.borde.a.lo.”.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(para.cambios.hacia.arriba.o.abajo).o.“planos. sabio”.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(para.cambios.a.la.izquierda.o.la.derecha).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957730" y="1981219"/>
            <a:ext cx="12858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5" dirty="0">
                <a:latin typeface="Lucida Sans Unicode"/>
                <a:cs typeface="Lucida Sans Unicode"/>
              </a:rPr>
              <a:t>Pila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conjunta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extraíble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998942" y="3414687"/>
            <a:ext cx="1374140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0" dirty="0">
                <a:latin typeface="Lucida Sans Unicode"/>
                <a:cs typeface="Lucida Sans Unicode"/>
              </a:rPr>
              <a:t>Codo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derecho</a:t>
            </a:r>
            <a:endParaRPr sz="750">
              <a:latin typeface="Lucida Sans Unicode"/>
              <a:cs typeface="Lucida Sans Unicode"/>
            </a:endParaRPr>
          </a:p>
          <a:p>
            <a:pPr marR="5080" algn="r">
              <a:spcBef>
                <a:spcPts val="730"/>
              </a:spcBef>
            </a:pPr>
            <a:r>
              <a:rPr sz="850" spc="-15" dirty="0">
                <a:latin typeface="Lucida Sans Unicode"/>
                <a:cs typeface="Lucida Sans Unicode"/>
              </a:rPr>
              <a:t>Cubrir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1604966" y="3721176"/>
            <a:ext cx="55118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5" dirty="0">
                <a:latin typeface="Lucida Sans Unicode"/>
                <a:cs typeface="Lucida Sans Unicode"/>
              </a:rPr>
              <a:t>Codo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5" dirty="0">
                <a:latin typeface="Lucida Sans Unicode"/>
                <a:cs typeface="Lucida Sans Unicode"/>
              </a:rPr>
              <a:t>hacia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5" dirty="0">
                <a:latin typeface="Lucida Sans Unicode"/>
                <a:cs typeface="Lucida Sans Unicode"/>
              </a:rPr>
              <a:t>arriba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761899" y="4514235"/>
            <a:ext cx="14274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25" dirty="0">
                <a:latin typeface="Arial"/>
                <a:cs typeface="Arial"/>
              </a:rPr>
              <a:t>Codos </a:t>
            </a:r>
            <a:r>
              <a:rPr sz="1150" b="1" spc="15" dirty="0">
                <a:latin typeface="Arial"/>
                <a:cs typeface="Arial"/>
              </a:rPr>
              <a:t>combinados</a:t>
            </a:r>
            <a:r>
              <a:rPr sz="1150" spc="-60" dirty="0"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957729" y="4500265"/>
            <a:ext cx="37039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20" dirty="0">
                <a:latin typeface="Arial"/>
                <a:cs typeface="Arial"/>
              </a:rPr>
              <a:t>Codos </a:t>
            </a:r>
            <a:r>
              <a:rPr sz="900" b="1" spc="-10" dirty="0">
                <a:latin typeface="Arial"/>
                <a:cs typeface="Arial"/>
              </a:rPr>
              <a:t>combinados</a:t>
            </a:r>
            <a:r>
              <a:rPr sz="900" spc="-10" dirty="0">
                <a:latin typeface="Lucida Sans Unicode"/>
                <a:cs typeface="Lucida Sans Unicode"/>
              </a:rPr>
              <a:t>.puede.enrutar.el.sistema.de.vías.de.autobuses. </a:t>
            </a:r>
            <a:r>
              <a:rPr sz="900" spc="-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o.abajo.y.derecha.o.izquierda..Están.disponibles.en.una.variedad.de.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configuraciones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120294" y="8216844"/>
            <a:ext cx="15271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0" dirty="0">
                <a:latin typeface="Lucida Sans Unicode"/>
                <a:cs typeface="Lucida Sans Unicode"/>
              </a:rPr>
              <a:t>Codo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combinado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20" dirty="0">
                <a:latin typeface="Lucida Sans Unicode"/>
                <a:cs typeface="Lucida Sans Unicode"/>
              </a:rPr>
              <a:t>izquierdo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arriba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2844" y="1239011"/>
            <a:ext cx="3293376" cy="33960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21" y="5300117"/>
            <a:ext cx="3293389" cy="195957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990" y="583334"/>
            <a:ext cx="36957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5" dirty="0">
                <a:latin typeface="Arial"/>
                <a:cs typeface="Arial"/>
              </a:rPr>
              <a:t>Camisetas</a:t>
            </a:r>
            <a:r>
              <a:rPr sz="500" spc="-25" dirty="0">
                <a:latin typeface="Lucida Sans Unicode"/>
                <a:cs typeface="Lucida Sans Unicode"/>
              </a:rPr>
              <a:t>.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789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3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0" y="551585"/>
            <a:ext cx="4027804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15" dirty="0">
                <a:latin typeface="Arial"/>
                <a:cs typeface="Arial"/>
              </a:rPr>
              <a:t>Camisetas</a:t>
            </a:r>
            <a:r>
              <a:rPr sz="750" spc="-15" dirty="0">
                <a:latin typeface="Lucida Sans Unicode"/>
                <a:cs typeface="Lucida Sans Unicode"/>
              </a:rPr>
              <a:t>se.utilizan.para.comenzar.una.nueva.sección.de.vía.de.buses.en.una.diferente.</a:t>
            </a:r>
            <a:endParaRPr sz="750">
              <a:latin typeface="Lucida Sans Unicode"/>
              <a:cs typeface="Lucida Sans Unicode"/>
            </a:endParaRPr>
          </a:p>
          <a:p>
            <a:pPr marL="12700" marR="220345">
              <a:lnSpc>
                <a:spcPct val="160000"/>
              </a:lnSpc>
            </a:pPr>
            <a:r>
              <a:rPr sz="750" spc="-20" dirty="0">
                <a:latin typeface="Lucida Sans Unicode"/>
                <a:cs typeface="Lucida Sans Unicode"/>
              </a:rPr>
              <a:t>dirección..Los</a:t>
            </a:r>
            <a:r>
              <a:rPr sz="750" spc="35" dirty="0">
                <a:latin typeface="Lucida Sans Unicode"/>
                <a:cs typeface="Lucida Sans Unicode"/>
              </a:rPr>
              <a:t> </a:t>
            </a:r>
            <a:r>
              <a:rPr sz="750" spc="-15" dirty="0">
                <a:latin typeface="Lucida Sans Unicode"/>
                <a:cs typeface="Lucida Sans Unicode"/>
              </a:rPr>
              <a:t>tees.pueden.comenzar.una.nueva.sección.a.la.derecha,.a.la.izquierda,. </a:t>
            </a:r>
            <a:r>
              <a:rPr sz="750" spc="-220" dirty="0">
                <a:latin typeface="Lucida Sans Unicode"/>
                <a:cs typeface="Lucida Sans Unicode"/>
              </a:rPr>
              <a:t> </a:t>
            </a:r>
            <a:r>
              <a:rPr sz="750" spc="-20" dirty="0">
                <a:latin typeface="Lucida Sans Unicode"/>
                <a:cs typeface="Lucida Sans Unicode"/>
              </a:rPr>
              <a:t>arriba,.o.abajo..Las.Tes.se.suministran.con.dos.pilas.de.juntas.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98490" y="3215774"/>
            <a:ext cx="5257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65" dirty="0">
                <a:latin typeface="Lucida Sans Unicode"/>
                <a:cs typeface="Lucida Sans Unicode"/>
              </a:rPr>
              <a:t>T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derecha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00297" y="4693381"/>
            <a:ext cx="5638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Lucida Sans Unicode"/>
                <a:cs typeface="Lucida Sans Unicode"/>
              </a:rPr>
              <a:t>camiseta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abajo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990" y="4928006"/>
            <a:ext cx="5359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latin typeface="Arial"/>
                <a:cs typeface="Arial"/>
              </a:rPr>
              <a:t>cruces</a:t>
            </a:r>
            <a:r>
              <a:rPr sz="1150" spc="-60" dirty="0"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69" y="4978806"/>
            <a:ext cx="35598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latin typeface="Lucida Sans Unicode"/>
                <a:cs typeface="Lucida Sans Unicode"/>
              </a:rPr>
              <a:t>UNA.</a:t>
            </a:r>
            <a:r>
              <a:rPr sz="750" b="1" spc="-15" dirty="0">
                <a:latin typeface="Arial"/>
                <a:cs typeface="Arial"/>
              </a:rPr>
              <a:t>cruz</a:t>
            </a:r>
            <a:r>
              <a:rPr sz="750" spc="-15" dirty="0">
                <a:latin typeface="Lucida Sans Unicode"/>
                <a:cs typeface="Lucida Sans Unicode"/>
              </a:rPr>
              <a:t>.permite.una.vía.de.autobuses.que.se.extienda.en.cuatro.direcciones.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9454" y="1421499"/>
            <a:ext cx="4105287" cy="395284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555287" y="7042354"/>
            <a:ext cx="46990" cy="28575"/>
          </a:xfrm>
          <a:custGeom>
            <a:avLst/>
            <a:gdLst/>
            <a:ahLst/>
            <a:cxnLst/>
            <a:rect l="l" t="t" r="r" b="b"/>
            <a:pathLst>
              <a:path w="46989" h="28575">
                <a:moveTo>
                  <a:pt x="1841" y="0"/>
                </a:moveTo>
                <a:lnTo>
                  <a:pt x="0" y="139"/>
                </a:lnTo>
                <a:lnTo>
                  <a:pt x="0" y="28460"/>
                </a:lnTo>
                <a:lnTo>
                  <a:pt x="45847" y="25615"/>
                </a:lnTo>
                <a:lnTo>
                  <a:pt x="46024" y="25730"/>
                </a:lnTo>
                <a:lnTo>
                  <a:pt x="46634" y="24688"/>
                </a:lnTo>
                <a:lnTo>
                  <a:pt x="1841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280967" y="8082027"/>
            <a:ext cx="262890" cy="140335"/>
          </a:xfrm>
          <a:custGeom>
            <a:avLst/>
            <a:gdLst/>
            <a:ahLst/>
            <a:cxnLst/>
            <a:rect l="l" t="t" r="r" b="b"/>
            <a:pathLst>
              <a:path w="262889" h="140334">
                <a:moveTo>
                  <a:pt x="107911" y="0"/>
                </a:moveTo>
                <a:lnTo>
                  <a:pt x="25603" y="5486"/>
                </a:lnTo>
                <a:lnTo>
                  <a:pt x="6362" y="8661"/>
                </a:lnTo>
                <a:lnTo>
                  <a:pt x="25603" y="25692"/>
                </a:lnTo>
                <a:lnTo>
                  <a:pt x="26517" y="25603"/>
                </a:lnTo>
                <a:lnTo>
                  <a:pt x="26517" y="59436"/>
                </a:lnTo>
                <a:lnTo>
                  <a:pt x="10849" y="67449"/>
                </a:lnTo>
                <a:lnTo>
                  <a:pt x="3243" y="77582"/>
                </a:lnTo>
                <a:lnTo>
                  <a:pt x="416" y="89704"/>
                </a:lnTo>
                <a:lnTo>
                  <a:pt x="0" y="103327"/>
                </a:lnTo>
                <a:lnTo>
                  <a:pt x="0" y="139903"/>
                </a:lnTo>
                <a:lnTo>
                  <a:pt x="262445" y="117043"/>
                </a:lnTo>
                <a:lnTo>
                  <a:pt x="107911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702506" y="7005778"/>
            <a:ext cx="341630" cy="1190625"/>
            <a:chOff x="5647906" y="7005777"/>
            <a:chExt cx="341630" cy="1190625"/>
          </a:xfrm>
        </p:grpSpPr>
        <p:sp>
          <p:nvSpPr>
            <p:cNvPr id="6" name="object 6"/>
            <p:cNvSpPr/>
            <p:nvPr/>
          </p:nvSpPr>
          <p:spPr>
            <a:xfrm>
              <a:off x="5768175" y="7694612"/>
              <a:ext cx="134620" cy="27940"/>
            </a:xfrm>
            <a:custGeom>
              <a:avLst/>
              <a:gdLst/>
              <a:ahLst/>
              <a:cxnLst/>
              <a:rect l="l" t="t" r="r" b="b"/>
              <a:pathLst>
                <a:path w="134620" h="27940">
                  <a:moveTo>
                    <a:pt x="134073" y="0"/>
                  </a:moveTo>
                  <a:lnTo>
                    <a:pt x="38823" y="6095"/>
                  </a:lnTo>
                  <a:lnTo>
                    <a:pt x="0" y="27838"/>
                  </a:lnTo>
                  <a:lnTo>
                    <a:pt x="5791" y="25044"/>
                  </a:lnTo>
                  <a:lnTo>
                    <a:pt x="12204" y="22885"/>
                  </a:lnTo>
                  <a:lnTo>
                    <a:pt x="19773" y="21970"/>
                  </a:lnTo>
                  <a:lnTo>
                    <a:pt x="134073" y="14655"/>
                  </a:lnTo>
                  <a:lnTo>
                    <a:pt x="13407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47906" y="7005777"/>
              <a:ext cx="341630" cy="1190625"/>
            </a:xfrm>
            <a:custGeom>
              <a:avLst/>
              <a:gdLst/>
              <a:ahLst/>
              <a:cxnLst/>
              <a:rect l="l" t="t" r="r" b="b"/>
              <a:pathLst>
                <a:path w="341629" h="1190625">
                  <a:moveTo>
                    <a:pt x="64236" y="41435"/>
                  </a:moveTo>
                  <a:lnTo>
                    <a:pt x="57442" y="42862"/>
                  </a:lnTo>
                  <a:lnTo>
                    <a:pt x="53886" y="43103"/>
                  </a:lnTo>
                  <a:lnTo>
                    <a:pt x="67888" y="44553"/>
                  </a:lnTo>
                  <a:lnTo>
                    <a:pt x="80487" y="48352"/>
                  </a:lnTo>
                  <a:lnTo>
                    <a:pt x="91517" y="54526"/>
                  </a:lnTo>
                  <a:lnTo>
                    <a:pt x="100812" y="63106"/>
                  </a:lnTo>
                  <a:lnTo>
                    <a:pt x="322008" y="150291"/>
                  </a:lnTo>
                  <a:lnTo>
                    <a:pt x="319290" y="561771"/>
                  </a:lnTo>
                  <a:lnTo>
                    <a:pt x="319465" y="576339"/>
                  </a:lnTo>
                  <a:lnTo>
                    <a:pt x="316652" y="588511"/>
                  </a:lnTo>
                  <a:lnTo>
                    <a:pt x="311957" y="598283"/>
                  </a:lnTo>
                  <a:lnTo>
                    <a:pt x="306489" y="605650"/>
                  </a:lnTo>
                  <a:lnTo>
                    <a:pt x="306489" y="750138"/>
                  </a:lnTo>
                  <a:lnTo>
                    <a:pt x="311144" y="758196"/>
                  </a:lnTo>
                  <a:lnTo>
                    <a:pt x="314255" y="767281"/>
                  </a:lnTo>
                  <a:lnTo>
                    <a:pt x="315993" y="777393"/>
                  </a:lnTo>
                  <a:lnTo>
                    <a:pt x="316534" y="788530"/>
                  </a:lnTo>
                  <a:lnTo>
                    <a:pt x="307149" y="1179017"/>
                  </a:lnTo>
                  <a:lnTo>
                    <a:pt x="325539" y="1190548"/>
                  </a:lnTo>
                  <a:lnTo>
                    <a:pt x="335584" y="772655"/>
                  </a:lnTo>
                  <a:lnTo>
                    <a:pt x="335043" y="761518"/>
                  </a:lnTo>
                  <a:lnTo>
                    <a:pt x="333305" y="751406"/>
                  </a:lnTo>
                  <a:lnTo>
                    <a:pt x="330194" y="742321"/>
                  </a:lnTo>
                  <a:lnTo>
                    <a:pt x="325539" y="734263"/>
                  </a:lnTo>
                  <a:lnTo>
                    <a:pt x="325539" y="589775"/>
                  </a:lnTo>
                  <a:lnTo>
                    <a:pt x="331007" y="582408"/>
                  </a:lnTo>
                  <a:lnTo>
                    <a:pt x="335702" y="572636"/>
                  </a:lnTo>
                  <a:lnTo>
                    <a:pt x="338515" y="560464"/>
                  </a:lnTo>
                  <a:lnTo>
                    <a:pt x="338340" y="545896"/>
                  </a:lnTo>
                  <a:lnTo>
                    <a:pt x="341058" y="134416"/>
                  </a:lnTo>
                  <a:lnTo>
                    <a:pt x="117166" y="46177"/>
                  </a:lnTo>
                  <a:lnTo>
                    <a:pt x="75996" y="46177"/>
                  </a:lnTo>
                  <a:lnTo>
                    <a:pt x="64236" y="41435"/>
                  </a:lnTo>
                  <a:close/>
                </a:path>
                <a:path w="341629" h="1190625">
                  <a:moveTo>
                    <a:pt x="66509" y="40957"/>
                  </a:moveTo>
                  <a:lnTo>
                    <a:pt x="64236" y="41435"/>
                  </a:lnTo>
                  <a:lnTo>
                    <a:pt x="75996" y="46177"/>
                  </a:lnTo>
                  <a:lnTo>
                    <a:pt x="66509" y="40957"/>
                  </a:lnTo>
                  <a:close/>
                </a:path>
                <a:path w="341629" h="1190625">
                  <a:moveTo>
                    <a:pt x="103922" y="40957"/>
                  </a:moveTo>
                  <a:lnTo>
                    <a:pt x="66509" y="40957"/>
                  </a:lnTo>
                  <a:lnTo>
                    <a:pt x="75996" y="46177"/>
                  </a:lnTo>
                  <a:lnTo>
                    <a:pt x="117166" y="46177"/>
                  </a:lnTo>
                  <a:lnTo>
                    <a:pt x="103922" y="40957"/>
                  </a:lnTo>
                  <a:close/>
                </a:path>
                <a:path w="341629" h="1190625">
                  <a:moveTo>
                    <a:pt x="0" y="0"/>
                  </a:moveTo>
                  <a:lnTo>
                    <a:pt x="0" y="15532"/>
                  </a:lnTo>
                  <a:lnTo>
                    <a:pt x="64236" y="41435"/>
                  </a:lnTo>
                  <a:lnTo>
                    <a:pt x="66509" y="40957"/>
                  </a:lnTo>
                  <a:lnTo>
                    <a:pt x="103922" y="409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48718" y="7068883"/>
              <a:ext cx="221615" cy="1116330"/>
            </a:xfrm>
            <a:custGeom>
              <a:avLst/>
              <a:gdLst/>
              <a:ahLst/>
              <a:cxnLst/>
              <a:rect l="l" t="t" r="r" b="b"/>
              <a:pathLst>
                <a:path w="221614" h="1116329">
                  <a:moveTo>
                    <a:pt x="0" y="0"/>
                  </a:moveTo>
                  <a:lnTo>
                    <a:pt x="6851" y="10002"/>
                  </a:lnTo>
                  <a:lnTo>
                    <a:pt x="11955" y="22118"/>
                  </a:lnTo>
                  <a:lnTo>
                    <a:pt x="15142" y="36427"/>
                  </a:lnTo>
                  <a:lnTo>
                    <a:pt x="16243" y="53009"/>
                  </a:lnTo>
                  <a:lnTo>
                    <a:pt x="16243" y="419684"/>
                  </a:lnTo>
                  <a:lnTo>
                    <a:pt x="172580" y="505650"/>
                  </a:lnTo>
                  <a:lnTo>
                    <a:pt x="172580" y="624509"/>
                  </a:lnTo>
                  <a:lnTo>
                    <a:pt x="153530" y="625728"/>
                  </a:lnTo>
                  <a:lnTo>
                    <a:pt x="153530" y="640384"/>
                  </a:lnTo>
                  <a:lnTo>
                    <a:pt x="39230" y="647699"/>
                  </a:lnTo>
                  <a:lnTo>
                    <a:pt x="8675" y="677752"/>
                  </a:lnTo>
                  <a:lnTo>
                    <a:pt x="876" y="980135"/>
                  </a:lnTo>
                  <a:lnTo>
                    <a:pt x="1600" y="987539"/>
                  </a:lnTo>
                  <a:lnTo>
                    <a:pt x="206336" y="1115910"/>
                  </a:lnTo>
                  <a:lnTo>
                    <a:pt x="215722" y="725423"/>
                  </a:lnTo>
                  <a:lnTo>
                    <a:pt x="215181" y="714287"/>
                  </a:lnTo>
                  <a:lnTo>
                    <a:pt x="213442" y="704175"/>
                  </a:lnTo>
                  <a:lnTo>
                    <a:pt x="210332" y="695089"/>
                  </a:lnTo>
                  <a:lnTo>
                    <a:pt x="205676" y="687031"/>
                  </a:lnTo>
                  <a:lnTo>
                    <a:pt x="205676" y="542543"/>
                  </a:lnTo>
                  <a:lnTo>
                    <a:pt x="211145" y="535177"/>
                  </a:lnTo>
                  <a:lnTo>
                    <a:pt x="215839" y="525405"/>
                  </a:lnTo>
                  <a:lnTo>
                    <a:pt x="218653" y="513233"/>
                  </a:lnTo>
                  <a:lnTo>
                    <a:pt x="218478" y="498665"/>
                  </a:lnTo>
                  <a:lnTo>
                    <a:pt x="221195" y="87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1582145" y="7372451"/>
            <a:ext cx="135890" cy="449580"/>
          </a:xfrm>
          <a:custGeom>
            <a:avLst/>
            <a:gdLst/>
            <a:ahLst/>
            <a:cxnLst/>
            <a:rect l="l" t="t" r="r" b="b"/>
            <a:pathLst>
              <a:path w="135890" h="449579">
                <a:moveTo>
                  <a:pt x="128028" y="0"/>
                </a:moveTo>
                <a:lnTo>
                  <a:pt x="123456" y="0"/>
                </a:lnTo>
                <a:lnTo>
                  <a:pt x="122542" y="914"/>
                </a:lnTo>
                <a:lnTo>
                  <a:pt x="3708" y="6654"/>
                </a:lnTo>
                <a:lnTo>
                  <a:pt x="0" y="447141"/>
                </a:lnTo>
                <a:lnTo>
                  <a:pt x="1612" y="449059"/>
                </a:lnTo>
                <a:lnTo>
                  <a:pt x="116141" y="438911"/>
                </a:lnTo>
                <a:lnTo>
                  <a:pt x="121627" y="438911"/>
                </a:lnTo>
                <a:lnTo>
                  <a:pt x="122542" y="437083"/>
                </a:lnTo>
                <a:lnTo>
                  <a:pt x="124383" y="436156"/>
                </a:lnTo>
                <a:lnTo>
                  <a:pt x="125298" y="433425"/>
                </a:lnTo>
                <a:lnTo>
                  <a:pt x="125298" y="425183"/>
                </a:lnTo>
                <a:lnTo>
                  <a:pt x="135343" y="16459"/>
                </a:lnTo>
                <a:lnTo>
                  <a:pt x="135343" y="10058"/>
                </a:lnTo>
                <a:lnTo>
                  <a:pt x="133502" y="4559"/>
                </a:lnTo>
                <a:lnTo>
                  <a:pt x="129857" y="1816"/>
                </a:lnTo>
                <a:lnTo>
                  <a:pt x="128028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291941" y="7738212"/>
            <a:ext cx="263525" cy="100965"/>
          </a:xfrm>
          <a:custGeom>
            <a:avLst/>
            <a:gdLst/>
            <a:ahLst/>
            <a:cxnLst/>
            <a:rect l="l" t="t" r="r" b="b"/>
            <a:pathLst>
              <a:path w="263525" h="100965">
                <a:moveTo>
                  <a:pt x="263347" y="77724"/>
                </a:moveTo>
                <a:lnTo>
                  <a:pt x="108813" y="0"/>
                </a:lnTo>
                <a:lnTo>
                  <a:pt x="26517" y="8229"/>
                </a:lnTo>
                <a:lnTo>
                  <a:pt x="26517" y="21945"/>
                </a:lnTo>
                <a:lnTo>
                  <a:pt x="21628" y="23291"/>
                </a:lnTo>
                <a:lnTo>
                  <a:pt x="0" y="64008"/>
                </a:lnTo>
                <a:lnTo>
                  <a:pt x="0" y="100584"/>
                </a:lnTo>
                <a:lnTo>
                  <a:pt x="263347" y="77724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91941" y="7325817"/>
            <a:ext cx="263525" cy="90170"/>
          </a:xfrm>
          <a:custGeom>
            <a:avLst/>
            <a:gdLst/>
            <a:ahLst/>
            <a:cxnLst/>
            <a:rect l="l" t="t" r="r" b="b"/>
            <a:pathLst>
              <a:path w="263525" h="90170">
                <a:moveTo>
                  <a:pt x="263347" y="77724"/>
                </a:moveTo>
                <a:lnTo>
                  <a:pt x="261708" y="77800"/>
                </a:lnTo>
                <a:lnTo>
                  <a:pt x="108813" y="0"/>
                </a:lnTo>
                <a:lnTo>
                  <a:pt x="27432" y="8216"/>
                </a:lnTo>
                <a:lnTo>
                  <a:pt x="26517" y="7988"/>
                </a:lnTo>
                <a:lnTo>
                  <a:pt x="26517" y="10960"/>
                </a:lnTo>
                <a:lnTo>
                  <a:pt x="23317" y="11734"/>
                </a:lnTo>
                <a:lnTo>
                  <a:pt x="0" y="53035"/>
                </a:lnTo>
                <a:lnTo>
                  <a:pt x="0" y="89598"/>
                </a:lnTo>
                <a:lnTo>
                  <a:pt x="263347" y="78625"/>
                </a:lnTo>
                <a:lnTo>
                  <a:pt x="263347" y="77724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91941" y="6965544"/>
            <a:ext cx="263525" cy="71755"/>
          </a:xfrm>
          <a:custGeom>
            <a:avLst/>
            <a:gdLst/>
            <a:ahLst/>
            <a:cxnLst/>
            <a:rect l="l" t="t" r="r" b="b"/>
            <a:pathLst>
              <a:path w="263525" h="71754">
                <a:moveTo>
                  <a:pt x="263347" y="60350"/>
                </a:moveTo>
                <a:lnTo>
                  <a:pt x="261658" y="60413"/>
                </a:lnTo>
                <a:lnTo>
                  <a:pt x="141732" y="0"/>
                </a:lnTo>
                <a:lnTo>
                  <a:pt x="7315" y="6400"/>
                </a:lnTo>
                <a:lnTo>
                  <a:pt x="0" y="71323"/>
                </a:lnTo>
                <a:lnTo>
                  <a:pt x="263347" y="61264"/>
                </a:lnTo>
                <a:lnTo>
                  <a:pt x="263347" y="6035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656786" y="6909753"/>
            <a:ext cx="47625" cy="1597025"/>
          </a:xfrm>
          <a:custGeom>
            <a:avLst/>
            <a:gdLst/>
            <a:ahLst/>
            <a:cxnLst/>
            <a:rect l="l" t="t" r="r" b="b"/>
            <a:pathLst>
              <a:path w="47625" h="1597025">
                <a:moveTo>
                  <a:pt x="47561" y="0"/>
                </a:moveTo>
                <a:lnTo>
                  <a:pt x="21043" y="1841"/>
                </a:lnTo>
                <a:lnTo>
                  <a:pt x="0" y="1596555"/>
                </a:lnTo>
                <a:lnTo>
                  <a:pt x="26517" y="1593811"/>
                </a:lnTo>
                <a:lnTo>
                  <a:pt x="47561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970431" y="6542176"/>
            <a:ext cx="3208020" cy="2480310"/>
            <a:chOff x="2915831" y="6542176"/>
            <a:chExt cx="3208020" cy="2480310"/>
          </a:xfrm>
        </p:grpSpPr>
        <p:sp>
          <p:nvSpPr>
            <p:cNvPr id="15" name="object 15"/>
            <p:cNvSpPr/>
            <p:nvPr/>
          </p:nvSpPr>
          <p:spPr>
            <a:xfrm>
              <a:off x="2934881" y="6542176"/>
              <a:ext cx="3188970" cy="156845"/>
            </a:xfrm>
            <a:custGeom>
              <a:avLst/>
              <a:gdLst/>
              <a:ahLst/>
              <a:cxnLst/>
              <a:rect l="l" t="t" r="r" b="b"/>
              <a:pathLst>
                <a:path w="3188970" h="156845">
                  <a:moveTo>
                    <a:pt x="2650845" y="0"/>
                  </a:moveTo>
                  <a:lnTo>
                    <a:pt x="0" y="97840"/>
                  </a:lnTo>
                  <a:lnTo>
                    <a:pt x="26987" y="121538"/>
                  </a:lnTo>
                  <a:lnTo>
                    <a:pt x="2631795" y="25399"/>
                  </a:lnTo>
                  <a:lnTo>
                    <a:pt x="3094456" y="156794"/>
                  </a:lnTo>
                  <a:lnTo>
                    <a:pt x="3188500" y="152692"/>
                  </a:lnTo>
                  <a:lnTo>
                    <a:pt x="2650845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15831" y="6567576"/>
              <a:ext cx="3188970" cy="282575"/>
            </a:xfrm>
            <a:custGeom>
              <a:avLst/>
              <a:gdLst/>
              <a:ahLst/>
              <a:cxnLst/>
              <a:rect l="l" t="t" r="r" b="b"/>
              <a:pathLst>
                <a:path w="3188970" h="282575">
                  <a:moveTo>
                    <a:pt x="3188500" y="152692"/>
                  </a:moveTo>
                  <a:lnTo>
                    <a:pt x="3113506" y="131394"/>
                  </a:lnTo>
                  <a:lnTo>
                    <a:pt x="2650845" y="0"/>
                  </a:lnTo>
                  <a:lnTo>
                    <a:pt x="46037" y="96139"/>
                  </a:lnTo>
                  <a:lnTo>
                    <a:pt x="0" y="97840"/>
                  </a:lnTo>
                  <a:lnTo>
                    <a:pt x="210312" y="282549"/>
                  </a:lnTo>
                  <a:lnTo>
                    <a:pt x="3188500" y="152692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49511" y="6747002"/>
              <a:ext cx="252729" cy="2275205"/>
            </a:xfrm>
            <a:custGeom>
              <a:avLst/>
              <a:gdLst/>
              <a:ahLst/>
              <a:cxnLst/>
              <a:rect l="l" t="t" r="r" b="b"/>
              <a:pathLst>
                <a:path w="252730" h="2275204">
                  <a:moveTo>
                    <a:pt x="0" y="0"/>
                  </a:moveTo>
                  <a:lnTo>
                    <a:pt x="45719" y="1858060"/>
                  </a:lnTo>
                  <a:lnTo>
                    <a:pt x="252374" y="2275027"/>
                  </a:lnTo>
                  <a:lnTo>
                    <a:pt x="197510" y="1801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80760" y="8673643"/>
              <a:ext cx="21590" cy="20320"/>
            </a:xfrm>
            <a:custGeom>
              <a:avLst/>
              <a:gdLst/>
              <a:ahLst/>
              <a:cxnLst/>
              <a:rect l="l" t="t" r="r" b="b"/>
              <a:pathLst>
                <a:path w="21589" h="20320">
                  <a:moveTo>
                    <a:pt x="0" y="0"/>
                  </a:moveTo>
                  <a:lnTo>
                    <a:pt x="21031" y="20116"/>
                  </a:lnTo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80760" y="8669655"/>
              <a:ext cx="18415" cy="21590"/>
            </a:xfrm>
            <a:custGeom>
              <a:avLst/>
              <a:gdLst/>
              <a:ahLst/>
              <a:cxnLst/>
              <a:rect l="l" t="t" r="r" b="b"/>
              <a:pathLst>
                <a:path w="18414" h="21590">
                  <a:moveTo>
                    <a:pt x="18173" y="0"/>
                  </a:moveTo>
                  <a:lnTo>
                    <a:pt x="0" y="2108"/>
                  </a:lnTo>
                  <a:lnTo>
                    <a:pt x="0" y="3987"/>
                  </a:lnTo>
                  <a:lnTo>
                    <a:pt x="18173" y="21361"/>
                  </a:lnTo>
                  <a:lnTo>
                    <a:pt x="1817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31027" y="8304111"/>
              <a:ext cx="372745" cy="297180"/>
            </a:xfrm>
            <a:custGeom>
              <a:avLst/>
              <a:gdLst/>
              <a:ahLst/>
              <a:cxnLst/>
              <a:rect l="l" t="t" r="r" b="b"/>
              <a:pathLst>
                <a:path w="372745" h="297179">
                  <a:moveTo>
                    <a:pt x="317" y="0"/>
                  </a:moveTo>
                  <a:lnTo>
                    <a:pt x="0" y="24257"/>
                  </a:lnTo>
                  <a:lnTo>
                    <a:pt x="371970" y="297078"/>
                  </a:lnTo>
                  <a:lnTo>
                    <a:pt x="372287" y="272808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30240" y="8328368"/>
              <a:ext cx="373380" cy="365760"/>
            </a:xfrm>
            <a:custGeom>
              <a:avLst/>
              <a:gdLst/>
              <a:ahLst/>
              <a:cxnLst/>
              <a:rect l="l" t="t" r="r" b="b"/>
              <a:pathLst>
                <a:path w="373379" h="365759">
                  <a:moveTo>
                    <a:pt x="787" y="0"/>
                  </a:moveTo>
                  <a:lnTo>
                    <a:pt x="0" y="59105"/>
                  </a:lnTo>
                  <a:lnTo>
                    <a:pt x="315544" y="300875"/>
                  </a:lnTo>
                  <a:lnTo>
                    <a:pt x="350519" y="296811"/>
                  </a:lnTo>
                  <a:lnTo>
                    <a:pt x="350519" y="343395"/>
                  </a:lnTo>
                  <a:lnTo>
                    <a:pt x="368693" y="341287"/>
                  </a:lnTo>
                  <a:lnTo>
                    <a:pt x="368693" y="362648"/>
                  </a:lnTo>
                  <a:lnTo>
                    <a:pt x="371551" y="365391"/>
                  </a:lnTo>
                  <a:lnTo>
                    <a:pt x="372757" y="272821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32138" y="6707682"/>
              <a:ext cx="3141345" cy="2271395"/>
            </a:xfrm>
            <a:custGeom>
              <a:avLst/>
              <a:gdLst/>
              <a:ahLst/>
              <a:cxnLst/>
              <a:rect l="l" t="t" r="r" b="b"/>
              <a:pathLst>
                <a:path w="3141345" h="2271395">
                  <a:moveTo>
                    <a:pt x="30175" y="16459"/>
                  </a:moveTo>
                  <a:lnTo>
                    <a:pt x="21945" y="0"/>
                  </a:lnTo>
                  <a:lnTo>
                    <a:pt x="8229" y="1828"/>
                  </a:lnTo>
                  <a:lnTo>
                    <a:pt x="0" y="3657"/>
                  </a:lnTo>
                  <a:lnTo>
                    <a:pt x="0" y="21945"/>
                  </a:lnTo>
                  <a:lnTo>
                    <a:pt x="8229" y="38392"/>
                  </a:lnTo>
                  <a:lnTo>
                    <a:pt x="15544" y="36576"/>
                  </a:lnTo>
                  <a:lnTo>
                    <a:pt x="30175" y="34734"/>
                  </a:lnTo>
                  <a:lnTo>
                    <a:pt x="30175" y="16459"/>
                  </a:lnTo>
                  <a:close/>
                </a:path>
                <a:path w="3141345" h="2271395">
                  <a:moveTo>
                    <a:pt x="92354" y="77724"/>
                  </a:moveTo>
                  <a:lnTo>
                    <a:pt x="84124" y="61264"/>
                  </a:lnTo>
                  <a:lnTo>
                    <a:pt x="70408" y="63093"/>
                  </a:lnTo>
                  <a:lnTo>
                    <a:pt x="62179" y="64909"/>
                  </a:lnTo>
                  <a:lnTo>
                    <a:pt x="62179" y="83210"/>
                  </a:lnTo>
                  <a:lnTo>
                    <a:pt x="70408" y="99669"/>
                  </a:lnTo>
                  <a:lnTo>
                    <a:pt x="77724" y="98755"/>
                  </a:lnTo>
                  <a:lnTo>
                    <a:pt x="92354" y="96012"/>
                  </a:lnTo>
                  <a:lnTo>
                    <a:pt x="92354" y="77724"/>
                  </a:lnTo>
                  <a:close/>
                </a:path>
                <a:path w="3141345" h="2271395">
                  <a:moveTo>
                    <a:pt x="93268" y="1919325"/>
                  </a:moveTo>
                  <a:lnTo>
                    <a:pt x="85953" y="1902866"/>
                  </a:lnTo>
                  <a:lnTo>
                    <a:pt x="71323" y="1904695"/>
                  </a:lnTo>
                  <a:lnTo>
                    <a:pt x="64008" y="1906524"/>
                  </a:lnTo>
                  <a:lnTo>
                    <a:pt x="64008" y="1924812"/>
                  </a:lnTo>
                  <a:lnTo>
                    <a:pt x="71323" y="1941271"/>
                  </a:lnTo>
                  <a:lnTo>
                    <a:pt x="79552" y="1940356"/>
                  </a:lnTo>
                  <a:lnTo>
                    <a:pt x="93268" y="1937613"/>
                  </a:lnTo>
                  <a:lnTo>
                    <a:pt x="93268" y="1919325"/>
                  </a:lnTo>
                  <a:close/>
                </a:path>
                <a:path w="3141345" h="2271395">
                  <a:moveTo>
                    <a:pt x="158191" y="2057400"/>
                  </a:moveTo>
                  <a:lnTo>
                    <a:pt x="149961" y="2040940"/>
                  </a:lnTo>
                  <a:lnTo>
                    <a:pt x="136245" y="2042769"/>
                  </a:lnTo>
                  <a:lnTo>
                    <a:pt x="128930" y="2044598"/>
                  </a:lnTo>
                  <a:lnTo>
                    <a:pt x="128930" y="2062886"/>
                  </a:lnTo>
                  <a:lnTo>
                    <a:pt x="136245" y="2079345"/>
                  </a:lnTo>
                  <a:lnTo>
                    <a:pt x="144475" y="2077516"/>
                  </a:lnTo>
                  <a:lnTo>
                    <a:pt x="158191" y="2075688"/>
                  </a:lnTo>
                  <a:lnTo>
                    <a:pt x="158191" y="2057400"/>
                  </a:lnTo>
                  <a:close/>
                </a:path>
                <a:path w="3141345" h="2271395">
                  <a:moveTo>
                    <a:pt x="161848" y="144475"/>
                  </a:moveTo>
                  <a:lnTo>
                    <a:pt x="154533" y="127101"/>
                  </a:lnTo>
                  <a:lnTo>
                    <a:pt x="139903" y="129844"/>
                  </a:lnTo>
                  <a:lnTo>
                    <a:pt x="132588" y="130759"/>
                  </a:lnTo>
                  <a:lnTo>
                    <a:pt x="132588" y="149034"/>
                  </a:lnTo>
                  <a:lnTo>
                    <a:pt x="139903" y="166408"/>
                  </a:lnTo>
                  <a:lnTo>
                    <a:pt x="148132" y="164592"/>
                  </a:lnTo>
                  <a:lnTo>
                    <a:pt x="161848" y="162750"/>
                  </a:lnTo>
                  <a:lnTo>
                    <a:pt x="161848" y="144475"/>
                  </a:lnTo>
                  <a:close/>
                </a:path>
                <a:path w="3141345" h="2271395">
                  <a:moveTo>
                    <a:pt x="234086" y="2210104"/>
                  </a:moveTo>
                  <a:lnTo>
                    <a:pt x="226771" y="2193645"/>
                  </a:lnTo>
                  <a:lnTo>
                    <a:pt x="212140" y="2195474"/>
                  </a:lnTo>
                  <a:lnTo>
                    <a:pt x="204825" y="2197303"/>
                  </a:lnTo>
                  <a:lnTo>
                    <a:pt x="204825" y="2215591"/>
                  </a:lnTo>
                  <a:lnTo>
                    <a:pt x="212140" y="2232050"/>
                  </a:lnTo>
                  <a:lnTo>
                    <a:pt x="220370" y="2230221"/>
                  </a:lnTo>
                  <a:lnTo>
                    <a:pt x="234086" y="2228392"/>
                  </a:lnTo>
                  <a:lnTo>
                    <a:pt x="234086" y="2210104"/>
                  </a:lnTo>
                  <a:close/>
                </a:path>
                <a:path w="3141345" h="2271395">
                  <a:moveTo>
                    <a:pt x="271576" y="340144"/>
                  </a:moveTo>
                  <a:lnTo>
                    <a:pt x="267004" y="335584"/>
                  </a:lnTo>
                  <a:lnTo>
                    <a:pt x="255117" y="335584"/>
                  </a:lnTo>
                  <a:lnTo>
                    <a:pt x="250545" y="340144"/>
                  </a:lnTo>
                  <a:lnTo>
                    <a:pt x="250545" y="352044"/>
                  </a:lnTo>
                  <a:lnTo>
                    <a:pt x="255117" y="356616"/>
                  </a:lnTo>
                  <a:lnTo>
                    <a:pt x="260604" y="356616"/>
                  </a:lnTo>
                  <a:lnTo>
                    <a:pt x="267004" y="356616"/>
                  </a:lnTo>
                  <a:lnTo>
                    <a:pt x="271576" y="352044"/>
                  </a:lnTo>
                  <a:lnTo>
                    <a:pt x="271576" y="340144"/>
                  </a:lnTo>
                  <a:close/>
                </a:path>
                <a:path w="3141345" h="2271395">
                  <a:moveTo>
                    <a:pt x="291693" y="1230782"/>
                  </a:moveTo>
                  <a:lnTo>
                    <a:pt x="287121" y="1226210"/>
                  </a:lnTo>
                  <a:lnTo>
                    <a:pt x="275234" y="1226210"/>
                  </a:lnTo>
                  <a:lnTo>
                    <a:pt x="270662" y="1230782"/>
                  </a:lnTo>
                  <a:lnTo>
                    <a:pt x="270662" y="1242669"/>
                  </a:lnTo>
                  <a:lnTo>
                    <a:pt x="275234" y="1247241"/>
                  </a:lnTo>
                  <a:lnTo>
                    <a:pt x="281635" y="1247241"/>
                  </a:lnTo>
                  <a:lnTo>
                    <a:pt x="287121" y="1247241"/>
                  </a:lnTo>
                  <a:lnTo>
                    <a:pt x="291693" y="1242669"/>
                  </a:lnTo>
                  <a:lnTo>
                    <a:pt x="291693" y="1230782"/>
                  </a:lnTo>
                  <a:close/>
                </a:path>
                <a:path w="3141345" h="2271395">
                  <a:moveTo>
                    <a:pt x="312724" y="2112264"/>
                  </a:moveTo>
                  <a:lnTo>
                    <a:pt x="307238" y="2106777"/>
                  </a:lnTo>
                  <a:lnTo>
                    <a:pt x="295351" y="2106777"/>
                  </a:lnTo>
                  <a:lnTo>
                    <a:pt x="290779" y="2112264"/>
                  </a:lnTo>
                  <a:lnTo>
                    <a:pt x="290779" y="2124151"/>
                  </a:lnTo>
                  <a:lnTo>
                    <a:pt x="295351" y="2128723"/>
                  </a:lnTo>
                  <a:lnTo>
                    <a:pt x="301752" y="2128723"/>
                  </a:lnTo>
                  <a:lnTo>
                    <a:pt x="307238" y="2128723"/>
                  </a:lnTo>
                  <a:lnTo>
                    <a:pt x="312724" y="2124151"/>
                  </a:lnTo>
                  <a:lnTo>
                    <a:pt x="312724" y="2112264"/>
                  </a:lnTo>
                  <a:close/>
                </a:path>
                <a:path w="3141345" h="2271395">
                  <a:moveTo>
                    <a:pt x="476402" y="151777"/>
                  </a:moveTo>
                  <a:lnTo>
                    <a:pt x="470916" y="146291"/>
                  </a:lnTo>
                  <a:lnTo>
                    <a:pt x="457200" y="146291"/>
                  </a:lnTo>
                  <a:lnTo>
                    <a:pt x="452628" y="151777"/>
                  </a:lnTo>
                  <a:lnTo>
                    <a:pt x="452628" y="164592"/>
                  </a:lnTo>
                  <a:lnTo>
                    <a:pt x="457200" y="170078"/>
                  </a:lnTo>
                  <a:lnTo>
                    <a:pt x="464515" y="170078"/>
                  </a:lnTo>
                  <a:lnTo>
                    <a:pt x="470916" y="170078"/>
                  </a:lnTo>
                  <a:lnTo>
                    <a:pt x="476402" y="164592"/>
                  </a:lnTo>
                  <a:lnTo>
                    <a:pt x="476402" y="151777"/>
                  </a:lnTo>
                  <a:close/>
                </a:path>
                <a:path w="3141345" h="2271395">
                  <a:moveTo>
                    <a:pt x="502920" y="2253996"/>
                  </a:moveTo>
                  <a:lnTo>
                    <a:pt x="498348" y="2249424"/>
                  </a:lnTo>
                  <a:lnTo>
                    <a:pt x="486460" y="2249424"/>
                  </a:lnTo>
                  <a:lnTo>
                    <a:pt x="480974" y="2253996"/>
                  </a:lnTo>
                  <a:lnTo>
                    <a:pt x="480974" y="2265883"/>
                  </a:lnTo>
                  <a:lnTo>
                    <a:pt x="486460" y="2271369"/>
                  </a:lnTo>
                  <a:lnTo>
                    <a:pt x="491947" y="2271369"/>
                  </a:lnTo>
                  <a:lnTo>
                    <a:pt x="498348" y="2271369"/>
                  </a:lnTo>
                  <a:lnTo>
                    <a:pt x="502920" y="2265883"/>
                  </a:lnTo>
                  <a:lnTo>
                    <a:pt x="502920" y="2253996"/>
                  </a:lnTo>
                  <a:close/>
                </a:path>
                <a:path w="3141345" h="2271395">
                  <a:moveTo>
                    <a:pt x="1363370" y="109728"/>
                  </a:moveTo>
                  <a:lnTo>
                    <a:pt x="1358798" y="104241"/>
                  </a:lnTo>
                  <a:lnTo>
                    <a:pt x="1345082" y="104241"/>
                  </a:lnTo>
                  <a:lnTo>
                    <a:pt x="1339596" y="109728"/>
                  </a:lnTo>
                  <a:lnTo>
                    <a:pt x="1339596" y="122516"/>
                  </a:lnTo>
                  <a:lnTo>
                    <a:pt x="1345082" y="128016"/>
                  </a:lnTo>
                  <a:lnTo>
                    <a:pt x="1351483" y="128016"/>
                  </a:lnTo>
                  <a:lnTo>
                    <a:pt x="1358798" y="128016"/>
                  </a:lnTo>
                  <a:lnTo>
                    <a:pt x="1363370" y="122516"/>
                  </a:lnTo>
                  <a:lnTo>
                    <a:pt x="1363370" y="109728"/>
                  </a:lnTo>
                  <a:close/>
                </a:path>
                <a:path w="3141345" h="2271395">
                  <a:moveTo>
                    <a:pt x="1368856" y="2147925"/>
                  </a:moveTo>
                  <a:lnTo>
                    <a:pt x="1364284" y="2142439"/>
                  </a:lnTo>
                  <a:lnTo>
                    <a:pt x="1352397" y="2142439"/>
                  </a:lnTo>
                  <a:lnTo>
                    <a:pt x="1347825" y="2147925"/>
                  </a:lnTo>
                  <a:lnTo>
                    <a:pt x="1347825" y="2159812"/>
                  </a:lnTo>
                  <a:lnTo>
                    <a:pt x="1352397" y="2164384"/>
                  </a:lnTo>
                  <a:lnTo>
                    <a:pt x="1357884" y="2164384"/>
                  </a:lnTo>
                  <a:lnTo>
                    <a:pt x="1364284" y="2164384"/>
                  </a:lnTo>
                  <a:lnTo>
                    <a:pt x="1368856" y="2159812"/>
                  </a:lnTo>
                  <a:lnTo>
                    <a:pt x="1368856" y="2147925"/>
                  </a:lnTo>
                  <a:close/>
                </a:path>
                <a:path w="3141345" h="2271395">
                  <a:moveTo>
                    <a:pt x="2185416" y="2056485"/>
                  </a:moveTo>
                  <a:lnTo>
                    <a:pt x="2180844" y="2051913"/>
                  </a:lnTo>
                  <a:lnTo>
                    <a:pt x="2168956" y="2051913"/>
                  </a:lnTo>
                  <a:lnTo>
                    <a:pt x="2163470" y="2056485"/>
                  </a:lnTo>
                  <a:lnTo>
                    <a:pt x="2163470" y="2068372"/>
                  </a:lnTo>
                  <a:lnTo>
                    <a:pt x="2168956" y="2073859"/>
                  </a:lnTo>
                  <a:lnTo>
                    <a:pt x="2174443" y="2073859"/>
                  </a:lnTo>
                  <a:lnTo>
                    <a:pt x="2180844" y="2073859"/>
                  </a:lnTo>
                  <a:lnTo>
                    <a:pt x="2185416" y="2068372"/>
                  </a:lnTo>
                  <a:lnTo>
                    <a:pt x="2185416" y="2056485"/>
                  </a:lnTo>
                  <a:close/>
                </a:path>
                <a:path w="3141345" h="2271395">
                  <a:moveTo>
                    <a:pt x="2200960" y="79552"/>
                  </a:moveTo>
                  <a:lnTo>
                    <a:pt x="2195474" y="74066"/>
                  </a:lnTo>
                  <a:lnTo>
                    <a:pt x="2182672" y="74066"/>
                  </a:lnTo>
                  <a:lnTo>
                    <a:pt x="2177186" y="79552"/>
                  </a:lnTo>
                  <a:lnTo>
                    <a:pt x="2177186" y="92341"/>
                  </a:lnTo>
                  <a:lnTo>
                    <a:pt x="2182672" y="97840"/>
                  </a:lnTo>
                  <a:lnTo>
                    <a:pt x="2189073" y="97840"/>
                  </a:lnTo>
                  <a:lnTo>
                    <a:pt x="2195474" y="97840"/>
                  </a:lnTo>
                  <a:lnTo>
                    <a:pt x="2200960" y="92341"/>
                  </a:lnTo>
                  <a:lnTo>
                    <a:pt x="2200960" y="79552"/>
                  </a:lnTo>
                  <a:close/>
                </a:path>
                <a:path w="3141345" h="2271395">
                  <a:moveTo>
                    <a:pt x="2955353" y="1962302"/>
                  </a:moveTo>
                  <a:lnTo>
                    <a:pt x="2949854" y="1957730"/>
                  </a:lnTo>
                  <a:lnTo>
                    <a:pt x="2937967" y="1957730"/>
                  </a:lnTo>
                  <a:lnTo>
                    <a:pt x="2933408" y="1962302"/>
                  </a:lnTo>
                  <a:lnTo>
                    <a:pt x="2933408" y="1974189"/>
                  </a:lnTo>
                  <a:lnTo>
                    <a:pt x="2937967" y="1979676"/>
                  </a:lnTo>
                  <a:lnTo>
                    <a:pt x="2944368" y="1979676"/>
                  </a:lnTo>
                  <a:lnTo>
                    <a:pt x="2949854" y="1979676"/>
                  </a:lnTo>
                  <a:lnTo>
                    <a:pt x="2955353" y="1974189"/>
                  </a:lnTo>
                  <a:lnTo>
                    <a:pt x="2955353" y="1962302"/>
                  </a:lnTo>
                  <a:close/>
                </a:path>
                <a:path w="3141345" h="2271395">
                  <a:moveTo>
                    <a:pt x="2988272" y="49390"/>
                  </a:moveTo>
                  <a:lnTo>
                    <a:pt x="2983687" y="43891"/>
                  </a:lnTo>
                  <a:lnTo>
                    <a:pt x="2969971" y="43891"/>
                  </a:lnTo>
                  <a:lnTo>
                    <a:pt x="2964484" y="49390"/>
                  </a:lnTo>
                  <a:lnTo>
                    <a:pt x="2964484" y="62179"/>
                  </a:lnTo>
                  <a:lnTo>
                    <a:pt x="2969971" y="67652"/>
                  </a:lnTo>
                  <a:lnTo>
                    <a:pt x="2976372" y="67652"/>
                  </a:lnTo>
                  <a:lnTo>
                    <a:pt x="2983687" y="67652"/>
                  </a:lnTo>
                  <a:lnTo>
                    <a:pt x="2988272" y="62179"/>
                  </a:lnTo>
                  <a:lnTo>
                    <a:pt x="2988272" y="49390"/>
                  </a:lnTo>
                  <a:close/>
                </a:path>
                <a:path w="3141345" h="2271395">
                  <a:moveTo>
                    <a:pt x="3115373" y="1792224"/>
                  </a:moveTo>
                  <a:lnTo>
                    <a:pt x="3110788" y="1787652"/>
                  </a:lnTo>
                  <a:lnTo>
                    <a:pt x="3098901" y="1787652"/>
                  </a:lnTo>
                  <a:lnTo>
                    <a:pt x="3094342" y="1792224"/>
                  </a:lnTo>
                  <a:lnTo>
                    <a:pt x="3094342" y="1804111"/>
                  </a:lnTo>
                  <a:lnTo>
                    <a:pt x="3098901" y="1809597"/>
                  </a:lnTo>
                  <a:lnTo>
                    <a:pt x="3104388" y="1809597"/>
                  </a:lnTo>
                  <a:lnTo>
                    <a:pt x="3110788" y="1809597"/>
                  </a:lnTo>
                  <a:lnTo>
                    <a:pt x="3115373" y="1804111"/>
                  </a:lnTo>
                  <a:lnTo>
                    <a:pt x="3115373" y="1792224"/>
                  </a:lnTo>
                  <a:close/>
                </a:path>
                <a:path w="3141345" h="2271395">
                  <a:moveTo>
                    <a:pt x="3128175" y="1000353"/>
                  </a:moveTo>
                  <a:lnTo>
                    <a:pt x="3123603" y="995768"/>
                  </a:lnTo>
                  <a:lnTo>
                    <a:pt x="3111703" y="995768"/>
                  </a:lnTo>
                  <a:lnTo>
                    <a:pt x="3107131" y="1000353"/>
                  </a:lnTo>
                  <a:lnTo>
                    <a:pt x="3107131" y="1012228"/>
                  </a:lnTo>
                  <a:lnTo>
                    <a:pt x="3111703" y="1016800"/>
                  </a:lnTo>
                  <a:lnTo>
                    <a:pt x="3117177" y="1016800"/>
                  </a:lnTo>
                  <a:lnTo>
                    <a:pt x="3123603" y="1016800"/>
                  </a:lnTo>
                  <a:lnTo>
                    <a:pt x="3128175" y="1012228"/>
                  </a:lnTo>
                  <a:lnTo>
                    <a:pt x="3128175" y="1000353"/>
                  </a:lnTo>
                  <a:close/>
                </a:path>
                <a:path w="3141345" h="2271395">
                  <a:moveTo>
                    <a:pt x="3140964" y="197510"/>
                  </a:moveTo>
                  <a:lnTo>
                    <a:pt x="3136404" y="192925"/>
                  </a:lnTo>
                  <a:lnTo>
                    <a:pt x="3124504" y="192925"/>
                  </a:lnTo>
                  <a:lnTo>
                    <a:pt x="3119018" y="197510"/>
                  </a:lnTo>
                  <a:lnTo>
                    <a:pt x="3119018" y="209384"/>
                  </a:lnTo>
                  <a:lnTo>
                    <a:pt x="3124504" y="214884"/>
                  </a:lnTo>
                  <a:lnTo>
                    <a:pt x="3130004" y="214884"/>
                  </a:lnTo>
                  <a:lnTo>
                    <a:pt x="3136404" y="214884"/>
                  </a:lnTo>
                  <a:lnTo>
                    <a:pt x="3140964" y="209384"/>
                  </a:lnTo>
                  <a:lnTo>
                    <a:pt x="3140964" y="19751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1139590" y="7308173"/>
            <a:ext cx="573405" cy="81915"/>
            <a:chOff x="6084989" y="7308172"/>
            <a:chExt cx="573405" cy="81915"/>
          </a:xfrm>
        </p:grpSpPr>
        <p:sp>
          <p:nvSpPr>
            <p:cNvPr id="24" name="object 24"/>
            <p:cNvSpPr/>
            <p:nvPr/>
          </p:nvSpPr>
          <p:spPr>
            <a:xfrm>
              <a:off x="6084989" y="7308172"/>
              <a:ext cx="573405" cy="81915"/>
            </a:xfrm>
            <a:custGeom>
              <a:avLst/>
              <a:gdLst/>
              <a:ahLst/>
              <a:cxnLst/>
              <a:rect l="l" t="t" r="r" b="b"/>
              <a:pathLst>
                <a:path w="573404" h="81915">
                  <a:moveTo>
                    <a:pt x="368604" y="0"/>
                  </a:moveTo>
                  <a:lnTo>
                    <a:pt x="351129" y="271"/>
                  </a:lnTo>
                  <a:lnTo>
                    <a:pt x="292620" y="4843"/>
                  </a:lnTo>
                  <a:lnTo>
                    <a:pt x="288036" y="7586"/>
                  </a:lnTo>
                  <a:lnTo>
                    <a:pt x="282549" y="19461"/>
                  </a:lnTo>
                  <a:lnTo>
                    <a:pt x="282549" y="27055"/>
                  </a:lnTo>
                  <a:lnTo>
                    <a:pt x="318223" y="44162"/>
                  </a:lnTo>
                  <a:lnTo>
                    <a:pt x="1841" y="56964"/>
                  </a:lnTo>
                  <a:lnTo>
                    <a:pt x="0" y="81653"/>
                  </a:lnTo>
                  <a:lnTo>
                    <a:pt x="573151" y="53624"/>
                  </a:lnTo>
                  <a:lnTo>
                    <a:pt x="424281" y="7586"/>
                  </a:lnTo>
                  <a:lnTo>
                    <a:pt x="408356" y="2200"/>
                  </a:lnTo>
                  <a:lnTo>
                    <a:pt x="388739" y="157"/>
                  </a:lnTo>
                  <a:lnTo>
                    <a:pt x="36860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69710" y="7325360"/>
              <a:ext cx="57785" cy="32384"/>
            </a:xfrm>
            <a:custGeom>
              <a:avLst/>
              <a:gdLst/>
              <a:ahLst/>
              <a:cxnLst/>
              <a:rect l="l" t="t" r="r" b="b"/>
              <a:pathLst>
                <a:path w="57785" h="32384">
                  <a:moveTo>
                    <a:pt x="29487" y="0"/>
                  </a:moveTo>
                  <a:lnTo>
                    <a:pt x="9258" y="7943"/>
                  </a:lnTo>
                  <a:lnTo>
                    <a:pt x="0" y="30632"/>
                  </a:lnTo>
                  <a:lnTo>
                    <a:pt x="266" y="32359"/>
                  </a:lnTo>
                  <a:lnTo>
                    <a:pt x="57480" y="30048"/>
                  </a:lnTo>
                  <a:lnTo>
                    <a:pt x="57594" y="26974"/>
                  </a:lnTo>
                  <a:lnTo>
                    <a:pt x="49372" y="6457"/>
                  </a:lnTo>
                  <a:lnTo>
                    <a:pt x="29487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19562" y="7488568"/>
            <a:ext cx="209397" cy="257873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10043224" y="7989671"/>
            <a:ext cx="264795" cy="290830"/>
            <a:chOff x="4988623" y="7989671"/>
            <a:chExt cx="264795" cy="290830"/>
          </a:xfrm>
        </p:grpSpPr>
        <p:sp>
          <p:nvSpPr>
            <p:cNvPr id="28" name="object 28"/>
            <p:cNvSpPr/>
            <p:nvPr/>
          </p:nvSpPr>
          <p:spPr>
            <a:xfrm>
              <a:off x="4990452" y="7989671"/>
              <a:ext cx="262890" cy="129539"/>
            </a:xfrm>
            <a:custGeom>
              <a:avLst/>
              <a:gdLst/>
              <a:ahLst/>
              <a:cxnLst/>
              <a:rect l="l" t="t" r="r" b="b"/>
              <a:pathLst>
                <a:path w="262889" h="129540">
                  <a:moveTo>
                    <a:pt x="98755" y="0"/>
                  </a:moveTo>
                  <a:lnTo>
                    <a:pt x="0" y="7315"/>
                  </a:lnTo>
                  <a:lnTo>
                    <a:pt x="151790" y="128930"/>
                  </a:lnTo>
                  <a:lnTo>
                    <a:pt x="262432" y="117957"/>
                  </a:lnTo>
                  <a:lnTo>
                    <a:pt x="98755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8623" y="7996986"/>
              <a:ext cx="211226" cy="283463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10054197" y="7632141"/>
            <a:ext cx="264795" cy="266700"/>
            <a:chOff x="4999596" y="7632141"/>
            <a:chExt cx="264795" cy="266700"/>
          </a:xfrm>
        </p:grpSpPr>
        <p:sp>
          <p:nvSpPr>
            <p:cNvPr id="31" name="object 31"/>
            <p:cNvSpPr/>
            <p:nvPr/>
          </p:nvSpPr>
          <p:spPr>
            <a:xfrm>
              <a:off x="5001425" y="7632141"/>
              <a:ext cx="262890" cy="105410"/>
            </a:xfrm>
            <a:custGeom>
              <a:avLst/>
              <a:gdLst/>
              <a:ahLst/>
              <a:cxnLst/>
              <a:rect l="l" t="t" r="r" b="b"/>
              <a:pathLst>
                <a:path w="262889" h="105409">
                  <a:moveTo>
                    <a:pt x="98755" y="0"/>
                  </a:moveTo>
                  <a:lnTo>
                    <a:pt x="0" y="8216"/>
                  </a:lnTo>
                  <a:lnTo>
                    <a:pt x="151790" y="105143"/>
                  </a:lnTo>
                  <a:lnTo>
                    <a:pt x="262432" y="93268"/>
                  </a:lnTo>
                  <a:lnTo>
                    <a:pt x="98755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99596" y="7640358"/>
              <a:ext cx="211226" cy="257873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10054197" y="7213334"/>
            <a:ext cx="264795" cy="257175"/>
            <a:chOff x="4999596" y="7213333"/>
            <a:chExt cx="264795" cy="257175"/>
          </a:xfrm>
        </p:grpSpPr>
        <p:sp>
          <p:nvSpPr>
            <p:cNvPr id="34" name="object 34"/>
            <p:cNvSpPr/>
            <p:nvPr/>
          </p:nvSpPr>
          <p:spPr>
            <a:xfrm>
              <a:off x="4999596" y="7213333"/>
              <a:ext cx="264795" cy="257175"/>
            </a:xfrm>
            <a:custGeom>
              <a:avLst/>
              <a:gdLst/>
              <a:ahLst/>
              <a:cxnLst/>
              <a:rect l="l" t="t" r="r" b="b"/>
              <a:pathLst>
                <a:path w="264795" h="257175">
                  <a:moveTo>
                    <a:pt x="151790" y="238658"/>
                  </a:moveTo>
                  <a:lnTo>
                    <a:pt x="0" y="136258"/>
                  </a:lnTo>
                  <a:lnTo>
                    <a:pt x="0" y="152717"/>
                  </a:lnTo>
                  <a:lnTo>
                    <a:pt x="151790" y="256959"/>
                  </a:lnTo>
                  <a:lnTo>
                    <a:pt x="151790" y="238658"/>
                  </a:lnTo>
                  <a:close/>
                </a:path>
                <a:path w="264795" h="257175">
                  <a:moveTo>
                    <a:pt x="264261" y="88709"/>
                  </a:moveTo>
                  <a:lnTo>
                    <a:pt x="100584" y="0"/>
                  </a:lnTo>
                  <a:lnTo>
                    <a:pt x="1828" y="7327"/>
                  </a:lnTo>
                  <a:lnTo>
                    <a:pt x="1828" y="41160"/>
                  </a:lnTo>
                  <a:lnTo>
                    <a:pt x="153619" y="135343"/>
                  </a:lnTo>
                  <a:lnTo>
                    <a:pt x="153619" y="95110"/>
                  </a:lnTo>
                  <a:lnTo>
                    <a:pt x="264261" y="88709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87378" y="7240778"/>
              <a:ext cx="84455" cy="34290"/>
            </a:xfrm>
            <a:custGeom>
              <a:avLst/>
              <a:gdLst/>
              <a:ahLst/>
              <a:cxnLst/>
              <a:rect l="l" t="t" r="r" b="b"/>
              <a:pathLst>
                <a:path w="84454" h="34290">
                  <a:moveTo>
                    <a:pt x="60350" y="33832"/>
                  </a:moveTo>
                  <a:lnTo>
                    <a:pt x="74066" y="33832"/>
                  </a:lnTo>
                  <a:lnTo>
                    <a:pt x="84124" y="31089"/>
                  </a:lnTo>
                  <a:lnTo>
                    <a:pt x="84124" y="26504"/>
                  </a:lnTo>
                  <a:lnTo>
                    <a:pt x="82338" y="23535"/>
                  </a:lnTo>
                  <a:lnTo>
                    <a:pt x="77381" y="20567"/>
                  </a:lnTo>
                  <a:lnTo>
                    <a:pt x="69851" y="18286"/>
                  </a:lnTo>
                  <a:lnTo>
                    <a:pt x="60350" y="17373"/>
                  </a:lnTo>
                  <a:lnTo>
                    <a:pt x="51234" y="18286"/>
                  </a:lnTo>
                  <a:lnTo>
                    <a:pt x="43662" y="20567"/>
                  </a:lnTo>
                  <a:lnTo>
                    <a:pt x="38490" y="23535"/>
                  </a:lnTo>
                  <a:lnTo>
                    <a:pt x="36575" y="26504"/>
                  </a:lnTo>
                  <a:lnTo>
                    <a:pt x="36575" y="31089"/>
                  </a:lnTo>
                  <a:lnTo>
                    <a:pt x="47548" y="33832"/>
                  </a:lnTo>
                  <a:lnTo>
                    <a:pt x="60350" y="33832"/>
                  </a:lnTo>
                  <a:close/>
                </a:path>
                <a:path w="84454" h="34290">
                  <a:moveTo>
                    <a:pt x="22859" y="13716"/>
                  </a:moveTo>
                  <a:lnTo>
                    <a:pt x="34747" y="13716"/>
                  </a:lnTo>
                  <a:lnTo>
                    <a:pt x="44805" y="10058"/>
                  </a:lnTo>
                  <a:lnTo>
                    <a:pt x="44805" y="6388"/>
                  </a:lnTo>
                  <a:lnTo>
                    <a:pt x="44805" y="2730"/>
                  </a:lnTo>
                  <a:lnTo>
                    <a:pt x="34747" y="0"/>
                  </a:lnTo>
                  <a:lnTo>
                    <a:pt x="22859" y="0"/>
                  </a:lnTo>
                  <a:lnTo>
                    <a:pt x="10058" y="0"/>
                  </a:lnTo>
                  <a:lnTo>
                    <a:pt x="0" y="2730"/>
                  </a:lnTo>
                  <a:lnTo>
                    <a:pt x="0" y="6388"/>
                  </a:lnTo>
                  <a:lnTo>
                    <a:pt x="0" y="10058"/>
                  </a:lnTo>
                  <a:lnTo>
                    <a:pt x="10058" y="13716"/>
                  </a:lnTo>
                  <a:lnTo>
                    <a:pt x="22859" y="137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50802" y="7220661"/>
              <a:ext cx="43180" cy="13335"/>
            </a:xfrm>
            <a:custGeom>
              <a:avLst/>
              <a:gdLst/>
              <a:ahLst/>
              <a:cxnLst/>
              <a:rect l="l" t="t" r="r" b="b"/>
              <a:pathLst>
                <a:path w="43179" h="13334">
                  <a:moveTo>
                    <a:pt x="32918" y="0"/>
                  </a:moveTo>
                  <a:lnTo>
                    <a:pt x="9143" y="0"/>
                  </a:lnTo>
                  <a:lnTo>
                    <a:pt x="0" y="2730"/>
                  </a:lnTo>
                  <a:lnTo>
                    <a:pt x="0" y="10058"/>
                  </a:lnTo>
                  <a:lnTo>
                    <a:pt x="9143" y="12788"/>
                  </a:lnTo>
                  <a:lnTo>
                    <a:pt x="21031" y="12788"/>
                  </a:lnTo>
                  <a:lnTo>
                    <a:pt x="32918" y="12788"/>
                  </a:lnTo>
                  <a:lnTo>
                    <a:pt x="42976" y="10058"/>
                  </a:lnTo>
                  <a:lnTo>
                    <a:pt x="42976" y="2730"/>
                  </a:lnTo>
                  <a:lnTo>
                    <a:pt x="3291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/>
          <p:nvPr/>
        </p:nvSpPr>
        <p:spPr>
          <a:xfrm>
            <a:off x="10557129" y="7420903"/>
            <a:ext cx="45085" cy="24765"/>
          </a:xfrm>
          <a:custGeom>
            <a:avLst/>
            <a:gdLst/>
            <a:ahLst/>
            <a:cxnLst/>
            <a:rect l="l" t="t" r="r" b="b"/>
            <a:pathLst>
              <a:path w="45085" h="24765">
                <a:moveTo>
                  <a:pt x="0" y="0"/>
                </a:moveTo>
                <a:lnTo>
                  <a:pt x="44792" y="24688"/>
                </a:lnTo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094429" y="7287400"/>
            <a:ext cx="96520" cy="129539"/>
          </a:xfrm>
          <a:custGeom>
            <a:avLst/>
            <a:gdLst/>
            <a:ahLst/>
            <a:cxnLst/>
            <a:rect l="l" t="t" r="r" b="b"/>
            <a:pathLst>
              <a:path w="96520" h="129540">
                <a:moveTo>
                  <a:pt x="12801" y="40233"/>
                </a:moveTo>
                <a:lnTo>
                  <a:pt x="11887" y="0"/>
                </a:lnTo>
                <a:lnTo>
                  <a:pt x="0" y="63093"/>
                </a:lnTo>
                <a:lnTo>
                  <a:pt x="2768" y="57861"/>
                </a:lnTo>
                <a:lnTo>
                  <a:pt x="7086" y="52019"/>
                </a:lnTo>
                <a:lnTo>
                  <a:pt x="11049" y="45999"/>
                </a:lnTo>
                <a:lnTo>
                  <a:pt x="12801" y="40233"/>
                </a:lnTo>
                <a:close/>
              </a:path>
              <a:path w="96520" h="129540">
                <a:moveTo>
                  <a:pt x="38404" y="63093"/>
                </a:moveTo>
                <a:lnTo>
                  <a:pt x="37973" y="52298"/>
                </a:lnTo>
                <a:lnTo>
                  <a:pt x="35661" y="13716"/>
                </a:lnTo>
                <a:lnTo>
                  <a:pt x="25603" y="85966"/>
                </a:lnTo>
                <a:lnTo>
                  <a:pt x="27978" y="80721"/>
                </a:lnTo>
                <a:lnTo>
                  <a:pt x="32346" y="74879"/>
                </a:lnTo>
                <a:lnTo>
                  <a:pt x="36525" y="68859"/>
                </a:lnTo>
                <a:lnTo>
                  <a:pt x="38404" y="63093"/>
                </a:lnTo>
                <a:close/>
              </a:path>
              <a:path w="96520" h="129540">
                <a:moveTo>
                  <a:pt x="65836" y="85051"/>
                </a:moveTo>
                <a:lnTo>
                  <a:pt x="64008" y="32016"/>
                </a:lnTo>
                <a:lnTo>
                  <a:pt x="53949" y="107911"/>
                </a:lnTo>
                <a:lnTo>
                  <a:pt x="56184" y="102806"/>
                </a:lnTo>
                <a:lnTo>
                  <a:pt x="60236" y="97167"/>
                </a:lnTo>
                <a:lnTo>
                  <a:pt x="64096" y="91198"/>
                </a:lnTo>
                <a:lnTo>
                  <a:pt x="65836" y="85051"/>
                </a:lnTo>
                <a:close/>
              </a:path>
              <a:path w="96520" h="129540">
                <a:moveTo>
                  <a:pt x="96012" y="106083"/>
                </a:moveTo>
                <a:lnTo>
                  <a:pt x="95097" y="52133"/>
                </a:lnTo>
                <a:lnTo>
                  <a:pt x="83210" y="128943"/>
                </a:lnTo>
                <a:lnTo>
                  <a:pt x="85585" y="123317"/>
                </a:lnTo>
                <a:lnTo>
                  <a:pt x="94132" y="111709"/>
                </a:lnTo>
                <a:lnTo>
                  <a:pt x="96012" y="106083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196843" y="8107630"/>
            <a:ext cx="111125" cy="28575"/>
          </a:xfrm>
          <a:custGeom>
            <a:avLst/>
            <a:gdLst/>
            <a:ahLst/>
            <a:cxnLst/>
            <a:rect l="l" t="t" r="r" b="b"/>
            <a:pathLst>
              <a:path w="111125" h="28575">
                <a:moveTo>
                  <a:pt x="110642" y="0"/>
                </a:moveTo>
                <a:lnTo>
                  <a:pt x="0" y="10972"/>
                </a:lnTo>
                <a:lnTo>
                  <a:pt x="0" y="28435"/>
                </a:lnTo>
                <a:lnTo>
                  <a:pt x="110642" y="17462"/>
                </a:lnTo>
                <a:lnTo>
                  <a:pt x="1106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195013" y="8234731"/>
            <a:ext cx="21590" cy="45085"/>
          </a:xfrm>
          <a:custGeom>
            <a:avLst/>
            <a:gdLst/>
            <a:ahLst/>
            <a:cxnLst/>
            <a:rect l="l" t="t" r="r" b="b"/>
            <a:pathLst>
              <a:path w="21589" h="45084">
                <a:moveTo>
                  <a:pt x="21031" y="0"/>
                </a:moveTo>
                <a:lnTo>
                  <a:pt x="19931" y="9301"/>
                </a:lnTo>
                <a:lnTo>
                  <a:pt x="17716" y="18173"/>
                </a:lnTo>
                <a:lnTo>
                  <a:pt x="11901" y="24817"/>
                </a:lnTo>
                <a:lnTo>
                  <a:pt x="0" y="27431"/>
                </a:lnTo>
                <a:lnTo>
                  <a:pt x="0" y="44894"/>
                </a:lnTo>
                <a:lnTo>
                  <a:pt x="11901" y="42279"/>
                </a:lnTo>
                <a:lnTo>
                  <a:pt x="17716" y="35636"/>
                </a:lnTo>
                <a:lnTo>
                  <a:pt x="19931" y="26763"/>
                </a:lnTo>
                <a:lnTo>
                  <a:pt x="21031" y="17462"/>
                </a:lnTo>
                <a:lnTo>
                  <a:pt x="21031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10195014" y="8125092"/>
            <a:ext cx="348615" cy="155575"/>
            <a:chOff x="5140413" y="8125091"/>
            <a:chExt cx="348615" cy="155575"/>
          </a:xfrm>
        </p:grpSpPr>
        <p:sp>
          <p:nvSpPr>
            <p:cNvPr id="42" name="object 42"/>
            <p:cNvSpPr/>
            <p:nvPr/>
          </p:nvSpPr>
          <p:spPr>
            <a:xfrm>
              <a:off x="5226367" y="8199069"/>
              <a:ext cx="262890" cy="40640"/>
            </a:xfrm>
            <a:custGeom>
              <a:avLst/>
              <a:gdLst/>
              <a:ahLst/>
              <a:cxnLst/>
              <a:rect l="l" t="t" r="r" b="b"/>
              <a:pathLst>
                <a:path w="262889" h="40640">
                  <a:moveTo>
                    <a:pt x="262445" y="0"/>
                  </a:moveTo>
                  <a:lnTo>
                    <a:pt x="25603" y="20624"/>
                  </a:lnTo>
                  <a:lnTo>
                    <a:pt x="0" y="22859"/>
                  </a:lnTo>
                  <a:lnTo>
                    <a:pt x="0" y="40322"/>
                  </a:lnTo>
                  <a:lnTo>
                    <a:pt x="262445" y="17462"/>
                  </a:lnTo>
                  <a:lnTo>
                    <a:pt x="2624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140413" y="8125091"/>
              <a:ext cx="348615" cy="155575"/>
            </a:xfrm>
            <a:custGeom>
              <a:avLst/>
              <a:gdLst/>
              <a:ahLst/>
              <a:cxnLst/>
              <a:rect l="l" t="t" r="r" b="b"/>
              <a:pathLst>
                <a:path w="348614" h="155575">
                  <a:moveTo>
                    <a:pt x="112471" y="0"/>
                  </a:moveTo>
                  <a:lnTo>
                    <a:pt x="1828" y="10972"/>
                  </a:lnTo>
                  <a:lnTo>
                    <a:pt x="1828" y="33743"/>
                  </a:lnTo>
                  <a:lnTo>
                    <a:pt x="11387" y="33758"/>
                  </a:lnTo>
                  <a:lnTo>
                    <a:pt x="17259" y="36601"/>
                  </a:lnTo>
                  <a:lnTo>
                    <a:pt x="20216" y="42359"/>
                  </a:lnTo>
                  <a:lnTo>
                    <a:pt x="21031" y="51117"/>
                  </a:lnTo>
                  <a:lnTo>
                    <a:pt x="21031" y="127101"/>
                  </a:lnTo>
                  <a:lnTo>
                    <a:pt x="19931" y="136402"/>
                  </a:lnTo>
                  <a:lnTo>
                    <a:pt x="17716" y="145275"/>
                  </a:lnTo>
                  <a:lnTo>
                    <a:pt x="11901" y="151918"/>
                  </a:lnTo>
                  <a:lnTo>
                    <a:pt x="0" y="154533"/>
                  </a:lnTo>
                  <a:lnTo>
                    <a:pt x="0" y="155359"/>
                  </a:lnTo>
                  <a:lnTo>
                    <a:pt x="348399" y="119697"/>
                  </a:lnTo>
                  <a:lnTo>
                    <a:pt x="348399" y="91440"/>
                  </a:lnTo>
                  <a:lnTo>
                    <a:pt x="85953" y="114300"/>
                  </a:lnTo>
                  <a:lnTo>
                    <a:pt x="85953" y="60261"/>
                  </a:lnTo>
                  <a:lnTo>
                    <a:pt x="86369" y="46638"/>
                  </a:lnTo>
                  <a:lnTo>
                    <a:pt x="89196" y="34517"/>
                  </a:lnTo>
                  <a:lnTo>
                    <a:pt x="96803" y="24383"/>
                  </a:lnTo>
                  <a:lnTo>
                    <a:pt x="112471" y="16370"/>
                  </a:lnTo>
                  <a:lnTo>
                    <a:pt x="11247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10207816" y="7725410"/>
            <a:ext cx="111125" cy="29845"/>
          </a:xfrm>
          <a:custGeom>
            <a:avLst/>
            <a:gdLst/>
            <a:ahLst/>
            <a:cxnLst/>
            <a:rect l="l" t="t" r="r" b="b"/>
            <a:pathLst>
              <a:path w="111125" h="29845">
                <a:moveTo>
                  <a:pt x="110642" y="0"/>
                </a:moveTo>
                <a:lnTo>
                  <a:pt x="0" y="11874"/>
                </a:lnTo>
                <a:lnTo>
                  <a:pt x="0" y="29337"/>
                </a:lnTo>
                <a:lnTo>
                  <a:pt x="110642" y="17462"/>
                </a:lnTo>
                <a:lnTo>
                  <a:pt x="1106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205986" y="7852511"/>
            <a:ext cx="21590" cy="44450"/>
          </a:xfrm>
          <a:custGeom>
            <a:avLst/>
            <a:gdLst/>
            <a:ahLst/>
            <a:cxnLst/>
            <a:rect l="l" t="t" r="r" b="b"/>
            <a:pathLst>
              <a:path w="21589" h="44450">
                <a:moveTo>
                  <a:pt x="21031" y="0"/>
                </a:moveTo>
                <a:lnTo>
                  <a:pt x="19931" y="8772"/>
                </a:lnTo>
                <a:lnTo>
                  <a:pt x="17716" y="17373"/>
                </a:lnTo>
                <a:lnTo>
                  <a:pt x="11901" y="23917"/>
                </a:lnTo>
                <a:lnTo>
                  <a:pt x="0" y="26517"/>
                </a:lnTo>
                <a:lnTo>
                  <a:pt x="0" y="43980"/>
                </a:lnTo>
                <a:lnTo>
                  <a:pt x="11901" y="41379"/>
                </a:lnTo>
                <a:lnTo>
                  <a:pt x="17716" y="34836"/>
                </a:lnTo>
                <a:lnTo>
                  <a:pt x="19931" y="26235"/>
                </a:lnTo>
                <a:lnTo>
                  <a:pt x="21031" y="17462"/>
                </a:lnTo>
                <a:lnTo>
                  <a:pt x="21031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10205987" y="7742873"/>
            <a:ext cx="349885" cy="155575"/>
            <a:chOff x="5151386" y="7742872"/>
            <a:chExt cx="349885" cy="155575"/>
          </a:xfrm>
        </p:grpSpPr>
        <p:sp>
          <p:nvSpPr>
            <p:cNvPr id="47" name="object 47"/>
            <p:cNvSpPr/>
            <p:nvPr/>
          </p:nvSpPr>
          <p:spPr>
            <a:xfrm>
              <a:off x="5237340" y="7815935"/>
              <a:ext cx="263525" cy="40640"/>
            </a:xfrm>
            <a:custGeom>
              <a:avLst/>
              <a:gdLst/>
              <a:ahLst/>
              <a:cxnLst/>
              <a:rect l="l" t="t" r="r" b="b"/>
              <a:pathLst>
                <a:path w="263525" h="40640">
                  <a:moveTo>
                    <a:pt x="263347" y="0"/>
                  </a:moveTo>
                  <a:lnTo>
                    <a:pt x="14630" y="21589"/>
                  </a:lnTo>
                  <a:lnTo>
                    <a:pt x="0" y="22860"/>
                  </a:lnTo>
                  <a:lnTo>
                    <a:pt x="0" y="40322"/>
                  </a:lnTo>
                  <a:lnTo>
                    <a:pt x="263347" y="17462"/>
                  </a:lnTo>
                  <a:lnTo>
                    <a:pt x="263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51386" y="7742872"/>
              <a:ext cx="349885" cy="155575"/>
            </a:xfrm>
            <a:custGeom>
              <a:avLst/>
              <a:gdLst/>
              <a:ahLst/>
              <a:cxnLst/>
              <a:rect l="l" t="t" r="r" b="b"/>
              <a:pathLst>
                <a:path w="349885" h="155575">
                  <a:moveTo>
                    <a:pt x="112471" y="0"/>
                  </a:moveTo>
                  <a:lnTo>
                    <a:pt x="1828" y="11874"/>
                  </a:lnTo>
                  <a:lnTo>
                    <a:pt x="1828" y="33743"/>
                  </a:lnTo>
                  <a:lnTo>
                    <a:pt x="11387" y="33738"/>
                  </a:lnTo>
                  <a:lnTo>
                    <a:pt x="17259" y="36482"/>
                  </a:lnTo>
                  <a:lnTo>
                    <a:pt x="20216" y="41971"/>
                  </a:lnTo>
                  <a:lnTo>
                    <a:pt x="21031" y="50203"/>
                  </a:lnTo>
                  <a:lnTo>
                    <a:pt x="21031" y="127101"/>
                  </a:lnTo>
                  <a:lnTo>
                    <a:pt x="19931" y="135874"/>
                  </a:lnTo>
                  <a:lnTo>
                    <a:pt x="17716" y="144475"/>
                  </a:lnTo>
                  <a:lnTo>
                    <a:pt x="11901" y="151018"/>
                  </a:lnTo>
                  <a:lnTo>
                    <a:pt x="0" y="153619"/>
                  </a:lnTo>
                  <a:lnTo>
                    <a:pt x="0" y="155359"/>
                  </a:lnTo>
                  <a:lnTo>
                    <a:pt x="349300" y="118783"/>
                  </a:lnTo>
                  <a:lnTo>
                    <a:pt x="349300" y="90525"/>
                  </a:lnTo>
                  <a:lnTo>
                    <a:pt x="85953" y="113385"/>
                  </a:lnTo>
                  <a:lnTo>
                    <a:pt x="85953" y="59347"/>
                  </a:lnTo>
                  <a:lnTo>
                    <a:pt x="100584" y="22313"/>
                  </a:lnTo>
                  <a:lnTo>
                    <a:pt x="112471" y="17284"/>
                  </a:lnTo>
                  <a:lnTo>
                    <a:pt x="11247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10207816" y="7302043"/>
            <a:ext cx="111125" cy="23495"/>
          </a:xfrm>
          <a:custGeom>
            <a:avLst/>
            <a:gdLst/>
            <a:ahLst/>
            <a:cxnLst/>
            <a:rect l="l" t="t" r="r" b="b"/>
            <a:pathLst>
              <a:path w="111125" h="23495">
                <a:moveTo>
                  <a:pt x="110642" y="0"/>
                </a:moveTo>
                <a:lnTo>
                  <a:pt x="0" y="7315"/>
                </a:lnTo>
                <a:lnTo>
                  <a:pt x="0" y="23190"/>
                </a:lnTo>
                <a:lnTo>
                  <a:pt x="110642" y="15875"/>
                </a:lnTo>
                <a:lnTo>
                  <a:pt x="1106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10205987" y="7317917"/>
            <a:ext cx="349885" cy="153670"/>
            <a:chOff x="5151386" y="7317917"/>
            <a:chExt cx="349885" cy="153670"/>
          </a:xfrm>
        </p:grpSpPr>
        <p:sp>
          <p:nvSpPr>
            <p:cNvPr id="51" name="object 51"/>
            <p:cNvSpPr/>
            <p:nvPr/>
          </p:nvSpPr>
          <p:spPr>
            <a:xfrm>
              <a:off x="5237340" y="7403541"/>
              <a:ext cx="263525" cy="27940"/>
            </a:xfrm>
            <a:custGeom>
              <a:avLst/>
              <a:gdLst/>
              <a:ahLst/>
              <a:cxnLst/>
              <a:rect l="l" t="t" r="r" b="b"/>
              <a:pathLst>
                <a:path w="263525" h="27940">
                  <a:moveTo>
                    <a:pt x="263347" y="0"/>
                  </a:moveTo>
                  <a:lnTo>
                    <a:pt x="0" y="11874"/>
                  </a:lnTo>
                  <a:lnTo>
                    <a:pt x="0" y="27749"/>
                  </a:lnTo>
                  <a:lnTo>
                    <a:pt x="263347" y="15874"/>
                  </a:lnTo>
                  <a:lnTo>
                    <a:pt x="263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51386" y="7317917"/>
              <a:ext cx="349885" cy="153670"/>
            </a:xfrm>
            <a:custGeom>
              <a:avLst/>
              <a:gdLst/>
              <a:ahLst/>
              <a:cxnLst/>
              <a:rect l="l" t="t" r="r" b="b"/>
              <a:pathLst>
                <a:path w="349885" h="153670">
                  <a:moveTo>
                    <a:pt x="112471" y="0"/>
                  </a:moveTo>
                  <a:lnTo>
                    <a:pt x="1828" y="7315"/>
                  </a:lnTo>
                  <a:lnTo>
                    <a:pt x="1828" y="30759"/>
                  </a:lnTo>
                  <a:lnTo>
                    <a:pt x="11387" y="31296"/>
                  </a:lnTo>
                  <a:lnTo>
                    <a:pt x="17259" y="34410"/>
                  </a:lnTo>
                  <a:lnTo>
                    <a:pt x="20216" y="40267"/>
                  </a:lnTo>
                  <a:lnTo>
                    <a:pt x="21031" y="49034"/>
                  </a:lnTo>
                  <a:lnTo>
                    <a:pt x="21031" y="124358"/>
                  </a:lnTo>
                  <a:lnTo>
                    <a:pt x="19931" y="130635"/>
                  </a:lnTo>
                  <a:lnTo>
                    <a:pt x="17716" y="133678"/>
                  </a:lnTo>
                  <a:lnTo>
                    <a:pt x="11901" y="134490"/>
                  </a:lnTo>
                  <a:lnTo>
                    <a:pt x="0" y="134073"/>
                  </a:lnTo>
                  <a:lnTo>
                    <a:pt x="0" y="153276"/>
                  </a:lnTo>
                  <a:lnTo>
                    <a:pt x="349300" y="131343"/>
                  </a:lnTo>
                  <a:lnTo>
                    <a:pt x="349300" y="101498"/>
                  </a:lnTo>
                  <a:lnTo>
                    <a:pt x="85953" y="113372"/>
                  </a:lnTo>
                  <a:lnTo>
                    <a:pt x="85953" y="60934"/>
                  </a:lnTo>
                  <a:lnTo>
                    <a:pt x="104025" y="21653"/>
                  </a:lnTo>
                  <a:lnTo>
                    <a:pt x="112471" y="18859"/>
                  </a:lnTo>
                  <a:lnTo>
                    <a:pt x="11247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10054196" y="6856717"/>
            <a:ext cx="501650" cy="236220"/>
            <a:chOff x="4999596" y="6856717"/>
            <a:chExt cx="501650" cy="236220"/>
          </a:xfrm>
        </p:grpSpPr>
        <p:sp>
          <p:nvSpPr>
            <p:cNvPr id="54" name="object 54"/>
            <p:cNvSpPr/>
            <p:nvPr/>
          </p:nvSpPr>
          <p:spPr>
            <a:xfrm>
              <a:off x="5235219" y="6995109"/>
              <a:ext cx="266065" cy="76835"/>
            </a:xfrm>
            <a:custGeom>
              <a:avLst/>
              <a:gdLst/>
              <a:ahLst/>
              <a:cxnLst/>
              <a:rect l="l" t="t" r="r" b="b"/>
              <a:pathLst>
                <a:path w="266064" h="76834">
                  <a:moveTo>
                    <a:pt x="2159" y="0"/>
                  </a:moveTo>
                  <a:lnTo>
                    <a:pt x="25" y="6857"/>
                  </a:lnTo>
                  <a:lnTo>
                    <a:pt x="0" y="58686"/>
                  </a:lnTo>
                  <a:lnTo>
                    <a:pt x="263359" y="47713"/>
                  </a:lnTo>
                  <a:lnTo>
                    <a:pt x="263359" y="76619"/>
                  </a:lnTo>
                  <a:lnTo>
                    <a:pt x="265468" y="76492"/>
                  </a:lnTo>
                  <a:lnTo>
                    <a:pt x="265468" y="30784"/>
                  </a:lnTo>
                  <a:lnTo>
                    <a:pt x="19494" y="41033"/>
                  </a:lnTo>
                  <a:lnTo>
                    <a:pt x="2120" y="41757"/>
                  </a:lnTo>
                  <a:lnTo>
                    <a:pt x="21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151386" y="6941324"/>
              <a:ext cx="347345" cy="151765"/>
            </a:xfrm>
            <a:custGeom>
              <a:avLst/>
              <a:gdLst/>
              <a:ahLst/>
              <a:cxnLst/>
              <a:rect l="l" t="t" r="r" b="b"/>
              <a:pathLst>
                <a:path w="347345" h="151765">
                  <a:moveTo>
                    <a:pt x="110362" y="0"/>
                  </a:moveTo>
                  <a:lnTo>
                    <a:pt x="1828" y="6273"/>
                  </a:lnTo>
                  <a:lnTo>
                    <a:pt x="1828" y="29692"/>
                  </a:lnTo>
                  <a:lnTo>
                    <a:pt x="11387" y="30242"/>
                  </a:lnTo>
                  <a:lnTo>
                    <a:pt x="17259" y="33361"/>
                  </a:lnTo>
                  <a:lnTo>
                    <a:pt x="20216" y="39220"/>
                  </a:lnTo>
                  <a:lnTo>
                    <a:pt x="21031" y="47993"/>
                  </a:lnTo>
                  <a:lnTo>
                    <a:pt x="21031" y="106502"/>
                  </a:lnTo>
                  <a:lnTo>
                    <a:pt x="20307" y="111175"/>
                  </a:lnTo>
                  <a:lnTo>
                    <a:pt x="20116" y="116243"/>
                  </a:lnTo>
                  <a:lnTo>
                    <a:pt x="18923" y="120649"/>
                  </a:lnTo>
                  <a:lnTo>
                    <a:pt x="18923" y="123443"/>
                  </a:lnTo>
                  <a:lnTo>
                    <a:pt x="17957" y="129692"/>
                  </a:lnTo>
                  <a:lnTo>
                    <a:pt x="2857" y="127038"/>
                  </a:lnTo>
                  <a:lnTo>
                    <a:pt x="0" y="132118"/>
                  </a:lnTo>
                  <a:lnTo>
                    <a:pt x="187" y="136499"/>
                  </a:lnTo>
                  <a:lnTo>
                    <a:pt x="2271" y="142060"/>
                  </a:lnTo>
                  <a:lnTo>
                    <a:pt x="3220" y="146857"/>
                  </a:lnTo>
                  <a:lnTo>
                    <a:pt x="0" y="148945"/>
                  </a:lnTo>
                  <a:lnTo>
                    <a:pt x="0" y="151307"/>
                  </a:lnTo>
                  <a:lnTo>
                    <a:pt x="347192" y="130403"/>
                  </a:lnTo>
                  <a:lnTo>
                    <a:pt x="347192" y="101498"/>
                  </a:lnTo>
                  <a:lnTo>
                    <a:pt x="101219" y="111747"/>
                  </a:lnTo>
                  <a:lnTo>
                    <a:pt x="83832" y="112471"/>
                  </a:lnTo>
                  <a:lnTo>
                    <a:pt x="83858" y="60642"/>
                  </a:lnTo>
                  <a:lnTo>
                    <a:pt x="85991" y="53784"/>
                  </a:lnTo>
                  <a:lnTo>
                    <a:pt x="86666" y="43491"/>
                  </a:lnTo>
                  <a:lnTo>
                    <a:pt x="110362" y="17513"/>
                  </a:lnTo>
                  <a:lnTo>
                    <a:pt x="11036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999596" y="6856716"/>
              <a:ext cx="264795" cy="236220"/>
            </a:xfrm>
            <a:custGeom>
              <a:avLst/>
              <a:gdLst/>
              <a:ahLst/>
              <a:cxnLst/>
              <a:rect l="l" t="t" r="r" b="b"/>
              <a:pathLst>
                <a:path w="264795" h="236220">
                  <a:moveTo>
                    <a:pt x="151790" y="216725"/>
                  </a:moveTo>
                  <a:lnTo>
                    <a:pt x="0" y="136258"/>
                  </a:lnTo>
                  <a:lnTo>
                    <a:pt x="0" y="152717"/>
                  </a:lnTo>
                  <a:lnTo>
                    <a:pt x="151790" y="235915"/>
                  </a:lnTo>
                  <a:lnTo>
                    <a:pt x="151790" y="216725"/>
                  </a:lnTo>
                  <a:close/>
                </a:path>
                <a:path w="264795" h="236220">
                  <a:moveTo>
                    <a:pt x="264261" y="67665"/>
                  </a:moveTo>
                  <a:lnTo>
                    <a:pt x="100584" y="0"/>
                  </a:lnTo>
                  <a:lnTo>
                    <a:pt x="1828" y="7315"/>
                  </a:lnTo>
                  <a:lnTo>
                    <a:pt x="1828" y="42075"/>
                  </a:lnTo>
                  <a:lnTo>
                    <a:pt x="153619" y="114300"/>
                  </a:lnTo>
                  <a:lnTo>
                    <a:pt x="153619" y="74066"/>
                  </a:lnTo>
                  <a:lnTo>
                    <a:pt x="264261" y="67665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84635" y="6878675"/>
              <a:ext cx="85090" cy="24765"/>
            </a:xfrm>
            <a:custGeom>
              <a:avLst/>
              <a:gdLst/>
              <a:ahLst/>
              <a:cxnLst/>
              <a:rect l="l" t="t" r="r" b="b"/>
              <a:pathLst>
                <a:path w="85089" h="24765">
                  <a:moveTo>
                    <a:pt x="61264" y="24676"/>
                  </a:moveTo>
                  <a:lnTo>
                    <a:pt x="74066" y="24676"/>
                  </a:lnTo>
                  <a:lnTo>
                    <a:pt x="85039" y="21932"/>
                  </a:lnTo>
                  <a:lnTo>
                    <a:pt x="85039" y="19202"/>
                  </a:lnTo>
                  <a:lnTo>
                    <a:pt x="85039" y="16459"/>
                  </a:lnTo>
                  <a:lnTo>
                    <a:pt x="74066" y="12801"/>
                  </a:lnTo>
                  <a:lnTo>
                    <a:pt x="61264" y="12801"/>
                  </a:lnTo>
                  <a:lnTo>
                    <a:pt x="51620" y="13415"/>
                  </a:lnTo>
                  <a:lnTo>
                    <a:pt x="43776" y="14973"/>
                  </a:lnTo>
                  <a:lnTo>
                    <a:pt x="38504" y="17044"/>
                  </a:lnTo>
                  <a:lnTo>
                    <a:pt x="36575" y="19202"/>
                  </a:lnTo>
                  <a:lnTo>
                    <a:pt x="36575" y="21932"/>
                  </a:lnTo>
                  <a:lnTo>
                    <a:pt x="47548" y="24676"/>
                  </a:lnTo>
                  <a:lnTo>
                    <a:pt x="61264" y="24676"/>
                  </a:lnTo>
                  <a:close/>
                </a:path>
                <a:path w="85089" h="24765">
                  <a:moveTo>
                    <a:pt x="22860" y="10058"/>
                  </a:moveTo>
                  <a:lnTo>
                    <a:pt x="35661" y="10058"/>
                  </a:lnTo>
                  <a:lnTo>
                    <a:pt x="45719" y="7315"/>
                  </a:lnTo>
                  <a:lnTo>
                    <a:pt x="45719" y="4559"/>
                  </a:lnTo>
                  <a:lnTo>
                    <a:pt x="45719" y="1816"/>
                  </a:lnTo>
                  <a:lnTo>
                    <a:pt x="35661" y="0"/>
                  </a:lnTo>
                  <a:lnTo>
                    <a:pt x="22860" y="0"/>
                  </a:lnTo>
                  <a:lnTo>
                    <a:pt x="10058" y="0"/>
                  </a:lnTo>
                  <a:lnTo>
                    <a:pt x="0" y="1816"/>
                  </a:lnTo>
                  <a:lnTo>
                    <a:pt x="0" y="4559"/>
                  </a:lnTo>
                  <a:lnTo>
                    <a:pt x="0" y="7315"/>
                  </a:lnTo>
                  <a:lnTo>
                    <a:pt x="10058" y="10058"/>
                  </a:lnTo>
                  <a:lnTo>
                    <a:pt x="22860" y="100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48059" y="6864032"/>
              <a:ext cx="43180" cy="9525"/>
            </a:xfrm>
            <a:custGeom>
              <a:avLst/>
              <a:gdLst/>
              <a:ahLst/>
              <a:cxnLst/>
              <a:rect l="l" t="t" r="r" b="b"/>
              <a:pathLst>
                <a:path w="43179" h="9525">
                  <a:moveTo>
                    <a:pt x="32918" y="0"/>
                  </a:moveTo>
                  <a:lnTo>
                    <a:pt x="10058" y="0"/>
                  </a:lnTo>
                  <a:lnTo>
                    <a:pt x="0" y="1841"/>
                  </a:lnTo>
                  <a:lnTo>
                    <a:pt x="0" y="7327"/>
                  </a:lnTo>
                  <a:lnTo>
                    <a:pt x="10058" y="9143"/>
                  </a:lnTo>
                  <a:lnTo>
                    <a:pt x="21031" y="9143"/>
                  </a:lnTo>
                  <a:lnTo>
                    <a:pt x="32918" y="9143"/>
                  </a:lnTo>
                  <a:lnTo>
                    <a:pt x="42976" y="7327"/>
                  </a:lnTo>
                  <a:lnTo>
                    <a:pt x="42976" y="1841"/>
                  </a:lnTo>
                  <a:lnTo>
                    <a:pt x="3291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/>
          <p:nvPr/>
        </p:nvSpPr>
        <p:spPr>
          <a:xfrm>
            <a:off x="10218331" y="8240218"/>
            <a:ext cx="379095" cy="59055"/>
          </a:xfrm>
          <a:custGeom>
            <a:avLst/>
            <a:gdLst/>
            <a:ahLst/>
            <a:cxnLst/>
            <a:rect l="l" t="t" r="r" b="b"/>
            <a:pathLst>
              <a:path w="379095" h="59054">
                <a:moveTo>
                  <a:pt x="370789" y="0"/>
                </a:moveTo>
                <a:lnTo>
                  <a:pt x="6858" y="37490"/>
                </a:lnTo>
                <a:lnTo>
                  <a:pt x="1457" y="41805"/>
                </a:lnTo>
                <a:lnTo>
                  <a:pt x="0" y="49377"/>
                </a:lnTo>
                <a:lnTo>
                  <a:pt x="1971" y="56264"/>
                </a:lnTo>
                <a:lnTo>
                  <a:pt x="6858" y="58521"/>
                </a:lnTo>
                <a:lnTo>
                  <a:pt x="370789" y="21945"/>
                </a:lnTo>
                <a:lnTo>
                  <a:pt x="376704" y="18645"/>
                </a:lnTo>
                <a:lnTo>
                  <a:pt x="379018" y="11315"/>
                </a:lnTo>
                <a:lnTo>
                  <a:pt x="377218" y="3814"/>
                </a:lnTo>
                <a:lnTo>
                  <a:pt x="37078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230905" y="7857084"/>
            <a:ext cx="377825" cy="59055"/>
          </a:xfrm>
          <a:custGeom>
            <a:avLst/>
            <a:gdLst/>
            <a:ahLst/>
            <a:cxnLst/>
            <a:rect l="l" t="t" r="r" b="b"/>
            <a:pathLst>
              <a:path w="377825" h="59054">
                <a:moveTo>
                  <a:pt x="370103" y="0"/>
                </a:moveTo>
                <a:lnTo>
                  <a:pt x="6172" y="37490"/>
                </a:lnTo>
                <a:lnTo>
                  <a:pt x="1543" y="42576"/>
                </a:lnTo>
                <a:lnTo>
                  <a:pt x="0" y="50063"/>
                </a:lnTo>
                <a:lnTo>
                  <a:pt x="1543" y="56521"/>
                </a:lnTo>
                <a:lnTo>
                  <a:pt x="6172" y="58521"/>
                </a:lnTo>
                <a:lnTo>
                  <a:pt x="370103" y="22859"/>
                </a:lnTo>
                <a:lnTo>
                  <a:pt x="375509" y="19030"/>
                </a:lnTo>
                <a:lnTo>
                  <a:pt x="377651" y="11429"/>
                </a:lnTo>
                <a:lnTo>
                  <a:pt x="376020" y="3829"/>
                </a:lnTo>
                <a:lnTo>
                  <a:pt x="370103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230905" y="7446518"/>
            <a:ext cx="377825" cy="44450"/>
          </a:xfrm>
          <a:custGeom>
            <a:avLst/>
            <a:gdLst/>
            <a:ahLst/>
            <a:cxnLst/>
            <a:rect l="l" t="t" r="r" b="b"/>
            <a:pathLst>
              <a:path w="377825" h="44450">
                <a:moveTo>
                  <a:pt x="370103" y="0"/>
                </a:moveTo>
                <a:lnTo>
                  <a:pt x="6172" y="22859"/>
                </a:lnTo>
                <a:lnTo>
                  <a:pt x="1543" y="27553"/>
                </a:lnTo>
                <a:lnTo>
                  <a:pt x="0" y="35080"/>
                </a:lnTo>
                <a:lnTo>
                  <a:pt x="1543" y="41755"/>
                </a:lnTo>
                <a:lnTo>
                  <a:pt x="6172" y="43891"/>
                </a:lnTo>
                <a:lnTo>
                  <a:pt x="370103" y="22859"/>
                </a:lnTo>
                <a:lnTo>
                  <a:pt x="375509" y="19152"/>
                </a:lnTo>
                <a:lnTo>
                  <a:pt x="377651" y="11763"/>
                </a:lnTo>
                <a:lnTo>
                  <a:pt x="376020" y="4207"/>
                </a:lnTo>
                <a:lnTo>
                  <a:pt x="370103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10205249" y="7067943"/>
            <a:ext cx="403860" cy="44450"/>
            <a:chOff x="5150649" y="7067943"/>
            <a:chExt cx="403860" cy="44450"/>
          </a:xfrm>
        </p:grpSpPr>
        <p:sp>
          <p:nvSpPr>
            <p:cNvPr id="63" name="object 63"/>
            <p:cNvSpPr/>
            <p:nvPr/>
          </p:nvSpPr>
          <p:spPr>
            <a:xfrm>
              <a:off x="5176303" y="7067943"/>
              <a:ext cx="377825" cy="44450"/>
            </a:xfrm>
            <a:custGeom>
              <a:avLst/>
              <a:gdLst/>
              <a:ahLst/>
              <a:cxnLst/>
              <a:rect l="l" t="t" r="r" b="b"/>
              <a:pathLst>
                <a:path w="377825" h="44450">
                  <a:moveTo>
                    <a:pt x="370103" y="0"/>
                  </a:moveTo>
                  <a:lnTo>
                    <a:pt x="6172" y="22872"/>
                  </a:lnTo>
                  <a:lnTo>
                    <a:pt x="1543" y="27573"/>
                  </a:lnTo>
                  <a:lnTo>
                    <a:pt x="0" y="35101"/>
                  </a:lnTo>
                  <a:lnTo>
                    <a:pt x="1543" y="41769"/>
                  </a:lnTo>
                  <a:lnTo>
                    <a:pt x="6172" y="43891"/>
                  </a:lnTo>
                  <a:lnTo>
                    <a:pt x="370103" y="22872"/>
                  </a:lnTo>
                  <a:lnTo>
                    <a:pt x="375509" y="19557"/>
                  </a:lnTo>
                  <a:lnTo>
                    <a:pt x="377651" y="12126"/>
                  </a:lnTo>
                  <a:lnTo>
                    <a:pt x="376020" y="4350"/>
                  </a:lnTo>
                  <a:lnTo>
                    <a:pt x="37010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150649" y="7090816"/>
              <a:ext cx="32384" cy="20955"/>
            </a:xfrm>
            <a:custGeom>
              <a:avLst/>
              <a:gdLst/>
              <a:ahLst/>
              <a:cxnLst/>
              <a:rect l="l" t="t" r="r" b="b"/>
              <a:pathLst>
                <a:path w="32385" h="20954">
                  <a:moveTo>
                    <a:pt x="31826" y="0"/>
                  </a:moveTo>
                  <a:lnTo>
                    <a:pt x="0" y="2997"/>
                  </a:lnTo>
                  <a:lnTo>
                    <a:pt x="26517" y="20370"/>
                  </a:lnTo>
                  <a:lnTo>
                    <a:pt x="22809" y="12433"/>
                  </a:lnTo>
                  <a:lnTo>
                    <a:pt x="25984" y="5029"/>
                  </a:lnTo>
                  <a:lnTo>
                    <a:pt x="3182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/>
          <p:nvPr/>
        </p:nvSpPr>
        <p:spPr>
          <a:xfrm>
            <a:off x="9014524" y="8456930"/>
            <a:ext cx="36195" cy="39370"/>
          </a:xfrm>
          <a:custGeom>
            <a:avLst/>
            <a:gdLst/>
            <a:ahLst/>
            <a:cxnLst/>
            <a:rect l="l" t="t" r="r" b="b"/>
            <a:pathLst>
              <a:path w="36195" h="39370">
                <a:moveTo>
                  <a:pt x="35661" y="21945"/>
                </a:moveTo>
                <a:lnTo>
                  <a:pt x="31089" y="17373"/>
                </a:lnTo>
                <a:lnTo>
                  <a:pt x="30492" y="17373"/>
                </a:lnTo>
                <a:lnTo>
                  <a:pt x="19202" y="4572"/>
                </a:lnTo>
                <a:lnTo>
                  <a:pt x="17373" y="1828"/>
                </a:lnTo>
                <a:lnTo>
                  <a:pt x="13716" y="0"/>
                </a:lnTo>
                <a:lnTo>
                  <a:pt x="4572" y="0"/>
                </a:lnTo>
                <a:lnTo>
                  <a:pt x="0" y="4572"/>
                </a:lnTo>
                <a:lnTo>
                  <a:pt x="0" y="13716"/>
                </a:lnTo>
                <a:lnTo>
                  <a:pt x="914" y="15544"/>
                </a:lnTo>
                <a:lnTo>
                  <a:pt x="2743" y="18288"/>
                </a:lnTo>
                <a:lnTo>
                  <a:pt x="14630" y="33578"/>
                </a:lnTo>
                <a:lnTo>
                  <a:pt x="14630" y="33832"/>
                </a:lnTo>
                <a:lnTo>
                  <a:pt x="19202" y="39319"/>
                </a:lnTo>
                <a:lnTo>
                  <a:pt x="24688" y="39319"/>
                </a:lnTo>
                <a:lnTo>
                  <a:pt x="31089" y="39319"/>
                </a:lnTo>
                <a:lnTo>
                  <a:pt x="35661" y="33832"/>
                </a:lnTo>
                <a:lnTo>
                  <a:pt x="35661" y="21945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740557" y="8376462"/>
            <a:ext cx="36830" cy="39370"/>
          </a:xfrm>
          <a:custGeom>
            <a:avLst/>
            <a:gdLst/>
            <a:ahLst/>
            <a:cxnLst/>
            <a:rect l="l" t="t" r="r" b="b"/>
            <a:pathLst>
              <a:path w="36829" h="39370">
                <a:moveTo>
                  <a:pt x="36576" y="21945"/>
                </a:moveTo>
                <a:lnTo>
                  <a:pt x="31089" y="17373"/>
                </a:lnTo>
                <a:lnTo>
                  <a:pt x="30657" y="17373"/>
                </a:lnTo>
                <a:lnTo>
                  <a:pt x="20116" y="4572"/>
                </a:lnTo>
                <a:lnTo>
                  <a:pt x="18288" y="1828"/>
                </a:lnTo>
                <a:lnTo>
                  <a:pt x="14630" y="0"/>
                </a:lnTo>
                <a:lnTo>
                  <a:pt x="4572" y="0"/>
                </a:lnTo>
                <a:lnTo>
                  <a:pt x="0" y="4572"/>
                </a:lnTo>
                <a:lnTo>
                  <a:pt x="0" y="12801"/>
                </a:lnTo>
                <a:lnTo>
                  <a:pt x="914" y="15544"/>
                </a:lnTo>
                <a:lnTo>
                  <a:pt x="2743" y="17373"/>
                </a:lnTo>
                <a:lnTo>
                  <a:pt x="14630" y="32448"/>
                </a:lnTo>
                <a:lnTo>
                  <a:pt x="14630" y="33845"/>
                </a:lnTo>
                <a:lnTo>
                  <a:pt x="19202" y="39319"/>
                </a:lnTo>
                <a:lnTo>
                  <a:pt x="25603" y="39319"/>
                </a:lnTo>
                <a:lnTo>
                  <a:pt x="31089" y="39319"/>
                </a:lnTo>
                <a:lnTo>
                  <a:pt x="36576" y="33845"/>
                </a:lnTo>
                <a:lnTo>
                  <a:pt x="36576" y="21945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7988567" y="6640017"/>
            <a:ext cx="348615" cy="2382520"/>
            <a:chOff x="2933966" y="6640017"/>
            <a:chExt cx="348615" cy="2382520"/>
          </a:xfrm>
        </p:grpSpPr>
        <p:sp>
          <p:nvSpPr>
            <p:cNvPr id="68" name="object 68"/>
            <p:cNvSpPr/>
            <p:nvPr/>
          </p:nvSpPr>
          <p:spPr>
            <a:xfrm>
              <a:off x="2933966" y="6640017"/>
              <a:ext cx="211454" cy="281940"/>
            </a:xfrm>
            <a:custGeom>
              <a:avLst/>
              <a:gdLst/>
              <a:ahLst/>
              <a:cxnLst/>
              <a:rect l="l" t="t" r="r" b="b"/>
              <a:pathLst>
                <a:path w="211455" h="281940">
                  <a:moveTo>
                    <a:pt x="914" y="0"/>
                  </a:moveTo>
                  <a:lnTo>
                    <a:pt x="0" y="91439"/>
                  </a:lnTo>
                  <a:lnTo>
                    <a:pt x="211226" y="281635"/>
                  </a:lnTo>
                  <a:lnTo>
                    <a:pt x="211226" y="184708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145193" y="6919810"/>
              <a:ext cx="137160" cy="2102485"/>
            </a:xfrm>
            <a:custGeom>
              <a:avLst/>
              <a:gdLst/>
              <a:ahLst/>
              <a:cxnLst/>
              <a:rect l="l" t="t" r="r" b="b"/>
              <a:pathLst>
                <a:path w="137160" h="2102484">
                  <a:moveTo>
                    <a:pt x="85953" y="0"/>
                  </a:moveTo>
                  <a:lnTo>
                    <a:pt x="0" y="1841"/>
                  </a:lnTo>
                  <a:lnTo>
                    <a:pt x="56692" y="2102218"/>
                  </a:lnTo>
                  <a:lnTo>
                    <a:pt x="137159" y="2092159"/>
                  </a:lnTo>
                  <a:lnTo>
                    <a:pt x="8595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10463848" y="6821069"/>
            <a:ext cx="240665" cy="90805"/>
          </a:xfrm>
          <a:custGeom>
            <a:avLst/>
            <a:gdLst/>
            <a:ahLst/>
            <a:cxnLst/>
            <a:rect l="l" t="t" r="r" b="b"/>
            <a:pathLst>
              <a:path w="240664" h="90804">
                <a:moveTo>
                  <a:pt x="26517" y="0"/>
                </a:moveTo>
                <a:lnTo>
                  <a:pt x="0" y="1816"/>
                </a:lnTo>
                <a:lnTo>
                  <a:pt x="213982" y="90525"/>
                </a:lnTo>
                <a:lnTo>
                  <a:pt x="240499" y="88684"/>
                </a:lnTo>
                <a:lnTo>
                  <a:pt x="26517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1" name="object 71"/>
          <p:cNvGrpSpPr/>
          <p:nvPr/>
        </p:nvGrpSpPr>
        <p:grpSpPr>
          <a:xfrm>
            <a:off x="10686580" y="7021309"/>
            <a:ext cx="289560" cy="1231900"/>
            <a:chOff x="5631980" y="7021309"/>
            <a:chExt cx="289560" cy="1231900"/>
          </a:xfrm>
        </p:grpSpPr>
        <p:sp>
          <p:nvSpPr>
            <p:cNvPr id="72" name="object 72"/>
            <p:cNvSpPr/>
            <p:nvPr/>
          </p:nvSpPr>
          <p:spPr>
            <a:xfrm>
              <a:off x="5631980" y="7048741"/>
              <a:ext cx="289560" cy="1204595"/>
            </a:xfrm>
            <a:custGeom>
              <a:avLst/>
              <a:gdLst/>
              <a:ahLst/>
              <a:cxnLst/>
              <a:rect l="l" t="t" r="r" b="b"/>
              <a:pathLst>
                <a:path w="289560" h="1204595">
                  <a:moveTo>
                    <a:pt x="289318" y="558711"/>
                  </a:moveTo>
                  <a:lnTo>
                    <a:pt x="259156" y="558711"/>
                  </a:lnTo>
                  <a:lnTo>
                    <a:pt x="259156" y="617232"/>
                  </a:lnTo>
                  <a:lnTo>
                    <a:pt x="172300" y="621792"/>
                  </a:lnTo>
                  <a:lnTo>
                    <a:pt x="125541" y="641227"/>
                  </a:lnTo>
                  <a:lnTo>
                    <a:pt x="97307" y="725119"/>
                  </a:lnTo>
                  <a:lnTo>
                    <a:pt x="90906" y="1112837"/>
                  </a:lnTo>
                  <a:lnTo>
                    <a:pt x="90906" y="1128382"/>
                  </a:lnTo>
                  <a:lnTo>
                    <a:pt x="86034" y="1150399"/>
                  </a:lnTo>
                  <a:lnTo>
                    <a:pt x="73875" y="1165987"/>
                  </a:lnTo>
                  <a:lnTo>
                    <a:pt x="58116" y="1175573"/>
                  </a:lnTo>
                  <a:lnTo>
                    <a:pt x="42443" y="1179588"/>
                  </a:lnTo>
                  <a:lnTo>
                    <a:pt x="0" y="1184020"/>
                  </a:lnTo>
                  <a:lnTo>
                    <a:pt x="38" y="1204125"/>
                  </a:lnTo>
                  <a:lnTo>
                    <a:pt x="44272" y="1199705"/>
                  </a:lnTo>
                  <a:lnTo>
                    <a:pt x="95021" y="1178788"/>
                  </a:lnTo>
                  <a:lnTo>
                    <a:pt x="115595" y="1125639"/>
                  </a:lnTo>
                  <a:lnTo>
                    <a:pt x="121996" y="728776"/>
                  </a:lnTo>
                  <a:lnTo>
                    <a:pt x="124882" y="699680"/>
                  </a:lnTo>
                  <a:lnTo>
                    <a:pt x="134110" y="676322"/>
                  </a:lnTo>
                  <a:lnTo>
                    <a:pt x="150537" y="659989"/>
                  </a:lnTo>
                  <a:lnTo>
                    <a:pt x="175018" y="651967"/>
                  </a:lnTo>
                  <a:lnTo>
                    <a:pt x="289318" y="644651"/>
                  </a:lnTo>
                  <a:lnTo>
                    <a:pt x="289318" y="558711"/>
                  </a:lnTo>
                  <a:close/>
                </a:path>
                <a:path w="289560" h="1204595">
                  <a:moveTo>
                    <a:pt x="97307" y="721474"/>
                  </a:moveTo>
                  <a:lnTo>
                    <a:pt x="97247" y="725119"/>
                  </a:lnTo>
                  <a:lnTo>
                    <a:pt x="97307" y="721474"/>
                  </a:lnTo>
                  <a:close/>
                </a:path>
                <a:path w="289560" h="1204595">
                  <a:moveTo>
                    <a:pt x="122740" y="31102"/>
                  </a:moveTo>
                  <a:lnTo>
                    <a:pt x="70789" y="31102"/>
                  </a:lnTo>
                  <a:lnTo>
                    <a:pt x="69625" y="31204"/>
                  </a:lnTo>
                  <a:lnTo>
                    <a:pt x="75767" y="31600"/>
                  </a:lnTo>
                  <a:lnTo>
                    <a:pt x="82453" y="33040"/>
                  </a:lnTo>
                  <a:lnTo>
                    <a:pt x="102793" y="73151"/>
                  </a:lnTo>
                  <a:lnTo>
                    <a:pt x="102793" y="476402"/>
                  </a:lnTo>
                  <a:lnTo>
                    <a:pt x="104179" y="497507"/>
                  </a:lnTo>
                  <a:lnTo>
                    <a:pt x="125666" y="543166"/>
                  </a:lnTo>
                  <a:lnTo>
                    <a:pt x="165389" y="562827"/>
                  </a:lnTo>
                  <a:lnTo>
                    <a:pt x="182346" y="564184"/>
                  </a:lnTo>
                  <a:lnTo>
                    <a:pt x="185089" y="564184"/>
                  </a:lnTo>
                  <a:lnTo>
                    <a:pt x="259156" y="558711"/>
                  </a:lnTo>
                  <a:lnTo>
                    <a:pt x="289318" y="558711"/>
                  </a:lnTo>
                  <a:lnTo>
                    <a:pt x="289318" y="534009"/>
                  </a:lnTo>
                  <a:lnTo>
                    <a:pt x="182346" y="534009"/>
                  </a:lnTo>
                  <a:lnTo>
                    <a:pt x="158817" y="529894"/>
                  </a:lnTo>
                  <a:lnTo>
                    <a:pt x="143605" y="518236"/>
                  </a:lnTo>
                  <a:lnTo>
                    <a:pt x="135422" y="500062"/>
                  </a:lnTo>
                  <a:lnTo>
                    <a:pt x="132981" y="476402"/>
                  </a:lnTo>
                  <a:lnTo>
                    <a:pt x="132981" y="73151"/>
                  </a:lnTo>
                  <a:lnTo>
                    <a:pt x="128236" y="40505"/>
                  </a:lnTo>
                  <a:lnTo>
                    <a:pt x="122740" y="31102"/>
                  </a:lnTo>
                  <a:close/>
                </a:path>
                <a:path w="289560" h="1204595">
                  <a:moveTo>
                    <a:pt x="289318" y="525792"/>
                  </a:moveTo>
                  <a:lnTo>
                    <a:pt x="182346" y="534009"/>
                  </a:lnTo>
                  <a:lnTo>
                    <a:pt x="289318" y="534009"/>
                  </a:lnTo>
                  <a:lnTo>
                    <a:pt x="289318" y="525792"/>
                  </a:lnTo>
                  <a:close/>
                </a:path>
                <a:path w="289560" h="1204595">
                  <a:moveTo>
                    <a:pt x="68046" y="0"/>
                  </a:moveTo>
                  <a:lnTo>
                    <a:pt x="15951" y="4533"/>
                  </a:lnTo>
                  <a:lnTo>
                    <a:pt x="15951" y="35902"/>
                  </a:lnTo>
                  <a:lnTo>
                    <a:pt x="69625" y="31204"/>
                  </a:lnTo>
                  <a:lnTo>
                    <a:pt x="68046" y="31102"/>
                  </a:lnTo>
                  <a:lnTo>
                    <a:pt x="122740" y="31102"/>
                  </a:lnTo>
                  <a:lnTo>
                    <a:pt x="114915" y="17716"/>
                  </a:lnTo>
                  <a:lnTo>
                    <a:pt x="94394" y="4357"/>
                  </a:lnTo>
                  <a:lnTo>
                    <a:pt x="68046" y="0"/>
                  </a:lnTo>
                  <a:close/>
                </a:path>
                <a:path w="289560" h="1204595">
                  <a:moveTo>
                    <a:pt x="70789" y="31102"/>
                  </a:moveTo>
                  <a:lnTo>
                    <a:pt x="68046" y="31102"/>
                  </a:lnTo>
                  <a:lnTo>
                    <a:pt x="69625" y="31204"/>
                  </a:lnTo>
                  <a:lnTo>
                    <a:pt x="70789" y="31102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42419" y="7445591"/>
              <a:ext cx="248716" cy="198424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5636018" y="7636649"/>
              <a:ext cx="255904" cy="233679"/>
            </a:xfrm>
            <a:custGeom>
              <a:avLst/>
              <a:gdLst/>
              <a:ahLst/>
              <a:cxnLst/>
              <a:rect l="l" t="t" r="r" b="b"/>
              <a:pathLst>
                <a:path w="255904" h="233679">
                  <a:moveTo>
                    <a:pt x="255524" y="0"/>
                  </a:moveTo>
                  <a:lnTo>
                    <a:pt x="118872" y="6451"/>
                  </a:lnTo>
                  <a:lnTo>
                    <a:pt x="81865" y="17786"/>
                  </a:lnTo>
                  <a:lnTo>
                    <a:pt x="36308" y="68561"/>
                  </a:lnTo>
                  <a:lnTo>
                    <a:pt x="30162" y="97891"/>
                  </a:lnTo>
                  <a:lnTo>
                    <a:pt x="30162" y="149110"/>
                  </a:lnTo>
                  <a:lnTo>
                    <a:pt x="27408" y="168213"/>
                  </a:lnTo>
                  <a:lnTo>
                    <a:pt x="20458" y="183972"/>
                  </a:lnTo>
                  <a:lnTo>
                    <a:pt x="11276" y="195787"/>
                  </a:lnTo>
                  <a:lnTo>
                    <a:pt x="1828" y="203060"/>
                  </a:lnTo>
                  <a:lnTo>
                    <a:pt x="0" y="233235"/>
                  </a:lnTo>
                  <a:lnTo>
                    <a:pt x="46289" y="199288"/>
                  </a:lnTo>
                  <a:lnTo>
                    <a:pt x="60350" y="149110"/>
                  </a:lnTo>
                  <a:lnTo>
                    <a:pt x="60350" y="97891"/>
                  </a:lnTo>
                  <a:lnTo>
                    <a:pt x="64651" y="79208"/>
                  </a:lnTo>
                  <a:lnTo>
                    <a:pt x="76925" y="60177"/>
                  </a:lnTo>
                  <a:lnTo>
                    <a:pt x="96231" y="44915"/>
                  </a:lnTo>
                  <a:lnTo>
                    <a:pt x="121627" y="37541"/>
                  </a:lnTo>
                  <a:lnTo>
                    <a:pt x="255117" y="29324"/>
                  </a:lnTo>
                  <a:lnTo>
                    <a:pt x="25552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647906" y="7021309"/>
              <a:ext cx="76200" cy="32384"/>
            </a:xfrm>
            <a:custGeom>
              <a:avLst/>
              <a:gdLst/>
              <a:ahLst/>
              <a:cxnLst/>
              <a:rect l="l" t="t" r="r" b="b"/>
              <a:pathLst>
                <a:path w="76200" h="32384">
                  <a:moveTo>
                    <a:pt x="0" y="0"/>
                  </a:moveTo>
                  <a:lnTo>
                    <a:pt x="25" y="31965"/>
                  </a:lnTo>
                  <a:lnTo>
                    <a:pt x="54140" y="27558"/>
                  </a:lnTo>
                  <a:lnTo>
                    <a:pt x="57442" y="27330"/>
                  </a:lnTo>
                  <a:lnTo>
                    <a:pt x="64236" y="25902"/>
                  </a:lnTo>
                  <a:lnTo>
                    <a:pt x="0" y="0"/>
                  </a:lnTo>
                  <a:close/>
                </a:path>
                <a:path w="76200" h="32384">
                  <a:moveTo>
                    <a:pt x="66509" y="25425"/>
                  </a:moveTo>
                  <a:lnTo>
                    <a:pt x="64236" y="25902"/>
                  </a:lnTo>
                  <a:lnTo>
                    <a:pt x="75996" y="30645"/>
                  </a:lnTo>
                  <a:lnTo>
                    <a:pt x="66509" y="25425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64961" y="7488567"/>
              <a:ext cx="156337" cy="94183"/>
            </a:xfrm>
            <a:prstGeom prst="rect">
              <a:avLst/>
            </a:prstGeom>
          </p:spPr>
        </p:pic>
      </p:grpSp>
      <p:sp>
        <p:nvSpPr>
          <p:cNvPr id="77" name="object 77"/>
          <p:cNvSpPr/>
          <p:nvPr/>
        </p:nvSpPr>
        <p:spPr>
          <a:xfrm>
            <a:off x="10054197" y="7685952"/>
            <a:ext cx="173355" cy="193675"/>
          </a:xfrm>
          <a:custGeom>
            <a:avLst/>
            <a:gdLst/>
            <a:ahLst/>
            <a:cxnLst/>
            <a:rect l="l" t="t" r="r" b="b"/>
            <a:pathLst>
              <a:path w="173354" h="193675">
                <a:moveTo>
                  <a:pt x="19253" y="0"/>
                </a:moveTo>
                <a:lnTo>
                  <a:pt x="20116" y="2882"/>
                </a:lnTo>
                <a:lnTo>
                  <a:pt x="21018" y="4699"/>
                </a:lnTo>
                <a:lnTo>
                  <a:pt x="21018" y="65049"/>
                </a:lnTo>
                <a:lnTo>
                  <a:pt x="19923" y="74213"/>
                </a:lnTo>
                <a:lnTo>
                  <a:pt x="17710" y="82770"/>
                </a:lnTo>
                <a:lnTo>
                  <a:pt x="11895" y="89097"/>
                </a:lnTo>
                <a:lnTo>
                  <a:pt x="0" y="91567"/>
                </a:lnTo>
                <a:lnTo>
                  <a:pt x="151790" y="193078"/>
                </a:lnTo>
                <a:lnTo>
                  <a:pt x="163697" y="190477"/>
                </a:lnTo>
                <a:lnTo>
                  <a:pt x="169513" y="183934"/>
                </a:lnTo>
                <a:lnTo>
                  <a:pt x="171728" y="175333"/>
                </a:lnTo>
                <a:lnTo>
                  <a:pt x="172834" y="166560"/>
                </a:lnTo>
                <a:lnTo>
                  <a:pt x="172834" y="107124"/>
                </a:lnTo>
                <a:lnTo>
                  <a:pt x="172017" y="98893"/>
                </a:lnTo>
                <a:lnTo>
                  <a:pt x="169056" y="93403"/>
                </a:lnTo>
                <a:lnTo>
                  <a:pt x="163179" y="90659"/>
                </a:lnTo>
                <a:lnTo>
                  <a:pt x="153619" y="90665"/>
                </a:lnTo>
                <a:lnTo>
                  <a:pt x="19253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0054197" y="7264794"/>
            <a:ext cx="173355" cy="187325"/>
          </a:xfrm>
          <a:custGeom>
            <a:avLst/>
            <a:gdLst/>
            <a:ahLst/>
            <a:cxnLst/>
            <a:rect l="l" t="t" r="r" b="b"/>
            <a:pathLst>
              <a:path w="173354" h="187325">
                <a:moveTo>
                  <a:pt x="18415" y="0"/>
                </a:moveTo>
                <a:lnTo>
                  <a:pt x="21018" y="7073"/>
                </a:lnTo>
                <a:lnTo>
                  <a:pt x="21018" y="58280"/>
                </a:lnTo>
                <a:lnTo>
                  <a:pt x="19923" y="67047"/>
                </a:lnTo>
                <a:lnTo>
                  <a:pt x="17710" y="75649"/>
                </a:lnTo>
                <a:lnTo>
                  <a:pt x="11895" y="82195"/>
                </a:lnTo>
                <a:lnTo>
                  <a:pt x="0" y="84797"/>
                </a:lnTo>
                <a:lnTo>
                  <a:pt x="151790" y="187198"/>
                </a:lnTo>
                <a:lnTo>
                  <a:pt x="163697" y="185133"/>
                </a:lnTo>
                <a:lnTo>
                  <a:pt x="169513" y="178865"/>
                </a:lnTo>
                <a:lnTo>
                  <a:pt x="171728" y="170365"/>
                </a:lnTo>
                <a:lnTo>
                  <a:pt x="172834" y="161607"/>
                </a:lnTo>
                <a:lnTo>
                  <a:pt x="172834" y="102158"/>
                </a:lnTo>
                <a:lnTo>
                  <a:pt x="172017" y="93391"/>
                </a:lnTo>
                <a:lnTo>
                  <a:pt x="169056" y="87534"/>
                </a:lnTo>
                <a:lnTo>
                  <a:pt x="163179" y="84420"/>
                </a:lnTo>
                <a:lnTo>
                  <a:pt x="153619" y="83883"/>
                </a:lnTo>
                <a:lnTo>
                  <a:pt x="18415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object 7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54196" y="6905980"/>
            <a:ext cx="172834" cy="167462"/>
          </a:xfrm>
          <a:prstGeom prst="rect">
            <a:avLst/>
          </a:prstGeom>
        </p:spPr>
      </p:pic>
      <p:sp>
        <p:nvSpPr>
          <p:cNvPr id="80" name="object 80"/>
          <p:cNvSpPr/>
          <p:nvPr/>
        </p:nvSpPr>
        <p:spPr>
          <a:xfrm>
            <a:off x="10043224" y="8046402"/>
            <a:ext cx="173355" cy="215900"/>
          </a:xfrm>
          <a:custGeom>
            <a:avLst/>
            <a:gdLst/>
            <a:ahLst/>
            <a:cxnLst/>
            <a:rect l="l" t="t" r="r" b="b"/>
            <a:pathLst>
              <a:path w="173354" h="215900">
                <a:moveTo>
                  <a:pt x="20307" y="0"/>
                </a:moveTo>
                <a:lnTo>
                  <a:pt x="20929" y="2412"/>
                </a:lnTo>
                <a:lnTo>
                  <a:pt x="21031" y="61226"/>
                </a:lnTo>
                <a:lnTo>
                  <a:pt x="19931" y="70527"/>
                </a:lnTo>
                <a:lnTo>
                  <a:pt x="17716" y="79400"/>
                </a:lnTo>
                <a:lnTo>
                  <a:pt x="11901" y="86044"/>
                </a:lnTo>
                <a:lnTo>
                  <a:pt x="0" y="88658"/>
                </a:lnTo>
                <a:lnTo>
                  <a:pt x="151790" y="215760"/>
                </a:lnTo>
                <a:lnTo>
                  <a:pt x="163693" y="213145"/>
                </a:lnTo>
                <a:lnTo>
                  <a:pt x="169511" y="206501"/>
                </a:lnTo>
                <a:lnTo>
                  <a:pt x="171726" y="197629"/>
                </a:lnTo>
                <a:lnTo>
                  <a:pt x="172821" y="188328"/>
                </a:lnTo>
                <a:lnTo>
                  <a:pt x="172821" y="129806"/>
                </a:lnTo>
                <a:lnTo>
                  <a:pt x="172007" y="121048"/>
                </a:lnTo>
                <a:lnTo>
                  <a:pt x="169049" y="115290"/>
                </a:lnTo>
                <a:lnTo>
                  <a:pt x="163177" y="112447"/>
                </a:lnTo>
                <a:lnTo>
                  <a:pt x="153619" y="112433"/>
                </a:lnTo>
                <a:lnTo>
                  <a:pt x="20307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0207384" y="7469441"/>
            <a:ext cx="27305" cy="21590"/>
          </a:xfrm>
          <a:custGeom>
            <a:avLst/>
            <a:gdLst/>
            <a:ahLst/>
            <a:cxnLst/>
            <a:rect l="l" t="t" r="r" b="b"/>
            <a:pathLst>
              <a:path w="27304" h="21590">
                <a:moveTo>
                  <a:pt x="27025" y="0"/>
                </a:moveTo>
                <a:lnTo>
                  <a:pt x="0" y="2959"/>
                </a:lnTo>
                <a:lnTo>
                  <a:pt x="26517" y="21247"/>
                </a:lnTo>
                <a:lnTo>
                  <a:pt x="23850" y="14808"/>
                </a:lnTo>
                <a:lnTo>
                  <a:pt x="24358" y="63"/>
                </a:lnTo>
                <a:lnTo>
                  <a:pt x="27025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0206330" y="7894573"/>
            <a:ext cx="31115" cy="21590"/>
          </a:xfrm>
          <a:custGeom>
            <a:avLst/>
            <a:gdLst/>
            <a:ahLst/>
            <a:cxnLst/>
            <a:rect l="l" t="t" r="r" b="b"/>
            <a:pathLst>
              <a:path w="31114" h="21590">
                <a:moveTo>
                  <a:pt x="30746" y="0"/>
                </a:moveTo>
                <a:lnTo>
                  <a:pt x="0" y="3657"/>
                </a:lnTo>
                <a:lnTo>
                  <a:pt x="26517" y="21031"/>
                </a:lnTo>
                <a:lnTo>
                  <a:pt x="22783" y="11963"/>
                </a:lnTo>
                <a:lnTo>
                  <a:pt x="27063" y="1816"/>
                </a:lnTo>
                <a:lnTo>
                  <a:pt x="30746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202660" y="8278013"/>
            <a:ext cx="19685" cy="18415"/>
          </a:xfrm>
          <a:custGeom>
            <a:avLst/>
            <a:gdLst/>
            <a:ahLst/>
            <a:cxnLst/>
            <a:rect l="l" t="t" r="r" b="b"/>
            <a:pathLst>
              <a:path w="19685" h="18415">
                <a:moveTo>
                  <a:pt x="19583" y="0"/>
                </a:moveTo>
                <a:lnTo>
                  <a:pt x="0" y="2108"/>
                </a:lnTo>
                <a:lnTo>
                  <a:pt x="16979" y="18338"/>
                </a:lnTo>
                <a:lnTo>
                  <a:pt x="16408" y="11899"/>
                </a:lnTo>
                <a:lnTo>
                  <a:pt x="16624" y="292"/>
                </a:lnTo>
                <a:lnTo>
                  <a:pt x="19583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326183" y="8346288"/>
            <a:ext cx="2674620" cy="666115"/>
          </a:xfrm>
          <a:custGeom>
            <a:avLst/>
            <a:gdLst/>
            <a:ahLst/>
            <a:cxnLst/>
            <a:rect l="l" t="t" r="r" b="b"/>
            <a:pathLst>
              <a:path w="2674620" h="666115">
                <a:moveTo>
                  <a:pt x="2127605" y="0"/>
                </a:moveTo>
                <a:lnTo>
                  <a:pt x="0" y="225640"/>
                </a:lnTo>
                <a:lnTo>
                  <a:pt x="10769" y="665683"/>
                </a:lnTo>
                <a:lnTo>
                  <a:pt x="25400" y="663854"/>
                </a:lnTo>
                <a:lnTo>
                  <a:pt x="22656" y="591616"/>
                </a:lnTo>
                <a:lnTo>
                  <a:pt x="2674200" y="282956"/>
                </a:lnTo>
                <a:lnTo>
                  <a:pt x="2358656" y="41186"/>
                </a:lnTo>
                <a:lnTo>
                  <a:pt x="2357119" y="157276"/>
                </a:lnTo>
                <a:lnTo>
                  <a:pt x="2330602" y="160020"/>
                </a:lnTo>
                <a:lnTo>
                  <a:pt x="2127605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11134102" y="7302958"/>
            <a:ext cx="853440" cy="570865"/>
            <a:chOff x="6079502" y="7302957"/>
            <a:chExt cx="853440" cy="570865"/>
          </a:xfrm>
        </p:grpSpPr>
        <p:sp>
          <p:nvSpPr>
            <p:cNvPr id="86" name="object 86"/>
            <p:cNvSpPr/>
            <p:nvPr/>
          </p:nvSpPr>
          <p:spPr>
            <a:xfrm>
              <a:off x="6079502" y="7361466"/>
              <a:ext cx="595630" cy="512445"/>
            </a:xfrm>
            <a:custGeom>
              <a:avLst/>
              <a:gdLst/>
              <a:ahLst/>
              <a:cxnLst/>
              <a:rect l="l" t="t" r="r" b="b"/>
              <a:pathLst>
                <a:path w="595629" h="512445">
                  <a:moveTo>
                    <a:pt x="569671" y="0"/>
                  </a:moveTo>
                  <a:lnTo>
                    <a:pt x="5486" y="28359"/>
                  </a:lnTo>
                  <a:lnTo>
                    <a:pt x="5359" y="39789"/>
                  </a:lnTo>
                  <a:lnTo>
                    <a:pt x="6400" y="39319"/>
                  </a:lnTo>
                  <a:lnTo>
                    <a:pt x="570585" y="11899"/>
                  </a:lnTo>
                  <a:lnTo>
                    <a:pt x="571500" y="10985"/>
                  </a:lnTo>
                  <a:lnTo>
                    <a:pt x="576072" y="10985"/>
                  </a:lnTo>
                  <a:lnTo>
                    <a:pt x="577900" y="12801"/>
                  </a:lnTo>
                  <a:lnTo>
                    <a:pt x="581545" y="15544"/>
                  </a:lnTo>
                  <a:lnTo>
                    <a:pt x="583387" y="21043"/>
                  </a:lnTo>
                  <a:lnTo>
                    <a:pt x="583387" y="27444"/>
                  </a:lnTo>
                  <a:lnTo>
                    <a:pt x="573341" y="436168"/>
                  </a:lnTo>
                  <a:lnTo>
                    <a:pt x="573341" y="444411"/>
                  </a:lnTo>
                  <a:lnTo>
                    <a:pt x="572427" y="447141"/>
                  </a:lnTo>
                  <a:lnTo>
                    <a:pt x="570585" y="448068"/>
                  </a:lnTo>
                  <a:lnTo>
                    <a:pt x="569671" y="449897"/>
                  </a:lnTo>
                  <a:lnTo>
                    <a:pt x="563270" y="449897"/>
                  </a:lnTo>
                  <a:lnTo>
                    <a:pt x="139" y="500176"/>
                  </a:lnTo>
                  <a:lnTo>
                    <a:pt x="0" y="512076"/>
                  </a:lnTo>
                  <a:lnTo>
                    <a:pt x="564184" y="461784"/>
                  </a:lnTo>
                  <a:lnTo>
                    <a:pt x="595261" y="28359"/>
                  </a:lnTo>
                  <a:lnTo>
                    <a:pt x="593449" y="15823"/>
                  </a:lnTo>
                  <a:lnTo>
                    <a:pt x="588295" y="6292"/>
                  </a:lnTo>
                  <a:lnTo>
                    <a:pt x="580227" y="705"/>
                  </a:lnTo>
                  <a:lnTo>
                    <a:pt x="569671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471792" y="7379106"/>
              <a:ext cx="59690" cy="440690"/>
            </a:xfrm>
            <a:custGeom>
              <a:avLst/>
              <a:gdLst/>
              <a:ahLst/>
              <a:cxnLst/>
              <a:rect l="l" t="t" r="r" b="b"/>
              <a:pathLst>
                <a:path w="59690" h="440690">
                  <a:moveTo>
                    <a:pt x="59461" y="0"/>
                  </a:moveTo>
                  <a:lnTo>
                    <a:pt x="5105" y="2641"/>
                  </a:lnTo>
                  <a:lnTo>
                    <a:pt x="0" y="410311"/>
                  </a:lnTo>
                  <a:lnTo>
                    <a:pt x="55753" y="440486"/>
                  </a:lnTo>
                  <a:lnTo>
                    <a:pt x="5946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492798" y="7302957"/>
              <a:ext cx="440055" cy="146685"/>
            </a:xfrm>
            <a:custGeom>
              <a:avLst/>
              <a:gdLst/>
              <a:ahLst/>
              <a:cxnLst/>
              <a:rect l="l" t="t" r="r" b="b"/>
              <a:pathLst>
                <a:path w="440054" h="146684">
                  <a:moveTo>
                    <a:pt x="93294" y="0"/>
                  </a:moveTo>
                  <a:lnTo>
                    <a:pt x="0" y="7302"/>
                  </a:lnTo>
                  <a:lnTo>
                    <a:pt x="165100" y="58839"/>
                  </a:lnTo>
                  <a:lnTo>
                    <a:pt x="172139" y="62241"/>
                  </a:lnTo>
                  <a:lnTo>
                    <a:pt x="177447" y="68343"/>
                  </a:lnTo>
                  <a:lnTo>
                    <a:pt x="180798" y="76700"/>
                  </a:lnTo>
                  <a:lnTo>
                    <a:pt x="181965" y="86867"/>
                  </a:lnTo>
                  <a:lnTo>
                    <a:pt x="180505" y="146329"/>
                  </a:lnTo>
                  <a:lnTo>
                    <a:pt x="439839" y="132575"/>
                  </a:lnTo>
                  <a:lnTo>
                    <a:pt x="9329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673189" y="7435545"/>
              <a:ext cx="259715" cy="24765"/>
            </a:xfrm>
            <a:custGeom>
              <a:avLst/>
              <a:gdLst/>
              <a:ahLst/>
              <a:cxnLst/>
              <a:rect l="l" t="t" r="r" b="b"/>
              <a:pathLst>
                <a:path w="259715" h="24765">
                  <a:moveTo>
                    <a:pt x="259448" y="0"/>
                  </a:moveTo>
                  <a:lnTo>
                    <a:pt x="114" y="13741"/>
                  </a:lnTo>
                  <a:lnTo>
                    <a:pt x="0" y="17995"/>
                  </a:lnTo>
                  <a:lnTo>
                    <a:pt x="685" y="24688"/>
                  </a:lnTo>
                  <a:lnTo>
                    <a:pt x="259448" y="11887"/>
                  </a:lnTo>
                  <a:lnTo>
                    <a:pt x="25944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72046" y="7451077"/>
              <a:ext cx="221272" cy="64922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6666013" y="7720838"/>
              <a:ext cx="257810" cy="24765"/>
            </a:xfrm>
            <a:custGeom>
              <a:avLst/>
              <a:gdLst/>
              <a:ahLst/>
              <a:cxnLst/>
              <a:rect l="l" t="t" r="r" b="b"/>
              <a:pathLst>
                <a:path w="257809" h="24765">
                  <a:moveTo>
                    <a:pt x="257467" y="0"/>
                  </a:moveTo>
                  <a:lnTo>
                    <a:pt x="292" y="12712"/>
                  </a:lnTo>
                  <a:lnTo>
                    <a:pt x="0" y="24612"/>
                  </a:lnTo>
                  <a:lnTo>
                    <a:pt x="257467" y="10972"/>
                  </a:lnTo>
                  <a:lnTo>
                    <a:pt x="25746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10877956" y="7928407"/>
            <a:ext cx="66040" cy="53975"/>
            <a:chOff x="5823356" y="7928406"/>
            <a:chExt cx="66040" cy="53975"/>
          </a:xfrm>
        </p:grpSpPr>
        <p:sp>
          <p:nvSpPr>
            <p:cNvPr id="93" name="object 93"/>
            <p:cNvSpPr/>
            <p:nvPr/>
          </p:nvSpPr>
          <p:spPr>
            <a:xfrm>
              <a:off x="5823356" y="7942671"/>
              <a:ext cx="48895" cy="31750"/>
            </a:xfrm>
            <a:custGeom>
              <a:avLst/>
              <a:gdLst/>
              <a:ahLst/>
              <a:cxnLst/>
              <a:rect l="l" t="t" r="r" b="b"/>
              <a:pathLst>
                <a:path w="48895" h="31750">
                  <a:moveTo>
                    <a:pt x="41267" y="0"/>
                  </a:moveTo>
                  <a:lnTo>
                    <a:pt x="27546" y="2194"/>
                  </a:lnTo>
                  <a:lnTo>
                    <a:pt x="24117" y="8125"/>
                  </a:lnTo>
                  <a:lnTo>
                    <a:pt x="18999" y="13167"/>
                  </a:lnTo>
                  <a:lnTo>
                    <a:pt x="6515" y="13167"/>
                  </a:lnTo>
                  <a:lnTo>
                    <a:pt x="1671" y="14653"/>
                  </a:lnTo>
                  <a:lnTo>
                    <a:pt x="0" y="19567"/>
                  </a:lnTo>
                  <a:lnTo>
                    <a:pt x="2271" y="24482"/>
                  </a:lnTo>
                  <a:lnTo>
                    <a:pt x="9258" y="25968"/>
                  </a:lnTo>
                  <a:lnTo>
                    <a:pt x="16657" y="25735"/>
                  </a:lnTo>
                  <a:lnTo>
                    <a:pt x="22756" y="26397"/>
                  </a:lnTo>
                  <a:lnTo>
                    <a:pt x="28244" y="28226"/>
                  </a:lnTo>
                  <a:lnTo>
                    <a:pt x="33807" y="31493"/>
                  </a:lnTo>
                  <a:lnTo>
                    <a:pt x="46625" y="25929"/>
                  </a:lnTo>
                  <a:lnTo>
                    <a:pt x="48369" y="11671"/>
                  </a:lnTo>
                  <a:lnTo>
                    <a:pt x="4126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850801" y="7928406"/>
              <a:ext cx="38100" cy="53975"/>
            </a:xfrm>
            <a:custGeom>
              <a:avLst/>
              <a:gdLst/>
              <a:ahLst/>
              <a:cxnLst/>
              <a:rect l="l" t="t" r="r" b="b"/>
              <a:pathLst>
                <a:path w="38100" h="53975">
                  <a:moveTo>
                    <a:pt x="14744" y="0"/>
                  </a:moveTo>
                  <a:lnTo>
                    <a:pt x="1778" y="13119"/>
                  </a:lnTo>
                  <a:lnTo>
                    <a:pt x="0" y="16370"/>
                  </a:lnTo>
                  <a:lnTo>
                    <a:pt x="13822" y="14264"/>
                  </a:lnTo>
                  <a:lnTo>
                    <a:pt x="20924" y="25936"/>
                  </a:lnTo>
                  <a:lnTo>
                    <a:pt x="19180" y="40194"/>
                  </a:lnTo>
                  <a:lnTo>
                    <a:pt x="6362" y="45758"/>
                  </a:lnTo>
                  <a:lnTo>
                    <a:pt x="7594" y="46634"/>
                  </a:lnTo>
                  <a:lnTo>
                    <a:pt x="8762" y="47332"/>
                  </a:lnTo>
                  <a:lnTo>
                    <a:pt x="14744" y="52120"/>
                  </a:lnTo>
                  <a:lnTo>
                    <a:pt x="19304" y="53949"/>
                  </a:lnTo>
                  <a:lnTo>
                    <a:pt x="23863" y="53035"/>
                  </a:lnTo>
                  <a:lnTo>
                    <a:pt x="30642" y="49749"/>
                  </a:lnTo>
                  <a:lnTo>
                    <a:pt x="35533" y="43205"/>
                  </a:lnTo>
                  <a:lnTo>
                    <a:pt x="38020" y="34261"/>
                  </a:lnTo>
                  <a:lnTo>
                    <a:pt x="37592" y="23774"/>
                  </a:lnTo>
                  <a:lnTo>
                    <a:pt x="34282" y="13630"/>
                  </a:lnTo>
                  <a:lnTo>
                    <a:pt x="28911" y="5714"/>
                  </a:lnTo>
                  <a:lnTo>
                    <a:pt x="22168" y="885"/>
                  </a:lnTo>
                  <a:lnTo>
                    <a:pt x="14744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10938282" y="8105800"/>
            <a:ext cx="66675" cy="54610"/>
            <a:chOff x="5883681" y="8105800"/>
            <a:chExt cx="66675" cy="54610"/>
          </a:xfrm>
        </p:grpSpPr>
        <p:sp>
          <p:nvSpPr>
            <p:cNvPr id="96" name="object 96"/>
            <p:cNvSpPr/>
            <p:nvPr/>
          </p:nvSpPr>
          <p:spPr>
            <a:xfrm>
              <a:off x="5883681" y="8120471"/>
              <a:ext cx="48895" cy="31750"/>
            </a:xfrm>
            <a:custGeom>
              <a:avLst/>
              <a:gdLst/>
              <a:ahLst/>
              <a:cxnLst/>
              <a:rect l="l" t="t" r="r" b="b"/>
              <a:pathLst>
                <a:path w="48895" h="31750">
                  <a:moveTo>
                    <a:pt x="41267" y="0"/>
                  </a:moveTo>
                  <a:lnTo>
                    <a:pt x="27546" y="2194"/>
                  </a:lnTo>
                  <a:lnTo>
                    <a:pt x="24117" y="8125"/>
                  </a:lnTo>
                  <a:lnTo>
                    <a:pt x="18999" y="13167"/>
                  </a:lnTo>
                  <a:lnTo>
                    <a:pt x="6515" y="13167"/>
                  </a:lnTo>
                  <a:lnTo>
                    <a:pt x="1671" y="14653"/>
                  </a:lnTo>
                  <a:lnTo>
                    <a:pt x="0" y="19567"/>
                  </a:lnTo>
                  <a:lnTo>
                    <a:pt x="2271" y="24482"/>
                  </a:lnTo>
                  <a:lnTo>
                    <a:pt x="9258" y="25968"/>
                  </a:lnTo>
                  <a:lnTo>
                    <a:pt x="16657" y="25735"/>
                  </a:lnTo>
                  <a:lnTo>
                    <a:pt x="22756" y="26397"/>
                  </a:lnTo>
                  <a:lnTo>
                    <a:pt x="28244" y="28226"/>
                  </a:lnTo>
                  <a:lnTo>
                    <a:pt x="33807" y="31493"/>
                  </a:lnTo>
                  <a:lnTo>
                    <a:pt x="46625" y="25929"/>
                  </a:lnTo>
                  <a:lnTo>
                    <a:pt x="48369" y="11671"/>
                  </a:lnTo>
                  <a:lnTo>
                    <a:pt x="4126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911126" y="8105800"/>
              <a:ext cx="39370" cy="54610"/>
            </a:xfrm>
            <a:custGeom>
              <a:avLst/>
              <a:gdLst/>
              <a:ahLst/>
              <a:cxnLst/>
              <a:rect l="l" t="t" r="r" b="b"/>
              <a:pathLst>
                <a:path w="39370" h="54609">
                  <a:moveTo>
                    <a:pt x="38950" y="33489"/>
                  </a:moveTo>
                  <a:lnTo>
                    <a:pt x="15684" y="0"/>
                  </a:lnTo>
                  <a:lnTo>
                    <a:pt x="11099" y="914"/>
                  </a:lnTo>
                  <a:lnTo>
                    <a:pt x="8750" y="2489"/>
                  </a:lnTo>
                  <a:lnTo>
                    <a:pt x="7429" y="3149"/>
                  </a:lnTo>
                  <a:lnTo>
                    <a:pt x="4673" y="6807"/>
                  </a:lnTo>
                  <a:lnTo>
                    <a:pt x="3073" y="10007"/>
                  </a:lnTo>
                  <a:lnTo>
                    <a:pt x="1778" y="13525"/>
                  </a:lnTo>
                  <a:lnTo>
                    <a:pt x="0" y="16776"/>
                  </a:lnTo>
                  <a:lnTo>
                    <a:pt x="13817" y="14681"/>
                  </a:lnTo>
                  <a:lnTo>
                    <a:pt x="20916" y="26352"/>
                  </a:lnTo>
                  <a:lnTo>
                    <a:pt x="19177" y="40601"/>
                  </a:lnTo>
                  <a:lnTo>
                    <a:pt x="13919" y="42887"/>
                  </a:lnTo>
                  <a:lnTo>
                    <a:pt x="7213" y="45758"/>
                  </a:lnTo>
                  <a:lnTo>
                    <a:pt x="6362" y="46164"/>
                  </a:lnTo>
                  <a:lnTo>
                    <a:pt x="7594" y="47040"/>
                  </a:lnTo>
                  <a:lnTo>
                    <a:pt x="8763" y="47739"/>
                  </a:lnTo>
                  <a:lnTo>
                    <a:pt x="14744" y="52527"/>
                  </a:lnTo>
                  <a:lnTo>
                    <a:pt x="19304" y="54356"/>
                  </a:lnTo>
                  <a:lnTo>
                    <a:pt x="23863" y="53441"/>
                  </a:lnTo>
                  <a:lnTo>
                    <a:pt x="30632" y="50165"/>
                  </a:lnTo>
                  <a:lnTo>
                    <a:pt x="30962" y="49720"/>
                  </a:lnTo>
                  <a:lnTo>
                    <a:pt x="31203" y="49606"/>
                  </a:lnTo>
                  <a:lnTo>
                    <a:pt x="36360" y="42748"/>
                  </a:lnTo>
                  <a:lnTo>
                    <a:pt x="38950" y="3348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884389" y="8119679"/>
              <a:ext cx="48895" cy="32384"/>
            </a:xfrm>
            <a:custGeom>
              <a:avLst/>
              <a:gdLst/>
              <a:ahLst/>
              <a:cxnLst/>
              <a:rect l="l" t="t" r="r" b="b"/>
              <a:pathLst>
                <a:path w="48895" h="32384">
                  <a:moveTo>
                    <a:pt x="41524" y="0"/>
                  </a:moveTo>
                  <a:lnTo>
                    <a:pt x="27790" y="1665"/>
                  </a:lnTo>
                  <a:lnTo>
                    <a:pt x="24336" y="7494"/>
                  </a:lnTo>
                  <a:lnTo>
                    <a:pt x="19053" y="12638"/>
                  </a:lnTo>
                  <a:lnTo>
                    <a:pt x="5832" y="12638"/>
                  </a:lnTo>
                  <a:lnTo>
                    <a:pt x="1501" y="14653"/>
                  </a:lnTo>
                  <a:lnTo>
                    <a:pt x="0" y="19839"/>
                  </a:lnTo>
                  <a:lnTo>
                    <a:pt x="2103" y="24854"/>
                  </a:lnTo>
                  <a:lnTo>
                    <a:pt x="8588" y="26354"/>
                  </a:lnTo>
                  <a:lnTo>
                    <a:pt x="16083" y="26121"/>
                  </a:lnTo>
                  <a:lnTo>
                    <a:pt x="22421" y="26783"/>
                  </a:lnTo>
                  <a:lnTo>
                    <a:pt x="28183" y="28611"/>
                  </a:lnTo>
                  <a:lnTo>
                    <a:pt x="33950" y="31878"/>
                  </a:lnTo>
                  <a:lnTo>
                    <a:pt x="46841" y="26343"/>
                  </a:lnTo>
                  <a:lnTo>
                    <a:pt x="48620" y="11971"/>
                  </a:lnTo>
                  <a:lnTo>
                    <a:pt x="41524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10893502" y="7259067"/>
            <a:ext cx="66040" cy="53975"/>
            <a:chOff x="5838902" y="7259066"/>
            <a:chExt cx="66040" cy="53975"/>
          </a:xfrm>
        </p:grpSpPr>
        <p:sp>
          <p:nvSpPr>
            <p:cNvPr id="100" name="object 100"/>
            <p:cNvSpPr/>
            <p:nvPr/>
          </p:nvSpPr>
          <p:spPr>
            <a:xfrm>
              <a:off x="5838902" y="7272948"/>
              <a:ext cx="48895" cy="31115"/>
            </a:xfrm>
            <a:custGeom>
              <a:avLst/>
              <a:gdLst/>
              <a:ahLst/>
              <a:cxnLst/>
              <a:rect l="l" t="t" r="r" b="b"/>
              <a:pathLst>
                <a:path w="48895" h="31115">
                  <a:moveTo>
                    <a:pt x="42088" y="0"/>
                  </a:moveTo>
                  <a:lnTo>
                    <a:pt x="28471" y="1662"/>
                  </a:lnTo>
                  <a:lnTo>
                    <a:pt x="27659" y="1154"/>
                  </a:lnTo>
                  <a:lnTo>
                    <a:pt x="24331" y="7364"/>
                  </a:lnTo>
                  <a:lnTo>
                    <a:pt x="19289" y="12634"/>
                  </a:lnTo>
                  <a:lnTo>
                    <a:pt x="6526" y="12634"/>
                  </a:lnTo>
                  <a:lnTo>
                    <a:pt x="1675" y="14519"/>
                  </a:lnTo>
                  <a:lnTo>
                    <a:pt x="0" y="19488"/>
                  </a:lnTo>
                  <a:lnTo>
                    <a:pt x="2270" y="24459"/>
                  </a:lnTo>
                  <a:lnTo>
                    <a:pt x="9256" y="26350"/>
                  </a:lnTo>
                  <a:lnTo>
                    <a:pt x="16597" y="25617"/>
                  </a:lnTo>
                  <a:lnTo>
                    <a:pt x="22750" y="25941"/>
                  </a:lnTo>
                  <a:lnTo>
                    <a:pt x="28226" y="27622"/>
                  </a:lnTo>
                  <a:lnTo>
                    <a:pt x="33539" y="30961"/>
                  </a:lnTo>
                  <a:lnTo>
                    <a:pt x="46718" y="26065"/>
                  </a:lnTo>
                  <a:lnTo>
                    <a:pt x="48869" y="11939"/>
                  </a:lnTo>
                  <a:lnTo>
                    <a:pt x="4208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866561" y="7259066"/>
              <a:ext cx="38100" cy="53975"/>
            </a:xfrm>
            <a:custGeom>
              <a:avLst/>
              <a:gdLst/>
              <a:ahLst/>
              <a:cxnLst/>
              <a:rect l="l" t="t" r="r" b="b"/>
              <a:pathLst>
                <a:path w="38100" h="53975">
                  <a:moveTo>
                    <a:pt x="14503" y="0"/>
                  </a:moveTo>
                  <a:lnTo>
                    <a:pt x="10858" y="0"/>
                  </a:lnTo>
                  <a:lnTo>
                    <a:pt x="7213" y="2743"/>
                  </a:lnTo>
                  <a:lnTo>
                    <a:pt x="4457" y="5486"/>
                  </a:lnTo>
                  <a:lnTo>
                    <a:pt x="2933" y="8547"/>
                  </a:lnTo>
                  <a:lnTo>
                    <a:pt x="1676" y="11899"/>
                  </a:lnTo>
                  <a:lnTo>
                    <a:pt x="0" y="15036"/>
                  </a:lnTo>
                  <a:lnTo>
                    <a:pt x="812" y="15544"/>
                  </a:lnTo>
                  <a:lnTo>
                    <a:pt x="14429" y="13882"/>
                  </a:lnTo>
                  <a:lnTo>
                    <a:pt x="21210" y="25822"/>
                  </a:lnTo>
                  <a:lnTo>
                    <a:pt x="19059" y="39947"/>
                  </a:lnTo>
                  <a:lnTo>
                    <a:pt x="5880" y="44843"/>
                  </a:lnTo>
                  <a:lnTo>
                    <a:pt x="8534" y="47040"/>
                  </a:lnTo>
                  <a:lnTo>
                    <a:pt x="9944" y="48450"/>
                  </a:lnTo>
                  <a:lnTo>
                    <a:pt x="14503" y="52108"/>
                  </a:lnTo>
                  <a:lnTo>
                    <a:pt x="19100" y="53949"/>
                  </a:lnTo>
                  <a:lnTo>
                    <a:pt x="23660" y="53035"/>
                  </a:lnTo>
                  <a:lnTo>
                    <a:pt x="30439" y="49599"/>
                  </a:lnTo>
                  <a:lnTo>
                    <a:pt x="35328" y="42738"/>
                  </a:lnTo>
                  <a:lnTo>
                    <a:pt x="37811" y="33482"/>
                  </a:lnTo>
                  <a:lnTo>
                    <a:pt x="37376" y="22859"/>
                  </a:lnTo>
                  <a:lnTo>
                    <a:pt x="34446" y="12851"/>
                  </a:lnTo>
                  <a:lnTo>
                    <a:pt x="29030" y="5248"/>
                  </a:lnTo>
                  <a:lnTo>
                    <a:pt x="22068" y="735"/>
                  </a:lnTo>
                  <a:lnTo>
                    <a:pt x="1450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/>
          <p:nvPr/>
        </p:nvSpPr>
        <p:spPr>
          <a:xfrm>
            <a:off x="10555287" y="7831480"/>
            <a:ext cx="45720" cy="30480"/>
          </a:xfrm>
          <a:custGeom>
            <a:avLst/>
            <a:gdLst/>
            <a:ahLst/>
            <a:cxnLst/>
            <a:rect l="l" t="t" r="r" b="b"/>
            <a:pathLst>
              <a:path w="45720" h="30479">
                <a:moveTo>
                  <a:pt x="0" y="0"/>
                </a:moveTo>
                <a:lnTo>
                  <a:pt x="0" y="30175"/>
                </a:lnTo>
                <a:lnTo>
                  <a:pt x="45720" y="25603"/>
                </a:lnTo>
                <a:lnTo>
                  <a:pt x="0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0347427" y="8206385"/>
            <a:ext cx="241935" cy="59055"/>
          </a:xfrm>
          <a:custGeom>
            <a:avLst/>
            <a:gdLst/>
            <a:ahLst/>
            <a:cxnLst/>
            <a:rect l="l" t="t" r="r" b="b"/>
            <a:pathLst>
              <a:path w="241935" h="59054">
                <a:moveTo>
                  <a:pt x="195986" y="0"/>
                </a:moveTo>
                <a:lnTo>
                  <a:pt x="195986" y="38404"/>
                </a:lnTo>
                <a:lnTo>
                  <a:pt x="0" y="58470"/>
                </a:lnTo>
                <a:lnTo>
                  <a:pt x="304" y="58699"/>
                </a:lnTo>
                <a:lnTo>
                  <a:pt x="241693" y="33832"/>
                </a:lnTo>
                <a:lnTo>
                  <a:pt x="195986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4" name="object 104"/>
          <p:cNvGrpSpPr/>
          <p:nvPr/>
        </p:nvGrpSpPr>
        <p:grpSpPr>
          <a:xfrm>
            <a:off x="10692448" y="7079844"/>
            <a:ext cx="167005" cy="760095"/>
            <a:chOff x="5637847" y="7079843"/>
            <a:chExt cx="167005" cy="760095"/>
          </a:xfrm>
        </p:grpSpPr>
        <p:sp>
          <p:nvSpPr>
            <p:cNvPr id="105" name="object 105"/>
            <p:cNvSpPr/>
            <p:nvPr/>
          </p:nvSpPr>
          <p:spPr>
            <a:xfrm>
              <a:off x="5652896" y="7079843"/>
              <a:ext cx="81915" cy="36830"/>
            </a:xfrm>
            <a:custGeom>
              <a:avLst/>
              <a:gdLst/>
              <a:ahLst/>
              <a:cxnLst/>
              <a:rect l="l" t="t" r="r" b="b"/>
              <a:pathLst>
                <a:path w="81914" h="36829">
                  <a:moveTo>
                    <a:pt x="47129" y="0"/>
                  </a:moveTo>
                  <a:lnTo>
                    <a:pt x="0" y="4343"/>
                  </a:lnTo>
                  <a:lnTo>
                    <a:pt x="81533" y="36690"/>
                  </a:lnTo>
                  <a:lnTo>
                    <a:pt x="77590" y="18907"/>
                  </a:lnTo>
                  <a:lnTo>
                    <a:pt x="69446" y="7167"/>
                  </a:lnTo>
                  <a:lnTo>
                    <a:pt x="58745" y="1016"/>
                  </a:lnTo>
                  <a:lnTo>
                    <a:pt x="47129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642419" y="7084187"/>
              <a:ext cx="93980" cy="456565"/>
            </a:xfrm>
            <a:custGeom>
              <a:avLst/>
              <a:gdLst/>
              <a:ahLst/>
              <a:cxnLst/>
              <a:rect l="l" t="t" r="r" b="b"/>
              <a:pathLst>
                <a:path w="93979" h="456565">
                  <a:moveTo>
                    <a:pt x="10477" y="0"/>
                  </a:moveTo>
                  <a:lnTo>
                    <a:pt x="5511" y="457"/>
                  </a:lnTo>
                  <a:lnTo>
                    <a:pt x="0" y="361403"/>
                  </a:lnTo>
                  <a:lnTo>
                    <a:pt x="24030" y="366681"/>
                  </a:lnTo>
                  <a:lnTo>
                    <a:pt x="42722" y="379468"/>
                  </a:lnTo>
                  <a:lnTo>
                    <a:pt x="54842" y="398710"/>
                  </a:lnTo>
                  <a:lnTo>
                    <a:pt x="59156" y="423354"/>
                  </a:lnTo>
                  <a:lnTo>
                    <a:pt x="59156" y="442620"/>
                  </a:lnTo>
                  <a:lnTo>
                    <a:pt x="93560" y="456260"/>
                  </a:lnTo>
                  <a:lnTo>
                    <a:pt x="93014" y="448754"/>
                  </a:lnTo>
                  <a:lnTo>
                    <a:pt x="92379" y="35763"/>
                  </a:lnTo>
                  <a:lnTo>
                    <a:pt x="92011" y="32346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37847" y="7475766"/>
              <a:ext cx="166382" cy="363943"/>
            </a:xfrm>
            <a:prstGeom prst="rect">
              <a:avLst/>
            </a:prstGeom>
          </p:spPr>
        </p:pic>
      </p:grpSp>
      <p:grpSp>
        <p:nvGrpSpPr>
          <p:cNvPr id="108" name="object 108"/>
          <p:cNvGrpSpPr/>
          <p:nvPr/>
        </p:nvGrpSpPr>
        <p:grpSpPr>
          <a:xfrm>
            <a:off x="10686581" y="7743253"/>
            <a:ext cx="98425" cy="489584"/>
            <a:chOff x="5631980" y="7743253"/>
            <a:chExt cx="98425" cy="489584"/>
          </a:xfrm>
        </p:grpSpPr>
        <p:pic>
          <p:nvPicPr>
            <p:cNvPr id="109" name="object 10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31980" y="8130146"/>
              <a:ext cx="90068" cy="102615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5633123" y="7743253"/>
              <a:ext cx="97155" cy="443230"/>
            </a:xfrm>
            <a:custGeom>
              <a:avLst/>
              <a:gdLst/>
              <a:ahLst/>
              <a:cxnLst/>
              <a:rect l="l" t="t" r="r" b="b"/>
              <a:pathLst>
                <a:path w="97154" h="443229">
                  <a:moveTo>
                    <a:pt x="63182" y="0"/>
                  </a:moveTo>
                  <a:lnTo>
                    <a:pt x="63246" y="42506"/>
                  </a:lnTo>
                  <a:lnTo>
                    <a:pt x="45005" y="99152"/>
                  </a:lnTo>
                  <a:lnTo>
                    <a:pt x="2895" y="126631"/>
                  </a:lnTo>
                  <a:lnTo>
                    <a:pt x="0" y="386892"/>
                  </a:lnTo>
                  <a:lnTo>
                    <a:pt x="88925" y="442658"/>
                  </a:lnTo>
                  <a:lnTo>
                    <a:pt x="89763" y="436905"/>
                  </a:lnTo>
                  <a:lnTo>
                    <a:pt x="89763" y="433870"/>
                  </a:lnTo>
                  <a:lnTo>
                    <a:pt x="96164" y="22250"/>
                  </a:lnTo>
                  <a:lnTo>
                    <a:pt x="96812" y="13246"/>
                  </a:lnTo>
                  <a:lnTo>
                    <a:pt x="6318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/>
          <p:nvPr/>
        </p:nvSpPr>
        <p:spPr>
          <a:xfrm>
            <a:off x="11142930" y="7227050"/>
            <a:ext cx="288925" cy="33655"/>
          </a:xfrm>
          <a:custGeom>
            <a:avLst/>
            <a:gdLst/>
            <a:ahLst/>
            <a:cxnLst/>
            <a:rect l="l" t="t" r="r" b="b"/>
            <a:pathLst>
              <a:path w="288925" h="33654">
                <a:moveTo>
                  <a:pt x="228930" y="0"/>
                </a:moveTo>
                <a:lnTo>
                  <a:pt x="330" y="9144"/>
                </a:lnTo>
                <a:lnTo>
                  <a:pt x="0" y="33032"/>
                </a:lnTo>
                <a:lnTo>
                  <a:pt x="288366" y="17741"/>
                </a:lnTo>
                <a:lnTo>
                  <a:pt x="288366" y="12801"/>
                </a:lnTo>
                <a:lnTo>
                  <a:pt x="22893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1138777" y="7381748"/>
            <a:ext cx="393065" cy="80645"/>
          </a:xfrm>
          <a:custGeom>
            <a:avLst/>
            <a:gdLst/>
            <a:ahLst/>
            <a:cxnLst/>
            <a:rect l="l" t="t" r="r" b="b"/>
            <a:pathLst>
              <a:path w="393064" h="80645">
                <a:moveTo>
                  <a:pt x="392722" y="0"/>
                </a:moveTo>
                <a:lnTo>
                  <a:pt x="1727" y="19037"/>
                </a:lnTo>
                <a:lnTo>
                  <a:pt x="685" y="19507"/>
                </a:lnTo>
                <a:lnTo>
                  <a:pt x="0" y="80581"/>
                </a:lnTo>
                <a:lnTo>
                  <a:pt x="391985" y="59321"/>
                </a:lnTo>
                <a:lnTo>
                  <a:pt x="392722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11116006" y="7441070"/>
            <a:ext cx="536575" cy="421005"/>
            <a:chOff x="6061405" y="7441069"/>
            <a:chExt cx="536575" cy="421005"/>
          </a:xfrm>
        </p:grpSpPr>
        <p:sp>
          <p:nvSpPr>
            <p:cNvPr id="114" name="object 114"/>
            <p:cNvSpPr/>
            <p:nvPr/>
          </p:nvSpPr>
          <p:spPr>
            <a:xfrm>
              <a:off x="6061405" y="7814462"/>
              <a:ext cx="536575" cy="44450"/>
            </a:xfrm>
            <a:custGeom>
              <a:avLst/>
              <a:gdLst/>
              <a:ahLst/>
              <a:cxnLst/>
              <a:rect l="l" t="t" r="r" b="b"/>
              <a:pathLst>
                <a:path w="536575" h="44450">
                  <a:moveTo>
                    <a:pt x="536574" y="0"/>
                  </a:moveTo>
                  <a:lnTo>
                    <a:pt x="0" y="44450"/>
                  </a:lnTo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079642" y="7785227"/>
              <a:ext cx="449580" cy="76835"/>
            </a:xfrm>
            <a:custGeom>
              <a:avLst/>
              <a:gdLst/>
              <a:ahLst/>
              <a:cxnLst/>
              <a:rect l="l" t="t" r="r" b="b"/>
              <a:pathLst>
                <a:path w="449579" h="76834">
                  <a:moveTo>
                    <a:pt x="392201" y="0"/>
                  </a:moveTo>
                  <a:lnTo>
                    <a:pt x="495" y="32448"/>
                  </a:lnTo>
                  <a:lnTo>
                    <a:pt x="0" y="76415"/>
                  </a:lnTo>
                  <a:lnTo>
                    <a:pt x="449516" y="36283"/>
                  </a:lnTo>
                  <a:lnTo>
                    <a:pt x="447916" y="34366"/>
                  </a:lnTo>
                  <a:lnTo>
                    <a:pt x="392150" y="4191"/>
                  </a:lnTo>
                  <a:lnTo>
                    <a:pt x="39220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080137" y="7441069"/>
              <a:ext cx="396240" cy="377190"/>
            </a:xfrm>
            <a:custGeom>
              <a:avLst/>
              <a:gdLst/>
              <a:ahLst/>
              <a:cxnLst/>
              <a:rect l="l" t="t" r="r" b="b"/>
              <a:pathLst>
                <a:path w="396239" h="377190">
                  <a:moveTo>
                    <a:pt x="396024" y="0"/>
                  </a:moveTo>
                  <a:lnTo>
                    <a:pt x="4038" y="21259"/>
                  </a:lnTo>
                  <a:lnTo>
                    <a:pt x="0" y="376605"/>
                  </a:lnTo>
                  <a:lnTo>
                    <a:pt x="391706" y="344157"/>
                  </a:lnTo>
                  <a:lnTo>
                    <a:pt x="39602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11720907" y="7476757"/>
            <a:ext cx="257175" cy="257175"/>
            <a:chOff x="6666306" y="7476756"/>
            <a:chExt cx="257175" cy="257175"/>
          </a:xfrm>
        </p:grpSpPr>
        <p:pic>
          <p:nvPicPr>
            <p:cNvPr id="118" name="object 1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67347" y="7476756"/>
              <a:ext cx="223227" cy="221284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6666306" y="7686395"/>
              <a:ext cx="257175" cy="47625"/>
            </a:xfrm>
            <a:custGeom>
              <a:avLst/>
              <a:gdLst/>
              <a:ahLst/>
              <a:cxnLst/>
              <a:rect l="l" t="t" r="r" b="b"/>
              <a:pathLst>
                <a:path w="257175" h="47625">
                  <a:moveTo>
                    <a:pt x="187769" y="0"/>
                  </a:moveTo>
                  <a:lnTo>
                    <a:pt x="34328" y="11645"/>
                  </a:lnTo>
                  <a:lnTo>
                    <a:pt x="27503" y="11542"/>
                  </a:lnTo>
                  <a:lnTo>
                    <a:pt x="19061" y="10853"/>
                  </a:lnTo>
                  <a:lnTo>
                    <a:pt x="9930" y="9015"/>
                  </a:lnTo>
                  <a:lnTo>
                    <a:pt x="1041" y="5460"/>
                  </a:lnTo>
                  <a:lnTo>
                    <a:pt x="0" y="47155"/>
                  </a:lnTo>
                  <a:lnTo>
                    <a:pt x="257175" y="34442"/>
                  </a:lnTo>
                  <a:lnTo>
                    <a:pt x="18776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11141431" y="7244791"/>
            <a:ext cx="316865" cy="120650"/>
            <a:chOff x="6086830" y="7244791"/>
            <a:chExt cx="316865" cy="120650"/>
          </a:xfrm>
        </p:grpSpPr>
        <p:sp>
          <p:nvSpPr>
            <p:cNvPr id="121" name="object 121"/>
            <p:cNvSpPr/>
            <p:nvPr/>
          </p:nvSpPr>
          <p:spPr>
            <a:xfrm>
              <a:off x="6088215" y="7244791"/>
              <a:ext cx="288925" cy="24130"/>
            </a:xfrm>
            <a:custGeom>
              <a:avLst/>
              <a:gdLst/>
              <a:ahLst/>
              <a:cxnLst/>
              <a:rect l="l" t="t" r="r" b="b"/>
              <a:pathLst>
                <a:path w="288925" h="24129">
                  <a:moveTo>
                    <a:pt x="288480" y="0"/>
                  </a:moveTo>
                  <a:lnTo>
                    <a:pt x="114" y="15290"/>
                  </a:lnTo>
                  <a:lnTo>
                    <a:pt x="0" y="23558"/>
                  </a:lnTo>
                  <a:lnTo>
                    <a:pt x="288480" y="10972"/>
                  </a:lnTo>
                  <a:lnTo>
                    <a:pt x="28848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088037" y="7255763"/>
              <a:ext cx="288925" cy="24765"/>
            </a:xfrm>
            <a:custGeom>
              <a:avLst/>
              <a:gdLst/>
              <a:ahLst/>
              <a:cxnLst/>
              <a:rect l="l" t="t" r="r" b="b"/>
              <a:pathLst>
                <a:path w="288925" h="24765">
                  <a:moveTo>
                    <a:pt x="288658" y="0"/>
                  </a:moveTo>
                  <a:lnTo>
                    <a:pt x="177" y="12585"/>
                  </a:lnTo>
                  <a:lnTo>
                    <a:pt x="0" y="24358"/>
                  </a:lnTo>
                  <a:lnTo>
                    <a:pt x="273100" y="10604"/>
                  </a:lnTo>
                  <a:lnTo>
                    <a:pt x="288658" y="3302"/>
                  </a:lnTo>
                  <a:lnTo>
                    <a:pt x="28865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087821" y="7266368"/>
              <a:ext cx="283845" cy="29209"/>
            </a:xfrm>
            <a:custGeom>
              <a:avLst/>
              <a:gdLst/>
              <a:ahLst/>
              <a:cxnLst/>
              <a:rect l="l" t="t" r="r" b="b"/>
              <a:pathLst>
                <a:path w="283845" h="29209">
                  <a:moveTo>
                    <a:pt x="273316" y="0"/>
                  </a:moveTo>
                  <a:lnTo>
                    <a:pt x="215" y="13754"/>
                  </a:lnTo>
                  <a:lnTo>
                    <a:pt x="0" y="28816"/>
                  </a:lnTo>
                  <a:lnTo>
                    <a:pt x="283387" y="15659"/>
                  </a:lnTo>
                  <a:lnTo>
                    <a:pt x="283387" y="10972"/>
                  </a:lnTo>
                  <a:lnTo>
                    <a:pt x="27331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087656" y="7282027"/>
              <a:ext cx="283845" cy="24765"/>
            </a:xfrm>
            <a:custGeom>
              <a:avLst/>
              <a:gdLst/>
              <a:ahLst/>
              <a:cxnLst/>
              <a:rect l="l" t="t" r="r" b="b"/>
              <a:pathLst>
                <a:path w="283845" h="24765">
                  <a:moveTo>
                    <a:pt x="283552" y="0"/>
                  </a:moveTo>
                  <a:lnTo>
                    <a:pt x="165" y="13157"/>
                  </a:lnTo>
                  <a:lnTo>
                    <a:pt x="0" y="24701"/>
                  </a:lnTo>
                  <a:lnTo>
                    <a:pt x="278079" y="11645"/>
                  </a:lnTo>
                  <a:lnTo>
                    <a:pt x="283552" y="5372"/>
                  </a:lnTo>
                  <a:lnTo>
                    <a:pt x="28355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087529" y="7293673"/>
              <a:ext cx="283845" cy="22225"/>
            </a:xfrm>
            <a:custGeom>
              <a:avLst/>
              <a:gdLst/>
              <a:ahLst/>
              <a:cxnLst/>
              <a:rect l="l" t="t" r="r" b="b"/>
              <a:pathLst>
                <a:path w="283845" h="22225">
                  <a:moveTo>
                    <a:pt x="278206" y="0"/>
                  </a:moveTo>
                  <a:lnTo>
                    <a:pt x="126" y="13055"/>
                  </a:lnTo>
                  <a:lnTo>
                    <a:pt x="0" y="21653"/>
                  </a:lnTo>
                  <a:lnTo>
                    <a:pt x="283362" y="8496"/>
                  </a:lnTo>
                  <a:lnTo>
                    <a:pt x="277279" y="1054"/>
                  </a:lnTo>
                  <a:lnTo>
                    <a:pt x="27820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086831" y="7302169"/>
              <a:ext cx="316865" cy="63500"/>
            </a:xfrm>
            <a:custGeom>
              <a:avLst/>
              <a:gdLst/>
              <a:ahLst/>
              <a:cxnLst/>
              <a:rect l="l" t="t" r="r" b="b"/>
              <a:pathLst>
                <a:path w="316864" h="63500">
                  <a:moveTo>
                    <a:pt x="186245" y="39166"/>
                  </a:moveTo>
                  <a:lnTo>
                    <a:pt x="203" y="47802"/>
                  </a:lnTo>
                  <a:lnTo>
                    <a:pt x="0" y="62966"/>
                  </a:lnTo>
                  <a:lnTo>
                    <a:pt x="183146" y="55549"/>
                  </a:lnTo>
                  <a:lnTo>
                    <a:pt x="182880" y="53822"/>
                  </a:lnTo>
                  <a:lnTo>
                    <a:pt x="182880" y="48094"/>
                  </a:lnTo>
                  <a:lnTo>
                    <a:pt x="184188" y="43281"/>
                  </a:lnTo>
                  <a:lnTo>
                    <a:pt x="186245" y="39166"/>
                  </a:lnTo>
                  <a:close/>
                </a:path>
                <a:path w="316864" h="63500">
                  <a:moveTo>
                    <a:pt x="286194" y="2616"/>
                  </a:moveTo>
                  <a:lnTo>
                    <a:pt x="284060" y="0"/>
                  </a:lnTo>
                  <a:lnTo>
                    <a:pt x="698" y="13157"/>
                  </a:lnTo>
                  <a:lnTo>
                    <a:pt x="533" y="25527"/>
                  </a:lnTo>
                  <a:lnTo>
                    <a:pt x="286194" y="12103"/>
                  </a:lnTo>
                  <a:lnTo>
                    <a:pt x="286194" y="2616"/>
                  </a:lnTo>
                  <a:close/>
                </a:path>
                <a:path w="316864" h="63500">
                  <a:moveTo>
                    <a:pt x="316382" y="50165"/>
                  </a:moveTo>
                  <a:lnTo>
                    <a:pt x="282714" y="34683"/>
                  </a:lnTo>
                  <a:lnTo>
                    <a:pt x="237731" y="36779"/>
                  </a:lnTo>
                  <a:lnTo>
                    <a:pt x="239636" y="40500"/>
                  </a:lnTo>
                  <a:lnTo>
                    <a:pt x="240741" y="44919"/>
                  </a:lnTo>
                  <a:lnTo>
                    <a:pt x="240360" y="53238"/>
                  </a:lnTo>
                  <a:lnTo>
                    <a:pt x="316382" y="50165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087033" y="7314272"/>
              <a:ext cx="286385" cy="36195"/>
            </a:xfrm>
            <a:custGeom>
              <a:avLst/>
              <a:gdLst/>
              <a:ahLst/>
              <a:cxnLst/>
              <a:rect l="l" t="t" r="r" b="b"/>
              <a:pathLst>
                <a:path w="286385" h="36195">
                  <a:moveTo>
                    <a:pt x="285991" y="0"/>
                  </a:moveTo>
                  <a:lnTo>
                    <a:pt x="330" y="13423"/>
                  </a:lnTo>
                  <a:lnTo>
                    <a:pt x="0" y="35699"/>
                  </a:lnTo>
                  <a:lnTo>
                    <a:pt x="186042" y="27063"/>
                  </a:lnTo>
                  <a:lnTo>
                    <a:pt x="197110" y="15383"/>
                  </a:lnTo>
                  <a:lnTo>
                    <a:pt x="212104" y="11177"/>
                  </a:lnTo>
                  <a:lnTo>
                    <a:pt x="226938" y="14317"/>
                  </a:lnTo>
                  <a:lnTo>
                    <a:pt x="237528" y="24676"/>
                  </a:lnTo>
                  <a:lnTo>
                    <a:pt x="282511" y="22580"/>
                  </a:lnTo>
                  <a:lnTo>
                    <a:pt x="282346" y="22504"/>
                  </a:lnTo>
                  <a:lnTo>
                    <a:pt x="280504" y="20954"/>
                  </a:lnTo>
                  <a:lnTo>
                    <a:pt x="280504" y="13360"/>
                  </a:lnTo>
                  <a:lnTo>
                    <a:pt x="285991" y="1485"/>
                  </a:lnTo>
                  <a:lnTo>
                    <a:pt x="285991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8" name="object 128"/>
          <p:cNvGrpSpPr/>
          <p:nvPr/>
        </p:nvGrpSpPr>
        <p:grpSpPr>
          <a:xfrm>
            <a:off x="8348841" y="8625180"/>
            <a:ext cx="2686685" cy="385445"/>
            <a:chOff x="3294240" y="8625179"/>
            <a:chExt cx="2686685" cy="385445"/>
          </a:xfrm>
        </p:grpSpPr>
        <p:sp>
          <p:nvSpPr>
            <p:cNvPr id="129" name="object 129"/>
            <p:cNvSpPr/>
            <p:nvPr/>
          </p:nvSpPr>
          <p:spPr>
            <a:xfrm>
              <a:off x="3294240" y="8625179"/>
              <a:ext cx="2686685" cy="334645"/>
            </a:xfrm>
            <a:custGeom>
              <a:avLst/>
              <a:gdLst/>
              <a:ahLst/>
              <a:cxnLst/>
              <a:rect l="l" t="t" r="r" b="b"/>
              <a:pathLst>
                <a:path w="2686685" h="334645">
                  <a:moveTo>
                    <a:pt x="2686519" y="0"/>
                  </a:moveTo>
                  <a:lnTo>
                    <a:pt x="0" y="312724"/>
                  </a:lnTo>
                  <a:lnTo>
                    <a:pt x="825" y="334594"/>
                  </a:lnTo>
                  <a:lnTo>
                    <a:pt x="2686519" y="23469"/>
                  </a:lnTo>
                  <a:lnTo>
                    <a:pt x="26865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295065" y="8648649"/>
              <a:ext cx="2686050" cy="361950"/>
            </a:xfrm>
            <a:custGeom>
              <a:avLst/>
              <a:gdLst/>
              <a:ahLst/>
              <a:cxnLst/>
              <a:rect l="l" t="t" r="r" b="b"/>
              <a:pathLst>
                <a:path w="2686050" h="361950">
                  <a:moveTo>
                    <a:pt x="2685694" y="0"/>
                  </a:moveTo>
                  <a:lnTo>
                    <a:pt x="0" y="311124"/>
                  </a:lnTo>
                  <a:lnTo>
                    <a:pt x="1917" y="361492"/>
                  </a:lnTo>
                  <a:lnTo>
                    <a:pt x="2685694" y="50596"/>
                  </a:lnTo>
                  <a:lnTo>
                    <a:pt x="268569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1" name="object 131"/>
          <p:cNvGrpSpPr/>
          <p:nvPr/>
        </p:nvGrpSpPr>
        <p:grpSpPr>
          <a:xfrm>
            <a:off x="8199794" y="6694869"/>
            <a:ext cx="2978785" cy="227329"/>
            <a:chOff x="3145193" y="6694868"/>
            <a:chExt cx="2978785" cy="227329"/>
          </a:xfrm>
        </p:grpSpPr>
        <p:sp>
          <p:nvSpPr>
            <p:cNvPr id="132" name="object 132"/>
            <p:cNvSpPr/>
            <p:nvPr/>
          </p:nvSpPr>
          <p:spPr>
            <a:xfrm>
              <a:off x="3145193" y="6694868"/>
              <a:ext cx="2978785" cy="159385"/>
            </a:xfrm>
            <a:custGeom>
              <a:avLst/>
              <a:gdLst/>
              <a:ahLst/>
              <a:cxnLst/>
              <a:rect l="l" t="t" r="r" b="b"/>
              <a:pathLst>
                <a:path w="2978785" h="159384">
                  <a:moveTo>
                    <a:pt x="2978188" y="0"/>
                  </a:moveTo>
                  <a:lnTo>
                    <a:pt x="0" y="129857"/>
                  </a:lnTo>
                  <a:lnTo>
                    <a:pt x="0" y="159042"/>
                  </a:lnTo>
                  <a:lnTo>
                    <a:pt x="2978188" y="29197"/>
                  </a:lnTo>
                  <a:lnTo>
                    <a:pt x="29781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45193" y="6724066"/>
              <a:ext cx="2978785" cy="198120"/>
            </a:xfrm>
            <a:custGeom>
              <a:avLst/>
              <a:gdLst/>
              <a:ahLst/>
              <a:cxnLst/>
              <a:rect l="l" t="t" r="r" b="b"/>
              <a:pathLst>
                <a:path w="2978785" h="198120">
                  <a:moveTo>
                    <a:pt x="2978188" y="0"/>
                  </a:moveTo>
                  <a:lnTo>
                    <a:pt x="0" y="129844"/>
                  </a:lnTo>
                  <a:lnTo>
                    <a:pt x="0" y="197586"/>
                  </a:lnTo>
                  <a:lnTo>
                    <a:pt x="2978188" y="68643"/>
                  </a:lnTo>
                  <a:lnTo>
                    <a:pt x="297818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4" name="object 134"/>
          <p:cNvGrpSpPr/>
          <p:nvPr/>
        </p:nvGrpSpPr>
        <p:grpSpPr>
          <a:xfrm>
            <a:off x="8324546" y="6795452"/>
            <a:ext cx="2823845" cy="1898650"/>
            <a:chOff x="3269945" y="6795452"/>
            <a:chExt cx="2823845" cy="1898650"/>
          </a:xfrm>
        </p:grpSpPr>
        <p:sp>
          <p:nvSpPr>
            <p:cNvPr id="135" name="object 135"/>
            <p:cNvSpPr/>
            <p:nvPr/>
          </p:nvSpPr>
          <p:spPr>
            <a:xfrm>
              <a:off x="3270364" y="8303933"/>
              <a:ext cx="2129155" cy="268605"/>
            </a:xfrm>
            <a:custGeom>
              <a:avLst/>
              <a:gdLst/>
              <a:ahLst/>
              <a:cxnLst/>
              <a:rect l="l" t="t" r="r" b="b"/>
              <a:pathLst>
                <a:path w="2129154" h="268604">
                  <a:moveTo>
                    <a:pt x="2073503" y="0"/>
                  </a:moveTo>
                  <a:lnTo>
                    <a:pt x="0" y="218401"/>
                  </a:lnTo>
                  <a:lnTo>
                    <a:pt x="1219" y="267995"/>
                  </a:lnTo>
                  <a:lnTo>
                    <a:pt x="2128824" y="42354"/>
                  </a:lnTo>
                  <a:lnTo>
                    <a:pt x="207350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269945" y="8289594"/>
              <a:ext cx="2074545" cy="233045"/>
            </a:xfrm>
            <a:custGeom>
              <a:avLst/>
              <a:gdLst/>
              <a:ahLst/>
              <a:cxnLst/>
              <a:rect l="l" t="t" r="r" b="b"/>
              <a:pathLst>
                <a:path w="2074545" h="233045">
                  <a:moveTo>
                    <a:pt x="2055177" y="0"/>
                  </a:moveTo>
                  <a:lnTo>
                    <a:pt x="0" y="215239"/>
                  </a:lnTo>
                  <a:lnTo>
                    <a:pt x="419" y="232740"/>
                  </a:lnTo>
                  <a:lnTo>
                    <a:pt x="2073922" y="14338"/>
                  </a:lnTo>
                  <a:lnTo>
                    <a:pt x="205517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42903" y="6795452"/>
              <a:ext cx="850315" cy="1898307"/>
            </a:xfrm>
            <a:prstGeom prst="rect">
              <a:avLst/>
            </a:prstGeom>
          </p:spPr>
        </p:pic>
      </p:grpSp>
      <p:grpSp>
        <p:nvGrpSpPr>
          <p:cNvPr id="138" name="object 138"/>
          <p:cNvGrpSpPr/>
          <p:nvPr/>
        </p:nvGrpSpPr>
        <p:grpSpPr>
          <a:xfrm>
            <a:off x="11592674" y="7376566"/>
            <a:ext cx="114300" cy="434340"/>
            <a:chOff x="6538074" y="7376566"/>
            <a:chExt cx="114300" cy="434340"/>
          </a:xfrm>
        </p:grpSpPr>
        <p:sp>
          <p:nvSpPr>
            <p:cNvPr id="139" name="object 139"/>
            <p:cNvSpPr/>
            <p:nvPr/>
          </p:nvSpPr>
          <p:spPr>
            <a:xfrm>
              <a:off x="6539458" y="7393704"/>
              <a:ext cx="61594" cy="359410"/>
            </a:xfrm>
            <a:custGeom>
              <a:avLst/>
              <a:gdLst/>
              <a:ahLst/>
              <a:cxnLst/>
              <a:rect l="l" t="t" r="r" b="b"/>
              <a:pathLst>
                <a:path w="61595" h="359409">
                  <a:moveTo>
                    <a:pt x="15652" y="0"/>
                  </a:moveTo>
                  <a:lnTo>
                    <a:pt x="7204" y="2347"/>
                  </a:lnTo>
                  <a:lnTo>
                    <a:pt x="3644" y="12579"/>
                  </a:lnTo>
                  <a:lnTo>
                    <a:pt x="0" y="355085"/>
                  </a:lnTo>
                  <a:lnTo>
                    <a:pt x="165" y="356127"/>
                  </a:lnTo>
                  <a:lnTo>
                    <a:pt x="8216" y="359136"/>
                  </a:lnTo>
                  <a:lnTo>
                    <a:pt x="16446" y="357295"/>
                  </a:lnTo>
                  <a:lnTo>
                    <a:pt x="20116" y="350894"/>
                  </a:lnTo>
                  <a:lnTo>
                    <a:pt x="24688" y="341763"/>
                  </a:lnTo>
                  <a:lnTo>
                    <a:pt x="28333" y="337178"/>
                  </a:lnTo>
                  <a:lnTo>
                    <a:pt x="39319" y="338105"/>
                  </a:lnTo>
                  <a:lnTo>
                    <a:pt x="46943" y="338071"/>
                  </a:lnTo>
                  <a:lnTo>
                    <a:pt x="53030" y="335127"/>
                  </a:lnTo>
                  <a:lnTo>
                    <a:pt x="57062" y="329097"/>
                  </a:lnTo>
                  <a:lnTo>
                    <a:pt x="58521" y="319805"/>
                  </a:lnTo>
                  <a:lnTo>
                    <a:pt x="61125" y="24517"/>
                  </a:lnTo>
                  <a:lnTo>
                    <a:pt x="56527" y="24936"/>
                  </a:lnTo>
                  <a:lnTo>
                    <a:pt x="53949" y="24453"/>
                  </a:lnTo>
                  <a:lnTo>
                    <a:pt x="45659" y="21755"/>
                  </a:lnTo>
                  <a:lnTo>
                    <a:pt x="41138" y="17943"/>
                  </a:lnTo>
                  <a:lnTo>
                    <a:pt x="37994" y="13272"/>
                  </a:lnTo>
                  <a:lnTo>
                    <a:pt x="33832" y="7994"/>
                  </a:lnTo>
                  <a:lnTo>
                    <a:pt x="25644" y="2795"/>
                  </a:lnTo>
                  <a:lnTo>
                    <a:pt x="1565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539623" y="7390726"/>
              <a:ext cx="109855" cy="397510"/>
            </a:xfrm>
            <a:custGeom>
              <a:avLst/>
              <a:gdLst/>
              <a:ahLst/>
              <a:cxnLst/>
              <a:rect l="l" t="t" r="r" b="b"/>
              <a:pathLst>
                <a:path w="109854" h="397509">
                  <a:moveTo>
                    <a:pt x="101307" y="0"/>
                  </a:moveTo>
                  <a:lnTo>
                    <a:pt x="94919" y="914"/>
                  </a:lnTo>
                  <a:lnTo>
                    <a:pt x="89433" y="1841"/>
                  </a:lnTo>
                  <a:lnTo>
                    <a:pt x="83947" y="4584"/>
                  </a:lnTo>
                  <a:lnTo>
                    <a:pt x="81191" y="10972"/>
                  </a:lnTo>
                  <a:lnTo>
                    <a:pt x="78233" y="15888"/>
                  </a:lnTo>
                  <a:lnTo>
                    <a:pt x="73866" y="20934"/>
                  </a:lnTo>
                  <a:lnTo>
                    <a:pt x="68103" y="25129"/>
                  </a:lnTo>
                  <a:lnTo>
                    <a:pt x="60959" y="27495"/>
                  </a:lnTo>
                  <a:lnTo>
                    <a:pt x="58356" y="322783"/>
                  </a:lnTo>
                  <a:lnTo>
                    <a:pt x="56897" y="332075"/>
                  </a:lnTo>
                  <a:lnTo>
                    <a:pt x="52865" y="338105"/>
                  </a:lnTo>
                  <a:lnTo>
                    <a:pt x="46778" y="341049"/>
                  </a:lnTo>
                  <a:lnTo>
                    <a:pt x="39154" y="341083"/>
                  </a:lnTo>
                  <a:lnTo>
                    <a:pt x="28168" y="340156"/>
                  </a:lnTo>
                  <a:lnTo>
                    <a:pt x="24523" y="344741"/>
                  </a:lnTo>
                  <a:lnTo>
                    <a:pt x="19951" y="353872"/>
                  </a:lnTo>
                  <a:lnTo>
                    <a:pt x="16281" y="360273"/>
                  </a:lnTo>
                  <a:lnTo>
                    <a:pt x="8051" y="362115"/>
                  </a:lnTo>
                  <a:lnTo>
                    <a:pt x="0" y="359105"/>
                  </a:lnTo>
                  <a:lnTo>
                    <a:pt x="2276" y="367985"/>
                  </a:lnTo>
                  <a:lnTo>
                    <a:pt x="7254" y="375454"/>
                  </a:lnTo>
                  <a:lnTo>
                    <a:pt x="14048" y="380302"/>
                  </a:lnTo>
                  <a:lnTo>
                    <a:pt x="21767" y="381317"/>
                  </a:lnTo>
                  <a:lnTo>
                    <a:pt x="33667" y="380390"/>
                  </a:lnTo>
                  <a:lnTo>
                    <a:pt x="36398" y="380390"/>
                  </a:lnTo>
                  <a:lnTo>
                    <a:pt x="42799" y="390448"/>
                  </a:lnTo>
                  <a:lnTo>
                    <a:pt x="48728" y="395485"/>
                  </a:lnTo>
                  <a:lnTo>
                    <a:pt x="55943" y="397089"/>
                  </a:lnTo>
                  <a:lnTo>
                    <a:pt x="62987" y="395604"/>
                  </a:lnTo>
                  <a:lnTo>
                    <a:pt x="68402" y="391375"/>
                  </a:lnTo>
                  <a:lnTo>
                    <a:pt x="72986" y="382231"/>
                  </a:lnTo>
                  <a:lnTo>
                    <a:pt x="76631" y="377647"/>
                  </a:lnTo>
                  <a:lnTo>
                    <a:pt x="87591" y="378574"/>
                  </a:lnTo>
                  <a:lnTo>
                    <a:pt x="95236" y="378540"/>
                  </a:lnTo>
                  <a:lnTo>
                    <a:pt x="101330" y="375596"/>
                  </a:lnTo>
                  <a:lnTo>
                    <a:pt x="105361" y="369566"/>
                  </a:lnTo>
                  <a:lnTo>
                    <a:pt x="106819" y="360273"/>
                  </a:lnTo>
                  <a:lnTo>
                    <a:pt x="109550" y="914"/>
                  </a:lnTo>
                  <a:lnTo>
                    <a:pt x="101307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540360" y="7378852"/>
              <a:ext cx="109855" cy="429895"/>
            </a:xfrm>
            <a:custGeom>
              <a:avLst/>
              <a:gdLst/>
              <a:ahLst/>
              <a:cxnLst/>
              <a:rect l="l" t="t" r="r" b="b"/>
              <a:pathLst>
                <a:path w="109854" h="429895">
                  <a:moveTo>
                    <a:pt x="46621" y="27432"/>
                  </a:moveTo>
                  <a:lnTo>
                    <a:pt x="53047" y="31991"/>
                  </a:lnTo>
                  <a:lnTo>
                    <a:pt x="61264" y="30175"/>
                  </a:lnTo>
                  <a:lnTo>
                    <a:pt x="65849" y="24688"/>
                  </a:lnTo>
                  <a:lnTo>
                    <a:pt x="69494" y="18288"/>
                  </a:lnTo>
                  <a:lnTo>
                    <a:pt x="67665" y="9131"/>
                  </a:lnTo>
                  <a:lnTo>
                    <a:pt x="61264" y="4572"/>
                  </a:lnTo>
                  <a:lnTo>
                    <a:pt x="55778" y="0"/>
                  </a:lnTo>
                  <a:lnTo>
                    <a:pt x="47548" y="1816"/>
                  </a:lnTo>
                  <a:lnTo>
                    <a:pt x="42976" y="8229"/>
                  </a:lnTo>
                  <a:lnTo>
                    <a:pt x="39331" y="13716"/>
                  </a:lnTo>
                  <a:lnTo>
                    <a:pt x="41148" y="22847"/>
                  </a:lnTo>
                  <a:lnTo>
                    <a:pt x="46621" y="27432"/>
                  </a:lnTo>
                  <a:close/>
                </a:path>
                <a:path w="109854" h="429895">
                  <a:moveTo>
                    <a:pt x="8229" y="425183"/>
                  </a:moveTo>
                  <a:lnTo>
                    <a:pt x="14630" y="429755"/>
                  </a:lnTo>
                  <a:lnTo>
                    <a:pt x="22859" y="427939"/>
                  </a:lnTo>
                  <a:lnTo>
                    <a:pt x="26504" y="422440"/>
                  </a:lnTo>
                  <a:lnTo>
                    <a:pt x="31102" y="416039"/>
                  </a:lnTo>
                  <a:lnTo>
                    <a:pt x="29260" y="406908"/>
                  </a:lnTo>
                  <a:lnTo>
                    <a:pt x="22859" y="403250"/>
                  </a:lnTo>
                  <a:lnTo>
                    <a:pt x="16459" y="398665"/>
                  </a:lnTo>
                  <a:lnTo>
                    <a:pt x="8229" y="400507"/>
                  </a:lnTo>
                  <a:lnTo>
                    <a:pt x="4584" y="405980"/>
                  </a:lnTo>
                  <a:lnTo>
                    <a:pt x="0" y="411480"/>
                  </a:lnTo>
                  <a:lnTo>
                    <a:pt x="1828" y="420624"/>
                  </a:lnTo>
                  <a:lnTo>
                    <a:pt x="8229" y="425183"/>
                  </a:lnTo>
                  <a:close/>
                </a:path>
                <a:path w="109854" h="429895">
                  <a:moveTo>
                    <a:pt x="86855" y="423367"/>
                  </a:moveTo>
                  <a:lnTo>
                    <a:pt x="93281" y="427939"/>
                  </a:lnTo>
                  <a:lnTo>
                    <a:pt x="101498" y="427024"/>
                  </a:lnTo>
                  <a:lnTo>
                    <a:pt x="105168" y="420624"/>
                  </a:lnTo>
                  <a:lnTo>
                    <a:pt x="109727" y="414223"/>
                  </a:lnTo>
                  <a:lnTo>
                    <a:pt x="107899" y="405980"/>
                  </a:lnTo>
                  <a:lnTo>
                    <a:pt x="101498" y="402323"/>
                  </a:lnTo>
                  <a:lnTo>
                    <a:pt x="95097" y="397764"/>
                  </a:lnTo>
                  <a:lnTo>
                    <a:pt x="86855" y="398665"/>
                  </a:lnTo>
                  <a:lnTo>
                    <a:pt x="83210" y="404164"/>
                  </a:lnTo>
                  <a:lnTo>
                    <a:pt x="78651" y="410565"/>
                  </a:lnTo>
                  <a:lnTo>
                    <a:pt x="80454" y="418782"/>
                  </a:lnTo>
                  <a:lnTo>
                    <a:pt x="86855" y="4233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2" name="object 142"/>
          <p:cNvGrpSpPr/>
          <p:nvPr/>
        </p:nvGrpSpPr>
        <p:grpSpPr>
          <a:xfrm>
            <a:off x="7984452" y="6539891"/>
            <a:ext cx="4005579" cy="2484755"/>
            <a:chOff x="2929851" y="6539890"/>
            <a:chExt cx="4005579" cy="2484755"/>
          </a:xfrm>
        </p:grpSpPr>
        <p:sp>
          <p:nvSpPr>
            <p:cNvPr id="143" name="object 143"/>
            <p:cNvSpPr/>
            <p:nvPr/>
          </p:nvSpPr>
          <p:spPr>
            <a:xfrm>
              <a:off x="2933966" y="6542176"/>
              <a:ext cx="3189605" cy="2480310"/>
            </a:xfrm>
            <a:custGeom>
              <a:avLst/>
              <a:gdLst/>
              <a:ahLst/>
              <a:cxnLst/>
              <a:rect l="l" t="t" r="r" b="b"/>
              <a:pathLst>
                <a:path w="3189604" h="2480309">
                  <a:moveTo>
                    <a:pt x="211226" y="282549"/>
                  </a:moveTo>
                  <a:lnTo>
                    <a:pt x="3189414" y="152692"/>
                  </a:lnTo>
                  <a:lnTo>
                    <a:pt x="3189414" y="250532"/>
                  </a:lnTo>
                  <a:lnTo>
                    <a:pt x="211226" y="379475"/>
                  </a:lnTo>
                  <a:lnTo>
                    <a:pt x="211226" y="282549"/>
                  </a:lnTo>
                  <a:close/>
                </a:path>
                <a:path w="3189604" h="2480309">
                  <a:moveTo>
                    <a:pt x="211226" y="282549"/>
                  </a:moveTo>
                  <a:lnTo>
                    <a:pt x="3189414" y="152692"/>
                  </a:lnTo>
                  <a:lnTo>
                    <a:pt x="2651760" y="0"/>
                  </a:lnTo>
                  <a:lnTo>
                    <a:pt x="914" y="97840"/>
                  </a:lnTo>
                  <a:lnTo>
                    <a:pt x="211226" y="282549"/>
                  </a:lnTo>
                  <a:close/>
                </a:path>
                <a:path w="3189604" h="2480309">
                  <a:moveTo>
                    <a:pt x="211226" y="379475"/>
                  </a:moveTo>
                  <a:lnTo>
                    <a:pt x="0" y="189280"/>
                  </a:lnTo>
                  <a:lnTo>
                    <a:pt x="914" y="97840"/>
                  </a:lnTo>
                </a:path>
                <a:path w="3189604" h="2480309">
                  <a:moveTo>
                    <a:pt x="15544" y="204825"/>
                  </a:moveTo>
                  <a:lnTo>
                    <a:pt x="61264" y="2062886"/>
                  </a:lnTo>
                  <a:lnTo>
                    <a:pt x="267919" y="2479852"/>
                  </a:lnTo>
                  <a:lnTo>
                    <a:pt x="213055" y="384949"/>
                  </a:lnTo>
                </a:path>
                <a:path w="3189604" h="2480309">
                  <a:moveTo>
                    <a:pt x="297180" y="377634"/>
                  </a:moveTo>
                  <a:lnTo>
                    <a:pt x="348386" y="2469794"/>
                  </a:lnTo>
                  <a:lnTo>
                    <a:pt x="267919" y="2479852"/>
                  </a:lnTo>
                </a:path>
                <a:path w="3189604" h="2480309">
                  <a:moveTo>
                    <a:pt x="363016" y="2467965"/>
                  </a:moveTo>
                  <a:lnTo>
                    <a:pt x="3046793" y="2157069"/>
                  </a:lnTo>
                  <a:lnTo>
                    <a:pt x="3046793" y="2083003"/>
                  </a:lnTo>
                  <a:lnTo>
                    <a:pt x="360273" y="2395727"/>
                  </a:lnTo>
                  <a:lnTo>
                    <a:pt x="363016" y="2467965"/>
                  </a:lnTo>
                  <a:close/>
                </a:path>
                <a:path w="3189604" h="2480309">
                  <a:moveTo>
                    <a:pt x="335584" y="2029967"/>
                  </a:moveTo>
                  <a:lnTo>
                    <a:pt x="2465222" y="1804111"/>
                  </a:lnTo>
                </a:path>
                <a:path w="3189604" h="2480309">
                  <a:moveTo>
                    <a:pt x="2391156" y="1747418"/>
                  </a:moveTo>
                  <a:lnTo>
                    <a:pt x="2668219" y="1964131"/>
                  </a:lnTo>
                  <a:lnTo>
                    <a:pt x="2689263" y="369417"/>
                  </a:lnTo>
                  <a:lnTo>
                    <a:pt x="2475280" y="280708"/>
                  </a:lnTo>
                </a:path>
                <a:path w="3189604" h="2480309">
                  <a:moveTo>
                    <a:pt x="2668219" y="1964131"/>
                  </a:moveTo>
                  <a:lnTo>
                    <a:pt x="2694736" y="1961387"/>
                  </a:lnTo>
                  <a:lnTo>
                    <a:pt x="2715780" y="367576"/>
                  </a:lnTo>
                  <a:lnTo>
                    <a:pt x="2501798" y="278891"/>
                  </a:lnTo>
                </a:path>
                <a:path w="3189604" h="2480309">
                  <a:moveTo>
                    <a:pt x="3159252" y="253276"/>
                  </a:moveTo>
                  <a:lnTo>
                    <a:pt x="3134575" y="2146096"/>
                  </a:lnTo>
                  <a:lnTo>
                    <a:pt x="3067824" y="2151583"/>
                  </a:lnTo>
                  <a:lnTo>
                    <a:pt x="3092513" y="255117"/>
                  </a:lnTo>
                </a:path>
                <a:path w="3189604" h="2480309">
                  <a:moveTo>
                    <a:pt x="3067824" y="2151583"/>
                  </a:moveTo>
                  <a:lnTo>
                    <a:pt x="3046793" y="2131466"/>
                  </a:lnTo>
                </a:path>
                <a:path w="3189604" h="2480309">
                  <a:moveTo>
                    <a:pt x="3006559" y="2083003"/>
                  </a:moveTo>
                  <a:lnTo>
                    <a:pt x="2693822" y="1843430"/>
                  </a:lnTo>
                </a:path>
                <a:path w="3189604" h="2480309">
                  <a:moveTo>
                    <a:pt x="3067824" y="2033625"/>
                  </a:moveTo>
                  <a:lnTo>
                    <a:pt x="2693822" y="175930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6026480" y="8495335"/>
              <a:ext cx="21590" cy="22225"/>
            </a:xfrm>
            <a:custGeom>
              <a:avLst/>
              <a:gdLst/>
              <a:ahLst/>
              <a:cxnLst/>
              <a:rect l="l" t="t" r="r" b="b"/>
              <a:pathLst>
                <a:path w="21589" h="22225">
                  <a:moveTo>
                    <a:pt x="16446" y="0"/>
                  </a:moveTo>
                  <a:lnTo>
                    <a:pt x="4559" y="0"/>
                  </a:lnTo>
                  <a:lnTo>
                    <a:pt x="0" y="4572"/>
                  </a:lnTo>
                  <a:lnTo>
                    <a:pt x="0" y="16459"/>
                  </a:lnTo>
                  <a:lnTo>
                    <a:pt x="4559" y="21945"/>
                  </a:lnTo>
                  <a:lnTo>
                    <a:pt x="10045" y="21945"/>
                  </a:lnTo>
                  <a:lnTo>
                    <a:pt x="16446" y="21945"/>
                  </a:lnTo>
                  <a:lnTo>
                    <a:pt x="21031" y="16459"/>
                  </a:lnTo>
                  <a:lnTo>
                    <a:pt x="21031" y="4572"/>
                  </a:lnTo>
                  <a:lnTo>
                    <a:pt x="16446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026480" y="8495335"/>
              <a:ext cx="21590" cy="22225"/>
            </a:xfrm>
            <a:custGeom>
              <a:avLst/>
              <a:gdLst/>
              <a:ahLst/>
              <a:cxnLst/>
              <a:rect l="l" t="t" r="r" b="b"/>
              <a:pathLst>
                <a:path w="21589" h="22225">
                  <a:moveTo>
                    <a:pt x="10045" y="21945"/>
                  </a:moveTo>
                  <a:lnTo>
                    <a:pt x="16446" y="21945"/>
                  </a:lnTo>
                  <a:lnTo>
                    <a:pt x="21031" y="16459"/>
                  </a:lnTo>
                  <a:lnTo>
                    <a:pt x="21031" y="10972"/>
                  </a:lnTo>
                  <a:lnTo>
                    <a:pt x="21031" y="4572"/>
                  </a:lnTo>
                  <a:lnTo>
                    <a:pt x="16446" y="0"/>
                  </a:lnTo>
                  <a:lnTo>
                    <a:pt x="10045" y="0"/>
                  </a:lnTo>
                  <a:lnTo>
                    <a:pt x="4559" y="0"/>
                  </a:lnTo>
                  <a:lnTo>
                    <a:pt x="0" y="4572"/>
                  </a:lnTo>
                  <a:lnTo>
                    <a:pt x="0" y="10972"/>
                  </a:lnTo>
                  <a:lnTo>
                    <a:pt x="0" y="16459"/>
                  </a:lnTo>
                  <a:lnTo>
                    <a:pt x="4559" y="21945"/>
                  </a:lnTo>
                  <a:lnTo>
                    <a:pt x="10045" y="219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182683" y="7043267"/>
              <a:ext cx="62230" cy="1793239"/>
            </a:xfrm>
            <a:custGeom>
              <a:avLst/>
              <a:gdLst/>
              <a:ahLst/>
              <a:cxnLst/>
              <a:rect l="l" t="t" r="r" b="b"/>
              <a:pathLst>
                <a:path w="62230" h="1793240">
                  <a:moveTo>
                    <a:pt x="51206" y="1793138"/>
                  </a:moveTo>
                  <a:lnTo>
                    <a:pt x="56692" y="1793138"/>
                  </a:lnTo>
                  <a:lnTo>
                    <a:pt x="62179" y="1788566"/>
                  </a:lnTo>
                  <a:lnTo>
                    <a:pt x="62179" y="1782165"/>
                  </a:lnTo>
                  <a:lnTo>
                    <a:pt x="62179" y="1776679"/>
                  </a:lnTo>
                  <a:lnTo>
                    <a:pt x="56692" y="1771192"/>
                  </a:lnTo>
                  <a:lnTo>
                    <a:pt x="51206" y="1771192"/>
                  </a:lnTo>
                  <a:lnTo>
                    <a:pt x="44805" y="1771192"/>
                  </a:lnTo>
                  <a:lnTo>
                    <a:pt x="40233" y="1776679"/>
                  </a:lnTo>
                  <a:lnTo>
                    <a:pt x="40233" y="1782165"/>
                  </a:lnTo>
                  <a:lnTo>
                    <a:pt x="40233" y="1788566"/>
                  </a:lnTo>
                  <a:lnTo>
                    <a:pt x="44805" y="1793138"/>
                  </a:lnTo>
                  <a:lnTo>
                    <a:pt x="51206" y="1793138"/>
                  </a:lnTo>
                  <a:close/>
                </a:path>
                <a:path w="62230" h="1793240">
                  <a:moveTo>
                    <a:pt x="31089" y="911656"/>
                  </a:moveTo>
                  <a:lnTo>
                    <a:pt x="36576" y="911656"/>
                  </a:lnTo>
                  <a:lnTo>
                    <a:pt x="41148" y="907084"/>
                  </a:lnTo>
                  <a:lnTo>
                    <a:pt x="41148" y="900684"/>
                  </a:lnTo>
                  <a:lnTo>
                    <a:pt x="41148" y="895197"/>
                  </a:lnTo>
                  <a:lnTo>
                    <a:pt x="36576" y="890625"/>
                  </a:lnTo>
                  <a:lnTo>
                    <a:pt x="31089" y="890625"/>
                  </a:lnTo>
                  <a:lnTo>
                    <a:pt x="24688" y="890625"/>
                  </a:lnTo>
                  <a:lnTo>
                    <a:pt x="20116" y="895197"/>
                  </a:lnTo>
                  <a:lnTo>
                    <a:pt x="20116" y="900684"/>
                  </a:lnTo>
                  <a:lnTo>
                    <a:pt x="20116" y="907084"/>
                  </a:lnTo>
                  <a:lnTo>
                    <a:pt x="24688" y="911656"/>
                  </a:lnTo>
                  <a:lnTo>
                    <a:pt x="31089" y="911656"/>
                  </a:lnTo>
                  <a:close/>
                </a:path>
                <a:path w="62230" h="1793240">
                  <a:moveTo>
                    <a:pt x="10058" y="21031"/>
                  </a:moveTo>
                  <a:lnTo>
                    <a:pt x="16459" y="21031"/>
                  </a:lnTo>
                  <a:lnTo>
                    <a:pt x="21031" y="16459"/>
                  </a:lnTo>
                  <a:lnTo>
                    <a:pt x="21031" y="10058"/>
                  </a:lnTo>
                  <a:lnTo>
                    <a:pt x="21031" y="4559"/>
                  </a:lnTo>
                  <a:lnTo>
                    <a:pt x="16459" y="0"/>
                  </a:lnTo>
                  <a:lnTo>
                    <a:pt x="10058" y="0"/>
                  </a:lnTo>
                  <a:lnTo>
                    <a:pt x="4572" y="0"/>
                  </a:lnTo>
                  <a:lnTo>
                    <a:pt x="0" y="4559"/>
                  </a:lnTo>
                  <a:lnTo>
                    <a:pt x="0" y="10058"/>
                  </a:lnTo>
                  <a:lnTo>
                    <a:pt x="0" y="16459"/>
                  </a:lnTo>
                  <a:lnTo>
                    <a:pt x="4572" y="21031"/>
                  </a:lnTo>
                  <a:lnTo>
                    <a:pt x="10058" y="2103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039269" y="7703452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6471" y="0"/>
                  </a:moveTo>
                  <a:lnTo>
                    <a:pt x="4571" y="0"/>
                  </a:lnTo>
                  <a:lnTo>
                    <a:pt x="0" y="4584"/>
                  </a:lnTo>
                  <a:lnTo>
                    <a:pt x="0" y="16459"/>
                  </a:lnTo>
                  <a:lnTo>
                    <a:pt x="4571" y="21031"/>
                  </a:lnTo>
                  <a:lnTo>
                    <a:pt x="10045" y="21031"/>
                  </a:lnTo>
                  <a:lnTo>
                    <a:pt x="16471" y="21031"/>
                  </a:lnTo>
                  <a:lnTo>
                    <a:pt x="21043" y="16459"/>
                  </a:lnTo>
                  <a:lnTo>
                    <a:pt x="21043" y="4584"/>
                  </a:lnTo>
                  <a:lnTo>
                    <a:pt x="16471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039269" y="7703452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0045" y="21031"/>
                  </a:moveTo>
                  <a:lnTo>
                    <a:pt x="16471" y="21031"/>
                  </a:lnTo>
                  <a:lnTo>
                    <a:pt x="21043" y="16459"/>
                  </a:lnTo>
                  <a:lnTo>
                    <a:pt x="21043" y="10972"/>
                  </a:lnTo>
                  <a:lnTo>
                    <a:pt x="21043" y="4584"/>
                  </a:lnTo>
                  <a:lnTo>
                    <a:pt x="16471" y="0"/>
                  </a:lnTo>
                  <a:lnTo>
                    <a:pt x="10045" y="0"/>
                  </a:lnTo>
                  <a:lnTo>
                    <a:pt x="4571" y="0"/>
                  </a:lnTo>
                  <a:lnTo>
                    <a:pt x="0" y="4584"/>
                  </a:lnTo>
                  <a:lnTo>
                    <a:pt x="0" y="10972"/>
                  </a:lnTo>
                  <a:lnTo>
                    <a:pt x="0" y="16459"/>
                  </a:lnTo>
                  <a:lnTo>
                    <a:pt x="4571" y="21031"/>
                  </a:lnTo>
                  <a:lnTo>
                    <a:pt x="10045" y="2103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051156" y="690060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7386" y="0"/>
                  </a:moveTo>
                  <a:lnTo>
                    <a:pt x="5486" y="0"/>
                  </a:lnTo>
                  <a:lnTo>
                    <a:pt x="0" y="4584"/>
                  </a:lnTo>
                  <a:lnTo>
                    <a:pt x="0" y="16459"/>
                  </a:lnTo>
                  <a:lnTo>
                    <a:pt x="5486" y="21958"/>
                  </a:lnTo>
                  <a:lnTo>
                    <a:pt x="10985" y="21958"/>
                  </a:lnTo>
                  <a:lnTo>
                    <a:pt x="17386" y="21958"/>
                  </a:lnTo>
                  <a:lnTo>
                    <a:pt x="21945" y="16459"/>
                  </a:lnTo>
                  <a:lnTo>
                    <a:pt x="21945" y="4584"/>
                  </a:lnTo>
                  <a:lnTo>
                    <a:pt x="17386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051156" y="690060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0985" y="21958"/>
                  </a:moveTo>
                  <a:lnTo>
                    <a:pt x="17386" y="21958"/>
                  </a:lnTo>
                  <a:lnTo>
                    <a:pt x="21945" y="16459"/>
                  </a:lnTo>
                  <a:lnTo>
                    <a:pt x="21945" y="10985"/>
                  </a:lnTo>
                  <a:lnTo>
                    <a:pt x="21945" y="4584"/>
                  </a:lnTo>
                  <a:lnTo>
                    <a:pt x="17386" y="0"/>
                  </a:lnTo>
                  <a:lnTo>
                    <a:pt x="10985" y="0"/>
                  </a:lnTo>
                  <a:lnTo>
                    <a:pt x="5486" y="0"/>
                  </a:lnTo>
                  <a:lnTo>
                    <a:pt x="0" y="4584"/>
                  </a:lnTo>
                  <a:lnTo>
                    <a:pt x="0" y="10985"/>
                  </a:lnTo>
                  <a:lnTo>
                    <a:pt x="0" y="16459"/>
                  </a:lnTo>
                  <a:lnTo>
                    <a:pt x="5486" y="21958"/>
                  </a:lnTo>
                  <a:lnTo>
                    <a:pt x="10985" y="219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384765" y="6751574"/>
              <a:ext cx="2536190" cy="2227580"/>
            </a:xfrm>
            <a:custGeom>
              <a:avLst/>
              <a:gdLst/>
              <a:ahLst/>
              <a:cxnLst/>
              <a:rect l="l" t="t" r="r" b="b"/>
              <a:pathLst>
                <a:path w="2536190" h="2227579">
                  <a:moveTo>
                    <a:pt x="2523744" y="23761"/>
                  </a:moveTo>
                  <a:lnTo>
                    <a:pt x="2531059" y="23761"/>
                  </a:lnTo>
                  <a:lnTo>
                    <a:pt x="2535643" y="18275"/>
                  </a:lnTo>
                  <a:lnTo>
                    <a:pt x="2535643" y="11887"/>
                  </a:lnTo>
                  <a:lnTo>
                    <a:pt x="2535643" y="5486"/>
                  </a:lnTo>
                  <a:lnTo>
                    <a:pt x="2531059" y="0"/>
                  </a:lnTo>
                  <a:lnTo>
                    <a:pt x="2523744" y="0"/>
                  </a:lnTo>
                  <a:lnTo>
                    <a:pt x="2517343" y="0"/>
                  </a:lnTo>
                  <a:lnTo>
                    <a:pt x="2511856" y="5486"/>
                  </a:lnTo>
                  <a:lnTo>
                    <a:pt x="2511856" y="11887"/>
                  </a:lnTo>
                  <a:lnTo>
                    <a:pt x="2511856" y="18275"/>
                  </a:lnTo>
                  <a:lnTo>
                    <a:pt x="2517343" y="23761"/>
                  </a:lnTo>
                  <a:lnTo>
                    <a:pt x="2523744" y="23761"/>
                  </a:lnTo>
                  <a:close/>
                </a:path>
                <a:path w="2536190" h="2227579">
                  <a:moveTo>
                    <a:pt x="1736445" y="53936"/>
                  </a:moveTo>
                  <a:lnTo>
                    <a:pt x="1742846" y="53936"/>
                  </a:lnTo>
                  <a:lnTo>
                    <a:pt x="1748332" y="48450"/>
                  </a:lnTo>
                  <a:lnTo>
                    <a:pt x="1748332" y="42062"/>
                  </a:lnTo>
                  <a:lnTo>
                    <a:pt x="1748332" y="35661"/>
                  </a:lnTo>
                  <a:lnTo>
                    <a:pt x="1742846" y="30175"/>
                  </a:lnTo>
                  <a:lnTo>
                    <a:pt x="1736445" y="30175"/>
                  </a:lnTo>
                  <a:lnTo>
                    <a:pt x="1730044" y="30175"/>
                  </a:lnTo>
                  <a:lnTo>
                    <a:pt x="1724558" y="35661"/>
                  </a:lnTo>
                  <a:lnTo>
                    <a:pt x="1724558" y="42062"/>
                  </a:lnTo>
                  <a:lnTo>
                    <a:pt x="1724558" y="48450"/>
                  </a:lnTo>
                  <a:lnTo>
                    <a:pt x="1730044" y="53936"/>
                  </a:lnTo>
                  <a:lnTo>
                    <a:pt x="1736445" y="53936"/>
                  </a:lnTo>
                  <a:close/>
                </a:path>
                <a:path w="2536190" h="2227579">
                  <a:moveTo>
                    <a:pt x="898855" y="84124"/>
                  </a:moveTo>
                  <a:lnTo>
                    <a:pt x="906170" y="84124"/>
                  </a:lnTo>
                  <a:lnTo>
                    <a:pt x="910742" y="78625"/>
                  </a:lnTo>
                  <a:lnTo>
                    <a:pt x="910742" y="72237"/>
                  </a:lnTo>
                  <a:lnTo>
                    <a:pt x="910742" y="65836"/>
                  </a:lnTo>
                  <a:lnTo>
                    <a:pt x="906170" y="60350"/>
                  </a:lnTo>
                  <a:lnTo>
                    <a:pt x="898855" y="60350"/>
                  </a:lnTo>
                  <a:lnTo>
                    <a:pt x="892454" y="60350"/>
                  </a:lnTo>
                  <a:lnTo>
                    <a:pt x="886968" y="65836"/>
                  </a:lnTo>
                  <a:lnTo>
                    <a:pt x="886968" y="72237"/>
                  </a:lnTo>
                  <a:lnTo>
                    <a:pt x="886968" y="78625"/>
                  </a:lnTo>
                  <a:lnTo>
                    <a:pt x="892454" y="84124"/>
                  </a:lnTo>
                  <a:lnTo>
                    <a:pt x="898855" y="84124"/>
                  </a:lnTo>
                  <a:close/>
                </a:path>
                <a:path w="2536190" h="2227579">
                  <a:moveTo>
                    <a:pt x="11887" y="126187"/>
                  </a:moveTo>
                  <a:lnTo>
                    <a:pt x="18287" y="126187"/>
                  </a:lnTo>
                  <a:lnTo>
                    <a:pt x="23774" y="120700"/>
                  </a:lnTo>
                  <a:lnTo>
                    <a:pt x="23774" y="114300"/>
                  </a:lnTo>
                  <a:lnTo>
                    <a:pt x="23774" y="107886"/>
                  </a:lnTo>
                  <a:lnTo>
                    <a:pt x="18287" y="102400"/>
                  </a:lnTo>
                  <a:lnTo>
                    <a:pt x="11887" y="102400"/>
                  </a:lnTo>
                  <a:lnTo>
                    <a:pt x="4572" y="102400"/>
                  </a:lnTo>
                  <a:lnTo>
                    <a:pt x="0" y="107886"/>
                  </a:lnTo>
                  <a:lnTo>
                    <a:pt x="0" y="114300"/>
                  </a:lnTo>
                  <a:lnTo>
                    <a:pt x="0" y="120700"/>
                  </a:lnTo>
                  <a:lnTo>
                    <a:pt x="4572" y="126187"/>
                  </a:lnTo>
                  <a:lnTo>
                    <a:pt x="11887" y="126187"/>
                  </a:lnTo>
                  <a:close/>
                </a:path>
                <a:path w="2536190" h="2227579">
                  <a:moveTo>
                    <a:pt x="2491740" y="1935784"/>
                  </a:moveTo>
                  <a:lnTo>
                    <a:pt x="2497226" y="1935784"/>
                  </a:lnTo>
                  <a:lnTo>
                    <a:pt x="2502725" y="1930298"/>
                  </a:lnTo>
                  <a:lnTo>
                    <a:pt x="2502725" y="1924812"/>
                  </a:lnTo>
                  <a:lnTo>
                    <a:pt x="2502725" y="1918411"/>
                  </a:lnTo>
                  <a:lnTo>
                    <a:pt x="2497226" y="1913839"/>
                  </a:lnTo>
                  <a:lnTo>
                    <a:pt x="2491740" y="1913839"/>
                  </a:lnTo>
                  <a:lnTo>
                    <a:pt x="2485339" y="1913839"/>
                  </a:lnTo>
                  <a:lnTo>
                    <a:pt x="2480779" y="1918411"/>
                  </a:lnTo>
                  <a:lnTo>
                    <a:pt x="2480779" y="1924812"/>
                  </a:lnTo>
                  <a:lnTo>
                    <a:pt x="2480779" y="1930298"/>
                  </a:lnTo>
                  <a:lnTo>
                    <a:pt x="2485339" y="1935784"/>
                  </a:lnTo>
                  <a:lnTo>
                    <a:pt x="2491740" y="1935784"/>
                  </a:lnTo>
                  <a:close/>
                </a:path>
                <a:path w="2536190" h="2227579">
                  <a:moveTo>
                    <a:pt x="1721815" y="2029967"/>
                  </a:moveTo>
                  <a:lnTo>
                    <a:pt x="1728215" y="2029967"/>
                  </a:lnTo>
                  <a:lnTo>
                    <a:pt x="1732788" y="2024481"/>
                  </a:lnTo>
                  <a:lnTo>
                    <a:pt x="1732788" y="2018995"/>
                  </a:lnTo>
                  <a:lnTo>
                    <a:pt x="1732788" y="2012594"/>
                  </a:lnTo>
                  <a:lnTo>
                    <a:pt x="1728215" y="2008022"/>
                  </a:lnTo>
                  <a:lnTo>
                    <a:pt x="1721815" y="2008022"/>
                  </a:lnTo>
                  <a:lnTo>
                    <a:pt x="1716328" y="2008022"/>
                  </a:lnTo>
                  <a:lnTo>
                    <a:pt x="1710842" y="2012594"/>
                  </a:lnTo>
                  <a:lnTo>
                    <a:pt x="1710842" y="2018995"/>
                  </a:lnTo>
                  <a:lnTo>
                    <a:pt x="1710842" y="2024481"/>
                  </a:lnTo>
                  <a:lnTo>
                    <a:pt x="1716328" y="2029967"/>
                  </a:lnTo>
                  <a:lnTo>
                    <a:pt x="1721815" y="2029967"/>
                  </a:lnTo>
                  <a:close/>
                </a:path>
                <a:path w="2536190" h="2227579">
                  <a:moveTo>
                    <a:pt x="905256" y="2120493"/>
                  </a:moveTo>
                  <a:lnTo>
                    <a:pt x="911656" y="2120493"/>
                  </a:lnTo>
                  <a:lnTo>
                    <a:pt x="916228" y="2115921"/>
                  </a:lnTo>
                  <a:lnTo>
                    <a:pt x="916228" y="2109520"/>
                  </a:lnTo>
                  <a:lnTo>
                    <a:pt x="916228" y="2104034"/>
                  </a:lnTo>
                  <a:lnTo>
                    <a:pt x="911656" y="2098548"/>
                  </a:lnTo>
                  <a:lnTo>
                    <a:pt x="905256" y="2098548"/>
                  </a:lnTo>
                  <a:lnTo>
                    <a:pt x="899769" y="2098548"/>
                  </a:lnTo>
                  <a:lnTo>
                    <a:pt x="895197" y="2104034"/>
                  </a:lnTo>
                  <a:lnTo>
                    <a:pt x="895197" y="2109520"/>
                  </a:lnTo>
                  <a:lnTo>
                    <a:pt x="895197" y="2115921"/>
                  </a:lnTo>
                  <a:lnTo>
                    <a:pt x="899769" y="2120493"/>
                  </a:lnTo>
                  <a:lnTo>
                    <a:pt x="905256" y="2120493"/>
                  </a:lnTo>
                  <a:close/>
                </a:path>
                <a:path w="2536190" h="2227579">
                  <a:moveTo>
                    <a:pt x="39319" y="2227478"/>
                  </a:moveTo>
                  <a:lnTo>
                    <a:pt x="45720" y="2227478"/>
                  </a:lnTo>
                  <a:lnTo>
                    <a:pt x="50291" y="2221991"/>
                  </a:lnTo>
                  <a:lnTo>
                    <a:pt x="50291" y="2216505"/>
                  </a:lnTo>
                  <a:lnTo>
                    <a:pt x="50291" y="2210104"/>
                  </a:lnTo>
                  <a:lnTo>
                    <a:pt x="45720" y="2205532"/>
                  </a:lnTo>
                  <a:lnTo>
                    <a:pt x="39319" y="2205532"/>
                  </a:lnTo>
                  <a:lnTo>
                    <a:pt x="33832" y="2205532"/>
                  </a:lnTo>
                  <a:lnTo>
                    <a:pt x="28346" y="2210104"/>
                  </a:lnTo>
                  <a:lnTo>
                    <a:pt x="28346" y="2216505"/>
                  </a:lnTo>
                  <a:lnTo>
                    <a:pt x="28346" y="2221991"/>
                  </a:lnTo>
                  <a:lnTo>
                    <a:pt x="33832" y="2227478"/>
                  </a:lnTo>
                  <a:lnTo>
                    <a:pt x="39319" y="22274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932137" y="6709511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8229" y="0"/>
                  </a:moveTo>
                  <a:lnTo>
                    <a:pt x="0" y="1828"/>
                  </a:lnTo>
                  <a:lnTo>
                    <a:pt x="0" y="20104"/>
                  </a:lnTo>
                  <a:lnTo>
                    <a:pt x="8229" y="36563"/>
                  </a:lnTo>
                  <a:lnTo>
                    <a:pt x="15544" y="34747"/>
                  </a:lnTo>
                  <a:lnTo>
                    <a:pt x="15544" y="16446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932137" y="6709511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8229" y="0"/>
                  </a:moveTo>
                  <a:lnTo>
                    <a:pt x="15544" y="16446"/>
                  </a:lnTo>
                  <a:lnTo>
                    <a:pt x="15544" y="34747"/>
                  </a:lnTo>
                  <a:lnTo>
                    <a:pt x="8229" y="36563"/>
                  </a:lnTo>
                  <a:lnTo>
                    <a:pt x="0" y="20104"/>
                  </a:lnTo>
                  <a:lnTo>
                    <a:pt x="0" y="1828"/>
                  </a:lnTo>
                  <a:lnTo>
                    <a:pt x="82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940367" y="6707683"/>
              <a:ext cx="22225" cy="36830"/>
            </a:xfrm>
            <a:custGeom>
              <a:avLst/>
              <a:gdLst/>
              <a:ahLst/>
              <a:cxnLst/>
              <a:rect l="l" t="t" r="r" b="b"/>
              <a:pathLst>
                <a:path w="22225" h="36829">
                  <a:moveTo>
                    <a:pt x="13715" y="0"/>
                  </a:moveTo>
                  <a:lnTo>
                    <a:pt x="0" y="1828"/>
                  </a:lnTo>
                  <a:lnTo>
                    <a:pt x="7315" y="18275"/>
                  </a:lnTo>
                  <a:lnTo>
                    <a:pt x="7315" y="36575"/>
                  </a:lnTo>
                  <a:lnTo>
                    <a:pt x="21945" y="34734"/>
                  </a:lnTo>
                  <a:lnTo>
                    <a:pt x="21945" y="16459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940367" y="6707683"/>
              <a:ext cx="22225" cy="36830"/>
            </a:xfrm>
            <a:custGeom>
              <a:avLst/>
              <a:gdLst/>
              <a:ahLst/>
              <a:cxnLst/>
              <a:rect l="l" t="t" r="r" b="b"/>
              <a:pathLst>
                <a:path w="22225" h="36829">
                  <a:moveTo>
                    <a:pt x="7315" y="36575"/>
                  </a:moveTo>
                  <a:lnTo>
                    <a:pt x="21945" y="34734"/>
                  </a:lnTo>
                  <a:lnTo>
                    <a:pt x="21945" y="16459"/>
                  </a:lnTo>
                  <a:lnTo>
                    <a:pt x="13715" y="0"/>
                  </a:lnTo>
                  <a:lnTo>
                    <a:pt x="0" y="1828"/>
                  </a:lnTo>
                  <a:lnTo>
                    <a:pt x="7315" y="18275"/>
                  </a:lnTo>
                  <a:lnTo>
                    <a:pt x="7315" y="365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947682" y="6724142"/>
              <a:ext cx="15240" cy="1905"/>
            </a:xfrm>
            <a:custGeom>
              <a:avLst/>
              <a:gdLst/>
              <a:ahLst/>
              <a:cxnLst/>
              <a:rect l="l" t="t" r="r" b="b"/>
              <a:pathLst>
                <a:path w="15239" h="1904">
                  <a:moveTo>
                    <a:pt x="-2286" y="908"/>
                  </a:moveTo>
                  <a:lnTo>
                    <a:pt x="16916" y="908"/>
                  </a:lnTo>
                </a:path>
              </a:pathLst>
            </a:custGeom>
            <a:ln w="6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994317" y="6770776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8229" y="0"/>
                  </a:moveTo>
                  <a:lnTo>
                    <a:pt x="0" y="1816"/>
                  </a:lnTo>
                  <a:lnTo>
                    <a:pt x="0" y="20116"/>
                  </a:lnTo>
                  <a:lnTo>
                    <a:pt x="8229" y="36575"/>
                  </a:lnTo>
                  <a:lnTo>
                    <a:pt x="15544" y="35648"/>
                  </a:lnTo>
                  <a:lnTo>
                    <a:pt x="15544" y="17373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994317" y="6770776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8229" y="0"/>
                  </a:moveTo>
                  <a:lnTo>
                    <a:pt x="15544" y="17373"/>
                  </a:lnTo>
                  <a:lnTo>
                    <a:pt x="15544" y="35648"/>
                  </a:lnTo>
                  <a:lnTo>
                    <a:pt x="8229" y="36575"/>
                  </a:lnTo>
                  <a:lnTo>
                    <a:pt x="0" y="20116"/>
                  </a:lnTo>
                  <a:lnTo>
                    <a:pt x="0" y="1816"/>
                  </a:lnTo>
                  <a:lnTo>
                    <a:pt x="82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002546" y="6768935"/>
              <a:ext cx="22225" cy="38100"/>
            </a:xfrm>
            <a:custGeom>
              <a:avLst/>
              <a:gdLst/>
              <a:ahLst/>
              <a:cxnLst/>
              <a:rect l="l" t="t" r="r" b="b"/>
              <a:pathLst>
                <a:path w="22225" h="38100">
                  <a:moveTo>
                    <a:pt x="13716" y="0"/>
                  </a:moveTo>
                  <a:lnTo>
                    <a:pt x="0" y="1841"/>
                  </a:lnTo>
                  <a:lnTo>
                    <a:pt x="7315" y="19215"/>
                  </a:lnTo>
                  <a:lnTo>
                    <a:pt x="7315" y="37490"/>
                  </a:lnTo>
                  <a:lnTo>
                    <a:pt x="21945" y="34759"/>
                  </a:lnTo>
                  <a:lnTo>
                    <a:pt x="21945" y="16459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002546" y="6768935"/>
              <a:ext cx="22225" cy="38100"/>
            </a:xfrm>
            <a:custGeom>
              <a:avLst/>
              <a:gdLst/>
              <a:ahLst/>
              <a:cxnLst/>
              <a:rect l="l" t="t" r="r" b="b"/>
              <a:pathLst>
                <a:path w="22225" h="38100">
                  <a:moveTo>
                    <a:pt x="7315" y="37490"/>
                  </a:moveTo>
                  <a:lnTo>
                    <a:pt x="21945" y="34759"/>
                  </a:lnTo>
                  <a:lnTo>
                    <a:pt x="21945" y="16459"/>
                  </a:lnTo>
                  <a:lnTo>
                    <a:pt x="13716" y="0"/>
                  </a:lnTo>
                  <a:lnTo>
                    <a:pt x="0" y="1841"/>
                  </a:lnTo>
                  <a:lnTo>
                    <a:pt x="7315" y="19215"/>
                  </a:lnTo>
                  <a:lnTo>
                    <a:pt x="7315" y="37490"/>
                  </a:lnTo>
                  <a:close/>
                </a:path>
                <a:path w="22225" h="38100">
                  <a:moveTo>
                    <a:pt x="21945" y="16459"/>
                  </a:moveTo>
                  <a:lnTo>
                    <a:pt x="7315" y="1921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064725" y="6837527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7315" y="0"/>
                  </a:moveTo>
                  <a:lnTo>
                    <a:pt x="0" y="914"/>
                  </a:lnTo>
                  <a:lnTo>
                    <a:pt x="0" y="19189"/>
                  </a:lnTo>
                  <a:lnTo>
                    <a:pt x="7315" y="36563"/>
                  </a:lnTo>
                  <a:lnTo>
                    <a:pt x="15544" y="34747"/>
                  </a:lnTo>
                  <a:lnTo>
                    <a:pt x="15544" y="16446"/>
                  </a:lnTo>
                  <a:lnTo>
                    <a:pt x="7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064725" y="6837527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7315" y="0"/>
                  </a:moveTo>
                  <a:lnTo>
                    <a:pt x="15544" y="16446"/>
                  </a:lnTo>
                  <a:lnTo>
                    <a:pt x="15544" y="34747"/>
                  </a:lnTo>
                  <a:lnTo>
                    <a:pt x="7315" y="36563"/>
                  </a:lnTo>
                  <a:lnTo>
                    <a:pt x="0" y="19189"/>
                  </a:lnTo>
                  <a:lnTo>
                    <a:pt x="0" y="914"/>
                  </a:lnTo>
                  <a:lnTo>
                    <a:pt x="731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072041" y="6834784"/>
              <a:ext cx="22225" cy="38100"/>
            </a:xfrm>
            <a:custGeom>
              <a:avLst/>
              <a:gdLst/>
              <a:ahLst/>
              <a:cxnLst/>
              <a:rect l="l" t="t" r="r" b="b"/>
              <a:pathLst>
                <a:path w="22225" h="38100">
                  <a:moveTo>
                    <a:pt x="14630" y="0"/>
                  </a:moveTo>
                  <a:lnTo>
                    <a:pt x="0" y="2743"/>
                  </a:lnTo>
                  <a:lnTo>
                    <a:pt x="8229" y="19189"/>
                  </a:lnTo>
                  <a:lnTo>
                    <a:pt x="8229" y="37490"/>
                  </a:lnTo>
                  <a:lnTo>
                    <a:pt x="21945" y="35648"/>
                  </a:lnTo>
                  <a:lnTo>
                    <a:pt x="21945" y="17373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072041" y="6834784"/>
              <a:ext cx="22225" cy="38100"/>
            </a:xfrm>
            <a:custGeom>
              <a:avLst/>
              <a:gdLst/>
              <a:ahLst/>
              <a:cxnLst/>
              <a:rect l="l" t="t" r="r" b="b"/>
              <a:pathLst>
                <a:path w="22225" h="38100">
                  <a:moveTo>
                    <a:pt x="8229" y="37490"/>
                  </a:moveTo>
                  <a:lnTo>
                    <a:pt x="21945" y="35648"/>
                  </a:lnTo>
                  <a:lnTo>
                    <a:pt x="21945" y="17373"/>
                  </a:lnTo>
                  <a:lnTo>
                    <a:pt x="14630" y="0"/>
                  </a:lnTo>
                  <a:lnTo>
                    <a:pt x="0" y="2743"/>
                  </a:lnTo>
                  <a:lnTo>
                    <a:pt x="8229" y="19189"/>
                  </a:lnTo>
                  <a:lnTo>
                    <a:pt x="8229" y="3749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080270" y="6852158"/>
              <a:ext cx="13970" cy="1905"/>
            </a:xfrm>
            <a:custGeom>
              <a:avLst/>
              <a:gdLst/>
              <a:ahLst/>
              <a:cxnLst/>
              <a:rect l="l" t="t" r="r" b="b"/>
              <a:pathLst>
                <a:path w="13969" h="1904">
                  <a:moveTo>
                    <a:pt x="-2286" y="908"/>
                  </a:moveTo>
                  <a:lnTo>
                    <a:pt x="16002" y="908"/>
                  </a:lnTo>
                </a:path>
              </a:pathLst>
            </a:custGeom>
            <a:ln w="6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996145" y="8612378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7315" y="0"/>
                  </a:moveTo>
                  <a:lnTo>
                    <a:pt x="0" y="1828"/>
                  </a:lnTo>
                  <a:lnTo>
                    <a:pt x="0" y="20116"/>
                  </a:lnTo>
                  <a:lnTo>
                    <a:pt x="7315" y="36576"/>
                  </a:lnTo>
                  <a:lnTo>
                    <a:pt x="15544" y="35661"/>
                  </a:lnTo>
                  <a:lnTo>
                    <a:pt x="15544" y="17373"/>
                  </a:lnTo>
                  <a:lnTo>
                    <a:pt x="7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996145" y="8612378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7315" y="0"/>
                  </a:moveTo>
                  <a:lnTo>
                    <a:pt x="15544" y="17373"/>
                  </a:lnTo>
                  <a:lnTo>
                    <a:pt x="15544" y="35661"/>
                  </a:lnTo>
                  <a:lnTo>
                    <a:pt x="7315" y="36576"/>
                  </a:lnTo>
                  <a:lnTo>
                    <a:pt x="0" y="20116"/>
                  </a:lnTo>
                  <a:lnTo>
                    <a:pt x="0" y="1828"/>
                  </a:lnTo>
                  <a:lnTo>
                    <a:pt x="731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003461" y="8610549"/>
              <a:ext cx="22225" cy="38100"/>
            </a:xfrm>
            <a:custGeom>
              <a:avLst/>
              <a:gdLst/>
              <a:ahLst/>
              <a:cxnLst/>
              <a:rect l="l" t="t" r="r" b="b"/>
              <a:pathLst>
                <a:path w="22225" h="38100">
                  <a:moveTo>
                    <a:pt x="14630" y="0"/>
                  </a:moveTo>
                  <a:lnTo>
                    <a:pt x="0" y="1828"/>
                  </a:lnTo>
                  <a:lnTo>
                    <a:pt x="8229" y="19202"/>
                  </a:lnTo>
                  <a:lnTo>
                    <a:pt x="8229" y="37490"/>
                  </a:lnTo>
                  <a:lnTo>
                    <a:pt x="21945" y="34747"/>
                  </a:lnTo>
                  <a:lnTo>
                    <a:pt x="21945" y="16459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003461" y="8610549"/>
              <a:ext cx="22225" cy="38100"/>
            </a:xfrm>
            <a:custGeom>
              <a:avLst/>
              <a:gdLst/>
              <a:ahLst/>
              <a:cxnLst/>
              <a:rect l="l" t="t" r="r" b="b"/>
              <a:pathLst>
                <a:path w="22225" h="38100">
                  <a:moveTo>
                    <a:pt x="8229" y="37490"/>
                  </a:moveTo>
                  <a:lnTo>
                    <a:pt x="21945" y="34747"/>
                  </a:lnTo>
                  <a:lnTo>
                    <a:pt x="21945" y="16459"/>
                  </a:lnTo>
                  <a:lnTo>
                    <a:pt x="14630" y="0"/>
                  </a:lnTo>
                  <a:lnTo>
                    <a:pt x="0" y="1828"/>
                  </a:lnTo>
                  <a:lnTo>
                    <a:pt x="8229" y="19202"/>
                  </a:lnTo>
                  <a:lnTo>
                    <a:pt x="8229" y="37490"/>
                  </a:lnTo>
                  <a:close/>
                </a:path>
                <a:path w="22225" h="38100">
                  <a:moveTo>
                    <a:pt x="21945" y="16459"/>
                  </a:moveTo>
                  <a:lnTo>
                    <a:pt x="8229" y="1920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061068" y="8750452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7315" y="0"/>
                  </a:moveTo>
                  <a:lnTo>
                    <a:pt x="0" y="1828"/>
                  </a:lnTo>
                  <a:lnTo>
                    <a:pt x="0" y="20116"/>
                  </a:lnTo>
                  <a:lnTo>
                    <a:pt x="7315" y="36576"/>
                  </a:lnTo>
                  <a:lnTo>
                    <a:pt x="15544" y="34747"/>
                  </a:lnTo>
                  <a:lnTo>
                    <a:pt x="15544" y="17373"/>
                  </a:lnTo>
                  <a:lnTo>
                    <a:pt x="7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061068" y="8750452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7315" y="0"/>
                  </a:moveTo>
                  <a:lnTo>
                    <a:pt x="15544" y="17373"/>
                  </a:lnTo>
                  <a:lnTo>
                    <a:pt x="15544" y="34747"/>
                  </a:lnTo>
                  <a:lnTo>
                    <a:pt x="7315" y="36576"/>
                  </a:lnTo>
                  <a:lnTo>
                    <a:pt x="0" y="20116"/>
                  </a:lnTo>
                  <a:lnTo>
                    <a:pt x="0" y="1828"/>
                  </a:lnTo>
                  <a:lnTo>
                    <a:pt x="731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068383" y="8748623"/>
              <a:ext cx="22225" cy="36830"/>
            </a:xfrm>
            <a:custGeom>
              <a:avLst/>
              <a:gdLst/>
              <a:ahLst/>
              <a:cxnLst/>
              <a:rect l="l" t="t" r="r" b="b"/>
              <a:pathLst>
                <a:path w="22225" h="36829">
                  <a:moveTo>
                    <a:pt x="13716" y="0"/>
                  </a:moveTo>
                  <a:lnTo>
                    <a:pt x="0" y="1828"/>
                  </a:lnTo>
                  <a:lnTo>
                    <a:pt x="8229" y="19202"/>
                  </a:lnTo>
                  <a:lnTo>
                    <a:pt x="8229" y="36576"/>
                  </a:lnTo>
                  <a:lnTo>
                    <a:pt x="21945" y="34747"/>
                  </a:lnTo>
                  <a:lnTo>
                    <a:pt x="21945" y="16459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068383" y="8748623"/>
              <a:ext cx="22225" cy="36830"/>
            </a:xfrm>
            <a:custGeom>
              <a:avLst/>
              <a:gdLst/>
              <a:ahLst/>
              <a:cxnLst/>
              <a:rect l="l" t="t" r="r" b="b"/>
              <a:pathLst>
                <a:path w="22225" h="36829">
                  <a:moveTo>
                    <a:pt x="8229" y="36576"/>
                  </a:moveTo>
                  <a:lnTo>
                    <a:pt x="21945" y="34747"/>
                  </a:lnTo>
                  <a:lnTo>
                    <a:pt x="21945" y="16459"/>
                  </a:lnTo>
                  <a:lnTo>
                    <a:pt x="13716" y="0"/>
                  </a:lnTo>
                  <a:lnTo>
                    <a:pt x="0" y="1828"/>
                  </a:lnTo>
                  <a:lnTo>
                    <a:pt x="8229" y="19202"/>
                  </a:lnTo>
                  <a:lnTo>
                    <a:pt x="8229" y="36576"/>
                  </a:lnTo>
                  <a:close/>
                </a:path>
                <a:path w="22225" h="36829">
                  <a:moveTo>
                    <a:pt x="21945" y="16459"/>
                  </a:moveTo>
                  <a:lnTo>
                    <a:pt x="8229" y="1920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136963" y="8903157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7315" y="0"/>
                  </a:moveTo>
                  <a:lnTo>
                    <a:pt x="0" y="1828"/>
                  </a:lnTo>
                  <a:lnTo>
                    <a:pt x="0" y="20116"/>
                  </a:lnTo>
                  <a:lnTo>
                    <a:pt x="7315" y="36575"/>
                  </a:lnTo>
                  <a:lnTo>
                    <a:pt x="15544" y="34747"/>
                  </a:lnTo>
                  <a:lnTo>
                    <a:pt x="15544" y="16459"/>
                  </a:lnTo>
                  <a:lnTo>
                    <a:pt x="7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136963" y="8903157"/>
              <a:ext cx="15875" cy="36830"/>
            </a:xfrm>
            <a:custGeom>
              <a:avLst/>
              <a:gdLst/>
              <a:ahLst/>
              <a:cxnLst/>
              <a:rect l="l" t="t" r="r" b="b"/>
              <a:pathLst>
                <a:path w="15875" h="36829">
                  <a:moveTo>
                    <a:pt x="7315" y="0"/>
                  </a:moveTo>
                  <a:lnTo>
                    <a:pt x="15544" y="16459"/>
                  </a:lnTo>
                  <a:lnTo>
                    <a:pt x="15544" y="34747"/>
                  </a:lnTo>
                  <a:lnTo>
                    <a:pt x="7315" y="36575"/>
                  </a:lnTo>
                  <a:lnTo>
                    <a:pt x="0" y="20116"/>
                  </a:lnTo>
                  <a:lnTo>
                    <a:pt x="0" y="1828"/>
                  </a:lnTo>
                  <a:lnTo>
                    <a:pt x="731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144278" y="8901328"/>
              <a:ext cx="22225" cy="36830"/>
            </a:xfrm>
            <a:custGeom>
              <a:avLst/>
              <a:gdLst/>
              <a:ahLst/>
              <a:cxnLst/>
              <a:rect l="l" t="t" r="r" b="b"/>
              <a:pathLst>
                <a:path w="22225" h="36829">
                  <a:moveTo>
                    <a:pt x="14630" y="0"/>
                  </a:moveTo>
                  <a:lnTo>
                    <a:pt x="0" y="1828"/>
                  </a:lnTo>
                  <a:lnTo>
                    <a:pt x="8229" y="18287"/>
                  </a:lnTo>
                  <a:lnTo>
                    <a:pt x="8229" y="36575"/>
                  </a:lnTo>
                  <a:lnTo>
                    <a:pt x="21945" y="34747"/>
                  </a:lnTo>
                  <a:lnTo>
                    <a:pt x="21945" y="16459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144278" y="8901328"/>
              <a:ext cx="22225" cy="36830"/>
            </a:xfrm>
            <a:custGeom>
              <a:avLst/>
              <a:gdLst/>
              <a:ahLst/>
              <a:cxnLst/>
              <a:rect l="l" t="t" r="r" b="b"/>
              <a:pathLst>
                <a:path w="22225" h="36829">
                  <a:moveTo>
                    <a:pt x="8229" y="36575"/>
                  </a:moveTo>
                  <a:lnTo>
                    <a:pt x="21945" y="34747"/>
                  </a:lnTo>
                  <a:lnTo>
                    <a:pt x="21945" y="16459"/>
                  </a:lnTo>
                  <a:lnTo>
                    <a:pt x="14630" y="0"/>
                  </a:lnTo>
                  <a:lnTo>
                    <a:pt x="0" y="1828"/>
                  </a:lnTo>
                  <a:lnTo>
                    <a:pt x="8229" y="18287"/>
                  </a:lnTo>
                  <a:lnTo>
                    <a:pt x="8229" y="365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152508" y="8917787"/>
              <a:ext cx="13970" cy="1905"/>
            </a:xfrm>
            <a:custGeom>
              <a:avLst/>
              <a:gdLst/>
              <a:ahLst/>
              <a:cxnLst/>
              <a:rect l="l" t="t" r="r" b="b"/>
              <a:pathLst>
                <a:path w="13969" h="1904">
                  <a:moveTo>
                    <a:pt x="-2286" y="914"/>
                  </a:moveTo>
                  <a:lnTo>
                    <a:pt x="16001" y="914"/>
                  </a:lnTo>
                </a:path>
              </a:pathLst>
            </a:custGeom>
            <a:ln w="6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272294" y="7361466"/>
              <a:ext cx="3402965" cy="1143635"/>
            </a:xfrm>
            <a:custGeom>
              <a:avLst/>
              <a:gdLst/>
              <a:ahLst/>
              <a:cxnLst/>
              <a:rect l="l" t="t" r="r" b="b"/>
              <a:pathLst>
                <a:path w="3402965" h="1143634">
                  <a:moveTo>
                    <a:pt x="0" y="1143012"/>
                  </a:moveTo>
                  <a:lnTo>
                    <a:pt x="2052827" y="928128"/>
                  </a:lnTo>
                </a:path>
                <a:path w="3402965" h="1143634">
                  <a:moveTo>
                    <a:pt x="2807208" y="500189"/>
                  </a:moveTo>
                  <a:lnTo>
                    <a:pt x="3370478" y="449897"/>
                  </a:lnTo>
                  <a:lnTo>
                    <a:pt x="3371392" y="449897"/>
                  </a:lnTo>
                  <a:lnTo>
                    <a:pt x="3373234" y="449897"/>
                  </a:lnTo>
                  <a:lnTo>
                    <a:pt x="3376879" y="449897"/>
                  </a:lnTo>
                  <a:lnTo>
                    <a:pt x="3377793" y="448068"/>
                  </a:lnTo>
                  <a:lnTo>
                    <a:pt x="3379635" y="447141"/>
                  </a:lnTo>
                  <a:lnTo>
                    <a:pt x="3380549" y="444411"/>
                  </a:lnTo>
                  <a:lnTo>
                    <a:pt x="3380549" y="436168"/>
                  </a:lnTo>
                  <a:lnTo>
                    <a:pt x="3390595" y="27444"/>
                  </a:lnTo>
                  <a:lnTo>
                    <a:pt x="3390595" y="21043"/>
                  </a:lnTo>
                  <a:lnTo>
                    <a:pt x="3388753" y="15544"/>
                  </a:lnTo>
                  <a:lnTo>
                    <a:pt x="3385108" y="12801"/>
                  </a:lnTo>
                  <a:lnTo>
                    <a:pt x="3383280" y="10985"/>
                  </a:lnTo>
                  <a:lnTo>
                    <a:pt x="3381463" y="10985"/>
                  </a:lnTo>
                  <a:lnTo>
                    <a:pt x="3378708" y="10985"/>
                  </a:lnTo>
                  <a:lnTo>
                    <a:pt x="3377793" y="11899"/>
                  </a:lnTo>
                  <a:lnTo>
                    <a:pt x="3376879" y="11899"/>
                  </a:lnTo>
                  <a:lnTo>
                    <a:pt x="2813608" y="39319"/>
                  </a:lnTo>
                </a:path>
                <a:path w="3402965" h="1143634">
                  <a:moveTo>
                    <a:pt x="2807208" y="512076"/>
                  </a:moveTo>
                  <a:lnTo>
                    <a:pt x="3371392" y="461784"/>
                  </a:lnTo>
                  <a:lnTo>
                    <a:pt x="3402469" y="28359"/>
                  </a:lnTo>
                  <a:lnTo>
                    <a:pt x="3400657" y="15823"/>
                  </a:lnTo>
                  <a:lnTo>
                    <a:pt x="3395503" y="6292"/>
                  </a:lnTo>
                  <a:lnTo>
                    <a:pt x="3387435" y="705"/>
                  </a:lnTo>
                  <a:lnTo>
                    <a:pt x="3376879" y="0"/>
                  </a:lnTo>
                  <a:lnTo>
                    <a:pt x="2812694" y="28359"/>
                  </a:lnTo>
                </a:path>
                <a:path w="3402965" h="1143634">
                  <a:moveTo>
                    <a:pt x="3204984" y="21043"/>
                  </a:moveTo>
                  <a:lnTo>
                    <a:pt x="3199498" y="427951"/>
                  </a:lnTo>
                  <a:lnTo>
                    <a:pt x="3255264" y="458127"/>
                  </a:lnTo>
                </a:path>
                <a:path w="3402965" h="1143634">
                  <a:moveTo>
                    <a:pt x="3258934" y="21043"/>
                  </a:moveTo>
                  <a:lnTo>
                    <a:pt x="3255264" y="458127"/>
                  </a:lnTo>
                </a:path>
                <a:path w="3402965" h="1143634">
                  <a:moveTo>
                    <a:pt x="3270808" y="44818"/>
                  </a:moveTo>
                  <a:lnTo>
                    <a:pt x="3267163" y="386791"/>
                  </a:lnTo>
                  <a:lnTo>
                    <a:pt x="3269047" y="396163"/>
                  </a:lnTo>
                  <a:lnTo>
                    <a:pt x="3274015" y="404166"/>
                  </a:lnTo>
                  <a:lnTo>
                    <a:pt x="3281040" y="409427"/>
                  </a:lnTo>
                  <a:lnTo>
                    <a:pt x="3289096" y="410578"/>
                  </a:lnTo>
                  <a:lnTo>
                    <a:pt x="3300996" y="409651"/>
                  </a:lnTo>
                  <a:lnTo>
                    <a:pt x="3303727" y="409651"/>
                  </a:lnTo>
                  <a:lnTo>
                    <a:pt x="3310128" y="419709"/>
                  </a:lnTo>
                  <a:lnTo>
                    <a:pt x="3316057" y="424746"/>
                  </a:lnTo>
                  <a:lnTo>
                    <a:pt x="3323272" y="426350"/>
                  </a:lnTo>
                  <a:lnTo>
                    <a:pt x="3330316" y="424865"/>
                  </a:lnTo>
                  <a:lnTo>
                    <a:pt x="3335731" y="420636"/>
                  </a:lnTo>
                  <a:lnTo>
                    <a:pt x="3340315" y="411492"/>
                  </a:lnTo>
                  <a:lnTo>
                    <a:pt x="3343960" y="406907"/>
                  </a:lnTo>
                  <a:lnTo>
                    <a:pt x="3354920" y="407835"/>
                  </a:lnTo>
                  <a:lnTo>
                    <a:pt x="3362565" y="407800"/>
                  </a:lnTo>
                  <a:lnTo>
                    <a:pt x="3368659" y="404856"/>
                  </a:lnTo>
                  <a:lnTo>
                    <a:pt x="3372690" y="398826"/>
                  </a:lnTo>
                  <a:lnTo>
                    <a:pt x="3374148" y="389534"/>
                  </a:lnTo>
                  <a:lnTo>
                    <a:pt x="3376879" y="46634"/>
                  </a:lnTo>
                  <a:lnTo>
                    <a:pt x="3376879" y="30175"/>
                  </a:lnTo>
                  <a:lnTo>
                    <a:pt x="3368636" y="29260"/>
                  </a:lnTo>
                  <a:lnTo>
                    <a:pt x="3362248" y="30175"/>
                  </a:lnTo>
                  <a:lnTo>
                    <a:pt x="3356762" y="31102"/>
                  </a:lnTo>
                  <a:lnTo>
                    <a:pt x="3351276" y="33845"/>
                  </a:lnTo>
                  <a:lnTo>
                    <a:pt x="3348520" y="40233"/>
                  </a:lnTo>
                  <a:lnTo>
                    <a:pt x="3344755" y="46282"/>
                  </a:lnTo>
                  <a:lnTo>
                    <a:pt x="3338931" y="52239"/>
                  </a:lnTo>
                  <a:lnTo>
                    <a:pt x="3331050" y="56308"/>
                  </a:lnTo>
                  <a:lnTo>
                    <a:pt x="3321113" y="56692"/>
                  </a:lnTo>
                  <a:lnTo>
                    <a:pt x="3312823" y="53994"/>
                  </a:lnTo>
                  <a:lnTo>
                    <a:pt x="3308302" y="50182"/>
                  </a:lnTo>
                  <a:lnTo>
                    <a:pt x="3305157" y="45511"/>
                  </a:lnTo>
                  <a:lnTo>
                    <a:pt x="3300996" y="40233"/>
                  </a:lnTo>
                  <a:lnTo>
                    <a:pt x="3292807" y="35034"/>
                  </a:lnTo>
                  <a:lnTo>
                    <a:pt x="3282816" y="32238"/>
                  </a:lnTo>
                  <a:lnTo>
                    <a:pt x="3274368" y="34586"/>
                  </a:lnTo>
                  <a:lnTo>
                    <a:pt x="3270808" y="44818"/>
                  </a:lnTo>
                  <a:close/>
                </a:path>
                <a:path w="3402965" h="1143634">
                  <a:moveTo>
                    <a:pt x="3268065" y="388632"/>
                  </a:moveTo>
                  <a:lnTo>
                    <a:pt x="3275380" y="391375"/>
                  </a:lnTo>
                  <a:lnTo>
                    <a:pt x="3283610" y="389534"/>
                  </a:lnTo>
                  <a:lnTo>
                    <a:pt x="3287280" y="383133"/>
                  </a:lnTo>
                  <a:lnTo>
                    <a:pt x="3291852" y="374002"/>
                  </a:lnTo>
                  <a:lnTo>
                    <a:pt x="3295497" y="369417"/>
                  </a:lnTo>
                  <a:lnTo>
                    <a:pt x="3306483" y="370344"/>
                  </a:lnTo>
                  <a:lnTo>
                    <a:pt x="3314107" y="370310"/>
                  </a:lnTo>
                  <a:lnTo>
                    <a:pt x="3320194" y="367366"/>
                  </a:lnTo>
                  <a:lnTo>
                    <a:pt x="3324226" y="361336"/>
                  </a:lnTo>
                  <a:lnTo>
                    <a:pt x="3325685" y="352043"/>
                  </a:lnTo>
                  <a:lnTo>
                    <a:pt x="3328403" y="5761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579692" y="7378852"/>
              <a:ext cx="30480" cy="32384"/>
            </a:xfrm>
            <a:custGeom>
              <a:avLst/>
              <a:gdLst/>
              <a:ahLst/>
              <a:cxnLst/>
              <a:rect l="l" t="t" r="r" b="b"/>
              <a:pathLst>
                <a:path w="30479" h="32384">
                  <a:moveTo>
                    <a:pt x="16446" y="0"/>
                  </a:moveTo>
                  <a:lnTo>
                    <a:pt x="8216" y="1816"/>
                  </a:lnTo>
                  <a:lnTo>
                    <a:pt x="3644" y="8229"/>
                  </a:lnTo>
                  <a:lnTo>
                    <a:pt x="0" y="13716"/>
                  </a:lnTo>
                  <a:lnTo>
                    <a:pt x="1816" y="22847"/>
                  </a:lnTo>
                  <a:lnTo>
                    <a:pt x="7289" y="27432"/>
                  </a:lnTo>
                  <a:lnTo>
                    <a:pt x="13716" y="31991"/>
                  </a:lnTo>
                  <a:lnTo>
                    <a:pt x="21932" y="30175"/>
                  </a:lnTo>
                  <a:lnTo>
                    <a:pt x="26517" y="24688"/>
                  </a:lnTo>
                  <a:lnTo>
                    <a:pt x="30162" y="18288"/>
                  </a:lnTo>
                  <a:lnTo>
                    <a:pt x="28333" y="9131"/>
                  </a:lnTo>
                  <a:lnTo>
                    <a:pt x="21932" y="4572"/>
                  </a:lnTo>
                  <a:lnTo>
                    <a:pt x="16446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579692" y="7378852"/>
              <a:ext cx="30480" cy="32384"/>
            </a:xfrm>
            <a:custGeom>
              <a:avLst/>
              <a:gdLst/>
              <a:ahLst/>
              <a:cxnLst/>
              <a:rect l="l" t="t" r="r" b="b"/>
              <a:pathLst>
                <a:path w="30479" h="32384">
                  <a:moveTo>
                    <a:pt x="7289" y="27432"/>
                  </a:moveTo>
                  <a:lnTo>
                    <a:pt x="13716" y="31991"/>
                  </a:lnTo>
                  <a:lnTo>
                    <a:pt x="21932" y="30175"/>
                  </a:lnTo>
                  <a:lnTo>
                    <a:pt x="26517" y="24688"/>
                  </a:lnTo>
                  <a:lnTo>
                    <a:pt x="30162" y="18288"/>
                  </a:lnTo>
                  <a:lnTo>
                    <a:pt x="28333" y="9131"/>
                  </a:lnTo>
                  <a:lnTo>
                    <a:pt x="21932" y="4572"/>
                  </a:lnTo>
                  <a:lnTo>
                    <a:pt x="16446" y="0"/>
                  </a:lnTo>
                  <a:lnTo>
                    <a:pt x="8216" y="1816"/>
                  </a:lnTo>
                  <a:lnTo>
                    <a:pt x="3644" y="8229"/>
                  </a:lnTo>
                  <a:lnTo>
                    <a:pt x="0" y="13716"/>
                  </a:lnTo>
                  <a:lnTo>
                    <a:pt x="1816" y="22847"/>
                  </a:lnTo>
                  <a:lnTo>
                    <a:pt x="7289" y="274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38074" y="7722197"/>
              <a:ext cx="114299" cy="88696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6086830" y="7227049"/>
              <a:ext cx="845819" cy="233679"/>
            </a:xfrm>
            <a:custGeom>
              <a:avLst/>
              <a:gdLst/>
              <a:ahLst/>
              <a:cxnLst/>
              <a:rect l="l" t="t" r="r" b="b"/>
              <a:pathLst>
                <a:path w="845820" h="233679">
                  <a:moveTo>
                    <a:pt x="577888" y="134416"/>
                  </a:moveTo>
                  <a:lnTo>
                    <a:pt x="422440" y="88709"/>
                  </a:lnTo>
                  <a:lnTo>
                    <a:pt x="406514" y="83323"/>
                  </a:lnTo>
                  <a:lnTo>
                    <a:pt x="386897" y="81280"/>
                  </a:lnTo>
                  <a:lnTo>
                    <a:pt x="366763" y="81122"/>
                  </a:lnTo>
                  <a:lnTo>
                    <a:pt x="349288" y="81394"/>
                  </a:lnTo>
                  <a:lnTo>
                    <a:pt x="290779" y="85966"/>
                  </a:lnTo>
                </a:path>
                <a:path w="845820" h="233679">
                  <a:moveTo>
                    <a:pt x="1828" y="9144"/>
                  </a:moveTo>
                  <a:lnTo>
                    <a:pt x="230428" y="0"/>
                  </a:lnTo>
                  <a:lnTo>
                    <a:pt x="289864" y="12801"/>
                  </a:lnTo>
                  <a:lnTo>
                    <a:pt x="289864" y="32016"/>
                  </a:lnTo>
                  <a:lnTo>
                    <a:pt x="274307" y="39319"/>
                  </a:lnTo>
                  <a:lnTo>
                    <a:pt x="284378" y="50292"/>
                  </a:lnTo>
                  <a:lnTo>
                    <a:pt x="284378" y="60350"/>
                  </a:lnTo>
                  <a:lnTo>
                    <a:pt x="277977" y="67678"/>
                  </a:lnTo>
                  <a:lnTo>
                    <a:pt x="286194" y="77736"/>
                  </a:lnTo>
                  <a:lnTo>
                    <a:pt x="286194" y="88709"/>
                  </a:lnTo>
                  <a:lnTo>
                    <a:pt x="280708" y="100584"/>
                  </a:lnTo>
                  <a:lnTo>
                    <a:pt x="280708" y="118884"/>
                  </a:lnTo>
                </a:path>
                <a:path w="845820" h="233679">
                  <a:moveTo>
                    <a:pt x="282549" y="109728"/>
                  </a:moveTo>
                  <a:lnTo>
                    <a:pt x="316382" y="125285"/>
                  </a:lnTo>
                  <a:lnTo>
                    <a:pt x="0" y="138087"/>
                  </a:lnTo>
                </a:path>
                <a:path w="845820" h="233679">
                  <a:moveTo>
                    <a:pt x="274307" y="39319"/>
                  </a:moveTo>
                  <a:lnTo>
                    <a:pt x="1828" y="53035"/>
                  </a:lnTo>
                </a:path>
                <a:path w="845820" h="233679">
                  <a:moveTo>
                    <a:pt x="276148" y="66751"/>
                  </a:moveTo>
                  <a:lnTo>
                    <a:pt x="3644" y="79552"/>
                  </a:lnTo>
                </a:path>
                <a:path w="845820" h="233679">
                  <a:moveTo>
                    <a:pt x="274307" y="87795"/>
                  </a:moveTo>
                  <a:lnTo>
                    <a:pt x="1828" y="100584"/>
                  </a:lnTo>
                </a:path>
                <a:path w="845820" h="233679">
                  <a:moveTo>
                    <a:pt x="182879" y="128943"/>
                  </a:moveTo>
                  <a:lnTo>
                    <a:pt x="192138" y="106254"/>
                  </a:lnTo>
                  <a:lnTo>
                    <a:pt x="212367" y="98310"/>
                  </a:lnTo>
                  <a:lnTo>
                    <a:pt x="232252" y="104768"/>
                  </a:lnTo>
                  <a:lnTo>
                    <a:pt x="240474" y="125285"/>
                  </a:lnTo>
                </a:path>
                <a:path w="845820" h="233679">
                  <a:moveTo>
                    <a:pt x="405968" y="83210"/>
                  </a:moveTo>
                  <a:lnTo>
                    <a:pt x="499262" y="75907"/>
                  </a:lnTo>
                  <a:lnTo>
                    <a:pt x="845807" y="208483"/>
                  </a:lnTo>
                  <a:lnTo>
                    <a:pt x="845807" y="220383"/>
                  </a:lnTo>
                  <a:lnTo>
                    <a:pt x="587044" y="23318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64274" y="7448791"/>
              <a:ext cx="231330" cy="224955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5634190" y="7048741"/>
              <a:ext cx="1298575" cy="1204595"/>
            </a:xfrm>
            <a:custGeom>
              <a:avLst/>
              <a:gdLst/>
              <a:ahLst/>
              <a:cxnLst/>
              <a:rect l="l" t="t" r="r" b="b"/>
              <a:pathLst>
                <a:path w="1298575" h="1204595">
                  <a:moveTo>
                    <a:pt x="1298447" y="386791"/>
                  </a:moveTo>
                  <a:lnTo>
                    <a:pt x="1039685" y="400519"/>
                  </a:lnTo>
                </a:path>
                <a:path w="1298575" h="1204595">
                  <a:moveTo>
                    <a:pt x="1174991" y="615391"/>
                  </a:moveTo>
                  <a:lnTo>
                    <a:pt x="1289291" y="672083"/>
                  </a:lnTo>
                  <a:lnTo>
                    <a:pt x="1289291" y="683069"/>
                  </a:lnTo>
                  <a:lnTo>
                    <a:pt x="1030528" y="696785"/>
                  </a:lnTo>
                </a:path>
                <a:path w="1298575" h="1204595">
                  <a:moveTo>
                    <a:pt x="1289291" y="672083"/>
                  </a:moveTo>
                  <a:lnTo>
                    <a:pt x="1030528" y="684885"/>
                  </a:lnTo>
                </a:path>
                <a:path w="1298575" h="1204595">
                  <a:moveTo>
                    <a:pt x="16471" y="4584"/>
                  </a:moveTo>
                  <a:lnTo>
                    <a:pt x="65836" y="0"/>
                  </a:lnTo>
                  <a:lnTo>
                    <a:pt x="92184" y="4357"/>
                  </a:lnTo>
                  <a:lnTo>
                    <a:pt x="112706" y="17716"/>
                  </a:lnTo>
                  <a:lnTo>
                    <a:pt x="126026" y="40505"/>
                  </a:lnTo>
                  <a:lnTo>
                    <a:pt x="130771" y="73151"/>
                  </a:lnTo>
                  <a:lnTo>
                    <a:pt x="130771" y="476402"/>
                  </a:lnTo>
                  <a:lnTo>
                    <a:pt x="133213" y="500062"/>
                  </a:lnTo>
                  <a:lnTo>
                    <a:pt x="141395" y="518236"/>
                  </a:lnTo>
                  <a:lnTo>
                    <a:pt x="156607" y="529894"/>
                  </a:lnTo>
                  <a:lnTo>
                    <a:pt x="180136" y="534009"/>
                  </a:lnTo>
                  <a:lnTo>
                    <a:pt x="287108" y="525792"/>
                  </a:lnTo>
                  <a:lnTo>
                    <a:pt x="287108" y="644651"/>
                  </a:lnTo>
                  <a:lnTo>
                    <a:pt x="172808" y="651967"/>
                  </a:lnTo>
                  <a:lnTo>
                    <a:pt x="131900" y="676322"/>
                  </a:lnTo>
                  <a:lnTo>
                    <a:pt x="119786" y="728776"/>
                  </a:lnTo>
                  <a:lnTo>
                    <a:pt x="113385" y="1125639"/>
                  </a:lnTo>
                  <a:lnTo>
                    <a:pt x="107899" y="1156114"/>
                  </a:lnTo>
                  <a:lnTo>
                    <a:pt x="92811" y="1178788"/>
                  </a:lnTo>
                  <a:lnTo>
                    <a:pt x="70180" y="1193404"/>
                  </a:lnTo>
                  <a:lnTo>
                    <a:pt x="42062" y="1199705"/>
                  </a:lnTo>
                  <a:lnTo>
                    <a:pt x="0" y="1204277"/>
                  </a:lnTo>
                </a:path>
                <a:path w="1298575" h="1204595">
                  <a:moveTo>
                    <a:pt x="0" y="1183246"/>
                  </a:moveTo>
                  <a:lnTo>
                    <a:pt x="40233" y="1179588"/>
                  </a:lnTo>
                  <a:lnTo>
                    <a:pt x="83824" y="1150399"/>
                  </a:lnTo>
                  <a:lnTo>
                    <a:pt x="88696" y="1128382"/>
                  </a:lnTo>
                  <a:lnTo>
                    <a:pt x="88696" y="1112837"/>
                  </a:lnTo>
                  <a:lnTo>
                    <a:pt x="95097" y="721474"/>
                  </a:lnTo>
                  <a:lnTo>
                    <a:pt x="95097" y="725119"/>
                  </a:lnTo>
                  <a:lnTo>
                    <a:pt x="103341" y="671946"/>
                  </a:lnTo>
                  <a:lnTo>
                    <a:pt x="123331" y="641227"/>
                  </a:lnTo>
                  <a:lnTo>
                    <a:pt x="147952" y="626622"/>
                  </a:lnTo>
                  <a:lnTo>
                    <a:pt x="170091" y="621792"/>
                  </a:lnTo>
                  <a:lnTo>
                    <a:pt x="256946" y="617232"/>
                  </a:lnTo>
                  <a:lnTo>
                    <a:pt x="256946" y="558711"/>
                  </a:lnTo>
                  <a:lnTo>
                    <a:pt x="182879" y="564184"/>
                  </a:lnTo>
                  <a:lnTo>
                    <a:pt x="181965" y="564184"/>
                  </a:lnTo>
                  <a:lnTo>
                    <a:pt x="180136" y="564184"/>
                  </a:lnTo>
                  <a:lnTo>
                    <a:pt x="134756" y="552231"/>
                  </a:lnTo>
                  <a:lnTo>
                    <a:pt x="106186" y="515613"/>
                  </a:lnTo>
                  <a:lnTo>
                    <a:pt x="100584" y="476402"/>
                  </a:lnTo>
                  <a:lnTo>
                    <a:pt x="100584" y="73151"/>
                  </a:lnTo>
                  <a:lnTo>
                    <a:pt x="100169" y="64256"/>
                  </a:lnTo>
                  <a:lnTo>
                    <a:pt x="73557" y="31600"/>
                  </a:lnTo>
                  <a:lnTo>
                    <a:pt x="65836" y="31102"/>
                  </a:lnTo>
                  <a:lnTo>
                    <a:pt x="68579" y="31102"/>
                  </a:lnTo>
                  <a:lnTo>
                    <a:pt x="19202" y="3475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40133" y="7443305"/>
              <a:ext cx="251460" cy="202996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5636018" y="7665974"/>
              <a:ext cx="255270" cy="204470"/>
            </a:xfrm>
            <a:custGeom>
              <a:avLst/>
              <a:gdLst/>
              <a:ahLst/>
              <a:cxnLst/>
              <a:rect l="l" t="t" r="r" b="b"/>
              <a:pathLst>
                <a:path w="255270" h="204470">
                  <a:moveTo>
                    <a:pt x="255117" y="0"/>
                  </a:moveTo>
                  <a:lnTo>
                    <a:pt x="121627" y="8216"/>
                  </a:lnTo>
                  <a:lnTo>
                    <a:pt x="76925" y="30853"/>
                  </a:lnTo>
                  <a:lnTo>
                    <a:pt x="60350" y="68567"/>
                  </a:lnTo>
                  <a:lnTo>
                    <a:pt x="60350" y="119786"/>
                  </a:lnTo>
                  <a:lnTo>
                    <a:pt x="56449" y="146889"/>
                  </a:lnTo>
                  <a:lnTo>
                    <a:pt x="46289" y="169964"/>
                  </a:lnTo>
                  <a:lnTo>
                    <a:pt x="32184" y="188066"/>
                  </a:lnTo>
                  <a:lnTo>
                    <a:pt x="16446" y="200253"/>
                  </a:lnTo>
                  <a:lnTo>
                    <a:pt x="0" y="20391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35561" y="7640815"/>
              <a:ext cx="121615" cy="201180"/>
            </a:xfrm>
            <a:prstGeom prst="rect">
              <a:avLst/>
            </a:prstGeom>
          </p:spPr>
        </p:pic>
        <p:sp>
          <p:nvSpPr>
            <p:cNvPr id="189" name="object 189"/>
            <p:cNvSpPr/>
            <p:nvPr/>
          </p:nvSpPr>
          <p:spPr>
            <a:xfrm>
              <a:off x="5647906" y="7005777"/>
              <a:ext cx="341630" cy="1190625"/>
            </a:xfrm>
            <a:custGeom>
              <a:avLst/>
              <a:gdLst/>
              <a:ahLst/>
              <a:cxnLst/>
              <a:rect l="l" t="t" r="r" b="b"/>
              <a:pathLst>
                <a:path w="341629" h="1190625">
                  <a:moveTo>
                    <a:pt x="273392" y="568756"/>
                  </a:moveTo>
                  <a:lnTo>
                    <a:pt x="117055" y="482790"/>
                  </a:lnTo>
                </a:path>
                <a:path w="341629" h="1190625">
                  <a:moveTo>
                    <a:pt x="79552" y="48463"/>
                  </a:moveTo>
                  <a:lnTo>
                    <a:pt x="0" y="15532"/>
                  </a:lnTo>
                </a:path>
                <a:path w="341629" h="1190625">
                  <a:moveTo>
                    <a:pt x="102412" y="1050645"/>
                  </a:moveTo>
                  <a:lnTo>
                    <a:pt x="325539" y="1190548"/>
                  </a:lnTo>
                  <a:lnTo>
                    <a:pt x="335584" y="772655"/>
                  </a:lnTo>
                  <a:lnTo>
                    <a:pt x="335043" y="761518"/>
                  </a:lnTo>
                  <a:lnTo>
                    <a:pt x="333305" y="751406"/>
                  </a:lnTo>
                  <a:lnTo>
                    <a:pt x="330194" y="742321"/>
                  </a:lnTo>
                  <a:lnTo>
                    <a:pt x="325539" y="734263"/>
                  </a:lnTo>
                  <a:lnTo>
                    <a:pt x="325539" y="589775"/>
                  </a:lnTo>
                  <a:lnTo>
                    <a:pt x="331007" y="582408"/>
                  </a:lnTo>
                  <a:lnTo>
                    <a:pt x="335702" y="572636"/>
                  </a:lnTo>
                  <a:lnTo>
                    <a:pt x="338515" y="560464"/>
                  </a:lnTo>
                  <a:lnTo>
                    <a:pt x="338340" y="545896"/>
                  </a:lnTo>
                  <a:lnTo>
                    <a:pt x="341058" y="134416"/>
                  </a:lnTo>
                  <a:lnTo>
                    <a:pt x="0" y="0"/>
                  </a:lnTo>
                </a:path>
                <a:path w="341629" h="1190625">
                  <a:moveTo>
                    <a:pt x="213042" y="971092"/>
                  </a:moveTo>
                  <a:lnTo>
                    <a:pt x="217639" y="974750"/>
                  </a:lnTo>
                  <a:lnTo>
                    <a:pt x="222199" y="976579"/>
                  </a:lnTo>
                  <a:lnTo>
                    <a:pt x="226758" y="975664"/>
                  </a:lnTo>
                  <a:lnTo>
                    <a:pt x="233538" y="972378"/>
                  </a:lnTo>
                  <a:lnTo>
                    <a:pt x="238428" y="965835"/>
                  </a:lnTo>
                  <a:lnTo>
                    <a:pt x="240915" y="956891"/>
                  </a:lnTo>
                  <a:lnTo>
                    <a:pt x="240487" y="946404"/>
                  </a:lnTo>
                  <a:lnTo>
                    <a:pt x="237178" y="936259"/>
                  </a:lnTo>
                  <a:lnTo>
                    <a:pt x="231806" y="928344"/>
                  </a:lnTo>
                  <a:lnTo>
                    <a:pt x="225063" y="923515"/>
                  </a:lnTo>
                  <a:lnTo>
                    <a:pt x="217639" y="922629"/>
                  </a:lnTo>
                  <a:lnTo>
                    <a:pt x="213969" y="923544"/>
                  </a:lnTo>
                  <a:lnTo>
                    <a:pt x="210324" y="925372"/>
                  </a:lnTo>
                  <a:lnTo>
                    <a:pt x="207568" y="929030"/>
                  </a:lnTo>
                  <a:lnTo>
                    <a:pt x="204339" y="936174"/>
                  </a:lnTo>
                  <a:lnTo>
                    <a:pt x="200253" y="942975"/>
                  </a:lnTo>
                  <a:lnTo>
                    <a:pt x="193424" y="948061"/>
                  </a:lnTo>
                  <a:lnTo>
                    <a:pt x="181965" y="950061"/>
                  </a:lnTo>
                  <a:lnTo>
                    <a:pt x="177122" y="951547"/>
                  </a:lnTo>
                  <a:lnTo>
                    <a:pt x="175450" y="956462"/>
                  </a:lnTo>
                  <a:lnTo>
                    <a:pt x="177722" y="961377"/>
                  </a:lnTo>
                  <a:lnTo>
                    <a:pt x="184708" y="962863"/>
                  </a:lnTo>
                  <a:lnTo>
                    <a:pt x="193129" y="962606"/>
                  </a:lnTo>
                  <a:lnTo>
                    <a:pt x="199913" y="963549"/>
                  </a:lnTo>
                  <a:lnTo>
                    <a:pt x="206179" y="966206"/>
                  </a:lnTo>
                  <a:lnTo>
                    <a:pt x="213042" y="971092"/>
                  </a:lnTo>
                  <a:close/>
                </a:path>
                <a:path w="341629" h="1190625">
                  <a:moveTo>
                    <a:pt x="202996" y="939088"/>
                  </a:moveTo>
                  <a:lnTo>
                    <a:pt x="216846" y="936974"/>
                  </a:lnTo>
                  <a:lnTo>
                    <a:pt x="223918" y="948918"/>
                  </a:lnTo>
                  <a:lnTo>
                    <a:pt x="221900" y="963263"/>
                  </a:lnTo>
                  <a:lnTo>
                    <a:pt x="208483" y="968349"/>
                  </a:lnTo>
                </a:path>
                <a:path w="341629" h="1190625">
                  <a:moveTo>
                    <a:pt x="274320" y="1148486"/>
                  </a:moveTo>
                  <a:lnTo>
                    <a:pt x="277990" y="1152144"/>
                  </a:lnTo>
                  <a:lnTo>
                    <a:pt x="282549" y="1153972"/>
                  </a:lnTo>
                  <a:lnTo>
                    <a:pt x="287108" y="1153058"/>
                  </a:lnTo>
                  <a:lnTo>
                    <a:pt x="294424" y="1149629"/>
                  </a:lnTo>
                  <a:lnTo>
                    <a:pt x="299588" y="1142771"/>
                  </a:lnTo>
                  <a:lnTo>
                    <a:pt x="302173" y="1133513"/>
                  </a:lnTo>
                  <a:lnTo>
                    <a:pt x="301751" y="1122883"/>
                  </a:lnTo>
                  <a:lnTo>
                    <a:pt x="298442" y="1112881"/>
                  </a:lnTo>
                  <a:lnTo>
                    <a:pt x="293071" y="1105281"/>
                  </a:lnTo>
                  <a:lnTo>
                    <a:pt x="286328" y="1100766"/>
                  </a:lnTo>
                  <a:lnTo>
                    <a:pt x="278904" y="1100023"/>
                  </a:lnTo>
                  <a:lnTo>
                    <a:pt x="274320" y="1100937"/>
                  </a:lnTo>
                  <a:lnTo>
                    <a:pt x="271589" y="1102766"/>
                  </a:lnTo>
                  <a:lnTo>
                    <a:pt x="268833" y="1106424"/>
                  </a:lnTo>
                  <a:lnTo>
                    <a:pt x="265595" y="1113039"/>
                  </a:lnTo>
                  <a:lnTo>
                    <a:pt x="261408" y="1119568"/>
                  </a:lnTo>
                  <a:lnTo>
                    <a:pt x="254304" y="1124554"/>
                  </a:lnTo>
                  <a:lnTo>
                    <a:pt x="242316" y="1126540"/>
                  </a:lnTo>
                  <a:lnTo>
                    <a:pt x="237985" y="1128555"/>
                  </a:lnTo>
                  <a:lnTo>
                    <a:pt x="236483" y="1133741"/>
                  </a:lnTo>
                  <a:lnTo>
                    <a:pt x="238586" y="1138756"/>
                  </a:lnTo>
                  <a:lnTo>
                    <a:pt x="245071" y="1140256"/>
                  </a:lnTo>
                  <a:lnTo>
                    <a:pt x="253629" y="1139999"/>
                  </a:lnTo>
                  <a:lnTo>
                    <a:pt x="260729" y="1140942"/>
                  </a:lnTo>
                  <a:lnTo>
                    <a:pt x="267312" y="1143600"/>
                  </a:lnTo>
                  <a:lnTo>
                    <a:pt x="274320" y="1148486"/>
                  </a:lnTo>
                  <a:close/>
                </a:path>
                <a:path w="341629" h="1190625">
                  <a:moveTo>
                    <a:pt x="264274" y="1115568"/>
                  </a:moveTo>
                  <a:lnTo>
                    <a:pt x="278116" y="1113982"/>
                  </a:lnTo>
                  <a:lnTo>
                    <a:pt x="285184" y="1126197"/>
                  </a:lnTo>
                  <a:lnTo>
                    <a:pt x="283165" y="1140642"/>
                  </a:lnTo>
                  <a:lnTo>
                    <a:pt x="269748" y="1145743"/>
                  </a:lnTo>
                </a:path>
                <a:path w="341629" h="1190625">
                  <a:moveTo>
                    <a:pt x="228600" y="301739"/>
                  </a:moveTo>
                  <a:lnTo>
                    <a:pt x="233159" y="305396"/>
                  </a:lnTo>
                  <a:lnTo>
                    <a:pt x="237756" y="307238"/>
                  </a:lnTo>
                  <a:lnTo>
                    <a:pt x="242316" y="306324"/>
                  </a:lnTo>
                  <a:lnTo>
                    <a:pt x="249095" y="302887"/>
                  </a:lnTo>
                  <a:lnTo>
                    <a:pt x="253984" y="296027"/>
                  </a:lnTo>
                  <a:lnTo>
                    <a:pt x="256467" y="286771"/>
                  </a:lnTo>
                  <a:lnTo>
                    <a:pt x="256032" y="276148"/>
                  </a:lnTo>
                  <a:lnTo>
                    <a:pt x="253102" y="266140"/>
                  </a:lnTo>
                  <a:lnTo>
                    <a:pt x="247686" y="258537"/>
                  </a:lnTo>
                  <a:lnTo>
                    <a:pt x="240724" y="254024"/>
                  </a:lnTo>
                  <a:lnTo>
                    <a:pt x="233159" y="253288"/>
                  </a:lnTo>
                  <a:lnTo>
                    <a:pt x="229514" y="253288"/>
                  </a:lnTo>
                  <a:lnTo>
                    <a:pt x="225869" y="256032"/>
                  </a:lnTo>
                  <a:lnTo>
                    <a:pt x="223113" y="258775"/>
                  </a:lnTo>
                  <a:lnTo>
                    <a:pt x="219890" y="265913"/>
                  </a:lnTo>
                  <a:lnTo>
                    <a:pt x="215804" y="272715"/>
                  </a:lnTo>
                  <a:lnTo>
                    <a:pt x="208976" y="277804"/>
                  </a:lnTo>
                  <a:lnTo>
                    <a:pt x="197523" y="279806"/>
                  </a:lnTo>
                  <a:lnTo>
                    <a:pt x="192672" y="281690"/>
                  </a:lnTo>
                  <a:lnTo>
                    <a:pt x="190996" y="286659"/>
                  </a:lnTo>
                  <a:lnTo>
                    <a:pt x="193267" y="291631"/>
                  </a:lnTo>
                  <a:lnTo>
                    <a:pt x="200253" y="293522"/>
                  </a:lnTo>
                  <a:lnTo>
                    <a:pt x="208793" y="292745"/>
                  </a:lnTo>
                  <a:lnTo>
                    <a:pt x="215798" y="293516"/>
                  </a:lnTo>
                  <a:lnTo>
                    <a:pt x="222117" y="296344"/>
                  </a:lnTo>
                  <a:lnTo>
                    <a:pt x="228600" y="301739"/>
                  </a:lnTo>
                  <a:close/>
                </a:path>
                <a:path w="341629" h="1190625">
                  <a:moveTo>
                    <a:pt x="219468" y="268833"/>
                  </a:moveTo>
                  <a:lnTo>
                    <a:pt x="233165" y="267233"/>
                  </a:lnTo>
                  <a:lnTo>
                    <a:pt x="239923" y="279347"/>
                  </a:lnTo>
                  <a:lnTo>
                    <a:pt x="237597" y="293517"/>
                  </a:lnTo>
                  <a:lnTo>
                    <a:pt x="224040" y="298081"/>
                  </a:lnTo>
                </a:path>
                <a:path w="341629" h="1190625">
                  <a:moveTo>
                    <a:pt x="325539" y="589775"/>
                  </a:moveTo>
                  <a:lnTo>
                    <a:pt x="299935" y="568756"/>
                  </a:lnTo>
                  <a:lnTo>
                    <a:pt x="292043" y="566363"/>
                  </a:lnTo>
                  <a:lnTo>
                    <a:pt x="285527" y="567488"/>
                  </a:lnTo>
                  <a:lnTo>
                    <a:pt x="281412" y="572216"/>
                  </a:lnTo>
                  <a:lnTo>
                    <a:pt x="280720" y="580631"/>
                  </a:lnTo>
                  <a:lnTo>
                    <a:pt x="280720" y="691273"/>
                  </a:lnTo>
                  <a:lnTo>
                    <a:pt x="281862" y="700903"/>
                  </a:lnTo>
                  <a:lnTo>
                    <a:pt x="285059" y="710020"/>
                  </a:lnTo>
                  <a:lnTo>
                    <a:pt x="289973" y="717768"/>
                  </a:lnTo>
                  <a:lnTo>
                    <a:pt x="296265" y="723290"/>
                  </a:lnTo>
                  <a:lnTo>
                    <a:pt x="326453" y="74066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86337" y="6828383"/>
              <a:ext cx="569904" cy="1472641"/>
            </a:xfrm>
            <a:prstGeom prst="rect">
              <a:avLst/>
            </a:prstGeom>
          </p:spPr>
        </p:pic>
        <p:sp>
          <p:nvSpPr>
            <p:cNvPr id="191" name="object 191"/>
            <p:cNvSpPr/>
            <p:nvPr/>
          </p:nvSpPr>
          <p:spPr>
            <a:xfrm>
              <a:off x="3959923" y="8376463"/>
              <a:ext cx="762635" cy="120014"/>
            </a:xfrm>
            <a:custGeom>
              <a:avLst/>
              <a:gdLst/>
              <a:ahLst/>
              <a:cxnLst/>
              <a:rect l="l" t="t" r="r" b="b"/>
              <a:pathLst>
                <a:path w="762635" h="120015">
                  <a:moveTo>
                    <a:pt x="15544" y="115214"/>
                  </a:moveTo>
                  <a:lnTo>
                    <a:pt x="2743" y="98755"/>
                  </a:lnTo>
                  <a:lnTo>
                    <a:pt x="914" y="96012"/>
                  </a:lnTo>
                  <a:lnTo>
                    <a:pt x="0" y="94183"/>
                  </a:lnTo>
                  <a:lnTo>
                    <a:pt x="0" y="91440"/>
                  </a:lnTo>
                  <a:lnTo>
                    <a:pt x="0" y="85039"/>
                  </a:lnTo>
                  <a:lnTo>
                    <a:pt x="4572" y="80467"/>
                  </a:lnTo>
                  <a:lnTo>
                    <a:pt x="10058" y="80467"/>
                  </a:lnTo>
                  <a:lnTo>
                    <a:pt x="13715" y="80467"/>
                  </a:lnTo>
                  <a:lnTo>
                    <a:pt x="17373" y="82296"/>
                  </a:lnTo>
                  <a:lnTo>
                    <a:pt x="19202" y="85039"/>
                  </a:lnTo>
                  <a:lnTo>
                    <a:pt x="32918" y="100584"/>
                  </a:lnTo>
                </a:path>
                <a:path w="762635" h="120015">
                  <a:moveTo>
                    <a:pt x="24688" y="119786"/>
                  </a:moveTo>
                  <a:lnTo>
                    <a:pt x="31089" y="119786"/>
                  </a:lnTo>
                  <a:lnTo>
                    <a:pt x="35661" y="114300"/>
                  </a:lnTo>
                  <a:lnTo>
                    <a:pt x="35661" y="108813"/>
                  </a:lnTo>
                  <a:lnTo>
                    <a:pt x="35661" y="102412"/>
                  </a:lnTo>
                  <a:lnTo>
                    <a:pt x="31089" y="97840"/>
                  </a:lnTo>
                  <a:lnTo>
                    <a:pt x="24688" y="97840"/>
                  </a:lnTo>
                  <a:lnTo>
                    <a:pt x="19202" y="97840"/>
                  </a:lnTo>
                  <a:lnTo>
                    <a:pt x="14630" y="102412"/>
                  </a:lnTo>
                  <a:lnTo>
                    <a:pt x="14630" y="108813"/>
                  </a:lnTo>
                  <a:lnTo>
                    <a:pt x="14630" y="114300"/>
                  </a:lnTo>
                  <a:lnTo>
                    <a:pt x="19202" y="119786"/>
                  </a:lnTo>
                  <a:lnTo>
                    <a:pt x="24688" y="119786"/>
                  </a:lnTo>
                  <a:close/>
                </a:path>
                <a:path w="762635" h="120015">
                  <a:moveTo>
                    <a:pt x="742492" y="34747"/>
                  </a:moveTo>
                  <a:lnTo>
                    <a:pt x="728776" y="17373"/>
                  </a:lnTo>
                  <a:lnTo>
                    <a:pt x="726948" y="15544"/>
                  </a:lnTo>
                  <a:lnTo>
                    <a:pt x="726033" y="12801"/>
                  </a:lnTo>
                  <a:lnTo>
                    <a:pt x="726033" y="10058"/>
                  </a:lnTo>
                  <a:lnTo>
                    <a:pt x="726033" y="4572"/>
                  </a:lnTo>
                  <a:lnTo>
                    <a:pt x="730605" y="0"/>
                  </a:lnTo>
                  <a:lnTo>
                    <a:pt x="737006" y="0"/>
                  </a:lnTo>
                  <a:lnTo>
                    <a:pt x="740663" y="0"/>
                  </a:lnTo>
                  <a:lnTo>
                    <a:pt x="744321" y="1828"/>
                  </a:lnTo>
                  <a:lnTo>
                    <a:pt x="746150" y="4572"/>
                  </a:lnTo>
                  <a:lnTo>
                    <a:pt x="758951" y="20116"/>
                  </a:lnTo>
                </a:path>
                <a:path w="762635" h="120015">
                  <a:moveTo>
                    <a:pt x="751636" y="39319"/>
                  </a:moveTo>
                  <a:lnTo>
                    <a:pt x="757123" y="39319"/>
                  </a:lnTo>
                  <a:lnTo>
                    <a:pt x="762609" y="33832"/>
                  </a:lnTo>
                  <a:lnTo>
                    <a:pt x="762609" y="28346"/>
                  </a:lnTo>
                  <a:lnTo>
                    <a:pt x="762609" y="21945"/>
                  </a:lnTo>
                  <a:lnTo>
                    <a:pt x="757123" y="17373"/>
                  </a:lnTo>
                  <a:lnTo>
                    <a:pt x="751636" y="17373"/>
                  </a:lnTo>
                  <a:lnTo>
                    <a:pt x="745236" y="17373"/>
                  </a:lnTo>
                  <a:lnTo>
                    <a:pt x="740663" y="21945"/>
                  </a:lnTo>
                  <a:lnTo>
                    <a:pt x="740663" y="28346"/>
                  </a:lnTo>
                  <a:lnTo>
                    <a:pt x="740663" y="33832"/>
                  </a:lnTo>
                  <a:lnTo>
                    <a:pt x="745236" y="39319"/>
                  </a:lnTo>
                  <a:lnTo>
                    <a:pt x="751636" y="393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2" name="object 192"/>
          <p:cNvSpPr txBox="1"/>
          <p:nvPr/>
        </p:nvSpPr>
        <p:spPr>
          <a:xfrm>
            <a:off x="5761899" y="583585"/>
            <a:ext cx="57658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dirty="0">
                <a:latin typeface="Arial"/>
                <a:cs typeface="Arial"/>
              </a:rPr>
              <a:t>Compensaciones</a:t>
            </a:r>
            <a:r>
              <a:rPr sz="500" dirty="0">
                <a:latin typeface="Lucida Sans Unicode"/>
                <a:cs typeface="Lucida Sans Unicode"/>
              </a:rPr>
              <a:t>.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99" name="object 199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32</a:t>
            </a:fld>
            <a:endParaRPr spc="-75" dirty="0"/>
          </a:p>
        </p:txBody>
      </p:sp>
      <p:sp>
        <p:nvSpPr>
          <p:cNvPr id="193" name="object 193"/>
          <p:cNvSpPr txBox="1"/>
          <p:nvPr/>
        </p:nvSpPr>
        <p:spPr>
          <a:xfrm>
            <a:off x="7957729" y="564535"/>
            <a:ext cx="4084954" cy="67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-10" dirty="0">
                <a:latin typeface="Arial"/>
                <a:cs typeface="Arial"/>
              </a:rPr>
              <a:t>Compensaciones</a:t>
            </a:r>
            <a:r>
              <a:rPr sz="650" spc="-10" dirty="0">
                <a:latin typeface="Lucida Sans Unicode"/>
                <a:cs typeface="Lucida Sans Unicode"/>
              </a:rPr>
              <a:t>.permitir.que.el.sistema.de.vías.de.autobuses.se.desplace.a</a:t>
            </a:r>
            <a:r>
              <a:rPr sz="650" spc="-15" dirty="0">
                <a:latin typeface="Lucida Sans Unicode"/>
                <a:cs typeface="Lucida Sans Unicode"/>
              </a:rPr>
              <a:t> </a:t>
            </a:r>
            <a:r>
              <a:rPr sz="650" spc="-10" dirty="0">
                <a:latin typeface="Lucida Sans Unicode"/>
                <a:cs typeface="Lucida Sans Unicode"/>
              </a:rPr>
              <a:t>la</a:t>
            </a:r>
            <a:endParaRPr sz="650">
              <a:latin typeface="Lucida Sans Unicode"/>
              <a:cs typeface="Lucida Sans Unicode"/>
            </a:endParaRPr>
          </a:p>
          <a:p>
            <a:pPr marL="12700" marR="5080">
              <a:lnSpc>
                <a:spcPct val="184600"/>
              </a:lnSpc>
            </a:pPr>
            <a:r>
              <a:rPr sz="650" spc="-15" dirty="0">
                <a:latin typeface="Lucida Sans Unicode"/>
                <a:cs typeface="Lucida Sans Unicode"/>
              </a:rPr>
              <a:t>izquierda,.a.la.derecha,.arriba.o.abajo. </a:t>
            </a:r>
            <a:r>
              <a:rPr sz="650" spc="-10" dirty="0">
                <a:latin typeface="Lucida Sans Unicode"/>
                <a:cs typeface="Lucida Sans Unicode"/>
              </a:rPr>
              <a:t> </a:t>
            </a:r>
            <a:r>
              <a:rPr sz="650" spc="-15" dirty="0">
                <a:latin typeface="Lucida Sans Unicode"/>
                <a:cs typeface="Lucida Sans Unicode"/>
              </a:rPr>
              <a:t>mientras.continúa.en.la.misma.dirección..Se.suministran.compensaciones. </a:t>
            </a:r>
            <a:r>
              <a:rPr sz="650" spc="-10" dirty="0">
                <a:latin typeface="Lucida Sans Unicode"/>
                <a:cs typeface="Lucida Sans Unicode"/>
              </a:rPr>
              <a:t> </a:t>
            </a:r>
            <a:r>
              <a:rPr sz="650" spc="-15" dirty="0">
                <a:latin typeface="Lucida Sans Unicode"/>
                <a:cs typeface="Lucida Sans Unicode"/>
              </a:rPr>
              <a:t>con.una.pila.junta..Cuando.el.espacio.es.reducido,.se.puede.</a:t>
            </a:r>
            <a:r>
              <a:rPr sz="650" spc="70" dirty="0">
                <a:latin typeface="Lucida Sans Unicode"/>
                <a:cs typeface="Lucida Sans Unicode"/>
              </a:rPr>
              <a:t> </a:t>
            </a:r>
            <a:r>
              <a:rPr sz="650" spc="-15" dirty="0">
                <a:latin typeface="Lucida Sans Unicode"/>
                <a:cs typeface="Lucida Sans Unicode"/>
              </a:rPr>
              <a:t>utilizado.en.lugar.de.dos.codos.conectados.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7957730" y="2958759"/>
            <a:ext cx="7143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10" dirty="0">
                <a:latin typeface="Lucida Sans Unicode"/>
                <a:cs typeface="Lucida Sans Unicode"/>
              </a:rPr>
              <a:t>Desplazamiento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dirty="0">
                <a:latin typeface="Lucida Sans Unicode"/>
                <a:cs typeface="Lucida Sans Unicode"/>
              </a:rPr>
              <a:t>a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5" dirty="0">
                <a:latin typeface="Lucida Sans Unicode"/>
                <a:cs typeface="Lucida Sans Unicode"/>
              </a:rPr>
              <a:t>la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5" dirty="0">
                <a:latin typeface="Lucida Sans Unicode"/>
                <a:cs typeface="Lucida Sans Unicode"/>
              </a:rPr>
              <a:t>derecha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10114075" y="5238766"/>
            <a:ext cx="70612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10" dirty="0">
                <a:latin typeface="Lucida Sans Unicode"/>
                <a:cs typeface="Lucida Sans Unicode"/>
              </a:rPr>
              <a:t>Desplazamiento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5" dirty="0">
                <a:latin typeface="Lucida Sans Unicode"/>
                <a:cs typeface="Lucida Sans Unicode"/>
              </a:rPr>
              <a:t>hacia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5" dirty="0">
                <a:latin typeface="Lucida Sans Unicode"/>
                <a:cs typeface="Lucida Sans Unicode"/>
              </a:rPr>
              <a:t>arriba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5761899" y="5669935"/>
            <a:ext cx="11861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latin typeface="Arial"/>
                <a:cs typeface="Arial"/>
              </a:rPr>
              <a:t>Cajas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tomas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cable</a:t>
            </a:r>
            <a:r>
              <a:rPr sz="750" spc="5" dirty="0">
                <a:latin typeface="Lucida Sans Unicode"/>
                <a:cs typeface="Lucida Sans Unicode"/>
              </a:rPr>
              <a:t>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7957730" y="5603895"/>
            <a:ext cx="42779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-5" dirty="0">
                <a:latin typeface="Arial"/>
                <a:cs typeface="Arial"/>
              </a:rPr>
              <a:t>Cajas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-15" dirty="0">
                <a:latin typeface="Arial"/>
                <a:cs typeface="Arial"/>
              </a:rPr>
              <a:t>grifos</a:t>
            </a:r>
            <a:r>
              <a:rPr sz="850" spc="-15" dirty="0">
                <a:latin typeface="Lucida Sans Unicode"/>
                <a:cs typeface="Lucida Sans Unicode"/>
              </a:rPr>
              <a:t>se.utilizan.para.conectar.el.cable.eléctrico.a.la.vía.de.buses.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sistema.de.distribución..Las.cajas.de.derivación.del.cable.final.pueden.instalarse.en.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en.cualquier.extremo.del.sistema.de.vías.de.buses..Se.pueden.utilizar.en.los. </a:t>
            </a:r>
            <a:r>
              <a:rPr sz="850" spc="-15" dirty="0">
                <a:latin typeface="Lucida Sans Unicode"/>
                <a:cs typeface="Lucida Sans Unicode"/>
              </a:rPr>
              <a:t> o.enchufe.electroducto..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9204649" y="9078108"/>
            <a:ext cx="107823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5" dirty="0">
                <a:latin typeface="Lucida Sans Unicode"/>
                <a:cs typeface="Lucida Sans Unicode"/>
              </a:rPr>
              <a:t>Caja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de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10" dirty="0">
                <a:latin typeface="Lucida Sans Unicode"/>
                <a:cs typeface="Lucida Sans Unicode"/>
              </a:rPr>
              <a:t>derivación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de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10" dirty="0">
                <a:latin typeface="Lucida Sans Unicode"/>
                <a:cs typeface="Lucida Sans Unicode"/>
              </a:rPr>
              <a:t>cable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10" dirty="0">
                <a:latin typeface="Lucida Sans Unicode"/>
                <a:cs typeface="Lucida Sans Unicode"/>
              </a:rPr>
              <a:t>final</a:t>
            </a:r>
            <a:endParaRPr sz="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13633" y="1576858"/>
            <a:ext cx="1847850" cy="2446655"/>
            <a:chOff x="4359033" y="1576857"/>
            <a:chExt cx="1847850" cy="2446655"/>
          </a:xfrm>
        </p:grpSpPr>
        <p:sp>
          <p:nvSpPr>
            <p:cNvPr id="3" name="object 3"/>
            <p:cNvSpPr/>
            <p:nvPr/>
          </p:nvSpPr>
          <p:spPr>
            <a:xfrm>
              <a:off x="4360938" y="1810968"/>
              <a:ext cx="1831975" cy="2041525"/>
            </a:xfrm>
            <a:custGeom>
              <a:avLst/>
              <a:gdLst/>
              <a:ahLst/>
              <a:cxnLst/>
              <a:rect l="l" t="t" r="r" b="b"/>
              <a:pathLst>
                <a:path w="1831975" h="2041525">
                  <a:moveTo>
                    <a:pt x="1292288" y="350050"/>
                  </a:moveTo>
                  <a:lnTo>
                    <a:pt x="1283474" y="335864"/>
                  </a:lnTo>
                  <a:lnTo>
                    <a:pt x="1278013" y="320675"/>
                  </a:lnTo>
                  <a:lnTo>
                    <a:pt x="1275219" y="303466"/>
                  </a:lnTo>
                  <a:lnTo>
                    <a:pt x="1274445" y="283248"/>
                  </a:lnTo>
                  <a:lnTo>
                    <a:pt x="1276413" y="0"/>
                  </a:lnTo>
                  <a:lnTo>
                    <a:pt x="1273581" y="1168"/>
                  </a:lnTo>
                  <a:lnTo>
                    <a:pt x="0" y="16332"/>
                  </a:lnTo>
                  <a:lnTo>
                    <a:pt x="9677" y="1267472"/>
                  </a:lnTo>
                  <a:lnTo>
                    <a:pt x="1277454" y="1230972"/>
                  </a:lnTo>
                  <a:lnTo>
                    <a:pt x="1272692" y="566496"/>
                  </a:lnTo>
                  <a:lnTo>
                    <a:pt x="1292288" y="350050"/>
                  </a:lnTo>
                  <a:close/>
                </a:path>
                <a:path w="1831975" h="2041525">
                  <a:moveTo>
                    <a:pt x="1831759" y="1942503"/>
                  </a:moveTo>
                  <a:lnTo>
                    <a:pt x="1277810" y="1231430"/>
                  </a:lnTo>
                  <a:lnTo>
                    <a:pt x="1277810" y="1231061"/>
                  </a:lnTo>
                  <a:lnTo>
                    <a:pt x="1277518" y="1231074"/>
                  </a:lnTo>
                  <a:lnTo>
                    <a:pt x="9677" y="1267472"/>
                  </a:lnTo>
                  <a:lnTo>
                    <a:pt x="9677" y="1347368"/>
                  </a:lnTo>
                  <a:lnTo>
                    <a:pt x="1277810" y="1310970"/>
                  </a:lnTo>
                  <a:lnTo>
                    <a:pt x="1277810" y="1280287"/>
                  </a:lnTo>
                  <a:lnTo>
                    <a:pt x="1278026" y="1310220"/>
                  </a:lnTo>
                  <a:lnTo>
                    <a:pt x="1831136" y="2041486"/>
                  </a:lnTo>
                  <a:lnTo>
                    <a:pt x="1831759" y="1942503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70616" y="1708403"/>
              <a:ext cx="1821814" cy="2315210"/>
            </a:xfrm>
            <a:custGeom>
              <a:avLst/>
              <a:gdLst/>
              <a:ahLst/>
              <a:cxnLst/>
              <a:rect l="l" t="t" r="r" b="b"/>
              <a:pathLst>
                <a:path w="1821814" h="2315210">
                  <a:moveTo>
                    <a:pt x="1442923" y="1182992"/>
                  </a:moveTo>
                  <a:lnTo>
                    <a:pt x="1438465" y="723392"/>
                  </a:lnTo>
                  <a:lnTo>
                    <a:pt x="1426349" y="713155"/>
                  </a:lnTo>
                  <a:lnTo>
                    <a:pt x="1417078" y="699566"/>
                  </a:lnTo>
                  <a:lnTo>
                    <a:pt x="1411160" y="684314"/>
                  </a:lnTo>
                  <a:lnTo>
                    <a:pt x="1409077" y="669061"/>
                  </a:lnTo>
                  <a:lnTo>
                    <a:pt x="1412633" y="548817"/>
                  </a:lnTo>
                  <a:lnTo>
                    <a:pt x="1438465" y="545249"/>
                  </a:lnTo>
                  <a:lnTo>
                    <a:pt x="1438465" y="74091"/>
                  </a:lnTo>
                  <a:lnTo>
                    <a:pt x="1268349" y="139"/>
                  </a:lnTo>
                  <a:lnTo>
                    <a:pt x="1267434" y="0"/>
                  </a:lnTo>
                  <a:lnTo>
                    <a:pt x="1264767" y="385813"/>
                  </a:lnTo>
                  <a:lnTo>
                    <a:pt x="1265542" y="406031"/>
                  </a:lnTo>
                  <a:lnTo>
                    <a:pt x="1268336" y="423240"/>
                  </a:lnTo>
                  <a:lnTo>
                    <a:pt x="1273797" y="438429"/>
                  </a:lnTo>
                  <a:lnTo>
                    <a:pt x="1282611" y="452615"/>
                  </a:lnTo>
                  <a:lnTo>
                    <a:pt x="1263015" y="669061"/>
                  </a:lnTo>
                  <a:lnTo>
                    <a:pt x="1265732" y="1047470"/>
                  </a:lnTo>
                  <a:lnTo>
                    <a:pt x="1442923" y="1182992"/>
                  </a:lnTo>
                  <a:close/>
                </a:path>
                <a:path w="1821814" h="2315210">
                  <a:moveTo>
                    <a:pt x="1821459" y="2144052"/>
                  </a:moveTo>
                  <a:lnTo>
                    <a:pt x="1268349" y="1412786"/>
                  </a:lnTo>
                  <a:lnTo>
                    <a:pt x="0" y="1449933"/>
                  </a:lnTo>
                  <a:lnTo>
                    <a:pt x="3568" y="2315057"/>
                  </a:lnTo>
                  <a:lnTo>
                    <a:pt x="25831" y="2311489"/>
                  </a:lnTo>
                  <a:lnTo>
                    <a:pt x="25831" y="2212632"/>
                  </a:lnTo>
                  <a:lnTo>
                    <a:pt x="1821459" y="2155621"/>
                  </a:lnTo>
                  <a:lnTo>
                    <a:pt x="1821459" y="2144052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36348" y="1576857"/>
              <a:ext cx="570230" cy="2176780"/>
            </a:xfrm>
            <a:custGeom>
              <a:avLst/>
              <a:gdLst/>
              <a:ahLst/>
              <a:cxnLst/>
              <a:rect l="l" t="t" r="r" b="b"/>
              <a:pathLst>
                <a:path w="570229" h="2176779">
                  <a:moveTo>
                    <a:pt x="569976" y="0"/>
                  </a:moveTo>
                  <a:lnTo>
                    <a:pt x="122885" y="183972"/>
                  </a:lnTo>
                  <a:lnTo>
                    <a:pt x="172732" y="205638"/>
                  </a:lnTo>
                  <a:lnTo>
                    <a:pt x="172732" y="676795"/>
                  </a:lnTo>
                  <a:lnTo>
                    <a:pt x="146900" y="680364"/>
                  </a:lnTo>
                  <a:lnTo>
                    <a:pt x="143344" y="800607"/>
                  </a:lnTo>
                  <a:lnTo>
                    <a:pt x="145431" y="815856"/>
                  </a:lnTo>
                  <a:lnTo>
                    <a:pt x="151357" y="831111"/>
                  </a:lnTo>
                  <a:lnTo>
                    <a:pt x="160623" y="844697"/>
                  </a:lnTo>
                  <a:lnTo>
                    <a:pt x="172732" y="854938"/>
                  </a:lnTo>
                  <a:lnTo>
                    <a:pt x="177190" y="1314538"/>
                  </a:lnTo>
                  <a:lnTo>
                    <a:pt x="0" y="1179017"/>
                  </a:lnTo>
                  <a:lnTo>
                    <a:pt x="2044" y="1465084"/>
                  </a:lnTo>
                  <a:lnTo>
                    <a:pt x="556348" y="2176614"/>
                  </a:lnTo>
                  <a:lnTo>
                    <a:pt x="569976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59033" y="1576857"/>
              <a:ext cx="1847850" cy="250825"/>
            </a:xfrm>
            <a:custGeom>
              <a:avLst/>
              <a:gdLst/>
              <a:ahLst/>
              <a:cxnLst/>
              <a:rect l="l" t="t" r="r" b="b"/>
              <a:pathLst>
                <a:path w="1847850" h="250825">
                  <a:moveTo>
                    <a:pt x="1847291" y="0"/>
                  </a:moveTo>
                  <a:lnTo>
                    <a:pt x="1279931" y="990"/>
                  </a:lnTo>
                  <a:lnTo>
                    <a:pt x="0" y="5219"/>
                  </a:lnTo>
                  <a:lnTo>
                    <a:pt x="1905" y="250444"/>
                  </a:lnTo>
                  <a:lnTo>
                    <a:pt x="1275486" y="235280"/>
                  </a:lnTo>
                  <a:lnTo>
                    <a:pt x="1278318" y="234111"/>
                  </a:lnTo>
                  <a:lnTo>
                    <a:pt x="1279017" y="131559"/>
                  </a:lnTo>
                  <a:lnTo>
                    <a:pt x="1279931" y="131686"/>
                  </a:lnTo>
                  <a:lnTo>
                    <a:pt x="1400200" y="183972"/>
                  </a:lnTo>
                  <a:lnTo>
                    <a:pt x="18472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21719" y="1781454"/>
              <a:ext cx="152400" cy="1414780"/>
            </a:xfrm>
            <a:custGeom>
              <a:avLst/>
              <a:gdLst/>
              <a:ahLst/>
              <a:cxnLst/>
              <a:rect l="l" t="t" r="r" b="b"/>
              <a:pathLst>
                <a:path w="152400" h="1414780">
                  <a:moveTo>
                    <a:pt x="152400" y="0"/>
                  </a:moveTo>
                  <a:lnTo>
                    <a:pt x="0" y="0"/>
                  </a:lnTo>
                  <a:lnTo>
                    <a:pt x="0" y="1409700"/>
                  </a:lnTo>
                  <a:lnTo>
                    <a:pt x="6631" y="1411708"/>
                  </a:lnTo>
                  <a:lnTo>
                    <a:pt x="13912" y="1413241"/>
                  </a:lnTo>
                  <a:lnTo>
                    <a:pt x="21927" y="1414220"/>
                  </a:lnTo>
                  <a:lnTo>
                    <a:pt x="30759" y="1414564"/>
                  </a:lnTo>
                  <a:lnTo>
                    <a:pt x="131406" y="1406537"/>
                  </a:lnTo>
                  <a:lnTo>
                    <a:pt x="140830" y="1406537"/>
                  </a:lnTo>
                  <a:lnTo>
                    <a:pt x="147408" y="1405343"/>
                  </a:lnTo>
                  <a:lnTo>
                    <a:pt x="152400" y="1403477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74119" y="1726514"/>
              <a:ext cx="27305" cy="1458595"/>
            </a:xfrm>
            <a:custGeom>
              <a:avLst/>
              <a:gdLst/>
              <a:ahLst/>
              <a:cxnLst/>
              <a:rect l="l" t="t" r="r" b="b"/>
              <a:pathLst>
                <a:path w="27304" h="1458595">
                  <a:moveTo>
                    <a:pt x="26212" y="0"/>
                  </a:moveTo>
                  <a:lnTo>
                    <a:pt x="0" y="393"/>
                  </a:lnTo>
                  <a:lnTo>
                    <a:pt x="0" y="1458417"/>
                  </a:lnTo>
                  <a:lnTo>
                    <a:pt x="23987" y="1410158"/>
                  </a:lnTo>
                  <a:lnTo>
                    <a:pt x="26688" y="1387735"/>
                  </a:lnTo>
                  <a:lnTo>
                    <a:pt x="26212" y="1361719"/>
                  </a:lnTo>
                  <a:lnTo>
                    <a:pt x="2621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7974266" y="2104008"/>
            <a:ext cx="391160" cy="156210"/>
          </a:xfrm>
          <a:custGeom>
            <a:avLst/>
            <a:gdLst/>
            <a:ahLst/>
            <a:cxnLst/>
            <a:rect l="l" t="t" r="r" b="b"/>
            <a:pathLst>
              <a:path w="391160" h="156210">
                <a:moveTo>
                  <a:pt x="385135" y="97993"/>
                </a:moveTo>
                <a:lnTo>
                  <a:pt x="334022" y="97993"/>
                </a:lnTo>
                <a:lnTo>
                  <a:pt x="348067" y="98530"/>
                </a:lnTo>
                <a:lnTo>
                  <a:pt x="357516" y="102327"/>
                </a:lnTo>
                <a:lnTo>
                  <a:pt x="363456" y="108633"/>
                </a:lnTo>
                <a:lnTo>
                  <a:pt x="366979" y="116700"/>
                </a:lnTo>
                <a:lnTo>
                  <a:pt x="370547" y="140741"/>
                </a:lnTo>
                <a:lnTo>
                  <a:pt x="374103" y="147866"/>
                </a:lnTo>
                <a:lnTo>
                  <a:pt x="376770" y="155879"/>
                </a:lnTo>
                <a:lnTo>
                  <a:pt x="383908" y="155879"/>
                </a:lnTo>
                <a:lnTo>
                  <a:pt x="385775" y="156095"/>
                </a:lnTo>
                <a:lnTo>
                  <a:pt x="385135" y="97993"/>
                </a:lnTo>
                <a:close/>
              </a:path>
              <a:path w="391160" h="156210">
                <a:moveTo>
                  <a:pt x="359854" y="0"/>
                </a:moveTo>
                <a:lnTo>
                  <a:pt x="42773" y="1803"/>
                </a:lnTo>
                <a:lnTo>
                  <a:pt x="0" y="98018"/>
                </a:lnTo>
                <a:lnTo>
                  <a:pt x="385135" y="97993"/>
                </a:lnTo>
                <a:lnTo>
                  <a:pt x="384403" y="31457"/>
                </a:lnTo>
                <a:lnTo>
                  <a:pt x="390753" y="20345"/>
                </a:lnTo>
                <a:lnTo>
                  <a:pt x="380534" y="19427"/>
                </a:lnTo>
                <a:lnTo>
                  <a:pt x="374481" y="18956"/>
                </a:lnTo>
                <a:lnTo>
                  <a:pt x="370215" y="18782"/>
                </a:lnTo>
                <a:lnTo>
                  <a:pt x="365353" y="18757"/>
                </a:lnTo>
                <a:lnTo>
                  <a:pt x="360133" y="16902"/>
                </a:lnTo>
                <a:lnTo>
                  <a:pt x="356927" y="12245"/>
                </a:lnTo>
                <a:lnTo>
                  <a:pt x="356559" y="6156"/>
                </a:lnTo>
                <a:lnTo>
                  <a:pt x="359854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142858" y="1240942"/>
            <a:ext cx="2229485" cy="229870"/>
          </a:xfrm>
          <a:custGeom>
            <a:avLst/>
            <a:gdLst/>
            <a:ahLst/>
            <a:cxnLst/>
            <a:rect l="l" t="t" r="r" b="b"/>
            <a:pathLst>
              <a:path w="2229485" h="229869">
                <a:moveTo>
                  <a:pt x="1528432" y="0"/>
                </a:moveTo>
                <a:lnTo>
                  <a:pt x="0" y="7137"/>
                </a:lnTo>
                <a:lnTo>
                  <a:pt x="163017" y="229806"/>
                </a:lnTo>
                <a:lnTo>
                  <a:pt x="2229408" y="226237"/>
                </a:lnTo>
                <a:lnTo>
                  <a:pt x="1528432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040922" y="3911245"/>
            <a:ext cx="27940" cy="28575"/>
          </a:xfrm>
          <a:custGeom>
            <a:avLst/>
            <a:gdLst/>
            <a:ahLst/>
            <a:cxnLst/>
            <a:rect l="l" t="t" r="r" b="b"/>
            <a:pathLst>
              <a:path w="27939" h="28575">
                <a:moveTo>
                  <a:pt x="13373" y="28498"/>
                </a:moveTo>
                <a:lnTo>
                  <a:pt x="21386" y="28498"/>
                </a:lnTo>
                <a:lnTo>
                  <a:pt x="27609" y="22263"/>
                </a:lnTo>
                <a:lnTo>
                  <a:pt x="27609" y="14236"/>
                </a:lnTo>
                <a:lnTo>
                  <a:pt x="27609" y="6223"/>
                </a:lnTo>
                <a:lnTo>
                  <a:pt x="21386" y="0"/>
                </a:lnTo>
                <a:lnTo>
                  <a:pt x="13373" y="0"/>
                </a:lnTo>
                <a:lnTo>
                  <a:pt x="6235" y="0"/>
                </a:lnTo>
                <a:lnTo>
                  <a:pt x="0" y="6223"/>
                </a:lnTo>
                <a:lnTo>
                  <a:pt x="0" y="14236"/>
                </a:lnTo>
                <a:lnTo>
                  <a:pt x="0" y="22263"/>
                </a:lnTo>
                <a:lnTo>
                  <a:pt x="6235" y="28498"/>
                </a:lnTo>
                <a:lnTo>
                  <a:pt x="13373" y="28498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39960" y="3929951"/>
            <a:ext cx="28575" cy="27940"/>
          </a:xfrm>
          <a:custGeom>
            <a:avLst/>
            <a:gdLst/>
            <a:ahLst/>
            <a:cxnLst/>
            <a:rect l="l" t="t" r="r" b="b"/>
            <a:pathLst>
              <a:path w="28575" h="27939">
                <a:moveTo>
                  <a:pt x="14249" y="27584"/>
                </a:moveTo>
                <a:lnTo>
                  <a:pt x="22263" y="27584"/>
                </a:lnTo>
                <a:lnTo>
                  <a:pt x="28498" y="21361"/>
                </a:lnTo>
                <a:lnTo>
                  <a:pt x="28498" y="13347"/>
                </a:lnTo>
                <a:lnTo>
                  <a:pt x="28498" y="6223"/>
                </a:lnTo>
                <a:lnTo>
                  <a:pt x="22263" y="0"/>
                </a:lnTo>
                <a:lnTo>
                  <a:pt x="14249" y="0"/>
                </a:lnTo>
                <a:lnTo>
                  <a:pt x="6235" y="0"/>
                </a:lnTo>
                <a:lnTo>
                  <a:pt x="0" y="6223"/>
                </a:lnTo>
                <a:lnTo>
                  <a:pt x="0" y="13347"/>
                </a:lnTo>
                <a:lnTo>
                  <a:pt x="0" y="21361"/>
                </a:lnTo>
                <a:lnTo>
                  <a:pt x="6235" y="27584"/>
                </a:lnTo>
                <a:lnTo>
                  <a:pt x="14249" y="27584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286769" y="3709047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3347" y="27609"/>
                </a:moveTo>
                <a:lnTo>
                  <a:pt x="21374" y="27609"/>
                </a:lnTo>
                <a:lnTo>
                  <a:pt x="27597" y="21386"/>
                </a:lnTo>
                <a:lnTo>
                  <a:pt x="27597" y="13360"/>
                </a:lnTo>
                <a:lnTo>
                  <a:pt x="27597" y="6223"/>
                </a:lnTo>
                <a:lnTo>
                  <a:pt x="21374" y="0"/>
                </a:lnTo>
                <a:lnTo>
                  <a:pt x="13347" y="0"/>
                </a:lnTo>
                <a:lnTo>
                  <a:pt x="6223" y="0"/>
                </a:lnTo>
                <a:lnTo>
                  <a:pt x="0" y="6223"/>
                </a:lnTo>
                <a:lnTo>
                  <a:pt x="0" y="13360"/>
                </a:lnTo>
                <a:lnTo>
                  <a:pt x="0" y="21386"/>
                </a:lnTo>
                <a:lnTo>
                  <a:pt x="6223" y="27609"/>
                </a:lnTo>
                <a:lnTo>
                  <a:pt x="13347" y="27609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287659" y="2707906"/>
            <a:ext cx="28575" cy="27940"/>
          </a:xfrm>
          <a:custGeom>
            <a:avLst/>
            <a:gdLst/>
            <a:ahLst/>
            <a:cxnLst/>
            <a:rect l="l" t="t" r="r" b="b"/>
            <a:pathLst>
              <a:path w="28575" h="27939">
                <a:moveTo>
                  <a:pt x="14249" y="27622"/>
                </a:moveTo>
                <a:lnTo>
                  <a:pt x="22263" y="27622"/>
                </a:lnTo>
                <a:lnTo>
                  <a:pt x="28498" y="21386"/>
                </a:lnTo>
                <a:lnTo>
                  <a:pt x="28498" y="13373"/>
                </a:lnTo>
                <a:lnTo>
                  <a:pt x="28498" y="6235"/>
                </a:lnTo>
                <a:lnTo>
                  <a:pt x="22263" y="0"/>
                </a:lnTo>
                <a:lnTo>
                  <a:pt x="14249" y="0"/>
                </a:lnTo>
                <a:lnTo>
                  <a:pt x="6223" y="0"/>
                </a:lnTo>
                <a:lnTo>
                  <a:pt x="0" y="6235"/>
                </a:lnTo>
                <a:lnTo>
                  <a:pt x="0" y="13373"/>
                </a:lnTo>
                <a:lnTo>
                  <a:pt x="0" y="21386"/>
                </a:lnTo>
                <a:lnTo>
                  <a:pt x="6223" y="27622"/>
                </a:lnTo>
                <a:lnTo>
                  <a:pt x="14249" y="27622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295672" y="1698752"/>
            <a:ext cx="27940" cy="28575"/>
          </a:xfrm>
          <a:custGeom>
            <a:avLst/>
            <a:gdLst/>
            <a:ahLst/>
            <a:cxnLst/>
            <a:rect l="l" t="t" r="r" b="b"/>
            <a:pathLst>
              <a:path w="27939" h="28575">
                <a:moveTo>
                  <a:pt x="13360" y="28511"/>
                </a:moveTo>
                <a:lnTo>
                  <a:pt x="21374" y="28511"/>
                </a:lnTo>
                <a:lnTo>
                  <a:pt x="27609" y="22263"/>
                </a:lnTo>
                <a:lnTo>
                  <a:pt x="27609" y="14262"/>
                </a:lnTo>
                <a:lnTo>
                  <a:pt x="27609" y="6235"/>
                </a:lnTo>
                <a:lnTo>
                  <a:pt x="21374" y="0"/>
                </a:lnTo>
                <a:lnTo>
                  <a:pt x="13360" y="0"/>
                </a:lnTo>
                <a:lnTo>
                  <a:pt x="6235" y="0"/>
                </a:lnTo>
                <a:lnTo>
                  <a:pt x="0" y="6235"/>
                </a:lnTo>
                <a:lnTo>
                  <a:pt x="0" y="14262"/>
                </a:lnTo>
                <a:lnTo>
                  <a:pt x="0" y="22263"/>
                </a:lnTo>
                <a:lnTo>
                  <a:pt x="6235" y="28511"/>
                </a:lnTo>
                <a:lnTo>
                  <a:pt x="13360" y="28511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0999445" y="3538424"/>
            <a:ext cx="58419" cy="33655"/>
            <a:chOff x="5944844" y="3538423"/>
            <a:chExt cx="58419" cy="33655"/>
          </a:xfrm>
        </p:grpSpPr>
        <p:sp>
          <p:nvSpPr>
            <p:cNvPr id="17" name="object 17"/>
            <p:cNvSpPr/>
            <p:nvPr/>
          </p:nvSpPr>
          <p:spPr>
            <a:xfrm>
              <a:off x="5947130" y="3542487"/>
              <a:ext cx="10795" cy="27305"/>
            </a:xfrm>
            <a:custGeom>
              <a:avLst/>
              <a:gdLst/>
              <a:ahLst/>
              <a:cxnLst/>
              <a:rect l="l" t="t" r="r" b="b"/>
              <a:pathLst>
                <a:path w="10795" h="27304">
                  <a:moveTo>
                    <a:pt x="8026" y="0"/>
                  </a:moveTo>
                  <a:lnTo>
                    <a:pt x="2679" y="0"/>
                  </a:lnTo>
                  <a:lnTo>
                    <a:pt x="0" y="6235"/>
                  </a:lnTo>
                  <a:lnTo>
                    <a:pt x="0" y="20485"/>
                  </a:lnTo>
                  <a:lnTo>
                    <a:pt x="2679" y="26720"/>
                  </a:lnTo>
                  <a:lnTo>
                    <a:pt x="5359" y="26720"/>
                  </a:lnTo>
                  <a:lnTo>
                    <a:pt x="8026" y="26720"/>
                  </a:lnTo>
                  <a:lnTo>
                    <a:pt x="10693" y="20485"/>
                  </a:lnTo>
                  <a:lnTo>
                    <a:pt x="10693" y="6235"/>
                  </a:lnTo>
                  <a:lnTo>
                    <a:pt x="80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47130" y="3542487"/>
              <a:ext cx="10795" cy="27305"/>
            </a:xfrm>
            <a:custGeom>
              <a:avLst/>
              <a:gdLst/>
              <a:ahLst/>
              <a:cxnLst/>
              <a:rect l="l" t="t" r="r" b="b"/>
              <a:pathLst>
                <a:path w="10795" h="27304">
                  <a:moveTo>
                    <a:pt x="5359" y="26720"/>
                  </a:moveTo>
                  <a:lnTo>
                    <a:pt x="8026" y="26720"/>
                  </a:lnTo>
                  <a:lnTo>
                    <a:pt x="10693" y="20485"/>
                  </a:lnTo>
                  <a:lnTo>
                    <a:pt x="10693" y="13360"/>
                  </a:lnTo>
                  <a:lnTo>
                    <a:pt x="10693" y="6235"/>
                  </a:lnTo>
                  <a:lnTo>
                    <a:pt x="8026" y="0"/>
                  </a:lnTo>
                  <a:lnTo>
                    <a:pt x="5359" y="0"/>
                  </a:lnTo>
                  <a:lnTo>
                    <a:pt x="2679" y="0"/>
                  </a:lnTo>
                  <a:lnTo>
                    <a:pt x="0" y="6235"/>
                  </a:lnTo>
                  <a:lnTo>
                    <a:pt x="0" y="13360"/>
                  </a:lnTo>
                  <a:lnTo>
                    <a:pt x="0" y="20485"/>
                  </a:lnTo>
                  <a:lnTo>
                    <a:pt x="2679" y="26720"/>
                  </a:lnTo>
                  <a:lnTo>
                    <a:pt x="5359" y="2672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52489" y="3540709"/>
              <a:ext cx="48260" cy="28575"/>
            </a:xfrm>
            <a:custGeom>
              <a:avLst/>
              <a:gdLst/>
              <a:ahLst/>
              <a:cxnLst/>
              <a:rect l="l" t="t" r="r" b="b"/>
              <a:pathLst>
                <a:path w="48260" h="28575">
                  <a:moveTo>
                    <a:pt x="2740" y="28327"/>
                  </a:moveTo>
                  <a:lnTo>
                    <a:pt x="0" y="28498"/>
                  </a:lnTo>
                  <a:lnTo>
                    <a:pt x="2667" y="28498"/>
                  </a:lnTo>
                  <a:lnTo>
                    <a:pt x="2740" y="28327"/>
                  </a:lnTo>
                  <a:close/>
                </a:path>
                <a:path w="48260" h="28575">
                  <a:moveTo>
                    <a:pt x="45415" y="0"/>
                  </a:moveTo>
                  <a:lnTo>
                    <a:pt x="42748" y="0"/>
                  </a:lnTo>
                  <a:lnTo>
                    <a:pt x="0" y="1777"/>
                  </a:lnTo>
                  <a:lnTo>
                    <a:pt x="2667" y="1777"/>
                  </a:lnTo>
                  <a:lnTo>
                    <a:pt x="5334" y="8013"/>
                  </a:lnTo>
                  <a:lnTo>
                    <a:pt x="5334" y="22263"/>
                  </a:lnTo>
                  <a:lnTo>
                    <a:pt x="2740" y="28327"/>
                  </a:lnTo>
                  <a:lnTo>
                    <a:pt x="42748" y="25831"/>
                  </a:lnTo>
                  <a:lnTo>
                    <a:pt x="45415" y="25831"/>
                  </a:lnTo>
                  <a:lnTo>
                    <a:pt x="48094" y="20472"/>
                  </a:lnTo>
                  <a:lnTo>
                    <a:pt x="48094" y="5333"/>
                  </a:lnTo>
                  <a:lnTo>
                    <a:pt x="454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52489" y="3540709"/>
              <a:ext cx="48260" cy="28575"/>
            </a:xfrm>
            <a:custGeom>
              <a:avLst/>
              <a:gdLst/>
              <a:ahLst/>
              <a:cxnLst/>
              <a:rect l="l" t="t" r="r" b="b"/>
              <a:pathLst>
                <a:path w="48260" h="28575">
                  <a:moveTo>
                    <a:pt x="42748" y="0"/>
                  </a:moveTo>
                  <a:lnTo>
                    <a:pt x="0" y="1777"/>
                  </a:lnTo>
                  <a:lnTo>
                    <a:pt x="2667" y="1777"/>
                  </a:lnTo>
                  <a:lnTo>
                    <a:pt x="5334" y="8013"/>
                  </a:lnTo>
                  <a:lnTo>
                    <a:pt x="5334" y="15138"/>
                  </a:lnTo>
                  <a:lnTo>
                    <a:pt x="5334" y="22263"/>
                  </a:lnTo>
                  <a:lnTo>
                    <a:pt x="2667" y="28498"/>
                  </a:lnTo>
                  <a:lnTo>
                    <a:pt x="0" y="28498"/>
                  </a:lnTo>
                  <a:lnTo>
                    <a:pt x="42748" y="25831"/>
                  </a:lnTo>
                  <a:lnTo>
                    <a:pt x="45415" y="25831"/>
                  </a:lnTo>
                  <a:lnTo>
                    <a:pt x="48094" y="20472"/>
                  </a:lnTo>
                  <a:lnTo>
                    <a:pt x="48094" y="13360"/>
                  </a:lnTo>
                  <a:lnTo>
                    <a:pt x="48094" y="5333"/>
                  </a:lnTo>
                  <a:lnTo>
                    <a:pt x="45415" y="0"/>
                  </a:lnTo>
                  <a:lnTo>
                    <a:pt x="4274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0814177" y="3302394"/>
            <a:ext cx="57150" cy="33655"/>
            <a:chOff x="5759577" y="3302393"/>
            <a:chExt cx="57150" cy="33655"/>
          </a:xfrm>
        </p:grpSpPr>
        <p:sp>
          <p:nvSpPr>
            <p:cNvPr id="22" name="object 22"/>
            <p:cNvSpPr/>
            <p:nvPr/>
          </p:nvSpPr>
          <p:spPr>
            <a:xfrm>
              <a:off x="5761863" y="3306457"/>
              <a:ext cx="10160" cy="27305"/>
            </a:xfrm>
            <a:custGeom>
              <a:avLst/>
              <a:gdLst/>
              <a:ahLst/>
              <a:cxnLst/>
              <a:rect l="l" t="t" r="r" b="b"/>
              <a:pathLst>
                <a:path w="10160" h="27304">
                  <a:moveTo>
                    <a:pt x="8026" y="0"/>
                  </a:moveTo>
                  <a:lnTo>
                    <a:pt x="1790" y="0"/>
                  </a:lnTo>
                  <a:lnTo>
                    <a:pt x="0" y="6223"/>
                  </a:lnTo>
                  <a:lnTo>
                    <a:pt x="0" y="20485"/>
                  </a:lnTo>
                  <a:lnTo>
                    <a:pt x="1790" y="26708"/>
                  </a:lnTo>
                  <a:lnTo>
                    <a:pt x="4470" y="26708"/>
                  </a:lnTo>
                  <a:lnTo>
                    <a:pt x="8026" y="26708"/>
                  </a:lnTo>
                  <a:lnTo>
                    <a:pt x="9804" y="20485"/>
                  </a:lnTo>
                  <a:lnTo>
                    <a:pt x="9804" y="6223"/>
                  </a:lnTo>
                  <a:lnTo>
                    <a:pt x="80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61863" y="3306457"/>
              <a:ext cx="10160" cy="27305"/>
            </a:xfrm>
            <a:custGeom>
              <a:avLst/>
              <a:gdLst/>
              <a:ahLst/>
              <a:cxnLst/>
              <a:rect l="l" t="t" r="r" b="b"/>
              <a:pathLst>
                <a:path w="10160" h="27304">
                  <a:moveTo>
                    <a:pt x="4470" y="26708"/>
                  </a:moveTo>
                  <a:lnTo>
                    <a:pt x="8026" y="26708"/>
                  </a:lnTo>
                  <a:lnTo>
                    <a:pt x="9804" y="20485"/>
                  </a:lnTo>
                  <a:lnTo>
                    <a:pt x="9804" y="13360"/>
                  </a:lnTo>
                  <a:lnTo>
                    <a:pt x="9804" y="6223"/>
                  </a:lnTo>
                  <a:lnTo>
                    <a:pt x="8026" y="0"/>
                  </a:lnTo>
                  <a:lnTo>
                    <a:pt x="4470" y="0"/>
                  </a:lnTo>
                  <a:lnTo>
                    <a:pt x="1790" y="0"/>
                  </a:lnTo>
                  <a:lnTo>
                    <a:pt x="0" y="6223"/>
                  </a:lnTo>
                  <a:lnTo>
                    <a:pt x="0" y="13360"/>
                  </a:lnTo>
                  <a:lnTo>
                    <a:pt x="0" y="20485"/>
                  </a:lnTo>
                  <a:lnTo>
                    <a:pt x="1790" y="26708"/>
                  </a:lnTo>
                  <a:lnTo>
                    <a:pt x="4470" y="2670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66333" y="3304679"/>
              <a:ext cx="48260" cy="28575"/>
            </a:xfrm>
            <a:custGeom>
              <a:avLst/>
              <a:gdLst/>
              <a:ahLst/>
              <a:cxnLst/>
              <a:rect l="l" t="t" r="r" b="b"/>
              <a:pathLst>
                <a:path w="48260" h="28575">
                  <a:moveTo>
                    <a:pt x="3598" y="28337"/>
                  </a:moveTo>
                  <a:lnTo>
                    <a:pt x="0" y="28486"/>
                  </a:lnTo>
                  <a:lnTo>
                    <a:pt x="3556" y="28486"/>
                  </a:lnTo>
                  <a:lnTo>
                    <a:pt x="3598" y="28337"/>
                  </a:lnTo>
                  <a:close/>
                </a:path>
                <a:path w="48260" h="28575">
                  <a:moveTo>
                    <a:pt x="46304" y="0"/>
                  </a:moveTo>
                  <a:lnTo>
                    <a:pt x="42748" y="0"/>
                  </a:lnTo>
                  <a:lnTo>
                    <a:pt x="0" y="1777"/>
                  </a:lnTo>
                  <a:lnTo>
                    <a:pt x="3556" y="1777"/>
                  </a:lnTo>
                  <a:lnTo>
                    <a:pt x="5334" y="8000"/>
                  </a:lnTo>
                  <a:lnTo>
                    <a:pt x="5334" y="22263"/>
                  </a:lnTo>
                  <a:lnTo>
                    <a:pt x="3598" y="28337"/>
                  </a:lnTo>
                  <a:lnTo>
                    <a:pt x="42748" y="26720"/>
                  </a:lnTo>
                  <a:lnTo>
                    <a:pt x="46304" y="26720"/>
                  </a:lnTo>
                  <a:lnTo>
                    <a:pt x="48094" y="20485"/>
                  </a:lnTo>
                  <a:lnTo>
                    <a:pt x="48094" y="6223"/>
                  </a:lnTo>
                  <a:lnTo>
                    <a:pt x="463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66333" y="3304679"/>
              <a:ext cx="48260" cy="28575"/>
            </a:xfrm>
            <a:custGeom>
              <a:avLst/>
              <a:gdLst/>
              <a:ahLst/>
              <a:cxnLst/>
              <a:rect l="l" t="t" r="r" b="b"/>
              <a:pathLst>
                <a:path w="48260" h="28575">
                  <a:moveTo>
                    <a:pt x="42748" y="0"/>
                  </a:moveTo>
                  <a:lnTo>
                    <a:pt x="0" y="1777"/>
                  </a:lnTo>
                  <a:lnTo>
                    <a:pt x="3556" y="1777"/>
                  </a:lnTo>
                  <a:lnTo>
                    <a:pt x="5334" y="8000"/>
                  </a:lnTo>
                  <a:lnTo>
                    <a:pt x="5334" y="15138"/>
                  </a:lnTo>
                  <a:lnTo>
                    <a:pt x="5334" y="22263"/>
                  </a:lnTo>
                  <a:lnTo>
                    <a:pt x="3556" y="28486"/>
                  </a:lnTo>
                  <a:lnTo>
                    <a:pt x="0" y="28486"/>
                  </a:lnTo>
                  <a:lnTo>
                    <a:pt x="42748" y="26720"/>
                  </a:lnTo>
                  <a:lnTo>
                    <a:pt x="46304" y="26720"/>
                  </a:lnTo>
                  <a:lnTo>
                    <a:pt x="48094" y="20485"/>
                  </a:lnTo>
                  <a:lnTo>
                    <a:pt x="48094" y="13360"/>
                  </a:lnTo>
                  <a:lnTo>
                    <a:pt x="48094" y="6223"/>
                  </a:lnTo>
                  <a:lnTo>
                    <a:pt x="46304" y="0"/>
                  </a:lnTo>
                  <a:lnTo>
                    <a:pt x="4274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11689347" y="2058594"/>
            <a:ext cx="328295" cy="118745"/>
          </a:xfrm>
          <a:custGeom>
            <a:avLst/>
            <a:gdLst/>
            <a:ahLst/>
            <a:cxnLst/>
            <a:rect l="l" t="t" r="r" b="b"/>
            <a:pathLst>
              <a:path w="328295" h="118744">
                <a:moveTo>
                  <a:pt x="89966" y="0"/>
                </a:moveTo>
                <a:lnTo>
                  <a:pt x="0" y="2679"/>
                </a:lnTo>
                <a:lnTo>
                  <a:pt x="152" y="5410"/>
                </a:lnTo>
                <a:lnTo>
                  <a:pt x="4571" y="10756"/>
                </a:lnTo>
                <a:lnTo>
                  <a:pt x="7137" y="18529"/>
                </a:lnTo>
                <a:lnTo>
                  <a:pt x="7137" y="27622"/>
                </a:lnTo>
                <a:lnTo>
                  <a:pt x="5308" y="101104"/>
                </a:lnTo>
                <a:lnTo>
                  <a:pt x="6248" y="118465"/>
                </a:lnTo>
                <a:lnTo>
                  <a:pt x="327774" y="105994"/>
                </a:lnTo>
                <a:lnTo>
                  <a:pt x="327774" y="97091"/>
                </a:lnTo>
                <a:lnTo>
                  <a:pt x="89966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19057" y="2073732"/>
            <a:ext cx="198120" cy="553720"/>
          </a:xfrm>
          <a:custGeom>
            <a:avLst/>
            <a:gdLst/>
            <a:ahLst/>
            <a:cxnLst/>
            <a:rect l="l" t="t" r="r" b="b"/>
            <a:pathLst>
              <a:path w="198120" h="553719">
                <a:moveTo>
                  <a:pt x="197739" y="0"/>
                </a:moveTo>
                <a:lnTo>
                  <a:pt x="0" y="0"/>
                </a:lnTo>
                <a:lnTo>
                  <a:pt x="0" y="550456"/>
                </a:lnTo>
                <a:lnTo>
                  <a:pt x="197739" y="553123"/>
                </a:lnTo>
                <a:lnTo>
                  <a:pt x="197739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7976510" y="2003361"/>
            <a:ext cx="1238885" cy="590550"/>
            <a:chOff x="2921909" y="2003361"/>
            <a:chExt cx="1238885" cy="590550"/>
          </a:xfrm>
        </p:grpSpPr>
        <p:sp>
          <p:nvSpPr>
            <p:cNvPr id="29" name="object 29"/>
            <p:cNvSpPr/>
            <p:nvPr/>
          </p:nvSpPr>
          <p:spPr>
            <a:xfrm>
              <a:off x="3303574" y="2126297"/>
              <a:ext cx="180975" cy="465455"/>
            </a:xfrm>
            <a:custGeom>
              <a:avLst/>
              <a:gdLst/>
              <a:ahLst/>
              <a:cxnLst/>
              <a:rect l="l" t="t" r="r" b="b"/>
              <a:pathLst>
                <a:path w="180975" h="465455">
                  <a:moveTo>
                    <a:pt x="166560" y="0"/>
                  </a:moveTo>
                  <a:lnTo>
                    <a:pt x="162102" y="876"/>
                  </a:lnTo>
                  <a:lnTo>
                    <a:pt x="0" y="2667"/>
                  </a:lnTo>
                  <a:lnTo>
                    <a:pt x="3555" y="464934"/>
                  </a:lnTo>
                  <a:lnTo>
                    <a:pt x="171907" y="463156"/>
                  </a:lnTo>
                  <a:lnTo>
                    <a:pt x="171005" y="462267"/>
                  </a:lnTo>
                  <a:lnTo>
                    <a:pt x="172783" y="460476"/>
                  </a:lnTo>
                  <a:lnTo>
                    <a:pt x="180797" y="456920"/>
                  </a:lnTo>
                  <a:lnTo>
                    <a:pt x="179019" y="11569"/>
                  </a:lnTo>
                  <a:lnTo>
                    <a:pt x="176352" y="5334"/>
                  </a:lnTo>
                  <a:lnTo>
                    <a:pt x="169227" y="876"/>
                  </a:lnTo>
                  <a:lnTo>
                    <a:pt x="16656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04463" y="2131631"/>
              <a:ext cx="3175" cy="459740"/>
            </a:xfrm>
            <a:custGeom>
              <a:avLst/>
              <a:gdLst/>
              <a:ahLst/>
              <a:cxnLst/>
              <a:rect l="l" t="t" r="r" b="b"/>
              <a:pathLst>
                <a:path w="3175" h="459739">
                  <a:moveTo>
                    <a:pt x="0" y="0"/>
                  </a:moveTo>
                  <a:lnTo>
                    <a:pt x="2666" y="459600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74923" y="2003361"/>
              <a:ext cx="885825" cy="120650"/>
            </a:xfrm>
            <a:custGeom>
              <a:avLst/>
              <a:gdLst/>
              <a:ahLst/>
              <a:cxnLst/>
              <a:rect l="l" t="t" r="r" b="b"/>
              <a:pathLst>
                <a:path w="885825" h="120650">
                  <a:moveTo>
                    <a:pt x="689533" y="70370"/>
                  </a:moveTo>
                  <a:lnTo>
                    <a:pt x="59817" y="81953"/>
                  </a:lnTo>
                  <a:lnTo>
                    <a:pt x="14605" y="94615"/>
                  </a:lnTo>
                  <a:lnTo>
                    <a:pt x="0" y="106730"/>
                  </a:lnTo>
                  <a:lnTo>
                    <a:pt x="2590" y="113131"/>
                  </a:lnTo>
                  <a:lnTo>
                    <a:pt x="10845" y="118198"/>
                  </a:lnTo>
                  <a:lnTo>
                    <a:pt x="23291" y="120256"/>
                  </a:lnTo>
                  <a:lnTo>
                    <a:pt x="689533" y="114909"/>
                  </a:lnTo>
                  <a:lnTo>
                    <a:pt x="689533" y="70370"/>
                  </a:lnTo>
                  <a:close/>
                </a:path>
                <a:path w="885825" h="120650">
                  <a:moveTo>
                    <a:pt x="885494" y="0"/>
                  </a:moveTo>
                  <a:lnTo>
                    <a:pt x="41109" y="3568"/>
                  </a:lnTo>
                  <a:lnTo>
                    <a:pt x="42164" y="35636"/>
                  </a:lnTo>
                  <a:lnTo>
                    <a:pt x="885494" y="32080"/>
                  </a:lnTo>
                  <a:lnTo>
                    <a:pt x="88549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71494" y="2318028"/>
              <a:ext cx="34290" cy="63500"/>
            </a:xfrm>
            <a:custGeom>
              <a:avLst/>
              <a:gdLst/>
              <a:ahLst/>
              <a:cxnLst/>
              <a:rect l="l" t="t" r="r" b="b"/>
              <a:pathLst>
                <a:path w="34289" h="63500">
                  <a:moveTo>
                    <a:pt x="33616" y="30683"/>
                  </a:moveTo>
                  <a:lnTo>
                    <a:pt x="33070" y="30594"/>
                  </a:lnTo>
                  <a:lnTo>
                    <a:pt x="32969" y="37160"/>
                  </a:lnTo>
                  <a:lnTo>
                    <a:pt x="0" y="37160"/>
                  </a:lnTo>
                  <a:lnTo>
                    <a:pt x="33464" y="38671"/>
                  </a:lnTo>
                  <a:lnTo>
                    <a:pt x="33616" y="30683"/>
                  </a:lnTo>
                  <a:close/>
                </a:path>
                <a:path w="34289" h="63500">
                  <a:moveTo>
                    <a:pt x="33616" y="0"/>
                  </a:moveTo>
                  <a:lnTo>
                    <a:pt x="33223" y="0"/>
                  </a:lnTo>
                  <a:lnTo>
                    <a:pt x="32969" y="10452"/>
                  </a:lnTo>
                  <a:lnTo>
                    <a:pt x="33451" y="10452"/>
                  </a:lnTo>
                  <a:lnTo>
                    <a:pt x="33616" y="0"/>
                  </a:lnTo>
                  <a:close/>
                </a:path>
                <a:path w="34289" h="63500">
                  <a:moveTo>
                    <a:pt x="33705" y="63004"/>
                  </a:moveTo>
                  <a:lnTo>
                    <a:pt x="33616" y="49733"/>
                  </a:lnTo>
                  <a:lnTo>
                    <a:pt x="33223" y="49784"/>
                  </a:lnTo>
                  <a:lnTo>
                    <a:pt x="32969" y="62103"/>
                  </a:lnTo>
                  <a:lnTo>
                    <a:pt x="24218" y="62128"/>
                  </a:lnTo>
                  <a:lnTo>
                    <a:pt x="18072" y="62445"/>
                  </a:lnTo>
                  <a:lnTo>
                    <a:pt x="11811" y="63004"/>
                  </a:lnTo>
                  <a:lnTo>
                    <a:pt x="33705" y="63004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21909" y="2509024"/>
              <a:ext cx="382270" cy="41275"/>
            </a:xfrm>
            <a:custGeom>
              <a:avLst/>
              <a:gdLst/>
              <a:ahLst/>
              <a:cxnLst/>
              <a:rect l="l" t="t" r="r" b="b"/>
              <a:pathLst>
                <a:path w="382270" h="41275">
                  <a:moveTo>
                    <a:pt x="381868" y="0"/>
                  </a:moveTo>
                  <a:lnTo>
                    <a:pt x="342473" y="14503"/>
                  </a:lnTo>
                  <a:lnTo>
                    <a:pt x="20045" y="22529"/>
                  </a:lnTo>
                  <a:lnTo>
                    <a:pt x="4894" y="22529"/>
                  </a:lnTo>
                  <a:lnTo>
                    <a:pt x="0" y="32214"/>
                  </a:lnTo>
                  <a:lnTo>
                    <a:pt x="890" y="37004"/>
                  </a:lnTo>
                  <a:lnTo>
                    <a:pt x="5120" y="40123"/>
                  </a:lnTo>
                  <a:lnTo>
                    <a:pt x="12019" y="41236"/>
                  </a:lnTo>
                  <a:lnTo>
                    <a:pt x="346029" y="33223"/>
                  </a:lnTo>
                  <a:lnTo>
                    <a:pt x="357482" y="32472"/>
                  </a:lnTo>
                  <a:lnTo>
                    <a:pt x="368186" y="29884"/>
                  </a:lnTo>
                  <a:lnTo>
                    <a:pt x="376720" y="24956"/>
                  </a:lnTo>
                  <a:lnTo>
                    <a:pt x="381665" y="17183"/>
                  </a:lnTo>
                  <a:lnTo>
                    <a:pt x="3818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9142858" y="1248079"/>
            <a:ext cx="163195" cy="332740"/>
          </a:xfrm>
          <a:custGeom>
            <a:avLst/>
            <a:gdLst/>
            <a:ahLst/>
            <a:cxnLst/>
            <a:rect l="l" t="t" r="r" b="b"/>
            <a:pathLst>
              <a:path w="163195" h="332740">
                <a:moveTo>
                  <a:pt x="0" y="0"/>
                </a:moveTo>
                <a:lnTo>
                  <a:pt x="0" y="96189"/>
                </a:lnTo>
                <a:lnTo>
                  <a:pt x="163017" y="332206"/>
                </a:lnTo>
                <a:lnTo>
                  <a:pt x="163017" y="222669"/>
                </a:lnTo>
                <a:lnTo>
                  <a:pt x="0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633648" y="3945967"/>
            <a:ext cx="27940" cy="28575"/>
          </a:xfrm>
          <a:custGeom>
            <a:avLst/>
            <a:gdLst/>
            <a:ahLst/>
            <a:cxnLst/>
            <a:rect l="l" t="t" r="r" b="b"/>
            <a:pathLst>
              <a:path w="27939" h="28575">
                <a:moveTo>
                  <a:pt x="14236" y="28498"/>
                </a:moveTo>
                <a:lnTo>
                  <a:pt x="21374" y="28498"/>
                </a:lnTo>
                <a:lnTo>
                  <a:pt x="27597" y="22263"/>
                </a:lnTo>
                <a:lnTo>
                  <a:pt x="27597" y="14262"/>
                </a:lnTo>
                <a:lnTo>
                  <a:pt x="27597" y="6248"/>
                </a:lnTo>
                <a:lnTo>
                  <a:pt x="21374" y="0"/>
                </a:lnTo>
                <a:lnTo>
                  <a:pt x="14236" y="0"/>
                </a:lnTo>
                <a:lnTo>
                  <a:pt x="6223" y="0"/>
                </a:lnTo>
                <a:lnTo>
                  <a:pt x="0" y="6248"/>
                </a:lnTo>
                <a:lnTo>
                  <a:pt x="0" y="14262"/>
                </a:lnTo>
                <a:lnTo>
                  <a:pt x="0" y="22263"/>
                </a:lnTo>
                <a:lnTo>
                  <a:pt x="6223" y="28498"/>
                </a:lnTo>
                <a:lnTo>
                  <a:pt x="14236" y="28498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374442" y="3758032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4249" y="28511"/>
                </a:moveTo>
                <a:lnTo>
                  <a:pt x="22275" y="28511"/>
                </a:lnTo>
                <a:lnTo>
                  <a:pt x="28511" y="22275"/>
                </a:lnTo>
                <a:lnTo>
                  <a:pt x="28511" y="14262"/>
                </a:lnTo>
                <a:lnTo>
                  <a:pt x="28511" y="6235"/>
                </a:lnTo>
                <a:lnTo>
                  <a:pt x="22275" y="0"/>
                </a:lnTo>
                <a:lnTo>
                  <a:pt x="14249" y="0"/>
                </a:lnTo>
                <a:lnTo>
                  <a:pt x="6235" y="0"/>
                </a:lnTo>
                <a:lnTo>
                  <a:pt x="0" y="6235"/>
                </a:lnTo>
                <a:lnTo>
                  <a:pt x="0" y="14262"/>
                </a:lnTo>
                <a:lnTo>
                  <a:pt x="0" y="22275"/>
                </a:lnTo>
                <a:lnTo>
                  <a:pt x="6235" y="28511"/>
                </a:lnTo>
                <a:lnTo>
                  <a:pt x="14249" y="28511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362871" y="273373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4249" y="27622"/>
                </a:moveTo>
                <a:lnTo>
                  <a:pt x="21374" y="27622"/>
                </a:lnTo>
                <a:lnTo>
                  <a:pt x="27609" y="21386"/>
                </a:lnTo>
                <a:lnTo>
                  <a:pt x="27609" y="13360"/>
                </a:lnTo>
                <a:lnTo>
                  <a:pt x="27609" y="6235"/>
                </a:lnTo>
                <a:lnTo>
                  <a:pt x="21374" y="0"/>
                </a:lnTo>
                <a:lnTo>
                  <a:pt x="14249" y="0"/>
                </a:lnTo>
                <a:lnTo>
                  <a:pt x="6235" y="0"/>
                </a:lnTo>
                <a:lnTo>
                  <a:pt x="0" y="6235"/>
                </a:lnTo>
                <a:lnTo>
                  <a:pt x="0" y="13360"/>
                </a:lnTo>
                <a:lnTo>
                  <a:pt x="0" y="21386"/>
                </a:lnTo>
                <a:lnTo>
                  <a:pt x="6235" y="27622"/>
                </a:lnTo>
                <a:lnTo>
                  <a:pt x="14249" y="27622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2871" y="1713903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4249" y="27597"/>
                </a:moveTo>
                <a:lnTo>
                  <a:pt x="21374" y="27597"/>
                </a:lnTo>
                <a:lnTo>
                  <a:pt x="27609" y="21374"/>
                </a:lnTo>
                <a:lnTo>
                  <a:pt x="27609" y="14236"/>
                </a:lnTo>
                <a:lnTo>
                  <a:pt x="27609" y="6223"/>
                </a:lnTo>
                <a:lnTo>
                  <a:pt x="21374" y="0"/>
                </a:lnTo>
                <a:lnTo>
                  <a:pt x="14249" y="0"/>
                </a:lnTo>
                <a:lnTo>
                  <a:pt x="6235" y="0"/>
                </a:lnTo>
                <a:lnTo>
                  <a:pt x="0" y="6223"/>
                </a:lnTo>
                <a:lnTo>
                  <a:pt x="0" y="14236"/>
                </a:lnTo>
                <a:lnTo>
                  <a:pt x="0" y="21374"/>
                </a:lnTo>
                <a:lnTo>
                  <a:pt x="6235" y="27597"/>
                </a:lnTo>
                <a:lnTo>
                  <a:pt x="14249" y="27597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618498" y="1513497"/>
            <a:ext cx="28575" cy="27940"/>
          </a:xfrm>
          <a:custGeom>
            <a:avLst/>
            <a:gdLst/>
            <a:ahLst/>
            <a:cxnLst/>
            <a:rect l="l" t="t" r="r" b="b"/>
            <a:pathLst>
              <a:path w="28575" h="27940">
                <a:moveTo>
                  <a:pt x="14249" y="27609"/>
                </a:moveTo>
                <a:lnTo>
                  <a:pt x="22263" y="27609"/>
                </a:lnTo>
                <a:lnTo>
                  <a:pt x="28498" y="21374"/>
                </a:lnTo>
                <a:lnTo>
                  <a:pt x="28498" y="14236"/>
                </a:lnTo>
                <a:lnTo>
                  <a:pt x="28498" y="6223"/>
                </a:lnTo>
                <a:lnTo>
                  <a:pt x="22263" y="0"/>
                </a:lnTo>
                <a:lnTo>
                  <a:pt x="14249" y="0"/>
                </a:lnTo>
                <a:lnTo>
                  <a:pt x="6235" y="0"/>
                </a:lnTo>
                <a:lnTo>
                  <a:pt x="0" y="6223"/>
                </a:lnTo>
                <a:lnTo>
                  <a:pt x="0" y="14236"/>
                </a:lnTo>
                <a:lnTo>
                  <a:pt x="0" y="21374"/>
                </a:lnTo>
                <a:lnTo>
                  <a:pt x="6235" y="27609"/>
                </a:lnTo>
                <a:lnTo>
                  <a:pt x="14249" y="27609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334612" y="1513497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40">
                <a:moveTo>
                  <a:pt x="13360" y="27609"/>
                </a:moveTo>
                <a:lnTo>
                  <a:pt x="21374" y="27609"/>
                </a:lnTo>
                <a:lnTo>
                  <a:pt x="27609" y="21374"/>
                </a:lnTo>
                <a:lnTo>
                  <a:pt x="27609" y="14236"/>
                </a:lnTo>
                <a:lnTo>
                  <a:pt x="27609" y="6223"/>
                </a:lnTo>
                <a:lnTo>
                  <a:pt x="21374" y="0"/>
                </a:lnTo>
                <a:lnTo>
                  <a:pt x="13360" y="0"/>
                </a:lnTo>
                <a:lnTo>
                  <a:pt x="6235" y="0"/>
                </a:lnTo>
                <a:lnTo>
                  <a:pt x="0" y="6223"/>
                </a:lnTo>
                <a:lnTo>
                  <a:pt x="0" y="14236"/>
                </a:lnTo>
                <a:lnTo>
                  <a:pt x="0" y="21374"/>
                </a:lnTo>
                <a:lnTo>
                  <a:pt x="6235" y="27609"/>
                </a:lnTo>
                <a:lnTo>
                  <a:pt x="13360" y="27609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035588" y="1506359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40">
                <a:moveTo>
                  <a:pt x="14249" y="27622"/>
                </a:moveTo>
                <a:lnTo>
                  <a:pt x="21374" y="27622"/>
                </a:lnTo>
                <a:lnTo>
                  <a:pt x="27609" y="21374"/>
                </a:lnTo>
                <a:lnTo>
                  <a:pt x="27609" y="13360"/>
                </a:lnTo>
                <a:lnTo>
                  <a:pt x="27609" y="6248"/>
                </a:lnTo>
                <a:lnTo>
                  <a:pt x="21374" y="0"/>
                </a:lnTo>
                <a:lnTo>
                  <a:pt x="14249" y="0"/>
                </a:lnTo>
                <a:lnTo>
                  <a:pt x="6223" y="0"/>
                </a:lnTo>
                <a:lnTo>
                  <a:pt x="0" y="6248"/>
                </a:lnTo>
                <a:lnTo>
                  <a:pt x="0" y="13360"/>
                </a:lnTo>
                <a:lnTo>
                  <a:pt x="0" y="21374"/>
                </a:lnTo>
                <a:lnTo>
                  <a:pt x="6223" y="27622"/>
                </a:lnTo>
                <a:lnTo>
                  <a:pt x="14249" y="27622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9172652" y="3146513"/>
            <a:ext cx="29845" cy="36830"/>
            <a:chOff x="4118051" y="3146513"/>
            <a:chExt cx="29845" cy="36830"/>
          </a:xfrm>
        </p:grpSpPr>
        <p:sp>
          <p:nvSpPr>
            <p:cNvPr id="43" name="object 43"/>
            <p:cNvSpPr/>
            <p:nvPr/>
          </p:nvSpPr>
          <p:spPr>
            <a:xfrm>
              <a:off x="4120337" y="3148799"/>
              <a:ext cx="10160" cy="32384"/>
            </a:xfrm>
            <a:custGeom>
              <a:avLst/>
              <a:gdLst/>
              <a:ahLst/>
              <a:cxnLst/>
              <a:rect l="l" t="t" r="r" b="b"/>
              <a:pathLst>
                <a:path w="10160" h="32385">
                  <a:moveTo>
                    <a:pt x="5346" y="0"/>
                  </a:moveTo>
                  <a:lnTo>
                    <a:pt x="9791" y="15151"/>
                  </a:lnTo>
                  <a:lnTo>
                    <a:pt x="8013" y="31178"/>
                  </a:lnTo>
                  <a:lnTo>
                    <a:pt x="4445" y="32067"/>
                  </a:lnTo>
                  <a:lnTo>
                    <a:pt x="0" y="16040"/>
                  </a:lnTo>
                  <a:lnTo>
                    <a:pt x="1778" y="0"/>
                  </a:lnTo>
                  <a:lnTo>
                    <a:pt x="534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25684" y="3148799"/>
              <a:ext cx="19685" cy="31750"/>
            </a:xfrm>
            <a:custGeom>
              <a:avLst/>
              <a:gdLst/>
              <a:ahLst/>
              <a:cxnLst/>
              <a:rect l="l" t="t" r="r" b="b"/>
              <a:pathLst>
                <a:path w="19685" h="31750">
                  <a:moveTo>
                    <a:pt x="15138" y="0"/>
                  </a:moveTo>
                  <a:lnTo>
                    <a:pt x="0" y="0"/>
                  </a:lnTo>
                  <a:lnTo>
                    <a:pt x="4444" y="15151"/>
                  </a:lnTo>
                  <a:lnTo>
                    <a:pt x="2666" y="31178"/>
                  </a:lnTo>
                  <a:lnTo>
                    <a:pt x="17805" y="31178"/>
                  </a:lnTo>
                  <a:lnTo>
                    <a:pt x="19583" y="15151"/>
                  </a:lnTo>
                  <a:lnTo>
                    <a:pt x="151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25684" y="3148799"/>
              <a:ext cx="19685" cy="31750"/>
            </a:xfrm>
            <a:custGeom>
              <a:avLst/>
              <a:gdLst/>
              <a:ahLst/>
              <a:cxnLst/>
              <a:rect l="l" t="t" r="r" b="b"/>
              <a:pathLst>
                <a:path w="19685" h="31750">
                  <a:moveTo>
                    <a:pt x="2666" y="31178"/>
                  </a:moveTo>
                  <a:lnTo>
                    <a:pt x="17805" y="31178"/>
                  </a:lnTo>
                  <a:lnTo>
                    <a:pt x="19583" y="15151"/>
                  </a:lnTo>
                  <a:lnTo>
                    <a:pt x="15138" y="0"/>
                  </a:lnTo>
                  <a:lnTo>
                    <a:pt x="0" y="0"/>
                  </a:lnTo>
                  <a:lnTo>
                    <a:pt x="4444" y="15151"/>
                  </a:lnTo>
                  <a:lnTo>
                    <a:pt x="2666" y="31178"/>
                  </a:lnTo>
                  <a:close/>
                </a:path>
                <a:path w="19685" h="31750">
                  <a:moveTo>
                    <a:pt x="19583" y="15151"/>
                  </a:moveTo>
                  <a:lnTo>
                    <a:pt x="4444" y="1515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9201150" y="2846349"/>
            <a:ext cx="30480" cy="39370"/>
            <a:chOff x="4146550" y="2846349"/>
            <a:chExt cx="30480" cy="39370"/>
          </a:xfrm>
        </p:grpSpPr>
        <p:sp>
          <p:nvSpPr>
            <p:cNvPr id="47" name="object 47"/>
            <p:cNvSpPr/>
            <p:nvPr/>
          </p:nvSpPr>
          <p:spPr>
            <a:xfrm>
              <a:off x="4148836" y="2848635"/>
              <a:ext cx="10160" cy="34925"/>
            </a:xfrm>
            <a:custGeom>
              <a:avLst/>
              <a:gdLst/>
              <a:ahLst/>
              <a:cxnLst/>
              <a:rect l="l" t="t" r="r" b="b"/>
              <a:pathLst>
                <a:path w="10160" h="34925">
                  <a:moveTo>
                    <a:pt x="5334" y="0"/>
                  </a:moveTo>
                  <a:lnTo>
                    <a:pt x="9791" y="16929"/>
                  </a:lnTo>
                  <a:lnTo>
                    <a:pt x="8013" y="33858"/>
                  </a:lnTo>
                  <a:lnTo>
                    <a:pt x="4457" y="34734"/>
                  </a:lnTo>
                  <a:lnTo>
                    <a:pt x="0" y="17818"/>
                  </a:lnTo>
                  <a:lnTo>
                    <a:pt x="888" y="888"/>
                  </a:lnTo>
                  <a:lnTo>
                    <a:pt x="5334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54170" y="2848635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89">
                  <a:moveTo>
                    <a:pt x="16040" y="0"/>
                  </a:moveTo>
                  <a:lnTo>
                    <a:pt x="0" y="0"/>
                  </a:lnTo>
                  <a:lnTo>
                    <a:pt x="4457" y="16929"/>
                  </a:lnTo>
                  <a:lnTo>
                    <a:pt x="2679" y="33858"/>
                  </a:lnTo>
                  <a:lnTo>
                    <a:pt x="19596" y="33858"/>
                  </a:lnTo>
                  <a:lnTo>
                    <a:pt x="20497" y="16929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154170" y="2848635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89">
                  <a:moveTo>
                    <a:pt x="2679" y="33858"/>
                  </a:moveTo>
                  <a:lnTo>
                    <a:pt x="19596" y="33858"/>
                  </a:lnTo>
                  <a:lnTo>
                    <a:pt x="20497" y="16929"/>
                  </a:lnTo>
                  <a:lnTo>
                    <a:pt x="16040" y="0"/>
                  </a:lnTo>
                  <a:lnTo>
                    <a:pt x="0" y="0"/>
                  </a:lnTo>
                  <a:lnTo>
                    <a:pt x="4457" y="16929"/>
                  </a:lnTo>
                  <a:lnTo>
                    <a:pt x="2679" y="33858"/>
                  </a:lnTo>
                  <a:close/>
                </a:path>
                <a:path w="20954" h="34289">
                  <a:moveTo>
                    <a:pt x="20497" y="16929"/>
                  </a:moveTo>
                  <a:lnTo>
                    <a:pt x="4457" y="169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9169083" y="2670899"/>
            <a:ext cx="52069" cy="65405"/>
            <a:chOff x="4114482" y="2670898"/>
            <a:chExt cx="52069" cy="65405"/>
          </a:xfrm>
        </p:grpSpPr>
        <p:sp>
          <p:nvSpPr>
            <p:cNvPr id="51" name="object 51"/>
            <p:cNvSpPr/>
            <p:nvPr/>
          </p:nvSpPr>
          <p:spPr>
            <a:xfrm>
              <a:off x="4116768" y="2699004"/>
              <a:ext cx="10160" cy="34925"/>
            </a:xfrm>
            <a:custGeom>
              <a:avLst/>
              <a:gdLst/>
              <a:ahLst/>
              <a:cxnLst/>
              <a:rect l="l" t="t" r="r" b="b"/>
              <a:pathLst>
                <a:path w="10160" h="34925">
                  <a:moveTo>
                    <a:pt x="5346" y="0"/>
                  </a:moveTo>
                  <a:lnTo>
                    <a:pt x="9804" y="16929"/>
                  </a:lnTo>
                  <a:lnTo>
                    <a:pt x="8915" y="33845"/>
                  </a:lnTo>
                  <a:lnTo>
                    <a:pt x="4457" y="34734"/>
                  </a:lnTo>
                  <a:lnTo>
                    <a:pt x="0" y="17805"/>
                  </a:lnTo>
                  <a:lnTo>
                    <a:pt x="1778" y="901"/>
                  </a:lnTo>
                  <a:lnTo>
                    <a:pt x="5346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22115" y="2699004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89">
                  <a:moveTo>
                    <a:pt x="16027" y="0"/>
                  </a:moveTo>
                  <a:lnTo>
                    <a:pt x="0" y="0"/>
                  </a:lnTo>
                  <a:lnTo>
                    <a:pt x="4457" y="16929"/>
                  </a:lnTo>
                  <a:lnTo>
                    <a:pt x="3568" y="33845"/>
                  </a:lnTo>
                  <a:lnTo>
                    <a:pt x="19596" y="33845"/>
                  </a:lnTo>
                  <a:lnTo>
                    <a:pt x="20485" y="16929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122115" y="2699004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89">
                  <a:moveTo>
                    <a:pt x="3568" y="33845"/>
                  </a:moveTo>
                  <a:lnTo>
                    <a:pt x="19596" y="33845"/>
                  </a:lnTo>
                  <a:lnTo>
                    <a:pt x="20485" y="16929"/>
                  </a:lnTo>
                  <a:lnTo>
                    <a:pt x="16027" y="0"/>
                  </a:lnTo>
                  <a:lnTo>
                    <a:pt x="0" y="0"/>
                  </a:lnTo>
                  <a:lnTo>
                    <a:pt x="4457" y="16929"/>
                  </a:lnTo>
                  <a:lnTo>
                    <a:pt x="3568" y="33845"/>
                  </a:lnTo>
                  <a:close/>
                </a:path>
                <a:path w="20954" h="34289">
                  <a:moveTo>
                    <a:pt x="20485" y="16929"/>
                  </a:moveTo>
                  <a:lnTo>
                    <a:pt x="4457" y="169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138142" y="2673184"/>
              <a:ext cx="10160" cy="34290"/>
            </a:xfrm>
            <a:custGeom>
              <a:avLst/>
              <a:gdLst/>
              <a:ahLst/>
              <a:cxnLst/>
              <a:rect l="l" t="t" r="r" b="b"/>
              <a:pathLst>
                <a:path w="10160" h="34289">
                  <a:moveTo>
                    <a:pt x="5346" y="0"/>
                  </a:moveTo>
                  <a:lnTo>
                    <a:pt x="888" y="0"/>
                  </a:lnTo>
                  <a:lnTo>
                    <a:pt x="0" y="17805"/>
                  </a:lnTo>
                  <a:lnTo>
                    <a:pt x="4457" y="33832"/>
                  </a:lnTo>
                  <a:lnTo>
                    <a:pt x="8026" y="33832"/>
                  </a:lnTo>
                  <a:lnTo>
                    <a:pt x="9804" y="16929"/>
                  </a:lnTo>
                  <a:lnTo>
                    <a:pt x="53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38142" y="2673184"/>
              <a:ext cx="10160" cy="34290"/>
            </a:xfrm>
            <a:custGeom>
              <a:avLst/>
              <a:gdLst/>
              <a:ahLst/>
              <a:cxnLst/>
              <a:rect l="l" t="t" r="r" b="b"/>
              <a:pathLst>
                <a:path w="10160" h="34289">
                  <a:moveTo>
                    <a:pt x="5346" y="0"/>
                  </a:moveTo>
                  <a:lnTo>
                    <a:pt x="9804" y="16929"/>
                  </a:lnTo>
                  <a:lnTo>
                    <a:pt x="8026" y="33832"/>
                  </a:lnTo>
                  <a:lnTo>
                    <a:pt x="4457" y="33832"/>
                  </a:lnTo>
                  <a:lnTo>
                    <a:pt x="0" y="17805"/>
                  </a:lnTo>
                  <a:lnTo>
                    <a:pt x="888" y="0"/>
                  </a:lnTo>
                  <a:lnTo>
                    <a:pt x="534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143489" y="2673184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89">
                  <a:moveTo>
                    <a:pt x="16027" y="0"/>
                  </a:moveTo>
                  <a:lnTo>
                    <a:pt x="0" y="0"/>
                  </a:lnTo>
                  <a:lnTo>
                    <a:pt x="4457" y="16929"/>
                  </a:lnTo>
                  <a:lnTo>
                    <a:pt x="2679" y="33832"/>
                  </a:lnTo>
                  <a:lnTo>
                    <a:pt x="19596" y="33832"/>
                  </a:lnTo>
                  <a:lnTo>
                    <a:pt x="20485" y="16929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143489" y="2673184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89">
                  <a:moveTo>
                    <a:pt x="2679" y="33832"/>
                  </a:moveTo>
                  <a:lnTo>
                    <a:pt x="19596" y="33832"/>
                  </a:lnTo>
                  <a:lnTo>
                    <a:pt x="20485" y="16929"/>
                  </a:lnTo>
                  <a:lnTo>
                    <a:pt x="16027" y="0"/>
                  </a:lnTo>
                  <a:lnTo>
                    <a:pt x="0" y="0"/>
                  </a:lnTo>
                  <a:lnTo>
                    <a:pt x="4457" y="16929"/>
                  </a:lnTo>
                  <a:lnTo>
                    <a:pt x="2679" y="33832"/>
                  </a:lnTo>
                  <a:close/>
                </a:path>
                <a:path w="20954" h="34289">
                  <a:moveTo>
                    <a:pt x="20485" y="16929"/>
                  </a:moveTo>
                  <a:lnTo>
                    <a:pt x="4457" y="169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9159291" y="1763280"/>
            <a:ext cx="60325" cy="236220"/>
            <a:chOff x="4104690" y="1763280"/>
            <a:chExt cx="60325" cy="236220"/>
          </a:xfrm>
        </p:grpSpPr>
        <p:sp>
          <p:nvSpPr>
            <p:cNvPr id="59" name="object 59"/>
            <p:cNvSpPr/>
            <p:nvPr/>
          </p:nvSpPr>
          <p:spPr>
            <a:xfrm>
              <a:off x="4132796" y="1962404"/>
              <a:ext cx="10160" cy="34925"/>
            </a:xfrm>
            <a:custGeom>
              <a:avLst/>
              <a:gdLst/>
              <a:ahLst/>
              <a:cxnLst/>
              <a:rect l="l" t="t" r="r" b="b"/>
              <a:pathLst>
                <a:path w="10160" h="34925">
                  <a:moveTo>
                    <a:pt x="5346" y="0"/>
                  </a:moveTo>
                  <a:lnTo>
                    <a:pt x="9804" y="16929"/>
                  </a:lnTo>
                  <a:lnTo>
                    <a:pt x="8915" y="33845"/>
                  </a:lnTo>
                  <a:lnTo>
                    <a:pt x="4457" y="34734"/>
                  </a:lnTo>
                  <a:lnTo>
                    <a:pt x="0" y="17805"/>
                  </a:lnTo>
                  <a:lnTo>
                    <a:pt x="1778" y="876"/>
                  </a:lnTo>
                  <a:lnTo>
                    <a:pt x="5346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138142" y="1962404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89">
                  <a:moveTo>
                    <a:pt x="16027" y="0"/>
                  </a:moveTo>
                  <a:lnTo>
                    <a:pt x="0" y="0"/>
                  </a:lnTo>
                  <a:lnTo>
                    <a:pt x="4457" y="16929"/>
                  </a:lnTo>
                  <a:lnTo>
                    <a:pt x="3568" y="33845"/>
                  </a:lnTo>
                  <a:lnTo>
                    <a:pt x="19596" y="33845"/>
                  </a:lnTo>
                  <a:lnTo>
                    <a:pt x="20485" y="16929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125684" y="1914309"/>
              <a:ext cx="33020" cy="82550"/>
            </a:xfrm>
            <a:custGeom>
              <a:avLst/>
              <a:gdLst/>
              <a:ahLst/>
              <a:cxnLst/>
              <a:rect l="l" t="t" r="r" b="b"/>
              <a:pathLst>
                <a:path w="33020" h="82550">
                  <a:moveTo>
                    <a:pt x="16027" y="81940"/>
                  </a:moveTo>
                  <a:lnTo>
                    <a:pt x="32054" y="81940"/>
                  </a:lnTo>
                  <a:lnTo>
                    <a:pt x="32943" y="65024"/>
                  </a:lnTo>
                  <a:lnTo>
                    <a:pt x="28486" y="48094"/>
                  </a:lnTo>
                  <a:lnTo>
                    <a:pt x="12458" y="48094"/>
                  </a:lnTo>
                  <a:lnTo>
                    <a:pt x="16916" y="65024"/>
                  </a:lnTo>
                  <a:lnTo>
                    <a:pt x="16027" y="81940"/>
                  </a:lnTo>
                  <a:close/>
                </a:path>
                <a:path w="33020" h="82550">
                  <a:moveTo>
                    <a:pt x="32943" y="65024"/>
                  </a:moveTo>
                  <a:lnTo>
                    <a:pt x="16916" y="65024"/>
                  </a:lnTo>
                </a:path>
                <a:path w="33020" h="82550">
                  <a:moveTo>
                    <a:pt x="4444" y="0"/>
                  </a:moveTo>
                  <a:lnTo>
                    <a:pt x="9791" y="16916"/>
                  </a:lnTo>
                  <a:lnTo>
                    <a:pt x="8013" y="33845"/>
                  </a:lnTo>
                  <a:lnTo>
                    <a:pt x="4444" y="34734"/>
                  </a:lnTo>
                  <a:lnTo>
                    <a:pt x="0" y="17805"/>
                  </a:lnTo>
                  <a:lnTo>
                    <a:pt x="888" y="889"/>
                  </a:lnTo>
                  <a:lnTo>
                    <a:pt x="444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30129" y="1914309"/>
              <a:ext cx="21590" cy="34290"/>
            </a:xfrm>
            <a:custGeom>
              <a:avLst/>
              <a:gdLst/>
              <a:ahLst/>
              <a:cxnLst/>
              <a:rect l="l" t="t" r="r" b="b"/>
              <a:pathLst>
                <a:path w="21589" h="34289">
                  <a:moveTo>
                    <a:pt x="16929" y="0"/>
                  </a:moveTo>
                  <a:lnTo>
                    <a:pt x="0" y="0"/>
                  </a:lnTo>
                  <a:lnTo>
                    <a:pt x="5346" y="16916"/>
                  </a:lnTo>
                  <a:lnTo>
                    <a:pt x="3568" y="33845"/>
                  </a:lnTo>
                  <a:lnTo>
                    <a:pt x="19596" y="33845"/>
                  </a:lnTo>
                  <a:lnTo>
                    <a:pt x="21374" y="16916"/>
                  </a:lnTo>
                  <a:lnTo>
                    <a:pt x="16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130129" y="1840369"/>
              <a:ext cx="21590" cy="107950"/>
            </a:xfrm>
            <a:custGeom>
              <a:avLst/>
              <a:gdLst/>
              <a:ahLst/>
              <a:cxnLst/>
              <a:rect l="l" t="t" r="r" b="b"/>
              <a:pathLst>
                <a:path w="21589" h="107950">
                  <a:moveTo>
                    <a:pt x="3568" y="107784"/>
                  </a:moveTo>
                  <a:lnTo>
                    <a:pt x="19596" y="107784"/>
                  </a:lnTo>
                  <a:lnTo>
                    <a:pt x="21374" y="90855"/>
                  </a:lnTo>
                  <a:lnTo>
                    <a:pt x="16929" y="73939"/>
                  </a:lnTo>
                  <a:lnTo>
                    <a:pt x="0" y="73939"/>
                  </a:lnTo>
                  <a:lnTo>
                    <a:pt x="5346" y="90855"/>
                  </a:lnTo>
                  <a:lnTo>
                    <a:pt x="3568" y="107784"/>
                  </a:lnTo>
                  <a:close/>
                </a:path>
                <a:path w="21589" h="107950">
                  <a:moveTo>
                    <a:pt x="21374" y="90855"/>
                  </a:moveTo>
                  <a:lnTo>
                    <a:pt x="5346" y="90855"/>
                  </a:lnTo>
                </a:path>
                <a:path w="21589" h="107950">
                  <a:moveTo>
                    <a:pt x="11582" y="0"/>
                  </a:moveTo>
                  <a:lnTo>
                    <a:pt x="16040" y="16040"/>
                  </a:lnTo>
                  <a:lnTo>
                    <a:pt x="15138" y="33858"/>
                  </a:lnTo>
                  <a:lnTo>
                    <a:pt x="10693" y="33858"/>
                  </a:lnTo>
                  <a:lnTo>
                    <a:pt x="6235" y="16929"/>
                  </a:lnTo>
                  <a:lnTo>
                    <a:pt x="8013" y="0"/>
                  </a:lnTo>
                  <a:lnTo>
                    <a:pt x="1158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141711" y="1840369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89">
                  <a:moveTo>
                    <a:pt x="16027" y="0"/>
                  </a:moveTo>
                  <a:lnTo>
                    <a:pt x="0" y="0"/>
                  </a:lnTo>
                  <a:lnTo>
                    <a:pt x="4457" y="16040"/>
                  </a:lnTo>
                  <a:lnTo>
                    <a:pt x="3555" y="33858"/>
                  </a:lnTo>
                  <a:lnTo>
                    <a:pt x="19596" y="33858"/>
                  </a:lnTo>
                  <a:lnTo>
                    <a:pt x="20485" y="16040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106976" y="1765566"/>
              <a:ext cx="55244" cy="109220"/>
            </a:xfrm>
            <a:custGeom>
              <a:avLst/>
              <a:gdLst/>
              <a:ahLst/>
              <a:cxnLst/>
              <a:rect l="l" t="t" r="r" b="b"/>
              <a:pathLst>
                <a:path w="55245" h="109219">
                  <a:moveTo>
                    <a:pt x="38290" y="108661"/>
                  </a:moveTo>
                  <a:lnTo>
                    <a:pt x="54330" y="108661"/>
                  </a:lnTo>
                  <a:lnTo>
                    <a:pt x="55219" y="90843"/>
                  </a:lnTo>
                  <a:lnTo>
                    <a:pt x="50761" y="74802"/>
                  </a:lnTo>
                  <a:lnTo>
                    <a:pt x="34734" y="74802"/>
                  </a:lnTo>
                  <a:lnTo>
                    <a:pt x="39192" y="90843"/>
                  </a:lnTo>
                  <a:lnTo>
                    <a:pt x="38290" y="108661"/>
                  </a:lnTo>
                  <a:close/>
                </a:path>
                <a:path w="55245" h="109219">
                  <a:moveTo>
                    <a:pt x="55219" y="90843"/>
                  </a:moveTo>
                  <a:lnTo>
                    <a:pt x="39192" y="90843"/>
                  </a:lnTo>
                </a:path>
                <a:path w="55245" h="109219">
                  <a:moveTo>
                    <a:pt x="5346" y="0"/>
                  </a:moveTo>
                  <a:lnTo>
                    <a:pt x="9791" y="16929"/>
                  </a:lnTo>
                  <a:lnTo>
                    <a:pt x="8013" y="33845"/>
                  </a:lnTo>
                  <a:lnTo>
                    <a:pt x="4444" y="34721"/>
                  </a:lnTo>
                  <a:lnTo>
                    <a:pt x="0" y="17805"/>
                  </a:lnTo>
                  <a:lnTo>
                    <a:pt x="876" y="889"/>
                  </a:lnTo>
                  <a:lnTo>
                    <a:pt x="534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112323" y="1765566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89">
                  <a:moveTo>
                    <a:pt x="16027" y="0"/>
                  </a:moveTo>
                  <a:lnTo>
                    <a:pt x="0" y="0"/>
                  </a:lnTo>
                  <a:lnTo>
                    <a:pt x="4444" y="16929"/>
                  </a:lnTo>
                  <a:lnTo>
                    <a:pt x="2666" y="33845"/>
                  </a:lnTo>
                  <a:lnTo>
                    <a:pt x="19596" y="33845"/>
                  </a:lnTo>
                  <a:lnTo>
                    <a:pt x="20472" y="16929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112323" y="1765566"/>
              <a:ext cx="20955" cy="34290"/>
            </a:xfrm>
            <a:custGeom>
              <a:avLst/>
              <a:gdLst/>
              <a:ahLst/>
              <a:cxnLst/>
              <a:rect l="l" t="t" r="r" b="b"/>
              <a:pathLst>
                <a:path w="20954" h="34289">
                  <a:moveTo>
                    <a:pt x="2666" y="33845"/>
                  </a:moveTo>
                  <a:lnTo>
                    <a:pt x="19596" y="33845"/>
                  </a:lnTo>
                  <a:lnTo>
                    <a:pt x="20472" y="16929"/>
                  </a:lnTo>
                  <a:lnTo>
                    <a:pt x="16027" y="0"/>
                  </a:lnTo>
                  <a:lnTo>
                    <a:pt x="0" y="0"/>
                  </a:lnTo>
                  <a:lnTo>
                    <a:pt x="4444" y="16929"/>
                  </a:lnTo>
                  <a:lnTo>
                    <a:pt x="2666" y="33845"/>
                  </a:lnTo>
                  <a:close/>
                </a:path>
                <a:path w="20954" h="34289">
                  <a:moveTo>
                    <a:pt x="20472" y="16929"/>
                  </a:moveTo>
                  <a:lnTo>
                    <a:pt x="4444" y="169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9133459" y="1309903"/>
            <a:ext cx="158750" cy="210820"/>
            <a:chOff x="4078859" y="1309903"/>
            <a:chExt cx="158750" cy="210820"/>
          </a:xfrm>
        </p:grpSpPr>
        <p:pic>
          <p:nvPicPr>
            <p:cNvPr id="69" name="object 6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5452" y="1422133"/>
              <a:ext cx="82067" cy="9809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8859" y="1309903"/>
              <a:ext cx="66027" cy="85636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9205607" y="3351377"/>
            <a:ext cx="30480" cy="36830"/>
            <a:chOff x="4151007" y="3351377"/>
            <a:chExt cx="30480" cy="36830"/>
          </a:xfrm>
        </p:grpSpPr>
        <p:sp>
          <p:nvSpPr>
            <p:cNvPr id="72" name="object 72"/>
            <p:cNvSpPr/>
            <p:nvPr/>
          </p:nvSpPr>
          <p:spPr>
            <a:xfrm>
              <a:off x="4153293" y="3353663"/>
              <a:ext cx="10160" cy="32384"/>
            </a:xfrm>
            <a:custGeom>
              <a:avLst/>
              <a:gdLst/>
              <a:ahLst/>
              <a:cxnLst/>
              <a:rect l="l" t="t" r="r" b="b"/>
              <a:pathLst>
                <a:path w="10160" h="32385">
                  <a:moveTo>
                    <a:pt x="5334" y="0"/>
                  </a:moveTo>
                  <a:lnTo>
                    <a:pt x="9791" y="16027"/>
                  </a:lnTo>
                  <a:lnTo>
                    <a:pt x="8902" y="32067"/>
                  </a:lnTo>
                  <a:lnTo>
                    <a:pt x="4444" y="32067"/>
                  </a:lnTo>
                  <a:lnTo>
                    <a:pt x="0" y="16929"/>
                  </a:lnTo>
                  <a:lnTo>
                    <a:pt x="1777" y="889"/>
                  </a:lnTo>
                  <a:lnTo>
                    <a:pt x="533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158627" y="3353663"/>
              <a:ext cx="20955" cy="32384"/>
            </a:xfrm>
            <a:custGeom>
              <a:avLst/>
              <a:gdLst/>
              <a:ahLst/>
              <a:cxnLst/>
              <a:rect l="l" t="t" r="r" b="b"/>
              <a:pathLst>
                <a:path w="20954" h="32385">
                  <a:moveTo>
                    <a:pt x="16040" y="0"/>
                  </a:moveTo>
                  <a:lnTo>
                    <a:pt x="0" y="0"/>
                  </a:lnTo>
                  <a:lnTo>
                    <a:pt x="4457" y="16027"/>
                  </a:lnTo>
                  <a:lnTo>
                    <a:pt x="3568" y="32067"/>
                  </a:lnTo>
                  <a:lnTo>
                    <a:pt x="18707" y="32067"/>
                  </a:lnTo>
                  <a:lnTo>
                    <a:pt x="20485" y="16027"/>
                  </a:lnTo>
                  <a:lnTo>
                    <a:pt x="160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158627" y="3353663"/>
              <a:ext cx="20955" cy="32384"/>
            </a:xfrm>
            <a:custGeom>
              <a:avLst/>
              <a:gdLst/>
              <a:ahLst/>
              <a:cxnLst/>
              <a:rect l="l" t="t" r="r" b="b"/>
              <a:pathLst>
                <a:path w="20954" h="32385">
                  <a:moveTo>
                    <a:pt x="3568" y="32067"/>
                  </a:moveTo>
                  <a:lnTo>
                    <a:pt x="18707" y="32067"/>
                  </a:lnTo>
                  <a:lnTo>
                    <a:pt x="20485" y="16027"/>
                  </a:lnTo>
                  <a:lnTo>
                    <a:pt x="16040" y="0"/>
                  </a:lnTo>
                  <a:lnTo>
                    <a:pt x="0" y="0"/>
                  </a:lnTo>
                  <a:lnTo>
                    <a:pt x="4457" y="16027"/>
                  </a:lnTo>
                  <a:lnTo>
                    <a:pt x="3568" y="32067"/>
                  </a:lnTo>
                  <a:close/>
                </a:path>
                <a:path w="20954" h="32385">
                  <a:moveTo>
                    <a:pt x="20485" y="16027"/>
                  </a:moveTo>
                  <a:lnTo>
                    <a:pt x="4457" y="1602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9243009" y="3595420"/>
            <a:ext cx="31750" cy="36830"/>
            <a:chOff x="4188409" y="3595420"/>
            <a:chExt cx="31750" cy="36830"/>
          </a:xfrm>
        </p:grpSpPr>
        <p:sp>
          <p:nvSpPr>
            <p:cNvPr id="76" name="object 76"/>
            <p:cNvSpPr/>
            <p:nvPr/>
          </p:nvSpPr>
          <p:spPr>
            <a:xfrm>
              <a:off x="4190695" y="3597706"/>
              <a:ext cx="10160" cy="32384"/>
            </a:xfrm>
            <a:custGeom>
              <a:avLst/>
              <a:gdLst/>
              <a:ahLst/>
              <a:cxnLst/>
              <a:rect l="l" t="t" r="r" b="b"/>
              <a:pathLst>
                <a:path w="10160" h="32385">
                  <a:moveTo>
                    <a:pt x="5346" y="0"/>
                  </a:moveTo>
                  <a:lnTo>
                    <a:pt x="9791" y="15151"/>
                  </a:lnTo>
                  <a:lnTo>
                    <a:pt x="8902" y="31191"/>
                  </a:lnTo>
                  <a:lnTo>
                    <a:pt x="5346" y="32080"/>
                  </a:lnTo>
                  <a:lnTo>
                    <a:pt x="0" y="16027"/>
                  </a:lnTo>
                  <a:lnTo>
                    <a:pt x="1790" y="0"/>
                  </a:lnTo>
                  <a:lnTo>
                    <a:pt x="534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196041" y="3597706"/>
              <a:ext cx="21590" cy="31750"/>
            </a:xfrm>
            <a:custGeom>
              <a:avLst/>
              <a:gdLst/>
              <a:ahLst/>
              <a:cxnLst/>
              <a:rect l="l" t="t" r="r" b="b"/>
              <a:pathLst>
                <a:path w="21589" h="31750">
                  <a:moveTo>
                    <a:pt x="16916" y="0"/>
                  </a:moveTo>
                  <a:lnTo>
                    <a:pt x="0" y="0"/>
                  </a:lnTo>
                  <a:lnTo>
                    <a:pt x="4445" y="15151"/>
                  </a:lnTo>
                  <a:lnTo>
                    <a:pt x="3556" y="31191"/>
                  </a:lnTo>
                  <a:lnTo>
                    <a:pt x="19596" y="31191"/>
                  </a:lnTo>
                  <a:lnTo>
                    <a:pt x="21374" y="15151"/>
                  </a:lnTo>
                  <a:lnTo>
                    <a:pt x="169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196041" y="3597706"/>
              <a:ext cx="21590" cy="31750"/>
            </a:xfrm>
            <a:custGeom>
              <a:avLst/>
              <a:gdLst/>
              <a:ahLst/>
              <a:cxnLst/>
              <a:rect l="l" t="t" r="r" b="b"/>
              <a:pathLst>
                <a:path w="21589" h="31750">
                  <a:moveTo>
                    <a:pt x="3556" y="31191"/>
                  </a:moveTo>
                  <a:lnTo>
                    <a:pt x="19596" y="31191"/>
                  </a:lnTo>
                  <a:lnTo>
                    <a:pt x="21374" y="15151"/>
                  </a:lnTo>
                  <a:lnTo>
                    <a:pt x="16916" y="0"/>
                  </a:lnTo>
                  <a:lnTo>
                    <a:pt x="0" y="0"/>
                  </a:lnTo>
                  <a:lnTo>
                    <a:pt x="4445" y="15151"/>
                  </a:lnTo>
                  <a:lnTo>
                    <a:pt x="3556" y="31191"/>
                  </a:lnTo>
                  <a:close/>
                </a:path>
                <a:path w="21589" h="31750">
                  <a:moveTo>
                    <a:pt x="21374" y="15151"/>
                  </a:moveTo>
                  <a:lnTo>
                    <a:pt x="4445" y="1515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9289327" y="3885794"/>
            <a:ext cx="33655" cy="38735"/>
            <a:chOff x="4234726" y="3885793"/>
            <a:chExt cx="33655" cy="38735"/>
          </a:xfrm>
        </p:grpSpPr>
        <p:sp>
          <p:nvSpPr>
            <p:cNvPr id="80" name="object 80"/>
            <p:cNvSpPr/>
            <p:nvPr/>
          </p:nvSpPr>
          <p:spPr>
            <a:xfrm>
              <a:off x="4237012" y="3888079"/>
              <a:ext cx="10795" cy="34290"/>
            </a:xfrm>
            <a:custGeom>
              <a:avLst/>
              <a:gdLst/>
              <a:ahLst/>
              <a:cxnLst/>
              <a:rect l="l" t="t" r="r" b="b"/>
              <a:pathLst>
                <a:path w="10795" h="34289">
                  <a:moveTo>
                    <a:pt x="6235" y="0"/>
                  </a:moveTo>
                  <a:lnTo>
                    <a:pt x="10693" y="16929"/>
                  </a:lnTo>
                  <a:lnTo>
                    <a:pt x="9804" y="32956"/>
                  </a:lnTo>
                  <a:lnTo>
                    <a:pt x="5346" y="33845"/>
                  </a:lnTo>
                  <a:lnTo>
                    <a:pt x="0" y="17805"/>
                  </a:lnTo>
                  <a:lnTo>
                    <a:pt x="1777" y="876"/>
                  </a:lnTo>
                  <a:lnTo>
                    <a:pt x="623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243247" y="3888079"/>
              <a:ext cx="22860" cy="33020"/>
            </a:xfrm>
            <a:custGeom>
              <a:avLst/>
              <a:gdLst/>
              <a:ahLst/>
              <a:cxnLst/>
              <a:rect l="l" t="t" r="r" b="b"/>
              <a:pathLst>
                <a:path w="22860" h="33020">
                  <a:moveTo>
                    <a:pt x="16916" y="0"/>
                  </a:moveTo>
                  <a:lnTo>
                    <a:pt x="0" y="0"/>
                  </a:lnTo>
                  <a:lnTo>
                    <a:pt x="4457" y="16929"/>
                  </a:lnTo>
                  <a:lnTo>
                    <a:pt x="3568" y="32956"/>
                  </a:lnTo>
                  <a:lnTo>
                    <a:pt x="20485" y="32956"/>
                  </a:lnTo>
                  <a:lnTo>
                    <a:pt x="22263" y="16929"/>
                  </a:lnTo>
                  <a:lnTo>
                    <a:pt x="169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243247" y="3888079"/>
              <a:ext cx="22860" cy="33020"/>
            </a:xfrm>
            <a:custGeom>
              <a:avLst/>
              <a:gdLst/>
              <a:ahLst/>
              <a:cxnLst/>
              <a:rect l="l" t="t" r="r" b="b"/>
              <a:pathLst>
                <a:path w="22860" h="33020">
                  <a:moveTo>
                    <a:pt x="3568" y="32956"/>
                  </a:moveTo>
                  <a:lnTo>
                    <a:pt x="20485" y="32956"/>
                  </a:lnTo>
                  <a:lnTo>
                    <a:pt x="22263" y="16929"/>
                  </a:lnTo>
                  <a:lnTo>
                    <a:pt x="16916" y="0"/>
                  </a:lnTo>
                  <a:lnTo>
                    <a:pt x="0" y="0"/>
                  </a:lnTo>
                  <a:lnTo>
                    <a:pt x="4457" y="16929"/>
                  </a:lnTo>
                  <a:lnTo>
                    <a:pt x="3568" y="3295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247705" y="390500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513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10052647" y="2735911"/>
            <a:ext cx="376555" cy="191135"/>
            <a:chOff x="4998046" y="2735910"/>
            <a:chExt cx="376555" cy="191135"/>
          </a:xfrm>
        </p:grpSpPr>
        <p:pic>
          <p:nvPicPr>
            <p:cNvPr id="85" name="object 8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3070" y="2748381"/>
              <a:ext cx="310984" cy="178257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5000332" y="2746209"/>
              <a:ext cx="361950" cy="17145"/>
            </a:xfrm>
            <a:custGeom>
              <a:avLst/>
              <a:gdLst/>
              <a:ahLst/>
              <a:cxnLst/>
              <a:rect l="l" t="t" r="r" b="b"/>
              <a:pathLst>
                <a:path w="361950" h="17144">
                  <a:moveTo>
                    <a:pt x="114896" y="16929"/>
                  </a:moveTo>
                  <a:lnTo>
                    <a:pt x="361632" y="12471"/>
                  </a:lnTo>
                  <a:lnTo>
                    <a:pt x="333997" y="0"/>
                  </a:lnTo>
                  <a:lnTo>
                    <a:pt x="87287" y="4457"/>
                  </a:lnTo>
                  <a:lnTo>
                    <a:pt x="114896" y="16929"/>
                  </a:lnTo>
                  <a:close/>
                </a:path>
                <a:path w="361950" h="17144">
                  <a:moveTo>
                    <a:pt x="87287" y="4457"/>
                  </a:moveTo>
                  <a:lnTo>
                    <a:pt x="0" y="801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9179" y="2803601"/>
              <a:ext cx="104330" cy="104330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5134825" y="2742641"/>
              <a:ext cx="57150" cy="10160"/>
            </a:xfrm>
            <a:custGeom>
              <a:avLst/>
              <a:gdLst/>
              <a:ahLst/>
              <a:cxnLst/>
              <a:rect l="l" t="t" r="r" b="b"/>
              <a:pathLst>
                <a:path w="57150" h="10160">
                  <a:moveTo>
                    <a:pt x="28498" y="0"/>
                  </a:moveTo>
                  <a:lnTo>
                    <a:pt x="17659" y="321"/>
                  </a:lnTo>
                  <a:lnTo>
                    <a:pt x="8572" y="1228"/>
                  </a:lnTo>
                  <a:lnTo>
                    <a:pt x="2324" y="2636"/>
                  </a:lnTo>
                  <a:lnTo>
                    <a:pt x="0" y="4457"/>
                  </a:lnTo>
                  <a:lnTo>
                    <a:pt x="2324" y="6418"/>
                  </a:lnTo>
                  <a:lnTo>
                    <a:pt x="8572" y="8131"/>
                  </a:lnTo>
                  <a:lnTo>
                    <a:pt x="17659" y="9344"/>
                  </a:lnTo>
                  <a:lnTo>
                    <a:pt x="28498" y="9804"/>
                  </a:lnTo>
                  <a:lnTo>
                    <a:pt x="39720" y="9344"/>
                  </a:lnTo>
                  <a:lnTo>
                    <a:pt x="48769" y="8131"/>
                  </a:lnTo>
                  <a:lnTo>
                    <a:pt x="54811" y="6418"/>
                  </a:lnTo>
                  <a:lnTo>
                    <a:pt x="57010" y="4457"/>
                  </a:lnTo>
                  <a:lnTo>
                    <a:pt x="54811" y="2636"/>
                  </a:lnTo>
                  <a:lnTo>
                    <a:pt x="48769" y="1228"/>
                  </a:lnTo>
                  <a:lnTo>
                    <a:pt x="39720" y="321"/>
                  </a:lnTo>
                  <a:lnTo>
                    <a:pt x="28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134825" y="2742641"/>
              <a:ext cx="57150" cy="10160"/>
            </a:xfrm>
            <a:custGeom>
              <a:avLst/>
              <a:gdLst/>
              <a:ahLst/>
              <a:cxnLst/>
              <a:rect l="l" t="t" r="r" b="b"/>
              <a:pathLst>
                <a:path w="57150" h="10160">
                  <a:moveTo>
                    <a:pt x="28498" y="9804"/>
                  </a:moveTo>
                  <a:lnTo>
                    <a:pt x="39720" y="9344"/>
                  </a:lnTo>
                  <a:lnTo>
                    <a:pt x="48769" y="8131"/>
                  </a:lnTo>
                  <a:lnTo>
                    <a:pt x="54811" y="6418"/>
                  </a:lnTo>
                  <a:lnTo>
                    <a:pt x="57010" y="4457"/>
                  </a:lnTo>
                  <a:lnTo>
                    <a:pt x="54811" y="2636"/>
                  </a:lnTo>
                  <a:lnTo>
                    <a:pt x="48769" y="1228"/>
                  </a:lnTo>
                  <a:lnTo>
                    <a:pt x="39720" y="321"/>
                  </a:lnTo>
                  <a:lnTo>
                    <a:pt x="28498" y="0"/>
                  </a:lnTo>
                  <a:lnTo>
                    <a:pt x="17659" y="321"/>
                  </a:lnTo>
                  <a:lnTo>
                    <a:pt x="8572" y="1228"/>
                  </a:lnTo>
                  <a:lnTo>
                    <a:pt x="2324" y="2636"/>
                  </a:lnTo>
                  <a:lnTo>
                    <a:pt x="0" y="4457"/>
                  </a:lnTo>
                  <a:lnTo>
                    <a:pt x="2324" y="6418"/>
                  </a:lnTo>
                  <a:lnTo>
                    <a:pt x="8572" y="8131"/>
                  </a:lnTo>
                  <a:lnTo>
                    <a:pt x="17659" y="9344"/>
                  </a:lnTo>
                  <a:lnTo>
                    <a:pt x="28498" y="980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134825" y="2747098"/>
              <a:ext cx="57150" cy="13970"/>
            </a:xfrm>
            <a:custGeom>
              <a:avLst/>
              <a:gdLst/>
              <a:ahLst/>
              <a:cxnLst/>
              <a:rect l="l" t="t" r="r" b="b"/>
              <a:pathLst>
                <a:path w="57150" h="13969">
                  <a:moveTo>
                    <a:pt x="57010" y="0"/>
                  </a:moveTo>
                  <a:lnTo>
                    <a:pt x="54811" y="1960"/>
                  </a:lnTo>
                  <a:lnTo>
                    <a:pt x="48769" y="3673"/>
                  </a:lnTo>
                  <a:lnTo>
                    <a:pt x="39720" y="4886"/>
                  </a:lnTo>
                  <a:lnTo>
                    <a:pt x="28498" y="5346"/>
                  </a:lnTo>
                  <a:lnTo>
                    <a:pt x="17659" y="4886"/>
                  </a:lnTo>
                  <a:lnTo>
                    <a:pt x="8572" y="3673"/>
                  </a:lnTo>
                  <a:lnTo>
                    <a:pt x="2324" y="1960"/>
                  </a:lnTo>
                  <a:lnTo>
                    <a:pt x="0" y="0"/>
                  </a:lnTo>
                  <a:lnTo>
                    <a:pt x="0" y="8026"/>
                  </a:lnTo>
                  <a:lnTo>
                    <a:pt x="2324" y="9986"/>
                  </a:lnTo>
                  <a:lnTo>
                    <a:pt x="8572" y="11699"/>
                  </a:lnTo>
                  <a:lnTo>
                    <a:pt x="17659" y="12912"/>
                  </a:lnTo>
                  <a:lnTo>
                    <a:pt x="28498" y="13373"/>
                  </a:lnTo>
                  <a:lnTo>
                    <a:pt x="39720" y="12912"/>
                  </a:lnTo>
                  <a:lnTo>
                    <a:pt x="48769" y="11699"/>
                  </a:lnTo>
                  <a:lnTo>
                    <a:pt x="54811" y="9986"/>
                  </a:lnTo>
                  <a:lnTo>
                    <a:pt x="57010" y="8026"/>
                  </a:lnTo>
                  <a:lnTo>
                    <a:pt x="570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134825" y="2747098"/>
              <a:ext cx="57150" cy="13970"/>
            </a:xfrm>
            <a:custGeom>
              <a:avLst/>
              <a:gdLst/>
              <a:ahLst/>
              <a:cxnLst/>
              <a:rect l="l" t="t" r="r" b="b"/>
              <a:pathLst>
                <a:path w="57150" h="13969">
                  <a:moveTo>
                    <a:pt x="28498" y="5346"/>
                  </a:moveTo>
                  <a:lnTo>
                    <a:pt x="17659" y="4886"/>
                  </a:lnTo>
                  <a:lnTo>
                    <a:pt x="8572" y="3673"/>
                  </a:lnTo>
                  <a:lnTo>
                    <a:pt x="2324" y="1960"/>
                  </a:lnTo>
                  <a:lnTo>
                    <a:pt x="0" y="0"/>
                  </a:lnTo>
                  <a:lnTo>
                    <a:pt x="0" y="8026"/>
                  </a:lnTo>
                  <a:lnTo>
                    <a:pt x="2324" y="9986"/>
                  </a:lnTo>
                  <a:lnTo>
                    <a:pt x="8572" y="11699"/>
                  </a:lnTo>
                  <a:lnTo>
                    <a:pt x="17659" y="12912"/>
                  </a:lnTo>
                  <a:lnTo>
                    <a:pt x="28498" y="13373"/>
                  </a:lnTo>
                  <a:lnTo>
                    <a:pt x="39720" y="12912"/>
                  </a:lnTo>
                  <a:lnTo>
                    <a:pt x="48769" y="11699"/>
                  </a:lnTo>
                  <a:lnTo>
                    <a:pt x="54811" y="9986"/>
                  </a:lnTo>
                  <a:lnTo>
                    <a:pt x="57010" y="8026"/>
                  </a:lnTo>
                  <a:lnTo>
                    <a:pt x="57010" y="0"/>
                  </a:lnTo>
                  <a:lnTo>
                    <a:pt x="54811" y="1960"/>
                  </a:lnTo>
                  <a:lnTo>
                    <a:pt x="48769" y="3673"/>
                  </a:lnTo>
                  <a:lnTo>
                    <a:pt x="39720" y="4886"/>
                  </a:lnTo>
                  <a:lnTo>
                    <a:pt x="28498" y="534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9227" y="2799156"/>
              <a:ext cx="104330" cy="104330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5264873" y="2738196"/>
              <a:ext cx="57150" cy="10160"/>
            </a:xfrm>
            <a:custGeom>
              <a:avLst/>
              <a:gdLst/>
              <a:ahLst/>
              <a:cxnLst/>
              <a:rect l="l" t="t" r="r" b="b"/>
              <a:pathLst>
                <a:path w="57150" h="10160">
                  <a:moveTo>
                    <a:pt x="28498" y="0"/>
                  </a:moveTo>
                  <a:lnTo>
                    <a:pt x="17278" y="319"/>
                  </a:lnTo>
                  <a:lnTo>
                    <a:pt x="8234" y="1222"/>
                  </a:lnTo>
                  <a:lnTo>
                    <a:pt x="2197" y="2625"/>
                  </a:lnTo>
                  <a:lnTo>
                    <a:pt x="0" y="4445"/>
                  </a:lnTo>
                  <a:lnTo>
                    <a:pt x="2197" y="6410"/>
                  </a:lnTo>
                  <a:lnTo>
                    <a:pt x="8234" y="8123"/>
                  </a:lnTo>
                  <a:lnTo>
                    <a:pt x="17278" y="9333"/>
                  </a:lnTo>
                  <a:lnTo>
                    <a:pt x="28498" y="9791"/>
                  </a:lnTo>
                  <a:lnTo>
                    <a:pt x="39340" y="9333"/>
                  </a:lnTo>
                  <a:lnTo>
                    <a:pt x="48431" y="8123"/>
                  </a:lnTo>
                  <a:lnTo>
                    <a:pt x="54684" y="6410"/>
                  </a:lnTo>
                  <a:lnTo>
                    <a:pt x="57010" y="4445"/>
                  </a:lnTo>
                  <a:lnTo>
                    <a:pt x="54684" y="2625"/>
                  </a:lnTo>
                  <a:lnTo>
                    <a:pt x="48431" y="1222"/>
                  </a:lnTo>
                  <a:lnTo>
                    <a:pt x="39340" y="319"/>
                  </a:lnTo>
                  <a:lnTo>
                    <a:pt x="28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264873" y="2738196"/>
              <a:ext cx="57150" cy="10160"/>
            </a:xfrm>
            <a:custGeom>
              <a:avLst/>
              <a:gdLst/>
              <a:ahLst/>
              <a:cxnLst/>
              <a:rect l="l" t="t" r="r" b="b"/>
              <a:pathLst>
                <a:path w="57150" h="10160">
                  <a:moveTo>
                    <a:pt x="28498" y="9791"/>
                  </a:moveTo>
                  <a:lnTo>
                    <a:pt x="39340" y="9333"/>
                  </a:lnTo>
                  <a:lnTo>
                    <a:pt x="48431" y="8123"/>
                  </a:lnTo>
                  <a:lnTo>
                    <a:pt x="54684" y="6410"/>
                  </a:lnTo>
                  <a:lnTo>
                    <a:pt x="57010" y="4445"/>
                  </a:lnTo>
                  <a:lnTo>
                    <a:pt x="54684" y="2625"/>
                  </a:lnTo>
                  <a:lnTo>
                    <a:pt x="48431" y="1222"/>
                  </a:lnTo>
                  <a:lnTo>
                    <a:pt x="39340" y="319"/>
                  </a:lnTo>
                  <a:lnTo>
                    <a:pt x="28498" y="0"/>
                  </a:lnTo>
                  <a:lnTo>
                    <a:pt x="17278" y="319"/>
                  </a:lnTo>
                  <a:lnTo>
                    <a:pt x="8234" y="1222"/>
                  </a:lnTo>
                  <a:lnTo>
                    <a:pt x="2197" y="2625"/>
                  </a:lnTo>
                  <a:lnTo>
                    <a:pt x="0" y="4445"/>
                  </a:lnTo>
                  <a:lnTo>
                    <a:pt x="2197" y="6410"/>
                  </a:lnTo>
                  <a:lnTo>
                    <a:pt x="8234" y="8123"/>
                  </a:lnTo>
                  <a:lnTo>
                    <a:pt x="17278" y="9333"/>
                  </a:lnTo>
                  <a:lnTo>
                    <a:pt x="28498" y="979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64873" y="2742641"/>
              <a:ext cx="57150" cy="12700"/>
            </a:xfrm>
            <a:custGeom>
              <a:avLst/>
              <a:gdLst/>
              <a:ahLst/>
              <a:cxnLst/>
              <a:rect l="l" t="t" r="r" b="b"/>
              <a:pathLst>
                <a:path w="57150" h="12700">
                  <a:moveTo>
                    <a:pt x="57010" y="0"/>
                  </a:moveTo>
                  <a:lnTo>
                    <a:pt x="54684" y="1965"/>
                  </a:lnTo>
                  <a:lnTo>
                    <a:pt x="48431" y="3678"/>
                  </a:lnTo>
                  <a:lnTo>
                    <a:pt x="39340" y="4888"/>
                  </a:lnTo>
                  <a:lnTo>
                    <a:pt x="28498" y="5346"/>
                  </a:lnTo>
                  <a:lnTo>
                    <a:pt x="17278" y="4888"/>
                  </a:lnTo>
                  <a:lnTo>
                    <a:pt x="8234" y="3678"/>
                  </a:lnTo>
                  <a:lnTo>
                    <a:pt x="2197" y="1965"/>
                  </a:lnTo>
                  <a:lnTo>
                    <a:pt x="0" y="0"/>
                  </a:lnTo>
                  <a:lnTo>
                    <a:pt x="0" y="8026"/>
                  </a:lnTo>
                  <a:lnTo>
                    <a:pt x="2197" y="9848"/>
                  </a:lnTo>
                  <a:lnTo>
                    <a:pt x="8234" y="11255"/>
                  </a:lnTo>
                  <a:lnTo>
                    <a:pt x="17278" y="12162"/>
                  </a:lnTo>
                  <a:lnTo>
                    <a:pt x="28498" y="12484"/>
                  </a:lnTo>
                  <a:lnTo>
                    <a:pt x="39340" y="12162"/>
                  </a:lnTo>
                  <a:lnTo>
                    <a:pt x="48431" y="11255"/>
                  </a:lnTo>
                  <a:lnTo>
                    <a:pt x="54684" y="9848"/>
                  </a:lnTo>
                  <a:lnTo>
                    <a:pt x="57010" y="8026"/>
                  </a:lnTo>
                  <a:lnTo>
                    <a:pt x="570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264873" y="2742641"/>
              <a:ext cx="57150" cy="12700"/>
            </a:xfrm>
            <a:custGeom>
              <a:avLst/>
              <a:gdLst/>
              <a:ahLst/>
              <a:cxnLst/>
              <a:rect l="l" t="t" r="r" b="b"/>
              <a:pathLst>
                <a:path w="57150" h="12700">
                  <a:moveTo>
                    <a:pt x="28498" y="5346"/>
                  </a:moveTo>
                  <a:lnTo>
                    <a:pt x="17278" y="4888"/>
                  </a:lnTo>
                  <a:lnTo>
                    <a:pt x="8234" y="3678"/>
                  </a:lnTo>
                  <a:lnTo>
                    <a:pt x="2197" y="1965"/>
                  </a:lnTo>
                  <a:lnTo>
                    <a:pt x="0" y="0"/>
                  </a:lnTo>
                  <a:lnTo>
                    <a:pt x="0" y="8026"/>
                  </a:lnTo>
                  <a:lnTo>
                    <a:pt x="2197" y="9848"/>
                  </a:lnTo>
                  <a:lnTo>
                    <a:pt x="8234" y="11255"/>
                  </a:lnTo>
                  <a:lnTo>
                    <a:pt x="17278" y="12162"/>
                  </a:lnTo>
                  <a:lnTo>
                    <a:pt x="28498" y="12484"/>
                  </a:lnTo>
                  <a:lnTo>
                    <a:pt x="39340" y="12162"/>
                  </a:lnTo>
                  <a:lnTo>
                    <a:pt x="48431" y="11255"/>
                  </a:lnTo>
                  <a:lnTo>
                    <a:pt x="54684" y="9848"/>
                  </a:lnTo>
                  <a:lnTo>
                    <a:pt x="57010" y="8026"/>
                  </a:lnTo>
                  <a:lnTo>
                    <a:pt x="57010" y="0"/>
                  </a:lnTo>
                  <a:lnTo>
                    <a:pt x="54684" y="1965"/>
                  </a:lnTo>
                  <a:lnTo>
                    <a:pt x="48431" y="3678"/>
                  </a:lnTo>
                  <a:lnTo>
                    <a:pt x="39340" y="4888"/>
                  </a:lnTo>
                  <a:lnTo>
                    <a:pt x="28498" y="534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9611767" y="2755507"/>
            <a:ext cx="459105" cy="191135"/>
            <a:chOff x="4557166" y="2755506"/>
            <a:chExt cx="459105" cy="191135"/>
          </a:xfrm>
        </p:grpSpPr>
        <p:pic>
          <p:nvPicPr>
            <p:cNvPr id="98" name="object 9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57166" y="2759951"/>
              <a:ext cx="295821" cy="186283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4561230" y="2757792"/>
              <a:ext cx="284480" cy="29845"/>
            </a:xfrm>
            <a:custGeom>
              <a:avLst/>
              <a:gdLst/>
              <a:ahLst/>
              <a:cxnLst/>
              <a:rect l="l" t="t" r="r" b="b"/>
              <a:pathLst>
                <a:path w="284479" h="29844">
                  <a:moveTo>
                    <a:pt x="37401" y="29387"/>
                  </a:moveTo>
                  <a:lnTo>
                    <a:pt x="284124" y="24942"/>
                  </a:lnTo>
                  <a:lnTo>
                    <a:pt x="246722" y="0"/>
                  </a:lnTo>
                  <a:lnTo>
                    <a:pt x="0" y="4445"/>
                  </a:lnTo>
                  <a:lnTo>
                    <a:pt x="37401" y="2938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02581" y="2827642"/>
              <a:ext cx="103441" cy="104330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4618228" y="2766694"/>
              <a:ext cx="56515" cy="10160"/>
            </a:xfrm>
            <a:custGeom>
              <a:avLst/>
              <a:gdLst/>
              <a:ahLst/>
              <a:cxnLst/>
              <a:rect l="l" t="t" r="r" b="b"/>
              <a:pathLst>
                <a:path w="56514" h="10160">
                  <a:moveTo>
                    <a:pt x="28498" y="0"/>
                  </a:moveTo>
                  <a:lnTo>
                    <a:pt x="17284" y="333"/>
                  </a:lnTo>
                  <a:lnTo>
                    <a:pt x="8239" y="1335"/>
                  </a:lnTo>
                  <a:lnTo>
                    <a:pt x="2199" y="3005"/>
                  </a:lnTo>
                  <a:lnTo>
                    <a:pt x="0" y="5346"/>
                  </a:lnTo>
                  <a:lnTo>
                    <a:pt x="2199" y="7171"/>
                  </a:lnTo>
                  <a:lnTo>
                    <a:pt x="8239" y="8574"/>
                  </a:lnTo>
                  <a:lnTo>
                    <a:pt x="17284" y="9474"/>
                  </a:lnTo>
                  <a:lnTo>
                    <a:pt x="28498" y="9791"/>
                  </a:lnTo>
                  <a:lnTo>
                    <a:pt x="39204" y="9474"/>
                  </a:lnTo>
                  <a:lnTo>
                    <a:pt x="47985" y="8574"/>
                  </a:lnTo>
                  <a:lnTo>
                    <a:pt x="53925" y="7171"/>
                  </a:lnTo>
                  <a:lnTo>
                    <a:pt x="56108" y="5346"/>
                  </a:lnTo>
                  <a:lnTo>
                    <a:pt x="53925" y="3005"/>
                  </a:lnTo>
                  <a:lnTo>
                    <a:pt x="47985" y="1335"/>
                  </a:lnTo>
                  <a:lnTo>
                    <a:pt x="39204" y="333"/>
                  </a:lnTo>
                  <a:lnTo>
                    <a:pt x="28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618228" y="2766694"/>
              <a:ext cx="56515" cy="10160"/>
            </a:xfrm>
            <a:custGeom>
              <a:avLst/>
              <a:gdLst/>
              <a:ahLst/>
              <a:cxnLst/>
              <a:rect l="l" t="t" r="r" b="b"/>
              <a:pathLst>
                <a:path w="56514" h="10160">
                  <a:moveTo>
                    <a:pt x="28498" y="9791"/>
                  </a:moveTo>
                  <a:lnTo>
                    <a:pt x="39204" y="9474"/>
                  </a:lnTo>
                  <a:lnTo>
                    <a:pt x="47985" y="8574"/>
                  </a:lnTo>
                  <a:lnTo>
                    <a:pt x="53925" y="7171"/>
                  </a:lnTo>
                  <a:lnTo>
                    <a:pt x="56108" y="5346"/>
                  </a:lnTo>
                  <a:lnTo>
                    <a:pt x="53925" y="3005"/>
                  </a:lnTo>
                  <a:lnTo>
                    <a:pt x="47985" y="1335"/>
                  </a:lnTo>
                  <a:lnTo>
                    <a:pt x="39204" y="333"/>
                  </a:lnTo>
                  <a:lnTo>
                    <a:pt x="28498" y="0"/>
                  </a:lnTo>
                  <a:lnTo>
                    <a:pt x="17284" y="333"/>
                  </a:lnTo>
                  <a:lnTo>
                    <a:pt x="8239" y="1335"/>
                  </a:lnTo>
                  <a:lnTo>
                    <a:pt x="2199" y="3005"/>
                  </a:lnTo>
                  <a:lnTo>
                    <a:pt x="0" y="5346"/>
                  </a:lnTo>
                  <a:lnTo>
                    <a:pt x="2199" y="7171"/>
                  </a:lnTo>
                  <a:lnTo>
                    <a:pt x="8239" y="8574"/>
                  </a:lnTo>
                  <a:lnTo>
                    <a:pt x="17284" y="9474"/>
                  </a:lnTo>
                  <a:lnTo>
                    <a:pt x="28498" y="979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618228" y="2772041"/>
              <a:ext cx="56515" cy="12700"/>
            </a:xfrm>
            <a:custGeom>
              <a:avLst/>
              <a:gdLst/>
              <a:ahLst/>
              <a:cxnLst/>
              <a:rect l="l" t="t" r="r" b="b"/>
              <a:pathLst>
                <a:path w="56514" h="12700">
                  <a:moveTo>
                    <a:pt x="56108" y="0"/>
                  </a:moveTo>
                  <a:lnTo>
                    <a:pt x="53925" y="1825"/>
                  </a:lnTo>
                  <a:lnTo>
                    <a:pt x="47985" y="3227"/>
                  </a:lnTo>
                  <a:lnTo>
                    <a:pt x="39204" y="4127"/>
                  </a:lnTo>
                  <a:lnTo>
                    <a:pt x="28498" y="4445"/>
                  </a:lnTo>
                  <a:lnTo>
                    <a:pt x="17284" y="4127"/>
                  </a:lnTo>
                  <a:lnTo>
                    <a:pt x="8239" y="3227"/>
                  </a:lnTo>
                  <a:lnTo>
                    <a:pt x="2199" y="1825"/>
                  </a:lnTo>
                  <a:lnTo>
                    <a:pt x="0" y="0"/>
                  </a:lnTo>
                  <a:lnTo>
                    <a:pt x="0" y="7112"/>
                  </a:lnTo>
                  <a:lnTo>
                    <a:pt x="2199" y="9079"/>
                  </a:lnTo>
                  <a:lnTo>
                    <a:pt x="8239" y="10796"/>
                  </a:lnTo>
                  <a:lnTo>
                    <a:pt x="17284" y="12010"/>
                  </a:lnTo>
                  <a:lnTo>
                    <a:pt x="28498" y="12471"/>
                  </a:lnTo>
                  <a:lnTo>
                    <a:pt x="39204" y="12010"/>
                  </a:lnTo>
                  <a:lnTo>
                    <a:pt x="47985" y="10796"/>
                  </a:lnTo>
                  <a:lnTo>
                    <a:pt x="53925" y="9079"/>
                  </a:lnTo>
                  <a:lnTo>
                    <a:pt x="56108" y="7112"/>
                  </a:lnTo>
                  <a:lnTo>
                    <a:pt x="56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618228" y="2772041"/>
              <a:ext cx="215900" cy="153670"/>
            </a:xfrm>
            <a:custGeom>
              <a:avLst/>
              <a:gdLst/>
              <a:ahLst/>
              <a:cxnLst/>
              <a:rect l="l" t="t" r="r" b="b"/>
              <a:pathLst>
                <a:path w="215900" h="153669">
                  <a:moveTo>
                    <a:pt x="28498" y="4445"/>
                  </a:moveTo>
                  <a:lnTo>
                    <a:pt x="17284" y="4127"/>
                  </a:lnTo>
                  <a:lnTo>
                    <a:pt x="8239" y="3227"/>
                  </a:lnTo>
                  <a:lnTo>
                    <a:pt x="2199" y="1825"/>
                  </a:lnTo>
                  <a:lnTo>
                    <a:pt x="0" y="0"/>
                  </a:lnTo>
                  <a:lnTo>
                    <a:pt x="0" y="7112"/>
                  </a:lnTo>
                  <a:lnTo>
                    <a:pt x="2199" y="9079"/>
                  </a:lnTo>
                  <a:lnTo>
                    <a:pt x="8239" y="10796"/>
                  </a:lnTo>
                  <a:lnTo>
                    <a:pt x="17284" y="12010"/>
                  </a:lnTo>
                  <a:lnTo>
                    <a:pt x="28498" y="12471"/>
                  </a:lnTo>
                  <a:lnTo>
                    <a:pt x="39204" y="12010"/>
                  </a:lnTo>
                  <a:lnTo>
                    <a:pt x="47985" y="10796"/>
                  </a:lnTo>
                  <a:lnTo>
                    <a:pt x="53925" y="9079"/>
                  </a:lnTo>
                  <a:lnTo>
                    <a:pt x="56108" y="7112"/>
                  </a:lnTo>
                  <a:lnTo>
                    <a:pt x="56108" y="0"/>
                  </a:lnTo>
                  <a:lnTo>
                    <a:pt x="53925" y="1825"/>
                  </a:lnTo>
                  <a:lnTo>
                    <a:pt x="47985" y="3227"/>
                  </a:lnTo>
                  <a:lnTo>
                    <a:pt x="39204" y="4127"/>
                  </a:lnTo>
                  <a:lnTo>
                    <a:pt x="28498" y="4445"/>
                  </a:lnTo>
                  <a:close/>
                </a:path>
                <a:path w="215900" h="153669">
                  <a:moveTo>
                    <a:pt x="165671" y="153200"/>
                  </a:moveTo>
                  <a:lnTo>
                    <a:pt x="185112" y="149290"/>
                  </a:lnTo>
                  <a:lnTo>
                    <a:pt x="200961" y="138617"/>
                  </a:lnTo>
                  <a:lnTo>
                    <a:pt x="211634" y="122767"/>
                  </a:lnTo>
                  <a:lnTo>
                    <a:pt x="215544" y="103327"/>
                  </a:lnTo>
                  <a:lnTo>
                    <a:pt x="211634" y="83879"/>
                  </a:lnTo>
                  <a:lnTo>
                    <a:pt x="200961" y="68025"/>
                  </a:lnTo>
                  <a:lnTo>
                    <a:pt x="185112" y="57351"/>
                  </a:lnTo>
                  <a:lnTo>
                    <a:pt x="165671" y="53441"/>
                  </a:lnTo>
                  <a:lnTo>
                    <a:pt x="146228" y="57351"/>
                  </a:lnTo>
                  <a:lnTo>
                    <a:pt x="130375" y="68025"/>
                  </a:lnTo>
                  <a:lnTo>
                    <a:pt x="119697" y="83879"/>
                  </a:lnTo>
                  <a:lnTo>
                    <a:pt x="115785" y="103327"/>
                  </a:lnTo>
                  <a:lnTo>
                    <a:pt x="119697" y="122767"/>
                  </a:lnTo>
                  <a:lnTo>
                    <a:pt x="130375" y="138617"/>
                  </a:lnTo>
                  <a:lnTo>
                    <a:pt x="146228" y="149290"/>
                  </a:lnTo>
                  <a:lnTo>
                    <a:pt x="165671" y="153200"/>
                  </a:lnTo>
                  <a:close/>
                </a:path>
                <a:path w="215900" h="153669">
                  <a:moveTo>
                    <a:pt x="203085" y="69469"/>
                  </a:moveTo>
                  <a:lnTo>
                    <a:pt x="203085" y="133604"/>
                  </a:lnTo>
                </a:path>
                <a:path w="215900" h="153669">
                  <a:moveTo>
                    <a:pt x="130035" y="69469"/>
                  </a:moveTo>
                  <a:lnTo>
                    <a:pt x="130035" y="13360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748263" y="2762237"/>
              <a:ext cx="56515" cy="10160"/>
            </a:xfrm>
            <a:custGeom>
              <a:avLst/>
              <a:gdLst/>
              <a:ahLst/>
              <a:cxnLst/>
              <a:rect l="l" t="t" r="r" b="b"/>
              <a:pathLst>
                <a:path w="56514" h="10160">
                  <a:moveTo>
                    <a:pt x="28511" y="0"/>
                  </a:moveTo>
                  <a:lnTo>
                    <a:pt x="17295" y="321"/>
                  </a:lnTo>
                  <a:lnTo>
                    <a:pt x="8245" y="1228"/>
                  </a:lnTo>
                  <a:lnTo>
                    <a:pt x="2201" y="2636"/>
                  </a:lnTo>
                  <a:lnTo>
                    <a:pt x="0" y="4457"/>
                  </a:lnTo>
                  <a:lnTo>
                    <a:pt x="2201" y="6418"/>
                  </a:lnTo>
                  <a:lnTo>
                    <a:pt x="8245" y="8131"/>
                  </a:lnTo>
                  <a:lnTo>
                    <a:pt x="17295" y="9344"/>
                  </a:lnTo>
                  <a:lnTo>
                    <a:pt x="28511" y="9804"/>
                  </a:lnTo>
                  <a:lnTo>
                    <a:pt x="39212" y="9344"/>
                  </a:lnTo>
                  <a:lnTo>
                    <a:pt x="47993" y="8131"/>
                  </a:lnTo>
                  <a:lnTo>
                    <a:pt x="53936" y="6418"/>
                  </a:lnTo>
                  <a:lnTo>
                    <a:pt x="56121" y="4457"/>
                  </a:lnTo>
                  <a:lnTo>
                    <a:pt x="53936" y="2636"/>
                  </a:lnTo>
                  <a:lnTo>
                    <a:pt x="47993" y="1228"/>
                  </a:lnTo>
                  <a:lnTo>
                    <a:pt x="39212" y="321"/>
                  </a:lnTo>
                  <a:lnTo>
                    <a:pt x="285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748263" y="2762237"/>
              <a:ext cx="56515" cy="10160"/>
            </a:xfrm>
            <a:custGeom>
              <a:avLst/>
              <a:gdLst/>
              <a:ahLst/>
              <a:cxnLst/>
              <a:rect l="l" t="t" r="r" b="b"/>
              <a:pathLst>
                <a:path w="56514" h="10160">
                  <a:moveTo>
                    <a:pt x="28511" y="9804"/>
                  </a:moveTo>
                  <a:lnTo>
                    <a:pt x="39212" y="9344"/>
                  </a:lnTo>
                  <a:lnTo>
                    <a:pt x="47993" y="8131"/>
                  </a:lnTo>
                  <a:lnTo>
                    <a:pt x="53936" y="6418"/>
                  </a:lnTo>
                  <a:lnTo>
                    <a:pt x="56121" y="4457"/>
                  </a:lnTo>
                  <a:lnTo>
                    <a:pt x="53936" y="2636"/>
                  </a:lnTo>
                  <a:lnTo>
                    <a:pt x="47993" y="1228"/>
                  </a:lnTo>
                  <a:lnTo>
                    <a:pt x="39212" y="321"/>
                  </a:lnTo>
                  <a:lnTo>
                    <a:pt x="28511" y="0"/>
                  </a:lnTo>
                  <a:lnTo>
                    <a:pt x="17295" y="321"/>
                  </a:lnTo>
                  <a:lnTo>
                    <a:pt x="8245" y="1228"/>
                  </a:lnTo>
                  <a:lnTo>
                    <a:pt x="2201" y="2636"/>
                  </a:lnTo>
                  <a:lnTo>
                    <a:pt x="0" y="4457"/>
                  </a:lnTo>
                  <a:lnTo>
                    <a:pt x="2201" y="6418"/>
                  </a:lnTo>
                  <a:lnTo>
                    <a:pt x="8245" y="8131"/>
                  </a:lnTo>
                  <a:lnTo>
                    <a:pt x="17295" y="9344"/>
                  </a:lnTo>
                  <a:lnTo>
                    <a:pt x="28511" y="980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748263" y="2766694"/>
              <a:ext cx="56515" cy="13970"/>
            </a:xfrm>
            <a:custGeom>
              <a:avLst/>
              <a:gdLst/>
              <a:ahLst/>
              <a:cxnLst/>
              <a:rect l="l" t="t" r="r" b="b"/>
              <a:pathLst>
                <a:path w="56514" h="13969">
                  <a:moveTo>
                    <a:pt x="56121" y="0"/>
                  </a:moveTo>
                  <a:lnTo>
                    <a:pt x="53936" y="1960"/>
                  </a:lnTo>
                  <a:lnTo>
                    <a:pt x="47993" y="3673"/>
                  </a:lnTo>
                  <a:lnTo>
                    <a:pt x="39212" y="4886"/>
                  </a:lnTo>
                  <a:lnTo>
                    <a:pt x="28511" y="5346"/>
                  </a:lnTo>
                  <a:lnTo>
                    <a:pt x="17295" y="4886"/>
                  </a:lnTo>
                  <a:lnTo>
                    <a:pt x="8245" y="3673"/>
                  </a:lnTo>
                  <a:lnTo>
                    <a:pt x="2201" y="1960"/>
                  </a:lnTo>
                  <a:lnTo>
                    <a:pt x="0" y="0"/>
                  </a:lnTo>
                  <a:lnTo>
                    <a:pt x="0" y="8026"/>
                  </a:lnTo>
                  <a:lnTo>
                    <a:pt x="2201" y="9984"/>
                  </a:lnTo>
                  <a:lnTo>
                    <a:pt x="8245" y="11693"/>
                  </a:lnTo>
                  <a:lnTo>
                    <a:pt x="17295" y="12902"/>
                  </a:lnTo>
                  <a:lnTo>
                    <a:pt x="28511" y="13360"/>
                  </a:lnTo>
                  <a:lnTo>
                    <a:pt x="39212" y="12902"/>
                  </a:lnTo>
                  <a:lnTo>
                    <a:pt x="47993" y="11693"/>
                  </a:lnTo>
                  <a:lnTo>
                    <a:pt x="53936" y="9984"/>
                  </a:lnTo>
                  <a:lnTo>
                    <a:pt x="56121" y="8026"/>
                  </a:lnTo>
                  <a:lnTo>
                    <a:pt x="561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748263" y="2766694"/>
              <a:ext cx="265430" cy="127000"/>
            </a:xfrm>
            <a:custGeom>
              <a:avLst/>
              <a:gdLst/>
              <a:ahLst/>
              <a:cxnLst/>
              <a:rect l="l" t="t" r="r" b="b"/>
              <a:pathLst>
                <a:path w="265429" h="127000">
                  <a:moveTo>
                    <a:pt x="28511" y="5346"/>
                  </a:moveTo>
                  <a:lnTo>
                    <a:pt x="17295" y="4886"/>
                  </a:lnTo>
                  <a:lnTo>
                    <a:pt x="8245" y="3673"/>
                  </a:lnTo>
                  <a:lnTo>
                    <a:pt x="2201" y="1960"/>
                  </a:lnTo>
                  <a:lnTo>
                    <a:pt x="0" y="0"/>
                  </a:lnTo>
                  <a:lnTo>
                    <a:pt x="0" y="8026"/>
                  </a:lnTo>
                  <a:lnTo>
                    <a:pt x="2201" y="9984"/>
                  </a:lnTo>
                  <a:lnTo>
                    <a:pt x="8245" y="11693"/>
                  </a:lnTo>
                  <a:lnTo>
                    <a:pt x="17295" y="12902"/>
                  </a:lnTo>
                  <a:lnTo>
                    <a:pt x="28511" y="13360"/>
                  </a:lnTo>
                  <a:lnTo>
                    <a:pt x="39212" y="12902"/>
                  </a:lnTo>
                  <a:lnTo>
                    <a:pt x="47993" y="11693"/>
                  </a:lnTo>
                  <a:lnTo>
                    <a:pt x="53936" y="9984"/>
                  </a:lnTo>
                  <a:lnTo>
                    <a:pt x="56121" y="8026"/>
                  </a:lnTo>
                  <a:lnTo>
                    <a:pt x="56121" y="0"/>
                  </a:lnTo>
                  <a:lnTo>
                    <a:pt x="53936" y="1960"/>
                  </a:lnTo>
                  <a:lnTo>
                    <a:pt x="47993" y="3673"/>
                  </a:lnTo>
                  <a:lnTo>
                    <a:pt x="39212" y="4886"/>
                  </a:lnTo>
                  <a:lnTo>
                    <a:pt x="28511" y="5346"/>
                  </a:lnTo>
                  <a:close/>
                </a:path>
                <a:path w="265429" h="127000">
                  <a:moveTo>
                    <a:pt x="265429" y="120243"/>
                  </a:moveTo>
                  <a:lnTo>
                    <a:pt x="265429" y="97980"/>
                  </a:lnTo>
                  <a:lnTo>
                    <a:pt x="128269" y="104216"/>
                  </a:lnTo>
                  <a:lnTo>
                    <a:pt x="128269" y="126479"/>
                  </a:lnTo>
                  <a:lnTo>
                    <a:pt x="265429" y="1202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917503" y="2821038"/>
              <a:ext cx="56515" cy="10160"/>
            </a:xfrm>
            <a:custGeom>
              <a:avLst/>
              <a:gdLst/>
              <a:ahLst/>
              <a:cxnLst/>
              <a:rect l="l" t="t" r="r" b="b"/>
              <a:pathLst>
                <a:path w="56514" h="10160">
                  <a:moveTo>
                    <a:pt x="28498" y="0"/>
                  </a:moveTo>
                  <a:lnTo>
                    <a:pt x="17278" y="970"/>
                  </a:lnTo>
                  <a:lnTo>
                    <a:pt x="8234" y="2439"/>
                  </a:lnTo>
                  <a:lnTo>
                    <a:pt x="2197" y="4245"/>
                  </a:lnTo>
                  <a:lnTo>
                    <a:pt x="0" y="6223"/>
                  </a:lnTo>
                  <a:lnTo>
                    <a:pt x="2197" y="8030"/>
                  </a:lnTo>
                  <a:lnTo>
                    <a:pt x="8234" y="9342"/>
                  </a:lnTo>
                  <a:lnTo>
                    <a:pt x="17278" y="9989"/>
                  </a:lnTo>
                  <a:lnTo>
                    <a:pt x="28498" y="9804"/>
                  </a:lnTo>
                  <a:lnTo>
                    <a:pt x="39199" y="9342"/>
                  </a:lnTo>
                  <a:lnTo>
                    <a:pt x="47980" y="8124"/>
                  </a:lnTo>
                  <a:lnTo>
                    <a:pt x="53923" y="6407"/>
                  </a:lnTo>
                  <a:lnTo>
                    <a:pt x="56108" y="4445"/>
                  </a:lnTo>
                  <a:lnTo>
                    <a:pt x="53923" y="2625"/>
                  </a:lnTo>
                  <a:lnTo>
                    <a:pt x="47980" y="1222"/>
                  </a:lnTo>
                  <a:lnTo>
                    <a:pt x="39199" y="319"/>
                  </a:lnTo>
                  <a:lnTo>
                    <a:pt x="28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917503" y="2821038"/>
              <a:ext cx="56515" cy="10160"/>
            </a:xfrm>
            <a:custGeom>
              <a:avLst/>
              <a:gdLst/>
              <a:ahLst/>
              <a:cxnLst/>
              <a:rect l="l" t="t" r="r" b="b"/>
              <a:pathLst>
                <a:path w="56514" h="10160">
                  <a:moveTo>
                    <a:pt x="28498" y="9804"/>
                  </a:moveTo>
                  <a:lnTo>
                    <a:pt x="39199" y="9342"/>
                  </a:lnTo>
                  <a:lnTo>
                    <a:pt x="47980" y="8124"/>
                  </a:lnTo>
                  <a:lnTo>
                    <a:pt x="53923" y="6407"/>
                  </a:lnTo>
                  <a:lnTo>
                    <a:pt x="56108" y="4445"/>
                  </a:lnTo>
                  <a:lnTo>
                    <a:pt x="53923" y="2625"/>
                  </a:lnTo>
                  <a:lnTo>
                    <a:pt x="47980" y="1222"/>
                  </a:lnTo>
                  <a:lnTo>
                    <a:pt x="39199" y="319"/>
                  </a:lnTo>
                  <a:lnTo>
                    <a:pt x="28498" y="0"/>
                  </a:lnTo>
                  <a:lnTo>
                    <a:pt x="17278" y="970"/>
                  </a:lnTo>
                  <a:lnTo>
                    <a:pt x="8234" y="2439"/>
                  </a:lnTo>
                  <a:lnTo>
                    <a:pt x="2197" y="4245"/>
                  </a:lnTo>
                  <a:lnTo>
                    <a:pt x="0" y="6223"/>
                  </a:lnTo>
                  <a:lnTo>
                    <a:pt x="2197" y="8030"/>
                  </a:lnTo>
                  <a:lnTo>
                    <a:pt x="8234" y="9342"/>
                  </a:lnTo>
                  <a:lnTo>
                    <a:pt x="17278" y="9989"/>
                  </a:lnTo>
                  <a:lnTo>
                    <a:pt x="28498" y="980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917503" y="2825483"/>
              <a:ext cx="56515" cy="34290"/>
            </a:xfrm>
            <a:custGeom>
              <a:avLst/>
              <a:gdLst/>
              <a:ahLst/>
              <a:cxnLst/>
              <a:rect l="l" t="t" r="r" b="b"/>
              <a:pathLst>
                <a:path w="56514" h="34289">
                  <a:moveTo>
                    <a:pt x="56108" y="0"/>
                  </a:moveTo>
                  <a:lnTo>
                    <a:pt x="17278" y="5544"/>
                  </a:lnTo>
                  <a:lnTo>
                    <a:pt x="8234" y="4897"/>
                  </a:lnTo>
                  <a:lnTo>
                    <a:pt x="2197" y="3585"/>
                  </a:lnTo>
                  <a:lnTo>
                    <a:pt x="0" y="1777"/>
                  </a:lnTo>
                  <a:lnTo>
                    <a:pt x="0" y="30289"/>
                  </a:lnTo>
                  <a:lnTo>
                    <a:pt x="2197" y="32095"/>
                  </a:lnTo>
                  <a:lnTo>
                    <a:pt x="8234" y="33400"/>
                  </a:lnTo>
                  <a:lnTo>
                    <a:pt x="17278" y="34039"/>
                  </a:lnTo>
                  <a:lnTo>
                    <a:pt x="28498" y="33845"/>
                  </a:lnTo>
                  <a:lnTo>
                    <a:pt x="39199" y="33386"/>
                  </a:lnTo>
                  <a:lnTo>
                    <a:pt x="47980" y="32177"/>
                  </a:lnTo>
                  <a:lnTo>
                    <a:pt x="53923" y="30464"/>
                  </a:lnTo>
                  <a:lnTo>
                    <a:pt x="56108" y="28498"/>
                  </a:lnTo>
                  <a:lnTo>
                    <a:pt x="5610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929962" y="2830842"/>
              <a:ext cx="27940" cy="27305"/>
            </a:xfrm>
            <a:custGeom>
              <a:avLst/>
              <a:gdLst/>
              <a:ahLst/>
              <a:cxnLst/>
              <a:rect l="l" t="t" r="r" b="b"/>
              <a:pathLst>
                <a:path w="27939" h="27305">
                  <a:moveTo>
                    <a:pt x="0" y="0"/>
                  </a:moveTo>
                  <a:lnTo>
                    <a:pt x="0" y="26695"/>
                  </a:lnTo>
                </a:path>
                <a:path w="27939" h="27305">
                  <a:moveTo>
                    <a:pt x="27622" y="0"/>
                  </a:moveTo>
                  <a:lnTo>
                    <a:pt x="27622" y="2581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935308" y="2778277"/>
              <a:ext cx="22860" cy="3810"/>
            </a:xfrm>
            <a:custGeom>
              <a:avLst/>
              <a:gdLst/>
              <a:ahLst/>
              <a:cxnLst/>
              <a:rect l="l" t="t" r="r" b="b"/>
              <a:pathLst>
                <a:path w="22860" h="3810">
                  <a:moveTo>
                    <a:pt x="17818" y="0"/>
                  </a:moveTo>
                  <a:lnTo>
                    <a:pt x="5346" y="0"/>
                  </a:lnTo>
                  <a:lnTo>
                    <a:pt x="0" y="876"/>
                  </a:lnTo>
                  <a:lnTo>
                    <a:pt x="0" y="3556"/>
                  </a:lnTo>
                  <a:lnTo>
                    <a:pt x="11582" y="3556"/>
                  </a:lnTo>
                  <a:lnTo>
                    <a:pt x="17818" y="3556"/>
                  </a:lnTo>
                  <a:lnTo>
                    <a:pt x="22275" y="2679"/>
                  </a:lnTo>
                  <a:lnTo>
                    <a:pt x="22275" y="876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935308" y="2778277"/>
              <a:ext cx="22860" cy="3810"/>
            </a:xfrm>
            <a:custGeom>
              <a:avLst/>
              <a:gdLst/>
              <a:ahLst/>
              <a:cxnLst/>
              <a:rect l="l" t="t" r="r" b="b"/>
              <a:pathLst>
                <a:path w="22860" h="3810">
                  <a:moveTo>
                    <a:pt x="11582" y="3556"/>
                  </a:moveTo>
                  <a:lnTo>
                    <a:pt x="17818" y="3556"/>
                  </a:lnTo>
                  <a:lnTo>
                    <a:pt x="22275" y="2679"/>
                  </a:lnTo>
                  <a:lnTo>
                    <a:pt x="22275" y="1778"/>
                  </a:lnTo>
                  <a:lnTo>
                    <a:pt x="22275" y="876"/>
                  </a:lnTo>
                  <a:lnTo>
                    <a:pt x="17818" y="0"/>
                  </a:lnTo>
                  <a:lnTo>
                    <a:pt x="11582" y="0"/>
                  </a:lnTo>
                  <a:lnTo>
                    <a:pt x="5346" y="0"/>
                  </a:lnTo>
                  <a:lnTo>
                    <a:pt x="0" y="876"/>
                  </a:lnTo>
                  <a:lnTo>
                    <a:pt x="0" y="1778"/>
                  </a:lnTo>
                  <a:lnTo>
                    <a:pt x="0" y="3556"/>
                  </a:lnTo>
                  <a:lnTo>
                    <a:pt x="5346" y="3556"/>
                  </a:lnTo>
                  <a:lnTo>
                    <a:pt x="11582" y="355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935308" y="2780957"/>
              <a:ext cx="22860" cy="47625"/>
            </a:xfrm>
            <a:custGeom>
              <a:avLst/>
              <a:gdLst/>
              <a:ahLst/>
              <a:cxnLst/>
              <a:rect l="l" t="t" r="r" b="b"/>
              <a:pathLst>
                <a:path w="22860" h="47625">
                  <a:moveTo>
                    <a:pt x="22275" y="0"/>
                  </a:moveTo>
                  <a:lnTo>
                    <a:pt x="17818" y="876"/>
                  </a:lnTo>
                  <a:lnTo>
                    <a:pt x="0" y="876"/>
                  </a:lnTo>
                  <a:lnTo>
                    <a:pt x="0" y="46304"/>
                  </a:lnTo>
                  <a:lnTo>
                    <a:pt x="5346" y="47193"/>
                  </a:lnTo>
                  <a:lnTo>
                    <a:pt x="11582" y="46304"/>
                  </a:lnTo>
                  <a:lnTo>
                    <a:pt x="17818" y="46304"/>
                  </a:lnTo>
                  <a:lnTo>
                    <a:pt x="22275" y="45415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845354" y="2816580"/>
              <a:ext cx="168910" cy="71755"/>
            </a:xfrm>
            <a:custGeom>
              <a:avLst/>
              <a:gdLst/>
              <a:ahLst/>
              <a:cxnLst/>
              <a:rect l="l" t="t" r="r" b="b"/>
              <a:pathLst>
                <a:path w="168910" h="71755">
                  <a:moveTo>
                    <a:pt x="168338" y="48094"/>
                  </a:moveTo>
                  <a:lnTo>
                    <a:pt x="130924" y="10680"/>
                  </a:lnTo>
                  <a:lnTo>
                    <a:pt x="128257" y="8000"/>
                  </a:lnTo>
                  <a:lnTo>
                    <a:pt x="122923" y="0"/>
                  </a:lnTo>
                  <a:lnTo>
                    <a:pt x="111340" y="2667"/>
                  </a:lnTo>
                </a:path>
                <a:path w="168910" h="71755">
                  <a:moveTo>
                    <a:pt x="78384" y="6235"/>
                  </a:moveTo>
                  <a:lnTo>
                    <a:pt x="0" y="11569"/>
                  </a:lnTo>
                  <a:lnTo>
                    <a:pt x="31178" y="54330"/>
                  </a:lnTo>
                </a:path>
                <a:path w="168910" h="71755">
                  <a:moveTo>
                    <a:pt x="0" y="4457"/>
                  </a:moveTo>
                  <a:lnTo>
                    <a:pt x="0" y="26720"/>
                  </a:lnTo>
                  <a:lnTo>
                    <a:pt x="31178" y="712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7" name="object 1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911030" y="2367152"/>
            <a:ext cx="172021" cy="120370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901238" y="2003756"/>
            <a:ext cx="181813" cy="103441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901238" y="1595819"/>
            <a:ext cx="181813" cy="103441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512007" y="2759076"/>
            <a:ext cx="104330" cy="71361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531603" y="2360917"/>
            <a:ext cx="104330" cy="71386"/>
          </a:xfrm>
          <a:prstGeom prst="rect">
            <a:avLst/>
          </a:prstGeom>
        </p:spPr>
      </p:pic>
      <p:sp>
        <p:nvSpPr>
          <p:cNvPr id="122" name="object 122"/>
          <p:cNvSpPr/>
          <p:nvPr/>
        </p:nvSpPr>
        <p:spPr>
          <a:xfrm>
            <a:off x="10052265" y="1729041"/>
            <a:ext cx="0" cy="346710"/>
          </a:xfrm>
          <a:custGeom>
            <a:avLst/>
            <a:gdLst/>
            <a:ahLst/>
            <a:cxnLst/>
            <a:rect l="l" t="t" r="r" b="b"/>
            <a:pathLst>
              <a:path h="346710">
                <a:moveTo>
                  <a:pt x="0" y="346481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10484" y="2340940"/>
            <a:ext cx="291465" cy="179070"/>
          </a:xfrm>
          <a:custGeom>
            <a:avLst/>
            <a:gdLst/>
            <a:ahLst/>
            <a:cxnLst/>
            <a:rect l="l" t="t" r="r" b="b"/>
            <a:pathLst>
              <a:path w="291464" h="179069">
                <a:moveTo>
                  <a:pt x="285915" y="58788"/>
                </a:moveTo>
                <a:lnTo>
                  <a:pt x="285915" y="17830"/>
                </a:lnTo>
                <a:lnTo>
                  <a:pt x="39192" y="22263"/>
                </a:lnTo>
                <a:lnTo>
                  <a:pt x="39192" y="63246"/>
                </a:lnTo>
                <a:lnTo>
                  <a:pt x="285915" y="58788"/>
                </a:lnTo>
                <a:close/>
              </a:path>
              <a:path w="291464" h="179069">
                <a:moveTo>
                  <a:pt x="285915" y="160324"/>
                </a:moveTo>
                <a:lnTo>
                  <a:pt x="285915" y="58788"/>
                </a:lnTo>
                <a:lnTo>
                  <a:pt x="39192" y="63246"/>
                </a:lnTo>
                <a:lnTo>
                  <a:pt x="39192" y="164782"/>
                </a:lnTo>
                <a:lnTo>
                  <a:pt x="285915" y="160324"/>
                </a:lnTo>
                <a:close/>
              </a:path>
              <a:path w="291464" h="179069">
                <a:moveTo>
                  <a:pt x="39192" y="164782"/>
                </a:moveTo>
                <a:lnTo>
                  <a:pt x="44538" y="169240"/>
                </a:lnTo>
                <a:lnTo>
                  <a:pt x="44538" y="179031"/>
                </a:lnTo>
                <a:lnTo>
                  <a:pt x="0" y="153200"/>
                </a:lnTo>
                <a:lnTo>
                  <a:pt x="1777" y="22263"/>
                </a:lnTo>
              </a:path>
              <a:path w="291464" h="179069">
                <a:moveTo>
                  <a:pt x="285915" y="160324"/>
                </a:moveTo>
                <a:lnTo>
                  <a:pt x="291249" y="164782"/>
                </a:lnTo>
                <a:lnTo>
                  <a:pt x="291249" y="171018"/>
                </a:lnTo>
              </a:path>
              <a:path w="291464" h="179069">
                <a:moveTo>
                  <a:pt x="94411" y="165671"/>
                </a:moveTo>
                <a:lnTo>
                  <a:pt x="113854" y="161759"/>
                </a:lnTo>
                <a:lnTo>
                  <a:pt x="129708" y="151082"/>
                </a:lnTo>
                <a:lnTo>
                  <a:pt x="140385" y="135228"/>
                </a:lnTo>
                <a:lnTo>
                  <a:pt x="144297" y="115785"/>
                </a:lnTo>
                <a:lnTo>
                  <a:pt x="140385" y="96350"/>
                </a:lnTo>
                <a:lnTo>
                  <a:pt x="129708" y="80500"/>
                </a:lnTo>
                <a:lnTo>
                  <a:pt x="113854" y="69824"/>
                </a:lnTo>
                <a:lnTo>
                  <a:pt x="94411" y="65912"/>
                </a:lnTo>
                <a:lnTo>
                  <a:pt x="74971" y="69824"/>
                </a:lnTo>
                <a:lnTo>
                  <a:pt x="59121" y="80500"/>
                </a:lnTo>
                <a:lnTo>
                  <a:pt x="48448" y="96350"/>
                </a:lnTo>
                <a:lnTo>
                  <a:pt x="44538" y="115785"/>
                </a:lnTo>
                <a:lnTo>
                  <a:pt x="48448" y="135228"/>
                </a:lnTo>
                <a:lnTo>
                  <a:pt x="59121" y="151082"/>
                </a:lnTo>
                <a:lnTo>
                  <a:pt x="74971" y="161759"/>
                </a:lnTo>
                <a:lnTo>
                  <a:pt x="94411" y="165671"/>
                </a:lnTo>
                <a:close/>
              </a:path>
              <a:path w="291464" h="179069">
                <a:moveTo>
                  <a:pt x="131813" y="81051"/>
                </a:moveTo>
                <a:lnTo>
                  <a:pt x="131813" y="146075"/>
                </a:lnTo>
              </a:path>
              <a:path w="291464" h="179069">
                <a:moveTo>
                  <a:pt x="58788" y="81051"/>
                </a:moveTo>
                <a:lnTo>
                  <a:pt x="58788" y="146075"/>
                </a:lnTo>
              </a:path>
              <a:path w="291464" h="179069">
                <a:moveTo>
                  <a:pt x="224447" y="160324"/>
                </a:moveTo>
                <a:lnTo>
                  <a:pt x="243892" y="156414"/>
                </a:lnTo>
                <a:lnTo>
                  <a:pt x="259741" y="145742"/>
                </a:lnTo>
                <a:lnTo>
                  <a:pt x="270411" y="129892"/>
                </a:lnTo>
                <a:lnTo>
                  <a:pt x="274320" y="110451"/>
                </a:lnTo>
                <a:lnTo>
                  <a:pt x="270411" y="91386"/>
                </a:lnTo>
                <a:lnTo>
                  <a:pt x="259741" y="75495"/>
                </a:lnTo>
                <a:lnTo>
                  <a:pt x="243892" y="64614"/>
                </a:lnTo>
                <a:lnTo>
                  <a:pt x="224447" y="60578"/>
                </a:lnTo>
                <a:lnTo>
                  <a:pt x="205006" y="64614"/>
                </a:lnTo>
                <a:lnTo>
                  <a:pt x="189156" y="75495"/>
                </a:lnTo>
                <a:lnTo>
                  <a:pt x="178484" y="91386"/>
                </a:lnTo>
                <a:lnTo>
                  <a:pt x="174574" y="110451"/>
                </a:lnTo>
                <a:lnTo>
                  <a:pt x="178484" y="129892"/>
                </a:lnTo>
                <a:lnTo>
                  <a:pt x="189156" y="145742"/>
                </a:lnTo>
                <a:lnTo>
                  <a:pt x="205006" y="156414"/>
                </a:lnTo>
                <a:lnTo>
                  <a:pt x="224447" y="160324"/>
                </a:lnTo>
                <a:close/>
              </a:path>
              <a:path w="291464" h="179069">
                <a:moveTo>
                  <a:pt x="261861" y="76619"/>
                </a:moveTo>
                <a:lnTo>
                  <a:pt x="261861" y="140728"/>
                </a:lnTo>
              </a:path>
              <a:path w="291464" h="179069">
                <a:moveTo>
                  <a:pt x="188823" y="76619"/>
                </a:moveTo>
                <a:lnTo>
                  <a:pt x="188823" y="140728"/>
                </a:lnTo>
              </a:path>
              <a:path w="291464" h="179069">
                <a:moveTo>
                  <a:pt x="39192" y="22263"/>
                </a:moveTo>
                <a:lnTo>
                  <a:pt x="1777" y="22263"/>
                </a:lnTo>
              </a:path>
              <a:path w="291464" h="179069">
                <a:moveTo>
                  <a:pt x="54330" y="14249"/>
                </a:moveTo>
                <a:lnTo>
                  <a:pt x="56997" y="4457"/>
                </a:lnTo>
                <a:lnTo>
                  <a:pt x="76593" y="0"/>
                </a:lnTo>
                <a:lnTo>
                  <a:pt x="101536" y="1790"/>
                </a:lnTo>
                <a:lnTo>
                  <a:pt x="116674" y="4457"/>
                </a:lnTo>
                <a:lnTo>
                  <a:pt x="116674" y="16929"/>
                </a:lnTo>
              </a:path>
              <a:path w="291464" h="179069">
                <a:moveTo>
                  <a:pt x="183476" y="16929"/>
                </a:moveTo>
                <a:lnTo>
                  <a:pt x="185267" y="7137"/>
                </a:lnTo>
                <a:lnTo>
                  <a:pt x="205752" y="1790"/>
                </a:lnTo>
                <a:lnTo>
                  <a:pt x="229793" y="4457"/>
                </a:lnTo>
                <a:lnTo>
                  <a:pt x="244932" y="7137"/>
                </a:lnTo>
                <a:lnTo>
                  <a:pt x="244932" y="1959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4" name="object 1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604629" y="1948535"/>
            <a:ext cx="295833" cy="184492"/>
          </a:xfrm>
          <a:prstGeom prst="rect">
            <a:avLst/>
          </a:prstGeom>
        </p:spPr>
      </p:pic>
      <p:sp>
        <p:nvSpPr>
          <p:cNvPr id="125" name="object 125"/>
          <p:cNvSpPr/>
          <p:nvPr/>
        </p:nvSpPr>
        <p:spPr>
          <a:xfrm>
            <a:off x="9606916" y="1578508"/>
            <a:ext cx="291465" cy="132080"/>
          </a:xfrm>
          <a:custGeom>
            <a:avLst/>
            <a:gdLst/>
            <a:ahLst/>
            <a:cxnLst/>
            <a:rect l="l" t="t" r="r" b="b"/>
            <a:pathLst>
              <a:path w="291464" h="132080">
                <a:moveTo>
                  <a:pt x="285915" y="11569"/>
                </a:moveTo>
                <a:lnTo>
                  <a:pt x="285915" y="0"/>
                </a:lnTo>
                <a:lnTo>
                  <a:pt x="39192" y="888"/>
                </a:lnTo>
                <a:lnTo>
                  <a:pt x="39192" y="16040"/>
                </a:lnTo>
                <a:lnTo>
                  <a:pt x="285915" y="11569"/>
                </a:lnTo>
                <a:close/>
              </a:path>
              <a:path w="291464" h="132080">
                <a:moveTo>
                  <a:pt x="285915" y="112229"/>
                </a:moveTo>
                <a:lnTo>
                  <a:pt x="285915" y="11569"/>
                </a:lnTo>
                <a:lnTo>
                  <a:pt x="39192" y="16040"/>
                </a:lnTo>
                <a:lnTo>
                  <a:pt x="39192" y="117576"/>
                </a:lnTo>
                <a:lnTo>
                  <a:pt x="285915" y="112229"/>
                </a:lnTo>
                <a:close/>
              </a:path>
              <a:path w="291464" h="132080">
                <a:moveTo>
                  <a:pt x="39192" y="117576"/>
                </a:moveTo>
                <a:lnTo>
                  <a:pt x="44538" y="122923"/>
                </a:lnTo>
                <a:lnTo>
                  <a:pt x="44538" y="131825"/>
                </a:lnTo>
                <a:lnTo>
                  <a:pt x="0" y="131825"/>
                </a:lnTo>
                <a:lnTo>
                  <a:pt x="1790" y="0"/>
                </a:lnTo>
              </a:path>
              <a:path w="291464" h="132080">
                <a:moveTo>
                  <a:pt x="285915" y="112229"/>
                </a:moveTo>
                <a:lnTo>
                  <a:pt x="291261" y="117576"/>
                </a:lnTo>
                <a:lnTo>
                  <a:pt x="291261" y="124701"/>
                </a:lnTo>
              </a:path>
              <a:path w="291464" h="132080">
                <a:moveTo>
                  <a:pt x="94411" y="118465"/>
                </a:moveTo>
                <a:lnTo>
                  <a:pt x="113854" y="114430"/>
                </a:lnTo>
                <a:lnTo>
                  <a:pt x="129708" y="103547"/>
                </a:lnTo>
                <a:lnTo>
                  <a:pt x="140385" y="87652"/>
                </a:lnTo>
                <a:lnTo>
                  <a:pt x="144297" y="68579"/>
                </a:lnTo>
                <a:lnTo>
                  <a:pt x="140385" y="49139"/>
                </a:lnTo>
                <a:lnTo>
                  <a:pt x="129708" y="33289"/>
                </a:lnTo>
                <a:lnTo>
                  <a:pt x="113854" y="22617"/>
                </a:lnTo>
                <a:lnTo>
                  <a:pt x="94411" y="18707"/>
                </a:lnTo>
                <a:lnTo>
                  <a:pt x="74971" y="22617"/>
                </a:lnTo>
                <a:lnTo>
                  <a:pt x="59121" y="33289"/>
                </a:lnTo>
                <a:lnTo>
                  <a:pt x="48448" y="49139"/>
                </a:lnTo>
                <a:lnTo>
                  <a:pt x="44538" y="68579"/>
                </a:lnTo>
                <a:lnTo>
                  <a:pt x="48448" y="87652"/>
                </a:lnTo>
                <a:lnTo>
                  <a:pt x="59121" y="103547"/>
                </a:lnTo>
                <a:lnTo>
                  <a:pt x="74971" y="114430"/>
                </a:lnTo>
                <a:lnTo>
                  <a:pt x="94411" y="118465"/>
                </a:lnTo>
                <a:close/>
              </a:path>
              <a:path w="291464" h="132080">
                <a:moveTo>
                  <a:pt x="131813" y="33858"/>
                </a:moveTo>
                <a:lnTo>
                  <a:pt x="131813" y="98869"/>
                </a:lnTo>
              </a:path>
              <a:path w="291464" h="132080">
                <a:moveTo>
                  <a:pt x="58788" y="33858"/>
                </a:moveTo>
                <a:lnTo>
                  <a:pt x="58788" y="98869"/>
                </a:lnTo>
              </a:path>
              <a:path w="291464" h="132080">
                <a:moveTo>
                  <a:pt x="224459" y="113118"/>
                </a:moveTo>
                <a:lnTo>
                  <a:pt x="243900" y="109207"/>
                </a:lnTo>
                <a:lnTo>
                  <a:pt x="259749" y="98532"/>
                </a:lnTo>
                <a:lnTo>
                  <a:pt x="270422" y="82686"/>
                </a:lnTo>
                <a:lnTo>
                  <a:pt x="274332" y="63258"/>
                </a:lnTo>
                <a:lnTo>
                  <a:pt x="270422" y="43810"/>
                </a:lnTo>
                <a:lnTo>
                  <a:pt x="259749" y="27957"/>
                </a:lnTo>
                <a:lnTo>
                  <a:pt x="243900" y="17283"/>
                </a:lnTo>
                <a:lnTo>
                  <a:pt x="224459" y="13373"/>
                </a:lnTo>
                <a:lnTo>
                  <a:pt x="205017" y="17283"/>
                </a:lnTo>
                <a:lnTo>
                  <a:pt x="189163" y="27957"/>
                </a:lnTo>
                <a:lnTo>
                  <a:pt x="178486" y="43810"/>
                </a:lnTo>
                <a:lnTo>
                  <a:pt x="174574" y="63258"/>
                </a:lnTo>
                <a:lnTo>
                  <a:pt x="178486" y="82686"/>
                </a:lnTo>
                <a:lnTo>
                  <a:pt x="189163" y="98532"/>
                </a:lnTo>
                <a:lnTo>
                  <a:pt x="205017" y="109207"/>
                </a:lnTo>
                <a:lnTo>
                  <a:pt x="224459" y="113118"/>
                </a:lnTo>
                <a:close/>
              </a:path>
              <a:path w="291464" h="132080">
                <a:moveTo>
                  <a:pt x="261861" y="29400"/>
                </a:moveTo>
                <a:lnTo>
                  <a:pt x="261861" y="93522"/>
                </a:lnTo>
              </a:path>
              <a:path w="291464" h="132080">
                <a:moveTo>
                  <a:pt x="188836" y="29400"/>
                </a:moveTo>
                <a:lnTo>
                  <a:pt x="188836" y="9352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095014" y="1578508"/>
            <a:ext cx="311150" cy="127000"/>
          </a:xfrm>
          <a:custGeom>
            <a:avLst/>
            <a:gdLst/>
            <a:ahLst/>
            <a:cxnLst/>
            <a:rect l="l" t="t" r="r" b="b"/>
            <a:pathLst>
              <a:path w="311150" h="127000">
                <a:moveTo>
                  <a:pt x="305498" y="11569"/>
                </a:moveTo>
                <a:lnTo>
                  <a:pt x="305498" y="0"/>
                </a:lnTo>
                <a:lnTo>
                  <a:pt x="57899" y="888"/>
                </a:lnTo>
                <a:lnTo>
                  <a:pt x="57899" y="16040"/>
                </a:lnTo>
                <a:lnTo>
                  <a:pt x="305498" y="11569"/>
                </a:lnTo>
                <a:close/>
              </a:path>
              <a:path w="311150" h="127000">
                <a:moveTo>
                  <a:pt x="305498" y="112229"/>
                </a:moveTo>
                <a:lnTo>
                  <a:pt x="305498" y="11569"/>
                </a:lnTo>
                <a:lnTo>
                  <a:pt x="57899" y="16040"/>
                </a:lnTo>
                <a:lnTo>
                  <a:pt x="57899" y="117576"/>
                </a:lnTo>
                <a:lnTo>
                  <a:pt x="305498" y="112229"/>
                </a:lnTo>
                <a:close/>
              </a:path>
              <a:path w="311150" h="127000">
                <a:moveTo>
                  <a:pt x="57899" y="117576"/>
                </a:moveTo>
                <a:lnTo>
                  <a:pt x="64135" y="122923"/>
                </a:lnTo>
                <a:lnTo>
                  <a:pt x="64135" y="126479"/>
                </a:lnTo>
                <a:lnTo>
                  <a:pt x="0" y="125602"/>
                </a:lnTo>
                <a:lnTo>
                  <a:pt x="1778" y="0"/>
                </a:lnTo>
              </a:path>
              <a:path w="311150" h="127000">
                <a:moveTo>
                  <a:pt x="305498" y="112229"/>
                </a:moveTo>
                <a:lnTo>
                  <a:pt x="310857" y="117576"/>
                </a:lnTo>
                <a:lnTo>
                  <a:pt x="310857" y="124701"/>
                </a:lnTo>
              </a:path>
              <a:path w="311150" h="127000">
                <a:moveTo>
                  <a:pt x="114007" y="118465"/>
                </a:moveTo>
                <a:lnTo>
                  <a:pt x="133450" y="114430"/>
                </a:lnTo>
                <a:lnTo>
                  <a:pt x="149304" y="103547"/>
                </a:lnTo>
                <a:lnTo>
                  <a:pt x="159981" y="87652"/>
                </a:lnTo>
                <a:lnTo>
                  <a:pt x="163893" y="68579"/>
                </a:lnTo>
                <a:lnTo>
                  <a:pt x="159981" y="49139"/>
                </a:lnTo>
                <a:lnTo>
                  <a:pt x="149304" y="33289"/>
                </a:lnTo>
                <a:lnTo>
                  <a:pt x="133450" y="22617"/>
                </a:lnTo>
                <a:lnTo>
                  <a:pt x="114007" y="18707"/>
                </a:lnTo>
                <a:lnTo>
                  <a:pt x="94567" y="22617"/>
                </a:lnTo>
                <a:lnTo>
                  <a:pt x="78717" y="33289"/>
                </a:lnTo>
                <a:lnTo>
                  <a:pt x="68045" y="49139"/>
                </a:lnTo>
                <a:lnTo>
                  <a:pt x="64135" y="68579"/>
                </a:lnTo>
                <a:lnTo>
                  <a:pt x="68045" y="87652"/>
                </a:lnTo>
                <a:lnTo>
                  <a:pt x="78717" y="103547"/>
                </a:lnTo>
                <a:lnTo>
                  <a:pt x="94567" y="114430"/>
                </a:lnTo>
                <a:lnTo>
                  <a:pt x="114007" y="118465"/>
                </a:lnTo>
                <a:close/>
              </a:path>
              <a:path w="311150" h="127000">
                <a:moveTo>
                  <a:pt x="151422" y="33858"/>
                </a:moveTo>
                <a:lnTo>
                  <a:pt x="151422" y="98869"/>
                </a:lnTo>
              </a:path>
              <a:path w="311150" h="127000">
                <a:moveTo>
                  <a:pt x="78384" y="33858"/>
                </a:moveTo>
                <a:lnTo>
                  <a:pt x="78384" y="98869"/>
                </a:lnTo>
              </a:path>
              <a:path w="311150" h="127000">
                <a:moveTo>
                  <a:pt x="244055" y="113118"/>
                </a:moveTo>
                <a:lnTo>
                  <a:pt x="263494" y="109207"/>
                </a:lnTo>
                <a:lnTo>
                  <a:pt x="279339" y="98532"/>
                </a:lnTo>
                <a:lnTo>
                  <a:pt x="290008" y="82686"/>
                </a:lnTo>
                <a:lnTo>
                  <a:pt x="293916" y="63258"/>
                </a:lnTo>
                <a:lnTo>
                  <a:pt x="290008" y="43810"/>
                </a:lnTo>
                <a:lnTo>
                  <a:pt x="279339" y="27957"/>
                </a:lnTo>
                <a:lnTo>
                  <a:pt x="263494" y="17283"/>
                </a:lnTo>
                <a:lnTo>
                  <a:pt x="244055" y="13373"/>
                </a:lnTo>
                <a:lnTo>
                  <a:pt x="224613" y="17283"/>
                </a:lnTo>
                <a:lnTo>
                  <a:pt x="208759" y="27957"/>
                </a:lnTo>
                <a:lnTo>
                  <a:pt x="198082" y="43810"/>
                </a:lnTo>
                <a:lnTo>
                  <a:pt x="194170" y="63258"/>
                </a:lnTo>
                <a:lnTo>
                  <a:pt x="198082" y="82686"/>
                </a:lnTo>
                <a:lnTo>
                  <a:pt x="208759" y="98532"/>
                </a:lnTo>
                <a:lnTo>
                  <a:pt x="224613" y="109207"/>
                </a:lnTo>
                <a:lnTo>
                  <a:pt x="244055" y="113118"/>
                </a:lnTo>
                <a:close/>
              </a:path>
              <a:path w="311150" h="127000">
                <a:moveTo>
                  <a:pt x="280568" y="29400"/>
                </a:moveTo>
                <a:lnTo>
                  <a:pt x="280568" y="93522"/>
                </a:lnTo>
              </a:path>
              <a:path w="311150" h="127000">
                <a:moveTo>
                  <a:pt x="208419" y="29400"/>
                </a:moveTo>
                <a:lnTo>
                  <a:pt x="208419" y="93522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7" name="object 12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120351" y="1938731"/>
            <a:ext cx="295821" cy="184492"/>
          </a:xfrm>
          <a:prstGeom prst="rect">
            <a:avLst/>
          </a:prstGeom>
        </p:spPr>
      </p:pic>
      <p:grpSp>
        <p:nvGrpSpPr>
          <p:cNvPr id="128" name="object 128"/>
          <p:cNvGrpSpPr/>
          <p:nvPr/>
        </p:nvGrpSpPr>
        <p:grpSpPr>
          <a:xfrm>
            <a:off x="9893223" y="2323516"/>
            <a:ext cx="525780" cy="241935"/>
            <a:chOff x="4838623" y="2323515"/>
            <a:chExt cx="525780" cy="241935"/>
          </a:xfrm>
        </p:grpSpPr>
        <p:pic>
          <p:nvPicPr>
            <p:cNvPr id="129" name="object 1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98046" y="2323515"/>
              <a:ext cx="366204" cy="184492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4840909" y="2532456"/>
              <a:ext cx="135890" cy="30480"/>
            </a:xfrm>
            <a:custGeom>
              <a:avLst/>
              <a:gdLst/>
              <a:ahLst/>
              <a:cxnLst/>
              <a:rect l="l" t="t" r="r" b="b"/>
              <a:pathLst>
                <a:path w="135889" h="30480">
                  <a:moveTo>
                    <a:pt x="0" y="0"/>
                  </a:moveTo>
                  <a:lnTo>
                    <a:pt x="0" y="30264"/>
                  </a:lnTo>
                  <a:lnTo>
                    <a:pt x="135369" y="27597"/>
                  </a:lnTo>
                  <a:lnTo>
                    <a:pt x="135369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1" name="object 131"/>
          <p:cNvSpPr/>
          <p:nvPr/>
        </p:nvSpPr>
        <p:spPr>
          <a:xfrm>
            <a:off x="9895509" y="2154784"/>
            <a:ext cx="135890" cy="43815"/>
          </a:xfrm>
          <a:custGeom>
            <a:avLst/>
            <a:gdLst/>
            <a:ahLst/>
            <a:cxnLst/>
            <a:rect l="l" t="t" r="r" b="b"/>
            <a:pathLst>
              <a:path w="135889" h="43814">
                <a:moveTo>
                  <a:pt x="0" y="0"/>
                </a:moveTo>
                <a:lnTo>
                  <a:pt x="0" y="43662"/>
                </a:lnTo>
                <a:lnTo>
                  <a:pt x="135369" y="41871"/>
                </a:lnTo>
                <a:lnTo>
                  <a:pt x="13536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873235" y="2948393"/>
            <a:ext cx="160655" cy="12700"/>
          </a:xfrm>
          <a:custGeom>
            <a:avLst/>
            <a:gdLst/>
            <a:ahLst/>
            <a:cxnLst/>
            <a:rect l="l" t="t" r="r" b="b"/>
            <a:pathLst>
              <a:path w="160654" h="12700">
                <a:moveTo>
                  <a:pt x="160324" y="0"/>
                </a:moveTo>
                <a:lnTo>
                  <a:pt x="160324" y="12471"/>
                </a:lnTo>
                <a:lnTo>
                  <a:pt x="0" y="12471"/>
                </a:lnTo>
                <a:lnTo>
                  <a:pt x="0" y="445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927564" y="2150326"/>
            <a:ext cx="61594" cy="15875"/>
          </a:xfrm>
          <a:custGeom>
            <a:avLst/>
            <a:gdLst/>
            <a:ahLst/>
            <a:cxnLst/>
            <a:rect l="l" t="t" r="r" b="b"/>
            <a:pathLst>
              <a:path w="61595" h="15875">
                <a:moveTo>
                  <a:pt x="0" y="0"/>
                </a:moveTo>
                <a:lnTo>
                  <a:pt x="11733" y="11092"/>
                </a:lnTo>
                <a:lnTo>
                  <a:pt x="27057" y="15254"/>
                </a:lnTo>
                <a:lnTo>
                  <a:pt x="44219" y="12903"/>
                </a:lnTo>
                <a:lnTo>
                  <a:pt x="61468" y="4457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650791" y="2924353"/>
            <a:ext cx="26034" cy="27305"/>
          </a:xfrm>
          <a:custGeom>
            <a:avLst/>
            <a:gdLst/>
            <a:ahLst/>
            <a:cxnLst/>
            <a:rect l="l" t="t" r="r" b="b"/>
            <a:pathLst>
              <a:path w="26035" h="27305">
                <a:moveTo>
                  <a:pt x="12484" y="26708"/>
                </a:moveTo>
                <a:lnTo>
                  <a:pt x="20497" y="26708"/>
                </a:lnTo>
                <a:lnTo>
                  <a:pt x="25857" y="20485"/>
                </a:lnTo>
                <a:lnTo>
                  <a:pt x="25857" y="13360"/>
                </a:lnTo>
                <a:lnTo>
                  <a:pt x="25857" y="6223"/>
                </a:lnTo>
                <a:lnTo>
                  <a:pt x="20497" y="0"/>
                </a:lnTo>
                <a:lnTo>
                  <a:pt x="12484" y="0"/>
                </a:lnTo>
                <a:lnTo>
                  <a:pt x="5359" y="0"/>
                </a:lnTo>
                <a:lnTo>
                  <a:pt x="0" y="6223"/>
                </a:lnTo>
                <a:lnTo>
                  <a:pt x="0" y="13360"/>
                </a:lnTo>
                <a:lnTo>
                  <a:pt x="0" y="20485"/>
                </a:lnTo>
                <a:lnTo>
                  <a:pt x="5359" y="26708"/>
                </a:lnTo>
                <a:lnTo>
                  <a:pt x="12484" y="26708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460203" y="3077541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13360" y="26733"/>
                </a:moveTo>
                <a:lnTo>
                  <a:pt x="20485" y="26733"/>
                </a:lnTo>
                <a:lnTo>
                  <a:pt x="26720" y="20497"/>
                </a:lnTo>
                <a:lnTo>
                  <a:pt x="26720" y="13360"/>
                </a:lnTo>
                <a:lnTo>
                  <a:pt x="26720" y="6248"/>
                </a:lnTo>
                <a:lnTo>
                  <a:pt x="20485" y="0"/>
                </a:lnTo>
                <a:lnTo>
                  <a:pt x="13360" y="0"/>
                </a:lnTo>
                <a:lnTo>
                  <a:pt x="6235" y="0"/>
                </a:lnTo>
                <a:lnTo>
                  <a:pt x="0" y="6248"/>
                </a:lnTo>
                <a:lnTo>
                  <a:pt x="0" y="13360"/>
                </a:lnTo>
                <a:lnTo>
                  <a:pt x="0" y="20497"/>
                </a:lnTo>
                <a:lnTo>
                  <a:pt x="6235" y="26733"/>
                </a:lnTo>
                <a:lnTo>
                  <a:pt x="13360" y="2673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914204" y="1728139"/>
            <a:ext cx="91440" cy="41910"/>
          </a:xfrm>
          <a:custGeom>
            <a:avLst/>
            <a:gdLst/>
            <a:ahLst/>
            <a:cxnLst/>
            <a:rect l="l" t="t" r="r" b="b"/>
            <a:pathLst>
              <a:path w="91439" h="41910">
                <a:moveTo>
                  <a:pt x="0" y="1790"/>
                </a:moveTo>
                <a:lnTo>
                  <a:pt x="4846" y="17449"/>
                </a:lnTo>
                <a:lnTo>
                  <a:pt x="14698" y="30178"/>
                </a:lnTo>
                <a:lnTo>
                  <a:pt x="28558" y="38731"/>
                </a:lnTo>
                <a:lnTo>
                  <a:pt x="45427" y="41859"/>
                </a:lnTo>
                <a:lnTo>
                  <a:pt x="62296" y="38576"/>
                </a:lnTo>
                <a:lnTo>
                  <a:pt x="76157" y="29616"/>
                </a:lnTo>
                <a:lnTo>
                  <a:pt x="86009" y="16313"/>
                </a:lnTo>
                <a:lnTo>
                  <a:pt x="90855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0052265" y="1585645"/>
            <a:ext cx="0" cy="78740"/>
          </a:xfrm>
          <a:custGeom>
            <a:avLst/>
            <a:gdLst/>
            <a:ahLst/>
            <a:cxnLst/>
            <a:rect l="l" t="t" r="r" b="b"/>
            <a:pathLst>
              <a:path h="78739">
                <a:moveTo>
                  <a:pt x="0" y="78384"/>
                </a:move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0407651" y="1645323"/>
            <a:ext cx="207645" cy="67310"/>
          </a:xfrm>
          <a:custGeom>
            <a:avLst/>
            <a:gdLst/>
            <a:ahLst/>
            <a:cxnLst/>
            <a:rect l="l" t="t" r="r" b="b"/>
            <a:pathLst>
              <a:path w="207645" h="67310">
                <a:moveTo>
                  <a:pt x="207530" y="66801"/>
                </a:moveTo>
                <a:lnTo>
                  <a:pt x="99745" y="15125"/>
                </a:lnTo>
                <a:lnTo>
                  <a:pt x="86181" y="9436"/>
                </a:lnTo>
                <a:lnTo>
                  <a:pt x="72028" y="5000"/>
                </a:lnTo>
                <a:lnTo>
                  <a:pt x="57036" y="2731"/>
                </a:lnTo>
                <a:lnTo>
                  <a:pt x="40957" y="3543"/>
                </a:lnTo>
                <a:lnTo>
                  <a:pt x="0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417202" y="1652435"/>
            <a:ext cx="186690" cy="26034"/>
          </a:xfrm>
          <a:custGeom>
            <a:avLst/>
            <a:gdLst/>
            <a:ahLst/>
            <a:cxnLst/>
            <a:rect l="l" t="t" r="r" b="b"/>
            <a:pathLst>
              <a:path w="186689" h="26035">
                <a:moveTo>
                  <a:pt x="186156" y="0"/>
                </a:moveTo>
                <a:lnTo>
                  <a:pt x="63233" y="0"/>
                </a:lnTo>
                <a:lnTo>
                  <a:pt x="41581" y="3539"/>
                </a:lnTo>
                <a:lnTo>
                  <a:pt x="22267" y="8916"/>
                </a:lnTo>
                <a:lnTo>
                  <a:pt x="7628" y="16296"/>
                </a:lnTo>
                <a:lnTo>
                  <a:pt x="0" y="25844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158009" y="1366533"/>
            <a:ext cx="174625" cy="2657475"/>
          </a:xfrm>
          <a:custGeom>
            <a:avLst/>
            <a:gdLst/>
            <a:ahLst/>
            <a:cxnLst/>
            <a:rect l="l" t="t" r="r" b="b"/>
            <a:pathLst>
              <a:path w="174625" h="2657475">
                <a:moveTo>
                  <a:pt x="0" y="0"/>
                </a:moveTo>
                <a:lnTo>
                  <a:pt x="0" y="631494"/>
                </a:lnTo>
                <a:lnTo>
                  <a:pt x="165" y="637070"/>
                </a:lnTo>
                <a:lnTo>
                  <a:pt x="57010" y="636828"/>
                </a:lnTo>
                <a:lnTo>
                  <a:pt x="57010" y="707199"/>
                </a:lnTo>
                <a:lnTo>
                  <a:pt x="58788" y="707199"/>
                </a:lnTo>
                <a:lnTo>
                  <a:pt x="58788" y="1260322"/>
                </a:lnTo>
                <a:lnTo>
                  <a:pt x="18668" y="1259789"/>
                </a:lnTo>
                <a:lnTo>
                  <a:pt x="25831" y="1776933"/>
                </a:lnTo>
                <a:lnTo>
                  <a:pt x="174586" y="2656928"/>
                </a:lnTo>
                <a:lnTo>
                  <a:pt x="159435" y="215544"/>
                </a:lnTo>
                <a:lnTo>
                  <a:pt x="147866" y="213753"/>
                </a:lnTo>
                <a:lnTo>
                  <a:pt x="0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1" name="object 14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345545" y="1962404"/>
            <a:ext cx="671576" cy="602996"/>
          </a:xfrm>
          <a:prstGeom prst="rect">
            <a:avLst/>
          </a:prstGeom>
        </p:spPr>
      </p:pic>
      <p:grpSp>
        <p:nvGrpSpPr>
          <p:cNvPr id="142" name="object 142"/>
          <p:cNvGrpSpPr/>
          <p:nvPr/>
        </p:nvGrpSpPr>
        <p:grpSpPr>
          <a:xfrm>
            <a:off x="8347139" y="2580552"/>
            <a:ext cx="672465" cy="43815"/>
            <a:chOff x="3292538" y="2580551"/>
            <a:chExt cx="672465" cy="43815"/>
          </a:xfrm>
        </p:grpSpPr>
        <p:sp>
          <p:nvSpPr>
            <p:cNvPr id="143" name="object 143"/>
            <p:cNvSpPr/>
            <p:nvPr/>
          </p:nvSpPr>
          <p:spPr>
            <a:xfrm>
              <a:off x="3295993" y="2580550"/>
              <a:ext cx="666750" cy="24765"/>
            </a:xfrm>
            <a:custGeom>
              <a:avLst/>
              <a:gdLst/>
              <a:ahLst/>
              <a:cxnLst/>
              <a:rect l="l" t="t" r="r" b="b"/>
              <a:pathLst>
                <a:path w="666750" h="24764">
                  <a:moveTo>
                    <a:pt x="666292" y="0"/>
                  </a:moveTo>
                  <a:lnTo>
                    <a:pt x="0" y="0"/>
                  </a:lnTo>
                  <a:lnTo>
                    <a:pt x="0" y="8229"/>
                  </a:lnTo>
                  <a:lnTo>
                    <a:pt x="0" y="24180"/>
                  </a:lnTo>
                  <a:lnTo>
                    <a:pt x="666292" y="24180"/>
                  </a:lnTo>
                  <a:lnTo>
                    <a:pt x="666292" y="8229"/>
                  </a:lnTo>
                  <a:lnTo>
                    <a:pt x="66629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292538" y="2593047"/>
              <a:ext cx="672465" cy="31750"/>
            </a:xfrm>
            <a:custGeom>
              <a:avLst/>
              <a:gdLst/>
              <a:ahLst/>
              <a:cxnLst/>
              <a:rect l="l" t="t" r="r" b="b"/>
              <a:pathLst>
                <a:path w="672464" h="31750">
                  <a:moveTo>
                    <a:pt x="669747" y="0"/>
                  </a:moveTo>
                  <a:lnTo>
                    <a:pt x="3454" y="11683"/>
                  </a:lnTo>
                  <a:lnTo>
                    <a:pt x="0" y="19532"/>
                  </a:lnTo>
                  <a:lnTo>
                    <a:pt x="2057" y="31140"/>
                  </a:lnTo>
                  <a:lnTo>
                    <a:pt x="11925" y="31140"/>
                  </a:lnTo>
                  <a:lnTo>
                    <a:pt x="671918" y="19557"/>
                  </a:lnTo>
                  <a:lnTo>
                    <a:pt x="66974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5" name="object 145"/>
          <p:cNvGrpSpPr/>
          <p:nvPr/>
        </p:nvGrpSpPr>
        <p:grpSpPr>
          <a:xfrm>
            <a:off x="7972823" y="2202003"/>
            <a:ext cx="387985" cy="329565"/>
            <a:chOff x="2918222" y="2202002"/>
            <a:chExt cx="387985" cy="329565"/>
          </a:xfrm>
        </p:grpSpPr>
        <p:sp>
          <p:nvSpPr>
            <p:cNvPr id="146" name="object 146"/>
            <p:cNvSpPr/>
            <p:nvPr/>
          </p:nvSpPr>
          <p:spPr>
            <a:xfrm>
              <a:off x="2918222" y="2202002"/>
              <a:ext cx="387985" cy="85725"/>
            </a:xfrm>
            <a:custGeom>
              <a:avLst/>
              <a:gdLst/>
              <a:ahLst/>
              <a:cxnLst/>
              <a:rect l="l" t="t" r="r" b="b"/>
              <a:pathLst>
                <a:path w="387985" h="85725">
                  <a:moveTo>
                    <a:pt x="335466" y="0"/>
                  </a:moveTo>
                  <a:lnTo>
                    <a:pt x="1443" y="25"/>
                  </a:lnTo>
                  <a:lnTo>
                    <a:pt x="0" y="7165"/>
                  </a:lnTo>
                  <a:lnTo>
                    <a:pt x="1800" y="12471"/>
                  </a:lnTo>
                  <a:lnTo>
                    <a:pt x="6099" y="15777"/>
                  </a:lnTo>
                  <a:lnTo>
                    <a:pt x="12149" y="16916"/>
                  </a:lnTo>
                  <a:lnTo>
                    <a:pt x="337244" y="20472"/>
                  </a:lnTo>
                  <a:lnTo>
                    <a:pt x="343801" y="22301"/>
                  </a:lnTo>
                  <a:lnTo>
                    <a:pt x="348269" y="25714"/>
                  </a:lnTo>
                  <a:lnTo>
                    <a:pt x="351901" y="31627"/>
                  </a:lnTo>
                  <a:lnTo>
                    <a:pt x="355951" y="40957"/>
                  </a:lnTo>
                  <a:lnTo>
                    <a:pt x="363076" y="63220"/>
                  </a:lnTo>
                  <a:lnTo>
                    <a:pt x="367155" y="71967"/>
                  </a:lnTo>
                  <a:lnTo>
                    <a:pt x="371651" y="79040"/>
                  </a:lnTo>
                  <a:lnTo>
                    <a:pt x="376981" y="83771"/>
                  </a:lnTo>
                  <a:lnTo>
                    <a:pt x="383561" y="85496"/>
                  </a:lnTo>
                  <a:lnTo>
                    <a:pt x="387434" y="77927"/>
                  </a:lnTo>
                  <a:lnTo>
                    <a:pt x="387218" y="58102"/>
                  </a:lnTo>
                  <a:lnTo>
                    <a:pt x="385351" y="57886"/>
                  </a:lnTo>
                  <a:lnTo>
                    <a:pt x="378214" y="57886"/>
                  </a:lnTo>
                  <a:lnTo>
                    <a:pt x="375547" y="49872"/>
                  </a:lnTo>
                  <a:lnTo>
                    <a:pt x="371991" y="42748"/>
                  </a:lnTo>
                  <a:lnTo>
                    <a:pt x="368422" y="18707"/>
                  </a:lnTo>
                  <a:lnTo>
                    <a:pt x="364900" y="10640"/>
                  </a:lnTo>
                  <a:lnTo>
                    <a:pt x="358959" y="4333"/>
                  </a:lnTo>
                  <a:lnTo>
                    <a:pt x="349511" y="536"/>
                  </a:lnTo>
                  <a:lnTo>
                    <a:pt x="33546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21519" y="2219045"/>
              <a:ext cx="384138" cy="260858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2926803" y="2440355"/>
              <a:ext cx="377825" cy="91440"/>
            </a:xfrm>
            <a:custGeom>
              <a:avLst/>
              <a:gdLst/>
              <a:ahLst/>
              <a:cxnLst/>
              <a:rect l="l" t="t" r="r" b="b"/>
              <a:pathLst>
                <a:path w="377825" h="91439">
                  <a:moveTo>
                    <a:pt x="377786" y="0"/>
                  </a:moveTo>
                  <a:lnTo>
                    <a:pt x="329633" y="30183"/>
                  </a:lnTo>
                  <a:lnTo>
                    <a:pt x="322224" y="37477"/>
                  </a:lnTo>
                  <a:lnTo>
                    <a:pt x="305150" y="49346"/>
                  </a:lnTo>
                  <a:lnTo>
                    <a:pt x="287647" y="56053"/>
                  </a:lnTo>
                  <a:lnTo>
                    <a:pt x="269969" y="59028"/>
                  </a:lnTo>
                  <a:lnTo>
                    <a:pt x="252374" y="59702"/>
                  </a:lnTo>
                  <a:lnTo>
                    <a:pt x="15748" y="59702"/>
                  </a:lnTo>
                  <a:lnTo>
                    <a:pt x="0" y="91198"/>
                  </a:lnTo>
                  <a:lnTo>
                    <a:pt x="15151" y="91198"/>
                  </a:lnTo>
                  <a:lnTo>
                    <a:pt x="337578" y="83172"/>
                  </a:lnTo>
                  <a:lnTo>
                    <a:pt x="347585" y="82449"/>
                  </a:lnTo>
                  <a:lnTo>
                    <a:pt x="358841" y="80059"/>
                  </a:lnTo>
                  <a:lnTo>
                    <a:pt x="369264" y="75666"/>
                  </a:lnTo>
                  <a:lnTo>
                    <a:pt x="376974" y="68668"/>
                  </a:lnTo>
                  <a:lnTo>
                    <a:pt x="37778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942551" y="2409532"/>
              <a:ext cx="362585" cy="90805"/>
            </a:xfrm>
            <a:custGeom>
              <a:avLst/>
              <a:gdLst/>
              <a:ahLst/>
              <a:cxnLst/>
              <a:rect l="l" t="t" r="r" b="b"/>
              <a:pathLst>
                <a:path w="362585" h="90805">
                  <a:moveTo>
                    <a:pt x="362394" y="0"/>
                  </a:moveTo>
                  <a:lnTo>
                    <a:pt x="343204" y="0"/>
                  </a:lnTo>
                  <a:lnTo>
                    <a:pt x="336714" y="2544"/>
                  </a:lnTo>
                  <a:lnTo>
                    <a:pt x="279958" y="49872"/>
                  </a:lnTo>
                  <a:lnTo>
                    <a:pt x="270995" y="59710"/>
                  </a:lnTo>
                  <a:lnTo>
                    <a:pt x="261034" y="66460"/>
                  </a:lnTo>
                  <a:lnTo>
                    <a:pt x="249403" y="70041"/>
                  </a:lnTo>
                  <a:lnTo>
                    <a:pt x="235432" y="70370"/>
                  </a:lnTo>
                  <a:lnTo>
                    <a:pt x="10083" y="70370"/>
                  </a:lnTo>
                  <a:lnTo>
                    <a:pt x="0" y="90525"/>
                  </a:lnTo>
                  <a:lnTo>
                    <a:pt x="236626" y="90525"/>
                  </a:lnTo>
                  <a:lnTo>
                    <a:pt x="254221" y="89851"/>
                  </a:lnTo>
                  <a:lnTo>
                    <a:pt x="306476" y="68300"/>
                  </a:lnTo>
                  <a:lnTo>
                    <a:pt x="332943" y="39725"/>
                  </a:lnTo>
                  <a:lnTo>
                    <a:pt x="337546" y="36634"/>
                  </a:lnTo>
                  <a:lnTo>
                    <a:pt x="344262" y="34121"/>
                  </a:lnTo>
                  <a:lnTo>
                    <a:pt x="352592" y="32185"/>
                  </a:lnTo>
                  <a:lnTo>
                    <a:pt x="362038" y="30822"/>
                  </a:lnTo>
                  <a:lnTo>
                    <a:pt x="362394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0" name="object 150"/>
          <p:cNvGrpSpPr/>
          <p:nvPr/>
        </p:nvGrpSpPr>
        <p:grpSpPr>
          <a:xfrm>
            <a:off x="8517394" y="2118271"/>
            <a:ext cx="504190" cy="470534"/>
            <a:chOff x="3462794" y="2118271"/>
            <a:chExt cx="504190" cy="470534"/>
          </a:xfrm>
        </p:grpSpPr>
        <p:sp>
          <p:nvSpPr>
            <p:cNvPr id="151" name="object 151"/>
            <p:cNvSpPr/>
            <p:nvPr/>
          </p:nvSpPr>
          <p:spPr>
            <a:xfrm>
              <a:off x="3474910" y="2181504"/>
              <a:ext cx="492125" cy="407670"/>
            </a:xfrm>
            <a:custGeom>
              <a:avLst/>
              <a:gdLst/>
              <a:ahLst/>
              <a:cxnLst/>
              <a:rect l="l" t="t" r="r" b="b"/>
              <a:pathLst>
                <a:path w="492125" h="407669">
                  <a:moveTo>
                    <a:pt x="489838" y="0"/>
                  </a:moveTo>
                  <a:lnTo>
                    <a:pt x="7835" y="0"/>
                  </a:lnTo>
                  <a:lnTo>
                    <a:pt x="9461" y="401713"/>
                  </a:lnTo>
                  <a:lnTo>
                    <a:pt x="1447" y="405269"/>
                  </a:lnTo>
                  <a:lnTo>
                    <a:pt x="558" y="406158"/>
                  </a:lnTo>
                  <a:lnTo>
                    <a:pt x="0" y="407276"/>
                  </a:lnTo>
                  <a:lnTo>
                    <a:pt x="491667" y="401104"/>
                  </a:lnTo>
                  <a:lnTo>
                    <a:pt x="48983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462794" y="2118271"/>
              <a:ext cx="502284" cy="63500"/>
            </a:xfrm>
            <a:custGeom>
              <a:avLst/>
              <a:gdLst/>
              <a:ahLst/>
              <a:cxnLst/>
              <a:rect l="l" t="t" r="r" b="b"/>
              <a:pathLst>
                <a:path w="502285" h="63500">
                  <a:moveTo>
                    <a:pt x="501662" y="0"/>
                  </a:moveTo>
                  <a:lnTo>
                    <a:pt x="25" y="2908"/>
                  </a:lnTo>
                  <a:lnTo>
                    <a:pt x="0" y="8915"/>
                  </a:lnTo>
                  <a:lnTo>
                    <a:pt x="2882" y="8902"/>
                  </a:lnTo>
                  <a:lnTo>
                    <a:pt x="7340" y="8026"/>
                  </a:lnTo>
                  <a:lnTo>
                    <a:pt x="10007" y="8902"/>
                  </a:lnTo>
                  <a:lnTo>
                    <a:pt x="17132" y="13360"/>
                  </a:lnTo>
                  <a:lnTo>
                    <a:pt x="19799" y="19596"/>
                  </a:lnTo>
                  <a:lnTo>
                    <a:pt x="19951" y="63233"/>
                  </a:lnTo>
                  <a:lnTo>
                    <a:pt x="501954" y="63233"/>
                  </a:lnTo>
                  <a:lnTo>
                    <a:pt x="50166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3" name="object 153"/>
          <p:cNvGrpSpPr/>
          <p:nvPr/>
        </p:nvGrpSpPr>
        <p:grpSpPr>
          <a:xfrm>
            <a:off x="8371688" y="2035442"/>
            <a:ext cx="843915" cy="53975"/>
            <a:chOff x="3317087" y="2035441"/>
            <a:chExt cx="843915" cy="53975"/>
          </a:xfrm>
        </p:grpSpPr>
        <p:sp>
          <p:nvSpPr>
            <p:cNvPr id="154" name="object 154"/>
            <p:cNvSpPr/>
            <p:nvPr/>
          </p:nvSpPr>
          <p:spPr>
            <a:xfrm>
              <a:off x="3317087" y="2035441"/>
              <a:ext cx="843915" cy="27305"/>
            </a:xfrm>
            <a:custGeom>
              <a:avLst/>
              <a:gdLst/>
              <a:ahLst/>
              <a:cxnLst/>
              <a:rect l="l" t="t" r="r" b="b"/>
              <a:pathLst>
                <a:path w="843914" h="27305">
                  <a:moveTo>
                    <a:pt x="843330" y="0"/>
                  </a:moveTo>
                  <a:lnTo>
                    <a:pt x="0" y="3556"/>
                  </a:lnTo>
                  <a:lnTo>
                    <a:pt x="762" y="26974"/>
                  </a:lnTo>
                  <a:lnTo>
                    <a:pt x="843330" y="14122"/>
                  </a:lnTo>
                  <a:lnTo>
                    <a:pt x="84333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317849" y="2049564"/>
              <a:ext cx="842644" cy="39370"/>
            </a:xfrm>
            <a:custGeom>
              <a:avLst/>
              <a:gdLst/>
              <a:ahLst/>
              <a:cxnLst/>
              <a:rect l="l" t="t" r="r" b="b"/>
              <a:pathLst>
                <a:path w="842645" h="39369">
                  <a:moveTo>
                    <a:pt x="842568" y="0"/>
                  </a:moveTo>
                  <a:lnTo>
                    <a:pt x="0" y="12852"/>
                  </a:lnTo>
                  <a:lnTo>
                    <a:pt x="863" y="39319"/>
                  </a:lnTo>
                  <a:lnTo>
                    <a:pt x="842568" y="24168"/>
                  </a:lnTo>
                  <a:lnTo>
                    <a:pt x="84256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6" name="object 156"/>
          <p:cNvGrpSpPr/>
          <p:nvPr/>
        </p:nvGrpSpPr>
        <p:grpSpPr>
          <a:xfrm>
            <a:off x="9417203" y="1699642"/>
            <a:ext cx="1423035" cy="598805"/>
            <a:chOff x="4362602" y="1699641"/>
            <a:chExt cx="1423035" cy="598805"/>
          </a:xfrm>
        </p:grpSpPr>
        <p:sp>
          <p:nvSpPr>
            <p:cNvPr id="157" name="object 157"/>
            <p:cNvSpPr/>
            <p:nvPr/>
          </p:nvSpPr>
          <p:spPr>
            <a:xfrm>
              <a:off x="4362602" y="1699641"/>
              <a:ext cx="1423035" cy="591820"/>
            </a:xfrm>
            <a:custGeom>
              <a:avLst/>
              <a:gdLst/>
              <a:ahLst/>
              <a:cxnLst/>
              <a:rect l="l" t="t" r="r" b="b"/>
              <a:pathLst>
                <a:path w="1423035" h="591819">
                  <a:moveTo>
                    <a:pt x="1151661" y="0"/>
                  </a:moveTo>
                  <a:lnTo>
                    <a:pt x="78371" y="12484"/>
                  </a:lnTo>
                  <a:lnTo>
                    <a:pt x="22488" y="36752"/>
                  </a:lnTo>
                  <a:lnTo>
                    <a:pt x="0" y="94424"/>
                  </a:lnTo>
                  <a:lnTo>
                    <a:pt x="0" y="587857"/>
                  </a:lnTo>
                  <a:lnTo>
                    <a:pt x="25158" y="545882"/>
                  </a:lnTo>
                  <a:lnTo>
                    <a:pt x="30276" y="487210"/>
                  </a:lnTo>
                  <a:lnTo>
                    <a:pt x="30276" y="116687"/>
                  </a:lnTo>
                  <a:lnTo>
                    <a:pt x="36122" y="85094"/>
                  </a:lnTo>
                  <a:lnTo>
                    <a:pt x="52322" y="59015"/>
                  </a:lnTo>
                  <a:lnTo>
                    <a:pt x="76873" y="41287"/>
                  </a:lnTo>
                  <a:lnTo>
                    <a:pt x="107772" y="34747"/>
                  </a:lnTo>
                  <a:lnTo>
                    <a:pt x="1127607" y="19596"/>
                  </a:lnTo>
                  <a:lnTo>
                    <a:pt x="1159085" y="23617"/>
                  </a:lnTo>
                  <a:lnTo>
                    <a:pt x="1179710" y="35071"/>
                  </a:lnTo>
                  <a:lnTo>
                    <a:pt x="1190985" y="53039"/>
                  </a:lnTo>
                  <a:lnTo>
                    <a:pt x="1194409" y="76606"/>
                  </a:lnTo>
                  <a:lnTo>
                    <a:pt x="1197076" y="497014"/>
                  </a:lnTo>
                  <a:lnTo>
                    <a:pt x="1202463" y="529762"/>
                  </a:lnTo>
                  <a:lnTo>
                    <a:pt x="1217455" y="558584"/>
                  </a:lnTo>
                  <a:lnTo>
                    <a:pt x="1240298" y="579556"/>
                  </a:lnTo>
                  <a:lnTo>
                    <a:pt x="1269238" y="588759"/>
                  </a:lnTo>
                  <a:lnTo>
                    <a:pt x="1422438" y="591426"/>
                  </a:lnTo>
                  <a:lnTo>
                    <a:pt x="1422438" y="566496"/>
                  </a:lnTo>
                  <a:lnTo>
                    <a:pt x="1412633" y="565581"/>
                  </a:lnTo>
                  <a:lnTo>
                    <a:pt x="1293279" y="564705"/>
                  </a:lnTo>
                  <a:lnTo>
                    <a:pt x="1260962" y="557330"/>
                  </a:lnTo>
                  <a:lnTo>
                    <a:pt x="1238504" y="537764"/>
                  </a:lnTo>
                  <a:lnTo>
                    <a:pt x="1225399" y="509846"/>
                  </a:lnTo>
                  <a:lnTo>
                    <a:pt x="1221143" y="477418"/>
                  </a:lnTo>
                  <a:lnTo>
                    <a:pt x="1218463" y="57010"/>
                  </a:lnTo>
                  <a:lnTo>
                    <a:pt x="1215040" y="33448"/>
                  </a:lnTo>
                  <a:lnTo>
                    <a:pt x="1203769" y="15479"/>
                  </a:lnTo>
                  <a:lnTo>
                    <a:pt x="1183144" y="4023"/>
                  </a:lnTo>
                  <a:lnTo>
                    <a:pt x="1151661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8" name="object 15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83720" y="2169483"/>
              <a:ext cx="201320" cy="96653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16283" y="2145893"/>
              <a:ext cx="119367" cy="152298"/>
            </a:xfrm>
            <a:prstGeom prst="rect">
              <a:avLst/>
            </a:prstGeom>
          </p:spPr>
        </p:pic>
      </p:grpSp>
      <p:sp>
        <p:nvSpPr>
          <p:cNvPr id="160" name="object 160"/>
          <p:cNvSpPr/>
          <p:nvPr/>
        </p:nvSpPr>
        <p:spPr>
          <a:xfrm>
            <a:off x="10055175" y="2342730"/>
            <a:ext cx="779145" cy="604520"/>
          </a:xfrm>
          <a:custGeom>
            <a:avLst/>
            <a:gdLst/>
            <a:ahLst/>
            <a:cxnLst/>
            <a:rect l="l" t="t" r="r" b="b"/>
            <a:pathLst>
              <a:path w="779145" h="604519">
                <a:moveTo>
                  <a:pt x="779119" y="0"/>
                </a:moveTo>
                <a:lnTo>
                  <a:pt x="658876" y="1777"/>
                </a:lnTo>
                <a:lnTo>
                  <a:pt x="619975" y="8112"/>
                </a:lnTo>
                <a:lnTo>
                  <a:pt x="572574" y="41484"/>
                </a:lnTo>
                <a:lnTo>
                  <a:pt x="558215" y="515708"/>
                </a:lnTo>
                <a:lnTo>
                  <a:pt x="556950" y="532958"/>
                </a:lnTo>
                <a:lnTo>
                  <a:pt x="552095" y="549548"/>
                </a:lnTo>
                <a:lnTo>
                  <a:pt x="542061" y="562804"/>
                </a:lnTo>
                <a:lnTo>
                  <a:pt x="525259" y="570052"/>
                </a:lnTo>
                <a:lnTo>
                  <a:pt x="0" y="587870"/>
                </a:lnTo>
                <a:lnTo>
                  <a:pt x="0" y="604164"/>
                </a:lnTo>
                <a:lnTo>
                  <a:pt x="519023" y="587844"/>
                </a:lnTo>
                <a:lnTo>
                  <a:pt x="568017" y="568707"/>
                </a:lnTo>
                <a:lnTo>
                  <a:pt x="587616" y="522833"/>
                </a:lnTo>
                <a:lnTo>
                  <a:pt x="595617" y="81051"/>
                </a:lnTo>
                <a:lnTo>
                  <a:pt x="598668" y="62662"/>
                </a:lnTo>
                <a:lnTo>
                  <a:pt x="607317" y="48872"/>
                </a:lnTo>
                <a:lnTo>
                  <a:pt x="620809" y="39592"/>
                </a:lnTo>
                <a:lnTo>
                  <a:pt x="638390" y="34734"/>
                </a:lnTo>
                <a:lnTo>
                  <a:pt x="779119" y="34734"/>
                </a:lnTo>
                <a:lnTo>
                  <a:pt x="779119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448000" y="2824493"/>
            <a:ext cx="369570" cy="125095"/>
          </a:xfrm>
          <a:custGeom>
            <a:avLst/>
            <a:gdLst/>
            <a:ahLst/>
            <a:cxnLst/>
            <a:rect l="l" t="t" r="r" b="b"/>
            <a:pathLst>
              <a:path w="369570" h="125094">
                <a:moveTo>
                  <a:pt x="369049" y="0"/>
                </a:moveTo>
                <a:lnTo>
                  <a:pt x="116166" y="3657"/>
                </a:lnTo>
                <a:lnTo>
                  <a:pt x="6603" y="7226"/>
                </a:lnTo>
                <a:lnTo>
                  <a:pt x="0" y="6642"/>
                </a:lnTo>
                <a:lnTo>
                  <a:pt x="380" y="68681"/>
                </a:lnTo>
                <a:lnTo>
                  <a:pt x="17076" y="110428"/>
                </a:lnTo>
                <a:lnTo>
                  <a:pt x="56489" y="124790"/>
                </a:lnTo>
                <a:lnTo>
                  <a:pt x="369049" y="114185"/>
                </a:lnTo>
                <a:lnTo>
                  <a:pt x="369049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495435" y="2405050"/>
            <a:ext cx="321945" cy="116839"/>
          </a:xfrm>
          <a:custGeom>
            <a:avLst/>
            <a:gdLst/>
            <a:ahLst/>
            <a:cxnLst/>
            <a:rect l="l" t="t" r="r" b="b"/>
            <a:pathLst>
              <a:path w="321945" h="116839">
                <a:moveTo>
                  <a:pt x="1028" y="0"/>
                </a:moveTo>
                <a:lnTo>
                  <a:pt x="0" y="2451"/>
                </a:lnTo>
                <a:lnTo>
                  <a:pt x="139" y="62369"/>
                </a:lnTo>
                <a:lnTo>
                  <a:pt x="4635" y="86264"/>
                </a:lnTo>
                <a:lnTo>
                  <a:pt x="16730" y="103233"/>
                </a:lnTo>
                <a:lnTo>
                  <a:pt x="34338" y="113356"/>
                </a:lnTo>
                <a:lnTo>
                  <a:pt x="55371" y="116712"/>
                </a:lnTo>
                <a:lnTo>
                  <a:pt x="321614" y="111366"/>
                </a:lnTo>
                <a:lnTo>
                  <a:pt x="321614" y="26758"/>
                </a:lnTo>
                <a:lnTo>
                  <a:pt x="117716" y="29387"/>
                </a:lnTo>
                <a:lnTo>
                  <a:pt x="31318" y="29387"/>
                </a:lnTo>
                <a:lnTo>
                  <a:pt x="19072" y="26799"/>
                </a:lnTo>
                <a:lnTo>
                  <a:pt x="11501" y="20037"/>
                </a:lnTo>
                <a:lnTo>
                  <a:pt x="6266" y="10603"/>
                </a:lnTo>
                <a:lnTo>
                  <a:pt x="1028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055175" y="2315109"/>
            <a:ext cx="779145" cy="213995"/>
          </a:xfrm>
          <a:custGeom>
            <a:avLst/>
            <a:gdLst/>
            <a:ahLst/>
            <a:cxnLst/>
            <a:rect l="l" t="t" r="r" b="b"/>
            <a:pathLst>
              <a:path w="779145" h="213994">
                <a:moveTo>
                  <a:pt x="576935" y="0"/>
                </a:moveTo>
                <a:lnTo>
                  <a:pt x="552788" y="5124"/>
                </a:lnTo>
                <a:lnTo>
                  <a:pt x="530064" y="16260"/>
                </a:lnTo>
                <a:lnTo>
                  <a:pt x="513186" y="35081"/>
                </a:lnTo>
                <a:lnTo>
                  <a:pt x="506577" y="63258"/>
                </a:lnTo>
                <a:lnTo>
                  <a:pt x="506577" y="133616"/>
                </a:lnTo>
                <a:lnTo>
                  <a:pt x="505294" y="150857"/>
                </a:lnTo>
                <a:lnTo>
                  <a:pt x="500335" y="167347"/>
                </a:lnTo>
                <a:lnTo>
                  <a:pt x="490032" y="180333"/>
                </a:lnTo>
                <a:lnTo>
                  <a:pt x="472719" y="187058"/>
                </a:lnTo>
                <a:lnTo>
                  <a:pt x="0" y="196532"/>
                </a:lnTo>
                <a:lnTo>
                  <a:pt x="0" y="213410"/>
                </a:lnTo>
                <a:lnTo>
                  <a:pt x="467385" y="204863"/>
                </a:lnTo>
                <a:lnTo>
                  <a:pt x="516367" y="186159"/>
                </a:lnTo>
                <a:lnTo>
                  <a:pt x="535965" y="140728"/>
                </a:lnTo>
                <a:lnTo>
                  <a:pt x="535965" y="73926"/>
                </a:lnTo>
                <a:lnTo>
                  <a:pt x="539012" y="55549"/>
                </a:lnTo>
                <a:lnTo>
                  <a:pt x="547650" y="41759"/>
                </a:lnTo>
                <a:lnTo>
                  <a:pt x="561131" y="32476"/>
                </a:lnTo>
                <a:lnTo>
                  <a:pt x="578700" y="27622"/>
                </a:lnTo>
                <a:lnTo>
                  <a:pt x="779119" y="27622"/>
                </a:lnTo>
                <a:lnTo>
                  <a:pt x="779119" y="888"/>
                </a:lnTo>
                <a:lnTo>
                  <a:pt x="576935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818014" y="2950768"/>
            <a:ext cx="26670" cy="217804"/>
          </a:xfrm>
          <a:custGeom>
            <a:avLst/>
            <a:gdLst/>
            <a:ahLst/>
            <a:cxnLst/>
            <a:rect l="l" t="t" r="r" b="b"/>
            <a:pathLst>
              <a:path w="26670" h="217805">
                <a:moveTo>
                  <a:pt x="26555" y="0"/>
                </a:moveTo>
                <a:lnTo>
                  <a:pt x="0" y="660"/>
                </a:lnTo>
                <a:lnTo>
                  <a:pt x="0" y="166865"/>
                </a:lnTo>
                <a:lnTo>
                  <a:pt x="1974" y="183091"/>
                </a:lnTo>
                <a:lnTo>
                  <a:pt x="7121" y="193138"/>
                </a:lnTo>
                <a:lnTo>
                  <a:pt x="14273" y="201180"/>
                </a:lnTo>
                <a:lnTo>
                  <a:pt x="26555" y="217246"/>
                </a:lnTo>
                <a:lnTo>
                  <a:pt x="2655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818014" y="2535275"/>
            <a:ext cx="26670" cy="224154"/>
          </a:xfrm>
          <a:custGeom>
            <a:avLst/>
            <a:gdLst/>
            <a:ahLst/>
            <a:cxnLst/>
            <a:rect l="l" t="t" r="r" b="b"/>
            <a:pathLst>
              <a:path w="26670" h="224155">
                <a:moveTo>
                  <a:pt x="26555" y="0"/>
                </a:moveTo>
                <a:lnTo>
                  <a:pt x="0" y="571"/>
                </a:lnTo>
                <a:lnTo>
                  <a:pt x="0" y="223532"/>
                </a:lnTo>
                <a:lnTo>
                  <a:pt x="26555" y="222884"/>
                </a:lnTo>
                <a:lnTo>
                  <a:pt x="2655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818014" y="1729639"/>
            <a:ext cx="26670" cy="226695"/>
          </a:xfrm>
          <a:custGeom>
            <a:avLst/>
            <a:gdLst/>
            <a:ahLst/>
            <a:cxnLst/>
            <a:rect l="l" t="t" r="r" b="b"/>
            <a:pathLst>
              <a:path w="26670" h="226694">
                <a:moveTo>
                  <a:pt x="26555" y="0"/>
                </a:moveTo>
                <a:lnTo>
                  <a:pt x="0" y="393"/>
                </a:lnTo>
                <a:lnTo>
                  <a:pt x="0" y="226085"/>
                </a:lnTo>
                <a:lnTo>
                  <a:pt x="26555" y="225780"/>
                </a:lnTo>
                <a:lnTo>
                  <a:pt x="2655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818014" y="2152270"/>
            <a:ext cx="26670" cy="193675"/>
          </a:xfrm>
          <a:custGeom>
            <a:avLst/>
            <a:gdLst/>
            <a:ahLst/>
            <a:cxnLst/>
            <a:rect l="l" t="t" r="r" b="b"/>
            <a:pathLst>
              <a:path w="26670" h="193675">
                <a:moveTo>
                  <a:pt x="26555" y="0"/>
                </a:moveTo>
                <a:lnTo>
                  <a:pt x="0" y="304"/>
                </a:lnTo>
                <a:lnTo>
                  <a:pt x="0" y="193065"/>
                </a:lnTo>
                <a:lnTo>
                  <a:pt x="26555" y="192506"/>
                </a:lnTo>
                <a:lnTo>
                  <a:pt x="2655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8" name="object 168"/>
          <p:cNvGrpSpPr/>
          <p:nvPr/>
        </p:nvGrpSpPr>
        <p:grpSpPr>
          <a:xfrm>
            <a:off x="10055174" y="2287296"/>
            <a:ext cx="659130" cy="246379"/>
            <a:chOff x="5000574" y="2287295"/>
            <a:chExt cx="659130" cy="246379"/>
          </a:xfrm>
        </p:grpSpPr>
        <p:pic>
          <p:nvPicPr>
            <p:cNvPr id="169" name="object 16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15521" y="2287295"/>
              <a:ext cx="93827" cy="184467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5000574" y="2393302"/>
              <a:ext cx="504190" cy="118745"/>
            </a:xfrm>
            <a:custGeom>
              <a:avLst/>
              <a:gdLst/>
              <a:ahLst/>
              <a:cxnLst/>
              <a:rect l="l" t="t" r="r" b="b"/>
              <a:pathLst>
                <a:path w="504189" h="118744">
                  <a:moveTo>
                    <a:pt x="414947" y="0"/>
                  </a:moveTo>
                  <a:lnTo>
                    <a:pt x="374022" y="26974"/>
                  </a:lnTo>
                  <a:lnTo>
                    <a:pt x="56769" y="32753"/>
                  </a:lnTo>
                  <a:lnTo>
                    <a:pt x="0" y="35420"/>
                  </a:lnTo>
                  <a:lnTo>
                    <a:pt x="0" y="118338"/>
                  </a:lnTo>
                  <a:lnTo>
                    <a:pt x="472719" y="108864"/>
                  </a:lnTo>
                  <a:lnTo>
                    <a:pt x="485077" y="105219"/>
                  </a:lnTo>
                  <a:lnTo>
                    <a:pt x="494069" y="98391"/>
                  </a:lnTo>
                  <a:lnTo>
                    <a:pt x="500206" y="89199"/>
                  </a:lnTo>
                  <a:lnTo>
                    <a:pt x="503999" y="78460"/>
                  </a:lnTo>
                  <a:lnTo>
                    <a:pt x="41494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501030" y="2342730"/>
              <a:ext cx="158419" cy="190404"/>
            </a:xfrm>
            <a:prstGeom prst="rect">
              <a:avLst/>
            </a:prstGeom>
          </p:spPr>
        </p:pic>
      </p:grpSp>
      <p:grpSp>
        <p:nvGrpSpPr>
          <p:cNvPr id="172" name="object 172"/>
          <p:cNvGrpSpPr/>
          <p:nvPr/>
        </p:nvGrpSpPr>
        <p:grpSpPr>
          <a:xfrm>
            <a:off x="10055174" y="2479636"/>
            <a:ext cx="565150" cy="451484"/>
            <a:chOff x="5000574" y="2479636"/>
            <a:chExt cx="565150" cy="451484"/>
          </a:xfrm>
        </p:grpSpPr>
        <p:sp>
          <p:nvSpPr>
            <p:cNvPr id="173" name="object 173"/>
            <p:cNvSpPr/>
            <p:nvPr/>
          </p:nvSpPr>
          <p:spPr>
            <a:xfrm>
              <a:off x="5000574" y="2809392"/>
              <a:ext cx="520065" cy="121285"/>
            </a:xfrm>
            <a:custGeom>
              <a:avLst/>
              <a:gdLst/>
              <a:ahLst/>
              <a:cxnLst/>
              <a:rect l="l" t="t" r="r" b="b"/>
              <a:pathLst>
                <a:path w="520064" h="121285">
                  <a:moveTo>
                    <a:pt x="437337" y="0"/>
                  </a:moveTo>
                  <a:lnTo>
                    <a:pt x="432777" y="1231"/>
                  </a:lnTo>
                  <a:lnTo>
                    <a:pt x="427964" y="2184"/>
                  </a:lnTo>
                  <a:lnTo>
                    <a:pt x="422833" y="2730"/>
                  </a:lnTo>
                  <a:lnTo>
                    <a:pt x="365836" y="2730"/>
                  </a:lnTo>
                  <a:lnTo>
                    <a:pt x="63004" y="11645"/>
                  </a:lnTo>
                  <a:lnTo>
                    <a:pt x="0" y="11645"/>
                  </a:lnTo>
                  <a:lnTo>
                    <a:pt x="0" y="121208"/>
                  </a:lnTo>
                  <a:lnTo>
                    <a:pt x="519480" y="103581"/>
                  </a:lnTo>
                  <a:lnTo>
                    <a:pt x="43733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37911" y="2771813"/>
              <a:ext cx="118046" cy="141160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5467959" y="2479636"/>
              <a:ext cx="97790" cy="403225"/>
            </a:xfrm>
            <a:custGeom>
              <a:avLst/>
              <a:gdLst/>
              <a:ahLst/>
              <a:cxnLst/>
              <a:rect l="l" t="t" r="r" b="b"/>
              <a:pathLst>
                <a:path w="97789" h="403225">
                  <a:moveTo>
                    <a:pt x="97650" y="0"/>
                  </a:moveTo>
                  <a:lnTo>
                    <a:pt x="89765" y="26511"/>
                  </a:lnTo>
                  <a:lnTo>
                    <a:pt x="79248" y="44767"/>
                  </a:lnTo>
                  <a:lnTo>
                    <a:pt x="66349" y="53498"/>
                  </a:lnTo>
                  <a:lnTo>
                    <a:pt x="52260" y="47942"/>
                  </a:lnTo>
                  <a:lnTo>
                    <a:pt x="33070" y="32181"/>
                  </a:lnTo>
                  <a:lnTo>
                    <a:pt x="25676" y="35334"/>
                  </a:lnTo>
                  <a:lnTo>
                    <a:pt x="17711" y="37792"/>
                  </a:lnTo>
                  <a:lnTo>
                    <a:pt x="9158" y="39482"/>
                  </a:lnTo>
                  <a:lnTo>
                    <a:pt x="0" y="40335"/>
                  </a:lnTo>
                  <a:lnTo>
                    <a:pt x="0" y="292176"/>
                  </a:lnTo>
                  <a:lnTo>
                    <a:pt x="87998" y="403148"/>
                  </a:lnTo>
                  <a:lnTo>
                    <a:pt x="90093" y="395198"/>
                  </a:lnTo>
                  <a:lnTo>
                    <a:pt x="90830" y="386676"/>
                  </a:lnTo>
                  <a:lnTo>
                    <a:pt x="90830" y="378802"/>
                  </a:lnTo>
                  <a:lnTo>
                    <a:pt x="9765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6" name="object 176"/>
          <p:cNvGrpSpPr/>
          <p:nvPr/>
        </p:nvGrpSpPr>
        <p:grpSpPr>
          <a:xfrm>
            <a:off x="9844570" y="1726869"/>
            <a:ext cx="186690" cy="1464310"/>
            <a:chOff x="4789970" y="1726869"/>
            <a:chExt cx="186690" cy="1464310"/>
          </a:xfrm>
        </p:grpSpPr>
        <p:sp>
          <p:nvSpPr>
            <p:cNvPr id="177" name="object 177"/>
            <p:cNvSpPr/>
            <p:nvPr/>
          </p:nvSpPr>
          <p:spPr>
            <a:xfrm>
              <a:off x="4838230" y="1726869"/>
              <a:ext cx="138430" cy="54610"/>
            </a:xfrm>
            <a:custGeom>
              <a:avLst/>
              <a:gdLst/>
              <a:ahLst/>
              <a:cxnLst/>
              <a:rect l="l" t="t" r="r" b="b"/>
              <a:pathLst>
                <a:path w="138429" h="54610">
                  <a:moveTo>
                    <a:pt x="138049" y="0"/>
                  </a:moveTo>
                  <a:lnTo>
                    <a:pt x="0" y="2044"/>
                  </a:lnTo>
                  <a:lnTo>
                    <a:pt x="0" y="54584"/>
                  </a:lnTo>
                  <a:lnTo>
                    <a:pt x="138049" y="54457"/>
                  </a:lnTo>
                  <a:lnTo>
                    <a:pt x="138049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789970" y="1781326"/>
              <a:ext cx="186690" cy="1410335"/>
            </a:xfrm>
            <a:custGeom>
              <a:avLst/>
              <a:gdLst/>
              <a:ahLst/>
              <a:cxnLst/>
              <a:rect l="l" t="t" r="r" b="b"/>
              <a:pathLst>
                <a:path w="186689" h="1410335">
                  <a:moveTo>
                    <a:pt x="31750" y="127"/>
                  </a:moveTo>
                  <a:lnTo>
                    <a:pt x="0" y="13347"/>
                  </a:lnTo>
                  <a:lnTo>
                    <a:pt x="0" y="1386687"/>
                  </a:lnTo>
                  <a:lnTo>
                    <a:pt x="5981" y="1393545"/>
                  </a:lnTo>
                  <a:lnTo>
                    <a:pt x="13106" y="1399844"/>
                  </a:lnTo>
                  <a:lnTo>
                    <a:pt x="21615" y="1405369"/>
                  </a:lnTo>
                  <a:lnTo>
                    <a:pt x="31750" y="1409827"/>
                  </a:lnTo>
                  <a:lnTo>
                    <a:pt x="31750" y="127"/>
                  </a:lnTo>
                  <a:close/>
                </a:path>
                <a:path w="186689" h="1410335">
                  <a:moveTo>
                    <a:pt x="186309" y="0"/>
                  </a:moveTo>
                  <a:lnTo>
                    <a:pt x="184150" y="127"/>
                  </a:lnTo>
                  <a:lnTo>
                    <a:pt x="48260" y="127"/>
                  </a:lnTo>
                  <a:lnTo>
                    <a:pt x="48260" y="19850"/>
                  </a:lnTo>
                  <a:lnTo>
                    <a:pt x="186309" y="19850"/>
                  </a:lnTo>
                  <a:lnTo>
                    <a:pt x="18630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789970" y="1729155"/>
              <a:ext cx="31750" cy="66040"/>
            </a:xfrm>
            <a:custGeom>
              <a:avLst/>
              <a:gdLst/>
              <a:ahLst/>
              <a:cxnLst/>
              <a:rect l="l" t="t" r="r" b="b"/>
              <a:pathLst>
                <a:path w="31750" h="66039">
                  <a:moveTo>
                    <a:pt x="31750" y="0"/>
                  </a:moveTo>
                  <a:lnTo>
                    <a:pt x="0" y="482"/>
                  </a:lnTo>
                  <a:lnTo>
                    <a:pt x="0" y="65519"/>
                  </a:lnTo>
                  <a:lnTo>
                    <a:pt x="31750" y="52298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0" name="object 18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478948" y="2239709"/>
            <a:ext cx="142443" cy="122453"/>
          </a:xfrm>
          <a:prstGeom prst="rect">
            <a:avLst/>
          </a:prstGeom>
        </p:spPr>
      </p:pic>
      <p:grpSp>
        <p:nvGrpSpPr>
          <p:cNvPr id="181" name="object 181"/>
          <p:cNvGrpSpPr/>
          <p:nvPr/>
        </p:nvGrpSpPr>
        <p:grpSpPr>
          <a:xfrm>
            <a:off x="10055174" y="2051470"/>
            <a:ext cx="524510" cy="89535"/>
            <a:chOff x="5000574" y="2051469"/>
            <a:chExt cx="524510" cy="89535"/>
          </a:xfrm>
        </p:grpSpPr>
        <p:pic>
          <p:nvPicPr>
            <p:cNvPr id="182" name="object 18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88127" y="2051469"/>
              <a:ext cx="136766" cy="89141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5000574" y="2051469"/>
              <a:ext cx="469265" cy="77470"/>
            </a:xfrm>
            <a:custGeom>
              <a:avLst/>
              <a:gdLst/>
              <a:ahLst/>
              <a:cxnLst/>
              <a:rect l="l" t="t" r="r" b="b"/>
              <a:pathLst>
                <a:path w="469264" h="77469">
                  <a:moveTo>
                    <a:pt x="387553" y="0"/>
                  </a:moveTo>
                  <a:lnTo>
                    <a:pt x="356031" y="0"/>
                  </a:lnTo>
                  <a:lnTo>
                    <a:pt x="63893" y="7124"/>
                  </a:lnTo>
                  <a:lnTo>
                    <a:pt x="0" y="7124"/>
                  </a:lnTo>
                  <a:lnTo>
                    <a:pt x="0" y="77419"/>
                  </a:lnTo>
                  <a:lnTo>
                    <a:pt x="468909" y="74853"/>
                  </a:lnTo>
                  <a:lnTo>
                    <a:pt x="38755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4" name="object 184"/>
          <p:cNvGrpSpPr/>
          <p:nvPr/>
        </p:nvGrpSpPr>
        <p:grpSpPr>
          <a:xfrm>
            <a:off x="9415945" y="2066569"/>
            <a:ext cx="401320" cy="245110"/>
            <a:chOff x="4361345" y="2066569"/>
            <a:chExt cx="401320" cy="245110"/>
          </a:xfrm>
        </p:grpSpPr>
        <p:pic>
          <p:nvPicPr>
            <p:cNvPr id="185" name="object 18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361345" y="2130882"/>
              <a:ext cx="64223" cy="180670"/>
            </a:xfrm>
            <a:prstGeom prst="rect">
              <a:avLst/>
            </a:prstGeom>
          </p:spPr>
        </p:pic>
        <p:sp>
          <p:nvSpPr>
            <p:cNvPr id="186" name="object 186"/>
            <p:cNvSpPr/>
            <p:nvPr/>
          </p:nvSpPr>
          <p:spPr>
            <a:xfrm>
              <a:off x="4412614" y="2066569"/>
              <a:ext cx="349885" cy="76200"/>
            </a:xfrm>
            <a:custGeom>
              <a:avLst/>
              <a:gdLst/>
              <a:ahLst/>
              <a:cxnLst/>
              <a:rect l="l" t="t" r="r" b="b"/>
              <a:pathLst>
                <a:path w="349885" h="76200">
                  <a:moveTo>
                    <a:pt x="349834" y="0"/>
                  </a:moveTo>
                  <a:lnTo>
                    <a:pt x="136144" y="7162"/>
                  </a:lnTo>
                  <a:lnTo>
                    <a:pt x="29248" y="7162"/>
                  </a:lnTo>
                  <a:lnTo>
                    <a:pt x="21047" y="7355"/>
                  </a:lnTo>
                  <a:lnTo>
                    <a:pt x="13419" y="7934"/>
                  </a:lnTo>
                  <a:lnTo>
                    <a:pt x="6393" y="8898"/>
                  </a:lnTo>
                  <a:lnTo>
                    <a:pt x="0" y="10248"/>
                  </a:lnTo>
                  <a:lnTo>
                    <a:pt x="45643" y="76174"/>
                  </a:lnTo>
                  <a:lnTo>
                    <a:pt x="54603" y="71480"/>
                  </a:lnTo>
                  <a:lnTo>
                    <a:pt x="64254" y="67989"/>
                  </a:lnTo>
                  <a:lnTo>
                    <a:pt x="74531" y="65812"/>
                  </a:lnTo>
                  <a:lnTo>
                    <a:pt x="85369" y="65062"/>
                  </a:lnTo>
                  <a:lnTo>
                    <a:pt x="349834" y="63614"/>
                  </a:lnTo>
                  <a:lnTo>
                    <a:pt x="349834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392879" y="2076818"/>
              <a:ext cx="65379" cy="106718"/>
            </a:xfrm>
            <a:prstGeom prst="rect">
              <a:avLst/>
            </a:prstGeom>
          </p:spPr>
        </p:pic>
      </p:grpSp>
      <p:grpSp>
        <p:nvGrpSpPr>
          <p:cNvPr id="188" name="object 188"/>
          <p:cNvGrpSpPr/>
          <p:nvPr/>
        </p:nvGrpSpPr>
        <p:grpSpPr>
          <a:xfrm>
            <a:off x="9417203" y="1719238"/>
            <a:ext cx="1423035" cy="622935"/>
            <a:chOff x="4362602" y="1719237"/>
            <a:chExt cx="1423035" cy="622935"/>
          </a:xfrm>
        </p:grpSpPr>
        <p:pic>
          <p:nvPicPr>
            <p:cNvPr id="189" name="object 18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434990" y="1719237"/>
              <a:ext cx="122135" cy="70954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5444045" y="1730908"/>
              <a:ext cx="177800" cy="558165"/>
            </a:xfrm>
            <a:custGeom>
              <a:avLst/>
              <a:gdLst/>
              <a:ahLst/>
              <a:cxnLst/>
              <a:rect l="l" t="t" r="r" b="b"/>
              <a:pathLst>
                <a:path w="177800" h="558164">
                  <a:moveTo>
                    <a:pt x="0" y="0"/>
                  </a:moveTo>
                  <a:lnTo>
                    <a:pt x="4228" y="10737"/>
                  </a:lnTo>
                  <a:lnTo>
                    <a:pt x="6918" y="22764"/>
                  </a:lnTo>
                  <a:lnTo>
                    <a:pt x="8336" y="35411"/>
                  </a:lnTo>
                  <a:lnTo>
                    <a:pt x="8750" y="48005"/>
                  </a:lnTo>
                  <a:lnTo>
                    <a:pt x="8699" y="343433"/>
                  </a:lnTo>
                  <a:lnTo>
                    <a:pt x="71145" y="400316"/>
                  </a:lnTo>
                  <a:lnTo>
                    <a:pt x="83530" y="412114"/>
                  </a:lnTo>
                  <a:lnTo>
                    <a:pt x="91422" y="423238"/>
                  </a:lnTo>
                  <a:lnTo>
                    <a:pt x="95593" y="434808"/>
                  </a:lnTo>
                  <a:lnTo>
                    <a:pt x="96812" y="447941"/>
                  </a:lnTo>
                  <a:lnTo>
                    <a:pt x="95224" y="502450"/>
                  </a:lnTo>
                  <a:lnTo>
                    <a:pt x="98167" y="519053"/>
                  </a:lnTo>
                  <a:lnTo>
                    <a:pt x="131203" y="555371"/>
                  </a:lnTo>
                  <a:lnTo>
                    <a:pt x="161632" y="558011"/>
                  </a:lnTo>
                  <a:lnTo>
                    <a:pt x="177774" y="557479"/>
                  </a:lnTo>
                  <a:lnTo>
                    <a:pt x="156573" y="547791"/>
                  </a:lnTo>
                  <a:lnTo>
                    <a:pt x="136764" y="527586"/>
                  </a:lnTo>
                  <a:lnTo>
                    <a:pt x="122115" y="500632"/>
                  </a:lnTo>
                  <a:lnTo>
                    <a:pt x="116395" y="470700"/>
                  </a:lnTo>
                  <a:lnTo>
                    <a:pt x="113080" y="59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362602" y="2126297"/>
              <a:ext cx="1423035" cy="215900"/>
            </a:xfrm>
            <a:custGeom>
              <a:avLst/>
              <a:gdLst/>
              <a:ahLst/>
              <a:cxnLst/>
              <a:rect l="l" t="t" r="r" b="b"/>
              <a:pathLst>
                <a:path w="1423035" h="215900">
                  <a:moveTo>
                    <a:pt x="636917" y="3886"/>
                  </a:moveTo>
                  <a:lnTo>
                    <a:pt x="135382" y="5334"/>
                  </a:lnTo>
                  <a:lnTo>
                    <a:pt x="79933" y="29171"/>
                  </a:lnTo>
                  <a:lnTo>
                    <a:pt x="57899" y="86385"/>
                  </a:lnTo>
                  <a:lnTo>
                    <a:pt x="57899" y="138925"/>
                  </a:lnTo>
                  <a:lnTo>
                    <a:pt x="54394" y="156324"/>
                  </a:lnTo>
                  <a:lnTo>
                    <a:pt x="45300" y="171119"/>
                  </a:lnTo>
                  <a:lnTo>
                    <a:pt x="32702" y="181406"/>
                  </a:lnTo>
                  <a:lnTo>
                    <a:pt x="18694" y="185254"/>
                  </a:lnTo>
                  <a:lnTo>
                    <a:pt x="0" y="185254"/>
                  </a:lnTo>
                  <a:lnTo>
                    <a:pt x="330" y="215544"/>
                  </a:lnTo>
                  <a:lnTo>
                    <a:pt x="45199" y="207429"/>
                  </a:lnTo>
                  <a:lnTo>
                    <a:pt x="82943" y="161925"/>
                  </a:lnTo>
                  <a:lnTo>
                    <a:pt x="87287" y="137160"/>
                  </a:lnTo>
                  <a:lnTo>
                    <a:pt x="87287" y="108661"/>
                  </a:lnTo>
                  <a:lnTo>
                    <a:pt x="93268" y="73456"/>
                  </a:lnTo>
                  <a:lnTo>
                    <a:pt x="109766" y="48094"/>
                  </a:lnTo>
                  <a:lnTo>
                    <a:pt x="134632" y="32753"/>
                  </a:lnTo>
                  <a:lnTo>
                    <a:pt x="165671" y="27597"/>
                  </a:lnTo>
                  <a:lnTo>
                    <a:pt x="636917" y="25565"/>
                  </a:lnTo>
                  <a:lnTo>
                    <a:pt x="636917" y="3886"/>
                  </a:lnTo>
                  <a:close/>
                </a:path>
                <a:path w="1423035" h="215900">
                  <a:moveTo>
                    <a:pt x="1422438" y="164769"/>
                  </a:moveTo>
                  <a:lnTo>
                    <a:pt x="1238948" y="162991"/>
                  </a:lnTo>
                  <a:lnTo>
                    <a:pt x="1192504" y="147751"/>
                  </a:lnTo>
                  <a:lnTo>
                    <a:pt x="1177480" y="94411"/>
                  </a:lnTo>
                  <a:lnTo>
                    <a:pt x="1178382" y="56984"/>
                  </a:lnTo>
                  <a:lnTo>
                    <a:pt x="1174953" y="33439"/>
                  </a:lnTo>
                  <a:lnTo>
                    <a:pt x="1163688" y="15481"/>
                  </a:lnTo>
                  <a:lnTo>
                    <a:pt x="1143063" y="4025"/>
                  </a:lnTo>
                  <a:lnTo>
                    <a:pt x="1111580" y="0"/>
                  </a:lnTo>
                  <a:lnTo>
                    <a:pt x="637971" y="2590"/>
                  </a:lnTo>
                  <a:lnTo>
                    <a:pt x="637971" y="23495"/>
                  </a:lnTo>
                  <a:lnTo>
                    <a:pt x="1087526" y="19596"/>
                  </a:lnTo>
                  <a:lnTo>
                    <a:pt x="1118997" y="23622"/>
                  </a:lnTo>
                  <a:lnTo>
                    <a:pt x="1139634" y="35077"/>
                  </a:lnTo>
                  <a:lnTo>
                    <a:pt x="1150912" y="53035"/>
                  </a:lnTo>
                  <a:lnTo>
                    <a:pt x="1154341" y="76581"/>
                  </a:lnTo>
                  <a:lnTo>
                    <a:pt x="1155230" y="111340"/>
                  </a:lnTo>
                  <a:lnTo>
                    <a:pt x="1159637" y="146646"/>
                  </a:lnTo>
                  <a:lnTo>
                    <a:pt x="1172476" y="170675"/>
                  </a:lnTo>
                  <a:lnTo>
                    <a:pt x="1193177" y="184861"/>
                  </a:lnTo>
                  <a:lnTo>
                    <a:pt x="1221143" y="190601"/>
                  </a:lnTo>
                  <a:lnTo>
                    <a:pt x="1417091" y="189699"/>
                  </a:lnTo>
                  <a:lnTo>
                    <a:pt x="1417980" y="165658"/>
                  </a:lnTo>
                  <a:lnTo>
                    <a:pt x="1422438" y="164769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2" name="object 192"/>
          <p:cNvSpPr/>
          <p:nvPr/>
        </p:nvSpPr>
        <p:spPr>
          <a:xfrm>
            <a:off x="9418092" y="2346286"/>
            <a:ext cx="641985" cy="618490"/>
          </a:xfrm>
          <a:custGeom>
            <a:avLst/>
            <a:gdLst/>
            <a:ahLst/>
            <a:cxnLst/>
            <a:rect l="l" t="t" r="r" b="b"/>
            <a:pathLst>
              <a:path w="641985" h="618489">
                <a:moveTo>
                  <a:pt x="638149" y="168008"/>
                </a:moveTo>
                <a:lnTo>
                  <a:pt x="132715" y="175475"/>
                </a:lnTo>
                <a:lnTo>
                  <a:pt x="111671" y="172123"/>
                </a:lnTo>
                <a:lnTo>
                  <a:pt x="94068" y="162001"/>
                </a:lnTo>
                <a:lnTo>
                  <a:pt x="81965" y="145034"/>
                </a:lnTo>
                <a:lnTo>
                  <a:pt x="77482" y="121132"/>
                </a:lnTo>
                <a:lnTo>
                  <a:pt x="77482" y="66802"/>
                </a:lnTo>
                <a:lnTo>
                  <a:pt x="74790" y="42468"/>
                </a:lnTo>
                <a:lnTo>
                  <a:pt x="66014" y="21043"/>
                </a:lnTo>
                <a:lnTo>
                  <a:pt x="50050" y="5803"/>
                </a:lnTo>
                <a:lnTo>
                  <a:pt x="25831" y="0"/>
                </a:lnTo>
                <a:lnTo>
                  <a:pt x="889" y="0"/>
                </a:lnTo>
                <a:lnTo>
                  <a:pt x="889" y="33845"/>
                </a:lnTo>
                <a:lnTo>
                  <a:pt x="10693" y="33845"/>
                </a:lnTo>
                <a:lnTo>
                  <a:pt x="25387" y="35306"/>
                </a:lnTo>
                <a:lnTo>
                  <a:pt x="39522" y="40868"/>
                </a:lnTo>
                <a:lnTo>
                  <a:pt x="50139" y="52260"/>
                </a:lnTo>
                <a:lnTo>
                  <a:pt x="54330" y="71272"/>
                </a:lnTo>
                <a:lnTo>
                  <a:pt x="54330" y="130035"/>
                </a:lnTo>
                <a:lnTo>
                  <a:pt x="60159" y="153924"/>
                </a:lnTo>
                <a:lnTo>
                  <a:pt x="75603" y="173469"/>
                </a:lnTo>
                <a:lnTo>
                  <a:pt x="99542" y="186651"/>
                </a:lnTo>
                <a:lnTo>
                  <a:pt x="130937" y="191490"/>
                </a:lnTo>
                <a:lnTo>
                  <a:pt x="638149" y="184467"/>
                </a:lnTo>
                <a:lnTo>
                  <a:pt x="638149" y="168008"/>
                </a:lnTo>
                <a:close/>
              </a:path>
              <a:path w="641985" h="618489">
                <a:moveTo>
                  <a:pt x="641426" y="585520"/>
                </a:moveTo>
                <a:lnTo>
                  <a:pt x="86398" y="602996"/>
                </a:lnTo>
                <a:lnTo>
                  <a:pt x="64846" y="599363"/>
                </a:lnTo>
                <a:lnTo>
                  <a:pt x="46977" y="588645"/>
                </a:lnTo>
                <a:lnTo>
                  <a:pt x="34785" y="571068"/>
                </a:lnTo>
                <a:lnTo>
                  <a:pt x="30289" y="546887"/>
                </a:lnTo>
                <a:lnTo>
                  <a:pt x="27609" y="107784"/>
                </a:lnTo>
                <a:lnTo>
                  <a:pt x="26047" y="89306"/>
                </a:lnTo>
                <a:lnTo>
                  <a:pt x="21145" y="72161"/>
                </a:lnTo>
                <a:lnTo>
                  <a:pt x="12573" y="57683"/>
                </a:lnTo>
                <a:lnTo>
                  <a:pt x="0" y="47205"/>
                </a:lnTo>
                <a:lnTo>
                  <a:pt x="2667" y="556691"/>
                </a:lnTo>
                <a:lnTo>
                  <a:pt x="8623" y="580948"/>
                </a:lnTo>
                <a:lnTo>
                  <a:pt x="24269" y="600456"/>
                </a:lnTo>
                <a:lnTo>
                  <a:pt x="48260" y="613435"/>
                </a:lnTo>
                <a:lnTo>
                  <a:pt x="79273" y="618147"/>
                </a:lnTo>
                <a:lnTo>
                  <a:pt x="641426" y="601230"/>
                </a:lnTo>
                <a:lnTo>
                  <a:pt x="641426" y="58552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305875" y="1467180"/>
            <a:ext cx="2066925" cy="25400"/>
          </a:xfrm>
          <a:custGeom>
            <a:avLst/>
            <a:gdLst/>
            <a:ahLst/>
            <a:cxnLst/>
            <a:rect l="l" t="t" r="r" b="b"/>
            <a:pathLst>
              <a:path w="2066925" h="25400">
                <a:moveTo>
                  <a:pt x="0" y="25387"/>
                </a:moveTo>
                <a:lnTo>
                  <a:pt x="2066391" y="25387"/>
                </a:lnTo>
                <a:lnTo>
                  <a:pt x="2066391" y="0"/>
                </a:lnTo>
                <a:lnTo>
                  <a:pt x="0" y="0"/>
                </a:lnTo>
                <a:lnTo>
                  <a:pt x="0" y="253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305875" y="1492568"/>
            <a:ext cx="2066925" cy="88265"/>
          </a:xfrm>
          <a:custGeom>
            <a:avLst/>
            <a:gdLst/>
            <a:ahLst/>
            <a:cxnLst/>
            <a:rect l="l" t="t" r="r" b="b"/>
            <a:pathLst>
              <a:path w="2066925" h="88265">
                <a:moveTo>
                  <a:pt x="2066391" y="0"/>
                </a:moveTo>
                <a:lnTo>
                  <a:pt x="0" y="0"/>
                </a:lnTo>
                <a:lnTo>
                  <a:pt x="0" y="84251"/>
                </a:lnTo>
                <a:lnTo>
                  <a:pt x="0" y="87718"/>
                </a:lnTo>
                <a:lnTo>
                  <a:pt x="2066391" y="87718"/>
                </a:lnTo>
                <a:lnTo>
                  <a:pt x="2066391" y="84251"/>
                </a:lnTo>
                <a:lnTo>
                  <a:pt x="2066391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5" name="object 195"/>
          <p:cNvGrpSpPr/>
          <p:nvPr/>
        </p:nvGrpSpPr>
        <p:grpSpPr>
          <a:xfrm>
            <a:off x="9451048" y="1576730"/>
            <a:ext cx="1903095" cy="2443480"/>
            <a:chOff x="4396447" y="1576730"/>
            <a:chExt cx="1903095" cy="2443480"/>
          </a:xfrm>
        </p:grpSpPr>
        <p:sp>
          <p:nvSpPr>
            <p:cNvPr id="196" name="object 196"/>
            <p:cNvSpPr/>
            <p:nvPr/>
          </p:nvSpPr>
          <p:spPr>
            <a:xfrm>
              <a:off x="4396447" y="3864025"/>
              <a:ext cx="1795780" cy="78740"/>
            </a:xfrm>
            <a:custGeom>
              <a:avLst/>
              <a:gdLst/>
              <a:ahLst/>
              <a:cxnLst/>
              <a:rect l="l" t="t" r="r" b="b"/>
              <a:pathLst>
                <a:path w="1795779" h="78739">
                  <a:moveTo>
                    <a:pt x="1795627" y="0"/>
                  </a:moveTo>
                  <a:lnTo>
                    <a:pt x="0" y="57010"/>
                  </a:lnTo>
                  <a:lnTo>
                    <a:pt x="0" y="78308"/>
                  </a:lnTo>
                  <a:lnTo>
                    <a:pt x="1795627" y="21297"/>
                  </a:lnTo>
                  <a:lnTo>
                    <a:pt x="17956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396447" y="3885323"/>
              <a:ext cx="1795780" cy="134620"/>
            </a:xfrm>
            <a:custGeom>
              <a:avLst/>
              <a:gdLst/>
              <a:ahLst/>
              <a:cxnLst/>
              <a:rect l="l" t="t" r="r" b="b"/>
              <a:pathLst>
                <a:path w="1795779" h="134620">
                  <a:moveTo>
                    <a:pt x="1795627" y="0"/>
                  </a:moveTo>
                  <a:lnTo>
                    <a:pt x="0" y="57010"/>
                  </a:lnTo>
                  <a:lnTo>
                    <a:pt x="0" y="134569"/>
                  </a:lnTo>
                  <a:lnTo>
                    <a:pt x="1795627" y="77571"/>
                  </a:lnTo>
                  <a:lnTo>
                    <a:pt x="179562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192075" y="1576819"/>
              <a:ext cx="43815" cy="2386330"/>
            </a:xfrm>
            <a:custGeom>
              <a:avLst/>
              <a:gdLst/>
              <a:ahLst/>
              <a:cxnLst/>
              <a:rect l="l" t="t" r="r" b="b"/>
              <a:pathLst>
                <a:path w="43814" h="2386329">
                  <a:moveTo>
                    <a:pt x="43332" y="0"/>
                  </a:moveTo>
                  <a:lnTo>
                    <a:pt x="14249" y="38"/>
                  </a:lnTo>
                  <a:lnTo>
                    <a:pt x="0" y="2386076"/>
                  </a:lnTo>
                  <a:lnTo>
                    <a:pt x="23075" y="2384615"/>
                  </a:lnTo>
                  <a:lnTo>
                    <a:pt x="4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215151" y="1576730"/>
              <a:ext cx="83820" cy="2385060"/>
            </a:xfrm>
            <a:custGeom>
              <a:avLst/>
              <a:gdLst/>
              <a:ahLst/>
              <a:cxnLst/>
              <a:rect l="l" t="t" r="r" b="b"/>
              <a:pathLst>
                <a:path w="83820" h="2385060">
                  <a:moveTo>
                    <a:pt x="83807" y="0"/>
                  </a:moveTo>
                  <a:lnTo>
                    <a:pt x="20256" y="88"/>
                  </a:lnTo>
                  <a:lnTo>
                    <a:pt x="0" y="2384704"/>
                  </a:lnTo>
                  <a:lnTo>
                    <a:pt x="61531" y="2380805"/>
                  </a:lnTo>
                  <a:lnTo>
                    <a:pt x="8380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0" name="object 200"/>
          <p:cNvGrpSpPr/>
          <p:nvPr/>
        </p:nvGrpSpPr>
        <p:grpSpPr>
          <a:xfrm>
            <a:off x="9317444" y="1582078"/>
            <a:ext cx="111760" cy="2441575"/>
            <a:chOff x="4262844" y="1582077"/>
            <a:chExt cx="111760" cy="2441575"/>
          </a:xfrm>
        </p:grpSpPr>
        <p:sp>
          <p:nvSpPr>
            <p:cNvPr id="201" name="object 201"/>
            <p:cNvSpPr/>
            <p:nvPr/>
          </p:nvSpPr>
          <p:spPr>
            <a:xfrm>
              <a:off x="4262844" y="1582077"/>
              <a:ext cx="38100" cy="2441575"/>
            </a:xfrm>
            <a:custGeom>
              <a:avLst/>
              <a:gdLst/>
              <a:ahLst/>
              <a:cxnLst/>
              <a:rect l="l" t="t" r="r" b="b"/>
              <a:pathLst>
                <a:path w="38100" h="2441575">
                  <a:moveTo>
                    <a:pt x="29794" y="0"/>
                  </a:moveTo>
                  <a:lnTo>
                    <a:pt x="0" y="0"/>
                  </a:lnTo>
                  <a:lnTo>
                    <a:pt x="15151" y="2441384"/>
                  </a:lnTo>
                  <a:lnTo>
                    <a:pt x="37858" y="2441384"/>
                  </a:lnTo>
                  <a:lnTo>
                    <a:pt x="297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292638" y="1582077"/>
              <a:ext cx="81915" cy="2441575"/>
            </a:xfrm>
            <a:custGeom>
              <a:avLst/>
              <a:gdLst/>
              <a:ahLst/>
              <a:cxnLst/>
              <a:rect l="l" t="t" r="r" b="b"/>
              <a:pathLst>
                <a:path w="81914" h="2441575">
                  <a:moveTo>
                    <a:pt x="66395" y="0"/>
                  </a:moveTo>
                  <a:lnTo>
                    <a:pt x="0" y="0"/>
                  </a:lnTo>
                  <a:lnTo>
                    <a:pt x="8064" y="2441384"/>
                  </a:lnTo>
                  <a:lnTo>
                    <a:pt x="81546" y="2441384"/>
                  </a:lnTo>
                  <a:lnTo>
                    <a:pt x="66395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3" name="object 203"/>
          <p:cNvSpPr/>
          <p:nvPr/>
        </p:nvSpPr>
        <p:spPr>
          <a:xfrm>
            <a:off x="10802227" y="2812122"/>
            <a:ext cx="50165" cy="40640"/>
          </a:xfrm>
          <a:custGeom>
            <a:avLst/>
            <a:gdLst/>
            <a:ahLst/>
            <a:cxnLst/>
            <a:rect l="l" t="t" r="r" b="b"/>
            <a:pathLst>
              <a:path w="50164" h="40639">
                <a:moveTo>
                  <a:pt x="29400" y="36512"/>
                </a:moveTo>
                <a:lnTo>
                  <a:pt x="32956" y="39192"/>
                </a:lnTo>
                <a:lnTo>
                  <a:pt x="36512" y="40081"/>
                </a:lnTo>
                <a:lnTo>
                  <a:pt x="39192" y="40081"/>
                </a:lnTo>
                <a:lnTo>
                  <a:pt x="44493" y="37354"/>
                </a:lnTo>
                <a:lnTo>
                  <a:pt x="48209" y="32286"/>
                </a:lnTo>
                <a:lnTo>
                  <a:pt x="50086" y="25547"/>
                </a:lnTo>
                <a:lnTo>
                  <a:pt x="49872" y="17805"/>
                </a:lnTo>
                <a:lnTo>
                  <a:pt x="48094" y="7124"/>
                </a:lnTo>
                <a:lnTo>
                  <a:pt x="40081" y="0"/>
                </a:lnTo>
                <a:lnTo>
                  <a:pt x="32956" y="888"/>
                </a:lnTo>
                <a:lnTo>
                  <a:pt x="30276" y="888"/>
                </a:lnTo>
                <a:lnTo>
                  <a:pt x="27609" y="2666"/>
                </a:lnTo>
                <a:lnTo>
                  <a:pt x="25819" y="5346"/>
                </a:lnTo>
                <a:lnTo>
                  <a:pt x="22263" y="11582"/>
                </a:lnTo>
                <a:lnTo>
                  <a:pt x="20485" y="20485"/>
                </a:lnTo>
                <a:lnTo>
                  <a:pt x="6223" y="20485"/>
                </a:lnTo>
                <a:lnTo>
                  <a:pt x="901" y="19596"/>
                </a:lnTo>
                <a:lnTo>
                  <a:pt x="0" y="31178"/>
                </a:lnTo>
                <a:lnTo>
                  <a:pt x="8902" y="30289"/>
                </a:lnTo>
                <a:lnTo>
                  <a:pt x="17818" y="29387"/>
                </a:lnTo>
                <a:lnTo>
                  <a:pt x="22263" y="30289"/>
                </a:lnTo>
                <a:lnTo>
                  <a:pt x="29400" y="36512"/>
                </a:lnTo>
                <a:close/>
              </a:path>
              <a:path w="50164" h="40639">
                <a:moveTo>
                  <a:pt x="22263" y="12458"/>
                </a:moveTo>
                <a:lnTo>
                  <a:pt x="32355" y="11044"/>
                </a:lnTo>
                <a:lnTo>
                  <a:pt x="37517" y="19813"/>
                </a:lnTo>
                <a:lnTo>
                  <a:pt x="36166" y="30251"/>
                </a:lnTo>
                <a:lnTo>
                  <a:pt x="26720" y="3384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0691774" y="2559165"/>
            <a:ext cx="128270" cy="121285"/>
          </a:xfrm>
          <a:custGeom>
            <a:avLst/>
            <a:gdLst/>
            <a:ahLst/>
            <a:cxnLst/>
            <a:rect l="l" t="t" r="r" b="b"/>
            <a:pathLst>
              <a:path w="128270" h="121285">
                <a:moveTo>
                  <a:pt x="30289" y="35636"/>
                </a:moveTo>
                <a:lnTo>
                  <a:pt x="32969" y="38303"/>
                </a:lnTo>
                <a:lnTo>
                  <a:pt x="36525" y="39192"/>
                </a:lnTo>
                <a:lnTo>
                  <a:pt x="40081" y="38303"/>
                </a:lnTo>
                <a:lnTo>
                  <a:pt x="45001" y="36084"/>
                </a:lnTo>
                <a:lnTo>
                  <a:pt x="48664" y="31281"/>
                </a:lnTo>
                <a:lnTo>
                  <a:pt x="50487" y="24642"/>
                </a:lnTo>
                <a:lnTo>
                  <a:pt x="49885" y="16916"/>
                </a:lnTo>
                <a:lnTo>
                  <a:pt x="47627" y="9515"/>
                </a:lnTo>
                <a:lnTo>
                  <a:pt x="43872" y="3781"/>
                </a:lnTo>
                <a:lnTo>
                  <a:pt x="39116" y="385"/>
                </a:lnTo>
                <a:lnTo>
                  <a:pt x="33858" y="0"/>
                </a:lnTo>
                <a:lnTo>
                  <a:pt x="30289" y="0"/>
                </a:lnTo>
                <a:lnTo>
                  <a:pt x="28498" y="1790"/>
                </a:lnTo>
                <a:lnTo>
                  <a:pt x="26720" y="4457"/>
                </a:lnTo>
                <a:lnTo>
                  <a:pt x="23164" y="10693"/>
                </a:lnTo>
                <a:lnTo>
                  <a:pt x="21386" y="19608"/>
                </a:lnTo>
                <a:lnTo>
                  <a:pt x="7124" y="19608"/>
                </a:lnTo>
                <a:lnTo>
                  <a:pt x="1790" y="18707"/>
                </a:lnTo>
                <a:lnTo>
                  <a:pt x="0" y="30289"/>
                </a:lnTo>
                <a:lnTo>
                  <a:pt x="9791" y="29400"/>
                </a:lnTo>
                <a:lnTo>
                  <a:pt x="18707" y="28498"/>
                </a:lnTo>
                <a:lnTo>
                  <a:pt x="23164" y="29400"/>
                </a:lnTo>
                <a:lnTo>
                  <a:pt x="30289" y="35636"/>
                </a:lnTo>
                <a:close/>
              </a:path>
              <a:path w="128270" h="121285">
                <a:moveTo>
                  <a:pt x="23164" y="11582"/>
                </a:moveTo>
                <a:lnTo>
                  <a:pt x="33237" y="10160"/>
                </a:lnTo>
                <a:lnTo>
                  <a:pt x="38301" y="18926"/>
                </a:lnTo>
                <a:lnTo>
                  <a:pt x="36686" y="29363"/>
                </a:lnTo>
                <a:lnTo>
                  <a:pt x="26720" y="32956"/>
                </a:lnTo>
              </a:path>
              <a:path w="128270" h="121285">
                <a:moveTo>
                  <a:pt x="107772" y="117576"/>
                </a:moveTo>
                <a:lnTo>
                  <a:pt x="110451" y="120243"/>
                </a:lnTo>
                <a:lnTo>
                  <a:pt x="114020" y="121145"/>
                </a:lnTo>
                <a:lnTo>
                  <a:pt x="117576" y="121145"/>
                </a:lnTo>
                <a:lnTo>
                  <a:pt x="122483" y="118411"/>
                </a:lnTo>
                <a:lnTo>
                  <a:pt x="126144" y="113339"/>
                </a:lnTo>
                <a:lnTo>
                  <a:pt x="127968" y="106598"/>
                </a:lnTo>
                <a:lnTo>
                  <a:pt x="127368" y="98856"/>
                </a:lnTo>
                <a:lnTo>
                  <a:pt x="125590" y="88176"/>
                </a:lnTo>
                <a:lnTo>
                  <a:pt x="118465" y="81064"/>
                </a:lnTo>
                <a:lnTo>
                  <a:pt x="111353" y="81940"/>
                </a:lnTo>
                <a:lnTo>
                  <a:pt x="107772" y="82842"/>
                </a:lnTo>
                <a:lnTo>
                  <a:pt x="106006" y="84620"/>
                </a:lnTo>
                <a:lnTo>
                  <a:pt x="104216" y="86398"/>
                </a:lnTo>
                <a:lnTo>
                  <a:pt x="100660" y="93522"/>
                </a:lnTo>
                <a:lnTo>
                  <a:pt x="98869" y="101536"/>
                </a:lnTo>
                <a:lnTo>
                  <a:pt x="84620" y="101536"/>
                </a:lnTo>
                <a:lnTo>
                  <a:pt x="79273" y="100660"/>
                </a:lnTo>
                <a:lnTo>
                  <a:pt x="77495" y="113118"/>
                </a:lnTo>
                <a:lnTo>
                  <a:pt x="86410" y="111340"/>
                </a:lnTo>
                <a:lnTo>
                  <a:pt x="96202" y="110451"/>
                </a:lnTo>
                <a:lnTo>
                  <a:pt x="100660" y="111340"/>
                </a:lnTo>
                <a:lnTo>
                  <a:pt x="107772" y="117576"/>
                </a:lnTo>
                <a:close/>
              </a:path>
              <a:path w="128270" h="121285">
                <a:moveTo>
                  <a:pt x="100660" y="93522"/>
                </a:moveTo>
                <a:lnTo>
                  <a:pt x="110727" y="92616"/>
                </a:lnTo>
                <a:lnTo>
                  <a:pt x="115792" y="101649"/>
                </a:lnTo>
                <a:lnTo>
                  <a:pt x="114179" y="112184"/>
                </a:lnTo>
                <a:lnTo>
                  <a:pt x="104216" y="115785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5" name="object 205"/>
          <p:cNvGrpSpPr/>
          <p:nvPr/>
        </p:nvGrpSpPr>
        <p:grpSpPr>
          <a:xfrm>
            <a:off x="10802227" y="1818106"/>
            <a:ext cx="50165" cy="39370"/>
            <a:chOff x="5747626" y="1818106"/>
            <a:chExt cx="50165" cy="39370"/>
          </a:xfrm>
        </p:grpSpPr>
        <p:sp>
          <p:nvSpPr>
            <p:cNvPr id="206" name="object 206"/>
            <p:cNvSpPr/>
            <p:nvPr/>
          </p:nvSpPr>
          <p:spPr>
            <a:xfrm>
              <a:off x="5747626" y="1828263"/>
              <a:ext cx="38100" cy="23495"/>
            </a:xfrm>
            <a:custGeom>
              <a:avLst/>
              <a:gdLst/>
              <a:ahLst/>
              <a:cxnLst/>
              <a:rect l="l" t="t" r="r" b="b"/>
              <a:pathLst>
                <a:path w="38100" h="23494">
                  <a:moveTo>
                    <a:pt x="32355" y="0"/>
                  </a:moveTo>
                  <a:lnTo>
                    <a:pt x="22263" y="1412"/>
                  </a:lnTo>
                  <a:lnTo>
                    <a:pt x="22110" y="1310"/>
                  </a:lnTo>
                  <a:lnTo>
                    <a:pt x="19469" y="5666"/>
                  </a:lnTo>
                  <a:lnTo>
                    <a:pt x="15506" y="9438"/>
                  </a:lnTo>
                  <a:lnTo>
                    <a:pt x="6223" y="9438"/>
                  </a:lnTo>
                  <a:lnTo>
                    <a:pt x="901" y="8549"/>
                  </a:lnTo>
                  <a:lnTo>
                    <a:pt x="0" y="20132"/>
                  </a:lnTo>
                  <a:lnTo>
                    <a:pt x="16446" y="18481"/>
                  </a:lnTo>
                  <a:lnTo>
                    <a:pt x="20866" y="19217"/>
                  </a:lnTo>
                  <a:lnTo>
                    <a:pt x="26339" y="23180"/>
                  </a:lnTo>
                  <a:lnTo>
                    <a:pt x="26720" y="22799"/>
                  </a:lnTo>
                  <a:lnTo>
                    <a:pt x="36166" y="19211"/>
                  </a:lnTo>
                  <a:lnTo>
                    <a:pt x="37517" y="8772"/>
                  </a:lnTo>
                  <a:lnTo>
                    <a:pt x="3235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769737" y="1818106"/>
              <a:ext cx="28575" cy="39370"/>
            </a:xfrm>
            <a:custGeom>
              <a:avLst/>
              <a:gdLst/>
              <a:ahLst/>
              <a:cxnLst/>
              <a:rect l="l" t="t" r="r" b="b"/>
              <a:pathLst>
                <a:path w="28575" h="39369">
                  <a:moveTo>
                    <a:pt x="10845" y="0"/>
                  </a:moveTo>
                  <a:lnTo>
                    <a:pt x="8166" y="0"/>
                  </a:lnTo>
                  <a:lnTo>
                    <a:pt x="5499" y="1777"/>
                  </a:lnTo>
                  <a:lnTo>
                    <a:pt x="3708" y="4457"/>
                  </a:lnTo>
                  <a:lnTo>
                    <a:pt x="2476" y="6629"/>
                  </a:lnTo>
                  <a:lnTo>
                    <a:pt x="1422" y="9131"/>
                  </a:lnTo>
                  <a:lnTo>
                    <a:pt x="0" y="11468"/>
                  </a:lnTo>
                  <a:lnTo>
                    <a:pt x="152" y="11569"/>
                  </a:lnTo>
                  <a:lnTo>
                    <a:pt x="10244" y="10157"/>
                  </a:lnTo>
                  <a:lnTo>
                    <a:pt x="15406" y="18929"/>
                  </a:lnTo>
                  <a:lnTo>
                    <a:pt x="14055" y="29368"/>
                  </a:lnTo>
                  <a:lnTo>
                    <a:pt x="4610" y="32956"/>
                  </a:lnTo>
                  <a:lnTo>
                    <a:pt x="4229" y="33337"/>
                  </a:lnTo>
                  <a:lnTo>
                    <a:pt x="6197" y="34671"/>
                  </a:lnTo>
                  <a:lnTo>
                    <a:pt x="7289" y="35636"/>
                  </a:lnTo>
                  <a:lnTo>
                    <a:pt x="10845" y="38303"/>
                  </a:lnTo>
                  <a:lnTo>
                    <a:pt x="14401" y="39192"/>
                  </a:lnTo>
                  <a:lnTo>
                    <a:pt x="17081" y="38303"/>
                  </a:lnTo>
                  <a:lnTo>
                    <a:pt x="22382" y="36090"/>
                  </a:lnTo>
                  <a:lnTo>
                    <a:pt x="26098" y="31288"/>
                  </a:lnTo>
                  <a:lnTo>
                    <a:pt x="27975" y="24649"/>
                  </a:lnTo>
                  <a:lnTo>
                    <a:pt x="27762" y="16929"/>
                  </a:lnTo>
                  <a:lnTo>
                    <a:pt x="25370" y="9527"/>
                  </a:lnTo>
                  <a:lnTo>
                    <a:pt x="21309" y="3792"/>
                  </a:lnTo>
                  <a:lnTo>
                    <a:pt x="16244" y="393"/>
                  </a:lnTo>
                  <a:lnTo>
                    <a:pt x="1084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8" name="object 208"/>
          <p:cNvGrpSpPr/>
          <p:nvPr/>
        </p:nvGrpSpPr>
        <p:grpSpPr>
          <a:xfrm>
            <a:off x="10772064" y="1951456"/>
            <a:ext cx="50165" cy="39370"/>
            <a:chOff x="5717463" y="1951456"/>
            <a:chExt cx="50165" cy="39370"/>
          </a:xfrm>
        </p:grpSpPr>
        <p:sp>
          <p:nvSpPr>
            <p:cNvPr id="209" name="object 209"/>
            <p:cNvSpPr/>
            <p:nvPr/>
          </p:nvSpPr>
          <p:spPr>
            <a:xfrm>
              <a:off x="5717463" y="1961613"/>
              <a:ext cx="38100" cy="23495"/>
            </a:xfrm>
            <a:custGeom>
              <a:avLst/>
              <a:gdLst/>
              <a:ahLst/>
              <a:cxnLst/>
              <a:rect l="l" t="t" r="r" b="b"/>
              <a:pathLst>
                <a:path w="38100" h="23494">
                  <a:moveTo>
                    <a:pt x="32355" y="0"/>
                  </a:moveTo>
                  <a:lnTo>
                    <a:pt x="22263" y="1412"/>
                  </a:lnTo>
                  <a:lnTo>
                    <a:pt x="22110" y="1310"/>
                  </a:lnTo>
                  <a:lnTo>
                    <a:pt x="19469" y="5666"/>
                  </a:lnTo>
                  <a:lnTo>
                    <a:pt x="15506" y="9438"/>
                  </a:lnTo>
                  <a:lnTo>
                    <a:pt x="6223" y="9438"/>
                  </a:lnTo>
                  <a:lnTo>
                    <a:pt x="901" y="8549"/>
                  </a:lnTo>
                  <a:lnTo>
                    <a:pt x="0" y="20132"/>
                  </a:lnTo>
                  <a:lnTo>
                    <a:pt x="16446" y="18481"/>
                  </a:lnTo>
                  <a:lnTo>
                    <a:pt x="20866" y="19217"/>
                  </a:lnTo>
                  <a:lnTo>
                    <a:pt x="26339" y="23180"/>
                  </a:lnTo>
                  <a:lnTo>
                    <a:pt x="26720" y="22799"/>
                  </a:lnTo>
                  <a:lnTo>
                    <a:pt x="36166" y="19211"/>
                  </a:lnTo>
                  <a:lnTo>
                    <a:pt x="37517" y="8772"/>
                  </a:lnTo>
                  <a:lnTo>
                    <a:pt x="3235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739574" y="1951456"/>
              <a:ext cx="28575" cy="39370"/>
            </a:xfrm>
            <a:custGeom>
              <a:avLst/>
              <a:gdLst/>
              <a:ahLst/>
              <a:cxnLst/>
              <a:rect l="l" t="t" r="r" b="b"/>
              <a:pathLst>
                <a:path w="28575" h="39369">
                  <a:moveTo>
                    <a:pt x="10845" y="0"/>
                  </a:moveTo>
                  <a:lnTo>
                    <a:pt x="8166" y="0"/>
                  </a:lnTo>
                  <a:lnTo>
                    <a:pt x="5499" y="1777"/>
                  </a:lnTo>
                  <a:lnTo>
                    <a:pt x="3708" y="4457"/>
                  </a:lnTo>
                  <a:lnTo>
                    <a:pt x="2476" y="6629"/>
                  </a:lnTo>
                  <a:lnTo>
                    <a:pt x="1422" y="9131"/>
                  </a:lnTo>
                  <a:lnTo>
                    <a:pt x="0" y="11468"/>
                  </a:lnTo>
                  <a:lnTo>
                    <a:pt x="152" y="11569"/>
                  </a:lnTo>
                  <a:lnTo>
                    <a:pt x="10244" y="10157"/>
                  </a:lnTo>
                  <a:lnTo>
                    <a:pt x="15406" y="18929"/>
                  </a:lnTo>
                  <a:lnTo>
                    <a:pt x="14055" y="29368"/>
                  </a:lnTo>
                  <a:lnTo>
                    <a:pt x="4610" y="32956"/>
                  </a:lnTo>
                  <a:lnTo>
                    <a:pt x="4229" y="33337"/>
                  </a:lnTo>
                  <a:lnTo>
                    <a:pt x="6197" y="34671"/>
                  </a:lnTo>
                  <a:lnTo>
                    <a:pt x="7289" y="35636"/>
                  </a:lnTo>
                  <a:lnTo>
                    <a:pt x="10845" y="38303"/>
                  </a:lnTo>
                  <a:lnTo>
                    <a:pt x="14401" y="39192"/>
                  </a:lnTo>
                  <a:lnTo>
                    <a:pt x="17081" y="38303"/>
                  </a:lnTo>
                  <a:lnTo>
                    <a:pt x="22382" y="36090"/>
                  </a:lnTo>
                  <a:lnTo>
                    <a:pt x="26098" y="31288"/>
                  </a:lnTo>
                  <a:lnTo>
                    <a:pt x="27975" y="24649"/>
                  </a:lnTo>
                  <a:lnTo>
                    <a:pt x="27762" y="16929"/>
                  </a:lnTo>
                  <a:lnTo>
                    <a:pt x="25370" y="9527"/>
                  </a:lnTo>
                  <a:lnTo>
                    <a:pt x="21309" y="3792"/>
                  </a:lnTo>
                  <a:lnTo>
                    <a:pt x="16244" y="393"/>
                  </a:lnTo>
                  <a:lnTo>
                    <a:pt x="1084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1" name="object 211"/>
          <p:cNvGrpSpPr/>
          <p:nvPr/>
        </p:nvGrpSpPr>
        <p:grpSpPr>
          <a:xfrm>
            <a:off x="10691787" y="2559151"/>
            <a:ext cx="50165" cy="39370"/>
            <a:chOff x="5637186" y="2559151"/>
            <a:chExt cx="50165" cy="39370"/>
          </a:xfrm>
        </p:grpSpPr>
        <p:sp>
          <p:nvSpPr>
            <p:cNvPr id="212" name="object 212"/>
            <p:cNvSpPr/>
            <p:nvPr/>
          </p:nvSpPr>
          <p:spPr>
            <a:xfrm>
              <a:off x="5637186" y="2569308"/>
              <a:ext cx="38100" cy="23495"/>
            </a:xfrm>
            <a:custGeom>
              <a:avLst/>
              <a:gdLst/>
              <a:ahLst/>
              <a:cxnLst/>
              <a:rect l="l" t="t" r="r" b="b"/>
              <a:pathLst>
                <a:path w="38100" h="23494">
                  <a:moveTo>
                    <a:pt x="32355" y="0"/>
                  </a:moveTo>
                  <a:lnTo>
                    <a:pt x="22263" y="1412"/>
                  </a:lnTo>
                  <a:lnTo>
                    <a:pt x="22110" y="1310"/>
                  </a:lnTo>
                  <a:lnTo>
                    <a:pt x="19469" y="5666"/>
                  </a:lnTo>
                  <a:lnTo>
                    <a:pt x="15506" y="9438"/>
                  </a:lnTo>
                  <a:lnTo>
                    <a:pt x="6223" y="9438"/>
                  </a:lnTo>
                  <a:lnTo>
                    <a:pt x="888" y="8549"/>
                  </a:lnTo>
                  <a:lnTo>
                    <a:pt x="0" y="20132"/>
                  </a:lnTo>
                  <a:lnTo>
                    <a:pt x="16446" y="18481"/>
                  </a:lnTo>
                  <a:lnTo>
                    <a:pt x="20866" y="19217"/>
                  </a:lnTo>
                  <a:lnTo>
                    <a:pt x="26339" y="23180"/>
                  </a:lnTo>
                  <a:lnTo>
                    <a:pt x="26708" y="22799"/>
                  </a:lnTo>
                  <a:lnTo>
                    <a:pt x="36161" y="19211"/>
                  </a:lnTo>
                  <a:lnTo>
                    <a:pt x="37515" y="8772"/>
                  </a:lnTo>
                  <a:lnTo>
                    <a:pt x="3235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659297" y="2559151"/>
              <a:ext cx="28575" cy="39370"/>
            </a:xfrm>
            <a:custGeom>
              <a:avLst/>
              <a:gdLst/>
              <a:ahLst/>
              <a:cxnLst/>
              <a:rect l="l" t="t" r="r" b="b"/>
              <a:pathLst>
                <a:path w="28575" h="39369">
                  <a:moveTo>
                    <a:pt x="10845" y="0"/>
                  </a:moveTo>
                  <a:lnTo>
                    <a:pt x="8166" y="0"/>
                  </a:lnTo>
                  <a:lnTo>
                    <a:pt x="5499" y="1777"/>
                  </a:lnTo>
                  <a:lnTo>
                    <a:pt x="3708" y="4457"/>
                  </a:lnTo>
                  <a:lnTo>
                    <a:pt x="2463" y="6629"/>
                  </a:lnTo>
                  <a:lnTo>
                    <a:pt x="1409" y="9131"/>
                  </a:lnTo>
                  <a:lnTo>
                    <a:pt x="0" y="11468"/>
                  </a:lnTo>
                  <a:lnTo>
                    <a:pt x="152" y="11569"/>
                  </a:lnTo>
                  <a:lnTo>
                    <a:pt x="10244" y="10157"/>
                  </a:lnTo>
                  <a:lnTo>
                    <a:pt x="15405" y="18929"/>
                  </a:lnTo>
                  <a:lnTo>
                    <a:pt x="14050" y="29368"/>
                  </a:lnTo>
                  <a:lnTo>
                    <a:pt x="4597" y="32956"/>
                  </a:lnTo>
                  <a:lnTo>
                    <a:pt x="4229" y="33337"/>
                  </a:lnTo>
                  <a:lnTo>
                    <a:pt x="5219" y="34061"/>
                  </a:lnTo>
                  <a:lnTo>
                    <a:pt x="6184" y="34671"/>
                  </a:lnTo>
                  <a:lnTo>
                    <a:pt x="7277" y="35636"/>
                  </a:lnTo>
                  <a:lnTo>
                    <a:pt x="10845" y="38303"/>
                  </a:lnTo>
                  <a:lnTo>
                    <a:pt x="14401" y="39192"/>
                  </a:lnTo>
                  <a:lnTo>
                    <a:pt x="17081" y="38303"/>
                  </a:lnTo>
                  <a:lnTo>
                    <a:pt x="22381" y="36085"/>
                  </a:lnTo>
                  <a:lnTo>
                    <a:pt x="26093" y="31283"/>
                  </a:lnTo>
                  <a:lnTo>
                    <a:pt x="27970" y="24647"/>
                  </a:lnTo>
                  <a:lnTo>
                    <a:pt x="27762" y="16929"/>
                  </a:lnTo>
                  <a:lnTo>
                    <a:pt x="25369" y="9520"/>
                  </a:lnTo>
                  <a:lnTo>
                    <a:pt x="21304" y="3783"/>
                  </a:lnTo>
                  <a:lnTo>
                    <a:pt x="16239" y="385"/>
                  </a:lnTo>
                  <a:lnTo>
                    <a:pt x="1084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4" name="object 214"/>
          <p:cNvGrpSpPr/>
          <p:nvPr/>
        </p:nvGrpSpPr>
        <p:grpSpPr>
          <a:xfrm>
            <a:off x="10769283" y="2641092"/>
            <a:ext cx="50165" cy="39370"/>
            <a:chOff x="5714682" y="2641092"/>
            <a:chExt cx="50165" cy="39370"/>
          </a:xfrm>
        </p:grpSpPr>
        <p:sp>
          <p:nvSpPr>
            <p:cNvPr id="215" name="object 215"/>
            <p:cNvSpPr/>
            <p:nvPr/>
          </p:nvSpPr>
          <p:spPr>
            <a:xfrm>
              <a:off x="5714682" y="2651249"/>
              <a:ext cx="38100" cy="23495"/>
            </a:xfrm>
            <a:custGeom>
              <a:avLst/>
              <a:gdLst/>
              <a:ahLst/>
              <a:cxnLst/>
              <a:rect l="l" t="t" r="r" b="b"/>
              <a:pathLst>
                <a:path w="38100" h="23494">
                  <a:moveTo>
                    <a:pt x="32344" y="0"/>
                  </a:moveTo>
                  <a:lnTo>
                    <a:pt x="22250" y="1412"/>
                  </a:lnTo>
                  <a:lnTo>
                    <a:pt x="22110" y="1310"/>
                  </a:lnTo>
                  <a:lnTo>
                    <a:pt x="19469" y="5666"/>
                  </a:lnTo>
                  <a:lnTo>
                    <a:pt x="15493" y="9438"/>
                  </a:lnTo>
                  <a:lnTo>
                    <a:pt x="6222" y="9438"/>
                  </a:lnTo>
                  <a:lnTo>
                    <a:pt x="888" y="8549"/>
                  </a:lnTo>
                  <a:lnTo>
                    <a:pt x="0" y="20132"/>
                  </a:lnTo>
                  <a:lnTo>
                    <a:pt x="16433" y="18481"/>
                  </a:lnTo>
                  <a:lnTo>
                    <a:pt x="20853" y="19217"/>
                  </a:lnTo>
                  <a:lnTo>
                    <a:pt x="26339" y="23180"/>
                  </a:lnTo>
                  <a:lnTo>
                    <a:pt x="26708" y="22799"/>
                  </a:lnTo>
                  <a:lnTo>
                    <a:pt x="36159" y="19211"/>
                  </a:lnTo>
                  <a:lnTo>
                    <a:pt x="37509" y="8772"/>
                  </a:lnTo>
                  <a:lnTo>
                    <a:pt x="32344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736793" y="2641092"/>
              <a:ext cx="28575" cy="39370"/>
            </a:xfrm>
            <a:custGeom>
              <a:avLst/>
              <a:gdLst/>
              <a:ahLst/>
              <a:cxnLst/>
              <a:rect l="l" t="t" r="r" b="b"/>
              <a:pathLst>
                <a:path w="28575" h="39369">
                  <a:moveTo>
                    <a:pt x="10833" y="0"/>
                  </a:moveTo>
                  <a:lnTo>
                    <a:pt x="8153" y="0"/>
                  </a:lnTo>
                  <a:lnTo>
                    <a:pt x="5486" y="1777"/>
                  </a:lnTo>
                  <a:lnTo>
                    <a:pt x="3708" y="4457"/>
                  </a:lnTo>
                  <a:lnTo>
                    <a:pt x="2463" y="6629"/>
                  </a:lnTo>
                  <a:lnTo>
                    <a:pt x="1409" y="9131"/>
                  </a:lnTo>
                  <a:lnTo>
                    <a:pt x="0" y="11468"/>
                  </a:lnTo>
                  <a:lnTo>
                    <a:pt x="139" y="11569"/>
                  </a:lnTo>
                  <a:lnTo>
                    <a:pt x="10233" y="10157"/>
                  </a:lnTo>
                  <a:lnTo>
                    <a:pt x="15398" y="18929"/>
                  </a:lnTo>
                  <a:lnTo>
                    <a:pt x="14048" y="29368"/>
                  </a:lnTo>
                  <a:lnTo>
                    <a:pt x="4597" y="32956"/>
                  </a:lnTo>
                  <a:lnTo>
                    <a:pt x="4229" y="33337"/>
                  </a:lnTo>
                  <a:lnTo>
                    <a:pt x="5219" y="34061"/>
                  </a:lnTo>
                  <a:lnTo>
                    <a:pt x="6184" y="34671"/>
                  </a:lnTo>
                  <a:lnTo>
                    <a:pt x="7277" y="35636"/>
                  </a:lnTo>
                  <a:lnTo>
                    <a:pt x="10833" y="38303"/>
                  </a:lnTo>
                  <a:lnTo>
                    <a:pt x="14401" y="39192"/>
                  </a:lnTo>
                  <a:lnTo>
                    <a:pt x="17068" y="38303"/>
                  </a:lnTo>
                  <a:lnTo>
                    <a:pt x="22370" y="36090"/>
                  </a:lnTo>
                  <a:lnTo>
                    <a:pt x="26085" y="31288"/>
                  </a:lnTo>
                  <a:lnTo>
                    <a:pt x="27963" y="24649"/>
                  </a:lnTo>
                  <a:lnTo>
                    <a:pt x="27749" y="16929"/>
                  </a:lnTo>
                  <a:lnTo>
                    <a:pt x="25363" y="9522"/>
                  </a:lnTo>
                  <a:lnTo>
                    <a:pt x="21301" y="3787"/>
                  </a:lnTo>
                  <a:lnTo>
                    <a:pt x="16233" y="391"/>
                  </a:lnTo>
                  <a:lnTo>
                    <a:pt x="108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7" name="object 217"/>
          <p:cNvGrpSpPr/>
          <p:nvPr/>
        </p:nvGrpSpPr>
        <p:grpSpPr>
          <a:xfrm>
            <a:off x="10802227" y="2812999"/>
            <a:ext cx="50165" cy="39370"/>
            <a:chOff x="5747626" y="2812999"/>
            <a:chExt cx="50165" cy="39370"/>
          </a:xfrm>
        </p:grpSpPr>
        <p:sp>
          <p:nvSpPr>
            <p:cNvPr id="218" name="object 218"/>
            <p:cNvSpPr/>
            <p:nvPr/>
          </p:nvSpPr>
          <p:spPr>
            <a:xfrm>
              <a:off x="5747626" y="2823156"/>
              <a:ext cx="38100" cy="23495"/>
            </a:xfrm>
            <a:custGeom>
              <a:avLst/>
              <a:gdLst/>
              <a:ahLst/>
              <a:cxnLst/>
              <a:rect l="l" t="t" r="r" b="b"/>
              <a:pathLst>
                <a:path w="38100" h="23494">
                  <a:moveTo>
                    <a:pt x="32355" y="0"/>
                  </a:moveTo>
                  <a:lnTo>
                    <a:pt x="22263" y="1412"/>
                  </a:lnTo>
                  <a:lnTo>
                    <a:pt x="22110" y="1310"/>
                  </a:lnTo>
                  <a:lnTo>
                    <a:pt x="19469" y="5666"/>
                  </a:lnTo>
                  <a:lnTo>
                    <a:pt x="15506" y="9438"/>
                  </a:lnTo>
                  <a:lnTo>
                    <a:pt x="6223" y="9438"/>
                  </a:lnTo>
                  <a:lnTo>
                    <a:pt x="901" y="8549"/>
                  </a:lnTo>
                  <a:lnTo>
                    <a:pt x="0" y="20132"/>
                  </a:lnTo>
                  <a:lnTo>
                    <a:pt x="16446" y="18481"/>
                  </a:lnTo>
                  <a:lnTo>
                    <a:pt x="20866" y="19217"/>
                  </a:lnTo>
                  <a:lnTo>
                    <a:pt x="26339" y="23180"/>
                  </a:lnTo>
                  <a:lnTo>
                    <a:pt x="26720" y="22799"/>
                  </a:lnTo>
                  <a:lnTo>
                    <a:pt x="36166" y="19211"/>
                  </a:lnTo>
                  <a:lnTo>
                    <a:pt x="37517" y="8772"/>
                  </a:lnTo>
                  <a:lnTo>
                    <a:pt x="3235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769737" y="2812999"/>
              <a:ext cx="28575" cy="39370"/>
            </a:xfrm>
            <a:custGeom>
              <a:avLst/>
              <a:gdLst/>
              <a:ahLst/>
              <a:cxnLst/>
              <a:rect l="l" t="t" r="r" b="b"/>
              <a:pathLst>
                <a:path w="28575" h="39369">
                  <a:moveTo>
                    <a:pt x="10845" y="0"/>
                  </a:moveTo>
                  <a:lnTo>
                    <a:pt x="8166" y="0"/>
                  </a:lnTo>
                  <a:lnTo>
                    <a:pt x="5499" y="1777"/>
                  </a:lnTo>
                  <a:lnTo>
                    <a:pt x="3708" y="4457"/>
                  </a:lnTo>
                  <a:lnTo>
                    <a:pt x="2476" y="6629"/>
                  </a:lnTo>
                  <a:lnTo>
                    <a:pt x="1422" y="9131"/>
                  </a:lnTo>
                  <a:lnTo>
                    <a:pt x="0" y="11468"/>
                  </a:lnTo>
                  <a:lnTo>
                    <a:pt x="152" y="11569"/>
                  </a:lnTo>
                  <a:lnTo>
                    <a:pt x="10244" y="10157"/>
                  </a:lnTo>
                  <a:lnTo>
                    <a:pt x="15406" y="18929"/>
                  </a:lnTo>
                  <a:lnTo>
                    <a:pt x="14055" y="29368"/>
                  </a:lnTo>
                  <a:lnTo>
                    <a:pt x="4610" y="32956"/>
                  </a:lnTo>
                  <a:lnTo>
                    <a:pt x="4229" y="33337"/>
                  </a:lnTo>
                  <a:lnTo>
                    <a:pt x="6197" y="34671"/>
                  </a:lnTo>
                  <a:lnTo>
                    <a:pt x="7289" y="35636"/>
                  </a:lnTo>
                  <a:lnTo>
                    <a:pt x="10845" y="38303"/>
                  </a:lnTo>
                  <a:lnTo>
                    <a:pt x="14401" y="39192"/>
                  </a:lnTo>
                  <a:lnTo>
                    <a:pt x="17081" y="38303"/>
                  </a:lnTo>
                  <a:lnTo>
                    <a:pt x="22382" y="36090"/>
                  </a:lnTo>
                  <a:lnTo>
                    <a:pt x="26098" y="31288"/>
                  </a:lnTo>
                  <a:lnTo>
                    <a:pt x="27975" y="24649"/>
                  </a:lnTo>
                  <a:lnTo>
                    <a:pt x="27762" y="16929"/>
                  </a:lnTo>
                  <a:lnTo>
                    <a:pt x="25370" y="9527"/>
                  </a:lnTo>
                  <a:lnTo>
                    <a:pt x="21309" y="3792"/>
                  </a:lnTo>
                  <a:lnTo>
                    <a:pt x="16244" y="393"/>
                  </a:lnTo>
                  <a:lnTo>
                    <a:pt x="1084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0" name="object 220"/>
          <p:cNvGrpSpPr/>
          <p:nvPr/>
        </p:nvGrpSpPr>
        <p:grpSpPr>
          <a:xfrm>
            <a:off x="10711739" y="1878431"/>
            <a:ext cx="50165" cy="39370"/>
            <a:chOff x="5657138" y="1878431"/>
            <a:chExt cx="50165" cy="39370"/>
          </a:xfrm>
        </p:grpSpPr>
        <p:sp>
          <p:nvSpPr>
            <p:cNvPr id="221" name="object 221"/>
            <p:cNvSpPr/>
            <p:nvPr/>
          </p:nvSpPr>
          <p:spPr>
            <a:xfrm>
              <a:off x="5657138" y="1888588"/>
              <a:ext cx="38100" cy="23495"/>
            </a:xfrm>
            <a:custGeom>
              <a:avLst/>
              <a:gdLst/>
              <a:ahLst/>
              <a:cxnLst/>
              <a:rect l="l" t="t" r="r" b="b"/>
              <a:pathLst>
                <a:path w="38100" h="23494">
                  <a:moveTo>
                    <a:pt x="32355" y="0"/>
                  </a:moveTo>
                  <a:lnTo>
                    <a:pt x="22263" y="1412"/>
                  </a:lnTo>
                  <a:lnTo>
                    <a:pt x="22110" y="1310"/>
                  </a:lnTo>
                  <a:lnTo>
                    <a:pt x="19469" y="5666"/>
                  </a:lnTo>
                  <a:lnTo>
                    <a:pt x="15506" y="9438"/>
                  </a:lnTo>
                  <a:lnTo>
                    <a:pt x="6223" y="9438"/>
                  </a:lnTo>
                  <a:lnTo>
                    <a:pt x="901" y="8549"/>
                  </a:lnTo>
                  <a:lnTo>
                    <a:pt x="0" y="20132"/>
                  </a:lnTo>
                  <a:lnTo>
                    <a:pt x="16446" y="18481"/>
                  </a:lnTo>
                  <a:lnTo>
                    <a:pt x="20866" y="19217"/>
                  </a:lnTo>
                  <a:lnTo>
                    <a:pt x="26339" y="23180"/>
                  </a:lnTo>
                  <a:lnTo>
                    <a:pt x="26720" y="22799"/>
                  </a:lnTo>
                  <a:lnTo>
                    <a:pt x="36166" y="19211"/>
                  </a:lnTo>
                  <a:lnTo>
                    <a:pt x="37517" y="8772"/>
                  </a:lnTo>
                  <a:lnTo>
                    <a:pt x="3235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679249" y="1878431"/>
              <a:ext cx="28575" cy="39370"/>
            </a:xfrm>
            <a:custGeom>
              <a:avLst/>
              <a:gdLst/>
              <a:ahLst/>
              <a:cxnLst/>
              <a:rect l="l" t="t" r="r" b="b"/>
              <a:pathLst>
                <a:path w="28575" h="39369">
                  <a:moveTo>
                    <a:pt x="10845" y="0"/>
                  </a:moveTo>
                  <a:lnTo>
                    <a:pt x="8166" y="0"/>
                  </a:lnTo>
                  <a:lnTo>
                    <a:pt x="5499" y="1777"/>
                  </a:lnTo>
                  <a:lnTo>
                    <a:pt x="3708" y="4457"/>
                  </a:lnTo>
                  <a:lnTo>
                    <a:pt x="2476" y="6629"/>
                  </a:lnTo>
                  <a:lnTo>
                    <a:pt x="1422" y="9131"/>
                  </a:lnTo>
                  <a:lnTo>
                    <a:pt x="0" y="11468"/>
                  </a:lnTo>
                  <a:lnTo>
                    <a:pt x="152" y="11569"/>
                  </a:lnTo>
                  <a:lnTo>
                    <a:pt x="10244" y="10157"/>
                  </a:lnTo>
                  <a:lnTo>
                    <a:pt x="15406" y="18929"/>
                  </a:lnTo>
                  <a:lnTo>
                    <a:pt x="14055" y="29368"/>
                  </a:lnTo>
                  <a:lnTo>
                    <a:pt x="4610" y="32956"/>
                  </a:lnTo>
                  <a:lnTo>
                    <a:pt x="4229" y="33337"/>
                  </a:lnTo>
                  <a:lnTo>
                    <a:pt x="6197" y="34671"/>
                  </a:lnTo>
                  <a:lnTo>
                    <a:pt x="7289" y="35636"/>
                  </a:lnTo>
                  <a:lnTo>
                    <a:pt x="10845" y="38303"/>
                  </a:lnTo>
                  <a:lnTo>
                    <a:pt x="14401" y="39192"/>
                  </a:lnTo>
                  <a:lnTo>
                    <a:pt x="17081" y="38303"/>
                  </a:lnTo>
                  <a:lnTo>
                    <a:pt x="22382" y="36090"/>
                  </a:lnTo>
                  <a:lnTo>
                    <a:pt x="26098" y="31288"/>
                  </a:lnTo>
                  <a:lnTo>
                    <a:pt x="27975" y="24649"/>
                  </a:lnTo>
                  <a:lnTo>
                    <a:pt x="27762" y="16929"/>
                  </a:lnTo>
                  <a:lnTo>
                    <a:pt x="25370" y="9527"/>
                  </a:lnTo>
                  <a:lnTo>
                    <a:pt x="21309" y="3792"/>
                  </a:lnTo>
                  <a:lnTo>
                    <a:pt x="16244" y="393"/>
                  </a:lnTo>
                  <a:lnTo>
                    <a:pt x="1084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3" name="object 223"/>
          <p:cNvGrpSpPr/>
          <p:nvPr/>
        </p:nvGrpSpPr>
        <p:grpSpPr>
          <a:xfrm>
            <a:off x="10670782" y="2665540"/>
            <a:ext cx="56515" cy="45085"/>
            <a:chOff x="5616181" y="2665539"/>
            <a:chExt cx="56515" cy="45085"/>
          </a:xfrm>
        </p:grpSpPr>
        <p:sp>
          <p:nvSpPr>
            <p:cNvPr id="224" name="object 224"/>
            <p:cNvSpPr/>
            <p:nvPr/>
          </p:nvSpPr>
          <p:spPr>
            <a:xfrm>
              <a:off x="5618467" y="2667825"/>
              <a:ext cx="52069" cy="40640"/>
            </a:xfrm>
            <a:custGeom>
              <a:avLst/>
              <a:gdLst/>
              <a:ahLst/>
              <a:cxnLst/>
              <a:rect l="l" t="t" r="r" b="b"/>
              <a:pathLst>
                <a:path w="52070" h="40639">
                  <a:moveTo>
                    <a:pt x="32969" y="0"/>
                  </a:moveTo>
                  <a:lnTo>
                    <a:pt x="21386" y="20485"/>
                  </a:lnTo>
                  <a:lnTo>
                    <a:pt x="7124" y="20485"/>
                  </a:lnTo>
                  <a:lnTo>
                    <a:pt x="1790" y="19596"/>
                  </a:lnTo>
                  <a:lnTo>
                    <a:pt x="0" y="31178"/>
                  </a:lnTo>
                  <a:lnTo>
                    <a:pt x="18707" y="29387"/>
                  </a:lnTo>
                  <a:lnTo>
                    <a:pt x="23177" y="29387"/>
                  </a:lnTo>
                  <a:lnTo>
                    <a:pt x="30289" y="35623"/>
                  </a:lnTo>
                  <a:lnTo>
                    <a:pt x="32969" y="38303"/>
                  </a:lnTo>
                  <a:lnTo>
                    <a:pt x="36525" y="40081"/>
                  </a:lnTo>
                  <a:lnTo>
                    <a:pt x="40093" y="39192"/>
                  </a:lnTo>
                  <a:lnTo>
                    <a:pt x="47205" y="38303"/>
                  </a:lnTo>
                  <a:lnTo>
                    <a:pt x="51676" y="28511"/>
                  </a:lnTo>
                  <a:lnTo>
                    <a:pt x="49885" y="17818"/>
                  </a:lnTo>
                  <a:lnTo>
                    <a:pt x="47613" y="10397"/>
                  </a:lnTo>
                  <a:lnTo>
                    <a:pt x="43761" y="4565"/>
                  </a:lnTo>
                  <a:lnTo>
                    <a:pt x="38741" y="905"/>
                  </a:lnTo>
                  <a:lnTo>
                    <a:pt x="32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618467" y="2667825"/>
              <a:ext cx="52069" cy="40640"/>
            </a:xfrm>
            <a:custGeom>
              <a:avLst/>
              <a:gdLst/>
              <a:ahLst/>
              <a:cxnLst/>
              <a:rect l="l" t="t" r="r" b="b"/>
              <a:pathLst>
                <a:path w="52070" h="40639">
                  <a:moveTo>
                    <a:pt x="30289" y="35623"/>
                  </a:moveTo>
                  <a:lnTo>
                    <a:pt x="32969" y="38303"/>
                  </a:lnTo>
                  <a:lnTo>
                    <a:pt x="36525" y="40081"/>
                  </a:lnTo>
                  <a:lnTo>
                    <a:pt x="40093" y="39192"/>
                  </a:lnTo>
                  <a:lnTo>
                    <a:pt x="47205" y="38303"/>
                  </a:lnTo>
                  <a:lnTo>
                    <a:pt x="51676" y="28511"/>
                  </a:lnTo>
                  <a:lnTo>
                    <a:pt x="49885" y="17818"/>
                  </a:lnTo>
                  <a:lnTo>
                    <a:pt x="47613" y="10397"/>
                  </a:lnTo>
                  <a:lnTo>
                    <a:pt x="43761" y="4565"/>
                  </a:lnTo>
                  <a:lnTo>
                    <a:pt x="38741" y="905"/>
                  </a:lnTo>
                  <a:lnTo>
                    <a:pt x="32969" y="0"/>
                  </a:lnTo>
                  <a:lnTo>
                    <a:pt x="30289" y="888"/>
                  </a:lnTo>
                  <a:lnTo>
                    <a:pt x="28498" y="2679"/>
                  </a:lnTo>
                  <a:lnTo>
                    <a:pt x="26733" y="5359"/>
                  </a:lnTo>
                  <a:lnTo>
                    <a:pt x="23177" y="11582"/>
                  </a:lnTo>
                  <a:lnTo>
                    <a:pt x="21386" y="20485"/>
                  </a:lnTo>
                  <a:lnTo>
                    <a:pt x="7124" y="20485"/>
                  </a:lnTo>
                  <a:lnTo>
                    <a:pt x="1790" y="19596"/>
                  </a:lnTo>
                  <a:lnTo>
                    <a:pt x="0" y="31178"/>
                  </a:lnTo>
                  <a:lnTo>
                    <a:pt x="8902" y="30276"/>
                  </a:lnTo>
                  <a:lnTo>
                    <a:pt x="18707" y="29387"/>
                  </a:lnTo>
                  <a:lnTo>
                    <a:pt x="23177" y="29387"/>
                  </a:lnTo>
                  <a:lnTo>
                    <a:pt x="30289" y="35623"/>
                  </a:lnTo>
                  <a:close/>
                </a:path>
                <a:path w="52070" h="40639">
                  <a:moveTo>
                    <a:pt x="23177" y="12484"/>
                  </a:moveTo>
                  <a:lnTo>
                    <a:pt x="33245" y="11057"/>
                  </a:lnTo>
                  <a:lnTo>
                    <a:pt x="38309" y="19823"/>
                  </a:lnTo>
                  <a:lnTo>
                    <a:pt x="36697" y="30263"/>
                  </a:lnTo>
                  <a:lnTo>
                    <a:pt x="26733" y="3385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6" name="object 226"/>
          <p:cNvGrpSpPr/>
          <p:nvPr/>
        </p:nvGrpSpPr>
        <p:grpSpPr>
          <a:xfrm>
            <a:off x="10656544" y="1739215"/>
            <a:ext cx="55244" cy="45085"/>
            <a:chOff x="5601944" y="1739214"/>
            <a:chExt cx="55244" cy="45085"/>
          </a:xfrm>
        </p:grpSpPr>
        <p:sp>
          <p:nvSpPr>
            <p:cNvPr id="227" name="object 227"/>
            <p:cNvSpPr/>
            <p:nvPr/>
          </p:nvSpPr>
          <p:spPr>
            <a:xfrm>
              <a:off x="5604230" y="1741500"/>
              <a:ext cx="50165" cy="40640"/>
            </a:xfrm>
            <a:custGeom>
              <a:avLst/>
              <a:gdLst/>
              <a:ahLst/>
              <a:cxnLst/>
              <a:rect l="l" t="t" r="r" b="b"/>
              <a:pathLst>
                <a:path w="50164" h="40639">
                  <a:moveTo>
                    <a:pt x="40970" y="0"/>
                  </a:moveTo>
                  <a:lnTo>
                    <a:pt x="21361" y="20497"/>
                  </a:lnTo>
                  <a:lnTo>
                    <a:pt x="7124" y="20497"/>
                  </a:lnTo>
                  <a:lnTo>
                    <a:pt x="1765" y="19596"/>
                  </a:lnTo>
                  <a:lnTo>
                    <a:pt x="0" y="31191"/>
                  </a:lnTo>
                  <a:lnTo>
                    <a:pt x="18707" y="29400"/>
                  </a:lnTo>
                  <a:lnTo>
                    <a:pt x="23139" y="30289"/>
                  </a:lnTo>
                  <a:lnTo>
                    <a:pt x="30276" y="36525"/>
                  </a:lnTo>
                  <a:lnTo>
                    <a:pt x="32943" y="39192"/>
                  </a:lnTo>
                  <a:lnTo>
                    <a:pt x="36512" y="40081"/>
                  </a:lnTo>
                  <a:lnTo>
                    <a:pt x="40068" y="40081"/>
                  </a:lnTo>
                  <a:lnTo>
                    <a:pt x="44861" y="37354"/>
                  </a:lnTo>
                  <a:lnTo>
                    <a:pt x="48313" y="32288"/>
                  </a:lnTo>
                  <a:lnTo>
                    <a:pt x="50094" y="25552"/>
                  </a:lnTo>
                  <a:lnTo>
                    <a:pt x="49872" y="17818"/>
                  </a:lnTo>
                  <a:lnTo>
                    <a:pt x="48094" y="7137"/>
                  </a:lnTo>
                  <a:lnTo>
                    <a:pt x="40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604230" y="1741500"/>
              <a:ext cx="50165" cy="40640"/>
            </a:xfrm>
            <a:custGeom>
              <a:avLst/>
              <a:gdLst/>
              <a:ahLst/>
              <a:cxnLst/>
              <a:rect l="l" t="t" r="r" b="b"/>
              <a:pathLst>
                <a:path w="50164" h="40639">
                  <a:moveTo>
                    <a:pt x="30276" y="36525"/>
                  </a:moveTo>
                  <a:lnTo>
                    <a:pt x="32943" y="39192"/>
                  </a:lnTo>
                  <a:lnTo>
                    <a:pt x="36512" y="40081"/>
                  </a:lnTo>
                  <a:lnTo>
                    <a:pt x="40068" y="40081"/>
                  </a:lnTo>
                  <a:lnTo>
                    <a:pt x="44861" y="37354"/>
                  </a:lnTo>
                  <a:lnTo>
                    <a:pt x="48313" y="32288"/>
                  </a:lnTo>
                  <a:lnTo>
                    <a:pt x="50094" y="25552"/>
                  </a:lnTo>
                  <a:lnTo>
                    <a:pt x="49872" y="17818"/>
                  </a:lnTo>
                  <a:lnTo>
                    <a:pt x="48094" y="7137"/>
                  </a:lnTo>
                  <a:lnTo>
                    <a:pt x="40970" y="0"/>
                  </a:lnTo>
                  <a:lnTo>
                    <a:pt x="32943" y="901"/>
                  </a:lnTo>
                  <a:lnTo>
                    <a:pt x="21361" y="20497"/>
                  </a:lnTo>
                  <a:lnTo>
                    <a:pt x="7124" y="20497"/>
                  </a:lnTo>
                  <a:lnTo>
                    <a:pt x="1765" y="19596"/>
                  </a:lnTo>
                  <a:lnTo>
                    <a:pt x="0" y="31191"/>
                  </a:lnTo>
                  <a:lnTo>
                    <a:pt x="8902" y="30289"/>
                  </a:lnTo>
                  <a:lnTo>
                    <a:pt x="18707" y="29400"/>
                  </a:lnTo>
                  <a:lnTo>
                    <a:pt x="23139" y="30289"/>
                  </a:lnTo>
                  <a:lnTo>
                    <a:pt x="30276" y="36525"/>
                  </a:lnTo>
                  <a:close/>
                </a:path>
                <a:path w="50164" h="40639">
                  <a:moveTo>
                    <a:pt x="23139" y="12484"/>
                  </a:moveTo>
                  <a:lnTo>
                    <a:pt x="33226" y="11451"/>
                  </a:lnTo>
                  <a:lnTo>
                    <a:pt x="38298" y="20272"/>
                  </a:lnTo>
                  <a:lnTo>
                    <a:pt x="36685" y="30764"/>
                  </a:lnTo>
                  <a:lnTo>
                    <a:pt x="26720" y="3474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9" name="object 229"/>
          <p:cNvGrpSpPr/>
          <p:nvPr/>
        </p:nvGrpSpPr>
        <p:grpSpPr>
          <a:xfrm>
            <a:off x="10652975" y="1893317"/>
            <a:ext cx="55880" cy="45085"/>
            <a:chOff x="5598375" y="1893316"/>
            <a:chExt cx="55880" cy="45085"/>
          </a:xfrm>
        </p:grpSpPr>
        <p:sp>
          <p:nvSpPr>
            <p:cNvPr id="230" name="object 230"/>
            <p:cNvSpPr/>
            <p:nvPr/>
          </p:nvSpPr>
          <p:spPr>
            <a:xfrm>
              <a:off x="5600661" y="1895602"/>
              <a:ext cx="51435" cy="40640"/>
            </a:xfrm>
            <a:custGeom>
              <a:avLst/>
              <a:gdLst/>
              <a:ahLst/>
              <a:cxnLst/>
              <a:rect l="l" t="t" r="r" b="b"/>
              <a:pathLst>
                <a:path w="51435" h="40639">
                  <a:moveTo>
                    <a:pt x="33845" y="0"/>
                  </a:moveTo>
                  <a:lnTo>
                    <a:pt x="21386" y="20485"/>
                  </a:lnTo>
                  <a:lnTo>
                    <a:pt x="7124" y="20485"/>
                  </a:lnTo>
                  <a:lnTo>
                    <a:pt x="1790" y="19596"/>
                  </a:lnTo>
                  <a:lnTo>
                    <a:pt x="0" y="31178"/>
                  </a:lnTo>
                  <a:lnTo>
                    <a:pt x="18707" y="29387"/>
                  </a:lnTo>
                  <a:lnTo>
                    <a:pt x="23164" y="29387"/>
                  </a:lnTo>
                  <a:lnTo>
                    <a:pt x="30289" y="35623"/>
                  </a:lnTo>
                  <a:lnTo>
                    <a:pt x="33845" y="38303"/>
                  </a:lnTo>
                  <a:lnTo>
                    <a:pt x="37401" y="40081"/>
                  </a:lnTo>
                  <a:lnTo>
                    <a:pt x="40081" y="39192"/>
                  </a:lnTo>
                  <a:lnTo>
                    <a:pt x="45384" y="36979"/>
                  </a:lnTo>
                  <a:lnTo>
                    <a:pt x="49104" y="32177"/>
                  </a:lnTo>
                  <a:lnTo>
                    <a:pt x="50986" y="25538"/>
                  </a:lnTo>
                  <a:lnTo>
                    <a:pt x="50774" y="17818"/>
                  </a:lnTo>
                  <a:lnTo>
                    <a:pt x="48377" y="10392"/>
                  </a:lnTo>
                  <a:lnTo>
                    <a:pt x="44315" y="4560"/>
                  </a:lnTo>
                  <a:lnTo>
                    <a:pt x="39249" y="903"/>
                  </a:lnTo>
                  <a:lnTo>
                    <a:pt x="338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600661" y="1895602"/>
              <a:ext cx="51435" cy="40640"/>
            </a:xfrm>
            <a:custGeom>
              <a:avLst/>
              <a:gdLst/>
              <a:ahLst/>
              <a:cxnLst/>
              <a:rect l="l" t="t" r="r" b="b"/>
              <a:pathLst>
                <a:path w="51435" h="40639">
                  <a:moveTo>
                    <a:pt x="30289" y="35623"/>
                  </a:moveTo>
                  <a:lnTo>
                    <a:pt x="33845" y="38303"/>
                  </a:lnTo>
                  <a:lnTo>
                    <a:pt x="37401" y="40081"/>
                  </a:lnTo>
                  <a:lnTo>
                    <a:pt x="40081" y="39192"/>
                  </a:lnTo>
                  <a:lnTo>
                    <a:pt x="45384" y="36979"/>
                  </a:lnTo>
                  <a:lnTo>
                    <a:pt x="49104" y="32177"/>
                  </a:lnTo>
                  <a:lnTo>
                    <a:pt x="50986" y="25538"/>
                  </a:lnTo>
                  <a:lnTo>
                    <a:pt x="50774" y="17818"/>
                  </a:lnTo>
                  <a:lnTo>
                    <a:pt x="48377" y="10392"/>
                  </a:lnTo>
                  <a:lnTo>
                    <a:pt x="44315" y="4560"/>
                  </a:lnTo>
                  <a:lnTo>
                    <a:pt x="39249" y="903"/>
                  </a:lnTo>
                  <a:lnTo>
                    <a:pt x="33845" y="0"/>
                  </a:lnTo>
                  <a:lnTo>
                    <a:pt x="31178" y="889"/>
                  </a:lnTo>
                  <a:lnTo>
                    <a:pt x="28498" y="2667"/>
                  </a:lnTo>
                  <a:lnTo>
                    <a:pt x="26708" y="5346"/>
                  </a:lnTo>
                  <a:lnTo>
                    <a:pt x="23164" y="11582"/>
                  </a:lnTo>
                  <a:lnTo>
                    <a:pt x="21386" y="20485"/>
                  </a:lnTo>
                  <a:lnTo>
                    <a:pt x="7124" y="20485"/>
                  </a:lnTo>
                  <a:lnTo>
                    <a:pt x="1790" y="19596"/>
                  </a:lnTo>
                  <a:lnTo>
                    <a:pt x="0" y="31178"/>
                  </a:lnTo>
                  <a:lnTo>
                    <a:pt x="9791" y="30289"/>
                  </a:lnTo>
                  <a:lnTo>
                    <a:pt x="18707" y="29387"/>
                  </a:lnTo>
                  <a:lnTo>
                    <a:pt x="23164" y="29387"/>
                  </a:lnTo>
                  <a:lnTo>
                    <a:pt x="30289" y="35623"/>
                  </a:lnTo>
                  <a:close/>
                </a:path>
                <a:path w="51435" h="40639">
                  <a:moveTo>
                    <a:pt x="23164" y="12458"/>
                  </a:moveTo>
                  <a:lnTo>
                    <a:pt x="33249" y="11044"/>
                  </a:lnTo>
                  <a:lnTo>
                    <a:pt x="38407" y="19813"/>
                  </a:lnTo>
                  <a:lnTo>
                    <a:pt x="37055" y="30251"/>
                  </a:lnTo>
                  <a:lnTo>
                    <a:pt x="27609" y="3384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2" name="object 232"/>
          <p:cNvGrpSpPr/>
          <p:nvPr/>
        </p:nvGrpSpPr>
        <p:grpSpPr>
          <a:xfrm>
            <a:off x="8375092" y="2130742"/>
            <a:ext cx="146685" cy="452120"/>
            <a:chOff x="3320491" y="2130742"/>
            <a:chExt cx="146685" cy="452120"/>
          </a:xfrm>
        </p:grpSpPr>
        <p:sp>
          <p:nvSpPr>
            <p:cNvPr id="233" name="object 233"/>
            <p:cNvSpPr/>
            <p:nvPr/>
          </p:nvSpPr>
          <p:spPr>
            <a:xfrm>
              <a:off x="3320491" y="2130742"/>
              <a:ext cx="146685" cy="452120"/>
            </a:xfrm>
            <a:custGeom>
              <a:avLst/>
              <a:gdLst/>
              <a:ahLst/>
              <a:cxnLst/>
              <a:rect l="l" t="t" r="r" b="b"/>
              <a:pathLst>
                <a:path w="146685" h="452119">
                  <a:moveTo>
                    <a:pt x="40970" y="435546"/>
                  </a:moveTo>
                  <a:lnTo>
                    <a:pt x="39192" y="426631"/>
                  </a:lnTo>
                  <a:lnTo>
                    <a:pt x="32067" y="422186"/>
                  </a:lnTo>
                  <a:lnTo>
                    <a:pt x="24942" y="418630"/>
                  </a:lnTo>
                  <a:lnTo>
                    <a:pt x="15138" y="420408"/>
                  </a:lnTo>
                  <a:lnTo>
                    <a:pt x="6235" y="434657"/>
                  </a:lnTo>
                  <a:lnTo>
                    <a:pt x="8915" y="443560"/>
                  </a:lnTo>
                  <a:lnTo>
                    <a:pt x="16040" y="448030"/>
                  </a:lnTo>
                  <a:lnTo>
                    <a:pt x="23152" y="451573"/>
                  </a:lnTo>
                  <a:lnTo>
                    <a:pt x="32067" y="449808"/>
                  </a:lnTo>
                  <a:lnTo>
                    <a:pt x="40970" y="435546"/>
                  </a:lnTo>
                  <a:close/>
                </a:path>
                <a:path w="146685" h="452119">
                  <a:moveTo>
                    <a:pt x="87287" y="16929"/>
                  </a:moveTo>
                  <a:lnTo>
                    <a:pt x="84620" y="8013"/>
                  </a:lnTo>
                  <a:lnTo>
                    <a:pt x="77482" y="4457"/>
                  </a:lnTo>
                  <a:lnTo>
                    <a:pt x="70358" y="0"/>
                  </a:lnTo>
                  <a:lnTo>
                    <a:pt x="61455" y="2667"/>
                  </a:lnTo>
                  <a:lnTo>
                    <a:pt x="57010" y="8915"/>
                  </a:lnTo>
                  <a:lnTo>
                    <a:pt x="52552" y="16027"/>
                  </a:lnTo>
                  <a:lnTo>
                    <a:pt x="54330" y="24942"/>
                  </a:lnTo>
                  <a:lnTo>
                    <a:pt x="61455" y="29387"/>
                  </a:lnTo>
                  <a:lnTo>
                    <a:pt x="68580" y="32943"/>
                  </a:lnTo>
                  <a:lnTo>
                    <a:pt x="78371" y="31178"/>
                  </a:lnTo>
                  <a:lnTo>
                    <a:pt x="87287" y="16929"/>
                  </a:lnTo>
                  <a:close/>
                </a:path>
                <a:path w="146685" h="452119">
                  <a:moveTo>
                    <a:pt x="139839" y="435546"/>
                  </a:moveTo>
                  <a:lnTo>
                    <a:pt x="138061" y="426631"/>
                  </a:lnTo>
                  <a:lnTo>
                    <a:pt x="130924" y="422186"/>
                  </a:lnTo>
                  <a:lnTo>
                    <a:pt x="123799" y="418630"/>
                  </a:lnTo>
                  <a:lnTo>
                    <a:pt x="114007" y="420408"/>
                  </a:lnTo>
                  <a:lnTo>
                    <a:pt x="105105" y="434657"/>
                  </a:lnTo>
                  <a:lnTo>
                    <a:pt x="107772" y="443560"/>
                  </a:lnTo>
                  <a:lnTo>
                    <a:pt x="114896" y="448030"/>
                  </a:lnTo>
                  <a:lnTo>
                    <a:pt x="122021" y="451573"/>
                  </a:lnTo>
                  <a:lnTo>
                    <a:pt x="130924" y="449808"/>
                  </a:lnTo>
                  <a:lnTo>
                    <a:pt x="139839" y="435546"/>
                  </a:lnTo>
                  <a:close/>
                </a:path>
                <a:path w="146685" h="452119">
                  <a:moveTo>
                    <a:pt x="146075" y="392785"/>
                  </a:moveTo>
                  <a:lnTo>
                    <a:pt x="143395" y="33845"/>
                  </a:lnTo>
                  <a:lnTo>
                    <a:pt x="115798" y="15151"/>
                  </a:lnTo>
                  <a:lnTo>
                    <a:pt x="109550" y="17818"/>
                  </a:lnTo>
                  <a:lnTo>
                    <a:pt x="105105" y="25831"/>
                  </a:lnTo>
                  <a:lnTo>
                    <a:pt x="100266" y="31699"/>
                  </a:lnTo>
                  <a:lnTo>
                    <a:pt x="92519" y="37401"/>
                  </a:lnTo>
                  <a:lnTo>
                    <a:pt x="81915" y="41109"/>
                  </a:lnTo>
                  <a:lnTo>
                    <a:pt x="68580" y="40970"/>
                  </a:lnTo>
                  <a:lnTo>
                    <a:pt x="57492" y="37820"/>
                  </a:lnTo>
                  <a:lnTo>
                    <a:pt x="51435" y="33743"/>
                  </a:lnTo>
                  <a:lnTo>
                    <a:pt x="47028" y="28829"/>
                  </a:lnTo>
                  <a:lnTo>
                    <a:pt x="40970" y="23152"/>
                  </a:lnTo>
                  <a:lnTo>
                    <a:pt x="30060" y="17335"/>
                  </a:lnTo>
                  <a:lnTo>
                    <a:pt x="16471" y="13931"/>
                  </a:lnTo>
                  <a:lnTo>
                    <a:pt x="4889" y="16027"/>
                  </a:lnTo>
                  <a:lnTo>
                    <a:pt x="0" y="26720"/>
                  </a:lnTo>
                  <a:lnTo>
                    <a:pt x="2667" y="384784"/>
                  </a:lnTo>
                  <a:lnTo>
                    <a:pt x="5118" y="395097"/>
                  </a:lnTo>
                  <a:lnTo>
                    <a:pt x="11684" y="403821"/>
                  </a:lnTo>
                  <a:lnTo>
                    <a:pt x="21069" y="409714"/>
                  </a:lnTo>
                  <a:lnTo>
                    <a:pt x="32067" y="411505"/>
                  </a:lnTo>
                  <a:lnTo>
                    <a:pt x="41643" y="411302"/>
                  </a:lnTo>
                  <a:lnTo>
                    <a:pt x="48653" y="412508"/>
                  </a:lnTo>
                  <a:lnTo>
                    <a:pt x="54483" y="415886"/>
                  </a:lnTo>
                  <a:lnTo>
                    <a:pt x="60566" y="422186"/>
                  </a:lnTo>
                  <a:lnTo>
                    <a:pt x="68351" y="428091"/>
                  </a:lnTo>
                  <a:lnTo>
                    <a:pt x="78155" y="429983"/>
                  </a:lnTo>
                  <a:lnTo>
                    <a:pt x="87617" y="428205"/>
                  </a:lnTo>
                  <a:lnTo>
                    <a:pt x="94411" y="423075"/>
                  </a:lnTo>
                  <a:lnTo>
                    <a:pt x="98945" y="417271"/>
                  </a:lnTo>
                  <a:lnTo>
                    <a:pt x="103987" y="413283"/>
                  </a:lnTo>
                  <a:lnTo>
                    <a:pt x="110693" y="411314"/>
                  </a:lnTo>
                  <a:lnTo>
                    <a:pt x="130670" y="411467"/>
                  </a:lnTo>
                  <a:lnTo>
                    <a:pt x="138836" y="408508"/>
                  </a:lnTo>
                  <a:lnTo>
                    <a:pt x="144157" y="402361"/>
                  </a:lnTo>
                  <a:lnTo>
                    <a:pt x="146075" y="392785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320491" y="2144663"/>
              <a:ext cx="146685" cy="416559"/>
            </a:xfrm>
            <a:custGeom>
              <a:avLst/>
              <a:gdLst/>
              <a:ahLst/>
              <a:cxnLst/>
              <a:rect l="l" t="t" r="r" b="b"/>
              <a:pathLst>
                <a:path w="146685" h="416560">
                  <a:moveTo>
                    <a:pt x="16479" y="0"/>
                  </a:moveTo>
                  <a:lnTo>
                    <a:pt x="4899" y="2100"/>
                  </a:lnTo>
                  <a:lnTo>
                    <a:pt x="0" y="12800"/>
                  </a:lnTo>
                  <a:lnTo>
                    <a:pt x="2666" y="370863"/>
                  </a:lnTo>
                  <a:lnTo>
                    <a:pt x="5130" y="381173"/>
                  </a:lnTo>
                  <a:lnTo>
                    <a:pt x="11685" y="389896"/>
                  </a:lnTo>
                  <a:lnTo>
                    <a:pt x="21081" y="395782"/>
                  </a:lnTo>
                  <a:lnTo>
                    <a:pt x="32067" y="397584"/>
                  </a:lnTo>
                  <a:lnTo>
                    <a:pt x="41655" y="397376"/>
                  </a:lnTo>
                  <a:lnTo>
                    <a:pt x="48655" y="398586"/>
                  </a:lnTo>
                  <a:lnTo>
                    <a:pt x="54486" y="401965"/>
                  </a:lnTo>
                  <a:lnTo>
                    <a:pt x="60566" y="408265"/>
                  </a:lnTo>
                  <a:lnTo>
                    <a:pt x="68358" y="414167"/>
                  </a:lnTo>
                  <a:lnTo>
                    <a:pt x="78155" y="416058"/>
                  </a:lnTo>
                  <a:lnTo>
                    <a:pt x="87619" y="414274"/>
                  </a:lnTo>
                  <a:lnTo>
                    <a:pt x="94411" y="409154"/>
                  </a:lnTo>
                  <a:lnTo>
                    <a:pt x="98949" y="403338"/>
                  </a:lnTo>
                  <a:lnTo>
                    <a:pt x="103989" y="399359"/>
                  </a:lnTo>
                  <a:lnTo>
                    <a:pt x="110697" y="397384"/>
                  </a:lnTo>
                  <a:lnTo>
                    <a:pt x="130671" y="397542"/>
                  </a:lnTo>
                  <a:lnTo>
                    <a:pt x="138841" y="394577"/>
                  </a:lnTo>
                  <a:lnTo>
                    <a:pt x="144169" y="388437"/>
                  </a:lnTo>
                  <a:lnTo>
                    <a:pt x="146075" y="378864"/>
                  </a:lnTo>
                  <a:lnTo>
                    <a:pt x="143395" y="19924"/>
                  </a:lnTo>
                  <a:lnTo>
                    <a:pt x="141601" y="9359"/>
                  </a:lnTo>
                  <a:lnTo>
                    <a:pt x="137053" y="3557"/>
                  </a:lnTo>
                  <a:lnTo>
                    <a:pt x="131003" y="1265"/>
                  </a:lnTo>
                  <a:lnTo>
                    <a:pt x="115798" y="1230"/>
                  </a:lnTo>
                  <a:lnTo>
                    <a:pt x="109550" y="3897"/>
                  </a:lnTo>
                  <a:lnTo>
                    <a:pt x="105105" y="11911"/>
                  </a:lnTo>
                  <a:lnTo>
                    <a:pt x="100273" y="17776"/>
                  </a:lnTo>
                  <a:lnTo>
                    <a:pt x="92519" y="23480"/>
                  </a:lnTo>
                  <a:lnTo>
                    <a:pt x="81927" y="27184"/>
                  </a:lnTo>
                  <a:lnTo>
                    <a:pt x="68579" y="27049"/>
                  </a:lnTo>
                  <a:lnTo>
                    <a:pt x="57502" y="23893"/>
                  </a:lnTo>
                  <a:lnTo>
                    <a:pt x="51436" y="19816"/>
                  </a:lnTo>
                  <a:lnTo>
                    <a:pt x="47039" y="14901"/>
                  </a:lnTo>
                  <a:lnTo>
                    <a:pt x="40970" y="9231"/>
                  </a:lnTo>
                  <a:lnTo>
                    <a:pt x="30062" y="3407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326726" y="2130742"/>
              <a:ext cx="133985" cy="452120"/>
            </a:xfrm>
            <a:custGeom>
              <a:avLst/>
              <a:gdLst/>
              <a:ahLst/>
              <a:cxnLst/>
              <a:rect l="l" t="t" r="r" b="b"/>
              <a:pathLst>
                <a:path w="133985" h="452119">
                  <a:moveTo>
                    <a:pt x="34734" y="435546"/>
                  </a:moveTo>
                  <a:lnTo>
                    <a:pt x="32956" y="426631"/>
                  </a:lnTo>
                  <a:lnTo>
                    <a:pt x="25831" y="422186"/>
                  </a:lnTo>
                  <a:lnTo>
                    <a:pt x="18707" y="418630"/>
                  </a:lnTo>
                  <a:lnTo>
                    <a:pt x="8902" y="420408"/>
                  </a:lnTo>
                  <a:lnTo>
                    <a:pt x="0" y="434657"/>
                  </a:lnTo>
                  <a:lnTo>
                    <a:pt x="2679" y="443560"/>
                  </a:lnTo>
                  <a:lnTo>
                    <a:pt x="9804" y="448030"/>
                  </a:lnTo>
                  <a:lnTo>
                    <a:pt x="16916" y="451573"/>
                  </a:lnTo>
                  <a:lnTo>
                    <a:pt x="25831" y="449808"/>
                  </a:lnTo>
                  <a:lnTo>
                    <a:pt x="34734" y="435546"/>
                  </a:lnTo>
                  <a:close/>
                </a:path>
                <a:path w="133985" h="452119">
                  <a:moveTo>
                    <a:pt x="81051" y="16929"/>
                  </a:moveTo>
                  <a:lnTo>
                    <a:pt x="78384" y="8013"/>
                  </a:lnTo>
                  <a:lnTo>
                    <a:pt x="71247" y="4457"/>
                  </a:lnTo>
                  <a:lnTo>
                    <a:pt x="64122" y="0"/>
                  </a:lnTo>
                  <a:lnTo>
                    <a:pt x="55219" y="2667"/>
                  </a:lnTo>
                  <a:lnTo>
                    <a:pt x="50774" y="8915"/>
                  </a:lnTo>
                  <a:lnTo>
                    <a:pt x="46316" y="16027"/>
                  </a:lnTo>
                  <a:lnTo>
                    <a:pt x="48094" y="24942"/>
                  </a:lnTo>
                  <a:lnTo>
                    <a:pt x="55219" y="29387"/>
                  </a:lnTo>
                  <a:lnTo>
                    <a:pt x="62344" y="32943"/>
                  </a:lnTo>
                  <a:lnTo>
                    <a:pt x="72136" y="31178"/>
                  </a:lnTo>
                  <a:lnTo>
                    <a:pt x="81051" y="16929"/>
                  </a:lnTo>
                  <a:close/>
                </a:path>
                <a:path w="133985" h="452119">
                  <a:moveTo>
                    <a:pt x="82842" y="351828"/>
                  </a:moveTo>
                  <a:lnTo>
                    <a:pt x="81280" y="344258"/>
                  </a:lnTo>
                  <a:lnTo>
                    <a:pt x="77038" y="338023"/>
                  </a:lnTo>
                  <a:lnTo>
                    <a:pt x="70802" y="333794"/>
                  </a:lnTo>
                  <a:lnTo>
                    <a:pt x="63246" y="332232"/>
                  </a:lnTo>
                  <a:lnTo>
                    <a:pt x="55803" y="333794"/>
                  </a:lnTo>
                  <a:lnTo>
                    <a:pt x="49872" y="338023"/>
                  </a:lnTo>
                  <a:lnTo>
                    <a:pt x="45935" y="344258"/>
                  </a:lnTo>
                  <a:lnTo>
                    <a:pt x="44526" y="351828"/>
                  </a:lnTo>
                  <a:lnTo>
                    <a:pt x="45935" y="358889"/>
                  </a:lnTo>
                  <a:lnTo>
                    <a:pt x="49872" y="364858"/>
                  </a:lnTo>
                  <a:lnTo>
                    <a:pt x="55803" y="368985"/>
                  </a:lnTo>
                  <a:lnTo>
                    <a:pt x="63246" y="370522"/>
                  </a:lnTo>
                  <a:lnTo>
                    <a:pt x="70802" y="368985"/>
                  </a:lnTo>
                  <a:lnTo>
                    <a:pt x="77038" y="364858"/>
                  </a:lnTo>
                  <a:lnTo>
                    <a:pt x="81280" y="358889"/>
                  </a:lnTo>
                  <a:lnTo>
                    <a:pt x="82842" y="351828"/>
                  </a:lnTo>
                  <a:close/>
                </a:path>
                <a:path w="133985" h="452119">
                  <a:moveTo>
                    <a:pt x="82842" y="83718"/>
                  </a:moveTo>
                  <a:lnTo>
                    <a:pt x="81280" y="76161"/>
                  </a:lnTo>
                  <a:lnTo>
                    <a:pt x="77038" y="69926"/>
                  </a:lnTo>
                  <a:lnTo>
                    <a:pt x="70802" y="65684"/>
                  </a:lnTo>
                  <a:lnTo>
                    <a:pt x="63246" y="64122"/>
                  </a:lnTo>
                  <a:lnTo>
                    <a:pt x="55803" y="65684"/>
                  </a:lnTo>
                  <a:lnTo>
                    <a:pt x="49872" y="69926"/>
                  </a:lnTo>
                  <a:lnTo>
                    <a:pt x="45935" y="76161"/>
                  </a:lnTo>
                  <a:lnTo>
                    <a:pt x="44526" y="83718"/>
                  </a:lnTo>
                  <a:lnTo>
                    <a:pt x="45935" y="91147"/>
                  </a:lnTo>
                  <a:lnTo>
                    <a:pt x="49872" y="97078"/>
                  </a:lnTo>
                  <a:lnTo>
                    <a:pt x="55803" y="101015"/>
                  </a:lnTo>
                  <a:lnTo>
                    <a:pt x="63246" y="102425"/>
                  </a:lnTo>
                  <a:lnTo>
                    <a:pt x="70802" y="101015"/>
                  </a:lnTo>
                  <a:lnTo>
                    <a:pt x="77038" y="97078"/>
                  </a:lnTo>
                  <a:lnTo>
                    <a:pt x="81280" y="91147"/>
                  </a:lnTo>
                  <a:lnTo>
                    <a:pt x="82842" y="83718"/>
                  </a:lnTo>
                  <a:close/>
                </a:path>
                <a:path w="133985" h="452119">
                  <a:moveTo>
                    <a:pt x="133604" y="435546"/>
                  </a:moveTo>
                  <a:lnTo>
                    <a:pt x="131826" y="426631"/>
                  </a:lnTo>
                  <a:lnTo>
                    <a:pt x="124688" y="422186"/>
                  </a:lnTo>
                  <a:lnTo>
                    <a:pt x="117563" y="418630"/>
                  </a:lnTo>
                  <a:lnTo>
                    <a:pt x="107772" y="420408"/>
                  </a:lnTo>
                  <a:lnTo>
                    <a:pt x="98869" y="434657"/>
                  </a:lnTo>
                  <a:lnTo>
                    <a:pt x="101536" y="443560"/>
                  </a:lnTo>
                  <a:lnTo>
                    <a:pt x="108661" y="448030"/>
                  </a:lnTo>
                  <a:lnTo>
                    <a:pt x="115785" y="451573"/>
                  </a:lnTo>
                  <a:lnTo>
                    <a:pt x="124688" y="449808"/>
                  </a:lnTo>
                  <a:lnTo>
                    <a:pt x="133604" y="435546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6" name="object 23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9105455" y="2110257"/>
            <a:ext cx="70370" cy="69468"/>
          </a:xfrm>
          <a:prstGeom prst="rect">
            <a:avLst/>
          </a:prstGeom>
        </p:spPr>
      </p:pic>
      <p:pic>
        <p:nvPicPr>
          <p:cNvPr id="237" name="object 23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9053805" y="2521763"/>
            <a:ext cx="70357" cy="69469"/>
          </a:xfrm>
          <a:prstGeom prst="rect">
            <a:avLst/>
          </a:prstGeom>
        </p:spPr>
      </p:pic>
      <p:grpSp>
        <p:nvGrpSpPr>
          <p:cNvPr id="238" name="object 238"/>
          <p:cNvGrpSpPr/>
          <p:nvPr/>
        </p:nvGrpSpPr>
        <p:grpSpPr>
          <a:xfrm>
            <a:off x="9607499" y="1951806"/>
            <a:ext cx="285750" cy="172085"/>
            <a:chOff x="4552899" y="1951805"/>
            <a:chExt cx="285750" cy="172085"/>
          </a:xfrm>
        </p:grpSpPr>
        <p:sp>
          <p:nvSpPr>
            <p:cNvPr id="239" name="object 239"/>
            <p:cNvSpPr/>
            <p:nvPr/>
          </p:nvSpPr>
          <p:spPr>
            <a:xfrm>
              <a:off x="4590999" y="1968779"/>
              <a:ext cx="247650" cy="146050"/>
            </a:xfrm>
            <a:custGeom>
              <a:avLst/>
              <a:gdLst/>
              <a:ahLst/>
              <a:cxnLst/>
              <a:rect l="l" t="t" r="r" b="b"/>
              <a:pathLst>
                <a:path w="247650" h="146050">
                  <a:moveTo>
                    <a:pt x="247650" y="0"/>
                  </a:moveTo>
                  <a:lnTo>
                    <a:pt x="0" y="0"/>
                  </a:lnTo>
                  <a:lnTo>
                    <a:pt x="0" y="146050"/>
                  </a:lnTo>
                  <a:lnTo>
                    <a:pt x="247650" y="146050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552899" y="1951811"/>
              <a:ext cx="270510" cy="172085"/>
            </a:xfrm>
            <a:custGeom>
              <a:avLst/>
              <a:gdLst/>
              <a:ahLst/>
              <a:cxnLst/>
              <a:rect l="l" t="t" r="r" b="b"/>
              <a:pathLst>
                <a:path w="270510" h="172085">
                  <a:moveTo>
                    <a:pt x="33870" y="23317"/>
                  </a:moveTo>
                  <a:lnTo>
                    <a:pt x="0" y="23317"/>
                  </a:lnTo>
                  <a:lnTo>
                    <a:pt x="0" y="152425"/>
                  </a:lnTo>
                  <a:lnTo>
                    <a:pt x="33870" y="171475"/>
                  </a:lnTo>
                  <a:lnTo>
                    <a:pt x="33870" y="23317"/>
                  </a:lnTo>
                  <a:close/>
                </a:path>
                <a:path w="270510" h="172085">
                  <a:moveTo>
                    <a:pt x="116420" y="16967"/>
                  </a:moveTo>
                  <a:lnTo>
                    <a:pt x="113499" y="6286"/>
                  </a:lnTo>
                  <a:lnTo>
                    <a:pt x="105829" y="1358"/>
                  </a:lnTo>
                  <a:lnTo>
                    <a:pt x="94983" y="0"/>
                  </a:lnTo>
                  <a:lnTo>
                    <a:pt x="82550" y="25"/>
                  </a:lnTo>
                  <a:lnTo>
                    <a:pt x="71107" y="889"/>
                  </a:lnTo>
                  <a:lnTo>
                    <a:pt x="62433" y="3733"/>
                  </a:lnTo>
                  <a:lnTo>
                    <a:pt x="56946" y="8966"/>
                  </a:lnTo>
                  <a:lnTo>
                    <a:pt x="55029" y="16967"/>
                  </a:lnTo>
                  <a:lnTo>
                    <a:pt x="116420" y="16967"/>
                  </a:lnTo>
                  <a:close/>
                </a:path>
                <a:path w="270510" h="172085">
                  <a:moveTo>
                    <a:pt x="141020" y="112217"/>
                  </a:moveTo>
                  <a:lnTo>
                    <a:pt x="137248" y="93586"/>
                  </a:lnTo>
                  <a:lnTo>
                    <a:pt x="126987" y="78359"/>
                  </a:lnTo>
                  <a:lnTo>
                    <a:pt x="111760" y="68097"/>
                  </a:lnTo>
                  <a:lnTo>
                    <a:pt x="93129" y="64325"/>
                  </a:lnTo>
                  <a:lnTo>
                    <a:pt x="74485" y="68097"/>
                  </a:lnTo>
                  <a:lnTo>
                    <a:pt x="59258" y="78359"/>
                  </a:lnTo>
                  <a:lnTo>
                    <a:pt x="48996" y="93586"/>
                  </a:lnTo>
                  <a:lnTo>
                    <a:pt x="45237" y="112217"/>
                  </a:lnTo>
                  <a:lnTo>
                    <a:pt x="48996" y="130860"/>
                  </a:lnTo>
                  <a:lnTo>
                    <a:pt x="59258" y="146088"/>
                  </a:lnTo>
                  <a:lnTo>
                    <a:pt x="74485" y="156349"/>
                  </a:lnTo>
                  <a:lnTo>
                    <a:pt x="93129" y="160108"/>
                  </a:lnTo>
                  <a:lnTo>
                    <a:pt x="111760" y="156349"/>
                  </a:lnTo>
                  <a:lnTo>
                    <a:pt x="126987" y="146088"/>
                  </a:lnTo>
                  <a:lnTo>
                    <a:pt x="137248" y="130860"/>
                  </a:lnTo>
                  <a:lnTo>
                    <a:pt x="141020" y="112217"/>
                  </a:lnTo>
                  <a:close/>
                </a:path>
                <a:path w="270510" h="172085">
                  <a:moveTo>
                    <a:pt x="243420" y="16967"/>
                  </a:moveTo>
                  <a:lnTo>
                    <a:pt x="242087" y="8966"/>
                  </a:lnTo>
                  <a:lnTo>
                    <a:pt x="237591" y="3733"/>
                  </a:lnTo>
                  <a:lnTo>
                    <a:pt x="229120" y="889"/>
                  </a:lnTo>
                  <a:lnTo>
                    <a:pt x="215900" y="25"/>
                  </a:lnTo>
                  <a:lnTo>
                    <a:pt x="202006" y="1219"/>
                  </a:lnTo>
                  <a:lnTo>
                    <a:pt x="192087" y="4787"/>
                  </a:lnTo>
                  <a:lnTo>
                    <a:pt x="186131" y="10744"/>
                  </a:lnTo>
                  <a:lnTo>
                    <a:pt x="184150" y="19075"/>
                  </a:lnTo>
                  <a:lnTo>
                    <a:pt x="243420" y="16967"/>
                  </a:lnTo>
                  <a:close/>
                </a:path>
                <a:path w="270510" h="172085">
                  <a:moveTo>
                    <a:pt x="270141" y="112217"/>
                  </a:moveTo>
                  <a:lnTo>
                    <a:pt x="266369" y="93586"/>
                  </a:lnTo>
                  <a:lnTo>
                    <a:pt x="256108" y="78359"/>
                  </a:lnTo>
                  <a:lnTo>
                    <a:pt x="240880" y="68097"/>
                  </a:lnTo>
                  <a:lnTo>
                    <a:pt x="222250" y="64325"/>
                  </a:lnTo>
                  <a:lnTo>
                    <a:pt x="203606" y="68097"/>
                  </a:lnTo>
                  <a:lnTo>
                    <a:pt x="188379" y="78359"/>
                  </a:lnTo>
                  <a:lnTo>
                    <a:pt x="178117" y="93586"/>
                  </a:lnTo>
                  <a:lnTo>
                    <a:pt x="174358" y="112217"/>
                  </a:lnTo>
                  <a:lnTo>
                    <a:pt x="178117" y="130860"/>
                  </a:lnTo>
                  <a:lnTo>
                    <a:pt x="188379" y="146088"/>
                  </a:lnTo>
                  <a:lnTo>
                    <a:pt x="203606" y="156349"/>
                  </a:lnTo>
                  <a:lnTo>
                    <a:pt x="222250" y="160108"/>
                  </a:lnTo>
                  <a:lnTo>
                    <a:pt x="240880" y="156349"/>
                  </a:lnTo>
                  <a:lnTo>
                    <a:pt x="256108" y="146088"/>
                  </a:lnTo>
                  <a:lnTo>
                    <a:pt x="266369" y="130860"/>
                  </a:lnTo>
                  <a:lnTo>
                    <a:pt x="270141" y="112217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1" name="object 24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125024" y="1939106"/>
            <a:ext cx="285762" cy="171481"/>
          </a:xfrm>
          <a:prstGeom prst="rect">
            <a:avLst/>
          </a:prstGeom>
        </p:spPr>
      </p:pic>
      <p:grpSp>
        <p:nvGrpSpPr>
          <p:cNvPr id="242" name="object 242"/>
          <p:cNvGrpSpPr/>
          <p:nvPr/>
        </p:nvGrpSpPr>
        <p:grpSpPr>
          <a:xfrm>
            <a:off x="9610839" y="2342331"/>
            <a:ext cx="285750" cy="172085"/>
            <a:chOff x="4556239" y="2342330"/>
            <a:chExt cx="285750" cy="172085"/>
          </a:xfrm>
        </p:grpSpPr>
        <p:sp>
          <p:nvSpPr>
            <p:cNvPr id="243" name="object 243"/>
            <p:cNvSpPr/>
            <p:nvPr/>
          </p:nvSpPr>
          <p:spPr>
            <a:xfrm>
              <a:off x="4594174" y="2359304"/>
              <a:ext cx="248285" cy="146050"/>
            </a:xfrm>
            <a:custGeom>
              <a:avLst/>
              <a:gdLst/>
              <a:ahLst/>
              <a:cxnLst/>
              <a:rect l="l" t="t" r="r" b="b"/>
              <a:pathLst>
                <a:path w="248285" h="146050">
                  <a:moveTo>
                    <a:pt x="247662" y="0"/>
                  </a:moveTo>
                  <a:lnTo>
                    <a:pt x="0" y="0"/>
                  </a:lnTo>
                  <a:lnTo>
                    <a:pt x="0" y="146050"/>
                  </a:lnTo>
                  <a:lnTo>
                    <a:pt x="247662" y="146050"/>
                  </a:lnTo>
                  <a:lnTo>
                    <a:pt x="24766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556239" y="2342336"/>
              <a:ext cx="274320" cy="172085"/>
            </a:xfrm>
            <a:custGeom>
              <a:avLst/>
              <a:gdLst/>
              <a:ahLst/>
              <a:cxnLst/>
              <a:rect l="l" t="t" r="r" b="b"/>
              <a:pathLst>
                <a:path w="274320" h="172085">
                  <a:moveTo>
                    <a:pt x="38849" y="23317"/>
                  </a:moveTo>
                  <a:lnTo>
                    <a:pt x="0" y="23317"/>
                  </a:lnTo>
                  <a:lnTo>
                    <a:pt x="0" y="152425"/>
                  </a:lnTo>
                  <a:lnTo>
                    <a:pt x="38849" y="171475"/>
                  </a:lnTo>
                  <a:lnTo>
                    <a:pt x="38849" y="23317"/>
                  </a:lnTo>
                  <a:close/>
                </a:path>
                <a:path w="274320" h="172085">
                  <a:moveTo>
                    <a:pt x="116255" y="16967"/>
                  </a:moveTo>
                  <a:lnTo>
                    <a:pt x="113334" y="6286"/>
                  </a:lnTo>
                  <a:lnTo>
                    <a:pt x="105664" y="1358"/>
                  </a:lnTo>
                  <a:lnTo>
                    <a:pt x="94818" y="0"/>
                  </a:lnTo>
                  <a:lnTo>
                    <a:pt x="82384" y="25"/>
                  </a:lnTo>
                  <a:lnTo>
                    <a:pt x="70942" y="889"/>
                  </a:lnTo>
                  <a:lnTo>
                    <a:pt x="62268" y="3733"/>
                  </a:lnTo>
                  <a:lnTo>
                    <a:pt x="56781" y="8966"/>
                  </a:lnTo>
                  <a:lnTo>
                    <a:pt x="54864" y="16967"/>
                  </a:lnTo>
                  <a:lnTo>
                    <a:pt x="116255" y="16967"/>
                  </a:lnTo>
                  <a:close/>
                </a:path>
                <a:path w="274320" h="172085">
                  <a:moveTo>
                    <a:pt x="145669" y="112217"/>
                  </a:moveTo>
                  <a:lnTo>
                    <a:pt x="141516" y="91719"/>
                  </a:lnTo>
                  <a:lnTo>
                    <a:pt x="130225" y="74968"/>
                  </a:lnTo>
                  <a:lnTo>
                    <a:pt x="113474" y="63677"/>
                  </a:lnTo>
                  <a:lnTo>
                    <a:pt x="92964" y="59524"/>
                  </a:lnTo>
                  <a:lnTo>
                    <a:pt x="72453" y="63677"/>
                  </a:lnTo>
                  <a:lnTo>
                    <a:pt x="55714" y="74968"/>
                  </a:lnTo>
                  <a:lnTo>
                    <a:pt x="44424" y="91719"/>
                  </a:lnTo>
                  <a:lnTo>
                    <a:pt x="40284" y="112217"/>
                  </a:lnTo>
                  <a:lnTo>
                    <a:pt x="44424" y="132727"/>
                  </a:lnTo>
                  <a:lnTo>
                    <a:pt x="55714" y="149479"/>
                  </a:lnTo>
                  <a:lnTo>
                    <a:pt x="72453" y="160769"/>
                  </a:lnTo>
                  <a:lnTo>
                    <a:pt x="92964" y="164896"/>
                  </a:lnTo>
                  <a:lnTo>
                    <a:pt x="113474" y="160769"/>
                  </a:lnTo>
                  <a:lnTo>
                    <a:pt x="130225" y="149479"/>
                  </a:lnTo>
                  <a:lnTo>
                    <a:pt x="141516" y="132727"/>
                  </a:lnTo>
                  <a:lnTo>
                    <a:pt x="145669" y="112217"/>
                  </a:lnTo>
                  <a:close/>
                </a:path>
                <a:path w="274320" h="172085">
                  <a:moveTo>
                    <a:pt x="243255" y="16967"/>
                  </a:moveTo>
                  <a:lnTo>
                    <a:pt x="241922" y="8966"/>
                  </a:lnTo>
                  <a:lnTo>
                    <a:pt x="237426" y="3733"/>
                  </a:lnTo>
                  <a:lnTo>
                    <a:pt x="228955" y="889"/>
                  </a:lnTo>
                  <a:lnTo>
                    <a:pt x="215734" y="25"/>
                  </a:lnTo>
                  <a:lnTo>
                    <a:pt x="201841" y="1219"/>
                  </a:lnTo>
                  <a:lnTo>
                    <a:pt x="191922" y="4787"/>
                  </a:lnTo>
                  <a:lnTo>
                    <a:pt x="185966" y="10744"/>
                  </a:lnTo>
                  <a:lnTo>
                    <a:pt x="183984" y="19075"/>
                  </a:lnTo>
                  <a:lnTo>
                    <a:pt x="243255" y="16967"/>
                  </a:lnTo>
                  <a:close/>
                </a:path>
                <a:path w="274320" h="172085">
                  <a:moveTo>
                    <a:pt x="273837" y="110236"/>
                  </a:moveTo>
                  <a:lnTo>
                    <a:pt x="269862" y="90601"/>
                  </a:lnTo>
                  <a:lnTo>
                    <a:pt x="259054" y="74561"/>
                  </a:lnTo>
                  <a:lnTo>
                    <a:pt x="243027" y="63754"/>
                  </a:lnTo>
                  <a:lnTo>
                    <a:pt x="223393" y="59778"/>
                  </a:lnTo>
                  <a:lnTo>
                    <a:pt x="203746" y="63754"/>
                  </a:lnTo>
                  <a:lnTo>
                    <a:pt x="187706" y="74561"/>
                  </a:lnTo>
                  <a:lnTo>
                    <a:pt x="176885" y="90601"/>
                  </a:lnTo>
                  <a:lnTo>
                    <a:pt x="172923" y="110236"/>
                  </a:lnTo>
                  <a:lnTo>
                    <a:pt x="176885" y="129882"/>
                  </a:lnTo>
                  <a:lnTo>
                    <a:pt x="187706" y="145910"/>
                  </a:lnTo>
                  <a:lnTo>
                    <a:pt x="203746" y="156718"/>
                  </a:lnTo>
                  <a:lnTo>
                    <a:pt x="223393" y="160680"/>
                  </a:lnTo>
                  <a:lnTo>
                    <a:pt x="243027" y="156718"/>
                  </a:lnTo>
                  <a:lnTo>
                    <a:pt x="259054" y="145910"/>
                  </a:lnTo>
                  <a:lnTo>
                    <a:pt x="269862" y="129882"/>
                  </a:lnTo>
                  <a:lnTo>
                    <a:pt x="273837" y="110236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5" name="object 24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0115943" y="2326456"/>
            <a:ext cx="291668" cy="171481"/>
          </a:xfrm>
          <a:prstGeom prst="rect">
            <a:avLst/>
          </a:prstGeom>
        </p:spPr>
      </p:pic>
      <p:grpSp>
        <p:nvGrpSpPr>
          <p:cNvPr id="246" name="object 246"/>
          <p:cNvGrpSpPr/>
          <p:nvPr/>
        </p:nvGrpSpPr>
        <p:grpSpPr>
          <a:xfrm>
            <a:off x="9615436" y="2760942"/>
            <a:ext cx="284480" cy="172085"/>
            <a:chOff x="4560836" y="2760941"/>
            <a:chExt cx="284480" cy="172085"/>
          </a:xfrm>
        </p:grpSpPr>
        <p:sp>
          <p:nvSpPr>
            <p:cNvPr id="247" name="object 247"/>
            <p:cNvSpPr/>
            <p:nvPr/>
          </p:nvSpPr>
          <p:spPr>
            <a:xfrm>
              <a:off x="4597349" y="2778404"/>
              <a:ext cx="248285" cy="146050"/>
            </a:xfrm>
            <a:custGeom>
              <a:avLst/>
              <a:gdLst/>
              <a:ahLst/>
              <a:cxnLst/>
              <a:rect l="l" t="t" r="r" b="b"/>
              <a:pathLst>
                <a:path w="248285" h="146050">
                  <a:moveTo>
                    <a:pt x="247662" y="0"/>
                  </a:moveTo>
                  <a:lnTo>
                    <a:pt x="0" y="0"/>
                  </a:lnTo>
                  <a:lnTo>
                    <a:pt x="0" y="146050"/>
                  </a:lnTo>
                  <a:lnTo>
                    <a:pt x="247662" y="146050"/>
                  </a:lnTo>
                  <a:lnTo>
                    <a:pt x="24766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560836" y="2760941"/>
              <a:ext cx="274320" cy="172085"/>
            </a:xfrm>
            <a:custGeom>
              <a:avLst/>
              <a:gdLst/>
              <a:ahLst/>
              <a:cxnLst/>
              <a:rect l="l" t="t" r="r" b="b"/>
              <a:pathLst>
                <a:path w="274320" h="172085">
                  <a:moveTo>
                    <a:pt x="37045" y="23812"/>
                  </a:moveTo>
                  <a:lnTo>
                    <a:pt x="0" y="0"/>
                  </a:lnTo>
                  <a:lnTo>
                    <a:pt x="0" y="129108"/>
                  </a:lnTo>
                  <a:lnTo>
                    <a:pt x="37045" y="171970"/>
                  </a:lnTo>
                  <a:lnTo>
                    <a:pt x="37045" y="23812"/>
                  </a:lnTo>
                  <a:close/>
                </a:path>
                <a:path w="274320" h="172085">
                  <a:moveTo>
                    <a:pt x="114833" y="17462"/>
                  </a:moveTo>
                  <a:lnTo>
                    <a:pt x="111912" y="6781"/>
                  </a:lnTo>
                  <a:lnTo>
                    <a:pt x="104241" y="1854"/>
                  </a:lnTo>
                  <a:lnTo>
                    <a:pt x="93395" y="495"/>
                  </a:lnTo>
                  <a:lnTo>
                    <a:pt x="80962" y="520"/>
                  </a:lnTo>
                  <a:lnTo>
                    <a:pt x="69519" y="1384"/>
                  </a:lnTo>
                  <a:lnTo>
                    <a:pt x="60845" y="4229"/>
                  </a:lnTo>
                  <a:lnTo>
                    <a:pt x="55359" y="9461"/>
                  </a:lnTo>
                  <a:lnTo>
                    <a:pt x="53441" y="17462"/>
                  </a:lnTo>
                  <a:lnTo>
                    <a:pt x="114833" y="17462"/>
                  </a:lnTo>
                  <a:close/>
                </a:path>
                <a:path w="274320" h="172085">
                  <a:moveTo>
                    <a:pt x="142608" y="119062"/>
                  </a:moveTo>
                  <a:lnTo>
                    <a:pt x="138836" y="100431"/>
                  </a:lnTo>
                  <a:lnTo>
                    <a:pt x="128574" y="85204"/>
                  </a:lnTo>
                  <a:lnTo>
                    <a:pt x="113347" y="74942"/>
                  </a:lnTo>
                  <a:lnTo>
                    <a:pt x="94716" y="71170"/>
                  </a:lnTo>
                  <a:lnTo>
                    <a:pt x="76073" y="74942"/>
                  </a:lnTo>
                  <a:lnTo>
                    <a:pt x="60845" y="85204"/>
                  </a:lnTo>
                  <a:lnTo>
                    <a:pt x="50584" y="100431"/>
                  </a:lnTo>
                  <a:lnTo>
                    <a:pt x="46824" y="119062"/>
                  </a:lnTo>
                  <a:lnTo>
                    <a:pt x="50584" y="137706"/>
                  </a:lnTo>
                  <a:lnTo>
                    <a:pt x="60845" y="152933"/>
                  </a:lnTo>
                  <a:lnTo>
                    <a:pt x="76073" y="163195"/>
                  </a:lnTo>
                  <a:lnTo>
                    <a:pt x="94716" y="166954"/>
                  </a:lnTo>
                  <a:lnTo>
                    <a:pt x="113347" y="163195"/>
                  </a:lnTo>
                  <a:lnTo>
                    <a:pt x="128574" y="152933"/>
                  </a:lnTo>
                  <a:lnTo>
                    <a:pt x="138836" y="137706"/>
                  </a:lnTo>
                  <a:lnTo>
                    <a:pt x="142608" y="119062"/>
                  </a:lnTo>
                  <a:close/>
                </a:path>
                <a:path w="274320" h="172085">
                  <a:moveTo>
                    <a:pt x="241833" y="17462"/>
                  </a:moveTo>
                  <a:lnTo>
                    <a:pt x="240499" y="9461"/>
                  </a:lnTo>
                  <a:lnTo>
                    <a:pt x="236004" y="4229"/>
                  </a:lnTo>
                  <a:lnTo>
                    <a:pt x="227533" y="1384"/>
                  </a:lnTo>
                  <a:lnTo>
                    <a:pt x="214312" y="520"/>
                  </a:lnTo>
                  <a:lnTo>
                    <a:pt x="200418" y="1714"/>
                  </a:lnTo>
                  <a:lnTo>
                    <a:pt x="190500" y="5283"/>
                  </a:lnTo>
                  <a:lnTo>
                    <a:pt x="184543" y="11239"/>
                  </a:lnTo>
                  <a:lnTo>
                    <a:pt x="182562" y="19570"/>
                  </a:lnTo>
                  <a:lnTo>
                    <a:pt x="241833" y="17462"/>
                  </a:lnTo>
                  <a:close/>
                </a:path>
                <a:path w="274320" h="172085">
                  <a:moveTo>
                    <a:pt x="274104" y="115531"/>
                  </a:moveTo>
                  <a:lnTo>
                    <a:pt x="270205" y="96266"/>
                  </a:lnTo>
                  <a:lnTo>
                    <a:pt x="259588" y="80530"/>
                  </a:lnTo>
                  <a:lnTo>
                    <a:pt x="243852" y="69913"/>
                  </a:lnTo>
                  <a:lnTo>
                    <a:pt x="224574" y="66014"/>
                  </a:lnTo>
                  <a:lnTo>
                    <a:pt x="205295" y="69913"/>
                  </a:lnTo>
                  <a:lnTo>
                    <a:pt x="189560" y="80530"/>
                  </a:lnTo>
                  <a:lnTo>
                    <a:pt x="178943" y="96266"/>
                  </a:lnTo>
                  <a:lnTo>
                    <a:pt x="175056" y="115531"/>
                  </a:lnTo>
                  <a:lnTo>
                    <a:pt x="178943" y="134823"/>
                  </a:lnTo>
                  <a:lnTo>
                    <a:pt x="189560" y="150571"/>
                  </a:lnTo>
                  <a:lnTo>
                    <a:pt x="205295" y="161188"/>
                  </a:lnTo>
                  <a:lnTo>
                    <a:pt x="224574" y="165074"/>
                  </a:lnTo>
                  <a:lnTo>
                    <a:pt x="243852" y="161188"/>
                  </a:lnTo>
                  <a:lnTo>
                    <a:pt x="259588" y="150571"/>
                  </a:lnTo>
                  <a:lnTo>
                    <a:pt x="270205" y="134823"/>
                  </a:lnTo>
                  <a:lnTo>
                    <a:pt x="274104" y="115531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9" name="object 249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0121849" y="2742380"/>
            <a:ext cx="292112" cy="169894"/>
          </a:xfrm>
          <a:prstGeom prst="rect">
            <a:avLst/>
          </a:prstGeom>
        </p:spPr>
      </p:pic>
      <p:grpSp>
        <p:nvGrpSpPr>
          <p:cNvPr id="250" name="object 250"/>
          <p:cNvGrpSpPr/>
          <p:nvPr/>
        </p:nvGrpSpPr>
        <p:grpSpPr>
          <a:xfrm>
            <a:off x="9901720" y="2078837"/>
            <a:ext cx="177800" cy="25400"/>
            <a:chOff x="4847120" y="2078837"/>
            <a:chExt cx="177800" cy="25400"/>
          </a:xfrm>
        </p:grpSpPr>
        <p:sp>
          <p:nvSpPr>
            <p:cNvPr id="251" name="object 251"/>
            <p:cNvSpPr/>
            <p:nvPr/>
          </p:nvSpPr>
          <p:spPr>
            <a:xfrm>
              <a:off x="4891570" y="2078837"/>
              <a:ext cx="133350" cy="25400"/>
            </a:xfrm>
            <a:custGeom>
              <a:avLst/>
              <a:gdLst/>
              <a:ahLst/>
              <a:cxnLst/>
              <a:rect l="l" t="t" r="r" b="b"/>
              <a:pathLst>
                <a:path w="133350" h="25400">
                  <a:moveTo>
                    <a:pt x="133350" y="0"/>
                  </a:moveTo>
                  <a:lnTo>
                    <a:pt x="0" y="4241"/>
                  </a:lnTo>
                  <a:lnTo>
                    <a:pt x="0" y="25400"/>
                  </a:lnTo>
                  <a:lnTo>
                    <a:pt x="133350" y="21170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847120" y="2078850"/>
              <a:ext cx="44450" cy="25400"/>
            </a:xfrm>
            <a:custGeom>
              <a:avLst/>
              <a:gdLst/>
              <a:ahLst/>
              <a:cxnLst/>
              <a:rect l="l" t="t" r="r" b="b"/>
              <a:pathLst>
                <a:path w="44450" h="25400">
                  <a:moveTo>
                    <a:pt x="0" y="0"/>
                  </a:moveTo>
                  <a:lnTo>
                    <a:pt x="0" y="21158"/>
                  </a:lnTo>
                  <a:lnTo>
                    <a:pt x="44450" y="25387"/>
                  </a:lnTo>
                  <a:lnTo>
                    <a:pt x="44450" y="4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3" name="object 253"/>
          <p:cNvSpPr/>
          <p:nvPr/>
        </p:nvSpPr>
        <p:spPr>
          <a:xfrm>
            <a:off x="9914420" y="2440788"/>
            <a:ext cx="31750" cy="42545"/>
          </a:xfrm>
          <a:custGeom>
            <a:avLst/>
            <a:gdLst/>
            <a:ahLst/>
            <a:cxnLst/>
            <a:rect l="l" t="t" r="r" b="b"/>
            <a:pathLst>
              <a:path w="31750" h="42544">
                <a:moveTo>
                  <a:pt x="0" y="0"/>
                </a:moveTo>
                <a:lnTo>
                  <a:pt x="0" y="21170"/>
                </a:lnTo>
                <a:lnTo>
                  <a:pt x="31750" y="42329"/>
                </a:lnTo>
                <a:lnTo>
                  <a:pt x="31750" y="21170"/>
                </a:lnTo>
                <a:lnTo>
                  <a:pt x="0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4" name="object 254"/>
          <p:cNvGrpSpPr/>
          <p:nvPr/>
        </p:nvGrpSpPr>
        <p:grpSpPr>
          <a:xfrm>
            <a:off x="9903829" y="2830258"/>
            <a:ext cx="163195" cy="63500"/>
            <a:chOff x="4849228" y="2830258"/>
            <a:chExt cx="163195" cy="63500"/>
          </a:xfrm>
        </p:grpSpPr>
        <p:sp>
          <p:nvSpPr>
            <p:cNvPr id="255" name="object 255"/>
            <p:cNvSpPr/>
            <p:nvPr/>
          </p:nvSpPr>
          <p:spPr>
            <a:xfrm>
              <a:off x="4878870" y="2868345"/>
              <a:ext cx="133350" cy="25400"/>
            </a:xfrm>
            <a:custGeom>
              <a:avLst/>
              <a:gdLst/>
              <a:ahLst/>
              <a:cxnLst/>
              <a:rect l="l" t="t" r="r" b="b"/>
              <a:pathLst>
                <a:path w="133350" h="25400">
                  <a:moveTo>
                    <a:pt x="133350" y="0"/>
                  </a:moveTo>
                  <a:lnTo>
                    <a:pt x="0" y="4241"/>
                  </a:lnTo>
                  <a:lnTo>
                    <a:pt x="0" y="25400"/>
                  </a:lnTo>
                  <a:lnTo>
                    <a:pt x="133350" y="21170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849228" y="2830258"/>
              <a:ext cx="29845" cy="63500"/>
            </a:xfrm>
            <a:custGeom>
              <a:avLst/>
              <a:gdLst/>
              <a:ahLst/>
              <a:cxnLst/>
              <a:rect l="l" t="t" r="r" b="b"/>
              <a:pathLst>
                <a:path w="29845" h="63500">
                  <a:moveTo>
                    <a:pt x="0" y="0"/>
                  </a:moveTo>
                  <a:lnTo>
                    <a:pt x="0" y="21158"/>
                  </a:lnTo>
                  <a:lnTo>
                    <a:pt x="29641" y="63487"/>
                  </a:lnTo>
                  <a:lnTo>
                    <a:pt x="29641" y="42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7" name="object 257"/>
          <p:cNvSpPr/>
          <p:nvPr/>
        </p:nvSpPr>
        <p:spPr>
          <a:xfrm>
            <a:off x="9946170" y="2457716"/>
            <a:ext cx="133350" cy="25400"/>
          </a:xfrm>
          <a:custGeom>
            <a:avLst/>
            <a:gdLst/>
            <a:ahLst/>
            <a:cxnLst/>
            <a:rect l="l" t="t" r="r" b="b"/>
            <a:pathLst>
              <a:path w="133350" h="25400">
                <a:moveTo>
                  <a:pt x="133350" y="0"/>
                </a:moveTo>
                <a:lnTo>
                  <a:pt x="0" y="4241"/>
                </a:lnTo>
                <a:lnTo>
                  <a:pt x="0" y="25400"/>
                </a:lnTo>
                <a:lnTo>
                  <a:pt x="133350" y="21170"/>
                </a:lnTo>
                <a:lnTo>
                  <a:pt x="133350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1483619" y="2079078"/>
            <a:ext cx="61594" cy="459740"/>
          </a:xfrm>
          <a:custGeom>
            <a:avLst/>
            <a:gdLst/>
            <a:ahLst/>
            <a:cxnLst/>
            <a:rect l="l" t="t" r="r" b="b"/>
            <a:pathLst>
              <a:path w="61595" h="459739">
                <a:moveTo>
                  <a:pt x="5334" y="0"/>
                </a:moveTo>
                <a:lnTo>
                  <a:pt x="0" y="440893"/>
                </a:lnTo>
                <a:lnTo>
                  <a:pt x="57873" y="459613"/>
                </a:lnTo>
              </a:path>
              <a:path w="61595" h="459739">
                <a:moveTo>
                  <a:pt x="61429" y="0"/>
                </a:moveTo>
                <a:lnTo>
                  <a:pt x="57873" y="45961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1602948" y="2446934"/>
            <a:ext cx="61594" cy="40640"/>
          </a:xfrm>
          <a:custGeom>
            <a:avLst/>
            <a:gdLst/>
            <a:ahLst/>
            <a:cxnLst/>
            <a:rect l="l" t="t" r="r" b="b"/>
            <a:pathLst>
              <a:path w="61595" h="40639">
                <a:moveTo>
                  <a:pt x="33858" y="0"/>
                </a:moveTo>
                <a:lnTo>
                  <a:pt x="61467" y="21386"/>
                </a:lnTo>
              </a:path>
              <a:path w="61595" h="40639">
                <a:moveTo>
                  <a:pt x="12471" y="15138"/>
                </a:moveTo>
                <a:lnTo>
                  <a:pt x="37414" y="35636"/>
                </a:lnTo>
              </a:path>
              <a:path w="61595" h="40639">
                <a:moveTo>
                  <a:pt x="0" y="19596"/>
                </a:moveTo>
                <a:lnTo>
                  <a:pt x="24955" y="4008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1351780" y="2035480"/>
            <a:ext cx="323850" cy="21590"/>
          </a:xfrm>
          <a:custGeom>
            <a:avLst/>
            <a:gdLst/>
            <a:ahLst/>
            <a:cxnLst/>
            <a:rect l="l" t="t" r="r" b="b"/>
            <a:pathLst>
              <a:path w="323850" h="21589">
                <a:moveTo>
                  <a:pt x="323329" y="21335"/>
                </a:moveTo>
                <a:lnTo>
                  <a:pt x="171018" y="850"/>
                </a:lnTo>
                <a:lnTo>
                  <a:pt x="147811" y="0"/>
                </a:lnTo>
                <a:lnTo>
                  <a:pt x="120353" y="741"/>
                </a:lnTo>
                <a:lnTo>
                  <a:pt x="93735" y="1984"/>
                </a:lnTo>
                <a:lnTo>
                  <a:pt x="73050" y="2641"/>
                </a:lnTo>
                <a:lnTo>
                  <a:pt x="0" y="707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1685803" y="2058593"/>
            <a:ext cx="331470" cy="430530"/>
          </a:xfrm>
          <a:custGeom>
            <a:avLst/>
            <a:gdLst/>
            <a:ahLst/>
            <a:cxnLst/>
            <a:rect l="l" t="t" r="r" b="b"/>
            <a:pathLst>
              <a:path w="331470" h="430530">
                <a:moveTo>
                  <a:pt x="229781" y="111328"/>
                </a:moveTo>
                <a:lnTo>
                  <a:pt x="289458" y="130047"/>
                </a:lnTo>
                <a:lnTo>
                  <a:pt x="289458" y="144284"/>
                </a:lnTo>
                <a:lnTo>
                  <a:pt x="56095" y="152311"/>
                </a:lnTo>
                <a:lnTo>
                  <a:pt x="39817" y="156512"/>
                </a:lnTo>
                <a:lnTo>
                  <a:pt x="26709" y="165225"/>
                </a:lnTo>
                <a:lnTo>
                  <a:pt x="16271" y="176612"/>
                </a:lnTo>
                <a:lnTo>
                  <a:pt x="8000" y="188836"/>
                </a:lnTo>
              </a:path>
              <a:path w="331470" h="430530">
                <a:moveTo>
                  <a:pt x="289458" y="130047"/>
                </a:moveTo>
                <a:lnTo>
                  <a:pt x="48094" y="138950"/>
                </a:lnTo>
                <a:lnTo>
                  <a:pt x="34662" y="141997"/>
                </a:lnTo>
                <a:lnTo>
                  <a:pt x="23482" y="147967"/>
                </a:lnTo>
                <a:lnTo>
                  <a:pt x="14140" y="156109"/>
                </a:lnTo>
                <a:lnTo>
                  <a:pt x="6222" y="165671"/>
                </a:lnTo>
              </a:path>
              <a:path w="331470" h="430530">
                <a:moveTo>
                  <a:pt x="198602" y="152311"/>
                </a:moveTo>
                <a:lnTo>
                  <a:pt x="286791" y="189712"/>
                </a:lnTo>
                <a:lnTo>
                  <a:pt x="286791" y="203961"/>
                </a:lnTo>
                <a:lnTo>
                  <a:pt x="54317" y="211988"/>
                </a:lnTo>
                <a:lnTo>
                  <a:pt x="38037" y="214379"/>
                </a:lnTo>
                <a:lnTo>
                  <a:pt x="24926" y="219109"/>
                </a:lnTo>
                <a:lnTo>
                  <a:pt x="14487" y="226511"/>
                </a:lnTo>
                <a:lnTo>
                  <a:pt x="6222" y="236918"/>
                </a:lnTo>
              </a:path>
              <a:path w="331470" h="430530">
                <a:moveTo>
                  <a:pt x="286791" y="189712"/>
                </a:moveTo>
                <a:lnTo>
                  <a:pt x="46304" y="198627"/>
                </a:lnTo>
                <a:lnTo>
                  <a:pt x="32875" y="200993"/>
                </a:lnTo>
                <a:lnTo>
                  <a:pt x="21702" y="204863"/>
                </a:lnTo>
                <a:lnTo>
                  <a:pt x="12366" y="209400"/>
                </a:lnTo>
                <a:lnTo>
                  <a:pt x="4444" y="213766"/>
                </a:lnTo>
              </a:path>
              <a:path w="331470" h="430530">
                <a:moveTo>
                  <a:pt x="285000" y="276999"/>
                </a:moveTo>
                <a:lnTo>
                  <a:pt x="285000" y="262750"/>
                </a:lnTo>
                <a:lnTo>
                  <a:pt x="51650" y="269887"/>
                </a:lnTo>
                <a:lnTo>
                  <a:pt x="35491" y="269341"/>
                </a:lnTo>
                <a:lnTo>
                  <a:pt x="22591" y="266206"/>
                </a:lnTo>
                <a:lnTo>
                  <a:pt x="12194" y="260234"/>
                </a:lnTo>
                <a:lnTo>
                  <a:pt x="3543" y="251180"/>
                </a:lnTo>
              </a:path>
              <a:path w="331470" h="430530">
                <a:moveTo>
                  <a:pt x="285000" y="276999"/>
                </a:moveTo>
                <a:lnTo>
                  <a:pt x="43624" y="284137"/>
                </a:lnTo>
                <a:lnTo>
                  <a:pt x="30584" y="283474"/>
                </a:lnTo>
                <a:lnTo>
                  <a:pt x="19467" y="280897"/>
                </a:lnTo>
                <a:lnTo>
                  <a:pt x="10186" y="277488"/>
                </a:lnTo>
                <a:lnTo>
                  <a:pt x="2654" y="274332"/>
                </a:lnTo>
              </a:path>
              <a:path w="331470" h="430530">
                <a:moveTo>
                  <a:pt x="285000" y="341134"/>
                </a:moveTo>
                <a:lnTo>
                  <a:pt x="285000" y="326885"/>
                </a:lnTo>
                <a:lnTo>
                  <a:pt x="51650" y="337565"/>
                </a:lnTo>
                <a:lnTo>
                  <a:pt x="35491" y="337548"/>
                </a:lnTo>
                <a:lnTo>
                  <a:pt x="22591" y="334684"/>
                </a:lnTo>
                <a:lnTo>
                  <a:pt x="12194" y="328813"/>
                </a:lnTo>
                <a:lnTo>
                  <a:pt x="3543" y="319773"/>
                </a:lnTo>
              </a:path>
              <a:path w="331470" h="430530">
                <a:moveTo>
                  <a:pt x="285000" y="341134"/>
                </a:moveTo>
                <a:lnTo>
                  <a:pt x="43624" y="351828"/>
                </a:lnTo>
                <a:lnTo>
                  <a:pt x="30584" y="351312"/>
                </a:lnTo>
                <a:lnTo>
                  <a:pt x="19467" y="349043"/>
                </a:lnTo>
                <a:lnTo>
                  <a:pt x="10186" y="345941"/>
                </a:lnTo>
                <a:lnTo>
                  <a:pt x="2654" y="342925"/>
                </a:lnTo>
              </a:path>
              <a:path w="331470" h="430530">
                <a:moveTo>
                  <a:pt x="285000" y="262750"/>
                </a:moveTo>
                <a:lnTo>
                  <a:pt x="187032" y="210210"/>
                </a:lnTo>
              </a:path>
              <a:path w="331470" h="430530">
                <a:moveTo>
                  <a:pt x="285000" y="326885"/>
                </a:moveTo>
                <a:lnTo>
                  <a:pt x="211086" y="282346"/>
                </a:lnTo>
              </a:path>
              <a:path w="331470" h="430530">
                <a:moveTo>
                  <a:pt x="9791" y="118465"/>
                </a:moveTo>
                <a:lnTo>
                  <a:pt x="331317" y="105994"/>
                </a:lnTo>
                <a:lnTo>
                  <a:pt x="331317" y="97091"/>
                </a:lnTo>
                <a:lnTo>
                  <a:pt x="93510" y="0"/>
                </a:lnTo>
                <a:lnTo>
                  <a:pt x="3543" y="2679"/>
                </a:lnTo>
              </a:path>
              <a:path w="331470" h="430530">
                <a:moveTo>
                  <a:pt x="201282" y="346481"/>
                </a:moveTo>
                <a:lnTo>
                  <a:pt x="321525" y="406145"/>
                </a:lnTo>
                <a:lnTo>
                  <a:pt x="321525" y="417728"/>
                </a:lnTo>
                <a:lnTo>
                  <a:pt x="0" y="430212"/>
                </a:lnTo>
              </a:path>
              <a:path w="331470" h="430530">
                <a:moveTo>
                  <a:pt x="321525" y="406145"/>
                </a:moveTo>
                <a:lnTo>
                  <a:pt x="0" y="41772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2" name="object 262"/>
          <p:cNvGrpSpPr/>
          <p:nvPr/>
        </p:nvGrpSpPr>
        <p:grpSpPr>
          <a:xfrm>
            <a:off x="7970529" y="1238656"/>
            <a:ext cx="3728720" cy="2787650"/>
            <a:chOff x="2915929" y="1238656"/>
            <a:chExt cx="3728720" cy="2787650"/>
          </a:xfrm>
        </p:grpSpPr>
        <p:sp>
          <p:nvSpPr>
            <p:cNvPr id="263" name="object 263"/>
            <p:cNvSpPr/>
            <p:nvPr/>
          </p:nvSpPr>
          <p:spPr>
            <a:xfrm>
              <a:off x="4088257" y="1240942"/>
              <a:ext cx="2229485" cy="2782570"/>
            </a:xfrm>
            <a:custGeom>
              <a:avLst/>
              <a:gdLst/>
              <a:ahLst/>
              <a:cxnLst/>
              <a:rect l="l" t="t" r="r" b="b"/>
              <a:pathLst>
                <a:path w="2229485" h="2782570">
                  <a:moveTo>
                    <a:pt x="2210701" y="335788"/>
                  </a:moveTo>
                  <a:lnTo>
                    <a:pt x="2188425" y="2716593"/>
                  </a:lnTo>
                  <a:lnTo>
                    <a:pt x="2103818" y="2721952"/>
                  </a:lnTo>
                  <a:lnTo>
                    <a:pt x="2118067" y="341134"/>
                  </a:lnTo>
                </a:path>
                <a:path w="2229485" h="2782570">
                  <a:moveTo>
                    <a:pt x="163017" y="339344"/>
                  </a:moveTo>
                  <a:lnTo>
                    <a:pt x="2229408" y="335788"/>
                  </a:lnTo>
                  <a:lnTo>
                    <a:pt x="2229408" y="226237"/>
                  </a:lnTo>
                  <a:lnTo>
                    <a:pt x="163017" y="229806"/>
                  </a:lnTo>
                  <a:lnTo>
                    <a:pt x="163017" y="339344"/>
                  </a:lnTo>
                  <a:close/>
                </a:path>
                <a:path w="2229485" h="2782570">
                  <a:moveTo>
                    <a:pt x="174586" y="341134"/>
                  </a:moveTo>
                  <a:lnTo>
                    <a:pt x="189737" y="2782519"/>
                  </a:lnTo>
                  <a:lnTo>
                    <a:pt x="285927" y="2782519"/>
                  </a:lnTo>
                  <a:lnTo>
                    <a:pt x="270776" y="341134"/>
                  </a:lnTo>
                  <a:lnTo>
                    <a:pt x="174586" y="341134"/>
                  </a:lnTo>
                  <a:close/>
                </a:path>
                <a:path w="2229485" h="2782570">
                  <a:moveTo>
                    <a:pt x="163017" y="229806"/>
                  </a:moveTo>
                  <a:lnTo>
                    <a:pt x="0" y="7137"/>
                  </a:lnTo>
                  <a:lnTo>
                    <a:pt x="1528432" y="0"/>
                  </a:lnTo>
                  <a:lnTo>
                    <a:pt x="2229408" y="226237"/>
                  </a:lnTo>
                  <a:lnTo>
                    <a:pt x="163017" y="22980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233058" y="2707906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22263" y="0"/>
                  </a:moveTo>
                  <a:lnTo>
                    <a:pt x="6223" y="0"/>
                  </a:lnTo>
                  <a:lnTo>
                    <a:pt x="0" y="6235"/>
                  </a:lnTo>
                  <a:lnTo>
                    <a:pt x="0" y="21386"/>
                  </a:lnTo>
                  <a:lnTo>
                    <a:pt x="6223" y="27622"/>
                  </a:lnTo>
                  <a:lnTo>
                    <a:pt x="14249" y="27622"/>
                  </a:lnTo>
                  <a:lnTo>
                    <a:pt x="22263" y="27622"/>
                  </a:lnTo>
                  <a:lnTo>
                    <a:pt x="28498" y="21386"/>
                  </a:lnTo>
                  <a:lnTo>
                    <a:pt x="28498" y="6235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233058" y="2707906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14249" y="27622"/>
                  </a:moveTo>
                  <a:lnTo>
                    <a:pt x="22263" y="27622"/>
                  </a:lnTo>
                  <a:lnTo>
                    <a:pt x="28498" y="21386"/>
                  </a:lnTo>
                  <a:lnTo>
                    <a:pt x="28498" y="13373"/>
                  </a:lnTo>
                  <a:lnTo>
                    <a:pt x="28498" y="6235"/>
                  </a:lnTo>
                  <a:lnTo>
                    <a:pt x="22263" y="0"/>
                  </a:lnTo>
                  <a:lnTo>
                    <a:pt x="14249" y="0"/>
                  </a:lnTo>
                  <a:lnTo>
                    <a:pt x="6223" y="0"/>
                  </a:lnTo>
                  <a:lnTo>
                    <a:pt x="0" y="6235"/>
                  </a:lnTo>
                  <a:lnTo>
                    <a:pt x="0" y="13373"/>
                  </a:lnTo>
                  <a:lnTo>
                    <a:pt x="0" y="21386"/>
                  </a:lnTo>
                  <a:lnTo>
                    <a:pt x="6223" y="27622"/>
                  </a:lnTo>
                  <a:lnTo>
                    <a:pt x="14249" y="2762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241072" y="1698751"/>
              <a:ext cx="27940" cy="28575"/>
            </a:xfrm>
            <a:custGeom>
              <a:avLst/>
              <a:gdLst/>
              <a:ahLst/>
              <a:cxnLst/>
              <a:rect l="l" t="t" r="r" b="b"/>
              <a:pathLst>
                <a:path w="27939" h="28575">
                  <a:moveTo>
                    <a:pt x="21374" y="0"/>
                  </a:moveTo>
                  <a:lnTo>
                    <a:pt x="6235" y="0"/>
                  </a:lnTo>
                  <a:lnTo>
                    <a:pt x="0" y="6235"/>
                  </a:lnTo>
                  <a:lnTo>
                    <a:pt x="0" y="22263"/>
                  </a:lnTo>
                  <a:lnTo>
                    <a:pt x="6235" y="28511"/>
                  </a:lnTo>
                  <a:lnTo>
                    <a:pt x="13360" y="28511"/>
                  </a:lnTo>
                  <a:lnTo>
                    <a:pt x="21374" y="28511"/>
                  </a:lnTo>
                  <a:lnTo>
                    <a:pt x="27609" y="22263"/>
                  </a:lnTo>
                  <a:lnTo>
                    <a:pt x="27609" y="6235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241072" y="1698751"/>
              <a:ext cx="27940" cy="28575"/>
            </a:xfrm>
            <a:custGeom>
              <a:avLst/>
              <a:gdLst/>
              <a:ahLst/>
              <a:cxnLst/>
              <a:rect l="l" t="t" r="r" b="b"/>
              <a:pathLst>
                <a:path w="27939" h="28575">
                  <a:moveTo>
                    <a:pt x="13360" y="28511"/>
                  </a:moveTo>
                  <a:lnTo>
                    <a:pt x="21374" y="28511"/>
                  </a:lnTo>
                  <a:lnTo>
                    <a:pt x="27609" y="22263"/>
                  </a:lnTo>
                  <a:lnTo>
                    <a:pt x="27609" y="14262"/>
                  </a:lnTo>
                  <a:lnTo>
                    <a:pt x="27609" y="6235"/>
                  </a:lnTo>
                  <a:lnTo>
                    <a:pt x="21374" y="0"/>
                  </a:lnTo>
                  <a:lnTo>
                    <a:pt x="13360" y="0"/>
                  </a:lnTo>
                  <a:lnTo>
                    <a:pt x="6235" y="0"/>
                  </a:lnTo>
                  <a:lnTo>
                    <a:pt x="0" y="6235"/>
                  </a:lnTo>
                  <a:lnTo>
                    <a:pt x="0" y="14262"/>
                  </a:lnTo>
                  <a:lnTo>
                    <a:pt x="0" y="22263"/>
                  </a:lnTo>
                  <a:lnTo>
                    <a:pt x="6235" y="28511"/>
                  </a:lnTo>
                  <a:lnTo>
                    <a:pt x="13360" y="285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290945" y="2519972"/>
              <a:ext cx="138430" cy="10795"/>
            </a:xfrm>
            <a:custGeom>
              <a:avLst/>
              <a:gdLst/>
              <a:ahLst/>
              <a:cxnLst/>
              <a:rect l="l" t="t" r="r" b="b"/>
              <a:pathLst>
                <a:path w="138429" h="10794">
                  <a:moveTo>
                    <a:pt x="-2286" y="5346"/>
                  </a:moveTo>
                  <a:lnTo>
                    <a:pt x="140360" y="5346"/>
                  </a:lnTo>
                </a:path>
              </a:pathLst>
            </a:custGeom>
            <a:ln w="152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290945" y="1962403"/>
              <a:ext cx="351155" cy="603250"/>
            </a:xfrm>
            <a:custGeom>
              <a:avLst/>
              <a:gdLst/>
              <a:ahLst/>
              <a:cxnLst/>
              <a:rect l="l" t="t" r="r" b="b"/>
              <a:pathLst>
                <a:path w="351154" h="603250">
                  <a:moveTo>
                    <a:pt x="0" y="590524"/>
                  </a:moveTo>
                  <a:lnTo>
                    <a:pt x="317982" y="567372"/>
                  </a:lnTo>
                  <a:lnTo>
                    <a:pt x="318871" y="567372"/>
                  </a:lnTo>
                  <a:lnTo>
                    <a:pt x="320662" y="567372"/>
                  </a:lnTo>
                  <a:lnTo>
                    <a:pt x="324218" y="567372"/>
                  </a:lnTo>
                  <a:lnTo>
                    <a:pt x="325107" y="565581"/>
                  </a:lnTo>
                  <a:lnTo>
                    <a:pt x="326885" y="564692"/>
                  </a:lnTo>
                  <a:lnTo>
                    <a:pt x="327774" y="561124"/>
                  </a:lnTo>
                  <a:lnTo>
                    <a:pt x="327774" y="553123"/>
                  </a:lnTo>
                  <a:lnTo>
                    <a:pt x="329445" y="485521"/>
                  </a:lnTo>
                  <a:lnTo>
                    <a:pt x="333120" y="337678"/>
                  </a:lnTo>
                  <a:lnTo>
                    <a:pt x="336796" y="190004"/>
                  </a:lnTo>
                  <a:lnTo>
                    <a:pt x="338467" y="122910"/>
                  </a:lnTo>
                  <a:lnTo>
                    <a:pt x="338467" y="116674"/>
                  </a:lnTo>
                  <a:lnTo>
                    <a:pt x="336676" y="110439"/>
                  </a:lnTo>
                  <a:lnTo>
                    <a:pt x="333121" y="107772"/>
                  </a:lnTo>
                  <a:lnTo>
                    <a:pt x="331343" y="105981"/>
                  </a:lnTo>
                  <a:lnTo>
                    <a:pt x="328663" y="105981"/>
                  </a:lnTo>
                  <a:lnTo>
                    <a:pt x="325983" y="105981"/>
                  </a:lnTo>
                  <a:lnTo>
                    <a:pt x="325107" y="105981"/>
                  </a:lnTo>
                  <a:lnTo>
                    <a:pt x="4444" y="122008"/>
                  </a:lnTo>
                </a:path>
                <a:path w="351154" h="603250">
                  <a:moveTo>
                    <a:pt x="0" y="602996"/>
                  </a:moveTo>
                  <a:lnTo>
                    <a:pt x="318871" y="579843"/>
                  </a:lnTo>
                  <a:lnTo>
                    <a:pt x="350939" y="123812"/>
                  </a:lnTo>
                  <a:lnTo>
                    <a:pt x="349019" y="110949"/>
                  </a:lnTo>
                  <a:lnTo>
                    <a:pt x="343593" y="101092"/>
                  </a:lnTo>
                  <a:lnTo>
                    <a:pt x="335160" y="95244"/>
                  </a:lnTo>
                  <a:lnTo>
                    <a:pt x="324218" y="94411"/>
                  </a:lnTo>
                  <a:lnTo>
                    <a:pt x="4444" y="110439"/>
                  </a:lnTo>
                </a:path>
                <a:path w="351154" h="603250">
                  <a:moveTo>
                    <a:pt x="211988" y="141604"/>
                  </a:moveTo>
                  <a:lnTo>
                    <a:pt x="209308" y="500570"/>
                  </a:lnTo>
                  <a:lnTo>
                    <a:pt x="211299" y="510743"/>
                  </a:lnTo>
                  <a:lnTo>
                    <a:pt x="216547" y="519163"/>
                  </a:lnTo>
                  <a:lnTo>
                    <a:pt x="223967" y="524744"/>
                  </a:lnTo>
                  <a:lnTo>
                    <a:pt x="232473" y="526402"/>
                  </a:lnTo>
                  <a:lnTo>
                    <a:pt x="244055" y="525513"/>
                  </a:lnTo>
                  <a:lnTo>
                    <a:pt x="247611" y="525513"/>
                  </a:lnTo>
                  <a:lnTo>
                    <a:pt x="253860" y="536194"/>
                  </a:lnTo>
                  <a:lnTo>
                    <a:pt x="259906" y="541582"/>
                  </a:lnTo>
                  <a:lnTo>
                    <a:pt x="267542" y="543209"/>
                  </a:lnTo>
                  <a:lnTo>
                    <a:pt x="275014" y="541328"/>
                  </a:lnTo>
                  <a:lnTo>
                    <a:pt x="280568" y="536194"/>
                  </a:lnTo>
                  <a:lnTo>
                    <a:pt x="284390" y="530237"/>
                  </a:lnTo>
                  <a:lnTo>
                    <a:pt x="288469" y="525948"/>
                  </a:lnTo>
                  <a:lnTo>
                    <a:pt x="293721" y="523663"/>
                  </a:lnTo>
                  <a:lnTo>
                    <a:pt x="301066" y="523722"/>
                  </a:lnTo>
                  <a:lnTo>
                    <a:pt x="309022" y="523164"/>
                  </a:lnTo>
                  <a:lnTo>
                    <a:pt x="315314" y="519934"/>
                  </a:lnTo>
                  <a:lnTo>
                    <a:pt x="319602" y="513699"/>
                  </a:lnTo>
                  <a:lnTo>
                    <a:pt x="321551" y="504126"/>
                  </a:lnTo>
                  <a:lnTo>
                    <a:pt x="324218" y="143408"/>
                  </a:lnTo>
                  <a:lnTo>
                    <a:pt x="324218" y="125577"/>
                  </a:lnTo>
                  <a:lnTo>
                    <a:pt x="316191" y="124701"/>
                  </a:lnTo>
                  <a:lnTo>
                    <a:pt x="309067" y="125577"/>
                  </a:lnTo>
                  <a:lnTo>
                    <a:pt x="302831" y="126479"/>
                  </a:lnTo>
                  <a:lnTo>
                    <a:pt x="297484" y="129146"/>
                  </a:lnTo>
                  <a:lnTo>
                    <a:pt x="293941" y="137160"/>
                  </a:lnTo>
                  <a:lnTo>
                    <a:pt x="290109" y="143177"/>
                  </a:lnTo>
                  <a:lnTo>
                    <a:pt x="284024" y="149190"/>
                  </a:lnTo>
                  <a:lnTo>
                    <a:pt x="275769" y="153197"/>
                  </a:lnTo>
                  <a:lnTo>
                    <a:pt x="265429" y="153200"/>
                  </a:lnTo>
                  <a:lnTo>
                    <a:pt x="256830" y="150553"/>
                  </a:lnTo>
                  <a:lnTo>
                    <a:pt x="252071" y="146740"/>
                  </a:lnTo>
                  <a:lnTo>
                    <a:pt x="248647" y="141925"/>
                  </a:lnTo>
                  <a:lnTo>
                    <a:pt x="244055" y="136271"/>
                  </a:lnTo>
                  <a:lnTo>
                    <a:pt x="235659" y="131092"/>
                  </a:lnTo>
                  <a:lnTo>
                    <a:pt x="225012" y="128250"/>
                  </a:lnTo>
                  <a:lnTo>
                    <a:pt x="215870" y="130752"/>
                  </a:lnTo>
                  <a:lnTo>
                    <a:pt x="211988" y="141604"/>
                  </a:lnTo>
                  <a:close/>
                </a:path>
                <a:path w="351154" h="603250">
                  <a:moveTo>
                    <a:pt x="259194" y="141604"/>
                  </a:moveTo>
                  <a:lnTo>
                    <a:pt x="265429" y="146075"/>
                  </a:lnTo>
                  <a:lnTo>
                    <a:pt x="274345" y="144297"/>
                  </a:lnTo>
                  <a:lnTo>
                    <a:pt x="278790" y="138061"/>
                  </a:lnTo>
                  <a:lnTo>
                    <a:pt x="283235" y="131813"/>
                  </a:lnTo>
                  <a:lnTo>
                    <a:pt x="281470" y="122008"/>
                  </a:lnTo>
                  <a:lnTo>
                    <a:pt x="274345" y="117563"/>
                  </a:lnTo>
                  <a:lnTo>
                    <a:pt x="268097" y="113118"/>
                  </a:lnTo>
                  <a:lnTo>
                    <a:pt x="259194" y="114007"/>
                  </a:lnTo>
                  <a:lnTo>
                    <a:pt x="254749" y="121132"/>
                  </a:lnTo>
                  <a:lnTo>
                    <a:pt x="251180" y="127368"/>
                  </a:lnTo>
                  <a:lnTo>
                    <a:pt x="252958" y="136271"/>
                  </a:lnTo>
                  <a:lnTo>
                    <a:pt x="259194" y="141604"/>
                  </a:lnTo>
                  <a:close/>
                </a:path>
                <a:path w="351154" h="603250">
                  <a:moveTo>
                    <a:pt x="211988" y="211975"/>
                  </a:moveTo>
                  <a:lnTo>
                    <a:pt x="212877" y="213766"/>
                  </a:lnTo>
                  <a:lnTo>
                    <a:pt x="214668" y="215544"/>
                  </a:lnTo>
                  <a:lnTo>
                    <a:pt x="216433" y="217322"/>
                  </a:lnTo>
                  <a:lnTo>
                    <a:pt x="223479" y="220510"/>
                  </a:lnTo>
                  <a:lnTo>
                    <a:pt x="230689" y="220775"/>
                  </a:lnTo>
                  <a:lnTo>
                    <a:pt x="237232" y="218199"/>
                  </a:lnTo>
                  <a:lnTo>
                    <a:pt x="242277" y="212864"/>
                  </a:lnTo>
                  <a:lnTo>
                    <a:pt x="244944" y="205671"/>
                  </a:lnTo>
                  <a:lnTo>
                    <a:pt x="244941" y="198061"/>
                  </a:lnTo>
                  <a:lnTo>
                    <a:pt x="242267" y="190953"/>
                  </a:lnTo>
                  <a:lnTo>
                    <a:pt x="236918" y="185267"/>
                  </a:lnTo>
                  <a:lnTo>
                    <a:pt x="229878" y="182074"/>
                  </a:lnTo>
                  <a:lnTo>
                    <a:pt x="222670" y="181808"/>
                  </a:lnTo>
                  <a:lnTo>
                    <a:pt x="216131" y="184383"/>
                  </a:lnTo>
                  <a:lnTo>
                    <a:pt x="211099" y="189712"/>
                  </a:lnTo>
                </a:path>
                <a:path w="351154" h="603250">
                  <a:moveTo>
                    <a:pt x="209308" y="488988"/>
                  </a:moveTo>
                  <a:lnTo>
                    <a:pt x="230689" y="501340"/>
                  </a:lnTo>
                  <a:lnTo>
                    <a:pt x="237232" y="498762"/>
                  </a:lnTo>
                  <a:lnTo>
                    <a:pt x="242277" y="493433"/>
                  </a:lnTo>
                  <a:lnTo>
                    <a:pt x="244821" y="486754"/>
                  </a:lnTo>
                  <a:lnTo>
                    <a:pt x="244613" y="479407"/>
                  </a:lnTo>
                  <a:lnTo>
                    <a:pt x="241897" y="472396"/>
                  </a:lnTo>
                  <a:lnTo>
                    <a:pt x="236918" y="466725"/>
                  </a:lnTo>
                  <a:lnTo>
                    <a:pt x="229878" y="463517"/>
                  </a:lnTo>
                  <a:lnTo>
                    <a:pt x="222670" y="463154"/>
                  </a:lnTo>
                  <a:lnTo>
                    <a:pt x="216131" y="465465"/>
                  </a:lnTo>
                  <a:lnTo>
                    <a:pt x="211099" y="470280"/>
                  </a:lnTo>
                  <a:lnTo>
                    <a:pt x="210197" y="472071"/>
                  </a:lnTo>
                  <a:lnTo>
                    <a:pt x="209308" y="472948"/>
                  </a:lnTo>
                  <a:lnTo>
                    <a:pt x="209308" y="474738"/>
                  </a:lnTo>
                </a:path>
                <a:path w="351154" h="603250">
                  <a:moveTo>
                    <a:pt x="218224" y="559358"/>
                  </a:moveTo>
                  <a:lnTo>
                    <a:pt x="225348" y="564692"/>
                  </a:lnTo>
                  <a:lnTo>
                    <a:pt x="233362" y="562914"/>
                  </a:lnTo>
                  <a:lnTo>
                    <a:pt x="237807" y="556691"/>
                  </a:lnTo>
                  <a:lnTo>
                    <a:pt x="242277" y="550456"/>
                  </a:lnTo>
                  <a:lnTo>
                    <a:pt x="240487" y="541527"/>
                  </a:lnTo>
                  <a:lnTo>
                    <a:pt x="233362" y="537095"/>
                  </a:lnTo>
                  <a:lnTo>
                    <a:pt x="227114" y="532625"/>
                  </a:lnTo>
                  <a:lnTo>
                    <a:pt x="218224" y="533514"/>
                  </a:lnTo>
                  <a:lnTo>
                    <a:pt x="214668" y="539762"/>
                  </a:lnTo>
                  <a:lnTo>
                    <a:pt x="210197" y="545998"/>
                  </a:lnTo>
                  <a:lnTo>
                    <a:pt x="211988" y="554888"/>
                  </a:lnTo>
                  <a:lnTo>
                    <a:pt x="218224" y="559358"/>
                  </a:lnTo>
                  <a:close/>
                </a:path>
                <a:path w="351154" h="603250">
                  <a:moveTo>
                    <a:pt x="301066" y="558457"/>
                  </a:moveTo>
                  <a:lnTo>
                    <a:pt x="307289" y="562914"/>
                  </a:lnTo>
                  <a:lnTo>
                    <a:pt x="316191" y="562025"/>
                  </a:lnTo>
                  <a:lnTo>
                    <a:pt x="320662" y="554888"/>
                  </a:lnTo>
                  <a:lnTo>
                    <a:pt x="325107" y="548665"/>
                  </a:lnTo>
                  <a:lnTo>
                    <a:pt x="322427" y="540651"/>
                  </a:lnTo>
                  <a:lnTo>
                    <a:pt x="316191" y="535292"/>
                  </a:lnTo>
                  <a:lnTo>
                    <a:pt x="309968" y="530847"/>
                  </a:lnTo>
                  <a:lnTo>
                    <a:pt x="301066" y="531736"/>
                  </a:lnTo>
                  <a:lnTo>
                    <a:pt x="296595" y="538861"/>
                  </a:lnTo>
                  <a:lnTo>
                    <a:pt x="293039" y="545096"/>
                  </a:lnTo>
                  <a:lnTo>
                    <a:pt x="294817" y="553123"/>
                  </a:lnTo>
                  <a:lnTo>
                    <a:pt x="301066" y="558457"/>
                  </a:lnTo>
                  <a:close/>
                </a:path>
                <a:path w="351154" h="603250">
                  <a:moveTo>
                    <a:pt x="245833" y="527291"/>
                  </a:moveTo>
                  <a:lnTo>
                    <a:pt x="276059" y="512597"/>
                  </a:lnTo>
                  <a:lnTo>
                    <a:pt x="282349" y="509579"/>
                  </a:lnTo>
                  <a:lnTo>
                    <a:pt x="286635" y="503386"/>
                  </a:lnTo>
                  <a:lnTo>
                    <a:pt x="288582" y="493433"/>
                  </a:lnTo>
                  <a:lnTo>
                    <a:pt x="291261" y="138938"/>
                  </a:lnTo>
                </a:path>
                <a:path w="351154" h="603250">
                  <a:moveTo>
                    <a:pt x="4444" y="4445"/>
                  </a:moveTo>
                  <a:lnTo>
                    <a:pt x="93522" y="0"/>
                  </a:lnTo>
                  <a:lnTo>
                    <a:pt x="154990" y="14249"/>
                  </a:lnTo>
                  <a:lnTo>
                    <a:pt x="154990" y="33845"/>
                  </a:lnTo>
                  <a:lnTo>
                    <a:pt x="138950" y="41871"/>
                  </a:lnTo>
                  <a:lnTo>
                    <a:pt x="149644" y="54330"/>
                  </a:lnTo>
                  <a:lnTo>
                    <a:pt x="149644" y="64122"/>
                  </a:lnTo>
                  <a:lnTo>
                    <a:pt x="143408" y="72148"/>
                  </a:lnTo>
                </a:path>
                <a:path w="351154" h="603250">
                  <a:moveTo>
                    <a:pt x="138950" y="41871"/>
                  </a:moveTo>
                  <a:lnTo>
                    <a:pt x="4444" y="4898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980988" y="1506359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39" h="27940">
                  <a:moveTo>
                    <a:pt x="21374" y="0"/>
                  </a:moveTo>
                  <a:lnTo>
                    <a:pt x="6223" y="0"/>
                  </a:lnTo>
                  <a:lnTo>
                    <a:pt x="0" y="6248"/>
                  </a:lnTo>
                  <a:lnTo>
                    <a:pt x="0" y="21374"/>
                  </a:lnTo>
                  <a:lnTo>
                    <a:pt x="6223" y="27622"/>
                  </a:lnTo>
                  <a:lnTo>
                    <a:pt x="14249" y="27622"/>
                  </a:lnTo>
                  <a:lnTo>
                    <a:pt x="21374" y="27622"/>
                  </a:lnTo>
                  <a:lnTo>
                    <a:pt x="27609" y="21374"/>
                  </a:lnTo>
                  <a:lnTo>
                    <a:pt x="27609" y="6248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rgbClr val="3333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980988" y="1506359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39" h="27940">
                  <a:moveTo>
                    <a:pt x="14249" y="27622"/>
                  </a:moveTo>
                  <a:lnTo>
                    <a:pt x="21374" y="27622"/>
                  </a:lnTo>
                  <a:lnTo>
                    <a:pt x="27609" y="21374"/>
                  </a:lnTo>
                  <a:lnTo>
                    <a:pt x="27609" y="13360"/>
                  </a:lnTo>
                  <a:lnTo>
                    <a:pt x="27609" y="6248"/>
                  </a:lnTo>
                  <a:lnTo>
                    <a:pt x="21374" y="0"/>
                  </a:lnTo>
                  <a:lnTo>
                    <a:pt x="14249" y="0"/>
                  </a:lnTo>
                  <a:lnTo>
                    <a:pt x="6223" y="0"/>
                  </a:lnTo>
                  <a:lnTo>
                    <a:pt x="0" y="6248"/>
                  </a:lnTo>
                  <a:lnTo>
                    <a:pt x="0" y="13360"/>
                  </a:lnTo>
                  <a:lnTo>
                    <a:pt x="0" y="21374"/>
                  </a:lnTo>
                  <a:lnTo>
                    <a:pt x="6223" y="27622"/>
                  </a:lnTo>
                  <a:lnTo>
                    <a:pt x="14249" y="2762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2" name="object 27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915929" y="1245793"/>
              <a:ext cx="3346122" cy="2779953"/>
            </a:xfrm>
            <a:prstGeom prst="rect">
              <a:avLst/>
            </a:prstGeom>
          </p:spPr>
        </p:pic>
      </p:grpSp>
      <p:grpSp>
        <p:nvGrpSpPr>
          <p:cNvPr id="273" name="object 273"/>
          <p:cNvGrpSpPr/>
          <p:nvPr/>
        </p:nvGrpSpPr>
        <p:grpSpPr>
          <a:xfrm>
            <a:off x="11293628" y="6998526"/>
            <a:ext cx="184785" cy="175895"/>
            <a:chOff x="6239027" y="6998525"/>
            <a:chExt cx="184785" cy="175895"/>
          </a:xfrm>
        </p:grpSpPr>
        <p:sp>
          <p:nvSpPr>
            <p:cNvPr id="274" name="object 274"/>
            <p:cNvSpPr/>
            <p:nvPr/>
          </p:nvSpPr>
          <p:spPr>
            <a:xfrm>
              <a:off x="6305003" y="7058494"/>
              <a:ext cx="118745" cy="53340"/>
            </a:xfrm>
            <a:custGeom>
              <a:avLst/>
              <a:gdLst/>
              <a:ahLst/>
              <a:cxnLst/>
              <a:rect l="l" t="t" r="r" b="b"/>
              <a:pathLst>
                <a:path w="118745" h="53340">
                  <a:moveTo>
                    <a:pt x="0" y="0"/>
                  </a:moveTo>
                  <a:lnTo>
                    <a:pt x="0" y="52400"/>
                  </a:lnTo>
                  <a:lnTo>
                    <a:pt x="118452" y="53276"/>
                  </a:lnTo>
                  <a:lnTo>
                    <a:pt x="118452" y="26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239027" y="6998525"/>
              <a:ext cx="184785" cy="175895"/>
            </a:xfrm>
            <a:custGeom>
              <a:avLst/>
              <a:gdLst/>
              <a:ahLst/>
              <a:cxnLst/>
              <a:rect l="l" t="t" r="r" b="b"/>
              <a:pathLst>
                <a:path w="184785" h="175895">
                  <a:moveTo>
                    <a:pt x="118795" y="122656"/>
                  </a:moveTo>
                  <a:lnTo>
                    <a:pt x="0" y="122021"/>
                  </a:lnTo>
                  <a:lnTo>
                    <a:pt x="0" y="175361"/>
                  </a:lnTo>
                  <a:lnTo>
                    <a:pt x="118795" y="174244"/>
                  </a:lnTo>
                  <a:lnTo>
                    <a:pt x="118795" y="122656"/>
                  </a:lnTo>
                  <a:close/>
                </a:path>
                <a:path w="184785" h="175895">
                  <a:moveTo>
                    <a:pt x="184429" y="2184"/>
                  </a:moveTo>
                  <a:lnTo>
                    <a:pt x="127203" y="0"/>
                  </a:lnTo>
                  <a:lnTo>
                    <a:pt x="127203" y="51473"/>
                  </a:lnTo>
                  <a:lnTo>
                    <a:pt x="184429" y="52857"/>
                  </a:lnTo>
                  <a:lnTo>
                    <a:pt x="184429" y="2184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6" name="object 276"/>
          <p:cNvGrpSpPr/>
          <p:nvPr/>
        </p:nvGrpSpPr>
        <p:grpSpPr>
          <a:xfrm>
            <a:off x="9691776" y="7021588"/>
            <a:ext cx="781050" cy="166370"/>
            <a:chOff x="4637176" y="7021588"/>
            <a:chExt cx="781050" cy="166370"/>
          </a:xfrm>
        </p:grpSpPr>
        <p:sp>
          <p:nvSpPr>
            <p:cNvPr id="277" name="object 277"/>
            <p:cNvSpPr/>
            <p:nvPr/>
          </p:nvSpPr>
          <p:spPr>
            <a:xfrm>
              <a:off x="4887886" y="7027138"/>
              <a:ext cx="215900" cy="74930"/>
            </a:xfrm>
            <a:custGeom>
              <a:avLst/>
              <a:gdLst/>
              <a:ahLst/>
              <a:cxnLst/>
              <a:rect l="l" t="t" r="r" b="b"/>
              <a:pathLst>
                <a:path w="215900" h="74929">
                  <a:moveTo>
                    <a:pt x="0" y="0"/>
                  </a:moveTo>
                  <a:lnTo>
                    <a:pt x="0" y="73139"/>
                  </a:lnTo>
                  <a:lnTo>
                    <a:pt x="215874" y="74726"/>
                  </a:lnTo>
                  <a:lnTo>
                    <a:pt x="215874" y="4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637176" y="7021588"/>
              <a:ext cx="236220" cy="78740"/>
            </a:xfrm>
            <a:custGeom>
              <a:avLst/>
              <a:gdLst/>
              <a:ahLst/>
              <a:cxnLst/>
              <a:rect l="l" t="t" r="r" b="b"/>
              <a:pathLst>
                <a:path w="236220" h="78740">
                  <a:moveTo>
                    <a:pt x="0" y="0"/>
                  </a:moveTo>
                  <a:lnTo>
                    <a:pt x="0" y="76809"/>
                  </a:lnTo>
                  <a:lnTo>
                    <a:pt x="236131" y="78549"/>
                  </a:lnTo>
                  <a:lnTo>
                    <a:pt x="236131" y="5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117248" y="7032180"/>
              <a:ext cx="198120" cy="71755"/>
            </a:xfrm>
            <a:custGeom>
              <a:avLst/>
              <a:gdLst/>
              <a:ahLst/>
              <a:cxnLst/>
              <a:rect l="l" t="t" r="r" b="b"/>
              <a:pathLst>
                <a:path w="198120" h="71754">
                  <a:moveTo>
                    <a:pt x="0" y="0"/>
                  </a:moveTo>
                  <a:lnTo>
                    <a:pt x="0" y="69786"/>
                  </a:lnTo>
                  <a:lnTo>
                    <a:pt x="198094" y="71285"/>
                  </a:lnTo>
                  <a:lnTo>
                    <a:pt x="198094" y="4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007647" y="7113892"/>
              <a:ext cx="207010" cy="71755"/>
            </a:xfrm>
            <a:custGeom>
              <a:avLst/>
              <a:gdLst/>
              <a:ahLst/>
              <a:cxnLst/>
              <a:rect l="l" t="t" r="r" b="b"/>
              <a:pathLst>
                <a:path w="207010" h="71754">
                  <a:moveTo>
                    <a:pt x="0" y="0"/>
                  </a:moveTo>
                  <a:lnTo>
                    <a:pt x="0" y="71386"/>
                  </a:lnTo>
                  <a:lnTo>
                    <a:pt x="206501" y="69481"/>
                  </a:lnTo>
                  <a:lnTo>
                    <a:pt x="206501" y="1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767490" y="7112571"/>
              <a:ext cx="226695" cy="74930"/>
            </a:xfrm>
            <a:custGeom>
              <a:avLst/>
              <a:gdLst/>
              <a:ahLst/>
              <a:cxnLst/>
              <a:rect l="l" t="t" r="r" b="b"/>
              <a:pathLst>
                <a:path w="226695" h="74929">
                  <a:moveTo>
                    <a:pt x="0" y="0"/>
                  </a:moveTo>
                  <a:lnTo>
                    <a:pt x="0" y="74904"/>
                  </a:lnTo>
                  <a:lnTo>
                    <a:pt x="226187" y="72821"/>
                  </a:lnTo>
                  <a:lnTo>
                    <a:pt x="226187" y="1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227129" y="7115073"/>
              <a:ext cx="191135" cy="68580"/>
            </a:xfrm>
            <a:custGeom>
              <a:avLst/>
              <a:gdLst/>
              <a:ahLst/>
              <a:cxnLst/>
              <a:rect l="l" t="t" r="r" b="b"/>
              <a:pathLst>
                <a:path w="191135" h="68579">
                  <a:moveTo>
                    <a:pt x="0" y="0"/>
                  </a:moveTo>
                  <a:lnTo>
                    <a:pt x="0" y="68186"/>
                  </a:lnTo>
                  <a:lnTo>
                    <a:pt x="190957" y="66382"/>
                  </a:lnTo>
                  <a:lnTo>
                    <a:pt x="190957" y="10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3" name="object 283"/>
          <p:cNvGrpSpPr/>
          <p:nvPr/>
        </p:nvGrpSpPr>
        <p:grpSpPr>
          <a:xfrm>
            <a:off x="8594776" y="7105968"/>
            <a:ext cx="1212215" cy="93345"/>
            <a:chOff x="3540175" y="7105967"/>
            <a:chExt cx="1212215" cy="93345"/>
          </a:xfrm>
        </p:grpSpPr>
        <p:sp>
          <p:nvSpPr>
            <p:cNvPr id="284" name="object 284"/>
            <p:cNvSpPr/>
            <p:nvPr/>
          </p:nvSpPr>
          <p:spPr>
            <a:xfrm>
              <a:off x="3540175" y="7105967"/>
              <a:ext cx="337185" cy="93345"/>
            </a:xfrm>
            <a:custGeom>
              <a:avLst/>
              <a:gdLst/>
              <a:ahLst/>
              <a:cxnLst/>
              <a:rect l="l" t="t" r="r" b="b"/>
              <a:pathLst>
                <a:path w="337185" h="93345">
                  <a:moveTo>
                    <a:pt x="0" y="0"/>
                  </a:moveTo>
                  <a:lnTo>
                    <a:pt x="0" y="92913"/>
                  </a:lnTo>
                  <a:lnTo>
                    <a:pt x="337134" y="89763"/>
                  </a:lnTo>
                  <a:lnTo>
                    <a:pt x="337134" y="1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B8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896931" y="7107885"/>
              <a:ext cx="301625" cy="88265"/>
            </a:xfrm>
            <a:custGeom>
              <a:avLst/>
              <a:gdLst/>
              <a:ahLst/>
              <a:cxnLst/>
              <a:rect l="l" t="t" r="r" b="b"/>
              <a:pathLst>
                <a:path w="301625" h="88265">
                  <a:moveTo>
                    <a:pt x="0" y="0"/>
                  </a:moveTo>
                  <a:lnTo>
                    <a:pt x="0" y="87680"/>
                  </a:lnTo>
                  <a:lnTo>
                    <a:pt x="301155" y="84861"/>
                  </a:lnTo>
                  <a:lnTo>
                    <a:pt x="301155" y="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216031" y="7109600"/>
              <a:ext cx="273050" cy="83185"/>
            </a:xfrm>
            <a:custGeom>
              <a:avLst/>
              <a:gdLst/>
              <a:ahLst/>
              <a:cxnLst/>
              <a:rect l="l" t="t" r="r" b="b"/>
              <a:pathLst>
                <a:path w="273050" h="83184">
                  <a:moveTo>
                    <a:pt x="0" y="0"/>
                  </a:moveTo>
                  <a:lnTo>
                    <a:pt x="0" y="82969"/>
                  </a:lnTo>
                  <a:lnTo>
                    <a:pt x="272427" y="80479"/>
                  </a:lnTo>
                  <a:lnTo>
                    <a:pt x="272427" y="14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504867" y="7111187"/>
              <a:ext cx="247650" cy="79375"/>
            </a:xfrm>
            <a:custGeom>
              <a:avLst/>
              <a:gdLst/>
              <a:ahLst/>
              <a:cxnLst/>
              <a:rect l="l" t="t" r="r" b="b"/>
              <a:pathLst>
                <a:path w="247650" h="79375">
                  <a:moveTo>
                    <a:pt x="0" y="0"/>
                  </a:moveTo>
                  <a:lnTo>
                    <a:pt x="0" y="78752"/>
                  </a:lnTo>
                  <a:lnTo>
                    <a:pt x="247484" y="76428"/>
                  </a:lnTo>
                  <a:lnTo>
                    <a:pt x="247484" y="13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8" name="object 288"/>
          <p:cNvGrpSpPr/>
          <p:nvPr/>
        </p:nvGrpSpPr>
        <p:grpSpPr>
          <a:xfrm>
            <a:off x="10484853" y="7116204"/>
            <a:ext cx="508000" cy="65405"/>
            <a:chOff x="5430253" y="7116203"/>
            <a:chExt cx="508000" cy="65405"/>
          </a:xfrm>
        </p:grpSpPr>
        <p:sp>
          <p:nvSpPr>
            <p:cNvPr id="289" name="object 289"/>
            <p:cNvSpPr/>
            <p:nvPr/>
          </p:nvSpPr>
          <p:spPr>
            <a:xfrm>
              <a:off x="5430253" y="7116203"/>
              <a:ext cx="175895" cy="65405"/>
            </a:xfrm>
            <a:custGeom>
              <a:avLst/>
              <a:gdLst/>
              <a:ahLst/>
              <a:cxnLst/>
              <a:rect l="l" t="t" r="r" b="b"/>
              <a:pathLst>
                <a:path w="175895" h="65404">
                  <a:moveTo>
                    <a:pt x="0" y="0"/>
                  </a:moveTo>
                  <a:lnTo>
                    <a:pt x="0" y="65189"/>
                  </a:lnTo>
                  <a:lnTo>
                    <a:pt x="175323" y="63550"/>
                  </a:lnTo>
                  <a:lnTo>
                    <a:pt x="175323" y="9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5616879" y="7117143"/>
              <a:ext cx="161290" cy="62865"/>
            </a:xfrm>
            <a:custGeom>
              <a:avLst/>
              <a:gdLst/>
              <a:ahLst/>
              <a:cxnLst/>
              <a:rect l="l" t="t" r="r" b="b"/>
              <a:pathLst>
                <a:path w="161289" h="62865">
                  <a:moveTo>
                    <a:pt x="0" y="0"/>
                  </a:moveTo>
                  <a:lnTo>
                    <a:pt x="0" y="62484"/>
                  </a:lnTo>
                  <a:lnTo>
                    <a:pt x="160769" y="61023"/>
                  </a:lnTo>
                  <a:lnTo>
                    <a:pt x="160769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5788253" y="7118083"/>
              <a:ext cx="149860" cy="60325"/>
            </a:xfrm>
            <a:custGeom>
              <a:avLst/>
              <a:gdLst/>
              <a:ahLst/>
              <a:cxnLst/>
              <a:rect l="l" t="t" r="r" b="b"/>
              <a:pathLst>
                <a:path w="149860" h="60325">
                  <a:moveTo>
                    <a:pt x="0" y="0"/>
                  </a:moveTo>
                  <a:lnTo>
                    <a:pt x="0" y="59956"/>
                  </a:lnTo>
                  <a:lnTo>
                    <a:pt x="149796" y="58585"/>
                  </a:lnTo>
                  <a:lnTo>
                    <a:pt x="149796" y="8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2" name="object 292"/>
          <p:cNvGrpSpPr/>
          <p:nvPr/>
        </p:nvGrpSpPr>
        <p:grpSpPr>
          <a:xfrm>
            <a:off x="11002646" y="7119011"/>
            <a:ext cx="282575" cy="57785"/>
            <a:chOff x="5948045" y="7119010"/>
            <a:chExt cx="282575" cy="57785"/>
          </a:xfrm>
        </p:grpSpPr>
        <p:sp>
          <p:nvSpPr>
            <p:cNvPr id="293" name="object 293"/>
            <p:cNvSpPr/>
            <p:nvPr/>
          </p:nvSpPr>
          <p:spPr>
            <a:xfrm>
              <a:off x="6098082" y="7119785"/>
              <a:ext cx="132080" cy="55880"/>
            </a:xfrm>
            <a:custGeom>
              <a:avLst/>
              <a:gdLst/>
              <a:ahLst/>
              <a:cxnLst/>
              <a:rect l="l" t="t" r="r" b="b"/>
              <a:pathLst>
                <a:path w="132079" h="55879">
                  <a:moveTo>
                    <a:pt x="0" y="0"/>
                  </a:moveTo>
                  <a:lnTo>
                    <a:pt x="0" y="55410"/>
                  </a:lnTo>
                  <a:lnTo>
                    <a:pt x="132054" y="54190"/>
                  </a:lnTo>
                  <a:lnTo>
                    <a:pt x="132054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948045" y="7119010"/>
              <a:ext cx="140970" cy="57785"/>
            </a:xfrm>
            <a:custGeom>
              <a:avLst/>
              <a:gdLst/>
              <a:ahLst/>
              <a:cxnLst/>
              <a:rect l="l" t="t" r="r" b="b"/>
              <a:pathLst>
                <a:path w="140970" h="57784">
                  <a:moveTo>
                    <a:pt x="0" y="0"/>
                  </a:moveTo>
                  <a:lnTo>
                    <a:pt x="0" y="57594"/>
                  </a:lnTo>
                  <a:lnTo>
                    <a:pt x="140652" y="56273"/>
                  </a:lnTo>
                  <a:lnTo>
                    <a:pt x="140652" y="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5" name="object 295"/>
          <p:cNvSpPr/>
          <p:nvPr/>
        </p:nvSpPr>
        <p:spPr>
          <a:xfrm>
            <a:off x="10382516" y="7036866"/>
            <a:ext cx="182880" cy="68580"/>
          </a:xfrm>
          <a:custGeom>
            <a:avLst/>
            <a:gdLst/>
            <a:ahLst/>
            <a:cxnLst/>
            <a:rect l="l" t="t" r="r" b="b"/>
            <a:pathLst>
              <a:path w="182879" h="68579">
                <a:moveTo>
                  <a:pt x="0" y="0"/>
                </a:moveTo>
                <a:lnTo>
                  <a:pt x="0" y="66687"/>
                </a:lnTo>
                <a:lnTo>
                  <a:pt x="182346" y="68046"/>
                </a:lnTo>
                <a:lnTo>
                  <a:pt x="182346" y="4038"/>
                </a:lnTo>
                <a:lnTo>
                  <a:pt x="0" y="0"/>
                </a:lnTo>
                <a:close/>
              </a:path>
            </a:pathLst>
          </a:custGeom>
          <a:solidFill>
            <a:srgbClr val="B0B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6" name="object 296"/>
          <p:cNvGrpSpPr/>
          <p:nvPr/>
        </p:nvGrpSpPr>
        <p:grpSpPr>
          <a:xfrm>
            <a:off x="11078146" y="6988048"/>
            <a:ext cx="400050" cy="184785"/>
            <a:chOff x="6023546" y="6988047"/>
            <a:chExt cx="400050" cy="184785"/>
          </a:xfrm>
        </p:grpSpPr>
        <p:sp>
          <p:nvSpPr>
            <p:cNvPr id="297" name="object 297"/>
            <p:cNvSpPr/>
            <p:nvPr/>
          </p:nvSpPr>
          <p:spPr>
            <a:xfrm>
              <a:off x="6167679" y="6993572"/>
              <a:ext cx="190500" cy="117475"/>
            </a:xfrm>
            <a:custGeom>
              <a:avLst/>
              <a:gdLst/>
              <a:ahLst/>
              <a:cxnLst/>
              <a:rect l="l" t="t" r="r" b="b"/>
              <a:pathLst>
                <a:path w="190500" h="117475">
                  <a:moveTo>
                    <a:pt x="128651" y="64757"/>
                  </a:moveTo>
                  <a:lnTo>
                    <a:pt x="0" y="61874"/>
                  </a:lnTo>
                  <a:lnTo>
                    <a:pt x="0" y="116293"/>
                  </a:lnTo>
                  <a:lnTo>
                    <a:pt x="128651" y="117271"/>
                  </a:lnTo>
                  <a:lnTo>
                    <a:pt x="128651" y="64757"/>
                  </a:lnTo>
                  <a:close/>
                </a:path>
                <a:path w="190500" h="117475">
                  <a:moveTo>
                    <a:pt x="190144" y="4610"/>
                  </a:moveTo>
                  <a:lnTo>
                    <a:pt x="71348" y="0"/>
                  </a:lnTo>
                  <a:lnTo>
                    <a:pt x="71348" y="53352"/>
                  </a:lnTo>
                  <a:lnTo>
                    <a:pt x="190144" y="56222"/>
                  </a:lnTo>
                  <a:lnTo>
                    <a:pt x="190144" y="461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6098082" y="6988047"/>
              <a:ext cx="132080" cy="59055"/>
            </a:xfrm>
            <a:custGeom>
              <a:avLst/>
              <a:gdLst/>
              <a:ahLst/>
              <a:cxnLst/>
              <a:rect l="l" t="t" r="r" b="b"/>
              <a:pathLst>
                <a:path w="132079" h="59054">
                  <a:moveTo>
                    <a:pt x="0" y="0"/>
                  </a:moveTo>
                  <a:lnTo>
                    <a:pt x="0" y="55460"/>
                  </a:lnTo>
                  <a:lnTo>
                    <a:pt x="132054" y="58623"/>
                  </a:lnTo>
                  <a:lnTo>
                    <a:pt x="132054" y="5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366230" y="7121258"/>
              <a:ext cx="57785" cy="52069"/>
            </a:xfrm>
            <a:custGeom>
              <a:avLst/>
              <a:gdLst/>
              <a:ahLst/>
              <a:cxnLst/>
              <a:rect l="l" t="t" r="r" b="b"/>
              <a:pathLst>
                <a:path w="57785" h="52070">
                  <a:moveTo>
                    <a:pt x="0" y="0"/>
                  </a:moveTo>
                  <a:lnTo>
                    <a:pt x="0" y="51460"/>
                  </a:lnTo>
                  <a:lnTo>
                    <a:pt x="57226" y="50926"/>
                  </a:lnTo>
                  <a:lnTo>
                    <a:pt x="57226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6023546" y="7052271"/>
              <a:ext cx="135255" cy="57785"/>
            </a:xfrm>
            <a:custGeom>
              <a:avLst/>
              <a:gdLst/>
              <a:ahLst/>
              <a:cxnLst/>
              <a:rect l="l" t="t" r="r" b="b"/>
              <a:pathLst>
                <a:path w="135254" h="57784">
                  <a:moveTo>
                    <a:pt x="0" y="0"/>
                  </a:moveTo>
                  <a:lnTo>
                    <a:pt x="0" y="56527"/>
                  </a:lnTo>
                  <a:lnTo>
                    <a:pt x="135000" y="57505"/>
                  </a:lnTo>
                  <a:lnTo>
                    <a:pt x="135000" y="2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1" name="object 301"/>
          <p:cNvGrpSpPr/>
          <p:nvPr/>
        </p:nvGrpSpPr>
        <p:grpSpPr>
          <a:xfrm>
            <a:off x="10576611" y="7041160"/>
            <a:ext cx="492125" cy="67945"/>
            <a:chOff x="5522010" y="7041159"/>
            <a:chExt cx="492125" cy="67945"/>
          </a:xfrm>
        </p:grpSpPr>
        <p:sp>
          <p:nvSpPr>
            <p:cNvPr id="302" name="object 302"/>
            <p:cNvSpPr/>
            <p:nvPr/>
          </p:nvSpPr>
          <p:spPr>
            <a:xfrm>
              <a:off x="5522010" y="7041159"/>
              <a:ext cx="335915" cy="66675"/>
            </a:xfrm>
            <a:custGeom>
              <a:avLst/>
              <a:gdLst/>
              <a:ahLst/>
              <a:cxnLst/>
              <a:rect l="l" t="t" r="r" b="b"/>
              <a:pathLst>
                <a:path w="335914" h="66675">
                  <a:moveTo>
                    <a:pt x="168452" y="3733"/>
                  </a:moveTo>
                  <a:lnTo>
                    <a:pt x="0" y="0"/>
                  </a:lnTo>
                  <a:lnTo>
                    <a:pt x="0" y="63842"/>
                  </a:lnTo>
                  <a:lnTo>
                    <a:pt x="168452" y="65138"/>
                  </a:lnTo>
                  <a:lnTo>
                    <a:pt x="168452" y="3733"/>
                  </a:lnTo>
                  <a:close/>
                </a:path>
                <a:path w="335914" h="66675">
                  <a:moveTo>
                    <a:pt x="335521" y="7442"/>
                  </a:moveTo>
                  <a:lnTo>
                    <a:pt x="179438" y="3975"/>
                  </a:lnTo>
                  <a:lnTo>
                    <a:pt x="179438" y="65201"/>
                  </a:lnTo>
                  <a:lnTo>
                    <a:pt x="335521" y="66382"/>
                  </a:lnTo>
                  <a:lnTo>
                    <a:pt x="335521" y="7442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5867806" y="7048830"/>
              <a:ext cx="146050" cy="60325"/>
            </a:xfrm>
            <a:custGeom>
              <a:avLst/>
              <a:gdLst/>
              <a:ahLst/>
              <a:cxnLst/>
              <a:rect l="l" t="t" r="r" b="b"/>
              <a:pathLst>
                <a:path w="146050" h="60325">
                  <a:moveTo>
                    <a:pt x="0" y="0"/>
                  </a:moveTo>
                  <a:lnTo>
                    <a:pt x="0" y="58800"/>
                  </a:lnTo>
                  <a:lnTo>
                    <a:pt x="146011" y="59905"/>
                  </a:lnTo>
                  <a:lnTo>
                    <a:pt x="146011" y="3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4" name="object 304"/>
          <p:cNvSpPr/>
          <p:nvPr/>
        </p:nvSpPr>
        <p:spPr>
          <a:xfrm>
            <a:off x="11363515" y="6933311"/>
            <a:ext cx="115570" cy="57785"/>
          </a:xfrm>
          <a:custGeom>
            <a:avLst/>
            <a:gdLst/>
            <a:ahLst/>
            <a:cxnLst/>
            <a:rect l="l" t="t" r="r" b="b"/>
            <a:pathLst>
              <a:path w="115570" h="57784">
                <a:moveTo>
                  <a:pt x="0" y="0"/>
                </a:moveTo>
                <a:lnTo>
                  <a:pt x="0" y="52577"/>
                </a:lnTo>
                <a:lnTo>
                  <a:pt x="115062" y="57289"/>
                </a:lnTo>
                <a:lnTo>
                  <a:pt x="115062" y="6438"/>
                </a:lnTo>
                <a:lnTo>
                  <a:pt x="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5" name="object 305"/>
          <p:cNvGrpSpPr/>
          <p:nvPr/>
        </p:nvGrpSpPr>
        <p:grpSpPr>
          <a:xfrm>
            <a:off x="7970521" y="5787797"/>
            <a:ext cx="3508375" cy="3395345"/>
            <a:chOff x="2915920" y="5787796"/>
            <a:chExt cx="3508375" cy="3395345"/>
          </a:xfrm>
        </p:grpSpPr>
        <p:sp>
          <p:nvSpPr>
            <p:cNvPr id="306" name="object 306"/>
            <p:cNvSpPr/>
            <p:nvPr/>
          </p:nvSpPr>
          <p:spPr>
            <a:xfrm>
              <a:off x="6365418" y="7366660"/>
              <a:ext cx="57785" cy="55244"/>
            </a:xfrm>
            <a:custGeom>
              <a:avLst/>
              <a:gdLst/>
              <a:ahLst/>
              <a:cxnLst/>
              <a:rect l="l" t="t" r="r" b="b"/>
              <a:pathLst>
                <a:path w="57785" h="55245">
                  <a:moveTo>
                    <a:pt x="57251" y="0"/>
                  </a:moveTo>
                  <a:lnTo>
                    <a:pt x="0" y="3568"/>
                  </a:lnTo>
                  <a:lnTo>
                    <a:pt x="0" y="55054"/>
                  </a:lnTo>
                  <a:lnTo>
                    <a:pt x="57251" y="50672"/>
                  </a:lnTo>
                  <a:lnTo>
                    <a:pt x="57251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7" name="object 30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915920" y="5787796"/>
              <a:ext cx="3508057" cy="2852343"/>
            </a:xfrm>
            <a:prstGeom prst="rect">
              <a:avLst/>
            </a:prstGeom>
          </p:spPr>
        </p:pic>
        <p:sp>
          <p:nvSpPr>
            <p:cNvPr id="308" name="object 308"/>
            <p:cNvSpPr/>
            <p:nvPr/>
          </p:nvSpPr>
          <p:spPr>
            <a:xfrm>
              <a:off x="2916796" y="5787796"/>
              <a:ext cx="3506470" cy="961390"/>
            </a:xfrm>
            <a:custGeom>
              <a:avLst/>
              <a:gdLst/>
              <a:ahLst/>
              <a:cxnLst/>
              <a:rect l="l" t="t" r="r" b="b"/>
              <a:pathLst>
                <a:path w="3506470" h="961390">
                  <a:moveTo>
                    <a:pt x="977" y="0"/>
                  </a:moveTo>
                  <a:lnTo>
                    <a:pt x="0" y="581748"/>
                  </a:lnTo>
                  <a:lnTo>
                    <a:pt x="3505873" y="961275"/>
                  </a:lnTo>
                  <a:lnTo>
                    <a:pt x="3506393" y="667931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A5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294354" y="8599639"/>
              <a:ext cx="2279015" cy="580390"/>
            </a:xfrm>
            <a:custGeom>
              <a:avLst/>
              <a:gdLst/>
              <a:ahLst/>
              <a:cxnLst/>
              <a:rect l="l" t="t" r="r" b="b"/>
              <a:pathLst>
                <a:path w="2279015" h="580390">
                  <a:moveTo>
                    <a:pt x="705548" y="0"/>
                  </a:moveTo>
                  <a:lnTo>
                    <a:pt x="0" y="158902"/>
                  </a:lnTo>
                  <a:lnTo>
                    <a:pt x="390867" y="549770"/>
                  </a:lnTo>
                  <a:lnTo>
                    <a:pt x="866013" y="579932"/>
                  </a:lnTo>
                  <a:lnTo>
                    <a:pt x="2278494" y="25450"/>
                  </a:lnTo>
                  <a:lnTo>
                    <a:pt x="70554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4160367" y="6533845"/>
              <a:ext cx="960755" cy="2646045"/>
            </a:xfrm>
            <a:custGeom>
              <a:avLst/>
              <a:gdLst/>
              <a:ahLst/>
              <a:cxnLst/>
              <a:rect l="l" t="t" r="r" b="b"/>
              <a:pathLst>
                <a:path w="960754" h="2646045">
                  <a:moveTo>
                    <a:pt x="0" y="0"/>
                  </a:moveTo>
                  <a:lnTo>
                    <a:pt x="0" y="2645727"/>
                  </a:lnTo>
                  <a:lnTo>
                    <a:pt x="960208" y="2367699"/>
                  </a:lnTo>
                  <a:lnTo>
                    <a:pt x="960208" y="894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4160367" y="6533845"/>
              <a:ext cx="960755" cy="2646045"/>
            </a:xfrm>
            <a:custGeom>
              <a:avLst/>
              <a:gdLst/>
              <a:ahLst/>
              <a:cxnLst/>
              <a:rect l="l" t="t" r="r" b="b"/>
              <a:pathLst>
                <a:path w="960754" h="2646045">
                  <a:moveTo>
                    <a:pt x="960208" y="2367699"/>
                  </a:moveTo>
                  <a:lnTo>
                    <a:pt x="960208" y="89471"/>
                  </a:lnTo>
                  <a:lnTo>
                    <a:pt x="0" y="0"/>
                  </a:lnTo>
                  <a:lnTo>
                    <a:pt x="0" y="2645727"/>
                  </a:lnTo>
                  <a:lnTo>
                    <a:pt x="960208" y="2367699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5120576" y="6623316"/>
              <a:ext cx="727075" cy="2278380"/>
            </a:xfrm>
            <a:custGeom>
              <a:avLst/>
              <a:gdLst/>
              <a:ahLst/>
              <a:cxnLst/>
              <a:rect l="l" t="t" r="r" b="b"/>
              <a:pathLst>
                <a:path w="727075" h="2278379">
                  <a:moveTo>
                    <a:pt x="0" y="0"/>
                  </a:moveTo>
                  <a:lnTo>
                    <a:pt x="0" y="2278227"/>
                  </a:lnTo>
                  <a:lnTo>
                    <a:pt x="726897" y="2070557"/>
                  </a:lnTo>
                  <a:lnTo>
                    <a:pt x="726897" y="67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5120576" y="6623316"/>
              <a:ext cx="727075" cy="2278380"/>
            </a:xfrm>
            <a:custGeom>
              <a:avLst/>
              <a:gdLst/>
              <a:ahLst/>
              <a:cxnLst/>
              <a:rect l="l" t="t" r="r" b="b"/>
              <a:pathLst>
                <a:path w="727075" h="2278379">
                  <a:moveTo>
                    <a:pt x="726897" y="2070557"/>
                  </a:moveTo>
                  <a:lnTo>
                    <a:pt x="726897" y="67081"/>
                  </a:lnTo>
                  <a:lnTo>
                    <a:pt x="0" y="0"/>
                  </a:lnTo>
                  <a:lnTo>
                    <a:pt x="0" y="2278227"/>
                  </a:lnTo>
                  <a:lnTo>
                    <a:pt x="726897" y="2070557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858412" y="6533845"/>
              <a:ext cx="302260" cy="2646045"/>
            </a:xfrm>
            <a:custGeom>
              <a:avLst/>
              <a:gdLst/>
              <a:ahLst/>
              <a:cxnLst/>
              <a:rect l="l" t="t" r="r" b="b"/>
              <a:pathLst>
                <a:path w="302260" h="2646045">
                  <a:moveTo>
                    <a:pt x="301955" y="0"/>
                  </a:moveTo>
                  <a:lnTo>
                    <a:pt x="0" y="180517"/>
                  </a:lnTo>
                  <a:lnTo>
                    <a:pt x="0" y="2340571"/>
                  </a:lnTo>
                  <a:lnTo>
                    <a:pt x="301955" y="2645727"/>
                  </a:lnTo>
                  <a:lnTo>
                    <a:pt x="30195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858412" y="6533845"/>
              <a:ext cx="302260" cy="2646045"/>
            </a:xfrm>
            <a:custGeom>
              <a:avLst/>
              <a:gdLst/>
              <a:ahLst/>
              <a:cxnLst/>
              <a:rect l="l" t="t" r="r" b="b"/>
              <a:pathLst>
                <a:path w="302260" h="2646045">
                  <a:moveTo>
                    <a:pt x="301955" y="2645727"/>
                  </a:moveTo>
                  <a:lnTo>
                    <a:pt x="0" y="2340571"/>
                  </a:lnTo>
                  <a:lnTo>
                    <a:pt x="0" y="180517"/>
                  </a:lnTo>
                  <a:lnTo>
                    <a:pt x="301955" y="0"/>
                  </a:lnTo>
                  <a:lnTo>
                    <a:pt x="301955" y="2645727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164952" y="6533984"/>
              <a:ext cx="1663064" cy="2646680"/>
            </a:xfrm>
            <a:custGeom>
              <a:avLst/>
              <a:gdLst/>
              <a:ahLst/>
              <a:cxnLst/>
              <a:rect l="l" t="t" r="r" b="b"/>
              <a:pathLst>
                <a:path w="1663064" h="2646679">
                  <a:moveTo>
                    <a:pt x="930097" y="88747"/>
                  </a:moveTo>
                  <a:lnTo>
                    <a:pt x="36982" y="4965"/>
                  </a:lnTo>
                  <a:lnTo>
                    <a:pt x="36982" y="0"/>
                  </a:lnTo>
                  <a:lnTo>
                    <a:pt x="0" y="0"/>
                  </a:lnTo>
                  <a:lnTo>
                    <a:pt x="0" y="2646095"/>
                  </a:lnTo>
                  <a:lnTo>
                    <a:pt x="36982" y="2646095"/>
                  </a:lnTo>
                  <a:lnTo>
                    <a:pt x="36982" y="2236584"/>
                  </a:lnTo>
                  <a:lnTo>
                    <a:pt x="925449" y="2024799"/>
                  </a:lnTo>
                  <a:lnTo>
                    <a:pt x="925449" y="2002599"/>
                  </a:lnTo>
                  <a:lnTo>
                    <a:pt x="36982" y="2207031"/>
                  </a:lnTo>
                  <a:lnTo>
                    <a:pt x="36982" y="2086914"/>
                  </a:lnTo>
                  <a:lnTo>
                    <a:pt x="925449" y="1902752"/>
                  </a:lnTo>
                  <a:lnTo>
                    <a:pt x="925449" y="1880577"/>
                  </a:lnTo>
                  <a:lnTo>
                    <a:pt x="36982" y="2057349"/>
                  </a:lnTo>
                  <a:lnTo>
                    <a:pt x="36982" y="1302372"/>
                  </a:lnTo>
                  <a:lnTo>
                    <a:pt x="925449" y="1214894"/>
                  </a:lnTo>
                  <a:lnTo>
                    <a:pt x="925449" y="1192682"/>
                  </a:lnTo>
                  <a:lnTo>
                    <a:pt x="36982" y="1272794"/>
                  </a:lnTo>
                  <a:lnTo>
                    <a:pt x="36982" y="1152677"/>
                  </a:lnTo>
                  <a:lnTo>
                    <a:pt x="925449" y="1087285"/>
                  </a:lnTo>
                  <a:lnTo>
                    <a:pt x="925449" y="1065098"/>
                  </a:lnTo>
                  <a:lnTo>
                    <a:pt x="36982" y="1123111"/>
                  </a:lnTo>
                  <a:lnTo>
                    <a:pt x="36982" y="258165"/>
                  </a:lnTo>
                  <a:lnTo>
                    <a:pt x="925449" y="305092"/>
                  </a:lnTo>
                  <a:lnTo>
                    <a:pt x="925449" y="282905"/>
                  </a:lnTo>
                  <a:lnTo>
                    <a:pt x="36982" y="228600"/>
                  </a:lnTo>
                  <a:lnTo>
                    <a:pt x="36982" y="34518"/>
                  </a:lnTo>
                  <a:lnTo>
                    <a:pt x="930097" y="110934"/>
                  </a:lnTo>
                  <a:lnTo>
                    <a:pt x="930097" y="88747"/>
                  </a:lnTo>
                  <a:close/>
                </a:path>
                <a:path w="1663064" h="2646679">
                  <a:moveTo>
                    <a:pt x="1495945" y="1880577"/>
                  </a:moveTo>
                  <a:lnTo>
                    <a:pt x="1176070" y="1949462"/>
                  </a:lnTo>
                  <a:lnTo>
                    <a:pt x="1178560" y="1970951"/>
                  </a:lnTo>
                  <a:lnTo>
                    <a:pt x="1495945" y="1897214"/>
                  </a:lnTo>
                  <a:lnTo>
                    <a:pt x="1495945" y="1880577"/>
                  </a:lnTo>
                  <a:close/>
                </a:path>
                <a:path w="1663064" h="2646679">
                  <a:moveTo>
                    <a:pt x="1495945" y="1654517"/>
                  </a:moveTo>
                  <a:lnTo>
                    <a:pt x="1176070" y="1712302"/>
                  </a:lnTo>
                  <a:lnTo>
                    <a:pt x="1178560" y="1733791"/>
                  </a:lnTo>
                  <a:lnTo>
                    <a:pt x="1495945" y="1671142"/>
                  </a:lnTo>
                  <a:lnTo>
                    <a:pt x="1495945" y="1654517"/>
                  </a:lnTo>
                  <a:close/>
                </a:path>
                <a:path w="1663064" h="2646679">
                  <a:moveTo>
                    <a:pt x="1495945" y="1425676"/>
                  </a:moveTo>
                  <a:lnTo>
                    <a:pt x="1176070" y="1466811"/>
                  </a:lnTo>
                  <a:lnTo>
                    <a:pt x="1178560" y="1488338"/>
                  </a:lnTo>
                  <a:lnTo>
                    <a:pt x="1495945" y="1442313"/>
                  </a:lnTo>
                  <a:lnTo>
                    <a:pt x="1495945" y="1425676"/>
                  </a:lnTo>
                  <a:close/>
                </a:path>
                <a:path w="1663064" h="2646679">
                  <a:moveTo>
                    <a:pt x="1495945" y="1221803"/>
                  </a:moveTo>
                  <a:lnTo>
                    <a:pt x="1176070" y="1253261"/>
                  </a:lnTo>
                  <a:lnTo>
                    <a:pt x="1178560" y="1274737"/>
                  </a:lnTo>
                  <a:lnTo>
                    <a:pt x="1495945" y="1238440"/>
                  </a:lnTo>
                  <a:lnTo>
                    <a:pt x="1495945" y="1221803"/>
                  </a:lnTo>
                  <a:close/>
                </a:path>
                <a:path w="1663064" h="2646679">
                  <a:moveTo>
                    <a:pt x="1495945" y="1022096"/>
                  </a:moveTo>
                  <a:lnTo>
                    <a:pt x="1176070" y="1042454"/>
                  </a:lnTo>
                  <a:lnTo>
                    <a:pt x="1176070" y="1066495"/>
                  </a:lnTo>
                  <a:lnTo>
                    <a:pt x="1495945" y="1038745"/>
                  </a:lnTo>
                  <a:lnTo>
                    <a:pt x="1495945" y="1022096"/>
                  </a:lnTo>
                  <a:close/>
                </a:path>
                <a:path w="1663064" h="2646679">
                  <a:moveTo>
                    <a:pt x="1495945" y="818235"/>
                  </a:moveTo>
                  <a:lnTo>
                    <a:pt x="1176070" y="826084"/>
                  </a:lnTo>
                  <a:lnTo>
                    <a:pt x="1176070" y="850138"/>
                  </a:lnTo>
                  <a:lnTo>
                    <a:pt x="1495945" y="834885"/>
                  </a:lnTo>
                  <a:lnTo>
                    <a:pt x="1495945" y="818235"/>
                  </a:lnTo>
                  <a:close/>
                </a:path>
                <a:path w="1663064" h="2646679">
                  <a:moveTo>
                    <a:pt x="1495945" y="704519"/>
                  </a:moveTo>
                  <a:lnTo>
                    <a:pt x="1176070" y="699897"/>
                  </a:lnTo>
                  <a:lnTo>
                    <a:pt x="1176070" y="723938"/>
                  </a:lnTo>
                  <a:lnTo>
                    <a:pt x="1495945" y="721169"/>
                  </a:lnTo>
                  <a:lnTo>
                    <a:pt x="1495945" y="704519"/>
                  </a:lnTo>
                  <a:close/>
                </a:path>
                <a:path w="1663064" h="2646679">
                  <a:moveTo>
                    <a:pt x="1495945" y="613892"/>
                  </a:moveTo>
                  <a:lnTo>
                    <a:pt x="1176070" y="609295"/>
                  </a:lnTo>
                  <a:lnTo>
                    <a:pt x="1176070" y="633323"/>
                  </a:lnTo>
                  <a:lnTo>
                    <a:pt x="1495945" y="630542"/>
                  </a:lnTo>
                  <a:lnTo>
                    <a:pt x="1495945" y="613892"/>
                  </a:lnTo>
                  <a:close/>
                </a:path>
                <a:path w="1663064" h="2646679">
                  <a:moveTo>
                    <a:pt x="1495945" y="382765"/>
                  </a:moveTo>
                  <a:lnTo>
                    <a:pt x="1176070" y="363347"/>
                  </a:lnTo>
                  <a:lnTo>
                    <a:pt x="1176070" y="387375"/>
                  </a:lnTo>
                  <a:lnTo>
                    <a:pt x="1495945" y="399415"/>
                  </a:lnTo>
                  <a:lnTo>
                    <a:pt x="1495945" y="382765"/>
                  </a:lnTo>
                  <a:close/>
                </a:path>
                <a:path w="1663064" h="2646679">
                  <a:moveTo>
                    <a:pt x="1532001" y="319913"/>
                  </a:moveTo>
                  <a:lnTo>
                    <a:pt x="1512595" y="319913"/>
                  </a:lnTo>
                  <a:lnTo>
                    <a:pt x="1512595" y="2020989"/>
                  </a:lnTo>
                  <a:lnTo>
                    <a:pt x="1532001" y="2020989"/>
                  </a:lnTo>
                  <a:lnTo>
                    <a:pt x="1532001" y="319913"/>
                  </a:lnTo>
                  <a:close/>
                </a:path>
                <a:path w="1663064" h="2646679">
                  <a:moveTo>
                    <a:pt x="1662861" y="160769"/>
                  </a:moveTo>
                  <a:lnTo>
                    <a:pt x="1009053" y="99453"/>
                  </a:lnTo>
                  <a:lnTo>
                    <a:pt x="1009053" y="86918"/>
                  </a:lnTo>
                  <a:lnTo>
                    <a:pt x="983742" y="86918"/>
                  </a:lnTo>
                  <a:lnTo>
                    <a:pt x="983742" y="97078"/>
                  </a:lnTo>
                  <a:lnTo>
                    <a:pt x="983716" y="119481"/>
                  </a:lnTo>
                  <a:lnTo>
                    <a:pt x="983742" y="2302903"/>
                  </a:lnTo>
                  <a:lnTo>
                    <a:pt x="1009053" y="2302903"/>
                  </a:lnTo>
                  <a:lnTo>
                    <a:pt x="1009053" y="121653"/>
                  </a:lnTo>
                  <a:lnTo>
                    <a:pt x="1662861" y="177571"/>
                  </a:lnTo>
                  <a:lnTo>
                    <a:pt x="1662861" y="160769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160367" y="6533845"/>
              <a:ext cx="1687195" cy="2646045"/>
            </a:xfrm>
            <a:custGeom>
              <a:avLst/>
              <a:gdLst/>
              <a:ahLst/>
              <a:cxnLst/>
              <a:rect l="l" t="t" r="r" b="b"/>
              <a:pathLst>
                <a:path w="1687195" h="2646045">
                  <a:moveTo>
                    <a:pt x="960208" y="2367699"/>
                  </a:moveTo>
                  <a:lnTo>
                    <a:pt x="960208" y="89471"/>
                  </a:lnTo>
                  <a:lnTo>
                    <a:pt x="0" y="0"/>
                  </a:lnTo>
                  <a:lnTo>
                    <a:pt x="0" y="2645727"/>
                  </a:lnTo>
                  <a:lnTo>
                    <a:pt x="960208" y="2367699"/>
                  </a:lnTo>
                  <a:close/>
                </a:path>
                <a:path w="1687195" h="2646045">
                  <a:moveTo>
                    <a:pt x="1687106" y="2160028"/>
                  </a:moveTo>
                  <a:lnTo>
                    <a:pt x="1687106" y="156552"/>
                  </a:lnTo>
                  <a:lnTo>
                    <a:pt x="960208" y="89471"/>
                  </a:lnTo>
                  <a:lnTo>
                    <a:pt x="960208" y="2367699"/>
                  </a:lnTo>
                  <a:lnTo>
                    <a:pt x="1687106" y="2160028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227474" y="6551409"/>
              <a:ext cx="182245" cy="62865"/>
            </a:xfrm>
            <a:custGeom>
              <a:avLst/>
              <a:gdLst/>
              <a:ahLst/>
              <a:cxnLst/>
              <a:rect l="l" t="t" r="r" b="b"/>
              <a:pathLst>
                <a:path w="182245" h="62865">
                  <a:moveTo>
                    <a:pt x="0" y="0"/>
                  </a:moveTo>
                  <a:lnTo>
                    <a:pt x="0" y="46329"/>
                  </a:lnTo>
                  <a:lnTo>
                    <a:pt x="182143" y="62306"/>
                  </a:lnTo>
                  <a:lnTo>
                    <a:pt x="182143" y="175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238650" y="6564185"/>
              <a:ext cx="163195" cy="40005"/>
            </a:xfrm>
            <a:custGeom>
              <a:avLst/>
              <a:gdLst/>
              <a:ahLst/>
              <a:cxnLst/>
              <a:rect l="l" t="t" r="r" b="b"/>
              <a:pathLst>
                <a:path w="163195" h="40004">
                  <a:moveTo>
                    <a:pt x="19189" y="15976"/>
                  </a:moveTo>
                  <a:lnTo>
                    <a:pt x="17564" y="15976"/>
                  </a:lnTo>
                  <a:lnTo>
                    <a:pt x="17564" y="14376"/>
                  </a:lnTo>
                  <a:lnTo>
                    <a:pt x="15976" y="14376"/>
                  </a:lnTo>
                  <a:lnTo>
                    <a:pt x="15976" y="12776"/>
                  </a:lnTo>
                  <a:lnTo>
                    <a:pt x="14363" y="12776"/>
                  </a:lnTo>
                  <a:lnTo>
                    <a:pt x="14363" y="11188"/>
                  </a:lnTo>
                  <a:lnTo>
                    <a:pt x="9601" y="11188"/>
                  </a:lnTo>
                  <a:lnTo>
                    <a:pt x="9601" y="9588"/>
                  </a:lnTo>
                  <a:lnTo>
                    <a:pt x="8001" y="9588"/>
                  </a:lnTo>
                  <a:lnTo>
                    <a:pt x="8001" y="7988"/>
                  </a:lnTo>
                  <a:lnTo>
                    <a:pt x="6400" y="7988"/>
                  </a:lnTo>
                  <a:lnTo>
                    <a:pt x="6400" y="6388"/>
                  </a:lnTo>
                  <a:lnTo>
                    <a:pt x="14363" y="6388"/>
                  </a:lnTo>
                  <a:lnTo>
                    <a:pt x="15976" y="7988"/>
                  </a:lnTo>
                  <a:lnTo>
                    <a:pt x="17564" y="7988"/>
                  </a:lnTo>
                  <a:lnTo>
                    <a:pt x="17564" y="6388"/>
                  </a:lnTo>
                  <a:lnTo>
                    <a:pt x="17564" y="3200"/>
                  </a:lnTo>
                  <a:lnTo>
                    <a:pt x="15976" y="1600"/>
                  </a:lnTo>
                  <a:lnTo>
                    <a:pt x="11176" y="1600"/>
                  </a:lnTo>
                  <a:lnTo>
                    <a:pt x="9601" y="0"/>
                  </a:lnTo>
                  <a:lnTo>
                    <a:pt x="8001" y="0"/>
                  </a:lnTo>
                  <a:lnTo>
                    <a:pt x="8001" y="1600"/>
                  </a:lnTo>
                  <a:lnTo>
                    <a:pt x="1587" y="1600"/>
                  </a:lnTo>
                  <a:lnTo>
                    <a:pt x="1587" y="4787"/>
                  </a:lnTo>
                  <a:lnTo>
                    <a:pt x="0" y="4787"/>
                  </a:lnTo>
                  <a:lnTo>
                    <a:pt x="0" y="11188"/>
                  </a:lnTo>
                  <a:lnTo>
                    <a:pt x="1587" y="11188"/>
                  </a:lnTo>
                  <a:lnTo>
                    <a:pt x="1587" y="14376"/>
                  </a:lnTo>
                  <a:lnTo>
                    <a:pt x="3187" y="14376"/>
                  </a:lnTo>
                  <a:lnTo>
                    <a:pt x="4787" y="15976"/>
                  </a:lnTo>
                  <a:lnTo>
                    <a:pt x="8001" y="15976"/>
                  </a:lnTo>
                  <a:lnTo>
                    <a:pt x="8001" y="17589"/>
                  </a:lnTo>
                  <a:lnTo>
                    <a:pt x="9601" y="17589"/>
                  </a:lnTo>
                  <a:lnTo>
                    <a:pt x="9601" y="19177"/>
                  </a:lnTo>
                  <a:lnTo>
                    <a:pt x="12801" y="19177"/>
                  </a:lnTo>
                  <a:lnTo>
                    <a:pt x="12801" y="22364"/>
                  </a:lnTo>
                  <a:lnTo>
                    <a:pt x="3187" y="22364"/>
                  </a:lnTo>
                  <a:lnTo>
                    <a:pt x="1587" y="20777"/>
                  </a:lnTo>
                  <a:lnTo>
                    <a:pt x="0" y="20777"/>
                  </a:lnTo>
                  <a:lnTo>
                    <a:pt x="0" y="25565"/>
                  </a:lnTo>
                  <a:lnTo>
                    <a:pt x="1587" y="25565"/>
                  </a:lnTo>
                  <a:lnTo>
                    <a:pt x="1587" y="27178"/>
                  </a:lnTo>
                  <a:lnTo>
                    <a:pt x="14363" y="27178"/>
                  </a:lnTo>
                  <a:lnTo>
                    <a:pt x="15976" y="25565"/>
                  </a:lnTo>
                  <a:lnTo>
                    <a:pt x="17564" y="25565"/>
                  </a:lnTo>
                  <a:lnTo>
                    <a:pt x="17564" y="23977"/>
                  </a:lnTo>
                  <a:lnTo>
                    <a:pt x="19189" y="23977"/>
                  </a:lnTo>
                  <a:lnTo>
                    <a:pt x="19189" y="22364"/>
                  </a:lnTo>
                  <a:lnTo>
                    <a:pt x="19189" y="15976"/>
                  </a:lnTo>
                  <a:close/>
                </a:path>
                <a:path w="163195" h="40004">
                  <a:moveTo>
                    <a:pt x="30353" y="3200"/>
                  </a:moveTo>
                  <a:lnTo>
                    <a:pt x="23964" y="3200"/>
                  </a:lnTo>
                  <a:lnTo>
                    <a:pt x="23964" y="28765"/>
                  </a:lnTo>
                  <a:lnTo>
                    <a:pt x="30353" y="28765"/>
                  </a:lnTo>
                  <a:lnTo>
                    <a:pt x="30353" y="3200"/>
                  </a:lnTo>
                  <a:close/>
                </a:path>
                <a:path w="163195" h="40004">
                  <a:moveTo>
                    <a:pt x="55918" y="6388"/>
                  </a:moveTo>
                  <a:lnTo>
                    <a:pt x="36728" y="3200"/>
                  </a:lnTo>
                  <a:lnTo>
                    <a:pt x="36728" y="28765"/>
                  </a:lnTo>
                  <a:lnTo>
                    <a:pt x="55918" y="30365"/>
                  </a:lnTo>
                  <a:lnTo>
                    <a:pt x="55918" y="25565"/>
                  </a:lnTo>
                  <a:lnTo>
                    <a:pt x="44742" y="25565"/>
                  </a:lnTo>
                  <a:lnTo>
                    <a:pt x="44742" y="19177"/>
                  </a:lnTo>
                  <a:lnTo>
                    <a:pt x="54317" y="20777"/>
                  </a:lnTo>
                  <a:lnTo>
                    <a:pt x="54317" y="15976"/>
                  </a:lnTo>
                  <a:lnTo>
                    <a:pt x="44742" y="14376"/>
                  </a:lnTo>
                  <a:lnTo>
                    <a:pt x="44742" y="9588"/>
                  </a:lnTo>
                  <a:lnTo>
                    <a:pt x="55918" y="11188"/>
                  </a:lnTo>
                  <a:lnTo>
                    <a:pt x="55918" y="6388"/>
                  </a:lnTo>
                  <a:close/>
                </a:path>
                <a:path w="163195" h="40004">
                  <a:moveTo>
                    <a:pt x="89458" y="9588"/>
                  </a:moveTo>
                  <a:lnTo>
                    <a:pt x="81470" y="7988"/>
                  </a:lnTo>
                  <a:lnTo>
                    <a:pt x="75069" y="22364"/>
                  </a:lnTo>
                  <a:lnTo>
                    <a:pt x="68719" y="6388"/>
                  </a:lnTo>
                  <a:lnTo>
                    <a:pt x="59105" y="6388"/>
                  </a:lnTo>
                  <a:lnTo>
                    <a:pt x="59105" y="31953"/>
                  </a:lnTo>
                  <a:lnTo>
                    <a:pt x="63919" y="31953"/>
                  </a:lnTo>
                  <a:lnTo>
                    <a:pt x="63919" y="15976"/>
                  </a:lnTo>
                  <a:lnTo>
                    <a:pt x="71869" y="33553"/>
                  </a:lnTo>
                  <a:lnTo>
                    <a:pt x="76695" y="33553"/>
                  </a:lnTo>
                  <a:lnTo>
                    <a:pt x="83096" y="17589"/>
                  </a:lnTo>
                  <a:lnTo>
                    <a:pt x="83096" y="33553"/>
                  </a:lnTo>
                  <a:lnTo>
                    <a:pt x="89458" y="33553"/>
                  </a:lnTo>
                  <a:lnTo>
                    <a:pt x="89458" y="9588"/>
                  </a:lnTo>
                  <a:close/>
                </a:path>
                <a:path w="163195" h="40004">
                  <a:moveTo>
                    <a:pt x="115036" y="11188"/>
                  </a:moveTo>
                  <a:lnTo>
                    <a:pt x="95859" y="9588"/>
                  </a:lnTo>
                  <a:lnTo>
                    <a:pt x="95859" y="33553"/>
                  </a:lnTo>
                  <a:lnTo>
                    <a:pt x="115036" y="35140"/>
                  </a:lnTo>
                  <a:lnTo>
                    <a:pt x="115036" y="31953"/>
                  </a:lnTo>
                  <a:lnTo>
                    <a:pt x="103886" y="30365"/>
                  </a:lnTo>
                  <a:lnTo>
                    <a:pt x="103886" y="23977"/>
                  </a:lnTo>
                  <a:lnTo>
                    <a:pt x="113449" y="25565"/>
                  </a:lnTo>
                  <a:lnTo>
                    <a:pt x="113449" y="20777"/>
                  </a:lnTo>
                  <a:lnTo>
                    <a:pt x="103886" y="20777"/>
                  </a:lnTo>
                  <a:lnTo>
                    <a:pt x="103886" y="14376"/>
                  </a:lnTo>
                  <a:lnTo>
                    <a:pt x="115036" y="15976"/>
                  </a:lnTo>
                  <a:lnTo>
                    <a:pt x="115036" y="11188"/>
                  </a:lnTo>
                  <a:close/>
                </a:path>
                <a:path w="163195" h="40004">
                  <a:moveTo>
                    <a:pt x="140601" y="12776"/>
                  </a:moveTo>
                  <a:lnTo>
                    <a:pt x="134200" y="12776"/>
                  </a:lnTo>
                  <a:lnTo>
                    <a:pt x="134200" y="27178"/>
                  </a:lnTo>
                  <a:lnTo>
                    <a:pt x="126225" y="11188"/>
                  </a:lnTo>
                  <a:lnTo>
                    <a:pt x="118224" y="11188"/>
                  </a:lnTo>
                  <a:lnTo>
                    <a:pt x="118224" y="36753"/>
                  </a:lnTo>
                  <a:lnTo>
                    <a:pt x="122999" y="36753"/>
                  </a:lnTo>
                  <a:lnTo>
                    <a:pt x="122999" y="20777"/>
                  </a:lnTo>
                  <a:lnTo>
                    <a:pt x="130987" y="36753"/>
                  </a:lnTo>
                  <a:lnTo>
                    <a:pt x="140601" y="38354"/>
                  </a:lnTo>
                  <a:lnTo>
                    <a:pt x="140601" y="12776"/>
                  </a:lnTo>
                  <a:close/>
                </a:path>
                <a:path w="163195" h="40004">
                  <a:moveTo>
                    <a:pt x="162941" y="31953"/>
                  </a:moveTo>
                  <a:lnTo>
                    <a:pt x="161378" y="30365"/>
                  </a:lnTo>
                  <a:lnTo>
                    <a:pt x="161378" y="28765"/>
                  </a:lnTo>
                  <a:lnTo>
                    <a:pt x="159753" y="27178"/>
                  </a:lnTo>
                  <a:lnTo>
                    <a:pt x="158165" y="25565"/>
                  </a:lnTo>
                  <a:lnTo>
                    <a:pt x="156552" y="25565"/>
                  </a:lnTo>
                  <a:lnTo>
                    <a:pt x="156552" y="23977"/>
                  </a:lnTo>
                  <a:lnTo>
                    <a:pt x="153365" y="23977"/>
                  </a:lnTo>
                  <a:lnTo>
                    <a:pt x="153365" y="22364"/>
                  </a:lnTo>
                  <a:lnTo>
                    <a:pt x="151777" y="22364"/>
                  </a:lnTo>
                  <a:lnTo>
                    <a:pt x="151777" y="19177"/>
                  </a:lnTo>
                  <a:lnTo>
                    <a:pt x="158165" y="19177"/>
                  </a:lnTo>
                  <a:lnTo>
                    <a:pt x="158165" y="20777"/>
                  </a:lnTo>
                  <a:lnTo>
                    <a:pt x="159753" y="20777"/>
                  </a:lnTo>
                  <a:lnTo>
                    <a:pt x="159753" y="19177"/>
                  </a:lnTo>
                  <a:lnTo>
                    <a:pt x="159753" y="15976"/>
                  </a:lnTo>
                  <a:lnTo>
                    <a:pt x="158165" y="14376"/>
                  </a:lnTo>
                  <a:lnTo>
                    <a:pt x="146989" y="14376"/>
                  </a:lnTo>
                  <a:lnTo>
                    <a:pt x="146989" y="15976"/>
                  </a:lnTo>
                  <a:lnTo>
                    <a:pt x="145376" y="15976"/>
                  </a:lnTo>
                  <a:lnTo>
                    <a:pt x="145376" y="17589"/>
                  </a:lnTo>
                  <a:lnTo>
                    <a:pt x="143789" y="17589"/>
                  </a:lnTo>
                  <a:lnTo>
                    <a:pt x="143789" y="23977"/>
                  </a:lnTo>
                  <a:lnTo>
                    <a:pt x="146989" y="27178"/>
                  </a:lnTo>
                  <a:lnTo>
                    <a:pt x="148590" y="27178"/>
                  </a:lnTo>
                  <a:lnTo>
                    <a:pt x="148590" y="28765"/>
                  </a:lnTo>
                  <a:lnTo>
                    <a:pt x="151777" y="28765"/>
                  </a:lnTo>
                  <a:lnTo>
                    <a:pt x="151777" y="30365"/>
                  </a:lnTo>
                  <a:lnTo>
                    <a:pt x="153365" y="30365"/>
                  </a:lnTo>
                  <a:lnTo>
                    <a:pt x="153365" y="31953"/>
                  </a:lnTo>
                  <a:lnTo>
                    <a:pt x="154952" y="31953"/>
                  </a:lnTo>
                  <a:lnTo>
                    <a:pt x="154952" y="33553"/>
                  </a:lnTo>
                  <a:lnTo>
                    <a:pt x="153365" y="33553"/>
                  </a:lnTo>
                  <a:lnTo>
                    <a:pt x="153365" y="35140"/>
                  </a:lnTo>
                  <a:lnTo>
                    <a:pt x="150190" y="35140"/>
                  </a:lnTo>
                  <a:lnTo>
                    <a:pt x="150190" y="33553"/>
                  </a:lnTo>
                  <a:lnTo>
                    <a:pt x="143789" y="33553"/>
                  </a:lnTo>
                  <a:lnTo>
                    <a:pt x="143789" y="38354"/>
                  </a:lnTo>
                  <a:lnTo>
                    <a:pt x="146989" y="38354"/>
                  </a:lnTo>
                  <a:lnTo>
                    <a:pt x="148590" y="39928"/>
                  </a:lnTo>
                  <a:lnTo>
                    <a:pt x="158165" y="39928"/>
                  </a:lnTo>
                  <a:lnTo>
                    <a:pt x="161378" y="36753"/>
                  </a:lnTo>
                  <a:lnTo>
                    <a:pt x="161378" y="35140"/>
                  </a:lnTo>
                  <a:lnTo>
                    <a:pt x="162941" y="33553"/>
                  </a:lnTo>
                  <a:lnTo>
                    <a:pt x="162941" y="319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4193908" y="6537020"/>
              <a:ext cx="902969" cy="2631440"/>
            </a:xfrm>
            <a:custGeom>
              <a:avLst/>
              <a:gdLst/>
              <a:ahLst/>
              <a:cxnLst/>
              <a:rect l="l" t="t" r="r" b="b"/>
              <a:pathLst>
                <a:path w="902970" h="2631440">
                  <a:moveTo>
                    <a:pt x="0" y="0"/>
                  </a:moveTo>
                  <a:lnTo>
                    <a:pt x="0" y="2631351"/>
                  </a:lnTo>
                </a:path>
                <a:path w="902970" h="2631440">
                  <a:moveTo>
                    <a:pt x="902703" y="84683"/>
                  </a:moveTo>
                  <a:lnTo>
                    <a:pt x="902703" y="2372537"/>
                  </a:lnTo>
                </a:path>
                <a:path w="902970" h="2631440">
                  <a:moveTo>
                    <a:pt x="0" y="75107"/>
                  </a:moveTo>
                  <a:lnTo>
                    <a:pt x="902703" y="148589"/>
                  </a:lnTo>
                </a:path>
                <a:path w="902970" h="2631440">
                  <a:moveTo>
                    <a:pt x="0" y="226872"/>
                  </a:moveTo>
                  <a:lnTo>
                    <a:pt x="902703" y="281190"/>
                  </a:lnTo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230662" y="6624903"/>
              <a:ext cx="708025" cy="135890"/>
            </a:xfrm>
            <a:custGeom>
              <a:avLst/>
              <a:gdLst/>
              <a:ahLst/>
              <a:cxnLst/>
              <a:rect l="l" t="t" r="r" b="b"/>
              <a:pathLst>
                <a:path w="708025" h="135890">
                  <a:moveTo>
                    <a:pt x="14389" y="111836"/>
                  </a:moveTo>
                  <a:lnTo>
                    <a:pt x="0" y="110248"/>
                  </a:lnTo>
                  <a:lnTo>
                    <a:pt x="0" y="123037"/>
                  </a:lnTo>
                  <a:lnTo>
                    <a:pt x="14389" y="124625"/>
                  </a:lnTo>
                  <a:lnTo>
                    <a:pt x="14389" y="111836"/>
                  </a:lnTo>
                  <a:close/>
                </a:path>
                <a:path w="708025" h="135890">
                  <a:moveTo>
                    <a:pt x="14389" y="92659"/>
                  </a:moveTo>
                  <a:lnTo>
                    <a:pt x="0" y="91059"/>
                  </a:lnTo>
                  <a:lnTo>
                    <a:pt x="0" y="105435"/>
                  </a:lnTo>
                  <a:lnTo>
                    <a:pt x="14389" y="107035"/>
                  </a:lnTo>
                  <a:lnTo>
                    <a:pt x="14389" y="92659"/>
                  </a:lnTo>
                  <a:close/>
                </a:path>
                <a:path w="708025" h="135890">
                  <a:moveTo>
                    <a:pt x="14389" y="75095"/>
                  </a:moveTo>
                  <a:lnTo>
                    <a:pt x="0" y="73482"/>
                  </a:lnTo>
                  <a:lnTo>
                    <a:pt x="0" y="87871"/>
                  </a:lnTo>
                  <a:lnTo>
                    <a:pt x="14389" y="89458"/>
                  </a:lnTo>
                  <a:lnTo>
                    <a:pt x="14389" y="75095"/>
                  </a:lnTo>
                  <a:close/>
                </a:path>
                <a:path w="708025" h="135890">
                  <a:moveTo>
                    <a:pt x="14389" y="55918"/>
                  </a:moveTo>
                  <a:lnTo>
                    <a:pt x="0" y="54330"/>
                  </a:lnTo>
                  <a:lnTo>
                    <a:pt x="0" y="68694"/>
                  </a:lnTo>
                  <a:lnTo>
                    <a:pt x="14389" y="70281"/>
                  </a:lnTo>
                  <a:lnTo>
                    <a:pt x="14389" y="55918"/>
                  </a:lnTo>
                  <a:close/>
                </a:path>
                <a:path w="708025" h="135890">
                  <a:moveTo>
                    <a:pt x="14389" y="38341"/>
                  </a:moveTo>
                  <a:lnTo>
                    <a:pt x="0" y="36753"/>
                  </a:lnTo>
                  <a:lnTo>
                    <a:pt x="0" y="51130"/>
                  </a:lnTo>
                  <a:lnTo>
                    <a:pt x="14389" y="52717"/>
                  </a:lnTo>
                  <a:lnTo>
                    <a:pt x="14389" y="38341"/>
                  </a:lnTo>
                  <a:close/>
                </a:path>
                <a:path w="708025" h="135890">
                  <a:moveTo>
                    <a:pt x="14389" y="19177"/>
                  </a:moveTo>
                  <a:lnTo>
                    <a:pt x="0" y="19177"/>
                  </a:lnTo>
                  <a:lnTo>
                    <a:pt x="0" y="31953"/>
                  </a:lnTo>
                  <a:lnTo>
                    <a:pt x="14389" y="33553"/>
                  </a:lnTo>
                  <a:lnTo>
                    <a:pt x="14389" y="19177"/>
                  </a:lnTo>
                  <a:close/>
                </a:path>
                <a:path w="708025" h="135890">
                  <a:moveTo>
                    <a:pt x="14389" y="1600"/>
                  </a:moveTo>
                  <a:lnTo>
                    <a:pt x="0" y="0"/>
                  </a:lnTo>
                  <a:lnTo>
                    <a:pt x="0" y="14376"/>
                  </a:lnTo>
                  <a:lnTo>
                    <a:pt x="14389" y="15976"/>
                  </a:lnTo>
                  <a:lnTo>
                    <a:pt x="14389" y="1600"/>
                  </a:lnTo>
                  <a:close/>
                </a:path>
                <a:path w="708025" h="135890">
                  <a:moveTo>
                    <a:pt x="31953" y="111836"/>
                  </a:moveTo>
                  <a:lnTo>
                    <a:pt x="17589" y="111836"/>
                  </a:lnTo>
                  <a:lnTo>
                    <a:pt x="17589" y="124625"/>
                  </a:lnTo>
                  <a:lnTo>
                    <a:pt x="31953" y="126212"/>
                  </a:lnTo>
                  <a:lnTo>
                    <a:pt x="31953" y="111836"/>
                  </a:lnTo>
                  <a:close/>
                </a:path>
                <a:path w="708025" h="135890">
                  <a:moveTo>
                    <a:pt x="31953" y="94259"/>
                  </a:moveTo>
                  <a:lnTo>
                    <a:pt x="17589" y="92659"/>
                  </a:lnTo>
                  <a:lnTo>
                    <a:pt x="17589" y="107035"/>
                  </a:lnTo>
                  <a:lnTo>
                    <a:pt x="31953" y="108635"/>
                  </a:lnTo>
                  <a:lnTo>
                    <a:pt x="31953" y="94259"/>
                  </a:lnTo>
                  <a:close/>
                </a:path>
                <a:path w="708025" h="135890">
                  <a:moveTo>
                    <a:pt x="31953" y="76682"/>
                  </a:moveTo>
                  <a:lnTo>
                    <a:pt x="17589" y="75095"/>
                  </a:lnTo>
                  <a:lnTo>
                    <a:pt x="17589" y="89458"/>
                  </a:lnTo>
                  <a:lnTo>
                    <a:pt x="31953" y="89458"/>
                  </a:lnTo>
                  <a:lnTo>
                    <a:pt x="31953" y="76682"/>
                  </a:lnTo>
                  <a:close/>
                </a:path>
                <a:path w="708025" h="135890">
                  <a:moveTo>
                    <a:pt x="31953" y="57518"/>
                  </a:moveTo>
                  <a:lnTo>
                    <a:pt x="17589" y="55918"/>
                  </a:lnTo>
                  <a:lnTo>
                    <a:pt x="17589" y="70281"/>
                  </a:lnTo>
                  <a:lnTo>
                    <a:pt x="31953" y="71882"/>
                  </a:lnTo>
                  <a:lnTo>
                    <a:pt x="31953" y="57518"/>
                  </a:lnTo>
                  <a:close/>
                </a:path>
                <a:path w="708025" h="135890">
                  <a:moveTo>
                    <a:pt x="31953" y="39941"/>
                  </a:moveTo>
                  <a:lnTo>
                    <a:pt x="17589" y="38341"/>
                  </a:lnTo>
                  <a:lnTo>
                    <a:pt x="17589" y="52717"/>
                  </a:lnTo>
                  <a:lnTo>
                    <a:pt x="31953" y="54330"/>
                  </a:lnTo>
                  <a:lnTo>
                    <a:pt x="31953" y="39941"/>
                  </a:lnTo>
                  <a:close/>
                </a:path>
                <a:path w="708025" h="135890">
                  <a:moveTo>
                    <a:pt x="31953" y="20764"/>
                  </a:moveTo>
                  <a:lnTo>
                    <a:pt x="17589" y="19177"/>
                  </a:lnTo>
                  <a:lnTo>
                    <a:pt x="17589" y="33553"/>
                  </a:lnTo>
                  <a:lnTo>
                    <a:pt x="31953" y="35140"/>
                  </a:lnTo>
                  <a:lnTo>
                    <a:pt x="31953" y="20764"/>
                  </a:lnTo>
                  <a:close/>
                </a:path>
                <a:path w="708025" h="135890">
                  <a:moveTo>
                    <a:pt x="31953" y="3187"/>
                  </a:moveTo>
                  <a:lnTo>
                    <a:pt x="17589" y="1600"/>
                  </a:lnTo>
                  <a:lnTo>
                    <a:pt x="17589" y="15976"/>
                  </a:lnTo>
                  <a:lnTo>
                    <a:pt x="31953" y="17576"/>
                  </a:lnTo>
                  <a:lnTo>
                    <a:pt x="31953" y="3187"/>
                  </a:lnTo>
                  <a:close/>
                </a:path>
                <a:path w="708025" h="135890">
                  <a:moveTo>
                    <a:pt x="49517" y="113436"/>
                  </a:moveTo>
                  <a:lnTo>
                    <a:pt x="35128" y="111836"/>
                  </a:lnTo>
                  <a:lnTo>
                    <a:pt x="35128" y="126212"/>
                  </a:lnTo>
                  <a:lnTo>
                    <a:pt x="49517" y="126212"/>
                  </a:lnTo>
                  <a:lnTo>
                    <a:pt x="49517" y="113436"/>
                  </a:lnTo>
                  <a:close/>
                </a:path>
                <a:path w="708025" h="135890">
                  <a:moveTo>
                    <a:pt x="49517" y="95859"/>
                  </a:moveTo>
                  <a:lnTo>
                    <a:pt x="35128" y="94259"/>
                  </a:lnTo>
                  <a:lnTo>
                    <a:pt x="35128" y="108635"/>
                  </a:lnTo>
                  <a:lnTo>
                    <a:pt x="49517" y="108635"/>
                  </a:lnTo>
                  <a:lnTo>
                    <a:pt x="49517" y="95859"/>
                  </a:lnTo>
                  <a:close/>
                </a:path>
                <a:path w="708025" h="135890">
                  <a:moveTo>
                    <a:pt x="49517" y="76682"/>
                  </a:moveTo>
                  <a:lnTo>
                    <a:pt x="35128" y="76682"/>
                  </a:lnTo>
                  <a:lnTo>
                    <a:pt x="35128" y="89458"/>
                  </a:lnTo>
                  <a:lnTo>
                    <a:pt x="49517" y="91059"/>
                  </a:lnTo>
                  <a:lnTo>
                    <a:pt x="49517" y="76682"/>
                  </a:lnTo>
                  <a:close/>
                </a:path>
                <a:path w="708025" h="135890">
                  <a:moveTo>
                    <a:pt x="49517" y="59105"/>
                  </a:moveTo>
                  <a:lnTo>
                    <a:pt x="35128" y="57518"/>
                  </a:lnTo>
                  <a:lnTo>
                    <a:pt x="35128" y="71882"/>
                  </a:lnTo>
                  <a:lnTo>
                    <a:pt x="49517" y="73482"/>
                  </a:lnTo>
                  <a:lnTo>
                    <a:pt x="49517" y="59105"/>
                  </a:lnTo>
                  <a:close/>
                </a:path>
                <a:path w="708025" h="135890">
                  <a:moveTo>
                    <a:pt x="49517" y="41529"/>
                  </a:moveTo>
                  <a:lnTo>
                    <a:pt x="35128" y="39941"/>
                  </a:lnTo>
                  <a:lnTo>
                    <a:pt x="35128" y="54330"/>
                  </a:lnTo>
                  <a:lnTo>
                    <a:pt x="49517" y="54330"/>
                  </a:lnTo>
                  <a:lnTo>
                    <a:pt x="49517" y="41529"/>
                  </a:lnTo>
                  <a:close/>
                </a:path>
                <a:path w="708025" h="135890">
                  <a:moveTo>
                    <a:pt x="49517" y="22377"/>
                  </a:moveTo>
                  <a:lnTo>
                    <a:pt x="35128" y="20764"/>
                  </a:lnTo>
                  <a:lnTo>
                    <a:pt x="35128" y="35140"/>
                  </a:lnTo>
                  <a:lnTo>
                    <a:pt x="49517" y="36753"/>
                  </a:lnTo>
                  <a:lnTo>
                    <a:pt x="49517" y="22377"/>
                  </a:lnTo>
                  <a:close/>
                </a:path>
                <a:path w="708025" h="135890">
                  <a:moveTo>
                    <a:pt x="49517" y="4800"/>
                  </a:moveTo>
                  <a:lnTo>
                    <a:pt x="35128" y="3187"/>
                  </a:lnTo>
                  <a:lnTo>
                    <a:pt x="35128" y="17576"/>
                  </a:lnTo>
                  <a:lnTo>
                    <a:pt x="49517" y="19177"/>
                  </a:lnTo>
                  <a:lnTo>
                    <a:pt x="49517" y="4800"/>
                  </a:lnTo>
                  <a:close/>
                </a:path>
                <a:path w="708025" h="135890">
                  <a:moveTo>
                    <a:pt x="67094" y="113436"/>
                  </a:moveTo>
                  <a:lnTo>
                    <a:pt x="54330" y="113436"/>
                  </a:lnTo>
                  <a:lnTo>
                    <a:pt x="54330" y="127800"/>
                  </a:lnTo>
                  <a:lnTo>
                    <a:pt x="67094" y="127800"/>
                  </a:lnTo>
                  <a:lnTo>
                    <a:pt x="67094" y="113436"/>
                  </a:lnTo>
                  <a:close/>
                </a:path>
                <a:path w="708025" h="135890">
                  <a:moveTo>
                    <a:pt x="67094" y="95859"/>
                  </a:moveTo>
                  <a:lnTo>
                    <a:pt x="54330" y="95859"/>
                  </a:lnTo>
                  <a:lnTo>
                    <a:pt x="54330" y="108635"/>
                  </a:lnTo>
                  <a:lnTo>
                    <a:pt x="67094" y="110248"/>
                  </a:lnTo>
                  <a:lnTo>
                    <a:pt x="67094" y="95859"/>
                  </a:lnTo>
                  <a:close/>
                </a:path>
                <a:path w="708025" h="135890">
                  <a:moveTo>
                    <a:pt x="67094" y="78295"/>
                  </a:moveTo>
                  <a:lnTo>
                    <a:pt x="54330" y="76682"/>
                  </a:lnTo>
                  <a:lnTo>
                    <a:pt x="54330" y="91059"/>
                  </a:lnTo>
                  <a:lnTo>
                    <a:pt x="67094" y="91059"/>
                  </a:lnTo>
                  <a:lnTo>
                    <a:pt x="67094" y="78295"/>
                  </a:lnTo>
                  <a:close/>
                </a:path>
                <a:path w="708025" h="135890">
                  <a:moveTo>
                    <a:pt x="67094" y="60706"/>
                  </a:moveTo>
                  <a:lnTo>
                    <a:pt x="54330" y="59105"/>
                  </a:lnTo>
                  <a:lnTo>
                    <a:pt x="54330" y="73482"/>
                  </a:lnTo>
                  <a:lnTo>
                    <a:pt x="67094" y="73482"/>
                  </a:lnTo>
                  <a:lnTo>
                    <a:pt x="67094" y="60706"/>
                  </a:lnTo>
                  <a:close/>
                </a:path>
                <a:path w="708025" h="135890">
                  <a:moveTo>
                    <a:pt x="67094" y="43141"/>
                  </a:moveTo>
                  <a:lnTo>
                    <a:pt x="54330" y="41529"/>
                  </a:lnTo>
                  <a:lnTo>
                    <a:pt x="54330" y="54330"/>
                  </a:lnTo>
                  <a:lnTo>
                    <a:pt x="67094" y="55918"/>
                  </a:lnTo>
                  <a:lnTo>
                    <a:pt x="67094" y="43141"/>
                  </a:lnTo>
                  <a:close/>
                </a:path>
                <a:path w="708025" h="135890">
                  <a:moveTo>
                    <a:pt x="67094" y="23964"/>
                  </a:moveTo>
                  <a:lnTo>
                    <a:pt x="54330" y="22377"/>
                  </a:lnTo>
                  <a:lnTo>
                    <a:pt x="54330" y="36753"/>
                  </a:lnTo>
                  <a:lnTo>
                    <a:pt x="67094" y="38341"/>
                  </a:lnTo>
                  <a:lnTo>
                    <a:pt x="67094" y="23964"/>
                  </a:lnTo>
                  <a:close/>
                </a:path>
                <a:path w="708025" h="135890">
                  <a:moveTo>
                    <a:pt x="67094" y="6388"/>
                  </a:moveTo>
                  <a:lnTo>
                    <a:pt x="54330" y="4800"/>
                  </a:lnTo>
                  <a:lnTo>
                    <a:pt x="54330" y="19177"/>
                  </a:lnTo>
                  <a:lnTo>
                    <a:pt x="67094" y="19177"/>
                  </a:lnTo>
                  <a:lnTo>
                    <a:pt x="67094" y="6388"/>
                  </a:lnTo>
                  <a:close/>
                </a:path>
                <a:path w="708025" h="135890">
                  <a:moveTo>
                    <a:pt x="84683" y="115023"/>
                  </a:moveTo>
                  <a:lnTo>
                    <a:pt x="70307" y="115023"/>
                  </a:lnTo>
                  <a:lnTo>
                    <a:pt x="70307" y="127800"/>
                  </a:lnTo>
                  <a:lnTo>
                    <a:pt x="84683" y="129400"/>
                  </a:lnTo>
                  <a:lnTo>
                    <a:pt x="84683" y="115023"/>
                  </a:lnTo>
                  <a:close/>
                </a:path>
                <a:path w="708025" h="135890">
                  <a:moveTo>
                    <a:pt x="84683" y="97447"/>
                  </a:moveTo>
                  <a:lnTo>
                    <a:pt x="70307" y="97447"/>
                  </a:lnTo>
                  <a:lnTo>
                    <a:pt x="70307" y="110248"/>
                  </a:lnTo>
                  <a:lnTo>
                    <a:pt x="84683" y="111836"/>
                  </a:lnTo>
                  <a:lnTo>
                    <a:pt x="84683" y="97447"/>
                  </a:lnTo>
                  <a:close/>
                </a:path>
                <a:path w="708025" h="135890">
                  <a:moveTo>
                    <a:pt x="84683" y="79895"/>
                  </a:moveTo>
                  <a:lnTo>
                    <a:pt x="70307" y="78295"/>
                  </a:lnTo>
                  <a:lnTo>
                    <a:pt x="70307" y="92659"/>
                  </a:lnTo>
                  <a:lnTo>
                    <a:pt x="84683" y="92659"/>
                  </a:lnTo>
                  <a:lnTo>
                    <a:pt x="84683" y="79895"/>
                  </a:lnTo>
                  <a:close/>
                </a:path>
                <a:path w="708025" h="135890">
                  <a:moveTo>
                    <a:pt x="84683" y="62318"/>
                  </a:moveTo>
                  <a:lnTo>
                    <a:pt x="70307" y="60706"/>
                  </a:lnTo>
                  <a:lnTo>
                    <a:pt x="70307" y="75095"/>
                  </a:lnTo>
                  <a:lnTo>
                    <a:pt x="84683" y="75095"/>
                  </a:lnTo>
                  <a:lnTo>
                    <a:pt x="84683" y="62318"/>
                  </a:lnTo>
                  <a:close/>
                </a:path>
                <a:path w="708025" h="135890">
                  <a:moveTo>
                    <a:pt x="84683" y="43141"/>
                  </a:moveTo>
                  <a:lnTo>
                    <a:pt x="70307" y="43141"/>
                  </a:lnTo>
                  <a:lnTo>
                    <a:pt x="70307" y="55918"/>
                  </a:lnTo>
                  <a:lnTo>
                    <a:pt x="84683" y="57518"/>
                  </a:lnTo>
                  <a:lnTo>
                    <a:pt x="84683" y="43141"/>
                  </a:lnTo>
                  <a:close/>
                </a:path>
                <a:path w="708025" h="135890">
                  <a:moveTo>
                    <a:pt x="84683" y="25565"/>
                  </a:moveTo>
                  <a:lnTo>
                    <a:pt x="70307" y="23964"/>
                  </a:lnTo>
                  <a:lnTo>
                    <a:pt x="70307" y="38341"/>
                  </a:lnTo>
                  <a:lnTo>
                    <a:pt x="84683" y="39941"/>
                  </a:lnTo>
                  <a:lnTo>
                    <a:pt x="84683" y="25565"/>
                  </a:lnTo>
                  <a:close/>
                </a:path>
                <a:path w="708025" h="135890">
                  <a:moveTo>
                    <a:pt x="84683" y="7988"/>
                  </a:moveTo>
                  <a:lnTo>
                    <a:pt x="70307" y="6388"/>
                  </a:lnTo>
                  <a:lnTo>
                    <a:pt x="70307" y="19177"/>
                  </a:lnTo>
                  <a:lnTo>
                    <a:pt x="84683" y="20764"/>
                  </a:lnTo>
                  <a:lnTo>
                    <a:pt x="84683" y="7988"/>
                  </a:lnTo>
                  <a:close/>
                </a:path>
                <a:path w="708025" h="135890">
                  <a:moveTo>
                    <a:pt x="102260" y="116624"/>
                  </a:moveTo>
                  <a:lnTo>
                    <a:pt x="87896" y="115023"/>
                  </a:lnTo>
                  <a:lnTo>
                    <a:pt x="87896" y="129400"/>
                  </a:lnTo>
                  <a:lnTo>
                    <a:pt x="102260" y="131000"/>
                  </a:lnTo>
                  <a:lnTo>
                    <a:pt x="102260" y="116624"/>
                  </a:lnTo>
                  <a:close/>
                </a:path>
                <a:path w="708025" h="135890">
                  <a:moveTo>
                    <a:pt x="102260" y="99034"/>
                  </a:moveTo>
                  <a:lnTo>
                    <a:pt x="87896" y="97447"/>
                  </a:lnTo>
                  <a:lnTo>
                    <a:pt x="87896" y="111836"/>
                  </a:lnTo>
                  <a:lnTo>
                    <a:pt x="102260" y="111836"/>
                  </a:lnTo>
                  <a:lnTo>
                    <a:pt x="102260" y="99034"/>
                  </a:lnTo>
                  <a:close/>
                </a:path>
                <a:path w="708025" h="135890">
                  <a:moveTo>
                    <a:pt x="102260" y="79895"/>
                  </a:moveTo>
                  <a:lnTo>
                    <a:pt x="87896" y="79895"/>
                  </a:lnTo>
                  <a:lnTo>
                    <a:pt x="87896" y="92659"/>
                  </a:lnTo>
                  <a:lnTo>
                    <a:pt x="102260" y="94259"/>
                  </a:lnTo>
                  <a:lnTo>
                    <a:pt x="102260" y="79895"/>
                  </a:lnTo>
                  <a:close/>
                </a:path>
                <a:path w="708025" h="135890">
                  <a:moveTo>
                    <a:pt x="102260" y="62318"/>
                  </a:moveTo>
                  <a:lnTo>
                    <a:pt x="87896" y="62318"/>
                  </a:lnTo>
                  <a:lnTo>
                    <a:pt x="87896" y="75095"/>
                  </a:lnTo>
                  <a:lnTo>
                    <a:pt x="102260" y="76682"/>
                  </a:lnTo>
                  <a:lnTo>
                    <a:pt x="102260" y="62318"/>
                  </a:lnTo>
                  <a:close/>
                </a:path>
                <a:path w="708025" h="135890">
                  <a:moveTo>
                    <a:pt x="102260" y="44729"/>
                  </a:moveTo>
                  <a:lnTo>
                    <a:pt x="87896" y="43141"/>
                  </a:lnTo>
                  <a:lnTo>
                    <a:pt x="87896" y="57518"/>
                  </a:lnTo>
                  <a:lnTo>
                    <a:pt x="102260" y="59105"/>
                  </a:lnTo>
                  <a:lnTo>
                    <a:pt x="102260" y="44729"/>
                  </a:lnTo>
                  <a:close/>
                </a:path>
                <a:path w="708025" h="135890">
                  <a:moveTo>
                    <a:pt x="102260" y="27165"/>
                  </a:moveTo>
                  <a:lnTo>
                    <a:pt x="87896" y="25565"/>
                  </a:lnTo>
                  <a:lnTo>
                    <a:pt x="87896" y="39941"/>
                  </a:lnTo>
                  <a:lnTo>
                    <a:pt x="102260" y="41529"/>
                  </a:lnTo>
                  <a:lnTo>
                    <a:pt x="102260" y="27165"/>
                  </a:lnTo>
                  <a:close/>
                </a:path>
                <a:path w="708025" h="135890">
                  <a:moveTo>
                    <a:pt x="102260" y="7988"/>
                  </a:moveTo>
                  <a:lnTo>
                    <a:pt x="87896" y="7988"/>
                  </a:lnTo>
                  <a:lnTo>
                    <a:pt x="87896" y="20764"/>
                  </a:lnTo>
                  <a:lnTo>
                    <a:pt x="102260" y="22377"/>
                  </a:lnTo>
                  <a:lnTo>
                    <a:pt x="102260" y="7988"/>
                  </a:lnTo>
                  <a:close/>
                </a:path>
                <a:path w="708025" h="135890">
                  <a:moveTo>
                    <a:pt x="118224" y="118249"/>
                  </a:moveTo>
                  <a:lnTo>
                    <a:pt x="105435" y="116624"/>
                  </a:lnTo>
                  <a:lnTo>
                    <a:pt x="105435" y="131000"/>
                  </a:lnTo>
                  <a:lnTo>
                    <a:pt x="118224" y="131000"/>
                  </a:lnTo>
                  <a:lnTo>
                    <a:pt x="118224" y="118249"/>
                  </a:lnTo>
                  <a:close/>
                </a:path>
                <a:path w="708025" h="135890">
                  <a:moveTo>
                    <a:pt x="118224" y="100647"/>
                  </a:moveTo>
                  <a:lnTo>
                    <a:pt x="105435" y="99034"/>
                  </a:lnTo>
                  <a:lnTo>
                    <a:pt x="105435" y="111836"/>
                  </a:lnTo>
                  <a:lnTo>
                    <a:pt x="118224" y="113436"/>
                  </a:lnTo>
                  <a:lnTo>
                    <a:pt x="118224" y="100647"/>
                  </a:lnTo>
                  <a:close/>
                </a:path>
                <a:path w="708025" h="135890">
                  <a:moveTo>
                    <a:pt x="118224" y="81470"/>
                  </a:moveTo>
                  <a:lnTo>
                    <a:pt x="105435" y="81470"/>
                  </a:lnTo>
                  <a:lnTo>
                    <a:pt x="105435" y="94259"/>
                  </a:lnTo>
                  <a:lnTo>
                    <a:pt x="118224" y="95859"/>
                  </a:lnTo>
                  <a:lnTo>
                    <a:pt x="118224" y="81470"/>
                  </a:lnTo>
                  <a:close/>
                </a:path>
                <a:path w="708025" h="135890">
                  <a:moveTo>
                    <a:pt x="118224" y="63906"/>
                  </a:moveTo>
                  <a:lnTo>
                    <a:pt x="105435" y="63906"/>
                  </a:lnTo>
                  <a:lnTo>
                    <a:pt x="105435" y="76682"/>
                  </a:lnTo>
                  <a:lnTo>
                    <a:pt x="118224" y="76682"/>
                  </a:lnTo>
                  <a:lnTo>
                    <a:pt x="118224" y="63906"/>
                  </a:lnTo>
                  <a:close/>
                </a:path>
                <a:path w="708025" h="135890">
                  <a:moveTo>
                    <a:pt x="118224" y="46316"/>
                  </a:moveTo>
                  <a:lnTo>
                    <a:pt x="105435" y="44729"/>
                  </a:lnTo>
                  <a:lnTo>
                    <a:pt x="105435" y="59105"/>
                  </a:lnTo>
                  <a:lnTo>
                    <a:pt x="118224" y="59105"/>
                  </a:lnTo>
                  <a:lnTo>
                    <a:pt x="118224" y="46316"/>
                  </a:lnTo>
                  <a:close/>
                </a:path>
                <a:path w="708025" h="135890">
                  <a:moveTo>
                    <a:pt x="118224" y="28752"/>
                  </a:moveTo>
                  <a:lnTo>
                    <a:pt x="105435" y="27165"/>
                  </a:lnTo>
                  <a:lnTo>
                    <a:pt x="105435" y="41529"/>
                  </a:lnTo>
                  <a:lnTo>
                    <a:pt x="118224" y="41529"/>
                  </a:lnTo>
                  <a:lnTo>
                    <a:pt x="118224" y="28752"/>
                  </a:lnTo>
                  <a:close/>
                </a:path>
                <a:path w="708025" h="135890">
                  <a:moveTo>
                    <a:pt x="118224" y="9575"/>
                  </a:moveTo>
                  <a:lnTo>
                    <a:pt x="105435" y="9575"/>
                  </a:lnTo>
                  <a:lnTo>
                    <a:pt x="105435" y="22377"/>
                  </a:lnTo>
                  <a:lnTo>
                    <a:pt x="118224" y="23964"/>
                  </a:lnTo>
                  <a:lnTo>
                    <a:pt x="118224" y="9575"/>
                  </a:lnTo>
                  <a:close/>
                </a:path>
                <a:path w="708025" h="135890">
                  <a:moveTo>
                    <a:pt x="135801" y="118249"/>
                  </a:moveTo>
                  <a:lnTo>
                    <a:pt x="123024" y="118249"/>
                  </a:lnTo>
                  <a:lnTo>
                    <a:pt x="123024" y="132600"/>
                  </a:lnTo>
                  <a:lnTo>
                    <a:pt x="135801" y="132600"/>
                  </a:lnTo>
                  <a:lnTo>
                    <a:pt x="135801" y="118249"/>
                  </a:lnTo>
                  <a:close/>
                </a:path>
                <a:path w="708025" h="135890">
                  <a:moveTo>
                    <a:pt x="135801" y="100647"/>
                  </a:moveTo>
                  <a:lnTo>
                    <a:pt x="123024" y="100647"/>
                  </a:lnTo>
                  <a:lnTo>
                    <a:pt x="123024" y="113436"/>
                  </a:lnTo>
                  <a:lnTo>
                    <a:pt x="135801" y="115023"/>
                  </a:lnTo>
                  <a:lnTo>
                    <a:pt x="135801" y="100647"/>
                  </a:lnTo>
                  <a:close/>
                </a:path>
                <a:path w="708025" h="135890">
                  <a:moveTo>
                    <a:pt x="135801" y="83083"/>
                  </a:moveTo>
                  <a:lnTo>
                    <a:pt x="123024" y="81470"/>
                  </a:lnTo>
                  <a:lnTo>
                    <a:pt x="123024" y="95859"/>
                  </a:lnTo>
                  <a:lnTo>
                    <a:pt x="135801" y="97447"/>
                  </a:lnTo>
                  <a:lnTo>
                    <a:pt x="135801" y="83083"/>
                  </a:lnTo>
                  <a:close/>
                </a:path>
                <a:path w="708025" h="135890">
                  <a:moveTo>
                    <a:pt x="135801" y="65493"/>
                  </a:moveTo>
                  <a:lnTo>
                    <a:pt x="123024" y="63906"/>
                  </a:lnTo>
                  <a:lnTo>
                    <a:pt x="123024" y="78295"/>
                  </a:lnTo>
                  <a:lnTo>
                    <a:pt x="135801" y="78295"/>
                  </a:lnTo>
                  <a:lnTo>
                    <a:pt x="135801" y="65493"/>
                  </a:lnTo>
                  <a:close/>
                </a:path>
                <a:path w="708025" h="135890">
                  <a:moveTo>
                    <a:pt x="135801" y="47929"/>
                  </a:moveTo>
                  <a:lnTo>
                    <a:pt x="123024" y="46316"/>
                  </a:lnTo>
                  <a:lnTo>
                    <a:pt x="123024" y="60706"/>
                  </a:lnTo>
                  <a:lnTo>
                    <a:pt x="135801" y="60706"/>
                  </a:lnTo>
                  <a:lnTo>
                    <a:pt x="135801" y="47929"/>
                  </a:lnTo>
                  <a:close/>
                </a:path>
                <a:path w="708025" h="135890">
                  <a:moveTo>
                    <a:pt x="135801" y="30365"/>
                  </a:moveTo>
                  <a:lnTo>
                    <a:pt x="123024" y="28752"/>
                  </a:lnTo>
                  <a:lnTo>
                    <a:pt x="123024" y="43141"/>
                  </a:lnTo>
                  <a:lnTo>
                    <a:pt x="135801" y="43141"/>
                  </a:lnTo>
                  <a:lnTo>
                    <a:pt x="135801" y="30365"/>
                  </a:lnTo>
                  <a:close/>
                </a:path>
                <a:path w="708025" h="135890">
                  <a:moveTo>
                    <a:pt x="135801" y="11163"/>
                  </a:moveTo>
                  <a:lnTo>
                    <a:pt x="123024" y="11163"/>
                  </a:lnTo>
                  <a:lnTo>
                    <a:pt x="123024" y="23964"/>
                  </a:lnTo>
                  <a:lnTo>
                    <a:pt x="135801" y="25565"/>
                  </a:lnTo>
                  <a:lnTo>
                    <a:pt x="135801" y="11163"/>
                  </a:lnTo>
                  <a:close/>
                </a:path>
                <a:path w="708025" h="135890">
                  <a:moveTo>
                    <a:pt x="153365" y="119837"/>
                  </a:moveTo>
                  <a:lnTo>
                    <a:pt x="140563" y="119837"/>
                  </a:lnTo>
                  <a:lnTo>
                    <a:pt x="140563" y="132588"/>
                  </a:lnTo>
                  <a:lnTo>
                    <a:pt x="153365" y="134188"/>
                  </a:lnTo>
                  <a:lnTo>
                    <a:pt x="153365" y="119837"/>
                  </a:lnTo>
                  <a:close/>
                </a:path>
                <a:path w="708025" h="135890">
                  <a:moveTo>
                    <a:pt x="153365" y="102235"/>
                  </a:moveTo>
                  <a:lnTo>
                    <a:pt x="140563" y="100647"/>
                  </a:lnTo>
                  <a:lnTo>
                    <a:pt x="140563" y="115023"/>
                  </a:lnTo>
                  <a:lnTo>
                    <a:pt x="153365" y="115023"/>
                  </a:lnTo>
                  <a:lnTo>
                    <a:pt x="153365" y="102235"/>
                  </a:lnTo>
                  <a:close/>
                </a:path>
                <a:path w="708025" h="135890">
                  <a:moveTo>
                    <a:pt x="153365" y="84670"/>
                  </a:moveTo>
                  <a:lnTo>
                    <a:pt x="140563" y="83083"/>
                  </a:lnTo>
                  <a:lnTo>
                    <a:pt x="140563" y="97447"/>
                  </a:lnTo>
                  <a:lnTo>
                    <a:pt x="153365" y="97447"/>
                  </a:lnTo>
                  <a:lnTo>
                    <a:pt x="153365" y="84670"/>
                  </a:lnTo>
                  <a:close/>
                </a:path>
                <a:path w="708025" h="135890">
                  <a:moveTo>
                    <a:pt x="153365" y="65493"/>
                  </a:moveTo>
                  <a:lnTo>
                    <a:pt x="140563" y="65493"/>
                  </a:lnTo>
                  <a:lnTo>
                    <a:pt x="140563" y="78295"/>
                  </a:lnTo>
                  <a:lnTo>
                    <a:pt x="153365" y="79895"/>
                  </a:lnTo>
                  <a:lnTo>
                    <a:pt x="153365" y="65493"/>
                  </a:lnTo>
                  <a:close/>
                </a:path>
                <a:path w="708025" h="135890">
                  <a:moveTo>
                    <a:pt x="153365" y="49530"/>
                  </a:moveTo>
                  <a:lnTo>
                    <a:pt x="140563" y="47929"/>
                  </a:lnTo>
                  <a:lnTo>
                    <a:pt x="140563" y="60706"/>
                  </a:lnTo>
                  <a:lnTo>
                    <a:pt x="153365" y="62318"/>
                  </a:lnTo>
                  <a:lnTo>
                    <a:pt x="153365" y="49530"/>
                  </a:lnTo>
                  <a:close/>
                </a:path>
                <a:path w="708025" h="135890">
                  <a:moveTo>
                    <a:pt x="153365" y="30365"/>
                  </a:moveTo>
                  <a:lnTo>
                    <a:pt x="140563" y="30365"/>
                  </a:lnTo>
                  <a:lnTo>
                    <a:pt x="140563" y="43141"/>
                  </a:lnTo>
                  <a:lnTo>
                    <a:pt x="153365" y="44729"/>
                  </a:lnTo>
                  <a:lnTo>
                    <a:pt x="153365" y="30365"/>
                  </a:lnTo>
                  <a:close/>
                </a:path>
                <a:path w="708025" h="135890">
                  <a:moveTo>
                    <a:pt x="153365" y="12776"/>
                  </a:moveTo>
                  <a:lnTo>
                    <a:pt x="140563" y="11163"/>
                  </a:lnTo>
                  <a:lnTo>
                    <a:pt x="140563" y="25565"/>
                  </a:lnTo>
                  <a:lnTo>
                    <a:pt x="153365" y="27165"/>
                  </a:lnTo>
                  <a:lnTo>
                    <a:pt x="153365" y="12776"/>
                  </a:lnTo>
                  <a:close/>
                </a:path>
                <a:path w="708025" h="135890">
                  <a:moveTo>
                    <a:pt x="169367" y="121450"/>
                  </a:moveTo>
                  <a:lnTo>
                    <a:pt x="158178" y="119837"/>
                  </a:lnTo>
                  <a:lnTo>
                    <a:pt x="158178" y="134188"/>
                  </a:lnTo>
                  <a:lnTo>
                    <a:pt x="169367" y="135801"/>
                  </a:lnTo>
                  <a:lnTo>
                    <a:pt x="169367" y="121450"/>
                  </a:lnTo>
                  <a:close/>
                </a:path>
                <a:path w="708025" h="135890">
                  <a:moveTo>
                    <a:pt x="169367" y="103847"/>
                  </a:moveTo>
                  <a:lnTo>
                    <a:pt x="158178" y="102235"/>
                  </a:lnTo>
                  <a:lnTo>
                    <a:pt x="158178" y="116624"/>
                  </a:lnTo>
                  <a:lnTo>
                    <a:pt x="169367" y="116624"/>
                  </a:lnTo>
                  <a:lnTo>
                    <a:pt x="169367" y="103847"/>
                  </a:lnTo>
                  <a:close/>
                </a:path>
                <a:path w="708025" h="135890">
                  <a:moveTo>
                    <a:pt x="169367" y="86271"/>
                  </a:moveTo>
                  <a:lnTo>
                    <a:pt x="158178" y="84670"/>
                  </a:lnTo>
                  <a:lnTo>
                    <a:pt x="158178" y="99034"/>
                  </a:lnTo>
                  <a:lnTo>
                    <a:pt x="169367" y="99034"/>
                  </a:lnTo>
                  <a:lnTo>
                    <a:pt x="169367" y="86271"/>
                  </a:lnTo>
                  <a:close/>
                </a:path>
                <a:path w="708025" h="135890">
                  <a:moveTo>
                    <a:pt x="169367" y="67094"/>
                  </a:moveTo>
                  <a:lnTo>
                    <a:pt x="158178" y="67094"/>
                  </a:lnTo>
                  <a:lnTo>
                    <a:pt x="158178" y="79895"/>
                  </a:lnTo>
                  <a:lnTo>
                    <a:pt x="169367" y="81470"/>
                  </a:lnTo>
                  <a:lnTo>
                    <a:pt x="169367" y="67094"/>
                  </a:lnTo>
                  <a:close/>
                </a:path>
                <a:path w="708025" h="135890">
                  <a:moveTo>
                    <a:pt x="169367" y="49530"/>
                  </a:moveTo>
                  <a:lnTo>
                    <a:pt x="158178" y="49530"/>
                  </a:lnTo>
                  <a:lnTo>
                    <a:pt x="158178" y="62318"/>
                  </a:lnTo>
                  <a:lnTo>
                    <a:pt x="169367" y="63906"/>
                  </a:lnTo>
                  <a:lnTo>
                    <a:pt x="169367" y="49530"/>
                  </a:lnTo>
                  <a:close/>
                </a:path>
                <a:path w="708025" h="135890">
                  <a:moveTo>
                    <a:pt x="169367" y="31953"/>
                  </a:moveTo>
                  <a:lnTo>
                    <a:pt x="158178" y="30365"/>
                  </a:lnTo>
                  <a:lnTo>
                    <a:pt x="158178" y="44729"/>
                  </a:lnTo>
                  <a:lnTo>
                    <a:pt x="169367" y="46316"/>
                  </a:lnTo>
                  <a:lnTo>
                    <a:pt x="169367" y="31953"/>
                  </a:lnTo>
                  <a:close/>
                </a:path>
                <a:path w="708025" h="135890">
                  <a:moveTo>
                    <a:pt x="169367" y="14376"/>
                  </a:moveTo>
                  <a:lnTo>
                    <a:pt x="158178" y="12776"/>
                  </a:lnTo>
                  <a:lnTo>
                    <a:pt x="158178" y="27165"/>
                  </a:lnTo>
                  <a:lnTo>
                    <a:pt x="169367" y="28752"/>
                  </a:lnTo>
                  <a:lnTo>
                    <a:pt x="169367" y="14376"/>
                  </a:lnTo>
                  <a:close/>
                </a:path>
                <a:path w="708025" h="135890">
                  <a:moveTo>
                    <a:pt x="707771" y="57518"/>
                  </a:moveTo>
                  <a:lnTo>
                    <a:pt x="696569" y="57518"/>
                  </a:lnTo>
                  <a:lnTo>
                    <a:pt x="696569" y="68694"/>
                  </a:lnTo>
                  <a:lnTo>
                    <a:pt x="707771" y="70281"/>
                  </a:lnTo>
                  <a:lnTo>
                    <a:pt x="707771" y="57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765853" y="6668045"/>
              <a:ext cx="299085" cy="134620"/>
            </a:xfrm>
            <a:custGeom>
              <a:avLst/>
              <a:gdLst/>
              <a:ahLst/>
              <a:cxnLst/>
              <a:rect l="l" t="t" r="r" b="b"/>
              <a:pathLst>
                <a:path w="299085" h="134620">
                  <a:moveTo>
                    <a:pt x="12788" y="1587"/>
                  </a:moveTo>
                  <a:lnTo>
                    <a:pt x="0" y="0"/>
                  </a:lnTo>
                  <a:lnTo>
                    <a:pt x="0" y="12776"/>
                  </a:lnTo>
                  <a:lnTo>
                    <a:pt x="12788" y="14376"/>
                  </a:lnTo>
                  <a:lnTo>
                    <a:pt x="12788" y="1587"/>
                  </a:lnTo>
                  <a:close/>
                </a:path>
                <a:path w="299085" h="134620">
                  <a:moveTo>
                    <a:pt x="172580" y="113423"/>
                  </a:moveTo>
                  <a:lnTo>
                    <a:pt x="161378" y="111836"/>
                  </a:lnTo>
                  <a:lnTo>
                    <a:pt x="161378" y="124625"/>
                  </a:lnTo>
                  <a:lnTo>
                    <a:pt x="172580" y="126212"/>
                  </a:lnTo>
                  <a:lnTo>
                    <a:pt x="172580" y="113423"/>
                  </a:lnTo>
                  <a:close/>
                </a:path>
                <a:path w="299085" h="134620">
                  <a:moveTo>
                    <a:pt x="172580" y="95846"/>
                  </a:moveTo>
                  <a:lnTo>
                    <a:pt x="161378" y="95846"/>
                  </a:lnTo>
                  <a:lnTo>
                    <a:pt x="161378" y="108623"/>
                  </a:lnTo>
                  <a:lnTo>
                    <a:pt x="172580" y="108623"/>
                  </a:lnTo>
                  <a:lnTo>
                    <a:pt x="172580" y="95846"/>
                  </a:lnTo>
                  <a:close/>
                </a:path>
                <a:path w="299085" h="134620">
                  <a:moveTo>
                    <a:pt x="172580" y="79895"/>
                  </a:moveTo>
                  <a:lnTo>
                    <a:pt x="161378" y="79895"/>
                  </a:lnTo>
                  <a:lnTo>
                    <a:pt x="161378" y="92659"/>
                  </a:lnTo>
                  <a:lnTo>
                    <a:pt x="172580" y="92659"/>
                  </a:lnTo>
                  <a:lnTo>
                    <a:pt x="172580" y="79895"/>
                  </a:lnTo>
                  <a:close/>
                </a:path>
                <a:path w="299085" h="134620">
                  <a:moveTo>
                    <a:pt x="172580" y="63893"/>
                  </a:moveTo>
                  <a:lnTo>
                    <a:pt x="161378" y="62293"/>
                  </a:lnTo>
                  <a:lnTo>
                    <a:pt x="161378" y="75107"/>
                  </a:lnTo>
                  <a:lnTo>
                    <a:pt x="172580" y="76695"/>
                  </a:lnTo>
                  <a:lnTo>
                    <a:pt x="172580" y="63893"/>
                  </a:lnTo>
                  <a:close/>
                </a:path>
                <a:path w="299085" h="134620">
                  <a:moveTo>
                    <a:pt x="172580" y="47917"/>
                  </a:moveTo>
                  <a:lnTo>
                    <a:pt x="161378" y="46316"/>
                  </a:lnTo>
                  <a:lnTo>
                    <a:pt x="161378" y="59093"/>
                  </a:lnTo>
                  <a:lnTo>
                    <a:pt x="172580" y="59093"/>
                  </a:lnTo>
                  <a:lnTo>
                    <a:pt x="172580" y="47917"/>
                  </a:lnTo>
                  <a:close/>
                </a:path>
                <a:path w="299085" h="134620">
                  <a:moveTo>
                    <a:pt x="172580" y="31953"/>
                  </a:moveTo>
                  <a:lnTo>
                    <a:pt x="161378" y="30340"/>
                  </a:lnTo>
                  <a:lnTo>
                    <a:pt x="161378" y="43129"/>
                  </a:lnTo>
                  <a:lnTo>
                    <a:pt x="172580" y="43129"/>
                  </a:lnTo>
                  <a:lnTo>
                    <a:pt x="172580" y="31953"/>
                  </a:lnTo>
                  <a:close/>
                </a:path>
                <a:path w="299085" h="134620">
                  <a:moveTo>
                    <a:pt x="172580" y="14376"/>
                  </a:moveTo>
                  <a:lnTo>
                    <a:pt x="161378" y="14376"/>
                  </a:lnTo>
                  <a:lnTo>
                    <a:pt x="161378" y="25552"/>
                  </a:lnTo>
                  <a:lnTo>
                    <a:pt x="172580" y="27139"/>
                  </a:lnTo>
                  <a:lnTo>
                    <a:pt x="172580" y="14376"/>
                  </a:lnTo>
                  <a:close/>
                </a:path>
                <a:path w="299085" h="134620">
                  <a:moveTo>
                    <a:pt x="186982" y="113423"/>
                  </a:moveTo>
                  <a:lnTo>
                    <a:pt x="175768" y="113423"/>
                  </a:lnTo>
                  <a:lnTo>
                    <a:pt x="175768" y="126212"/>
                  </a:lnTo>
                  <a:lnTo>
                    <a:pt x="186982" y="126212"/>
                  </a:lnTo>
                  <a:lnTo>
                    <a:pt x="186982" y="113423"/>
                  </a:lnTo>
                  <a:close/>
                </a:path>
                <a:path w="299085" h="134620">
                  <a:moveTo>
                    <a:pt x="186982" y="97434"/>
                  </a:moveTo>
                  <a:lnTo>
                    <a:pt x="175768" y="97434"/>
                  </a:lnTo>
                  <a:lnTo>
                    <a:pt x="175768" y="108635"/>
                  </a:lnTo>
                  <a:lnTo>
                    <a:pt x="186982" y="110236"/>
                  </a:lnTo>
                  <a:lnTo>
                    <a:pt x="186982" y="97434"/>
                  </a:lnTo>
                  <a:close/>
                </a:path>
                <a:path w="299085" h="134620">
                  <a:moveTo>
                    <a:pt x="186982" y="81483"/>
                  </a:moveTo>
                  <a:lnTo>
                    <a:pt x="175768" y="79895"/>
                  </a:lnTo>
                  <a:lnTo>
                    <a:pt x="175768" y="92659"/>
                  </a:lnTo>
                  <a:lnTo>
                    <a:pt x="186982" y="92659"/>
                  </a:lnTo>
                  <a:lnTo>
                    <a:pt x="186982" y="81483"/>
                  </a:lnTo>
                  <a:close/>
                </a:path>
                <a:path w="299085" h="134620">
                  <a:moveTo>
                    <a:pt x="186982" y="65493"/>
                  </a:moveTo>
                  <a:lnTo>
                    <a:pt x="175768" y="63893"/>
                  </a:lnTo>
                  <a:lnTo>
                    <a:pt x="175768" y="76695"/>
                  </a:lnTo>
                  <a:lnTo>
                    <a:pt x="186982" y="78308"/>
                  </a:lnTo>
                  <a:lnTo>
                    <a:pt x="186982" y="65493"/>
                  </a:lnTo>
                  <a:close/>
                </a:path>
                <a:path w="299085" h="134620">
                  <a:moveTo>
                    <a:pt x="186982" y="47917"/>
                  </a:moveTo>
                  <a:lnTo>
                    <a:pt x="175768" y="47917"/>
                  </a:lnTo>
                  <a:lnTo>
                    <a:pt x="175768" y="60706"/>
                  </a:lnTo>
                  <a:lnTo>
                    <a:pt x="186982" y="60706"/>
                  </a:lnTo>
                  <a:lnTo>
                    <a:pt x="186982" y="47917"/>
                  </a:lnTo>
                  <a:close/>
                </a:path>
                <a:path w="299085" h="134620">
                  <a:moveTo>
                    <a:pt x="186982" y="31953"/>
                  </a:moveTo>
                  <a:lnTo>
                    <a:pt x="175768" y="31953"/>
                  </a:lnTo>
                  <a:lnTo>
                    <a:pt x="175768" y="44754"/>
                  </a:lnTo>
                  <a:lnTo>
                    <a:pt x="186982" y="44754"/>
                  </a:lnTo>
                  <a:lnTo>
                    <a:pt x="186982" y="31953"/>
                  </a:lnTo>
                  <a:close/>
                </a:path>
                <a:path w="299085" h="134620">
                  <a:moveTo>
                    <a:pt x="186982" y="15963"/>
                  </a:moveTo>
                  <a:lnTo>
                    <a:pt x="175768" y="14376"/>
                  </a:lnTo>
                  <a:lnTo>
                    <a:pt x="175768" y="27139"/>
                  </a:lnTo>
                  <a:lnTo>
                    <a:pt x="186982" y="28740"/>
                  </a:lnTo>
                  <a:lnTo>
                    <a:pt x="186982" y="15963"/>
                  </a:lnTo>
                  <a:close/>
                </a:path>
                <a:path w="299085" h="134620">
                  <a:moveTo>
                    <a:pt x="201320" y="115036"/>
                  </a:moveTo>
                  <a:lnTo>
                    <a:pt x="190144" y="115036"/>
                  </a:lnTo>
                  <a:lnTo>
                    <a:pt x="190144" y="126212"/>
                  </a:lnTo>
                  <a:lnTo>
                    <a:pt x="201320" y="126212"/>
                  </a:lnTo>
                  <a:lnTo>
                    <a:pt x="201320" y="115036"/>
                  </a:lnTo>
                  <a:close/>
                </a:path>
                <a:path w="299085" h="134620">
                  <a:moveTo>
                    <a:pt x="201320" y="99047"/>
                  </a:moveTo>
                  <a:lnTo>
                    <a:pt x="190157" y="97434"/>
                  </a:lnTo>
                  <a:lnTo>
                    <a:pt x="190157" y="110236"/>
                  </a:lnTo>
                  <a:lnTo>
                    <a:pt x="201320" y="110236"/>
                  </a:lnTo>
                  <a:lnTo>
                    <a:pt x="201320" y="99047"/>
                  </a:lnTo>
                  <a:close/>
                </a:path>
                <a:path w="299085" h="134620">
                  <a:moveTo>
                    <a:pt x="201320" y="81483"/>
                  </a:moveTo>
                  <a:lnTo>
                    <a:pt x="190144" y="81483"/>
                  </a:lnTo>
                  <a:lnTo>
                    <a:pt x="190144" y="94246"/>
                  </a:lnTo>
                  <a:lnTo>
                    <a:pt x="201320" y="94246"/>
                  </a:lnTo>
                  <a:lnTo>
                    <a:pt x="201320" y="81483"/>
                  </a:lnTo>
                  <a:close/>
                </a:path>
                <a:path w="299085" h="134620">
                  <a:moveTo>
                    <a:pt x="201320" y="65493"/>
                  </a:moveTo>
                  <a:lnTo>
                    <a:pt x="190144" y="65493"/>
                  </a:lnTo>
                  <a:lnTo>
                    <a:pt x="190144" y="78282"/>
                  </a:lnTo>
                  <a:lnTo>
                    <a:pt x="201320" y="78282"/>
                  </a:lnTo>
                  <a:lnTo>
                    <a:pt x="201320" y="65493"/>
                  </a:lnTo>
                  <a:close/>
                </a:path>
                <a:path w="299085" h="134620">
                  <a:moveTo>
                    <a:pt x="201320" y="49517"/>
                  </a:moveTo>
                  <a:lnTo>
                    <a:pt x="190157" y="47917"/>
                  </a:lnTo>
                  <a:lnTo>
                    <a:pt x="190157" y="60706"/>
                  </a:lnTo>
                  <a:lnTo>
                    <a:pt x="201320" y="62293"/>
                  </a:lnTo>
                  <a:lnTo>
                    <a:pt x="201320" y="49517"/>
                  </a:lnTo>
                  <a:close/>
                </a:path>
                <a:path w="299085" h="134620">
                  <a:moveTo>
                    <a:pt x="201320" y="33540"/>
                  </a:moveTo>
                  <a:lnTo>
                    <a:pt x="190157" y="33540"/>
                  </a:lnTo>
                  <a:lnTo>
                    <a:pt x="190157" y="44729"/>
                  </a:lnTo>
                  <a:lnTo>
                    <a:pt x="201320" y="46316"/>
                  </a:lnTo>
                  <a:lnTo>
                    <a:pt x="201320" y="33540"/>
                  </a:lnTo>
                  <a:close/>
                </a:path>
                <a:path w="299085" h="134620">
                  <a:moveTo>
                    <a:pt x="201320" y="17564"/>
                  </a:moveTo>
                  <a:lnTo>
                    <a:pt x="190157" y="15963"/>
                  </a:lnTo>
                  <a:lnTo>
                    <a:pt x="190157" y="28740"/>
                  </a:lnTo>
                  <a:lnTo>
                    <a:pt x="201320" y="30340"/>
                  </a:lnTo>
                  <a:lnTo>
                    <a:pt x="201320" y="17564"/>
                  </a:lnTo>
                  <a:close/>
                </a:path>
                <a:path w="299085" h="134620">
                  <a:moveTo>
                    <a:pt x="215696" y="115036"/>
                  </a:moveTo>
                  <a:lnTo>
                    <a:pt x="204520" y="115036"/>
                  </a:lnTo>
                  <a:lnTo>
                    <a:pt x="204520" y="127825"/>
                  </a:lnTo>
                  <a:lnTo>
                    <a:pt x="215696" y="127825"/>
                  </a:lnTo>
                  <a:lnTo>
                    <a:pt x="215696" y="115036"/>
                  </a:lnTo>
                  <a:close/>
                </a:path>
                <a:path w="299085" h="134620">
                  <a:moveTo>
                    <a:pt x="215696" y="99047"/>
                  </a:moveTo>
                  <a:lnTo>
                    <a:pt x="204520" y="99047"/>
                  </a:lnTo>
                  <a:lnTo>
                    <a:pt x="204520" y="111823"/>
                  </a:lnTo>
                  <a:lnTo>
                    <a:pt x="215696" y="111823"/>
                  </a:lnTo>
                  <a:lnTo>
                    <a:pt x="215696" y="99047"/>
                  </a:lnTo>
                  <a:close/>
                </a:path>
                <a:path w="299085" h="134620">
                  <a:moveTo>
                    <a:pt x="215696" y="83070"/>
                  </a:moveTo>
                  <a:lnTo>
                    <a:pt x="204520" y="81483"/>
                  </a:lnTo>
                  <a:lnTo>
                    <a:pt x="204520" y="94246"/>
                  </a:lnTo>
                  <a:lnTo>
                    <a:pt x="215696" y="95846"/>
                  </a:lnTo>
                  <a:lnTo>
                    <a:pt x="215696" y="83070"/>
                  </a:lnTo>
                  <a:close/>
                </a:path>
                <a:path w="299085" h="134620">
                  <a:moveTo>
                    <a:pt x="215696" y="67106"/>
                  </a:moveTo>
                  <a:lnTo>
                    <a:pt x="204520" y="67106"/>
                  </a:lnTo>
                  <a:lnTo>
                    <a:pt x="204520" y="78308"/>
                  </a:lnTo>
                  <a:lnTo>
                    <a:pt x="215696" y="79895"/>
                  </a:lnTo>
                  <a:lnTo>
                    <a:pt x="215696" y="67106"/>
                  </a:lnTo>
                  <a:close/>
                </a:path>
                <a:path w="299085" h="134620">
                  <a:moveTo>
                    <a:pt x="215696" y="51117"/>
                  </a:moveTo>
                  <a:lnTo>
                    <a:pt x="204520" y="49517"/>
                  </a:lnTo>
                  <a:lnTo>
                    <a:pt x="204520" y="62293"/>
                  </a:lnTo>
                  <a:lnTo>
                    <a:pt x="215696" y="63893"/>
                  </a:lnTo>
                  <a:lnTo>
                    <a:pt x="215696" y="51117"/>
                  </a:lnTo>
                  <a:close/>
                </a:path>
                <a:path w="299085" h="134620">
                  <a:moveTo>
                    <a:pt x="215696" y="33540"/>
                  </a:moveTo>
                  <a:lnTo>
                    <a:pt x="204520" y="33540"/>
                  </a:lnTo>
                  <a:lnTo>
                    <a:pt x="204520" y="46316"/>
                  </a:lnTo>
                  <a:lnTo>
                    <a:pt x="215696" y="46316"/>
                  </a:lnTo>
                  <a:lnTo>
                    <a:pt x="215696" y="33540"/>
                  </a:lnTo>
                  <a:close/>
                </a:path>
                <a:path w="299085" h="134620">
                  <a:moveTo>
                    <a:pt x="215696" y="19177"/>
                  </a:moveTo>
                  <a:lnTo>
                    <a:pt x="204520" y="17564"/>
                  </a:lnTo>
                  <a:lnTo>
                    <a:pt x="204520" y="30340"/>
                  </a:lnTo>
                  <a:lnTo>
                    <a:pt x="215696" y="30340"/>
                  </a:lnTo>
                  <a:lnTo>
                    <a:pt x="215696" y="19177"/>
                  </a:lnTo>
                  <a:close/>
                </a:path>
                <a:path w="299085" h="134620">
                  <a:moveTo>
                    <a:pt x="228473" y="116624"/>
                  </a:moveTo>
                  <a:lnTo>
                    <a:pt x="218884" y="115036"/>
                  </a:lnTo>
                  <a:lnTo>
                    <a:pt x="218884" y="127800"/>
                  </a:lnTo>
                  <a:lnTo>
                    <a:pt x="228473" y="129413"/>
                  </a:lnTo>
                  <a:lnTo>
                    <a:pt x="228473" y="116624"/>
                  </a:lnTo>
                  <a:close/>
                </a:path>
                <a:path w="299085" h="134620">
                  <a:moveTo>
                    <a:pt x="228473" y="100660"/>
                  </a:moveTo>
                  <a:lnTo>
                    <a:pt x="218884" y="99047"/>
                  </a:lnTo>
                  <a:lnTo>
                    <a:pt x="218884" y="111836"/>
                  </a:lnTo>
                  <a:lnTo>
                    <a:pt x="228473" y="113423"/>
                  </a:lnTo>
                  <a:lnTo>
                    <a:pt x="228473" y="100660"/>
                  </a:lnTo>
                  <a:close/>
                </a:path>
                <a:path w="299085" h="134620">
                  <a:moveTo>
                    <a:pt x="228473" y="84658"/>
                  </a:moveTo>
                  <a:lnTo>
                    <a:pt x="218884" y="83070"/>
                  </a:lnTo>
                  <a:lnTo>
                    <a:pt x="218884" y="95846"/>
                  </a:lnTo>
                  <a:lnTo>
                    <a:pt x="228473" y="95846"/>
                  </a:lnTo>
                  <a:lnTo>
                    <a:pt x="228473" y="84658"/>
                  </a:lnTo>
                  <a:close/>
                </a:path>
                <a:path w="299085" h="134620">
                  <a:moveTo>
                    <a:pt x="228473" y="68694"/>
                  </a:moveTo>
                  <a:lnTo>
                    <a:pt x="218884" y="67106"/>
                  </a:lnTo>
                  <a:lnTo>
                    <a:pt x="218884" y="79895"/>
                  </a:lnTo>
                  <a:lnTo>
                    <a:pt x="228473" y="79895"/>
                  </a:lnTo>
                  <a:lnTo>
                    <a:pt x="228473" y="68694"/>
                  </a:lnTo>
                  <a:close/>
                </a:path>
                <a:path w="299085" h="134620">
                  <a:moveTo>
                    <a:pt x="228473" y="51117"/>
                  </a:moveTo>
                  <a:lnTo>
                    <a:pt x="218884" y="51117"/>
                  </a:lnTo>
                  <a:lnTo>
                    <a:pt x="218884" y="63893"/>
                  </a:lnTo>
                  <a:lnTo>
                    <a:pt x="228473" y="63893"/>
                  </a:lnTo>
                  <a:lnTo>
                    <a:pt x="228473" y="51117"/>
                  </a:lnTo>
                  <a:close/>
                </a:path>
                <a:path w="299085" h="134620">
                  <a:moveTo>
                    <a:pt x="228473" y="35153"/>
                  </a:moveTo>
                  <a:lnTo>
                    <a:pt x="218884" y="35153"/>
                  </a:lnTo>
                  <a:lnTo>
                    <a:pt x="218884" y="46316"/>
                  </a:lnTo>
                  <a:lnTo>
                    <a:pt x="228473" y="47917"/>
                  </a:lnTo>
                  <a:lnTo>
                    <a:pt x="228473" y="35153"/>
                  </a:lnTo>
                  <a:close/>
                </a:path>
                <a:path w="299085" h="134620">
                  <a:moveTo>
                    <a:pt x="228473" y="19177"/>
                  </a:moveTo>
                  <a:lnTo>
                    <a:pt x="218884" y="19177"/>
                  </a:lnTo>
                  <a:lnTo>
                    <a:pt x="218884" y="30340"/>
                  </a:lnTo>
                  <a:lnTo>
                    <a:pt x="228473" y="31953"/>
                  </a:lnTo>
                  <a:lnTo>
                    <a:pt x="228473" y="19177"/>
                  </a:lnTo>
                  <a:close/>
                </a:path>
                <a:path w="299085" h="134620">
                  <a:moveTo>
                    <a:pt x="242849" y="116624"/>
                  </a:moveTo>
                  <a:lnTo>
                    <a:pt x="233311" y="116624"/>
                  </a:lnTo>
                  <a:lnTo>
                    <a:pt x="233311" y="129400"/>
                  </a:lnTo>
                  <a:lnTo>
                    <a:pt x="242849" y="129400"/>
                  </a:lnTo>
                  <a:lnTo>
                    <a:pt x="242849" y="116624"/>
                  </a:lnTo>
                  <a:close/>
                </a:path>
                <a:path w="299085" h="134620">
                  <a:moveTo>
                    <a:pt x="242849" y="102273"/>
                  </a:moveTo>
                  <a:lnTo>
                    <a:pt x="233311" y="100660"/>
                  </a:lnTo>
                  <a:lnTo>
                    <a:pt x="233311" y="113423"/>
                  </a:lnTo>
                  <a:lnTo>
                    <a:pt x="242849" y="113423"/>
                  </a:lnTo>
                  <a:lnTo>
                    <a:pt x="242849" y="102273"/>
                  </a:lnTo>
                  <a:close/>
                </a:path>
                <a:path w="299085" h="134620">
                  <a:moveTo>
                    <a:pt x="242849" y="84658"/>
                  </a:moveTo>
                  <a:lnTo>
                    <a:pt x="233311" y="84658"/>
                  </a:lnTo>
                  <a:lnTo>
                    <a:pt x="233311" y="97434"/>
                  </a:lnTo>
                  <a:lnTo>
                    <a:pt x="242849" y="97434"/>
                  </a:lnTo>
                  <a:lnTo>
                    <a:pt x="242849" y="84658"/>
                  </a:lnTo>
                  <a:close/>
                </a:path>
                <a:path w="299085" h="134620">
                  <a:moveTo>
                    <a:pt x="242849" y="68694"/>
                  </a:moveTo>
                  <a:lnTo>
                    <a:pt x="233311" y="68694"/>
                  </a:lnTo>
                  <a:lnTo>
                    <a:pt x="233311" y="79895"/>
                  </a:lnTo>
                  <a:lnTo>
                    <a:pt x="242849" y="81483"/>
                  </a:lnTo>
                  <a:lnTo>
                    <a:pt x="242849" y="68694"/>
                  </a:lnTo>
                  <a:close/>
                </a:path>
                <a:path w="299085" h="134620">
                  <a:moveTo>
                    <a:pt x="242849" y="52717"/>
                  </a:moveTo>
                  <a:lnTo>
                    <a:pt x="233311" y="52717"/>
                  </a:lnTo>
                  <a:lnTo>
                    <a:pt x="233311" y="63893"/>
                  </a:lnTo>
                  <a:lnTo>
                    <a:pt x="242849" y="65493"/>
                  </a:lnTo>
                  <a:lnTo>
                    <a:pt x="242849" y="52717"/>
                  </a:lnTo>
                  <a:close/>
                </a:path>
                <a:path w="299085" h="134620">
                  <a:moveTo>
                    <a:pt x="242849" y="36753"/>
                  </a:moveTo>
                  <a:lnTo>
                    <a:pt x="233311" y="35153"/>
                  </a:lnTo>
                  <a:lnTo>
                    <a:pt x="233311" y="47917"/>
                  </a:lnTo>
                  <a:lnTo>
                    <a:pt x="242849" y="49517"/>
                  </a:lnTo>
                  <a:lnTo>
                    <a:pt x="242849" y="36753"/>
                  </a:lnTo>
                  <a:close/>
                </a:path>
                <a:path w="299085" h="134620">
                  <a:moveTo>
                    <a:pt x="242849" y="20764"/>
                  </a:moveTo>
                  <a:lnTo>
                    <a:pt x="233311" y="19177"/>
                  </a:lnTo>
                  <a:lnTo>
                    <a:pt x="233311" y="31953"/>
                  </a:lnTo>
                  <a:lnTo>
                    <a:pt x="242849" y="33540"/>
                  </a:lnTo>
                  <a:lnTo>
                    <a:pt x="242849" y="20764"/>
                  </a:lnTo>
                  <a:close/>
                </a:path>
                <a:path w="299085" h="134620">
                  <a:moveTo>
                    <a:pt x="257263" y="118224"/>
                  </a:moveTo>
                  <a:lnTo>
                    <a:pt x="247650" y="118224"/>
                  </a:lnTo>
                  <a:lnTo>
                    <a:pt x="247650" y="129413"/>
                  </a:lnTo>
                  <a:lnTo>
                    <a:pt x="257263" y="131000"/>
                  </a:lnTo>
                  <a:lnTo>
                    <a:pt x="257263" y="118224"/>
                  </a:lnTo>
                  <a:close/>
                </a:path>
                <a:path w="299085" h="134620">
                  <a:moveTo>
                    <a:pt x="257263" y="102273"/>
                  </a:moveTo>
                  <a:lnTo>
                    <a:pt x="247650" y="102273"/>
                  </a:lnTo>
                  <a:lnTo>
                    <a:pt x="247650" y="113423"/>
                  </a:lnTo>
                  <a:lnTo>
                    <a:pt x="257263" y="115036"/>
                  </a:lnTo>
                  <a:lnTo>
                    <a:pt x="257263" y="102273"/>
                  </a:lnTo>
                  <a:close/>
                </a:path>
                <a:path w="299085" h="134620">
                  <a:moveTo>
                    <a:pt x="257263" y="86258"/>
                  </a:moveTo>
                  <a:lnTo>
                    <a:pt x="247650" y="84658"/>
                  </a:lnTo>
                  <a:lnTo>
                    <a:pt x="247650" y="97434"/>
                  </a:lnTo>
                  <a:lnTo>
                    <a:pt x="257263" y="99047"/>
                  </a:lnTo>
                  <a:lnTo>
                    <a:pt x="257263" y="86258"/>
                  </a:lnTo>
                  <a:close/>
                </a:path>
                <a:path w="299085" h="134620">
                  <a:moveTo>
                    <a:pt x="257263" y="70294"/>
                  </a:moveTo>
                  <a:lnTo>
                    <a:pt x="247650" y="68694"/>
                  </a:lnTo>
                  <a:lnTo>
                    <a:pt x="247650" y="81483"/>
                  </a:lnTo>
                  <a:lnTo>
                    <a:pt x="257263" y="81483"/>
                  </a:lnTo>
                  <a:lnTo>
                    <a:pt x="257263" y="70294"/>
                  </a:lnTo>
                  <a:close/>
                </a:path>
                <a:path w="299085" h="134620">
                  <a:moveTo>
                    <a:pt x="257263" y="54305"/>
                  </a:moveTo>
                  <a:lnTo>
                    <a:pt x="247650" y="52717"/>
                  </a:lnTo>
                  <a:lnTo>
                    <a:pt x="247650" y="65493"/>
                  </a:lnTo>
                  <a:lnTo>
                    <a:pt x="257263" y="67106"/>
                  </a:lnTo>
                  <a:lnTo>
                    <a:pt x="257263" y="54305"/>
                  </a:lnTo>
                  <a:close/>
                </a:path>
                <a:path w="299085" h="134620">
                  <a:moveTo>
                    <a:pt x="257263" y="38328"/>
                  </a:moveTo>
                  <a:lnTo>
                    <a:pt x="247650" y="36753"/>
                  </a:lnTo>
                  <a:lnTo>
                    <a:pt x="247650" y="49517"/>
                  </a:lnTo>
                  <a:lnTo>
                    <a:pt x="257263" y="49517"/>
                  </a:lnTo>
                  <a:lnTo>
                    <a:pt x="257263" y="38328"/>
                  </a:lnTo>
                  <a:close/>
                </a:path>
                <a:path w="299085" h="134620">
                  <a:moveTo>
                    <a:pt x="257263" y="22352"/>
                  </a:moveTo>
                  <a:lnTo>
                    <a:pt x="247650" y="20764"/>
                  </a:lnTo>
                  <a:lnTo>
                    <a:pt x="247650" y="33540"/>
                  </a:lnTo>
                  <a:lnTo>
                    <a:pt x="257263" y="33540"/>
                  </a:lnTo>
                  <a:lnTo>
                    <a:pt x="257263" y="22352"/>
                  </a:lnTo>
                  <a:close/>
                </a:path>
                <a:path w="299085" h="134620">
                  <a:moveTo>
                    <a:pt x="271614" y="119824"/>
                  </a:moveTo>
                  <a:lnTo>
                    <a:pt x="260438" y="118224"/>
                  </a:lnTo>
                  <a:lnTo>
                    <a:pt x="260438" y="131000"/>
                  </a:lnTo>
                  <a:lnTo>
                    <a:pt x="271614" y="131000"/>
                  </a:lnTo>
                  <a:lnTo>
                    <a:pt x="271614" y="119824"/>
                  </a:lnTo>
                  <a:close/>
                </a:path>
                <a:path w="299085" h="134620">
                  <a:moveTo>
                    <a:pt x="271614" y="103860"/>
                  </a:moveTo>
                  <a:lnTo>
                    <a:pt x="260438" y="102273"/>
                  </a:lnTo>
                  <a:lnTo>
                    <a:pt x="260438" y="115036"/>
                  </a:lnTo>
                  <a:lnTo>
                    <a:pt x="271614" y="115036"/>
                  </a:lnTo>
                  <a:lnTo>
                    <a:pt x="271614" y="103860"/>
                  </a:lnTo>
                  <a:close/>
                </a:path>
                <a:path w="299085" h="134620">
                  <a:moveTo>
                    <a:pt x="271614" y="87858"/>
                  </a:moveTo>
                  <a:lnTo>
                    <a:pt x="260438" y="86258"/>
                  </a:lnTo>
                  <a:lnTo>
                    <a:pt x="260438" y="99047"/>
                  </a:lnTo>
                  <a:lnTo>
                    <a:pt x="271614" y="99047"/>
                  </a:lnTo>
                  <a:lnTo>
                    <a:pt x="271614" y="87858"/>
                  </a:lnTo>
                  <a:close/>
                </a:path>
                <a:path w="299085" h="134620">
                  <a:moveTo>
                    <a:pt x="271614" y="70294"/>
                  </a:moveTo>
                  <a:lnTo>
                    <a:pt x="260438" y="70294"/>
                  </a:lnTo>
                  <a:lnTo>
                    <a:pt x="260438" y="83070"/>
                  </a:lnTo>
                  <a:lnTo>
                    <a:pt x="271614" y="83070"/>
                  </a:lnTo>
                  <a:lnTo>
                    <a:pt x="271614" y="70294"/>
                  </a:lnTo>
                  <a:close/>
                </a:path>
                <a:path w="299085" h="134620">
                  <a:moveTo>
                    <a:pt x="271614" y="55892"/>
                  </a:moveTo>
                  <a:lnTo>
                    <a:pt x="260438" y="54305"/>
                  </a:lnTo>
                  <a:lnTo>
                    <a:pt x="260438" y="67106"/>
                  </a:lnTo>
                  <a:lnTo>
                    <a:pt x="271614" y="67106"/>
                  </a:lnTo>
                  <a:lnTo>
                    <a:pt x="271614" y="55892"/>
                  </a:lnTo>
                  <a:close/>
                </a:path>
                <a:path w="299085" h="134620">
                  <a:moveTo>
                    <a:pt x="271614" y="38328"/>
                  </a:moveTo>
                  <a:lnTo>
                    <a:pt x="260438" y="38328"/>
                  </a:lnTo>
                  <a:lnTo>
                    <a:pt x="260438" y="49517"/>
                  </a:lnTo>
                  <a:lnTo>
                    <a:pt x="271614" y="51117"/>
                  </a:lnTo>
                  <a:lnTo>
                    <a:pt x="271614" y="38328"/>
                  </a:lnTo>
                  <a:close/>
                </a:path>
                <a:path w="299085" h="134620">
                  <a:moveTo>
                    <a:pt x="271614" y="22352"/>
                  </a:moveTo>
                  <a:lnTo>
                    <a:pt x="260438" y="22352"/>
                  </a:lnTo>
                  <a:lnTo>
                    <a:pt x="260438" y="33540"/>
                  </a:lnTo>
                  <a:lnTo>
                    <a:pt x="271614" y="35153"/>
                  </a:lnTo>
                  <a:lnTo>
                    <a:pt x="271614" y="22352"/>
                  </a:lnTo>
                  <a:close/>
                </a:path>
                <a:path w="299085" h="134620">
                  <a:moveTo>
                    <a:pt x="285991" y="119824"/>
                  </a:moveTo>
                  <a:lnTo>
                    <a:pt x="274815" y="119824"/>
                  </a:lnTo>
                  <a:lnTo>
                    <a:pt x="274815" y="131000"/>
                  </a:lnTo>
                  <a:lnTo>
                    <a:pt x="285991" y="132588"/>
                  </a:lnTo>
                  <a:lnTo>
                    <a:pt x="285991" y="119824"/>
                  </a:lnTo>
                  <a:close/>
                </a:path>
                <a:path w="299085" h="134620">
                  <a:moveTo>
                    <a:pt x="285991" y="103860"/>
                  </a:moveTo>
                  <a:lnTo>
                    <a:pt x="274815" y="103860"/>
                  </a:lnTo>
                  <a:lnTo>
                    <a:pt x="274815" y="115036"/>
                  </a:lnTo>
                  <a:lnTo>
                    <a:pt x="285991" y="116624"/>
                  </a:lnTo>
                  <a:lnTo>
                    <a:pt x="285991" y="103860"/>
                  </a:lnTo>
                  <a:close/>
                </a:path>
                <a:path w="299085" h="134620">
                  <a:moveTo>
                    <a:pt x="285991" y="87858"/>
                  </a:moveTo>
                  <a:lnTo>
                    <a:pt x="274815" y="87858"/>
                  </a:lnTo>
                  <a:lnTo>
                    <a:pt x="274815" y="99047"/>
                  </a:lnTo>
                  <a:lnTo>
                    <a:pt x="285991" y="100660"/>
                  </a:lnTo>
                  <a:lnTo>
                    <a:pt x="285991" y="87858"/>
                  </a:lnTo>
                  <a:close/>
                </a:path>
                <a:path w="299085" h="134620">
                  <a:moveTo>
                    <a:pt x="285991" y="71882"/>
                  </a:moveTo>
                  <a:lnTo>
                    <a:pt x="274815" y="71882"/>
                  </a:lnTo>
                  <a:lnTo>
                    <a:pt x="274815" y="83070"/>
                  </a:lnTo>
                  <a:lnTo>
                    <a:pt x="285991" y="84658"/>
                  </a:lnTo>
                  <a:lnTo>
                    <a:pt x="285991" y="71882"/>
                  </a:lnTo>
                  <a:close/>
                </a:path>
                <a:path w="299085" h="134620">
                  <a:moveTo>
                    <a:pt x="285991" y="55892"/>
                  </a:moveTo>
                  <a:lnTo>
                    <a:pt x="274815" y="55892"/>
                  </a:lnTo>
                  <a:lnTo>
                    <a:pt x="274815" y="67106"/>
                  </a:lnTo>
                  <a:lnTo>
                    <a:pt x="285991" y="68694"/>
                  </a:lnTo>
                  <a:lnTo>
                    <a:pt x="285991" y="55892"/>
                  </a:lnTo>
                  <a:close/>
                </a:path>
                <a:path w="299085" h="134620">
                  <a:moveTo>
                    <a:pt x="285991" y="39941"/>
                  </a:moveTo>
                  <a:lnTo>
                    <a:pt x="274815" y="38328"/>
                  </a:lnTo>
                  <a:lnTo>
                    <a:pt x="274815" y="51117"/>
                  </a:lnTo>
                  <a:lnTo>
                    <a:pt x="285991" y="52717"/>
                  </a:lnTo>
                  <a:lnTo>
                    <a:pt x="285991" y="39941"/>
                  </a:lnTo>
                  <a:close/>
                </a:path>
                <a:path w="299085" h="134620">
                  <a:moveTo>
                    <a:pt x="285991" y="23952"/>
                  </a:moveTo>
                  <a:lnTo>
                    <a:pt x="274815" y="22352"/>
                  </a:lnTo>
                  <a:lnTo>
                    <a:pt x="274815" y="35153"/>
                  </a:lnTo>
                  <a:lnTo>
                    <a:pt x="285991" y="35153"/>
                  </a:lnTo>
                  <a:lnTo>
                    <a:pt x="285991" y="23952"/>
                  </a:lnTo>
                  <a:close/>
                </a:path>
                <a:path w="299085" h="134620">
                  <a:moveTo>
                    <a:pt x="298754" y="121412"/>
                  </a:moveTo>
                  <a:lnTo>
                    <a:pt x="289204" y="119824"/>
                  </a:lnTo>
                  <a:lnTo>
                    <a:pt x="289204" y="132588"/>
                  </a:lnTo>
                  <a:lnTo>
                    <a:pt x="298754" y="134200"/>
                  </a:lnTo>
                  <a:lnTo>
                    <a:pt x="298754" y="121412"/>
                  </a:lnTo>
                  <a:close/>
                </a:path>
                <a:path w="299085" h="134620">
                  <a:moveTo>
                    <a:pt x="298754" y="105448"/>
                  </a:moveTo>
                  <a:lnTo>
                    <a:pt x="289204" y="103860"/>
                  </a:lnTo>
                  <a:lnTo>
                    <a:pt x="289204" y="116624"/>
                  </a:lnTo>
                  <a:lnTo>
                    <a:pt x="298754" y="116624"/>
                  </a:lnTo>
                  <a:lnTo>
                    <a:pt x="298754" y="105448"/>
                  </a:lnTo>
                  <a:close/>
                </a:path>
                <a:path w="299085" h="134620">
                  <a:moveTo>
                    <a:pt x="298754" y="89446"/>
                  </a:moveTo>
                  <a:lnTo>
                    <a:pt x="289204" y="87858"/>
                  </a:lnTo>
                  <a:lnTo>
                    <a:pt x="289204" y="100660"/>
                  </a:lnTo>
                  <a:lnTo>
                    <a:pt x="298754" y="102273"/>
                  </a:lnTo>
                  <a:lnTo>
                    <a:pt x="298754" y="89446"/>
                  </a:lnTo>
                  <a:close/>
                </a:path>
                <a:path w="299085" h="134620">
                  <a:moveTo>
                    <a:pt x="298754" y="73482"/>
                  </a:moveTo>
                  <a:lnTo>
                    <a:pt x="289204" y="71882"/>
                  </a:lnTo>
                  <a:lnTo>
                    <a:pt x="289204" y="84658"/>
                  </a:lnTo>
                  <a:lnTo>
                    <a:pt x="298754" y="84658"/>
                  </a:lnTo>
                  <a:lnTo>
                    <a:pt x="298754" y="73482"/>
                  </a:lnTo>
                  <a:close/>
                </a:path>
                <a:path w="299085" h="134620">
                  <a:moveTo>
                    <a:pt x="298754" y="57505"/>
                  </a:moveTo>
                  <a:lnTo>
                    <a:pt x="289204" y="55892"/>
                  </a:lnTo>
                  <a:lnTo>
                    <a:pt x="289204" y="68694"/>
                  </a:lnTo>
                  <a:lnTo>
                    <a:pt x="298754" y="68694"/>
                  </a:lnTo>
                  <a:lnTo>
                    <a:pt x="298754" y="57505"/>
                  </a:lnTo>
                  <a:close/>
                </a:path>
                <a:path w="299085" h="134620">
                  <a:moveTo>
                    <a:pt x="298754" y="41529"/>
                  </a:moveTo>
                  <a:lnTo>
                    <a:pt x="289204" y="39941"/>
                  </a:lnTo>
                  <a:lnTo>
                    <a:pt x="289204" y="52717"/>
                  </a:lnTo>
                  <a:lnTo>
                    <a:pt x="298754" y="52717"/>
                  </a:lnTo>
                  <a:lnTo>
                    <a:pt x="298754" y="41529"/>
                  </a:lnTo>
                  <a:close/>
                </a:path>
                <a:path w="299085" h="134620">
                  <a:moveTo>
                    <a:pt x="298754" y="25552"/>
                  </a:moveTo>
                  <a:lnTo>
                    <a:pt x="289204" y="23952"/>
                  </a:lnTo>
                  <a:lnTo>
                    <a:pt x="289204" y="36753"/>
                  </a:lnTo>
                  <a:lnTo>
                    <a:pt x="298754" y="36753"/>
                  </a:lnTo>
                  <a:lnTo>
                    <a:pt x="298754" y="255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4598124" y="6655269"/>
              <a:ext cx="313690" cy="137795"/>
            </a:xfrm>
            <a:custGeom>
              <a:avLst/>
              <a:gdLst/>
              <a:ahLst/>
              <a:cxnLst/>
              <a:rect l="l" t="t" r="r" b="b"/>
              <a:pathLst>
                <a:path w="313689" h="137795">
                  <a:moveTo>
                    <a:pt x="11188" y="0"/>
                  </a:moveTo>
                  <a:lnTo>
                    <a:pt x="0" y="0"/>
                  </a:lnTo>
                  <a:lnTo>
                    <a:pt x="0" y="12776"/>
                  </a:lnTo>
                  <a:lnTo>
                    <a:pt x="11188" y="14363"/>
                  </a:lnTo>
                  <a:lnTo>
                    <a:pt x="11188" y="0"/>
                  </a:lnTo>
                  <a:close/>
                </a:path>
                <a:path w="313689" h="137795">
                  <a:moveTo>
                    <a:pt x="180517" y="115049"/>
                  </a:moveTo>
                  <a:lnTo>
                    <a:pt x="167728" y="115049"/>
                  </a:lnTo>
                  <a:lnTo>
                    <a:pt x="167728" y="127812"/>
                  </a:lnTo>
                  <a:lnTo>
                    <a:pt x="180517" y="127812"/>
                  </a:lnTo>
                  <a:lnTo>
                    <a:pt x="180517" y="115049"/>
                  </a:lnTo>
                  <a:close/>
                </a:path>
                <a:path w="313689" h="137795">
                  <a:moveTo>
                    <a:pt x="180517" y="99034"/>
                  </a:moveTo>
                  <a:lnTo>
                    <a:pt x="167728" y="97434"/>
                  </a:lnTo>
                  <a:lnTo>
                    <a:pt x="167728" y="110210"/>
                  </a:lnTo>
                  <a:lnTo>
                    <a:pt x="180517" y="111823"/>
                  </a:lnTo>
                  <a:lnTo>
                    <a:pt x="180517" y="99034"/>
                  </a:lnTo>
                  <a:close/>
                </a:path>
                <a:path w="313689" h="137795">
                  <a:moveTo>
                    <a:pt x="180517" y="81470"/>
                  </a:moveTo>
                  <a:lnTo>
                    <a:pt x="167728" y="81470"/>
                  </a:lnTo>
                  <a:lnTo>
                    <a:pt x="167728" y="92671"/>
                  </a:lnTo>
                  <a:lnTo>
                    <a:pt x="180517" y="94259"/>
                  </a:lnTo>
                  <a:lnTo>
                    <a:pt x="180517" y="81470"/>
                  </a:lnTo>
                  <a:close/>
                </a:path>
                <a:path w="313689" h="137795">
                  <a:moveTo>
                    <a:pt x="180517" y="65493"/>
                  </a:moveTo>
                  <a:lnTo>
                    <a:pt x="167728" y="63893"/>
                  </a:lnTo>
                  <a:lnTo>
                    <a:pt x="167728" y="76669"/>
                  </a:lnTo>
                  <a:lnTo>
                    <a:pt x="180517" y="78270"/>
                  </a:lnTo>
                  <a:lnTo>
                    <a:pt x="180517" y="65493"/>
                  </a:lnTo>
                  <a:close/>
                </a:path>
                <a:path w="313689" h="137795">
                  <a:moveTo>
                    <a:pt x="180517" y="47929"/>
                  </a:moveTo>
                  <a:lnTo>
                    <a:pt x="167728" y="46316"/>
                  </a:lnTo>
                  <a:lnTo>
                    <a:pt x="167728" y="59093"/>
                  </a:lnTo>
                  <a:lnTo>
                    <a:pt x="180517" y="60693"/>
                  </a:lnTo>
                  <a:lnTo>
                    <a:pt x="180517" y="47929"/>
                  </a:lnTo>
                  <a:close/>
                </a:path>
                <a:path w="313689" h="137795">
                  <a:moveTo>
                    <a:pt x="180517" y="31953"/>
                  </a:moveTo>
                  <a:lnTo>
                    <a:pt x="167728" y="30340"/>
                  </a:lnTo>
                  <a:lnTo>
                    <a:pt x="167728" y="43116"/>
                  </a:lnTo>
                  <a:lnTo>
                    <a:pt x="180517" y="44729"/>
                  </a:lnTo>
                  <a:lnTo>
                    <a:pt x="180517" y="31953"/>
                  </a:lnTo>
                  <a:close/>
                </a:path>
                <a:path w="313689" h="137795">
                  <a:moveTo>
                    <a:pt x="180517" y="14363"/>
                  </a:moveTo>
                  <a:lnTo>
                    <a:pt x="167728" y="12776"/>
                  </a:lnTo>
                  <a:lnTo>
                    <a:pt x="167728" y="25552"/>
                  </a:lnTo>
                  <a:lnTo>
                    <a:pt x="180517" y="27152"/>
                  </a:lnTo>
                  <a:lnTo>
                    <a:pt x="180517" y="14363"/>
                  </a:lnTo>
                  <a:close/>
                </a:path>
                <a:path w="313689" h="137795">
                  <a:moveTo>
                    <a:pt x="194906" y="116636"/>
                  </a:moveTo>
                  <a:lnTo>
                    <a:pt x="183718" y="116636"/>
                  </a:lnTo>
                  <a:lnTo>
                    <a:pt x="183718" y="127812"/>
                  </a:lnTo>
                  <a:lnTo>
                    <a:pt x="194906" y="129400"/>
                  </a:lnTo>
                  <a:lnTo>
                    <a:pt x="194906" y="116636"/>
                  </a:lnTo>
                  <a:close/>
                </a:path>
                <a:path w="313689" h="137795">
                  <a:moveTo>
                    <a:pt x="194906" y="99034"/>
                  </a:moveTo>
                  <a:lnTo>
                    <a:pt x="183718" y="99034"/>
                  </a:lnTo>
                  <a:lnTo>
                    <a:pt x="183718" y="111823"/>
                  </a:lnTo>
                  <a:lnTo>
                    <a:pt x="194906" y="111823"/>
                  </a:lnTo>
                  <a:lnTo>
                    <a:pt x="194906" y="99034"/>
                  </a:lnTo>
                  <a:close/>
                </a:path>
                <a:path w="313689" h="137795">
                  <a:moveTo>
                    <a:pt x="194906" y="83070"/>
                  </a:moveTo>
                  <a:lnTo>
                    <a:pt x="183718" y="81470"/>
                  </a:lnTo>
                  <a:lnTo>
                    <a:pt x="183718" y="94259"/>
                  </a:lnTo>
                  <a:lnTo>
                    <a:pt x="194906" y="95846"/>
                  </a:lnTo>
                  <a:lnTo>
                    <a:pt x="194906" y="83070"/>
                  </a:lnTo>
                  <a:close/>
                </a:path>
                <a:path w="313689" h="137795">
                  <a:moveTo>
                    <a:pt x="194906" y="65493"/>
                  </a:moveTo>
                  <a:lnTo>
                    <a:pt x="183718" y="65493"/>
                  </a:lnTo>
                  <a:lnTo>
                    <a:pt x="183718" y="78270"/>
                  </a:lnTo>
                  <a:lnTo>
                    <a:pt x="194906" y="78270"/>
                  </a:lnTo>
                  <a:lnTo>
                    <a:pt x="194906" y="65493"/>
                  </a:lnTo>
                  <a:close/>
                </a:path>
                <a:path w="313689" h="137795">
                  <a:moveTo>
                    <a:pt x="194906" y="49530"/>
                  </a:moveTo>
                  <a:lnTo>
                    <a:pt x="183718" y="47929"/>
                  </a:lnTo>
                  <a:lnTo>
                    <a:pt x="183718" y="60693"/>
                  </a:lnTo>
                  <a:lnTo>
                    <a:pt x="194906" y="62293"/>
                  </a:lnTo>
                  <a:lnTo>
                    <a:pt x="194906" y="49530"/>
                  </a:lnTo>
                  <a:close/>
                </a:path>
                <a:path w="313689" h="137795">
                  <a:moveTo>
                    <a:pt x="194906" y="33540"/>
                  </a:moveTo>
                  <a:lnTo>
                    <a:pt x="183718" y="31953"/>
                  </a:lnTo>
                  <a:lnTo>
                    <a:pt x="183718" y="44729"/>
                  </a:lnTo>
                  <a:lnTo>
                    <a:pt x="194906" y="46316"/>
                  </a:lnTo>
                  <a:lnTo>
                    <a:pt x="194906" y="33540"/>
                  </a:lnTo>
                  <a:close/>
                </a:path>
                <a:path w="313689" h="137795">
                  <a:moveTo>
                    <a:pt x="194906" y="15951"/>
                  </a:moveTo>
                  <a:lnTo>
                    <a:pt x="183718" y="14363"/>
                  </a:lnTo>
                  <a:lnTo>
                    <a:pt x="183718" y="27152"/>
                  </a:lnTo>
                  <a:lnTo>
                    <a:pt x="194906" y="28740"/>
                  </a:lnTo>
                  <a:lnTo>
                    <a:pt x="194906" y="15951"/>
                  </a:lnTo>
                  <a:close/>
                </a:path>
                <a:path w="313689" h="137795">
                  <a:moveTo>
                    <a:pt x="210883" y="116636"/>
                  </a:moveTo>
                  <a:lnTo>
                    <a:pt x="198094" y="116636"/>
                  </a:lnTo>
                  <a:lnTo>
                    <a:pt x="198094" y="129400"/>
                  </a:lnTo>
                  <a:lnTo>
                    <a:pt x="210883" y="129400"/>
                  </a:lnTo>
                  <a:lnTo>
                    <a:pt x="210883" y="116636"/>
                  </a:lnTo>
                  <a:close/>
                </a:path>
                <a:path w="313689" h="137795">
                  <a:moveTo>
                    <a:pt x="210883" y="100634"/>
                  </a:moveTo>
                  <a:lnTo>
                    <a:pt x="198094" y="100634"/>
                  </a:lnTo>
                  <a:lnTo>
                    <a:pt x="198094" y="113411"/>
                  </a:lnTo>
                  <a:lnTo>
                    <a:pt x="210883" y="113411"/>
                  </a:lnTo>
                  <a:lnTo>
                    <a:pt x="210883" y="100634"/>
                  </a:lnTo>
                  <a:close/>
                </a:path>
                <a:path w="313689" h="137795">
                  <a:moveTo>
                    <a:pt x="210883" y="83070"/>
                  </a:moveTo>
                  <a:lnTo>
                    <a:pt x="198094" y="83070"/>
                  </a:lnTo>
                  <a:lnTo>
                    <a:pt x="198094" y="95846"/>
                  </a:lnTo>
                  <a:lnTo>
                    <a:pt x="210883" y="95846"/>
                  </a:lnTo>
                  <a:lnTo>
                    <a:pt x="210883" y="83070"/>
                  </a:lnTo>
                  <a:close/>
                </a:path>
                <a:path w="313689" h="137795">
                  <a:moveTo>
                    <a:pt x="210883" y="67081"/>
                  </a:moveTo>
                  <a:lnTo>
                    <a:pt x="198094" y="67081"/>
                  </a:lnTo>
                  <a:lnTo>
                    <a:pt x="198094" y="79883"/>
                  </a:lnTo>
                  <a:lnTo>
                    <a:pt x="210883" y="79883"/>
                  </a:lnTo>
                  <a:lnTo>
                    <a:pt x="210883" y="67081"/>
                  </a:lnTo>
                  <a:close/>
                </a:path>
                <a:path w="313689" h="137795">
                  <a:moveTo>
                    <a:pt x="210883" y="51104"/>
                  </a:moveTo>
                  <a:lnTo>
                    <a:pt x="198094" y="49530"/>
                  </a:lnTo>
                  <a:lnTo>
                    <a:pt x="198094" y="62293"/>
                  </a:lnTo>
                  <a:lnTo>
                    <a:pt x="210883" y="62293"/>
                  </a:lnTo>
                  <a:lnTo>
                    <a:pt x="210883" y="51104"/>
                  </a:lnTo>
                  <a:close/>
                </a:path>
                <a:path w="313689" h="137795">
                  <a:moveTo>
                    <a:pt x="210883" y="33540"/>
                  </a:moveTo>
                  <a:lnTo>
                    <a:pt x="198094" y="33540"/>
                  </a:lnTo>
                  <a:lnTo>
                    <a:pt x="198094" y="46316"/>
                  </a:lnTo>
                  <a:lnTo>
                    <a:pt x="210883" y="46316"/>
                  </a:lnTo>
                  <a:lnTo>
                    <a:pt x="210883" y="33540"/>
                  </a:lnTo>
                  <a:close/>
                </a:path>
                <a:path w="313689" h="137795">
                  <a:moveTo>
                    <a:pt x="210883" y="17564"/>
                  </a:moveTo>
                  <a:lnTo>
                    <a:pt x="198094" y="15951"/>
                  </a:lnTo>
                  <a:lnTo>
                    <a:pt x="198094" y="28740"/>
                  </a:lnTo>
                  <a:lnTo>
                    <a:pt x="210883" y="30340"/>
                  </a:lnTo>
                  <a:lnTo>
                    <a:pt x="210883" y="17564"/>
                  </a:lnTo>
                  <a:close/>
                </a:path>
                <a:path w="313689" h="137795">
                  <a:moveTo>
                    <a:pt x="225247" y="118224"/>
                  </a:moveTo>
                  <a:lnTo>
                    <a:pt x="214096" y="116636"/>
                  </a:lnTo>
                  <a:lnTo>
                    <a:pt x="214096" y="129400"/>
                  </a:lnTo>
                  <a:lnTo>
                    <a:pt x="225247" y="131000"/>
                  </a:lnTo>
                  <a:lnTo>
                    <a:pt x="225247" y="118224"/>
                  </a:lnTo>
                  <a:close/>
                </a:path>
                <a:path w="313689" h="137795">
                  <a:moveTo>
                    <a:pt x="225247" y="102222"/>
                  </a:moveTo>
                  <a:lnTo>
                    <a:pt x="214096" y="100634"/>
                  </a:lnTo>
                  <a:lnTo>
                    <a:pt x="214096" y="113436"/>
                  </a:lnTo>
                  <a:lnTo>
                    <a:pt x="225247" y="115049"/>
                  </a:lnTo>
                  <a:lnTo>
                    <a:pt x="225247" y="102222"/>
                  </a:lnTo>
                  <a:close/>
                </a:path>
                <a:path w="313689" h="137795">
                  <a:moveTo>
                    <a:pt x="225247" y="84658"/>
                  </a:moveTo>
                  <a:lnTo>
                    <a:pt x="214096" y="84658"/>
                  </a:lnTo>
                  <a:lnTo>
                    <a:pt x="214096" y="97434"/>
                  </a:lnTo>
                  <a:lnTo>
                    <a:pt x="225247" y="97434"/>
                  </a:lnTo>
                  <a:lnTo>
                    <a:pt x="225247" y="84658"/>
                  </a:lnTo>
                  <a:close/>
                </a:path>
                <a:path w="313689" h="137795">
                  <a:moveTo>
                    <a:pt x="225247" y="68668"/>
                  </a:moveTo>
                  <a:lnTo>
                    <a:pt x="214096" y="67081"/>
                  </a:lnTo>
                  <a:lnTo>
                    <a:pt x="214096" y="79883"/>
                  </a:lnTo>
                  <a:lnTo>
                    <a:pt x="225247" y="81470"/>
                  </a:lnTo>
                  <a:lnTo>
                    <a:pt x="225247" y="68668"/>
                  </a:lnTo>
                  <a:close/>
                </a:path>
                <a:path w="313689" h="137795">
                  <a:moveTo>
                    <a:pt x="225247" y="51104"/>
                  </a:moveTo>
                  <a:lnTo>
                    <a:pt x="214096" y="51104"/>
                  </a:lnTo>
                  <a:lnTo>
                    <a:pt x="214096" y="63893"/>
                  </a:lnTo>
                  <a:lnTo>
                    <a:pt x="225247" y="63893"/>
                  </a:lnTo>
                  <a:lnTo>
                    <a:pt x="225247" y="51104"/>
                  </a:lnTo>
                  <a:close/>
                </a:path>
                <a:path w="313689" h="137795">
                  <a:moveTo>
                    <a:pt x="225247" y="35128"/>
                  </a:moveTo>
                  <a:lnTo>
                    <a:pt x="214096" y="35128"/>
                  </a:lnTo>
                  <a:lnTo>
                    <a:pt x="214096" y="46316"/>
                  </a:lnTo>
                  <a:lnTo>
                    <a:pt x="225247" y="47929"/>
                  </a:lnTo>
                  <a:lnTo>
                    <a:pt x="225247" y="35128"/>
                  </a:lnTo>
                  <a:close/>
                </a:path>
                <a:path w="313689" h="137795">
                  <a:moveTo>
                    <a:pt x="225247" y="17564"/>
                  </a:moveTo>
                  <a:lnTo>
                    <a:pt x="214096" y="17564"/>
                  </a:lnTo>
                  <a:lnTo>
                    <a:pt x="214096" y="30340"/>
                  </a:lnTo>
                  <a:lnTo>
                    <a:pt x="225247" y="30340"/>
                  </a:lnTo>
                  <a:lnTo>
                    <a:pt x="225247" y="17564"/>
                  </a:lnTo>
                  <a:close/>
                </a:path>
                <a:path w="313689" h="137795">
                  <a:moveTo>
                    <a:pt x="239649" y="119811"/>
                  </a:moveTo>
                  <a:lnTo>
                    <a:pt x="228434" y="118224"/>
                  </a:lnTo>
                  <a:lnTo>
                    <a:pt x="228434" y="131000"/>
                  </a:lnTo>
                  <a:lnTo>
                    <a:pt x="239649" y="131000"/>
                  </a:lnTo>
                  <a:lnTo>
                    <a:pt x="239649" y="119811"/>
                  </a:lnTo>
                  <a:close/>
                </a:path>
                <a:path w="313689" h="137795">
                  <a:moveTo>
                    <a:pt x="239649" y="102222"/>
                  </a:moveTo>
                  <a:lnTo>
                    <a:pt x="228434" y="102222"/>
                  </a:lnTo>
                  <a:lnTo>
                    <a:pt x="228434" y="115023"/>
                  </a:lnTo>
                  <a:lnTo>
                    <a:pt x="239649" y="115023"/>
                  </a:lnTo>
                  <a:lnTo>
                    <a:pt x="239649" y="102222"/>
                  </a:lnTo>
                  <a:close/>
                </a:path>
                <a:path w="313689" h="137795">
                  <a:moveTo>
                    <a:pt x="239649" y="86258"/>
                  </a:moveTo>
                  <a:lnTo>
                    <a:pt x="228434" y="84658"/>
                  </a:lnTo>
                  <a:lnTo>
                    <a:pt x="228434" y="97434"/>
                  </a:lnTo>
                  <a:lnTo>
                    <a:pt x="239649" y="99034"/>
                  </a:lnTo>
                  <a:lnTo>
                    <a:pt x="239649" y="86258"/>
                  </a:lnTo>
                  <a:close/>
                </a:path>
                <a:path w="313689" h="137795">
                  <a:moveTo>
                    <a:pt x="239649" y="70281"/>
                  </a:moveTo>
                  <a:lnTo>
                    <a:pt x="228434" y="68668"/>
                  </a:lnTo>
                  <a:lnTo>
                    <a:pt x="228434" y="81470"/>
                  </a:lnTo>
                  <a:lnTo>
                    <a:pt x="239649" y="81470"/>
                  </a:lnTo>
                  <a:lnTo>
                    <a:pt x="239649" y="70281"/>
                  </a:lnTo>
                  <a:close/>
                </a:path>
                <a:path w="313689" h="137795">
                  <a:moveTo>
                    <a:pt x="239649" y="52717"/>
                  </a:moveTo>
                  <a:lnTo>
                    <a:pt x="228434" y="51104"/>
                  </a:lnTo>
                  <a:lnTo>
                    <a:pt x="228434" y="63893"/>
                  </a:lnTo>
                  <a:lnTo>
                    <a:pt x="239649" y="65493"/>
                  </a:lnTo>
                  <a:lnTo>
                    <a:pt x="239649" y="52717"/>
                  </a:lnTo>
                  <a:close/>
                </a:path>
                <a:path w="313689" h="137795">
                  <a:moveTo>
                    <a:pt x="239649" y="35128"/>
                  </a:moveTo>
                  <a:lnTo>
                    <a:pt x="228434" y="35128"/>
                  </a:lnTo>
                  <a:lnTo>
                    <a:pt x="228434" y="47917"/>
                  </a:lnTo>
                  <a:lnTo>
                    <a:pt x="239649" y="47917"/>
                  </a:lnTo>
                  <a:lnTo>
                    <a:pt x="239649" y="35128"/>
                  </a:lnTo>
                  <a:close/>
                </a:path>
                <a:path w="313689" h="137795">
                  <a:moveTo>
                    <a:pt x="239649" y="19164"/>
                  </a:moveTo>
                  <a:lnTo>
                    <a:pt x="228434" y="19164"/>
                  </a:lnTo>
                  <a:lnTo>
                    <a:pt x="228434" y="31953"/>
                  </a:lnTo>
                  <a:lnTo>
                    <a:pt x="239649" y="31953"/>
                  </a:lnTo>
                  <a:lnTo>
                    <a:pt x="239649" y="19164"/>
                  </a:lnTo>
                  <a:close/>
                </a:path>
                <a:path w="313689" h="137795">
                  <a:moveTo>
                    <a:pt x="255625" y="119811"/>
                  </a:moveTo>
                  <a:lnTo>
                    <a:pt x="244436" y="119811"/>
                  </a:lnTo>
                  <a:lnTo>
                    <a:pt x="244436" y="132600"/>
                  </a:lnTo>
                  <a:lnTo>
                    <a:pt x="255625" y="132600"/>
                  </a:lnTo>
                  <a:lnTo>
                    <a:pt x="255625" y="119811"/>
                  </a:lnTo>
                  <a:close/>
                </a:path>
                <a:path w="313689" h="137795">
                  <a:moveTo>
                    <a:pt x="255625" y="103822"/>
                  </a:moveTo>
                  <a:lnTo>
                    <a:pt x="244436" y="103822"/>
                  </a:lnTo>
                  <a:lnTo>
                    <a:pt x="244436" y="115049"/>
                  </a:lnTo>
                  <a:lnTo>
                    <a:pt x="255625" y="116636"/>
                  </a:lnTo>
                  <a:lnTo>
                    <a:pt x="255625" y="103822"/>
                  </a:lnTo>
                  <a:close/>
                </a:path>
                <a:path w="313689" h="137795">
                  <a:moveTo>
                    <a:pt x="255625" y="86258"/>
                  </a:moveTo>
                  <a:lnTo>
                    <a:pt x="244436" y="86258"/>
                  </a:lnTo>
                  <a:lnTo>
                    <a:pt x="244436" y="99034"/>
                  </a:lnTo>
                  <a:lnTo>
                    <a:pt x="255625" y="99034"/>
                  </a:lnTo>
                  <a:lnTo>
                    <a:pt x="255625" y="86258"/>
                  </a:lnTo>
                  <a:close/>
                </a:path>
                <a:path w="313689" h="137795">
                  <a:moveTo>
                    <a:pt x="255625" y="70281"/>
                  </a:moveTo>
                  <a:lnTo>
                    <a:pt x="244436" y="70281"/>
                  </a:lnTo>
                  <a:lnTo>
                    <a:pt x="244436" y="81470"/>
                  </a:lnTo>
                  <a:lnTo>
                    <a:pt x="255625" y="83070"/>
                  </a:lnTo>
                  <a:lnTo>
                    <a:pt x="255625" y="70281"/>
                  </a:lnTo>
                  <a:close/>
                </a:path>
                <a:path w="313689" h="137795">
                  <a:moveTo>
                    <a:pt x="255625" y="54305"/>
                  </a:moveTo>
                  <a:lnTo>
                    <a:pt x="244436" y="52717"/>
                  </a:lnTo>
                  <a:lnTo>
                    <a:pt x="244436" y="65493"/>
                  </a:lnTo>
                  <a:lnTo>
                    <a:pt x="255625" y="67081"/>
                  </a:lnTo>
                  <a:lnTo>
                    <a:pt x="255625" y="54305"/>
                  </a:lnTo>
                  <a:close/>
                </a:path>
                <a:path w="313689" h="137795">
                  <a:moveTo>
                    <a:pt x="255625" y="36728"/>
                  </a:moveTo>
                  <a:lnTo>
                    <a:pt x="244436" y="36728"/>
                  </a:lnTo>
                  <a:lnTo>
                    <a:pt x="244436" y="49530"/>
                  </a:lnTo>
                  <a:lnTo>
                    <a:pt x="255625" y="49530"/>
                  </a:lnTo>
                  <a:lnTo>
                    <a:pt x="255625" y="36728"/>
                  </a:lnTo>
                  <a:close/>
                </a:path>
                <a:path w="313689" h="137795">
                  <a:moveTo>
                    <a:pt x="255625" y="20764"/>
                  </a:moveTo>
                  <a:lnTo>
                    <a:pt x="244436" y="19164"/>
                  </a:lnTo>
                  <a:lnTo>
                    <a:pt x="244436" y="31953"/>
                  </a:lnTo>
                  <a:lnTo>
                    <a:pt x="255625" y="33540"/>
                  </a:lnTo>
                  <a:lnTo>
                    <a:pt x="255625" y="20764"/>
                  </a:lnTo>
                  <a:close/>
                </a:path>
                <a:path w="313689" h="137795">
                  <a:moveTo>
                    <a:pt x="270014" y="121412"/>
                  </a:moveTo>
                  <a:lnTo>
                    <a:pt x="258813" y="119811"/>
                  </a:lnTo>
                  <a:lnTo>
                    <a:pt x="258813" y="132600"/>
                  </a:lnTo>
                  <a:lnTo>
                    <a:pt x="270014" y="134188"/>
                  </a:lnTo>
                  <a:lnTo>
                    <a:pt x="270014" y="121412"/>
                  </a:lnTo>
                  <a:close/>
                </a:path>
                <a:path w="313689" h="137795">
                  <a:moveTo>
                    <a:pt x="270014" y="105435"/>
                  </a:moveTo>
                  <a:lnTo>
                    <a:pt x="258813" y="103822"/>
                  </a:lnTo>
                  <a:lnTo>
                    <a:pt x="258813" y="116636"/>
                  </a:lnTo>
                  <a:lnTo>
                    <a:pt x="270014" y="116636"/>
                  </a:lnTo>
                  <a:lnTo>
                    <a:pt x="270014" y="105435"/>
                  </a:lnTo>
                  <a:close/>
                </a:path>
                <a:path w="313689" h="137795">
                  <a:moveTo>
                    <a:pt x="270014" y="87884"/>
                  </a:moveTo>
                  <a:lnTo>
                    <a:pt x="258813" y="87884"/>
                  </a:lnTo>
                  <a:lnTo>
                    <a:pt x="258813" y="100647"/>
                  </a:lnTo>
                  <a:lnTo>
                    <a:pt x="270014" y="100647"/>
                  </a:lnTo>
                  <a:lnTo>
                    <a:pt x="270014" y="87884"/>
                  </a:lnTo>
                  <a:close/>
                </a:path>
                <a:path w="313689" h="137795">
                  <a:moveTo>
                    <a:pt x="270014" y="71869"/>
                  </a:moveTo>
                  <a:lnTo>
                    <a:pt x="258813" y="70281"/>
                  </a:lnTo>
                  <a:lnTo>
                    <a:pt x="258813" y="83070"/>
                  </a:lnTo>
                  <a:lnTo>
                    <a:pt x="270014" y="83070"/>
                  </a:lnTo>
                  <a:lnTo>
                    <a:pt x="270014" y="71869"/>
                  </a:lnTo>
                  <a:close/>
                </a:path>
                <a:path w="313689" h="137795">
                  <a:moveTo>
                    <a:pt x="270014" y="55905"/>
                  </a:moveTo>
                  <a:lnTo>
                    <a:pt x="258813" y="54305"/>
                  </a:lnTo>
                  <a:lnTo>
                    <a:pt x="258813" y="67081"/>
                  </a:lnTo>
                  <a:lnTo>
                    <a:pt x="270014" y="67081"/>
                  </a:lnTo>
                  <a:lnTo>
                    <a:pt x="270014" y="55905"/>
                  </a:lnTo>
                  <a:close/>
                </a:path>
                <a:path w="313689" h="137795">
                  <a:moveTo>
                    <a:pt x="270014" y="38328"/>
                  </a:moveTo>
                  <a:lnTo>
                    <a:pt x="258813" y="36728"/>
                  </a:lnTo>
                  <a:lnTo>
                    <a:pt x="258813" y="49530"/>
                  </a:lnTo>
                  <a:lnTo>
                    <a:pt x="270014" y="51104"/>
                  </a:lnTo>
                  <a:lnTo>
                    <a:pt x="270014" y="38328"/>
                  </a:lnTo>
                  <a:close/>
                </a:path>
                <a:path w="313689" h="137795">
                  <a:moveTo>
                    <a:pt x="270014" y="22352"/>
                  </a:moveTo>
                  <a:lnTo>
                    <a:pt x="258813" y="20764"/>
                  </a:lnTo>
                  <a:lnTo>
                    <a:pt x="258813" y="33540"/>
                  </a:lnTo>
                  <a:lnTo>
                    <a:pt x="270014" y="35128"/>
                  </a:lnTo>
                  <a:lnTo>
                    <a:pt x="270014" y="22352"/>
                  </a:lnTo>
                  <a:close/>
                </a:path>
                <a:path w="313689" h="137795">
                  <a:moveTo>
                    <a:pt x="284403" y="121412"/>
                  </a:moveTo>
                  <a:lnTo>
                    <a:pt x="273202" y="121412"/>
                  </a:lnTo>
                  <a:lnTo>
                    <a:pt x="273202" y="134188"/>
                  </a:lnTo>
                  <a:lnTo>
                    <a:pt x="284403" y="134188"/>
                  </a:lnTo>
                  <a:lnTo>
                    <a:pt x="284403" y="121412"/>
                  </a:lnTo>
                  <a:close/>
                </a:path>
                <a:path w="313689" h="137795">
                  <a:moveTo>
                    <a:pt x="284403" y="105435"/>
                  </a:moveTo>
                  <a:lnTo>
                    <a:pt x="273202" y="105435"/>
                  </a:lnTo>
                  <a:lnTo>
                    <a:pt x="273202" y="116636"/>
                  </a:lnTo>
                  <a:lnTo>
                    <a:pt x="284403" y="118224"/>
                  </a:lnTo>
                  <a:lnTo>
                    <a:pt x="284403" y="105435"/>
                  </a:lnTo>
                  <a:close/>
                </a:path>
                <a:path w="313689" h="137795">
                  <a:moveTo>
                    <a:pt x="284403" y="89471"/>
                  </a:moveTo>
                  <a:lnTo>
                    <a:pt x="273202" y="87884"/>
                  </a:lnTo>
                  <a:lnTo>
                    <a:pt x="273202" y="100634"/>
                  </a:lnTo>
                  <a:lnTo>
                    <a:pt x="284403" y="102222"/>
                  </a:lnTo>
                  <a:lnTo>
                    <a:pt x="284403" y="89471"/>
                  </a:lnTo>
                  <a:close/>
                </a:path>
                <a:path w="313689" h="137795">
                  <a:moveTo>
                    <a:pt x="284403" y="71869"/>
                  </a:moveTo>
                  <a:lnTo>
                    <a:pt x="273202" y="71869"/>
                  </a:lnTo>
                  <a:lnTo>
                    <a:pt x="273202" y="84670"/>
                  </a:lnTo>
                  <a:lnTo>
                    <a:pt x="284403" y="84670"/>
                  </a:lnTo>
                  <a:lnTo>
                    <a:pt x="284403" y="71869"/>
                  </a:lnTo>
                  <a:close/>
                </a:path>
                <a:path w="313689" h="137795">
                  <a:moveTo>
                    <a:pt x="284403" y="55905"/>
                  </a:moveTo>
                  <a:lnTo>
                    <a:pt x="273202" y="55905"/>
                  </a:lnTo>
                  <a:lnTo>
                    <a:pt x="273202" y="68668"/>
                  </a:lnTo>
                  <a:lnTo>
                    <a:pt x="284403" y="68668"/>
                  </a:lnTo>
                  <a:lnTo>
                    <a:pt x="284403" y="55905"/>
                  </a:lnTo>
                  <a:close/>
                </a:path>
                <a:path w="313689" h="137795">
                  <a:moveTo>
                    <a:pt x="284403" y="39916"/>
                  </a:moveTo>
                  <a:lnTo>
                    <a:pt x="273202" y="38328"/>
                  </a:lnTo>
                  <a:lnTo>
                    <a:pt x="273202" y="51104"/>
                  </a:lnTo>
                  <a:lnTo>
                    <a:pt x="284403" y="52717"/>
                  </a:lnTo>
                  <a:lnTo>
                    <a:pt x="284403" y="39916"/>
                  </a:lnTo>
                  <a:close/>
                </a:path>
                <a:path w="313689" h="137795">
                  <a:moveTo>
                    <a:pt x="284403" y="23964"/>
                  </a:moveTo>
                  <a:lnTo>
                    <a:pt x="273202" y="22352"/>
                  </a:lnTo>
                  <a:lnTo>
                    <a:pt x="273202" y="35128"/>
                  </a:lnTo>
                  <a:lnTo>
                    <a:pt x="284403" y="35128"/>
                  </a:lnTo>
                  <a:lnTo>
                    <a:pt x="284403" y="23964"/>
                  </a:lnTo>
                  <a:close/>
                </a:path>
                <a:path w="313689" h="137795">
                  <a:moveTo>
                    <a:pt x="298754" y="123012"/>
                  </a:moveTo>
                  <a:lnTo>
                    <a:pt x="287566" y="123012"/>
                  </a:lnTo>
                  <a:lnTo>
                    <a:pt x="287566" y="134188"/>
                  </a:lnTo>
                  <a:lnTo>
                    <a:pt x="298754" y="135788"/>
                  </a:lnTo>
                  <a:lnTo>
                    <a:pt x="298754" y="123012"/>
                  </a:lnTo>
                  <a:close/>
                </a:path>
                <a:path w="313689" h="137795">
                  <a:moveTo>
                    <a:pt x="298754" y="107022"/>
                  </a:moveTo>
                  <a:lnTo>
                    <a:pt x="287566" y="105435"/>
                  </a:lnTo>
                  <a:lnTo>
                    <a:pt x="287566" y="118224"/>
                  </a:lnTo>
                  <a:lnTo>
                    <a:pt x="298754" y="118224"/>
                  </a:lnTo>
                  <a:lnTo>
                    <a:pt x="298754" y="107022"/>
                  </a:lnTo>
                  <a:close/>
                </a:path>
                <a:path w="313689" h="137795">
                  <a:moveTo>
                    <a:pt x="298754" y="91084"/>
                  </a:moveTo>
                  <a:lnTo>
                    <a:pt x="287566" y="89471"/>
                  </a:lnTo>
                  <a:lnTo>
                    <a:pt x="287566" y="102222"/>
                  </a:lnTo>
                  <a:lnTo>
                    <a:pt x="298754" y="102222"/>
                  </a:lnTo>
                  <a:lnTo>
                    <a:pt x="298754" y="91084"/>
                  </a:lnTo>
                  <a:close/>
                </a:path>
                <a:path w="313689" h="137795">
                  <a:moveTo>
                    <a:pt x="298754" y="73482"/>
                  </a:moveTo>
                  <a:lnTo>
                    <a:pt x="287566" y="71869"/>
                  </a:lnTo>
                  <a:lnTo>
                    <a:pt x="287566" y="84658"/>
                  </a:lnTo>
                  <a:lnTo>
                    <a:pt x="298754" y="86258"/>
                  </a:lnTo>
                  <a:lnTo>
                    <a:pt x="298754" y="73482"/>
                  </a:lnTo>
                  <a:close/>
                </a:path>
                <a:path w="313689" h="137795">
                  <a:moveTo>
                    <a:pt x="298754" y="57505"/>
                  </a:moveTo>
                  <a:lnTo>
                    <a:pt x="287566" y="55905"/>
                  </a:lnTo>
                  <a:lnTo>
                    <a:pt x="287566" y="68668"/>
                  </a:lnTo>
                  <a:lnTo>
                    <a:pt x="298754" y="70281"/>
                  </a:lnTo>
                  <a:lnTo>
                    <a:pt x="298754" y="57505"/>
                  </a:lnTo>
                  <a:close/>
                </a:path>
                <a:path w="313689" h="137795">
                  <a:moveTo>
                    <a:pt x="298754" y="39916"/>
                  </a:moveTo>
                  <a:lnTo>
                    <a:pt x="287566" y="39916"/>
                  </a:lnTo>
                  <a:lnTo>
                    <a:pt x="287566" y="52705"/>
                  </a:lnTo>
                  <a:lnTo>
                    <a:pt x="298754" y="52705"/>
                  </a:lnTo>
                  <a:lnTo>
                    <a:pt x="298754" y="39916"/>
                  </a:lnTo>
                  <a:close/>
                </a:path>
                <a:path w="313689" h="137795">
                  <a:moveTo>
                    <a:pt x="298754" y="23964"/>
                  </a:moveTo>
                  <a:lnTo>
                    <a:pt x="287566" y="23964"/>
                  </a:lnTo>
                  <a:lnTo>
                    <a:pt x="287566" y="35128"/>
                  </a:lnTo>
                  <a:lnTo>
                    <a:pt x="298754" y="36728"/>
                  </a:lnTo>
                  <a:lnTo>
                    <a:pt x="298754" y="23964"/>
                  </a:lnTo>
                  <a:close/>
                </a:path>
                <a:path w="313689" h="137795">
                  <a:moveTo>
                    <a:pt x="313131" y="124612"/>
                  </a:moveTo>
                  <a:lnTo>
                    <a:pt x="301929" y="123012"/>
                  </a:lnTo>
                  <a:lnTo>
                    <a:pt x="301929" y="135788"/>
                  </a:lnTo>
                  <a:lnTo>
                    <a:pt x="313131" y="137401"/>
                  </a:lnTo>
                  <a:lnTo>
                    <a:pt x="313131" y="124612"/>
                  </a:lnTo>
                  <a:close/>
                </a:path>
                <a:path w="313689" h="137795">
                  <a:moveTo>
                    <a:pt x="313131" y="107022"/>
                  </a:moveTo>
                  <a:lnTo>
                    <a:pt x="301929" y="107022"/>
                  </a:lnTo>
                  <a:lnTo>
                    <a:pt x="301929" y="119799"/>
                  </a:lnTo>
                  <a:lnTo>
                    <a:pt x="313131" y="119799"/>
                  </a:lnTo>
                  <a:lnTo>
                    <a:pt x="313131" y="107022"/>
                  </a:lnTo>
                  <a:close/>
                </a:path>
                <a:path w="313689" h="137795">
                  <a:moveTo>
                    <a:pt x="313131" y="91084"/>
                  </a:moveTo>
                  <a:lnTo>
                    <a:pt x="301929" y="91084"/>
                  </a:lnTo>
                  <a:lnTo>
                    <a:pt x="301929" y="103847"/>
                  </a:lnTo>
                  <a:lnTo>
                    <a:pt x="313131" y="103847"/>
                  </a:lnTo>
                  <a:lnTo>
                    <a:pt x="313131" y="91084"/>
                  </a:lnTo>
                  <a:close/>
                </a:path>
                <a:path w="313689" h="137795">
                  <a:moveTo>
                    <a:pt x="313131" y="75069"/>
                  </a:moveTo>
                  <a:lnTo>
                    <a:pt x="301929" y="73482"/>
                  </a:lnTo>
                  <a:lnTo>
                    <a:pt x="301929" y="86258"/>
                  </a:lnTo>
                  <a:lnTo>
                    <a:pt x="313131" y="87884"/>
                  </a:lnTo>
                  <a:lnTo>
                    <a:pt x="313131" y="75069"/>
                  </a:lnTo>
                  <a:close/>
                </a:path>
                <a:path w="313689" h="137795">
                  <a:moveTo>
                    <a:pt x="313131" y="59093"/>
                  </a:moveTo>
                  <a:lnTo>
                    <a:pt x="301929" y="57505"/>
                  </a:lnTo>
                  <a:lnTo>
                    <a:pt x="301929" y="70281"/>
                  </a:lnTo>
                  <a:lnTo>
                    <a:pt x="313131" y="70281"/>
                  </a:lnTo>
                  <a:lnTo>
                    <a:pt x="313131" y="59093"/>
                  </a:lnTo>
                  <a:close/>
                </a:path>
                <a:path w="313689" h="137795">
                  <a:moveTo>
                    <a:pt x="313131" y="41516"/>
                  </a:moveTo>
                  <a:lnTo>
                    <a:pt x="301929" y="41516"/>
                  </a:lnTo>
                  <a:lnTo>
                    <a:pt x="301929" y="54305"/>
                  </a:lnTo>
                  <a:lnTo>
                    <a:pt x="313131" y="54305"/>
                  </a:lnTo>
                  <a:lnTo>
                    <a:pt x="313131" y="41516"/>
                  </a:lnTo>
                  <a:close/>
                </a:path>
                <a:path w="313689" h="137795">
                  <a:moveTo>
                    <a:pt x="313131" y="25552"/>
                  </a:moveTo>
                  <a:lnTo>
                    <a:pt x="301929" y="23964"/>
                  </a:lnTo>
                  <a:lnTo>
                    <a:pt x="301929" y="36728"/>
                  </a:lnTo>
                  <a:lnTo>
                    <a:pt x="313131" y="38328"/>
                  </a:lnTo>
                  <a:lnTo>
                    <a:pt x="313131" y="255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4419193" y="6640880"/>
              <a:ext cx="330835" cy="140970"/>
            </a:xfrm>
            <a:custGeom>
              <a:avLst/>
              <a:gdLst/>
              <a:ahLst/>
              <a:cxnLst/>
              <a:rect l="l" t="t" r="r" b="b"/>
              <a:pathLst>
                <a:path w="330835" h="140970">
                  <a:moveTo>
                    <a:pt x="12763" y="1600"/>
                  </a:moveTo>
                  <a:lnTo>
                    <a:pt x="0" y="0"/>
                  </a:lnTo>
                  <a:lnTo>
                    <a:pt x="0" y="14389"/>
                  </a:lnTo>
                  <a:lnTo>
                    <a:pt x="12763" y="14389"/>
                  </a:lnTo>
                  <a:lnTo>
                    <a:pt x="12763" y="1600"/>
                  </a:lnTo>
                  <a:close/>
                </a:path>
                <a:path w="330835" h="140970">
                  <a:moveTo>
                    <a:pt x="190119" y="119824"/>
                  </a:moveTo>
                  <a:lnTo>
                    <a:pt x="178930" y="118211"/>
                  </a:lnTo>
                  <a:lnTo>
                    <a:pt x="178930" y="131025"/>
                  </a:lnTo>
                  <a:lnTo>
                    <a:pt x="190119" y="131025"/>
                  </a:lnTo>
                  <a:lnTo>
                    <a:pt x="190119" y="119824"/>
                  </a:lnTo>
                  <a:close/>
                </a:path>
                <a:path w="330835" h="140970">
                  <a:moveTo>
                    <a:pt x="190119" y="102273"/>
                  </a:moveTo>
                  <a:lnTo>
                    <a:pt x="178930" y="100647"/>
                  </a:lnTo>
                  <a:lnTo>
                    <a:pt x="178930" y="113423"/>
                  </a:lnTo>
                  <a:lnTo>
                    <a:pt x="190119" y="115023"/>
                  </a:lnTo>
                  <a:lnTo>
                    <a:pt x="190119" y="102273"/>
                  </a:lnTo>
                  <a:close/>
                </a:path>
                <a:path w="330835" h="140970">
                  <a:moveTo>
                    <a:pt x="190119" y="84670"/>
                  </a:moveTo>
                  <a:lnTo>
                    <a:pt x="178930" y="83058"/>
                  </a:lnTo>
                  <a:lnTo>
                    <a:pt x="178930" y="95859"/>
                  </a:lnTo>
                  <a:lnTo>
                    <a:pt x="190119" y="97459"/>
                  </a:lnTo>
                  <a:lnTo>
                    <a:pt x="190119" y="84670"/>
                  </a:lnTo>
                  <a:close/>
                </a:path>
                <a:path w="330835" h="140970">
                  <a:moveTo>
                    <a:pt x="190119" y="67106"/>
                  </a:moveTo>
                  <a:lnTo>
                    <a:pt x="178930" y="65493"/>
                  </a:lnTo>
                  <a:lnTo>
                    <a:pt x="178930" y="79883"/>
                  </a:lnTo>
                  <a:lnTo>
                    <a:pt x="190119" y="79883"/>
                  </a:lnTo>
                  <a:lnTo>
                    <a:pt x="190119" y="67106"/>
                  </a:lnTo>
                  <a:close/>
                </a:path>
                <a:path w="330835" h="140970">
                  <a:moveTo>
                    <a:pt x="190119" y="49517"/>
                  </a:moveTo>
                  <a:lnTo>
                    <a:pt x="178930" y="49517"/>
                  </a:lnTo>
                  <a:lnTo>
                    <a:pt x="178930" y="62306"/>
                  </a:lnTo>
                  <a:lnTo>
                    <a:pt x="190119" y="62306"/>
                  </a:lnTo>
                  <a:lnTo>
                    <a:pt x="190119" y="49517"/>
                  </a:lnTo>
                  <a:close/>
                </a:path>
                <a:path w="330835" h="140970">
                  <a:moveTo>
                    <a:pt x="190119" y="31953"/>
                  </a:moveTo>
                  <a:lnTo>
                    <a:pt x="178930" y="31953"/>
                  </a:lnTo>
                  <a:lnTo>
                    <a:pt x="178930" y="44729"/>
                  </a:lnTo>
                  <a:lnTo>
                    <a:pt x="190119" y="46342"/>
                  </a:lnTo>
                  <a:lnTo>
                    <a:pt x="190119" y="31953"/>
                  </a:lnTo>
                  <a:close/>
                </a:path>
                <a:path w="330835" h="140970">
                  <a:moveTo>
                    <a:pt x="190119" y="14389"/>
                  </a:moveTo>
                  <a:lnTo>
                    <a:pt x="178930" y="14389"/>
                  </a:lnTo>
                  <a:lnTo>
                    <a:pt x="178930" y="27165"/>
                  </a:lnTo>
                  <a:lnTo>
                    <a:pt x="190119" y="28752"/>
                  </a:lnTo>
                  <a:lnTo>
                    <a:pt x="190119" y="14389"/>
                  </a:lnTo>
                  <a:close/>
                </a:path>
                <a:path w="330835" h="140970">
                  <a:moveTo>
                    <a:pt x="206095" y="119824"/>
                  </a:moveTo>
                  <a:lnTo>
                    <a:pt x="193332" y="119824"/>
                  </a:lnTo>
                  <a:lnTo>
                    <a:pt x="193332" y="131025"/>
                  </a:lnTo>
                  <a:lnTo>
                    <a:pt x="206095" y="132613"/>
                  </a:lnTo>
                  <a:lnTo>
                    <a:pt x="206095" y="119824"/>
                  </a:lnTo>
                  <a:close/>
                </a:path>
                <a:path w="330835" h="140970">
                  <a:moveTo>
                    <a:pt x="206095" y="102273"/>
                  </a:moveTo>
                  <a:lnTo>
                    <a:pt x="193332" y="102273"/>
                  </a:lnTo>
                  <a:lnTo>
                    <a:pt x="193332" y="115036"/>
                  </a:lnTo>
                  <a:lnTo>
                    <a:pt x="206095" y="115036"/>
                  </a:lnTo>
                  <a:lnTo>
                    <a:pt x="206095" y="102273"/>
                  </a:lnTo>
                  <a:close/>
                </a:path>
                <a:path w="330835" h="140970">
                  <a:moveTo>
                    <a:pt x="206095" y="84670"/>
                  </a:moveTo>
                  <a:lnTo>
                    <a:pt x="193332" y="84670"/>
                  </a:lnTo>
                  <a:lnTo>
                    <a:pt x="193332" y="97472"/>
                  </a:lnTo>
                  <a:lnTo>
                    <a:pt x="206095" y="97472"/>
                  </a:lnTo>
                  <a:lnTo>
                    <a:pt x="206095" y="84670"/>
                  </a:lnTo>
                  <a:close/>
                </a:path>
                <a:path w="330835" h="140970">
                  <a:moveTo>
                    <a:pt x="206095" y="68694"/>
                  </a:moveTo>
                  <a:lnTo>
                    <a:pt x="193332" y="67106"/>
                  </a:lnTo>
                  <a:lnTo>
                    <a:pt x="193332" y="79883"/>
                  </a:lnTo>
                  <a:lnTo>
                    <a:pt x="206095" y="81470"/>
                  </a:lnTo>
                  <a:lnTo>
                    <a:pt x="206095" y="68694"/>
                  </a:lnTo>
                  <a:close/>
                </a:path>
                <a:path w="330835" h="140970">
                  <a:moveTo>
                    <a:pt x="206095" y="51117"/>
                  </a:moveTo>
                  <a:lnTo>
                    <a:pt x="193332" y="49517"/>
                  </a:lnTo>
                  <a:lnTo>
                    <a:pt x="193332" y="62318"/>
                  </a:lnTo>
                  <a:lnTo>
                    <a:pt x="206095" y="63919"/>
                  </a:lnTo>
                  <a:lnTo>
                    <a:pt x="206095" y="51117"/>
                  </a:lnTo>
                  <a:close/>
                </a:path>
                <a:path w="330835" h="140970">
                  <a:moveTo>
                    <a:pt x="206095" y="33553"/>
                  </a:moveTo>
                  <a:lnTo>
                    <a:pt x="193332" y="33553"/>
                  </a:lnTo>
                  <a:lnTo>
                    <a:pt x="193332" y="46342"/>
                  </a:lnTo>
                  <a:lnTo>
                    <a:pt x="206095" y="46342"/>
                  </a:lnTo>
                  <a:lnTo>
                    <a:pt x="206095" y="33553"/>
                  </a:lnTo>
                  <a:close/>
                </a:path>
                <a:path w="330835" h="140970">
                  <a:moveTo>
                    <a:pt x="206095" y="15976"/>
                  </a:moveTo>
                  <a:lnTo>
                    <a:pt x="193332" y="15976"/>
                  </a:lnTo>
                  <a:lnTo>
                    <a:pt x="193332" y="28752"/>
                  </a:lnTo>
                  <a:lnTo>
                    <a:pt x="206095" y="28752"/>
                  </a:lnTo>
                  <a:lnTo>
                    <a:pt x="206095" y="15976"/>
                  </a:lnTo>
                  <a:close/>
                </a:path>
                <a:path w="330835" h="140970">
                  <a:moveTo>
                    <a:pt x="222072" y="119824"/>
                  </a:moveTo>
                  <a:lnTo>
                    <a:pt x="209283" y="119824"/>
                  </a:lnTo>
                  <a:lnTo>
                    <a:pt x="209283" y="132613"/>
                  </a:lnTo>
                  <a:lnTo>
                    <a:pt x="222072" y="134200"/>
                  </a:lnTo>
                  <a:lnTo>
                    <a:pt x="222072" y="119824"/>
                  </a:lnTo>
                  <a:close/>
                </a:path>
                <a:path w="330835" h="140970">
                  <a:moveTo>
                    <a:pt x="222072" y="103860"/>
                  </a:moveTo>
                  <a:lnTo>
                    <a:pt x="209283" y="102273"/>
                  </a:lnTo>
                  <a:lnTo>
                    <a:pt x="209283" y="116611"/>
                  </a:lnTo>
                  <a:lnTo>
                    <a:pt x="222072" y="116611"/>
                  </a:lnTo>
                  <a:lnTo>
                    <a:pt x="222072" y="103860"/>
                  </a:lnTo>
                  <a:close/>
                </a:path>
                <a:path w="330835" h="140970">
                  <a:moveTo>
                    <a:pt x="222072" y="86258"/>
                  </a:moveTo>
                  <a:lnTo>
                    <a:pt x="209283" y="84670"/>
                  </a:lnTo>
                  <a:lnTo>
                    <a:pt x="209283" y="99047"/>
                  </a:lnTo>
                  <a:lnTo>
                    <a:pt x="222072" y="99047"/>
                  </a:lnTo>
                  <a:lnTo>
                    <a:pt x="222072" y="86258"/>
                  </a:lnTo>
                  <a:close/>
                </a:path>
                <a:path w="330835" h="140970">
                  <a:moveTo>
                    <a:pt x="222072" y="70294"/>
                  </a:moveTo>
                  <a:lnTo>
                    <a:pt x="209283" y="68694"/>
                  </a:lnTo>
                  <a:lnTo>
                    <a:pt x="209283" y="81470"/>
                  </a:lnTo>
                  <a:lnTo>
                    <a:pt x="222072" y="83058"/>
                  </a:lnTo>
                  <a:lnTo>
                    <a:pt x="222072" y="70294"/>
                  </a:lnTo>
                  <a:close/>
                </a:path>
                <a:path w="330835" h="140970">
                  <a:moveTo>
                    <a:pt x="222072" y="52717"/>
                  </a:moveTo>
                  <a:lnTo>
                    <a:pt x="209283" y="51117"/>
                  </a:lnTo>
                  <a:lnTo>
                    <a:pt x="209283" y="63919"/>
                  </a:lnTo>
                  <a:lnTo>
                    <a:pt x="222072" y="65493"/>
                  </a:lnTo>
                  <a:lnTo>
                    <a:pt x="222072" y="52717"/>
                  </a:lnTo>
                  <a:close/>
                </a:path>
                <a:path w="330835" h="140970">
                  <a:moveTo>
                    <a:pt x="222072" y="35153"/>
                  </a:moveTo>
                  <a:lnTo>
                    <a:pt x="209283" y="33553"/>
                  </a:lnTo>
                  <a:lnTo>
                    <a:pt x="209283" y="47929"/>
                  </a:lnTo>
                  <a:lnTo>
                    <a:pt x="222072" y="47929"/>
                  </a:lnTo>
                  <a:lnTo>
                    <a:pt x="222072" y="35153"/>
                  </a:lnTo>
                  <a:close/>
                </a:path>
                <a:path w="330835" h="140970">
                  <a:moveTo>
                    <a:pt x="222072" y="17576"/>
                  </a:moveTo>
                  <a:lnTo>
                    <a:pt x="209283" y="15976"/>
                  </a:lnTo>
                  <a:lnTo>
                    <a:pt x="209283" y="30340"/>
                  </a:lnTo>
                  <a:lnTo>
                    <a:pt x="222072" y="30340"/>
                  </a:lnTo>
                  <a:lnTo>
                    <a:pt x="222072" y="17576"/>
                  </a:lnTo>
                  <a:close/>
                </a:path>
                <a:path w="330835" h="140970">
                  <a:moveTo>
                    <a:pt x="238036" y="121412"/>
                  </a:moveTo>
                  <a:lnTo>
                    <a:pt x="226872" y="121412"/>
                  </a:lnTo>
                  <a:lnTo>
                    <a:pt x="226872" y="134188"/>
                  </a:lnTo>
                  <a:lnTo>
                    <a:pt x="238036" y="134188"/>
                  </a:lnTo>
                  <a:lnTo>
                    <a:pt x="238036" y="121412"/>
                  </a:lnTo>
                  <a:close/>
                </a:path>
                <a:path w="330835" h="140970">
                  <a:moveTo>
                    <a:pt x="238036" y="105473"/>
                  </a:moveTo>
                  <a:lnTo>
                    <a:pt x="226872" y="103860"/>
                  </a:lnTo>
                  <a:lnTo>
                    <a:pt x="226872" y="116611"/>
                  </a:lnTo>
                  <a:lnTo>
                    <a:pt x="238036" y="118211"/>
                  </a:lnTo>
                  <a:lnTo>
                    <a:pt x="238036" y="105473"/>
                  </a:lnTo>
                  <a:close/>
                </a:path>
                <a:path w="330835" h="140970">
                  <a:moveTo>
                    <a:pt x="238036" y="87871"/>
                  </a:moveTo>
                  <a:lnTo>
                    <a:pt x="226872" y="86258"/>
                  </a:lnTo>
                  <a:lnTo>
                    <a:pt x="226872" y="99047"/>
                  </a:lnTo>
                  <a:lnTo>
                    <a:pt x="238036" y="100647"/>
                  </a:lnTo>
                  <a:lnTo>
                    <a:pt x="238036" y="87871"/>
                  </a:lnTo>
                  <a:close/>
                </a:path>
                <a:path w="330835" h="140970">
                  <a:moveTo>
                    <a:pt x="238036" y="70294"/>
                  </a:moveTo>
                  <a:lnTo>
                    <a:pt x="226872" y="70294"/>
                  </a:lnTo>
                  <a:lnTo>
                    <a:pt x="226872" y="83058"/>
                  </a:lnTo>
                  <a:lnTo>
                    <a:pt x="238036" y="83058"/>
                  </a:lnTo>
                  <a:lnTo>
                    <a:pt x="238036" y="70294"/>
                  </a:lnTo>
                  <a:close/>
                </a:path>
                <a:path w="330835" h="140970">
                  <a:moveTo>
                    <a:pt x="238036" y="52717"/>
                  </a:moveTo>
                  <a:lnTo>
                    <a:pt x="226872" y="52717"/>
                  </a:lnTo>
                  <a:lnTo>
                    <a:pt x="226872" y="65493"/>
                  </a:lnTo>
                  <a:lnTo>
                    <a:pt x="238036" y="67106"/>
                  </a:lnTo>
                  <a:lnTo>
                    <a:pt x="238036" y="52717"/>
                  </a:lnTo>
                  <a:close/>
                </a:path>
                <a:path w="330835" h="140970">
                  <a:moveTo>
                    <a:pt x="238036" y="36741"/>
                  </a:moveTo>
                  <a:lnTo>
                    <a:pt x="226872" y="35153"/>
                  </a:lnTo>
                  <a:lnTo>
                    <a:pt x="226872" y="47929"/>
                  </a:lnTo>
                  <a:lnTo>
                    <a:pt x="238036" y="49517"/>
                  </a:lnTo>
                  <a:lnTo>
                    <a:pt x="238036" y="36741"/>
                  </a:lnTo>
                  <a:close/>
                </a:path>
                <a:path w="330835" h="140970">
                  <a:moveTo>
                    <a:pt x="238036" y="19164"/>
                  </a:moveTo>
                  <a:lnTo>
                    <a:pt x="226872" y="17576"/>
                  </a:lnTo>
                  <a:lnTo>
                    <a:pt x="226872" y="31953"/>
                  </a:lnTo>
                  <a:lnTo>
                    <a:pt x="238036" y="31953"/>
                  </a:lnTo>
                  <a:lnTo>
                    <a:pt x="238036" y="19164"/>
                  </a:lnTo>
                  <a:close/>
                </a:path>
                <a:path w="330835" h="140970">
                  <a:moveTo>
                    <a:pt x="254012" y="123012"/>
                  </a:moveTo>
                  <a:lnTo>
                    <a:pt x="241223" y="121412"/>
                  </a:lnTo>
                  <a:lnTo>
                    <a:pt x="241223" y="134200"/>
                  </a:lnTo>
                  <a:lnTo>
                    <a:pt x="254012" y="135801"/>
                  </a:lnTo>
                  <a:lnTo>
                    <a:pt x="254012" y="123012"/>
                  </a:lnTo>
                  <a:close/>
                </a:path>
                <a:path w="330835" h="140970">
                  <a:moveTo>
                    <a:pt x="254012" y="105473"/>
                  </a:moveTo>
                  <a:lnTo>
                    <a:pt x="241223" y="105473"/>
                  </a:lnTo>
                  <a:lnTo>
                    <a:pt x="241223" y="118211"/>
                  </a:lnTo>
                  <a:lnTo>
                    <a:pt x="254012" y="119824"/>
                  </a:lnTo>
                  <a:lnTo>
                    <a:pt x="254012" y="105473"/>
                  </a:lnTo>
                  <a:close/>
                </a:path>
                <a:path w="330835" h="140970">
                  <a:moveTo>
                    <a:pt x="254012" y="87871"/>
                  </a:moveTo>
                  <a:lnTo>
                    <a:pt x="241223" y="87871"/>
                  </a:lnTo>
                  <a:lnTo>
                    <a:pt x="241223" y="100647"/>
                  </a:lnTo>
                  <a:lnTo>
                    <a:pt x="254012" y="102273"/>
                  </a:lnTo>
                  <a:lnTo>
                    <a:pt x="254012" y="87871"/>
                  </a:lnTo>
                  <a:close/>
                </a:path>
                <a:path w="330835" h="140970">
                  <a:moveTo>
                    <a:pt x="254012" y="71894"/>
                  </a:moveTo>
                  <a:lnTo>
                    <a:pt x="241223" y="70294"/>
                  </a:lnTo>
                  <a:lnTo>
                    <a:pt x="241223" y="84670"/>
                  </a:lnTo>
                  <a:lnTo>
                    <a:pt x="254012" y="84670"/>
                  </a:lnTo>
                  <a:lnTo>
                    <a:pt x="254012" y="71894"/>
                  </a:lnTo>
                  <a:close/>
                </a:path>
                <a:path w="330835" h="140970">
                  <a:moveTo>
                    <a:pt x="254012" y="54305"/>
                  </a:moveTo>
                  <a:lnTo>
                    <a:pt x="241223" y="54305"/>
                  </a:lnTo>
                  <a:lnTo>
                    <a:pt x="241223" y="67094"/>
                  </a:lnTo>
                  <a:lnTo>
                    <a:pt x="254012" y="67094"/>
                  </a:lnTo>
                  <a:lnTo>
                    <a:pt x="254012" y="54305"/>
                  </a:lnTo>
                  <a:close/>
                </a:path>
                <a:path w="330835" h="140970">
                  <a:moveTo>
                    <a:pt x="254012" y="38354"/>
                  </a:moveTo>
                  <a:lnTo>
                    <a:pt x="241223" y="36741"/>
                  </a:lnTo>
                  <a:lnTo>
                    <a:pt x="241223" y="49517"/>
                  </a:lnTo>
                  <a:lnTo>
                    <a:pt x="254012" y="49517"/>
                  </a:lnTo>
                  <a:lnTo>
                    <a:pt x="254012" y="38354"/>
                  </a:lnTo>
                  <a:close/>
                </a:path>
                <a:path w="330835" h="140970">
                  <a:moveTo>
                    <a:pt x="254012" y="20777"/>
                  </a:moveTo>
                  <a:lnTo>
                    <a:pt x="241223" y="19164"/>
                  </a:lnTo>
                  <a:lnTo>
                    <a:pt x="241223" y="31953"/>
                  </a:lnTo>
                  <a:lnTo>
                    <a:pt x="254012" y="33553"/>
                  </a:lnTo>
                  <a:lnTo>
                    <a:pt x="254012" y="20777"/>
                  </a:lnTo>
                  <a:close/>
                </a:path>
                <a:path w="330835" h="140970">
                  <a:moveTo>
                    <a:pt x="269989" y="123012"/>
                  </a:moveTo>
                  <a:lnTo>
                    <a:pt x="257200" y="123012"/>
                  </a:lnTo>
                  <a:lnTo>
                    <a:pt x="257200" y="135801"/>
                  </a:lnTo>
                  <a:lnTo>
                    <a:pt x="269989" y="137401"/>
                  </a:lnTo>
                  <a:lnTo>
                    <a:pt x="269989" y="123012"/>
                  </a:lnTo>
                  <a:close/>
                </a:path>
                <a:path w="330835" h="140970">
                  <a:moveTo>
                    <a:pt x="269989" y="107061"/>
                  </a:moveTo>
                  <a:lnTo>
                    <a:pt x="257187" y="107061"/>
                  </a:lnTo>
                  <a:lnTo>
                    <a:pt x="257187" y="119824"/>
                  </a:lnTo>
                  <a:lnTo>
                    <a:pt x="269989" y="119824"/>
                  </a:lnTo>
                  <a:lnTo>
                    <a:pt x="269989" y="107061"/>
                  </a:lnTo>
                  <a:close/>
                </a:path>
                <a:path w="330835" h="140970">
                  <a:moveTo>
                    <a:pt x="269989" y="89458"/>
                  </a:moveTo>
                  <a:lnTo>
                    <a:pt x="257187" y="89458"/>
                  </a:lnTo>
                  <a:lnTo>
                    <a:pt x="257187" y="102247"/>
                  </a:lnTo>
                  <a:lnTo>
                    <a:pt x="269989" y="102247"/>
                  </a:lnTo>
                  <a:lnTo>
                    <a:pt x="269989" y="89458"/>
                  </a:lnTo>
                  <a:close/>
                </a:path>
                <a:path w="330835" h="140970">
                  <a:moveTo>
                    <a:pt x="269989" y="73482"/>
                  </a:moveTo>
                  <a:lnTo>
                    <a:pt x="257200" y="71894"/>
                  </a:lnTo>
                  <a:lnTo>
                    <a:pt x="257200" y="84670"/>
                  </a:lnTo>
                  <a:lnTo>
                    <a:pt x="269989" y="84670"/>
                  </a:lnTo>
                  <a:lnTo>
                    <a:pt x="269989" y="73482"/>
                  </a:lnTo>
                  <a:close/>
                </a:path>
                <a:path w="330835" h="140970">
                  <a:moveTo>
                    <a:pt x="269989" y="55905"/>
                  </a:moveTo>
                  <a:lnTo>
                    <a:pt x="257200" y="54305"/>
                  </a:lnTo>
                  <a:lnTo>
                    <a:pt x="257200" y="68694"/>
                  </a:lnTo>
                  <a:lnTo>
                    <a:pt x="269989" y="68694"/>
                  </a:lnTo>
                  <a:lnTo>
                    <a:pt x="269989" y="55905"/>
                  </a:lnTo>
                  <a:close/>
                </a:path>
                <a:path w="330835" h="140970">
                  <a:moveTo>
                    <a:pt x="269989" y="38354"/>
                  </a:moveTo>
                  <a:lnTo>
                    <a:pt x="257187" y="38354"/>
                  </a:lnTo>
                  <a:lnTo>
                    <a:pt x="257187" y="51104"/>
                  </a:lnTo>
                  <a:lnTo>
                    <a:pt x="269989" y="51104"/>
                  </a:lnTo>
                  <a:lnTo>
                    <a:pt x="269989" y="38354"/>
                  </a:lnTo>
                  <a:close/>
                </a:path>
                <a:path w="330835" h="140970">
                  <a:moveTo>
                    <a:pt x="269989" y="22364"/>
                  </a:moveTo>
                  <a:lnTo>
                    <a:pt x="257200" y="20777"/>
                  </a:lnTo>
                  <a:lnTo>
                    <a:pt x="257200" y="33553"/>
                  </a:lnTo>
                  <a:lnTo>
                    <a:pt x="269989" y="35153"/>
                  </a:lnTo>
                  <a:lnTo>
                    <a:pt x="269989" y="22364"/>
                  </a:lnTo>
                  <a:close/>
                </a:path>
                <a:path w="330835" h="140970">
                  <a:moveTo>
                    <a:pt x="284391" y="124599"/>
                  </a:moveTo>
                  <a:lnTo>
                    <a:pt x="273215" y="124599"/>
                  </a:lnTo>
                  <a:lnTo>
                    <a:pt x="273215" y="137401"/>
                  </a:lnTo>
                  <a:lnTo>
                    <a:pt x="284391" y="137401"/>
                  </a:lnTo>
                  <a:lnTo>
                    <a:pt x="284391" y="124599"/>
                  </a:lnTo>
                  <a:close/>
                </a:path>
                <a:path w="330835" h="140970">
                  <a:moveTo>
                    <a:pt x="284391" y="107061"/>
                  </a:moveTo>
                  <a:lnTo>
                    <a:pt x="273215" y="107061"/>
                  </a:lnTo>
                  <a:lnTo>
                    <a:pt x="273215" y="119824"/>
                  </a:lnTo>
                  <a:lnTo>
                    <a:pt x="284391" y="119824"/>
                  </a:lnTo>
                  <a:lnTo>
                    <a:pt x="284391" y="107061"/>
                  </a:lnTo>
                  <a:close/>
                </a:path>
                <a:path w="330835" h="140970">
                  <a:moveTo>
                    <a:pt x="284391" y="91059"/>
                  </a:moveTo>
                  <a:lnTo>
                    <a:pt x="273215" y="89458"/>
                  </a:lnTo>
                  <a:lnTo>
                    <a:pt x="273215" y="103860"/>
                  </a:lnTo>
                  <a:lnTo>
                    <a:pt x="284391" y="103860"/>
                  </a:lnTo>
                  <a:lnTo>
                    <a:pt x="284391" y="91059"/>
                  </a:lnTo>
                  <a:close/>
                </a:path>
                <a:path w="330835" h="140970">
                  <a:moveTo>
                    <a:pt x="284391" y="73482"/>
                  </a:moveTo>
                  <a:lnTo>
                    <a:pt x="273215" y="73482"/>
                  </a:lnTo>
                  <a:lnTo>
                    <a:pt x="273215" y="86258"/>
                  </a:lnTo>
                  <a:lnTo>
                    <a:pt x="284391" y="86258"/>
                  </a:lnTo>
                  <a:lnTo>
                    <a:pt x="284391" y="73482"/>
                  </a:lnTo>
                  <a:close/>
                </a:path>
                <a:path w="330835" h="140970">
                  <a:moveTo>
                    <a:pt x="284391" y="57505"/>
                  </a:moveTo>
                  <a:lnTo>
                    <a:pt x="273215" y="55905"/>
                  </a:lnTo>
                  <a:lnTo>
                    <a:pt x="273215" y="68694"/>
                  </a:lnTo>
                  <a:lnTo>
                    <a:pt x="284391" y="70294"/>
                  </a:lnTo>
                  <a:lnTo>
                    <a:pt x="284391" y="57505"/>
                  </a:lnTo>
                  <a:close/>
                </a:path>
                <a:path w="330835" h="140970">
                  <a:moveTo>
                    <a:pt x="284391" y="39941"/>
                  </a:moveTo>
                  <a:lnTo>
                    <a:pt x="273215" y="38354"/>
                  </a:lnTo>
                  <a:lnTo>
                    <a:pt x="273215" y="51117"/>
                  </a:lnTo>
                  <a:lnTo>
                    <a:pt x="284391" y="52717"/>
                  </a:lnTo>
                  <a:lnTo>
                    <a:pt x="284391" y="39941"/>
                  </a:lnTo>
                  <a:close/>
                </a:path>
                <a:path w="330835" h="140970">
                  <a:moveTo>
                    <a:pt x="284391" y="23964"/>
                  </a:moveTo>
                  <a:lnTo>
                    <a:pt x="273215" y="22364"/>
                  </a:lnTo>
                  <a:lnTo>
                    <a:pt x="273215" y="35153"/>
                  </a:lnTo>
                  <a:lnTo>
                    <a:pt x="284391" y="36741"/>
                  </a:lnTo>
                  <a:lnTo>
                    <a:pt x="284391" y="23964"/>
                  </a:lnTo>
                  <a:close/>
                </a:path>
                <a:path w="330835" h="140970">
                  <a:moveTo>
                    <a:pt x="300367" y="126212"/>
                  </a:moveTo>
                  <a:lnTo>
                    <a:pt x="287591" y="124599"/>
                  </a:lnTo>
                  <a:lnTo>
                    <a:pt x="287591" y="137401"/>
                  </a:lnTo>
                  <a:lnTo>
                    <a:pt x="300367" y="139001"/>
                  </a:lnTo>
                  <a:lnTo>
                    <a:pt x="300367" y="126212"/>
                  </a:lnTo>
                  <a:close/>
                </a:path>
                <a:path w="330835" h="140970">
                  <a:moveTo>
                    <a:pt x="300367" y="108648"/>
                  </a:moveTo>
                  <a:lnTo>
                    <a:pt x="287591" y="107061"/>
                  </a:lnTo>
                  <a:lnTo>
                    <a:pt x="287591" y="121412"/>
                  </a:lnTo>
                  <a:lnTo>
                    <a:pt x="300367" y="121412"/>
                  </a:lnTo>
                  <a:lnTo>
                    <a:pt x="300367" y="108648"/>
                  </a:lnTo>
                  <a:close/>
                </a:path>
                <a:path w="330835" h="140970">
                  <a:moveTo>
                    <a:pt x="300367" y="92659"/>
                  </a:moveTo>
                  <a:lnTo>
                    <a:pt x="287591" y="91059"/>
                  </a:lnTo>
                  <a:lnTo>
                    <a:pt x="287591" y="103860"/>
                  </a:lnTo>
                  <a:lnTo>
                    <a:pt x="300367" y="105473"/>
                  </a:lnTo>
                  <a:lnTo>
                    <a:pt x="300367" y="92659"/>
                  </a:lnTo>
                  <a:close/>
                </a:path>
                <a:path w="330835" h="140970">
                  <a:moveTo>
                    <a:pt x="300367" y="75082"/>
                  </a:moveTo>
                  <a:lnTo>
                    <a:pt x="287591" y="73482"/>
                  </a:lnTo>
                  <a:lnTo>
                    <a:pt x="287591" y="86258"/>
                  </a:lnTo>
                  <a:lnTo>
                    <a:pt x="300367" y="87871"/>
                  </a:lnTo>
                  <a:lnTo>
                    <a:pt x="300367" y="75082"/>
                  </a:lnTo>
                  <a:close/>
                </a:path>
                <a:path w="330835" h="140970">
                  <a:moveTo>
                    <a:pt x="300367" y="59118"/>
                  </a:moveTo>
                  <a:lnTo>
                    <a:pt x="287591" y="57505"/>
                  </a:lnTo>
                  <a:lnTo>
                    <a:pt x="287591" y="70294"/>
                  </a:lnTo>
                  <a:lnTo>
                    <a:pt x="300367" y="71894"/>
                  </a:lnTo>
                  <a:lnTo>
                    <a:pt x="300367" y="59118"/>
                  </a:lnTo>
                  <a:close/>
                </a:path>
                <a:path w="330835" h="140970">
                  <a:moveTo>
                    <a:pt x="300367" y="41541"/>
                  </a:moveTo>
                  <a:lnTo>
                    <a:pt x="287591" y="39941"/>
                  </a:lnTo>
                  <a:lnTo>
                    <a:pt x="287591" y="52717"/>
                  </a:lnTo>
                  <a:lnTo>
                    <a:pt x="300367" y="54305"/>
                  </a:lnTo>
                  <a:lnTo>
                    <a:pt x="300367" y="41541"/>
                  </a:lnTo>
                  <a:close/>
                </a:path>
                <a:path w="330835" h="140970">
                  <a:moveTo>
                    <a:pt x="300367" y="23964"/>
                  </a:moveTo>
                  <a:lnTo>
                    <a:pt x="287591" y="23964"/>
                  </a:lnTo>
                  <a:lnTo>
                    <a:pt x="287591" y="36741"/>
                  </a:lnTo>
                  <a:lnTo>
                    <a:pt x="300367" y="36741"/>
                  </a:lnTo>
                  <a:lnTo>
                    <a:pt x="300367" y="23964"/>
                  </a:lnTo>
                  <a:close/>
                </a:path>
                <a:path w="330835" h="140970">
                  <a:moveTo>
                    <a:pt x="316293" y="127825"/>
                  </a:moveTo>
                  <a:lnTo>
                    <a:pt x="303542" y="126212"/>
                  </a:lnTo>
                  <a:lnTo>
                    <a:pt x="303542" y="139001"/>
                  </a:lnTo>
                  <a:lnTo>
                    <a:pt x="316293" y="140589"/>
                  </a:lnTo>
                  <a:lnTo>
                    <a:pt x="316293" y="127825"/>
                  </a:lnTo>
                  <a:close/>
                </a:path>
                <a:path w="330835" h="140970">
                  <a:moveTo>
                    <a:pt x="316293" y="110236"/>
                  </a:moveTo>
                  <a:lnTo>
                    <a:pt x="303542" y="108648"/>
                  </a:lnTo>
                  <a:lnTo>
                    <a:pt x="303542" y="121412"/>
                  </a:lnTo>
                  <a:lnTo>
                    <a:pt x="316293" y="123012"/>
                  </a:lnTo>
                  <a:lnTo>
                    <a:pt x="316293" y="110236"/>
                  </a:lnTo>
                  <a:close/>
                </a:path>
                <a:path w="330835" h="140970">
                  <a:moveTo>
                    <a:pt x="316293" y="92659"/>
                  </a:moveTo>
                  <a:lnTo>
                    <a:pt x="303542" y="92659"/>
                  </a:lnTo>
                  <a:lnTo>
                    <a:pt x="303542" y="105448"/>
                  </a:lnTo>
                  <a:lnTo>
                    <a:pt x="316293" y="105448"/>
                  </a:lnTo>
                  <a:lnTo>
                    <a:pt x="316293" y="92659"/>
                  </a:lnTo>
                  <a:close/>
                </a:path>
                <a:path w="330835" h="140970">
                  <a:moveTo>
                    <a:pt x="316293" y="76682"/>
                  </a:moveTo>
                  <a:lnTo>
                    <a:pt x="303542" y="75082"/>
                  </a:lnTo>
                  <a:lnTo>
                    <a:pt x="303542" y="87871"/>
                  </a:lnTo>
                  <a:lnTo>
                    <a:pt x="316293" y="89458"/>
                  </a:lnTo>
                  <a:lnTo>
                    <a:pt x="316293" y="76682"/>
                  </a:lnTo>
                  <a:close/>
                </a:path>
                <a:path w="330835" h="140970">
                  <a:moveTo>
                    <a:pt x="316293" y="59118"/>
                  </a:moveTo>
                  <a:lnTo>
                    <a:pt x="303542" y="59118"/>
                  </a:lnTo>
                  <a:lnTo>
                    <a:pt x="303542" y="71920"/>
                  </a:lnTo>
                  <a:lnTo>
                    <a:pt x="316293" y="71920"/>
                  </a:lnTo>
                  <a:lnTo>
                    <a:pt x="316293" y="59118"/>
                  </a:lnTo>
                  <a:close/>
                </a:path>
                <a:path w="330835" h="140970">
                  <a:moveTo>
                    <a:pt x="316293" y="41541"/>
                  </a:moveTo>
                  <a:lnTo>
                    <a:pt x="303542" y="41541"/>
                  </a:lnTo>
                  <a:lnTo>
                    <a:pt x="303542" y="54305"/>
                  </a:lnTo>
                  <a:lnTo>
                    <a:pt x="316293" y="55905"/>
                  </a:lnTo>
                  <a:lnTo>
                    <a:pt x="316293" y="41541"/>
                  </a:lnTo>
                  <a:close/>
                </a:path>
                <a:path w="330835" h="140970">
                  <a:moveTo>
                    <a:pt x="316293" y="25552"/>
                  </a:moveTo>
                  <a:lnTo>
                    <a:pt x="303542" y="25552"/>
                  </a:lnTo>
                  <a:lnTo>
                    <a:pt x="303542" y="38354"/>
                  </a:lnTo>
                  <a:lnTo>
                    <a:pt x="316293" y="38354"/>
                  </a:lnTo>
                  <a:lnTo>
                    <a:pt x="316293" y="25552"/>
                  </a:lnTo>
                  <a:close/>
                </a:path>
                <a:path w="330835" h="140970">
                  <a:moveTo>
                    <a:pt x="330720" y="127825"/>
                  </a:moveTo>
                  <a:lnTo>
                    <a:pt x="319506" y="127825"/>
                  </a:lnTo>
                  <a:lnTo>
                    <a:pt x="319506" y="140589"/>
                  </a:lnTo>
                  <a:lnTo>
                    <a:pt x="330720" y="140589"/>
                  </a:lnTo>
                  <a:lnTo>
                    <a:pt x="330720" y="127825"/>
                  </a:lnTo>
                  <a:close/>
                </a:path>
                <a:path w="330835" h="140970">
                  <a:moveTo>
                    <a:pt x="330720" y="110236"/>
                  </a:moveTo>
                  <a:lnTo>
                    <a:pt x="319506" y="110236"/>
                  </a:lnTo>
                  <a:lnTo>
                    <a:pt x="319506" y="123012"/>
                  </a:lnTo>
                  <a:lnTo>
                    <a:pt x="330720" y="123012"/>
                  </a:lnTo>
                  <a:lnTo>
                    <a:pt x="330720" y="110236"/>
                  </a:lnTo>
                  <a:close/>
                </a:path>
                <a:path w="330835" h="140970">
                  <a:moveTo>
                    <a:pt x="330720" y="94272"/>
                  </a:moveTo>
                  <a:lnTo>
                    <a:pt x="319506" y="94272"/>
                  </a:lnTo>
                  <a:lnTo>
                    <a:pt x="319506" y="107048"/>
                  </a:lnTo>
                  <a:lnTo>
                    <a:pt x="330720" y="107048"/>
                  </a:lnTo>
                  <a:lnTo>
                    <a:pt x="330720" y="94272"/>
                  </a:lnTo>
                  <a:close/>
                </a:path>
                <a:path w="330835" h="140970">
                  <a:moveTo>
                    <a:pt x="330720" y="76682"/>
                  </a:moveTo>
                  <a:lnTo>
                    <a:pt x="319506" y="76682"/>
                  </a:lnTo>
                  <a:lnTo>
                    <a:pt x="319506" y="89458"/>
                  </a:lnTo>
                  <a:lnTo>
                    <a:pt x="330720" y="89458"/>
                  </a:lnTo>
                  <a:lnTo>
                    <a:pt x="330720" y="76682"/>
                  </a:lnTo>
                  <a:close/>
                </a:path>
                <a:path w="330835" h="140970">
                  <a:moveTo>
                    <a:pt x="330720" y="60706"/>
                  </a:moveTo>
                  <a:lnTo>
                    <a:pt x="319506" y="59118"/>
                  </a:lnTo>
                  <a:lnTo>
                    <a:pt x="319506" y="73482"/>
                  </a:lnTo>
                  <a:lnTo>
                    <a:pt x="330720" y="73482"/>
                  </a:lnTo>
                  <a:lnTo>
                    <a:pt x="330720" y="60706"/>
                  </a:lnTo>
                  <a:close/>
                </a:path>
                <a:path w="330835" h="140970">
                  <a:moveTo>
                    <a:pt x="330720" y="43129"/>
                  </a:moveTo>
                  <a:lnTo>
                    <a:pt x="319506" y="43129"/>
                  </a:lnTo>
                  <a:lnTo>
                    <a:pt x="319506" y="55905"/>
                  </a:lnTo>
                  <a:lnTo>
                    <a:pt x="330720" y="55905"/>
                  </a:lnTo>
                  <a:lnTo>
                    <a:pt x="330720" y="43129"/>
                  </a:lnTo>
                  <a:close/>
                </a:path>
                <a:path w="330835" h="140970">
                  <a:moveTo>
                    <a:pt x="330720" y="27165"/>
                  </a:moveTo>
                  <a:lnTo>
                    <a:pt x="319506" y="25552"/>
                  </a:lnTo>
                  <a:lnTo>
                    <a:pt x="319506" y="38354"/>
                  </a:lnTo>
                  <a:lnTo>
                    <a:pt x="330720" y="39941"/>
                  </a:lnTo>
                  <a:lnTo>
                    <a:pt x="330720" y="271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4419193" y="6608927"/>
              <a:ext cx="360045" cy="163195"/>
            </a:xfrm>
            <a:custGeom>
              <a:avLst/>
              <a:gdLst/>
              <a:ahLst/>
              <a:cxnLst/>
              <a:rect l="l" t="t" r="r" b="b"/>
              <a:pathLst>
                <a:path w="360045" h="163195">
                  <a:moveTo>
                    <a:pt x="12763" y="139014"/>
                  </a:moveTo>
                  <a:lnTo>
                    <a:pt x="0" y="139014"/>
                  </a:lnTo>
                  <a:lnTo>
                    <a:pt x="0" y="151777"/>
                  </a:lnTo>
                  <a:lnTo>
                    <a:pt x="12763" y="151777"/>
                  </a:lnTo>
                  <a:lnTo>
                    <a:pt x="12763" y="139014"/>
                  </a:lnTo>
                  <a:close/>
                </a:path>
                <a:path w="360045" h="163195">
                  <a:moveTo>
                    <a:pt x="12763" y="121412"/>
                  </a:moveTo>
                  <a:lnTo>
                    <a:pt x="0" y="119824"/>
                  </a:lnTo>
                  <a:lnTo>
                    <a:pt x="0" y="134226"/>
                  </a:lnTo>
                  <a:lnTo>
                    <a:pt x="12763" y="134226"/>
                  </a:lnTo>
                  <a:lnTo>
                    <a:pt x="12763" y="121412"/>
                  </a:lnTo>
                  <a:close/>
                </a:path>
                <a:path w="360045" h="163195">
                  <a:moveTo>
                    <a:pt x="12763" y="103847"/>
                  </a:moveTo>
                  <a:lnTo>
                    <a:pt x="0" y="103847"/>
                  </a:lnTo>
                  <a:lnTo>
                    <a:pt x="0" y="116624"/>
                  </a:lnTo>
                  <a:lnTo>
                    <a:pt x="12763" y="116624"/>
                  </a:lnTo>
                  <a:lnTo>
                    <a:pt x="12763" y="103847"/>
                  </a:lnTo>
                  <a:close/>
                </a:path>
                <a:path w="360045" h="163195">
                  <a:moveTo>
                    <a:pt x="12763" y="86258"/>
                  </a:moveTo>
                  <a:lnTo>
                    <a:pt x="0" y="84670"/>
                  </a:lnTo>
                  <a:lnTo>
                    <a:pt x="0" y="99060"/>
                  </a:lnTo>
                  <a:lnTo>
                    <a:pt x="12763" y="99060"/>
                  </a:lnTo>
                  <a:lnTo>
                    <a:pt x="12763" y="86258"/>
                  </a:lnTo>
                  <a:close/>
                </a:path>
                <a:path w="360045" h="163195">
                  <a:moveTo>
                    <a:pt x="12763" y="68694"/>
                  </a:moveTo>
                  <a:lnTo>
                    <a:pt x="0" y="67106"/>
                  </a:lnTo>
                  <a:lnTo>
                    <a:pt x="0" y="81470"/>
                  </a:lnTo>
                  <a:lnTo>
                    <a:pt x="12763" y="81470"/>
                  </a:lnTo>
                  <a:lnTo>
                    <a:pt x="12763" y="68694"/>
                  </a:lnTo>
                  <a:close/>
                </a:path>
                <a:path w="360045" h="163195">
                  <a:moveTo>
                    <a:pt x="12763" y="51117"/>
                  </a:moveTo>
                  <a:lnTo>
                    <a:pt x="0" y="49530"/>
                  </a:lnTo>
                  <a:lnTo>
                    <a:pt x="0" y="62293"/>
                  </a:lnTo>
                  <a:lnTo>
                    <a:pt x="12763" y="63906"/>
                  </a:lnTo>
                  <a:lnTo>
                    <a:pt x="12763" y="51117"/>
                  </a:lnTo>
                  <a:close/>
                </a:path>
                <a:path w="360045" h="163195">
                  <a:moveTo>
                    <a:pt x="12763" y="33553"/>
                  </a:moveTo>
                  <a:lnTo>
                    <a:pt x="0" y="31953"/>
                  </a:lnTo>
                  <a:lnTo>
                    <a:pt x="0" y="46342"/>
                  </a:lnTo>
                  <a:lnTo>
                    <a:pt x="12763" y="46342"/>
                  </a:lnTo>
                  <a:lnTo>
                    <a:pt x="12763" y="33553"/>
                  </a:lnTo>
                  <a:close/>
                </a:path>
                <a:path w="360045" h="163195">
                  <a:moveTo>
                    <a:pt x="30353" y="140601"/>
                  </a:moveTo>
                  <a:lnTo>
                    <a:pt x="15963" y="139014"/>
                  </a:lnTo>
                  <a:lnTo>
                    <a:pt x="15963" y="151777"/>
                  </a:lnTo>
                  <a:lnTo>
                    <a:pt x="30353" y="153365"/>
                  </a:lnTo>
                  <a:lnTo>
                    <a:pt x="30353" y="140601"/>
                  </a:lnTo>
                  <a:close/>
                </a:path>
                <a:path w="360045" h="163195">
                  <a:moveTo>
                    <a:pt x="30353" y="123012"/>
                  </a:moveTo>
                  <a:lnTo>
                    <a:pt x="15963" y="121412"/>
                  </a:lnTo>
                  <a:lnTo>
                    <a:pt x="15963" y="135813"/>
                  </a:lnTo>
                  <a:lnTo>
                    <a:pt x="30353" y="135813"/>
                  </a:lnTo>
                  <a:lnTo>
                    <a:pt x="30353" y="123012"/>
                  </a:lnTo>
                  <a:close/>
                </a:path>
                <a:path w="360045" h="163195">
                  <a:moveTo>
                    <a:pt x="30353" y="105435"/>
                  </a:moveTo>
                  <a:lnTo>
                    <a:pt x="15963" y="103847"/>
                  </a:lnTo>
                  <a:lnTo>
                    <a:pt x="15963" y="116624"/>
                  </a:lnTo>
                  <a:lnTo>
                    <a:pt x="30353" y="118211"/>
                  </a:lnTo>
                  <a:lnTo>
                    <a:pt x="30353" y="105435"/>
                  </a:lnTo>
                  <a:close/>
                </a:path>
                <a:path w="360045" h="163195">
                  <a:moveTo>
                    <a:pt x="30353" y="87858"/>
                  </a:moveTo>
                  <a:lnTo>
                    <a:pt x="15963" y="86258"/>
                  </a:lnTo>
                  <a:lnTo>
                    <a:pt x="15963" y="99060"/>
                  </a:lnTo>
                  <a:lnTo>
                    <a:pt x="30353" y="100647"/>
                  </a:lnTo>
                  <a:lnTo>
                    <a:pt x="30353" y="87858"/>
                  </a:lnTo>
                  <a:close/>
                </a:path>
                <a:path w="360045" h="163195">
                  <a:moveTo>
                    <a:pt x="30353" y="70307"/>
                  </a:moveTo>
                  <a:lnTo>
                    <a:pt x="15963" y="68694"/>
                  </a:lnTo>
                  <a:lnTo>
                    <a:pt x="15963" y="81470"/>
                  </a:lnTo>
                  <a:lnTo>
                    <a:pt x="30353" y="83070"/>
                  </a:lnTo>
                  <a:lnTo>
                    <a:pt x="30353" y="70307"/>
                  </a:lnTo>
                  <a:close/>
                </a:path>
                <a:path w="360045" h="163195">
                  <a:moveTo>
                    <a:pt x="30353" y="51117"/>
                  </a:moveTo>
                  <a:lnTo>
                    <a:pt x="15963" y="51117"/>
                  </a:lnTo>
                  <a:lnTo>
                    <a:pt x="15963" y="63906"/>
                  </a:lnTo>
                  <a:lnTo>
                    <a:pt x="30353" y="65506"/>
                  </a:lnTo>
                  <a:lnTo>
                    <a:pt x="30353" y="51117"/>
                  </a:lnTo>
                  <a:close/>
                </a:path>
                <a:path w="360045" h="163195">
                  <a:moveTo>
                    <a:pt x="30353" y="35153"/>
                  </a:moveTo>
                  <a:lnTo>
                    <a:pt x="15963" y="33553"/>
                  </a:lnTo>
                  <a:lnTo>
                    <a:pt x="15963" y="46342"/>
                  </a:lnTo>
                  <a:lnTo>
                    <a:pt x="30353" y="47929"/>
                  </a:lnTo>
                  <a:lnTo>
                    <a:pt x="30353" y="35153"/>
                  </a:lnTo>
                  <a:close/>
                </a:path>
                <a:path w="360045" h="163195">
                  <a:moveTo>
                    <a:pt x="46316" y="140601"/>
                  </a:moveTo>
                  <a:lnTo>
                    <a:pt x="33540" y="140601"/>
                  </a:lnTo>
                  <a:lnTo>
                    <a:pt x="33540" y="153365"/>
                  </a:lnTo>
                  <a:lnTo>
                    <a:pt x="46316" y="154965"/>
                  </a:lnTo>
                  <a:lnTo>
                    <a:pt x="46316" y="140601"/>
                  </a:lnTo>
                  <a:close/>
                </a:path>
                <a:path w="360045" h="163195">
                  <a:moveTo>
                    <a:pt x="46316" y="124612"/>
                  </a:moveTo>
                  <a:lnTo>
                    <a:pt x="33540" y="123012"/>
                  </a:lnTo>
                  <a:lnTo>
                    <a:pt x="33540" y="135813"/>
                  </a:lnTo>
                  <a:lnTo>
                    <a:pt x="46316" y="137426"/>
                  </a:lnTo>
                  <a:lnTo>
                    <a:pt x="46316" y="124612"/>
                  </a:lnTo>
                  <a:close/>
                </a:path>
                <a:path w="360045" h="163195">
                  <a:moveTo>
                    <a:pt x="46316" y="105435"/>
                  </a:moveTo>
                  <a:lnTo>
                    <a:pt x="33540" y="105435"/>
                  </a:lnTo>
                  <a:lnTo>
                    <a:pt x="33540" y="118211"/>
                  </a:lnTo>
                  <a:lnTo>
                    <a:pt x="46316" y="119824"/>
                  </a:lnTo>
                  <a:lnTo>
                    <a:pt x="46316" y="105435"/>
                  </a:lnTo>
                  <a:close/>
                </a:path>
                <a:path w="360045" h="163195">
                  <a:moveTo>
                    <a:pt x="46316" y="87858"/>
                  </a:moveTo>
                  <a:lnTo>
                    <a:pt x="33540" y="87858"/>
                  </a:lnTo>
                  <a:lnTo>
                    <a:pt x="33540" y="100647"/>
                  </a:lnTo>
                  <a:lnTo>
                    <a:pt x="46316" y="102247"/>
                  </a:lnTo>
                  <a:lnTo>
                    <a:pt x="46316" y="87858"/>
                  </a:lnTo>
                  <a:close/>
                </a:path>
                <a:path w="360045" h="163195">
                  <a:moveTo>
                    <a:pt x="46316" y="70307"/>
                  </a:moveTo>
                  <a:lnTo>
                    <a:pt x="33540" y="70307"/>
                  </a:lnTo>
                  <a:lnTo>
                    <a:pt x="33540" y="83070"/>
                  </a:lnTo>
                  <a:lnTo>
                    <a:pt x="46316" y="84670"/>
                  </a:lnTo>
                  <a:lnTo>
                    <a:pt x="46316" y="70307"/>
                  </a:lnTo>
                  <a:close/>
                </a:path>
                <a:path w="360045" h="163195">
                  <a:moveTo>
                    <a:pt x="46316" y="52730"/>
                  </a:moveTo>
                  <a:lnTo>
                    <a:pt x="33540" y="52730"/>
                  </a:lnTo>
                  <a:lnTo>
                    <a:pt x="33540" y="65506"/>
                  </a:lnTo>
                  <a:lnTo>
                    <a:pt x="46316" y="67106"/>
                  </a:lnTo>
                  <a:lnTo>
                    <a:pt x="46316" y="52730"/>
                  </a:lnTo>
                  <a:close/>
                </a:path>
                <a:path w="360045" h="163195">
                  <a:moveTo>
                    <a:pt x="46316" y="35153"/>
                  </a:moveTo>
                  <a:lnTo>
                    <a:pt x="33540" y="35153"/>
                  </a:lnTo>
                  <a:lnTo>
                    <a:pt x="33540" y="47929"/>
                  </a:lnTo>
                  <a:lnTo>
                    <a:pt x="46316" y="49530"/>
                  </a:lnTo>
                  <a:lnTo>
                    <a:pt x="46316" y="35153"/>
                  </a:lnTo>
                  <a:close/>
                </a:path>
                <a:path w="360045" h="163195">
                  <a:moveTo>
                    <a:pt x="62306" y="142189"/>
                  </a:moveTo>
                  <a:lnTo>
                    <a:pt x="49530" y="140601"/>
                  </a:lnTo>
                  <a:lnTo>
                    <a:pt x="49530" y="154965"/>
                  </a:lnTo>
                  <a:lnTo>
                    <a:pt x="62306" y="154965"/>
                  </a:lnTo>
                  <a:lnTo>
                    <a:pt x="62306" y="142189"/>
                  </a:lnTo>
                  <a:close/>
                </a:path>
                <a:path w="360045" h="163195">
                  <a:moveTo>
                    <a:pt x="62306" y="124612"/>
                  </a:moveTo>
                  <a:lnTo>
                    <a:pt x="49530" y="124612"/>
                  </a:lnTo>
                  <a:lnTo>
                    <a:pt x="49530" y="137426"/>
                  </a:lnTo>
                  <a:lnTo>
                    <a:pt x="62306" y="139014"/>
                  </a:lnTo>
                  <a:lnTo>
                    <a:pt x="62306" y="124612"/>
                  </a:lnTo>
                  <a:close/>
                </a:path>
                <a:path w="360045" h="163195">
                  <a:moveTo>
                    <a:pt x="62306" y="107035"/>
                  </a:moveTo>
                  <a:lnTo>
                    <a:pt x="49530" y="105435"/>
                  </a:lnTo>
                  <a:lnTo>
                    <a:pt x="49530" y="119824"/>
                  </a:lnTo>
                  <a:lnTo>
                    <a:pt x="62306" y="119824"/>
                  </a:lnTo>
                  <a:lnTo>
                    <a:pt x="62306" y="107035"/>
                  </a:lnTo>
                  <a:close/>
                </a:path>
                <a:path w="360045" h="163195">
                  <a:moveTo>
                    <a:pt x="62306" y="89458"/>
                  </a:moveTo>
                  <a:lnTo>
                    <a:pt x="49530" y="89458"/>
                  </a:lnTo>
                  <a:lnTo>
                    <a:pt x="49530" y="102247"/>
                  </a:lnTo>
                  <a:lnTo>
                    <a:pt x="62306" y="103847"/>
                  </a:lnTo>
                  <a:lnTo>
                    <a:pt x="62306" y="89458"/>
                  </a:lnTo>
                  <a:close/>
                </a:path>
                <a:path w="360045" h="163195">
                  <a:moveTo>
                    <a:pt x="62306" y="71894"/>
                  </a:moveTo>
                  <a:lnTo>
                    <a:pt x="49530" y="70307"/>
                  </a:lnTo>
                  <a:lnTo>
                    <a:pt x="49530" y="84670"/>
                  </a:lnTo>
                  <a:lnTo>
                    <a:pt x="62306" y="84670"/>
                  </a:lnTo>
                  <a:lnTo>
                    <a:pt x="62306" y="71894"/>
                  </a:lnTo>
                  <a:close/>
                </a:path>
                <a:path w="360045" h="163195">
                  <a:moveTo>
                    <a:pt x="62306" y="54317"/>
                  </a:moveTo>
                  <a:lnTo>
                    <a:pt x="49530" y="54317"/>
                  </a:lnTo>
                  <a:lnTo>
                    <a:pt x="49530" y="67106"/>
                  </a:lnTo>
                  <a:lnTo>
                    <a:pt x="62306" y="68694"/>
                  </a:lnTo>
                  <a:lnTo>
                    <a:pt x="62306" y="54317"/>
                  </a:lnTo>
                  <a:close/>
                </a:path>
                <a:path w="360045" h="163195">
                  <a:moveTo>
                    <a:pt x="62306" y="36741"/>
                  </a:moveTo>
                  <a:lnTo>
                    <a:pt x="49530" y="35153"/>
                  </a:lnTo>
                  <a:lnTo>
                    <a:pt x="49530" y="49530"/>
                  </a:lnTo>
                  <a:lnTo>
                    <a:pt x="62306" y="49530"/>
                  </a:lnTo>
                  <a:lnTo>
                    <a:pt x="62306" y="36741"/>
                  </a:lnTo>
                  <a:close/>
                </a:path>
                <a:path w="360045" h="163195">
                  <a:moveTo>
                    <a:pt x="78282" y="143776"/>
                  </a:moveTo>
                  <a:lnTo>
                    <a:pt x="65493" y="142189"/>
                  </a:lnTo>
                  <a:lnTo>
                    <a:pt x="65493" y="156552"/>
                  </a:lnTo>
                  <a:lnTo>
                    <a:pt x="78282" y="156552"/>
                  </a:lnTo>
                  <a:lnTo>
                    <a:pt x="78282" y="143776"/>
                  </a:lnTo>
                  <a:close/>
                </a:path>
                <a:path w="360045" h="163195">
                  <a:moveTo>
                    <a:pt x="78282" y="126225"/>
                  </a:moveTo>
                  <a:lnTo>
                    <a:pt x="65493" y="124612"/>
                  </a:lnTo>
                  <a:lnTo>
                    <a:pt x="65493" y="139014"/>
                  </a:lnTo>
                  <a:lnTo>
                    <a:pt x="78282" y="139014"/>
                  </a:lnTo>
                  <a:lnTo>
                    <a:pt x="78282" y="126225"/>
                  </a:lnTo>
                  <a:close/>
                </a:path>
                <a:path w="360045" h="163195">
                  <a:moveTo>
                    <a:pt x="78282" y="108635"/>
                  </a:moveTo>
                  <a:lnTo>
                    <a:pt x="65493" y="107035"/>
                  </a:lnTo>
                  <a:lnTo>
                    <a:pt x="65493" y="121412"/>
                  </a:lnTo>
                  <a:lnTo>
                    <a:pt x="78282" y="121412"/>
                  </a:lnTo>
                  <a:lnTo>
                    <a:pt x="78282" y="108635"/>
                  </a:lnTo>
                  <a:close/>
                </a:path>
                <a:path w="360045" h="163195">
                  <a:moveTo>
                    <a:pt x="78282" y="91071"/>
                  </a:moveTo>
                  <a:lnTo>
                    <a:pt x="65493" y="89458"/>
                  </a:lnTo>
                  <a:lnTo>
                    <a:pt x="65493" y="103847"/>
                  </a:lnTo>
                  <a:lnTo>
                    <a:pt x="78282" y="103847"/>
                  </a:lnTo>
                  <a:lnTo>
                    <a:pt x="78282" y="91071"/>
                  </a:lnTo>
                  <a:close/>
                </a:path>
                <a:path w="360045" h="163195">
                  <a:moveTo>
                    <a:pt x="78282" y="73494"/>
                  </a:moveTo>
                  <a:lnTo>
                    <a:pt x="65493" y="71894"/>
                  </a:lnTo>
                  <a:lnTo>
                    <a:pt x="65493" y="86258"/>
                  </a:lnTo>
                  <a:lnTo>
                    <a:pt x="78282" y="86258"/>
                  </a:lnTo>
                  <a:lnTo>
                    <a:pt x="78282" y="73494"/>
                  </a:lnTo>
                  <a:close/>
                </a:path>
                <a:path w="360045" h="163195">
                  <a:moveTo>
                    <a:pt x="78282" y="55918"/>
                  </a:moveTo>
                  <a:lnTo>
                    <a:pt x="65493" y="54317"/>
                  </a:lnTo>
                  <a:lnTo>
                    <a:pt x="65493" y="68694"/>
                  </a:lnTo>
                  <a:lnTo>
                    <a:pt x="78282" y="70307"/>
                  </a:lnTo>
                  <a:lnTo>
                    <a:pt x="78282" y="55918"/>
                  </a:lnTo>
                  <a:close/>
                </a:path>
                <a:path w="360045" h="163195">
                  <a:moveTo>
                    <a:pt x="78282" y="38354"/>
                  </a:moveTo>
                  <a:lnTo>
                    <a:pt x="65493" y="36741"/>
                  </a:lnTo>
                  <a:lnTo>
                    <a:pt x="65493" y="51117"/>
                  </a:lnTo>
                  <a:lnTo>
                    <a:pt x="78282" y="51117"/>
                  </a:lnTo>
                  <a:lnTo>
                    <a:pt x="78282" y="38354"/>
                  </a:lnTo>
                  <a:close/>
                </a:path>
                <a:path w="360045" h="163195">
                  <a:moveTo>
                    <a:pt x="95846" y="143776"/>
                  </a:moveTo>
                  <a:lnTo>
                    <a:pt x="83058" y="143776"/>
                  </a:lnTo>
                  <a:lnTo>
                    <a:pt x="83058" y="156552"/>
                  </a:lnTo>
                  <a:lnTo>
                    <a:pt x="95846" y="158165"/>
                  </a:lnTo>
                  <a:lnTo>
                    <a:pt x="95846" y="143776"/>
                  </a:lnTo>
                  <a:close/>
                </a:path>
                <a:path w="360045" h="163195">
                  <a:moveTo>
                    <a:pt x="95846" y="127812"/>
                  </a:moveTo>
                  <a:lnTo>
                    <a:pt x="83058" y="126225"/>
                  </a:lnTo>
                  <a:lnTo>
                    <a:pt x="83058" y="139014"/>
                  </a:lnTo>
                  <a:lnTo>
                    <a:pt x="95846" y="140601"/>
                  </a:lnTo>
                  <a:lnTo>
                    <a:pt x="95846" y="127812"/>
                  </a:lnTo>
                  <a:close/>
                </a:path>
                <a:path w="360045" h="163195">
                  <a:moveTo>
                    <a:pt x="95846" y="110236"/>
                  </a:moveTo>
                  <a:lnTo>
                    <a:pt x="83058" y="108635"/>
                  </a:lnTo>
                  <a:lnTo>
                    <a:pt x="83058" y="121412"/>
                  </a:lnTo>
                  <a:lnTo>
                    <a:pt x="95846" y="123012"/>
                  </a:lnTo>
                  <a:lnTo>
                    <a:pt x="95846" y="110236"/>
                  </a:lnTo>
                  <a:close/>
                </a:path>
                <a:path w="360045" h="163195">
                  <a:moveTo>
                    <a:pt x="95846" y="92659"/>
                  </a:moveTo>
                  <a:lnTo>
                    <a:pt x="83058" y="91071"/>
                  </a:lnTo>
                  <a:lnTo>
                    <a:pt x="83058" y="105435"/>
                  </a:lnTo>
                  <a:lnTo>
                    <a:pt x="95846" y="105435"/>
                  </a:lnTo>
                  <a:lnTo>
                    <a:pt x="95846" y="92659"/>
                  </a:lnTo>
                  <a:close/>
                </a:path>
                <a:path w="360045" h="163195">
                  <a:moveTo>
                    <a:pt x="95846" y="75082"/>
                  </a:moveTo>
                  <a:lnTo>
                    <a:pt x="83058" y="73494"/>
                  </a:lnTo>
                  <a:lnTo>
                    <a:pt x="83058" y="86258"/>
                  </a:lnTo>
                  <a:lnTo>
                    <a:pt x="95846" y="87858"/>
                  </a:lnTo>
                  <a:lnTo>
                    <a:pt x="95846" y="75082"/>
                  </a:lnTo>
                  <a:close/>
                </a:path>
                <a:path w="360045" h="163195">
                  <a:moveTo>
                    <a:pt x="95846" y="57505"/>
                  </a:moveTo>
                  <a:lnTo>
                    <a:pt x="83058" y="55918"/>
                  </a:lnTo>
                  <a:lnTo>
                    <a:pt x="83058" y="70307"/>
                  </a:lnTo>
                  <a:lnTo>
                    <a:pt x="95846" y="70307"/>
                  </a:lnTo>
                  <a:lnTo>
                    <a:pt x="95846" y="57505"/>
                  </a:lnTo>
                  <a:close/>
                </a:path>
                <a:path w="360045" h="163195">
                  <a:moveTo>
                    <a:pt x="95846" y="39941"/>
                  </a:moveTo>
                  <a:lnTo>
                    <a:pt x="83058" y="38354"/>
                  </a:lnTo>
                  <a:lnTo>
                    <a:pt x="83058" y="51117"/>
                  </a:lnTo>
                  <a:lnTo>
                    <a:pt x="95846" y="52730"/>
                  </a:lnTo>
                  <a:lnTo>
                    <a:pt x="95846" y="39941"/>
                  </a:lnTo>
                  <a:close/>
                </a:path>
                <a:path w="360045" h="163195">
                  <a:moveTo>
                    <a:pt x="111836" y="145376"/>
                  </a:moveTo>
                  <a:lnTo>
                    <a:pt x="99060" y="145376"/>
                  </a:lnTo>
                  <a:lnTo>
                    <a:pt x="99060" y="158165"/>
                  </a:lnTo>
                  <a:lnTo>
                    <a:pt x="111836" y="159778"/>
                  </a:lnTo>
                  <a:lnTo>
                    <a:pt x="111836" y="145376"/>
                  </a:lnTo>
                  <a:close/>
                </a:path>
                <a:path w="360045" h="163195">
                  <a:moveTo>
                    <a:pt x="111836" y="127812"/>
                  </a:moveTo>
                  <a:lnTo>
                    <a:pt x="99060" y="127812"/>
                  </a:lnTo>
                  <a:lnTo>
                    <a:pt x="99060" y="140589"/>
                  </a:lnTo>
                  <a:lnTo>
                    <a:pt x="111836" y="140589"/>
                  </a:lnTo>
                  <a:lnTo>
                    <a:pt x="111836" y="127812"/>
                  </a:lnTo>
                  <a:close/>
                </a:path>
                <a:path w="360045" h="163195">
                  <a:moveTo>
                    <a:pt x="111836" y="110236"/>
                  </a:moveTo>
                  <a:lnTo>
                    <a:pt x="99060" y="110236"/>
                  </a:lnTo>
                  <a:lnTo>
                    <a:pt x="99060" y="123012"/>
                  </a:lnTo>
                  <a:lnTo>
                    <a:pt x="111836" y="124612"/>
                  </a:lnTo>
                  <a:lnTo>
                    <a:pt x="111836" y="110236"/>
                  </a:lnTo>
                  <a:close/>
                </a:path>
                <a:path w="360045" h="163195">
                  <a:moveTo>
                    <a:pt x="111836" y="92659"/>
                  </a:moveTo>
                  <a:lnTo>
                    <a:pt x="99060" y="92659"/>
                  </a:lnTo>
                  <a:lnTo>
                    <a:pt x="99060" y="105435"/>
                  </a:lnTo>
                  <a:lnTo>
                    <a:pt x="111836" y="107035"/>
                  </a:lnTo>
                  <a:lnTo>
                    <a:pt x="111836" y="92659"/>
                  </a:lnTo>
                  <a:close/>
                </a:path>
                <a:path w="360045" h="163195">
                  <a:moveTo>
                    <a:pt x="111836" y="75082"/>
                  </a:moveTo>
                  <a:lnTo>
                    <a:pt x="99060" y="75082"/>
                  </a:lnTo>
                  <a:lnTo>
                    <a:pt x="99060" y="87858"/>
                  </a:lnTo>
                  <a:lnTo>
                    <a:pt x="111836" y="89458"/>
                  </a:lnTo>
                  <a:lnTo>
                    <a:pt x="111836" y="75082"/>
                  </a:lnTo>
                  <a:close/>
                </a:path>
                <a:path w="360045" h="163195">
                  <a:moveTo>
                    <a:pt x="111836" y="59118"/>
                  </a:moveTo>
                  <a:lnTo>
                    <a:pt x="99060" y="57505"/>
                  </a:lnTo>
                  <a:lnTo>
                    <a:pt x="99060" y="70307"/>
                  </a:lnTo>
                  <a:lnTo>
                    <a:pt x="111836" y="71894"/>
                  </a:lnTo>
                  <a:lnTo>
                    <a:pt x="111836" y="59118"/>
                  </a:lnTo>
                  <a:close/>
                </a:path>
                <a:path w="360045" h="163195">
                  <a:moveTo>
                    <a:pt x="111836" y="41541"/>
                  </a:moveTo>
                  <a:lnTo>
                    <a:pt x="99060" y="39941"/>
                  </a:lnTo>
                  <a:lnTo>
                    <a:pt x="99060" y="52730"/>
                  </a:lnTo>
                  <a:lnTo>
                    <a:pt x="111836" y="54317"/>
                  </a:lnTo>
                  <a:lnTo>
                    <a:pt x="111836" y="41541"/>
                  </a:lnTo>
                  <a:close/>
                </a:path>
                <a:path w="360045" h="163195">
                  <a:moveTo>
                    <a:pt x="127800" y="146977"/>
                  </a:moveTo>
                  <a:lnTo>
                    <a:pt x="115011" y="145376"/>
                  </a:lnTo>
                  <a:lnTo>
                    <a:pt x="115011" y="159778"/>
                  </a:lnTo>
                  <a:lnTo>
                    <a:pt x="127800" y="159778"/>
                  </a:lnTo>
                  <a:lnTo>
                    <a:pt x="127800" y="146977"/>
                  </a:lnTo>
                  <a:close/>
                </a:path>
                <a:path w="360045" h="163195">
                  <a:moveTo>
                    <a:pt x="127800" y="129413"/>
                  </a:moveTo>
                  <a:lnTo>
                    <a:pt x="115011" y="127812"/>
                  </a:lnTo>
                  <a:lnTo>
                    <a:pt x="115011" y="142189"/>
                  </a:lnTo>
                  <a:lnTo>
                    <a:pt x="127800" y="142189"/>
                  </a:lnTo>
                  <a:lnTo>
                    <a:pt x="127800" y="129413"/>
                  </a:lnTo>
                  <a:close/>
                </a:path>
                <a:path w="360045" h="163195">
                  <a:moveTo>
                    <a:pt x="127800" y="111836"/>
                  </a:moveTo>
                  <a:lnTo>
                    <a:pt x="115011" y="111836"/>
                  </a:lnTo>
                  <a:lnTo>
                    <a:pt x="115011" y="124612"/>
                  </a:lnTo>
                  <a:lnTo>
                    <a:pt x="127800" y="124612"/>
                  </a:lnTo>
                  <a:lnTo>
                    <a:pt x="127800" y="111836"/>
                  </a:lnTo>
                  <a:close/>
                </a:path>
                <a:path w="360045" h="163195">
                  <a:moveTo>
                    <a:pt x="127800" y="94272"/>
                  </a:moveTo>
                  <a:lnTo>
                    <a:pt x="115011" y="92659"/>
                  </a:lnTo>
                  <a:lnTo>
                    <a:pt x="115011" y="107035"/>
                  </a:lnTo>
                  <a:lnTo>
                    <a:pt x="127800" y="107035"/>
                  </a:lnTo>
                  <a:lnTo>
                    <a:pt x="127800" y="94272"/>
                  </a:lnTo>
                  <a:close/>
                </a:path>
                <a:path w="360045" h="163195">
                  <a:moveTo>
                    <a:pt x="127800" y="76682"/>
                  </a:moveTo>
                  <a:lnTo>
                    <a:pt x="115011" y="76682"/>
                  </a:lnTo>
                  <a:lnTo>
                    <a:pt x="115011" y="89458"/>
                  </a:lnTo>
                  <a:lnTo>
                    <a:pt x="127800" y="91071"/>
                  </a:lnTo>
                  <a:lnTo>
                    <a:pt x="127800" y="76682"/>
                  </a:lnTo>
                  <a:close/>
                </a:path>
                <a:path w="360045" h="163195">
                  <a:moveTo>
                    <a:pt x="127800" y="59118"/>
                  </a:moveTo>
                  <a:lnTo>
                    <a:pt x="115011" y="59118"/>
                  </a:lnTo>
                  <a:lnTo>
                    <a:pt x="115011" y="71894"/>
                  </a:lnTo>
                  <a:lnTo>
                    <a:pt x="127800" y="73494"/>
                  </a:lnTo>
                  <a:lnTo>
                    <a:pt x="127800" y="59118"/>
                  </a:lnTo>
                  <a:close/>
                </a:path>
                <a:path w="360045" h="163195">
                  <a:moveTo>
                    <a:pt x="127800" y="43141"/>
                  </a:moveTo>
                  <a:lnTo>
                    <a:pt x="115011" y="41541"/>
                  </a:lnTo>
                  <a:lnTo>
                    <a:pt x="115011" y="54317"/>
                  </a:lnTo>
                  <a:lnTo>
                    <a:pt x="127800" y="55918"/>
                  </a:lnTo>
                  <a:lnTo>
                    <a:pt x="127800" y="43141"/>
                  </a:lnTo>
                  <a:close/>
                </a:path>
                <a:path w="360045" h="163195">
                  <a:moveTo>
                    <a:pt x="145402" y="148564"/>
                  </a:moveTo>
                  <a:lnTo>
                    <a:pt x="132600" y="146977"/>
                  </a:lnTo>
                  <a:lnTo>
                    <a:pt x="132600" y="159778"/>
                  </a:lnTo>
                  <a:lnTo>
                    <a:pt x="145402" y="161391"/>
                  </a:lnTo>
                  <a:lnTo>
                    <a:pt x="145402" y="148564"/>
                  </a:lnTo>
                  <a:close/>
                </a:path>
                <a:path w="360045" h="163195">
                  <a:moveTo>
                    <a:pt x="145402" y="129413"/>
                  </a:moveTo>
                  <a:lnTo>
                    <a:pt x="132600" y="129413"/>
                  </a:lnTo>
                  <a:lnTo>
                    <a:pt x="132600" y="142189"/>
                  </a:lnTo>
                  <a:lnTo>
                    <a:pt x="145402" y="143776"/>
                  </a:lnTo>
                  <a:lnTo>
                    <a:pt x="145402" y="129413"/>
                  </a:lnTo>
                  <a:close/>
                </a:path>
                <a:path w="360045" h="163195">
                  <a:moveTo>
                    <a:pt x="145402" y="113423"/>
                  </a:moveTo>
                  <a:lnTo>
                    <a:pt x="132600" y="111836"/>
                  </a:lnTo>
                  <a:lnTo>
                    <a:pt x="132600" y="126225"/>
                  </a:lnTo>
                  <a:lnTo>
                    <a:pt x="145402" y="126225"/>
                  </a:lnTo>
                  <a:lnTo>
                    <a:pt x="145402" y="113423"/>
                  </a:lnTo>
                  <a:close/>
                </a:path>
                <a:path w="360045" h="163195">
                  <a:moveTo>
                    <a:pt x="145402" y="95872"/>
                  </a:moveTo>
                  <a:lnTo>
                    <a:pt x="132600" y="94272"/>
                  </a:lnTo>
                  <a:lnTo>
                    <a:pt x="132600" y="107035"/>
                  </a:lnTo>
                  <a:lnTo>
                    <a:pt x="145402" y="108635"/>
                  </a:lnTo>
                  <a:lnTo>
                    <a:pt x="145402" y="95872"/>
                  </a:lnTo>
                  <a:close/>
                </a:path>
                <a:path w="360045" h="163195">
                  <a:moveTo>
                    <a:pt x="145402" y="78295"/>
                  </a:moveTo>
                  <a:lnTo>
                    <a:pt x="132600" y="78295"/>
                  </a:lnTo>
                  <a:lnTo>
                    <a:pt x="132600" y="91071"/>
                  </a:lnTo>
                  <a:lnTo>
                    <a:pt x="145402" y="91071"/>
                  </a:lnTo>
                  <a:lnTo>
                    <a:pt x="145402" y="78295"/>
                  </a:lnTo>
                  <a:close/>
                </a:path>
                <a:path w="360045" h="163195">
                  <a:moveTo>
                    <a:pt x="145402" y="60706"/>
                  </a:moveTo>
                  <a:lnTo>
                    <a:pt x="132600" y="59118"/>
                  </a:lnTo>
                  <a:lnTo>
                    <a:pt x="132600" y="73494"/>
                  </a:lnTo>
                  <a:lnTo>
                    <a:pt x="145402" y="73494"/>
                  </a:lnTo>
                  <a:lnTo>
                    <a:pt x="145402" y="60706"/>
                  </a:lnTo>
                  <a:close/>
                </a:path>
                <a:path w="360045" h="163195">
                  <a:moveTo>
                    <a:pt x="145402" y="43141"/>
                  </a:moveTo>
                  <a:lnTo>
                    <a:pt x="132600" y="43141"/>
                  </a:lnTo>
                  <a:lnTo>
                    <a:pt x="132600" y="55918"/>
                  </a:lnTo>
                  <a:lnTo>
                    <a:pt x="145402" y="57505"/>
                  </a:lnTo>
                  <a:lnTo>
                    <a:pt x="145402" y="43141"/>
                  </a:lnTo>
                  <a:close/>
                </a:path>
                <a:path w="360045" h="163195">
                  <a:moveTo>
                    <a:pt x="159753" y="148564"/>
                  </a:moveTo>
                  <a:lnTo>
                    <a:pt x="148577" y="148564"/>
                  </a:lnTo>
                  <a:lnTo>
                    <a:pt x="148577" y="161391"/>
                  </a:lnTo>
                  <a:lnTo>
                    <a:pt x="159753" y="162979"/>
                  </a:lnTo>
                  <a:lnTo>
                    <a:pt x="159753" y="148564"/>
                  </a:lnTo>
                  <a:close/>
                </a:path>
                <a:path w="360045" h="163195">
                  <a:moveTo>
                    <a:pt x="159753" y="131000"/>
                  </a:moveTo>
                  <a:lnTo>
                    <a:pt x="148577" y="131000"/>
                  </a:lnTo>
                  <a:lnTo>
                    <a:pt x="148577" y="143776"/>
                  </a:lnTo>
                  <a:lnTo>
                    <a:pt x="159753" y="143776"/>
                  </a:lnTo>
                  <a:lnTo>
                    <a:pt x="159753" y="131000"/>
                  </a:lnTo>
                  <a:close/>
                </a:path>
                <a:path w="360045" h="163195">
                  <a:moveTo>
                    <a:pt x="159753" y="115011"/>
                  </a:moveTo>
                  <a:lnTo>
                    <a:pt x="148577" y="113423"/>
                  </a:lnTo>
                  <a:lnTo>
                    <a:pt x="148577" y="126225"/>
                  </a:lnTo>
                  <a:lnTo>
                    <a:pt x="159753" y="127812"/>
                  </a:lnTo>
                  <a:lnTo>
                    <a:pt x="159753" y="115011"/>
                  </a:lnTo>
                  <a:close/>
                </a:path>
                <a:path w="360045" h="163195">
                  <a:moveTo>
                    <a:pt x="159753" y="97447"/>
                  </a:moveTo>
                  <a:lnTo>
                    <a:pt x="148577" y="95872"/>
                  </a:lnTo>
                  <a:lnTo>
                    <a:pt x="148577" y="108635"/>
                  </a:lnTo>
                  <a:lnTo>
                    <a:pt x="159753" y="110236"/>
                  </a:lnTo>
                  <a:lnTo>
                    <a:pt x="159753" y="97447"/>
                  </a:lnTo>
                  <a:close/>
                </a:path>
                <a:path w="360045" h="163195">
                  <a:moveTo>
                    <a:pt x="159753" y="79883"/>
                  </a:moveTo>
                  <a:lnTo>
                    <a:pt x="148577" y="78295"/>
                  </a:lnTo>
                  <a:lnTo>
                    <a:pt x="148577" y="92659"/>
                  </a:lnTo>
                  <a:lnTo>
                    <a:pt x="159753" y="92659"/>
                  </a:lnTo>
                  <a:lnTo>
                    <a:pt x="159753" y="79883"/>
                  </a:lnTo>
                  <a:close/>
                </a:path>
                <a:path w="360045" h="163195">
                  <a:moveTo>
                    <a:pt x="159753" y="62293"/>
                  </a:moveTo>
                  <a:lnTo>
                    <a:pt x="148577" y="60706"/>
                  </a:lnTo>
                  <a:lnTo>
                    <a:pt x="148577" y="75082"/>
                  </a:lnTo>
                  <a:lnTo>
                    <a:pt x="159753" y="75082"/>
                  </a:lnTo>
                  <a:lnTo>
                    <a:pt x="159753" y="62293"/>
                  </a:lnTo>
                  <a:close/>
                </a:path>
                <a:path w="360045" h="163195">
                  <a:moveTo>
                    <a:pt x="159753" y="44729"/>
                  </a:moveTo>
                  <a:lnTo>
                    <a:pt x="148577" y="44729"/>
                  </a:lnTo>
                  <a:lnTo>
                    <a:pt x="148577" y="57505"/>
                  </a:lnTo>
                  <a:lnTo>
                    <a:pt x="159753" y="59118"/>
                  </a:lnTo>
                  <a:lnTo>
                    <a:pt x="159753" y="44729"/>
                  </a:lnTo>
                  <a:close/>
                </a:path>
                <a:path w="360045" h="163195">
                  <a:moveTo>
                    <a:pt x="359448" y="6388"/>
                  </a:moveTo>
                  <a:lnTo>
                    <a:pt x="357886" y="6388"/>
                  </a:lnTo>
                  <a:lnTo>
                    <a:pt x="357886" y="4787"/>
                  </a:lnTo>
                  <a:lnTo>
                    <a:pt x="356285" y="3200"/>
                  </a:lnTo>
                  <a:lnTo>
                    <a:pt x="356285" y="1600"/>
                  </a:lnTo>
                  <a:lnTo>
                    <a:pt x="354672" y="1600"/>
                  </a:lnTo>
                  <a:lnTo>
                    <a:pt x="353060" y="0"/>
                  </a:lnTo>
                  <a:lnTo>
                    <a:pt x="346659" y="0"/>
                  </a:lnTo>
                  <a:lnTo>
                    <a:pt x="346659" y="1600"/>
                  </a:lnTo>
                  <a:lnTo>
                    <a:pt x="343471" y="1600"/>
                  </a:lnTo>
                  <a:lnTo>
                    <a:pt x="343471" y="4787"/>
                  </a:lnTo>
                  <a:lnTo>
                    <a:pt x="341884" y="4787"/>
                  </a:lnTo>
                  <a:lnTo>
                    <a:pt x="341884" y="9588"/>
                  </a:lnTo>
                  <a:lnTo>
                    <a:pt x="343471" y="11188"/>
                  </a:lnTo>
                  <a:lnTo>
                    <a:pt x="343471" y="12776"/>
                  </a:lnTo>
                  <a:lnTo>
                    <a:pt x="345097" y="12776"/>
                  </a:lnTo>
                  <a:lnTo>
                    <a:pt x="345097" y="14389"/>
                  </a:lnTo>
                  <a:lnTo>
                    <a:pt x="348272" y="14389"/>
                  </a:lnTo>
                  <a:lnTo>
                    <a:pt x="349859" y="15976"/>
                  </a:lnTo>
                  <a:lnTo>
                    <a:pt x="353060" y="15976"/>
                  </a:lnTo>
                  <a:lnTo>
                    <a:pt x="353060" y="17576"/>
                  </a:lnTo>
                  <a:lnTo>
                    <a:pt x="354672" y="17576"/>
                  </a:lnTo>
                  <a:lnTo>
                    <a:pt x="354672" y="22364"/>
                  </a:lnTo>
                  <a:lnTo>
                    <a:pt x="348272" y="22364"/>
                  </a:lnTo>
                  <a:lnTo>
                    <a:pt x="346659" y="20777"/>
                  </a:lnTo>
                  <a:lnTo>
                    <a:pt x="346659" y="17576"/>
                  </a:lnTo>
                  <a:lnTo>
                    <a:pt x="341884" y="17576"/>
                  </a:lnTo>
                  <a:lnTo>
                    <a:pt x="341884" y="20777"/>
                  </a:lnTo>
                  <a:lnTo>
                    <a:pt x="343471" y="22364"/>
                  </a:lnTo>
                  <a:lnTo>
                    <a:pt x="343471" y="23964"/>
                  </a:lnTo>
                  <a:lnTo>
                    <a:pt x="345097" y="23964"/>
                  </a:lnTo>
                  <a:lnTo>
                    <a:pt x="346659" y="25552"/>
                  </a:lnTo>
                  <a:lnTo>
                    <a:pt x="349859" y="27139"/>
                  </a:lnTo>
                  <a:lnTo>
                    <a:pt x="354672" y="27139"/>
                  </a:lnTo>
                  <a:lnTo>
                    <a:pt x="354672" y="25552"/>
                  </a:lnTo>
                  <a:lnTo>
                    <a:pt x="357886" y="25552"/>
                  </a:lnTo>
                  <a:lnTo>
                    <a:pt x="357886" y="23964"/>
                  </a:lnTo>
                  <a:lnTo>
                    <a:pt x="359448" y="23964"/>
                  </a:lnTo>
                  <a:lnTo>
                    <a:pt x="359448" y="22364"/>
                  </a:lnTo>
                  <a:lnTo>
                    <a:pt x="359448" y="14389"/>
                  </a:lnTo>
                  <a:lnTo>
                    <a:pt x="357886" y="14389"/>
                  </a:lnTo>
                  <a:lnTo>
                    <a:pt x="356285" y="12776"/>
                  </a:lnTo>
                  <a:lnTo>
                    <a:pt x="354672" y="12776"/>
                  </a:lnTo>
                  <a:lnTo>
                    <a:pt x="348272" y="11188"/>
                  </a:lnTo>
                  <a:lnTo>
                    <a:pt x="348272" y="9588"/>
                  </a:lnTo>
                  <a:lnTo>
                    <a:pt x="346659" y="9588"/>
                  </a:lnTo>
                  <a:lnTo>
                    <a:pt x="346659" y="6388"/>
                  </a:lnTo>
                  <a:lnTo>
                    <a:pt x="348272" y="4787"/>
                  </a:lnTo>
                  <a:lnTo>
                    <a:pt x="351472" y="4787"/>
                  </a:lnTo>
                  <a:lnTo>
                    <a:pt x="353060" y="6388"/>
                  </a:lnTo>
                  <a:lnTo>
                    <a:pt x="354672" y="6388"/>
                  </a:lnTo>
                  <a:lnTo>
                    <a:pt x="354672" y="9588"/>
                  </a:lnTo>
                  <a:lnTo>
                    <a:pt x="359448" y="9588"/>
                  </a:lnTo>
                  <a:lnTo>
                    <a:pt x="359448" y="63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4761077" y="6608927"/>
              <a:ext cx="297180" cy="51435"/>
            </a:xfrm>
            <a:custGeom>
              <a:avLst/>
              <a:gdLst/>
              <a:ahLst/>
              <a:cxnLst/>
              <a:rect l="l" t="t" r="r" b="b"/>
              <a:pathLst>
                <a:path w="297179" h="51434">
                  <a:moveTo>
                    <a:pt x="17564" y="6388"/>
                  </a:moveTo>
                  <a:lnTo>
                    <a:pt x="16002" y="6388"/>
                  </a:lnTo>
                  <a:lnTo>
                    <a:pt x="16002" y="4787"/>
                  </a:lnTo>
                  <a:lnTo>
                    <a:pt x="14401" y="3200"/>
                  </a:lnTo>
                  <a:lnTo>
                    <a:pt x="14401" y="1600"/>
                  </a:lnTo>
                  <a:lnTo>
                    <a:pt x="12788" y="1600"/>
                  </a:lnTo>
                  <a:lnTo>
                    <a:pt x="11176" y="0"/>
                  </a:lnTo>
                  <a:lnTo>
                    <a:pt x="4775" y="0"/>
                  </a:lnTo>
                  <a:lnTo>
                    <a:pt x="4775" y="1600"/>
                  </a:lnTo>
                  <a:lnTo>
                    <a:pt x="1587" y="1600"/>
                  </a:lnTo>
                  <a:lnTo>
                    <a:pt x="1587" y="4787"/>
                  </a:lnTo>
                  <a:lnTo>
                    <a:pt x="0" y="4787"/>
                  </a:lnTo>
                  <a:lnTo>
                    <a:pt x="0" y="9588"/>
                  </a:lnTo>
                  <a:lnTo>
                    <a:pt x="1587" y="11188"/>
                  </a:lnTo>
                  <a:lnTo>
                    <a:pt x="1587" y="12776"/>
                  </a:lnTo>
                  <a:lnTo>
                    <a:pt x="3213" y="12776"/>
                  </a:lnTo>
                  <a:lnTo>
                    <a:pt x="3213" y="14389"/>
                  </a:lnTo>
                  <a:lnTo>
                    <a:pt x="6388" y="14389"/>
                  </a:lnTo>
                  <a:lnTo>
                    <a:pt x="7975" y="15976"/>
                  </a:lnTo>
                  <a:lnTo>
                    <a:pt x="11176" y="15976"/>
                  </a:lnTo>
                  <a:lnTo>
                    <a:pt x="11176" y="17576"/>
                  </a:lnTo>
                  <a:lnTo>
                    <a:pt x="12788" y="17576"/>
                  </a:lnTo>
                  <a:lnTo>
                    <a:pt x="12788" y="22364"/>
                  </a:lnTo>
                  <a:lnTo>
                    <a:pt x="6388" y="22364"/>
                  </a:lnTo>
                  <a:lnTo>
                    <a:pt x="4775" y="20777"/>
                  </a:lnTo>
                  <a:lnTo>
                    <a:pt x="4775" y="17576"/>
                  </a:lnTo>
                  <a:lnTo>
                    <a:pt x="0" y="17576"/>
                  </a:lnTo>
                  <a:lnTo>
                    <a:pt x="0" y="20777"/>
                  </a:lnTo>
                  <a:lnTo>
                    <a:pt x="1587" y="22364"/>
                  </a:lnTo>
                  <a:lnTo>
                    <a:pt x="1587" y="23964"/>
                  </a:lnTo>
                  <a:lnTo>
                    <a:pt x="3213" y="23964"/>
                  </a:lnTo>
                  <a:lnTo>
                    <a:pt x="4775" y="25552"/>
                  </a:lnTo>
                  <a:lnTo>
                    <a:pt x="7975" y="27139"/>
                  </a:lnTo>
                  <a:lnTo>
                    <a:pt x="12788" y="27139"/>
                  </a:lnTo>
                  <a:lnTo>
                    <a:pt x="12788" y="25552"/>
                  </a:lnTo>
                  <a:lnTo>
                    <a:pt x="16002" y="25552"/>
                  </a:lnTo>
                  <a:lnTo>
                    <a:pt x="16002" y="23964"/>
                  </a:lnTo>
                  <a:lnTo>
                    <a:pt x="17564" y="23964"/>
                  </a:lnTo>
                  <a:lnTo>
                    <a:pt x="17564" y="22364"/>
                  </a:lnTo>
                  <a:lnTo>
                    <a:pt x="17564" y="14389"/>
                  </a:lnTo>
                  <a:lnTo>
                    <a:pt x="16002" y="14389"/>
                  </a:lnTo>
                  <a:lnTo>
                    <a:pt x="14401" y="12776"/>
                  </a:lnTo>
                  <a:lnTo>
                    <a:pt x="12788" y="12776"/>
                  </a:lnTo>
                  <a:lnTo>
                    <a:pt x="6388" y="11188"/>
                  </a:lnTo>
                  <a:lnTo>
                    <a:pt x="6388" y="9588"/>
                  </a:lnTo>
                  <a:lnTo>
                    <a:pt x="4775" y="9588"/>
                  </a:lnTo>
                  <a:lnTo>
                    <a:pt x="4775" y="6388"/>
                  </a:lnTo>
                  <a:lnTo>
                    <a:pt x="6388" y="4787"/>
                  </a:lnTo>
                  <a:lnTo>
                    <a:pt x="9588" y="4787"/>
                  </a:lnTo>
                  <a:lnTo>
                    <a:pt x="11176" y="6388"/>
                  </a:lnTo>
                  <a:lnTo>
                    <a:pt x="12788" y="6388"/>
                  </a:lnTo>
                  <a:lnTo>
                    <a:pt x="12788" y="9588"/>
                  </a:lnTo>
                  <a:lnTo>
                    <a:pt x="17564" y="9588"/>
                  </a:lnTo>
                  <a:lnTo>
                    <a:pt x="17564" y="6388"/>
                  </a:lnTo>
                  <a:close/>
                </a:path>
                <a:path w="297179" h="51434">
                  <a:moveTo>
                    <a:pt x="35140" y="12776"/>
                  </a:moveTo>
                  <a:lnTo>
                    <a:pt x="33540" y="12776"/>
                  </a:lnTo>
                  <a:lnTo>
                    <a:pt x="33540" y="11188"/>
                  </a:lnTo>
                  <a:lnTo>
                    <a:pt x="31953" y="11188"/>
                  </a:lnTo>
                  <a:lnTo>
                    <a:pt x="31953" y="15976"/>
                  </a:lnTo>
                  <a:lnTo>
                    <a:pt x="31953" y="17576"/>
                  </a:lnTo>
                  <a:lnTo>
                    <a:pt x="28778" y="17576"/>
                  </a:lnTo>
                  <a:lnTo>
                    <a:pt x="23964" y="15976"/>
                  </a:lnTo>
                  <a:lnTo>
                    <a:pt x="23964" y="14389"/>
                  </a:lnTo>
                  <a:lnTo>
                    <a:pt x="25577" y="14389"/>
                  </a:lnTo>
                  <a:lnTo>
                    <a:pt x="25577" y="12776"/>
                  </a:lnTo>
                  <a:lnTo>
                    <a:pt x="28778" y="12776"/>
                  </a:lnTo>
                  <a:lnTo>
                    <a:pt x="30365" y="12776"/>
                  </a:lnTo>
                  <a:lnTo>
                    <a:pt x="30365" y="15976"/>
                  </a:lnTo>
                  <a:lnTo>
                    <a:pt x="31953" y="15976"/>
                  </a:lnTo>
                  <a:lnTo>
                    <a:pt x="31953" y="11188"/>
                  </a:lnTo>
                  <a:lnTo>
                    <a:pt x="31953" y="9588"/>
                  </a:lnTo>
                  <a:lnTo>
                    <a:pt x="28778" y="9588"/>
                  </a:lnTo>
                  <a:lnTo>
                    <a:pt x="23964" y="9588"/>
                  </a:lnTo>
                  <a:lnTo>
                    <a:pt x="22377" y="11188"/>
                  </a:lnTo>
                  <a:lnTo>
                    <a:pt x="20764" y="12776"/>
                  </a:lnTo>
                  <a:lnTo>
                    <a:pt x="20764" y="23964"/>
                  </a:lnTo>
                  <a:lnTo>
                    <a:pt x="22377" y="23964"/>
                  </a:lnTo>
                  <a:lnTo>
                    <a:pt x="22377" y="25552"/>
                  </a:lnTo>
                  <a:lnTo>
                    <a:pt x="23964" y="25552"/>
                  </a:lnTo>
                  <a:lnTo>
                    <a:pt x="23964" y="27139"/>
                  </a:lnTo>
                  <a:lnTo>
                    <a:pt x="25577" y="27139"/>
                  </a:lnTo>
                  <a:lnTo>
                    <a:pt x="27178" y="28752"/>
                  </a:lnTo>
                  <a:lnTo>
                    <a:pt x="28778" y="28752"/>
                  </a:lnTo>
                  <a:lnTo>
                    <a:pt x="31953" y="28752"/>
                  </a:lnTo>
                  <a:lnTo>
                    <a:pt x="31953" y="27139"/>
                  </a:lnTo>
                  <a:lnTo>
                    <a:pt x="33540" y="27139"/>
                  </a:lnTo>
                  <a:lnTo>
                    <a:pt x="33540" y="25552"/>
                  </a:lnTo>
                  <a:lnTo>
                    <a:pt x="35140" y="25552"/>
                  </a:lnTo>
                  <a:lnTo>
                    <a:pt x="35140" y="23964"/>
                  </a:lnTo>
                  <a:lnTo>
                    <a:pt x="31953" y="22364"/>
                  </a:lnTo>
                  <a:lnTo>
                    <a:pt x="30365" y="23964"/>
                  </a:lnTo>
                  <a:lnTo>
                    <a:pt x="28778" y="23964"/>
                  </a:lnTo>
                  <a:lnTo>
                    <a:pt x="25577" y="23964"/>
                  </a:lnTo>
                  <a:lnTo>
                    <a:pt x="23964" y="22364"/>
                  </a:lnTo>
                  <a:lnTo>
                    <a:pt x="23964" y="19164"/>
                  </a:lnTo>
                  <a:lnTo>
                    <a:pt x="28778" y="19164"/>
                  </a:lnTo>
                  <a:lnTo>
                    <a:pt x="35140" y="20777"/>
                  </a:lnTo>
                  <a:lnTo>
                    <a:pt x="35140" y="12776"/>
                  </a:lnTo>
                  <a:close/>
                </a:path>
                <a:path w="297179" h="51434">
                  <a:moveTo>
                    <a:pt x="54292" y="15976"/>
                  </a:moveTo>
                  <a:lnTo>
                    <a:pt x="52730" y="15976"/>
                  </a:lnTo>
                  <a:lnTo>
                    <a:pt x="52730" y="14389"/>
                  </a:lnTo>
                  <a:lnTo>
                    <a:pt x="52730" y="12776"/>
                  </a:lnTo>
                  <a:lnTo>
                    <a:pt x="51142" y="12776"/>
                  </a:lnTo>
                  <a:lnTo>
                    <a:pt x="49555" y="11188"/>
                  </a:lnTo>
                  <a:lnTo>
                    <a:pt x="44729" y="11188"/>
                  </a:lnTo>
                  <a:lnTo>
                    <a:pt x="44729" y="12776"/>
                  </a:lnTo>
                  <a:lnTo>
                    <a:pt x="43141" y="12776"/>
                  </a:lnTo>
                  <a:lnTo>
                    <a:pt x="43141" y="11188"/>
                  </a:lnTo>
                  <a:lnTo>
                    <a:pt x="38354" y="11188"/>
                  </a:lnTo>
                  <a:lnTo>
                    <a:pt x="38354" y="28752"/>
                  </a:lnTo>
                  <a:lnTo>
                    <a:pt x="43141" y="28752"/>
                  </a:lnTo>
                  <a:lnTo>
                    <a:pt x="43141" y="15976"/>
                  </a:lnTo>
                  <a:lnTo>
                    <a:pt x="44729" y="15976"/>
                  </a:lnTo>
                  <a:lnTo>
                    <a:pt x="44729" y="14389"/>
                  </a:lnTo>
                  <a:lnTo>
                    <a:pt x="47929" y="14389"/>
                  </a:lnTo>
                  <a:lnTo>
                    <a:pt x="47929" y="15976"/>
                  </a:lnTo>
                  <a:lnTo>
                    <a:pt x="49555" y="17576"/>
                  </a:lnTo>
                  <a:lnTo>
                    <a:pt x="49555" y="30353"/>
                  </a:lnTo>
                  <a:lnTo>
                    <a:pt x="54292" y="30353"/>
                  </a:lnTo>
                  <a:lnTo>
                    <a:pt x="54292" y="15976"/>
                  </a:lnTo>
                  <a:close/>
                </a:path>
                <a:path w="297179" h="51434">
                  <a:moveTo>
                    <a:pt x="65481" y="12776"/>
                  </a:moveTo>
                  <a:lnTo>
                    <a:pt x="62293" y="12776"/>
                  </a:lnTo>
                  <a:lnTo>
                    <a:pt x="62293" y="8001"/>
                  </a:lnTo>
                  <a:lnTo>
                    <a:pt x="59131" y="8001"/>
                  </a:lnTo>
                  <a:lnTo>
                    <a:pt x="59131" y="12776"/>
                  </a:lnTo>
                  <a:lnTo>
                    <a:pt x="55918" y="12776"/>
                  </a:lnTo>
                  <a:lnTo>
                    <a:pt x="55918" y="15976"/>
                  </a:lnTo>
                  <a:lnTo>
                    <a:pt x="59131" y="15976"/>
                  </a:lnTo>
                  <a:lnTo>
                    <a:pt x="59131" y="30353"/>
                  </a:lnTo>
                  <a:lnTo>
                    <a:pt x="62293" y="30353"/>
                  </a:lnTo>
                  <a:lnTo>
                    <a:pt x="62293" y="31953"/>
                  </a:lnTo>
                  <a:lnTo>
                    <a:pt x="65481" y="31953"/>
                  </a:lnTo>
                  <a:lnTo>
                    <a:pt x="65481" y="27139"/>
                  </a:lnTo>
                  <a:lnTo>
                    <a:pt x="62293" y="27139"/>
                  </a:lnTo>
                  <a:lnTo>
                    <a:pt x="62293" y="15976"/>
                  </a:lnTo>
                  <a:lnTo>
                    <a:pt x="65481" y="15976"/>
                  </a:lnTo>
                  <a:lnTo>
                    <a:pt x="65481" y="12776"/>
                  </a:lnTo>
                  <a:close/>
                </a:path>
                <a:path w="297179" h="51434">
                  <a:moveTo>
                    <a:pt x="76695" y="12776"/>
                  </a:moveTo>
                  <a:lnTo>
                    <a:pt x="73520" y="12776"/>
                  </a:lnTo>
                  <a:lnTo>
                    <a:pt x="73520" y="14389"/>
                  </a:lnTo>
                  <a:lnTo>
                    <a:pt x="71894" y="14389"/>
                  </a:lnTo>
                  <a:lnTo>
                    <a:pt x="71894" y="12776"/>
                  </a:lnTo>
                  <a:lnTo>
                    <a:pt x="68681" y="12776"/>
                  </a:lnTo>
                  <a:lnTo>
                    <a:pt x="68681" y="31953"/>
                  </a:lnTo>
                  <a:lnTo>
                    <a:pt x="71894" y="31953"/>
                  </a:lnTo>
                  <a:lnTo>
                    <a:pt x="71894" y="19164"/>
                  </a:lnTo>
                  <a:lnTo>
                    <a:pt x="73520" y="19164"/>
                  </a:lnTo>
                  <a:lnTo>
                    <a:pt x="75069" y="17576"/>
                  </a:lnTo>
                  <a:lnTo>
                    <a:pt x="76695" y="17576"/>
                  </a:lnTo>
                  <a:lnTo>
                    <a:pt x="76695" y="15976"/>
                  </a:lnTo>
                  <a:lnTo>
                    <a:pt x="76695" y="12776"/>
                  </a:lnTo>
                  <a:close/>
                </a:path>
                <a:path w="297179" h="51434">
                  <a:moveTo>
                    <a:pt x="95859" y="23964"/>
                  </a:moveTo>
                  <a:lnTo>
                    <a:pt x="94259" y="22364"/>
                  </a:lnTo>
                  <a:lnTo>
                    <a:pt x="94259" y="17576"/>
                  </a:lnTo>
                  <a:lnTo>
                    <a:pt x="92671" y="17576"/>
                  </a:lnTo>
                  <a:lnTo>
                    <a:pt x="92671" y="15976"/>
                  </a:lnTo>
                  <a:lnTo>
                    <a:pt x="91046" y="15976"/>
                  </a:lnTo>
                  <a:lnTo>
                    <a:pt x="91046" y="20777"/>
                  </a:lnTo>
                  <a:lnTo>
                    <a:pt x="91046" y="27139"/>
                  </a:lnTo>
                  <a:lnTo>
                    <a:pt x="89484" y="28752"/>
                  </a:lnTo>
                  <a:lnTo>
                    <a:pt x="87871" y="28752"/>
                  </a:lnTo>
                  <a:lnTo>
                    <a:pt x="84683" y="28752"/>
                  </a:lnTo>
                  <a:lnTo>
                    <a:pt x="84683" y="27139"/>
                  </a:lnTo>
                  <a:lnTo>
                    <a:pt x="83083" y="27139"/>
                  </a:lnTo>
                  <a:lnTo>
                    <a:pt x="83083" y="20777"/>
                  </a:lnTo>
                  <a:lnTo>
                    <a:pt x="86283" y="17576"/>
                  </a:lnTo>
                  <a:lnTo>
                    <a:pt x="86283" y="19164"/>
                  </a:lnTo>
                  <a:lnTo>
                    <a:pt x="87871" y="19164"/>
                  </a:lnTo>
                  <a:lnTo>
                    <a:pt x="89484" y="19164"/>
                  </a:lnTo>
                  <a:lnTo>
                    <a:pt x="89484" y="20777"/>
                  </a:lnTo>
                  <a:lnTo>
                    <a:pt x="91046" y="20777"/>
                  </a:lnTo>
                  <a:lnTo>
                    <a:pt x="91046" y="15976"/>
                  </a:lnTo>
                  <a:lnTo>
                    <a:pt x="91046" y="14389"/>
                  </a:lnTo>
                  <a:lnTo>
                    <a:pt x="87871" y="14389"/>
                  </a:lnTo>
                  <a:lnTo>
                    <a:pt x="83083" y="14389"/>
                  </a:lnTo>
                  <a:lnTo>
                    <a:pt x="81483" y="15976"/>
                  </a:lnTo>
                  <a:lnTo>
                    <a:pt x="81483" y="17576"/>
                  </a:lnTo>
                  <a:lnTo>
                    <a:pt x="79870" y="17576"/>
                  </a:lnTo>
                  <a:lnTo>
                    <a:pt x="79870" y="20777"/>
                  </a:lnTo>
                  <a:lnTo>
                    <a:pt x="78257" y="22364"/>
                  </a:lnTo>
                  <a:lnTo>
                    <a:pt x="78257" y="23964"/>
                  </a:lnTo>
                  <a:lnTo>
                    <a:pt x="79870" y="25552"/>
                  </a:lnTo>
                  <a:lnTo>
                    <a:pt x="79870" y="28752"/>
                  </a:lnTo>
                  <a:lnTo>
                    <a:pt x="81483" y="30353"/>
                  </a:lnTo>
                  <a:lnTo>
                    <a:pt x="81483" y="31953"/>
                  </a:lnTo>
                  <a:lnTo>
                    <a:pt x="83083" y="31953"/>
                  </a:lnTo>
                  <a:lnTo>
                    <a:pt x="83083" y="33553"/>
                  </a:lnTo>
                  <a:lnTo>
                    <a:pt x="87871" y="33553"/>
                  </a:lnTo>
                  <a:lnTo>
                    <a:pt x="91046" y="33553"/>
                  </a:lnTo>
                  <a:lnTo>
                    <a:pt x="92671" y="31953"/>
                  </a:lnTo>
                  <a:lnTo>
                    <a:pt x="94259" y="30353"/>
                  </a:lnTo>
                  <a:lnTo>
                    <a:pt x="94259" y="27139"/>
                  </a:lnTo>
                  <a:lnTo>
                    <a:pt x="95859" y="25552"/>
                  </a:lnTo>
                  <a:lnTo>
                    <a:pt x="95859" y="23964"/>
                  </a:lnTo>
                  <a:close/>
                </a:path>
                <a:path w="297179" h="51434">
                  <a:moveTo>
                    <a:pt x="113423" y="20777"/>
                  </a:moveTo>
                  <a:lnTo>
                    <a:pt x="111836" y="20777"/>
                  </a:lnTo>
                  <a:lnTo>
                    <a:pt x="111836" y="19164"/>
                  </a:lnTo>
                  <a:lnTo>
                    <a:pt x="111836" y="17576"/>
                  </a:lnTo>
                  <a:lnTo>
                    <a:pt x="110248" y="17576"/>
                  </a:lnTo>
                  <a:lnTo>
                    <a:pt x="110248" y="15976"/>
                  </a:lnTo>
                  <a:lnTo>
                    <a:pt x="105435" y="15976"/>
                  </a:lnTo>
                  <a:lnTo>
                    <a:pt x="103847" y="17576"/>
                  </a:lnTo>
                  <a:lnTo>
                    <a:pt x="102235" y="17576"/>
                  </a:lnTo>
                  <a:lnTo>
                    <a:pt x="102235" y="15976"/>
                  </a:lnTo>
                  <a:lnTo>
                    <a:pt x="99047" y="15976"/>
                  </a:lnTo>
                  <a:lnTo>
                    <a:pt x="99047" y="33553"/>
                  </a:lnTo>
                  <a:lnTo>
                    <a:pt x="102235" y="35153"/>
                  </a:lnTo>
                  <a:lnTo>
                    <a:pt x="102235" y="22364"/>
                  </a:lnTo>
                  <a:lnTo>
                    <a:pt x="103847" y="22364"/>
                  </a:lnTo>
                  <a:lnTo>
                    <a:pt x="103847" y="20777"/>
                  </a:lnTo>
                  <a:lnTo>
                    <a:pt x="108661" y="20777"/>
                  </a:lnTo>
                  <a:lnTo>
                    <a:pt x="108661" y="35153"/>
                  </a:lnTo>
                  <a:lnTo>
                    <a:pt x="113423" y="35153"/>
                  </a:lnTo>
                  <a:lnTo>
                    <a:pt x="113423" y="20777"/>
                  </a:lnTo>
                  <a:close/>
                </a:path>
                <a:path w="297179" h="51434">
                  <a:moveTo>
                    <a:pt x="142189" y="27139"/>
                  </a:moveTo>
                  <a:lnTo>
                    <a:pt x="140589" y="27139"/>
                  </a:lnTo>
                  <a:lnTo>
                    <a:pt x="140589" y="25552"/>
                  </a:lnTo>
                  <a:lnTo>
                    <a:pt x="138976" y="23964"/>
                  </a:lnTo>
                  <a:lnTo>
                    <a:pt x="137388" y="23964"/>
                  </a:lnTo>
                  <a:lnTo>
                    <a:pt x="131025" y="22364"/>
                  </a:lnTo>
                  <a:lnTo>
                    <a:pt x="131025" y="20777"/>
                  </a:lnTo>
                  <a:lnTo>
                    <a:pt x="129413" y="20777"/>
                  </a:lnTo>
                  <a:lnTo>
                    <a:pt x="129413" y="15976"/>
                  </a:lnTo>
                  <a:lnTo>
                    <a:pt x="135801" y="15976"/>
                  </a:lnTo>
                  <a:lnTo>
                    <a:pt x="135801" y="17576"/>
                  </a:lnTo>
                  <a:lnTo>
                    <a:pt x="137388" y="17576"/>
                  </a:lnTo>
                  <a:lnTo>
                    <a:pt x="137388" y="20777"/>
                  </a:lnTo>
                  <a:lnTo>
                    <a:pt x="140589" y="20777"/>
                  </a:lnTo>
                  <a:lnTo>
                    <a:pt x="140589" y="15976"/>
                  </a:lnTo>
                  <a:lnTo>
                    <a:pt x="138976" y="14389"/>
                  </a:lnTo>
                  <a:lnTo>
                    <a:pt x="138976" y="12776"/>
                  </a:lnTo>
                  <a:lnTo>
                    <a:pt x="127812" y="12776"/>
                  </a:lnTo>
                  <a:lnTo>
                    <a:pt x="126225" y="14389"/>
                  </a:lnTo>
                  <a:lnTo>
                    <a:pt x="126225" y="15976"/>
                  </a:lnTo>
                  <a:lnTo>
                    <a:pt x="124612" y="15976"/>
                  </a:lnTo>
                  <a:lnTo>
                    <a:pt x="124612" y="20777"/>
                  </a:lnTo>
                  <a:lnTo>
                    <a:pt x="126225" y="22364"/>
                  </a:lnTo>
                  <a:lnTo>
                    <a:pt x="126225" y="23964"/>
                  </a:lnTo>
                  <a:lnTo>
                    <a:pt x="127812" y="23964"/>
                  </a:lnTo>
                  <a:lnTo>
                    <a:pt x="127812" y="25552"/>
                  </a:lnTo>
                  <a:lnTo>
                    <a:pt x="131025" y="25552"/>
                  </a:lnTo>
                  <a:lnTo>
                    <a:pt x="134200" y="27139"/>
                  </a:lnTo>
                  <a:lnTo>
                    <a:pt x="135801" y="27139"/>
                  </a:lnTo>
                  <a:lnTo>
                    <a:pt x="135801" y="28752"/>
                  </a:lnTo>
                  <a:lnTo>
                    <a:pt x="137388" y="28752"/>
                  </a:lnTo>
                  <a:lnTo>
                    <a:pt x="137388" y="33553"/>
                  </a:lnTo>
                  <a:lnTo>
                    <a:pt x="131025" y="33553"/>
                  </a:lnTo>
                  <a:lnTo>
                    <a:pt x="129413" y="31953"/>
                  </a:lnTo>
                  <a:lnTo>
                    <a:pt x="129413" y="30353"/>
                  </a:lnTo>
                  <a:lnTo>
                    <a:pt x="127812" y="30353"/>
                  </a:lnTo>
                  <a:lnTo>
                    <a:pt x="127812" y="28752"/>
                  </a:lnTo>
                  <a:lnTo>
                    <a:pt x="124612" y="28752"/>
                  </a:lnTo>
                  <a:lnTo>
                    <a:pt x="124612" y="31953"/>
                  </a:lnTo>
                  <a:lnTo>
                    <a:pt x="127812" y="35153"/>
                  </a:lnTo>
                  <a:lnTo>
                    <a:pt x="127812" y="36741"/>
                  </a:lnTo>
                  <a:lnTo>
                    <a:pt x="140589" y="36741"/>
                  </a:lnTo>
                  <a:lnTo>
                    <a:pt x="140589" y="35153"/>
                  </a:lnTo>
                  <a:lnTo>
                    <a:pt x="142189" y="33553"/>
                  </a:lnTo>
                  <a:lnTo>
                    <a:pt x="142189" y="27139"/>
                  </a:lnTo>
                  <a:close/>
                </a:path>
                <a:path w="297179" h="51434">
                  <a:moveTo>
                    <a:pt x="166154" y="22364"/>
                  </a:moveTo>
                  <a:lnTo>
                    <a:pt x="162941" y="22364"/>
                  </a:lnTo>
                  <a:lnTo>
                    <a:pt x="159766" y="35153"/>
                  </a:lnTo>
                  <a:lnTo>
                    <a:pt x="156591" y="20777"/>
                  </a:lnTo>
                  <a:lnTo>
                    <a:pt x="153377" y="20777"/>
                  </a:lnTo>
                  <a:lnTo>
                    <a:pt x="151765" y="33553"/>
                  </a:lnTo>
                  <a:lnTo>
                    <a:pt x="150177" y="33553"/>
                  </a:lnTo>
                  <a:lnTo>
                    <a:pt x="148564" y="20777"/>
                  </a:lnTo>
                  <a:lnTo>
                    <a:pt x="143802" y="20777"/>
                  </a:lnTo>
                  <a:lnTo>
                    <a:pt x="148564" y="38354"/>
                  </a:lnTo>
                  <a:lnTo>
                    <a:pt x="151765" y="38354"/>
                  </a:lnTo>
                  <a:lnTo>
                    <a:pt x="154990" y="25552"/>
                  </a:lnTo>
                  <a:lnTo>
                    <a:pt x="158165" y="38354"/>
                  </a:lnTo>
                  <a:lnTo>
                    <a:pt x="161353" y="39941"/>
                  </a:lnTo>
                  <a:lnTo>
                    <a:pt x="166154" y="22364"/>
                  </a:lnTo>
                  <a:close/>
                </a:path>
                <a:path w="297179" h="51434">
                  <a:moveTo>
                    <a:pt x="172516" y="22364"/>
                  </a:moveTo>
                  <a:lnTo>
                    <a:pt x="169329" y="22364"/>
                  </a:lnTo>
                  <a:lnTo>
                    <a:pt x="169329" y="39941"/>
                  </a:lnTo>
                  <a:lnTo>
                    <a:pt x="172516" y="39941"/>
                  </a:lnTo>
                  <a:lnTo>
                    <a:pt x="172516" y="22364"/>
                  </a:lnTo>
                  <a:close/>
                </a:path>
                <a:path w="297179" h="51434">
                  <a:moveTo>
                    <a:pt x="172516" y="15976"/>
                  </a:moveTo>
                  <a:lnTo>
                    <a:pt x="169329" y="15976"/>
                  </a:lnTo>
                  <a:lnTo>
                    <a:pt x="169329" y="20777"/>
                  </a:lnTo>
                  <a:lnTo>
                    <a:pt x="172516" y="20777"/>
                  </a:lnTo>
                  <a:lnTo>
                    <a:pt x="172516" y="15976"/>
                  </a:lnTo>
                  <a:close/>
                </a:path>
                <a:path w="297179" h="51434">
                  <a:moveTo>
                    <a:pt x="183730" y="23964"/>
                  </a:moveTo>
                  <a:lnTo>
                    <a:pt x="182143" y="23964"/>
                  </a:lnTo>
                  <a:lnTo>
                    <a:pt x="182143" y="19164"/>
                  </a:lnTo>
                  <a:lnTo>
                    <a:pt x="177355" y="17576"/>
                  </a:lnTo>
                  <a:lnTo>
                    <a:pt x="177355" y="23964"/>
                  </a:lnTo>
                  <a:lnTo>
                    <a:pt x="174142" y="22364"/>
                  </a:lnTo>
                  <a:lnTo>
                    <a:pt x="174142" y="25552"/>
                  </a:lnTo>
                  <a:lnTo>
                    <a:pt x="177355" y="25552"/>
                  </a:lnTo>
                  <a:lnTo>
                    <a:pt x="177355" y="39941"/>
                  </a:lnTo>
                  <a:lnTo>
                    <a:pt x="178943" y="39941"/>
                  </a:lnTo>
                  <a:lnTo>
                    <a:pt x="178943" y="41541"/>
                  </a:lnTo>
                  <a:lnTo>
                    <a:pt x="183730" y="41541"/>
                  </a:lnTo>
                  <a:lnTo>
                    <a:pt x="183730" y="38354"/>
                  </a:lnTo>
                  <a:lnTo>
                    <a:pt x="182143" y="38354"/>
                  </a:lnTo>
                  <a:lnTo>
                    <a:pt x="182143" y="27139"/>
                  </a:lnTo>
                  <a:lnTo>
                    <a:pt x="183730" y="27139"/>
                  </a:lnTo>
                  <a:lnTo>
                    <a:pt x="183730" y="23964"/>
                  </a:lnTo>
                  <a:close/>
                </a:path>
                <a:path w="297179" h="51434">
                  <a:moveTo>
                    <a:pt x="199694" y="27139"/>
                  </a:moveTo>
                  <a:lnTo>
                    <a:pt x="198107" y="27139"/>
                  </a:lnTo>
                  <a:lnTo>
                    <a:pt x="198107" y="25552"/>
                  </a:lnTo>
                  <a:lnTo>
                    <a:pt x="196494" y="23964"/>
                  </a:lnTo>
                  <a:lnTo>
                    <a:pt x="188531" y="23964"/>
                  </a:lnTo>
                  <a:lnTo>
                    <a:pt x="188531" y="25552"/>
                  </a:lnTo>
                  <a:lnTo>
                    <a:pt x="186944" y="25552"/>
                  </a:lnTo>
                  <a:lnTo>
                    <a:pt x="186944" y="30353"/>
                  </a:lnTo>
                  <a:lnTo>
                    <a:pt x="185318" y="31953"/>
                  </a:lnTo>
                  <a:lnTo>
                    <a:pt x="185318" y="33553"/>
                  </a:lnTo>
                  <a:lnTo>
                    <a:pt x="186944" y="35153"/>
                  </a:lnTo>
                  <a:lnTo>
                    <a:pt x="186944" y="39941"/>
                  </a:lnTo>
                  <a:lnTo>
                    <a:pt x="188531" y="39941"/>
                  </a:lnTo>
                  <a:lnTo>
                    <a:pt x="188531" y="41541"/>
                  </a:lnTo>
                  <a:lnTo>
                    <a:pt x="190119" y="41541"/>
                  </a:lnTo>
                  <a:lnTo>
                    <a:pt x="191757" y="43141"/>
                  </a:lnTo>
                  <a:lnTo>
                    <a:pt x="196494" y="43141"/>
                  </a:lnTo>
                  <a:lnTo>
                    <a:pt x="196494" y="41541"/>
                  </a:lnTo>
                  <a:lnTo>
                    <a:pt x="198107" y="41541"/>
                  </a:lnTo>
                  <a:lnTo>
                    <a:pt x="198107" y="39941"/>
                  </a:lnTo>
                  <a:lnTo>
                    <a:pt x="199694" y="39941"/>
                  </a:lnTo>
                  <a:lnTo>
                    <a:pt x="199694" y="38354"/>
                  </a:lnTo>
                  <a:lnTo>
                    <a:pt x="199694" y="35153"/>
                  </a:lnTo>
                  <a:lnTo>
                    <a:pt x="196494" y="35153"/>
                  </a:lnTo>
                  <a:lnTo>
                    <a:pt x="196494" y="36741"/>
                  </a:lnTo>
                  <a:lnTo>
                    <a:pt x="194932" y="36741"/>
                  </a:lnTo>
                  <a:lnTo>
                    <a:pt x="194932" y="38354"/>
                  </a:lnTo>
                  <a:lnTo>
                    <a:pt x="191757" y="38354"/>
                  </a:lnTo>
                  <a:lnTo>
                    <a:pt x="190119" y="36741"/>
                  </a:lnTo>
                  <a:lnTo>
                    <a:pt x="190119" y="28752"/>
                  </a:lnTo>
                  <a:lnTo>
                    <a:pt x="191757" y="28752"/>
                  </a:lnTo>
                  <a:lnTo>
                    <a:pt x="191757" y="27139"/>
                  </a:lnTo>
                  <a:lnTo>
                    <a:pt x="194932" y="27139"/>
                  </a:lnTo>
                  <a:lnTo>
                    <a:pt x="194932" y="28752"/>
                  </a:lnTo>
                  <a:lnTo>
                    <a:pt x="196494" y="28752"/>
                  </a:lnTo>
                  <a:lnTo>
                    <a:pt x="196494" y="30353"/>
                  </a:lnTo>
                  <a:lnTo>
                    <a:pt x="199694" y="31953"/>
                  </a:lnTo>
                  <a:lnTo>
                    <a:pt x="199694" y="27139"/>
                  </a:lnTo>
                  <a:close/>
                </a:path>
                <a:path w="297179" h="51434">
                  <a:moveTo>
                    <a:pt x="217271" y="28752"/>
                  </a:moveTo>
                  <a:lnTo>
                    <a:pt x="215709" y="27139"/>
                  </a:lnTo>
                  <a:lnTo>
                    <a:pt x="214096" y="25552"/>
                  </a:lnTo>
                  <a:lnTo>
                    <a:pt x="209296" y="25552"/>
                  </a:lnTo>
                  <a:lnTo>
                    <a:pt x="207695" y="27139"/>
                  </a:lnTo>
                  <a:lnTo>
                    <a:pt x="207695" y="19164"/>
                  </a:lnTo>
                  <a:lnTo>
                    <a:pt x="202920" y="19164"/>
                  </a:lnTo>
                  <a:lnTo>
                    <a:pt x="202920" y="43141"/>
                  </a:lnTo>
                  <a:lnTo>
                    <a:pt x="207695" y="43141"/>
                  </a:lnTo>
                  <a:lnTo>
                    <a:pt x="207695" y="30353"/>
                  </a:lnTo>
                  <a:lnTo>
                    <a:pt x="209296" y="30353"/>
                  </a:lnTo>
                  <a:lnTo>
                    <a:pt x="209296" y="28752"/>
                  </a:lnTo>
                  <a:lnTo>
                    <a:pt x="210908" y="28752"/>
                  </a:lnTo>
                  <a:lnTo>
                    <a:pt x="210908" y="30353"/>
                  </a:lnTo>
                  <a:lnTo>
                    <a:pt x="212509" y="30353"/>
                  </a:lnTo>
                  <a:lnTo>
                    <a:pt x="212509" y="44729"/>
                  </a:lnTo>
                  <a:lnTo>
                    <a:pt x="217271" y="44729"/>
                  </a:lnTo>
                  <a:lnTo>
                    <a:pt x="217271" y="28752"/>
                  </a:lnTo>
                  <a:close/>
                </a:path>
                <a:path w="297179" h="51434">
                  <a:moveTo>
                    <a:pt x="236461" y="35153"/>
                  </a:moveTo>
                  <a:lnTo>
                    <a:pt x="234848" y="33553"/>
                  </a:lnTo>
                  <a:lnTo>
                    <a:pt x="234848" y="30353"/>
                  </a:lnTo>
                  <a:lnTo>
                    <a:pt x="233248" y="30353"/>
                  </a:lnTo>
                  <a:lnTo>
                    <a:pt x="233248" y="28752"/>
                  </a:lnTo>
                  <a:lnTo>
                    <a:pt x="231648" y="27139"/>
                  </a:lnTo>
                  <a:lnTo>
                    <a:pt x="231648" y="31953"/>
                  </a:lnTo>
                  <a:lnTo>
                    <a:pt x="231648" y="39941"/>
                  </a:lnTo>
                  <a:lnTo>
                    <a:pt x="230047" y="41541"/>
                  </a:lnTo>
                  <a:lnTo>
                    <a:pt x="228473" y="41541"/>
                  </a:lnTo>
                  <a:lnTo>
                    <a:pt x="226872" y="41541"/>
                  </a:lnTo>
                  <a:lnTo>
                    <a:pt x="225272" y="39941"/>
                  </a:lnTo>
                  <a:lnTo>
                    <a:pt x="225272" y="31953"/>
                  </a:lnTo>
                  <a:lnTo>
                    <a:pt x="226872" y="31953"/>
                  </a:lnTo>
                  <a:lnTo>
                    <a:pt x="226872" y="30353"/>
                  </a:lnTo>
                  <a:lnTo>
                    <a:pt x="228473" y="30353"/>
                  </a:lnTo>
                  <a:lnTo>
                    <a:pt x="228473" y="31953"/>
                  </a:lnTo>
                  <a:lnTo>
                    <a:pt x="231648" y="31953"/>
                  </a:lnTo>
                  <a:lnTo>
                    <a:pt x="231648" y="27139"/>
                  </a:lnTo>
                  <a:lnTo>
                    <a:pt x="228473" y="27139"/>
                  </a:lnTo>
                  <a:lnTo>
                    <a:pt x="226872" y="27139"/>
                  </a:lnTo>
                  <a:lnTo>
                    <a:pt x="225272" y="28752"/>
                  </a:lnTo>
                  <a:lnTo>
                    <a:pt x="225272" y="20777"/>
                  </a:lnTo>
                  <a:lnTo>
                    <a:pt x="220472" y="20777"/>
                  </a:lnTo>
                  <a:lnTo>
                    <a:pt x="220472" y="44729"/>
                  </a:lnTo>
                  <a:lnTo>
                    <a:pt x="225272" y="44729"/>
                  </a:lnTo>
                  <a:lnTo>
                    <a:pt x="226872" y="44729"/>
                  </a:lnTo>
                  <a:lnTo>
                    <a:pt x="228473" y="46342"/>
                  </a:lnTo>
                  <a:lnTo>
                    <a:pt x="231648" y="46342"/>
                  </a:lnTo>
                  <a:lnTo>
                    <a:pt x="234848" y="43141"/>
                  </a:lnTo>
                  <a:lnTo>
                    <a:pt x="234848" y="38354"/>
                  </a:lnTo>
                  <a:lnTo>
                    <a:pt x="236461" y="38354"/>
                  </a:lnTo>
                  <a:lnTo>
                    <a:pt x="236461" y="35153"/>
                  </a:lnTo>
                  <a:close/>
                </a:path>
                <a:path w="297179" h="51434">
                  <a:moveTo>
                    <a:pt x="254025" y="35153"/>
                  </a:moveTo>
                  <a:lnTo>
                    <a:pt x="252425" y="35153"/>
                  </a:lnTo>
                  <a:lnTo>
                    <a:pt x="252425" y="31953"/>
                  </a:lnTo>
                  <a:lnTo>
                    <a:pt x="250837" y="31953"/>
                  </a:lnTo>
                  <a:lnTo>
                    <a:pt x="250837" y="30353"/>
                  </a:lnTo>
                  <a:lnTo>
                    <a:pt x="249250" y="30353"/>
                  </a:lnTo>
                  <a:lnTo>
                    <a:pt x="249250" y="33553"/>
                  </a:lnTo>
                  <a:lnTo>
                    <a:pt x="249250" y="41541"/>
                  </a:lnTo>
                  <a:lnTo>
                    <a:pt x="247624" y="43141"/>
                  </a:lnTo>
                  <a:lnTo>
                    <a:pt x="246024" y="43141"/>
                  </a:lnTo>
                  <a:lnTo>
                    <a:pt x="244449" y="43141"/>
                  </a:lnTo>
                  <a:lnTo>
                    <a:pt x="244449" y="41541"/>
                  </a:lnTo>
                  <a:lnTo>
                    <a:pt x="242824" y="41541"/>
                  </a:lnTo>
                  <a:lnTo>
                    <a:pt x="242824" y="33553"/>
                  </a:lnTo>
                  <a:lnTo>
                    <a:pt x="244449" y="33553"/>
                  </a:lnTo>
                  <a:lnTo>
                    <a:pt x="244449" y="31953"/>
                  </a:lnTo>
                  <a:lnTo>
                    <a:pt x="246024" y="31953"/>
                  </a:lnTo>
                  <a:lnTo>
                    <a:pt x="247624" y="33553"/>
                  </a:lnTo>
                  <a:lnTo>
                    <a:pt x="249250" y="33553"/>
                  </a:lnTo>
                  <a:lnTo>
                    <a:pt x="249250" y="30353"/>
                  </a:lnTo>
                  <a:lnTo>
                    <a:pt x="249250" y="28752"/>
                  </a:lnTo>
                  <a:lnTo>
                    <a:pt x="246024" y="28752"/>
                  </a:lnTo>
                  <a:lnTo>
                    <a:pt x="242824" y="28752"/>
                  </a:lnTo>
                  <a:lnTo>
                    <a:pt x="241261" y="30353"/>
                  </a:lnTo>
                  <a:lnTo>
                    <a:pt x="239649" y="30353"/>
                  </a:lnTo>
                  <a:lnTo>
                    <a:pt x="239649" y="31953"/>
                  </a:lnTo>
                  <a:lnTo>
                    <a:pt x="238086" y="33553"/>
                  </a:lnTo>
                  <a:lnTo>
                    <a:pt x="238086" y="41541"/>
                  </a:lnTo>
                  <a:lnTo>
                    <a:pt x="239649" y="43141"/>
                  </a:lnTo>
                  <a:lnTo>
                    <a:pt x="239649" y="44729"/>
                  </a:lnTo>
                  <a:lnTo>
                    <a:pt x="241261" y="44729"/>
                  </a:lnTo>
                  <a:lnTo>
                    <a:pt x="242824" y="46342"/>
                  </a:lnTo>
                  <a:lnTo>
                    <a:pt x="246024" y="46342"/>
                  </a:lnTo>
                  <a:lnTo>
                    <a:pt x="250837" y="46342"/>
                  </a:lnTo>
                  <a:lnTo>
                    <a:pt x="252425" y="44729"/>
                  </a:lnTo>
                  <a:lnTo>
                    <a:pt x="252425" y="43141"/>
                  </a:lnTo>
                  <a:lnTo>
                    <a:pt x="254025" y="41541"/>
                  </a:lnTo>
                  <a:lnTo>
                    <a:pt x="254025" y="35153"/>
                  </a:lnTo>
                  <a:close/>
                </a:path>
                <a:path w="297179" h="51434">
                  <a:moveTo>
                    <a:pt x="268414" y="33553"/>
                  </a:moveTo>
                  <a:lnTo>
                    <a:pt x="266776" y="31953"/>
                  </a:lnTo>
                  <a:lnTo>
                    <a:pt x="266776" y="30353"/>
                  </a:lnTo>
                  <a:lnTo>
                    <a:pt x="262039" y="30353"/>
                  </a:lnTo>
                  <a:lnTo>
                    <a:pt x="258838" y="30353"/>
                  </a:lnTo>
                  <a:lnTo>
                    <a:pt x="257200" y="31953"/>
                  </a:lnTo>
                  <a:lnTo>
                    <a:pt x="255612" y="33553"/>
                  </a:lnTo>
                  <a:lnTo>
                    <a:pt x="255612" y="35153"/>
                  </a:lnTo>
                  <a:lnTo>
                    <a:pt x="260413" y="35153"/>
                  </a:lnTo>
                  <a:lnTo>
                    <a:pt x="260413" y="33553"/>
                  </a:lnTo>
                  <a:lnTo>
                    <a:pt x="262039" y="33553"/>
                  </a:lnTo>
                  <a:lnTo>
                    <a:pt x="263613" y="33553"/>
                  </a:lnTo>
                  <a:lnTo>
                    <a:pt x="263613" y="35153"/>
                  </a:lnTo>
                  <a:lnTo>
                    <a:pt x="265214" y="35153"/>
                  </a:lnTo>
                  <a:lnTo>
                    <a:pt x="265214" y="36741"/>
                  </a:lnTo>
                  <a:lnTo>
                    <a:pt x="265214" y="39941"/>
                  </a:lnTo>
                  <a:lnTo>
                    <a:pt x="265214" y="44729"/>
                  </a:lnTo>
                  <a:lnTo>
                    <a:pt x="262039" y="44729"/>
                  </a:lnTo>
                  <a:lnTo>
                    <a:pt x="258838" y="44729"/>
                  </a:lnTo>
                  <a:lnTo>
                    <a:pt x="258838" y="41541"/>
                  </a:lnTo>
                  <a:lnTo>
                    <a:pt x="260413" y="41541"/>
                  </a:lnTo>
                  <a:lnTo>
                    <a:pt x="260413" y="39941"/>
                  </a:lnTo>
                  <a:lnTo>
                    <a:pt x="262039" y="39941"/>
                  </a:lnTo>
                  <a:lnTo>
                    <a:pt x="265214" y="39941"/>
                  </a:lnTo>
                  <a:lnTo>
                    <a:pt x="265214" y="36741"/>
                  </a:lnTo>
                  <a:lnTo>
                    <a:pt x="262039" y="36741"/>
                  </a:lnTo>
                  <a:lnTo>
                    <a:pt x="258838" y="36741"/>
                  </a:lnTo>
                  <a:lnTo>
                    <a:pt x="257200" y="38354"/>
                  </a:lnTo>
                  <a:lnTo>
                    <a:pt x="255612" y="38354"/>
                  </a:lnTo>
                  <a:lnTo>
                    <a:pt x="255612" y="46342"/>
                  </a:lnTo>
                  <a:lnTo>
                    <a:pt x="257200" y="46342"/>
                  </a:lnTo>
                  <a:lnTo>
                    <a:pt x="257200" y="47929"/>
                  </a:lnTo>
                  <a:lnTo>
                    <a:pt x="262039" y="47929"/>
                  </a:lnTo>
                  <a:lnTo>
                    <a:pt x="263613" y="47929"/>
                  </a:lnTo>
                  <a:lnTo>
                    <a:pt x="263613" y="46342"/>
                  </a:lnTo>
                  <a:lnTo>
                    <a:pt x="265214" y="46342"/>
                  </a:lnTo>
                  <a:lnTo>
                    <a:pt x="265214" y="47929"/>
                  </a:lnTo>
                  <a:lnTo>
                    <a:pt x="268414" y="47929"/>
                  </a:lnTo>
                  <a:lnTo>
                    <a:pt x="268414" y="46342"/>
                  </a:lnTo>
                  <a:lnTo>
                    <a:pt x="268414" y="33553"/>
                  </a:lnTo>
                  <a:close/>
                </a:path>
                <a:path w="297179" h="51434">
                  <a:moveTo>
                    <a:pt x="281178" y="31953"/>
                  </a:moveTo>
                  <a:lnTo>
                    <a:pt x="277990" y="31953"/>
                  </a:lnTo>
                  <a:lnTo>
                    <a:pt x="277990" y="33553"/>
                  </a:lnTo>
                  <a:lnTo>
                    <a:pt x="276390" y="33553"/>
                  </a:lnTo>
                  <a:lnTo>
                    <a:pt x="276390" y="31953"/>
                  </a:lnTo>
                  <a:lnTo>
                    <a:pt x="273215" y="31953"/>
                  </a:lnTo>
                  <a:lnTo>
                    <a:pt x="273215" y="47929"/>
                  </a:lnTo>
                  <a:lnTo>
                    <a:pt x="276390" y="49530"/>
                  </a:lnTo>
                  <a:lnTo>
                    <a:pt x="276390" y="36741"/>
                  </a:lnTo>
                  <a:lnTo>
                    <a:pt x="279590" y="36741"/>
                  </a:lnTo>
                  <a:lnTo>
                    <a:pt x="281178" y="36741"/>
                  </a:lnTo>
                  <a:lnTo>
                    <a:pt x="281178" y="31953"/>
                  </a:lnTo>
                  <a:close/>
                </a:path>
                <a:path w="297179" h="51434">
                  <a:moveTo>
                    <a:pt x="297180" y="27139"/>
                  </a:moveTo>
                  <a:lnTo>
                    <a:pt x="293979" y="27139"/>
                  </a:lnTo>
                  <a:lnTo>
                    <a:pt x="293979" y="35153"/>
                  </a:lnTo>
                  <a:lnTo>
                    <a:pt x="293979" y="39941"/>
                  </a:lnTo>
                  <a:lnTo>
                    <a:pt x="293979" y="44729"/>
                  </a:lnTo>
                  <a:lnTo>
                    <a:pt x="292392" y="46342"/>
                  </a:lnTo>
                  <a:lnTo>
                    <a:pt x="290766" y="46342"/>
                  </a:lnTo>
                  <a:lnTo>
                    <a:pt x="287566" y="46342"/>
                  </a:lnTo>
                  <a:lnTo>
                    <a:pt x="287566" y="36741"/>
                  </a:lnTo>
                  <a:lnTo>
                    <a:pt x="290766" y="36741"/>
                  </a:lnTo>
                  <a:lnTo>
                    <a:pt x="292392" y="36741"/>
                  </a:lnTo>
                  <a:lnTo>
                    <a:pt x="292392" y="38354"/>
                  </a:lnTo>
                  <a:lnTo>
                    <a:pt x="293979" y="39941"/>
                  </a:lnTo>
                  <a:lnTo>
                    <a:pt x="293979" y="35153"/>
                  </a:lnTo>
                  <a:lnTo>
                    <a:pt x="292392" y="35153"/>
                  </a:lnTo>
                  <a:lnTo>
                    <a:pt x="292392" y="33553"/>
                  </a:lnTo>
                  <a:lnTo>
                    <a:pt x="290766" y="33553"/>
                  </a:lnTo>
                  <a:lnTo>
                    <a:pt x="290766" y="31953"/>
                  </a:lnTo>
                  <a:lnTo>
                    <a:pt x="287566" y="31953"/>
                  </a:lnTo>
                  <a:lnTo>
                    <a:pt x="287566" y="33553"/>
                  </a:lnTo>
                  <a:lnTo>
                    <a:pt x="286004" y="33553"/>
                  </a:lnTo>
                  <a:lnTo>
                    <a:pt x="284391" y="35153"/>
                  </a:lnTo>
                  <a:lnTo>
                    <a:pt x="282790" y="35153"/>
                  </a:lnTo>
                  <a:lnTo>
                    <a:pt x="282790" y="46342"/>
                  </a:lnTo>
                  <a:lnTo>
                    <a:pt x="284391" y="46342"/>
                  </a:lnTo>
                  <a:lnTo>
                    <a:pt x="284391" y="47929"/>
                  </a:lnTo>
                  <a:lnTo>
                    <a:pt x="286004" y="49530"/>
                  </a:lnTo>
                  <a:lnTo>
                    <a:pt x="287566" y="49530"/>
                  </a:lnTo>
                  <a:lnTo>
                    <a:pt x="287566" y="51117"/>
                  </a:lnTo>
                  <a:lnTo>
                    <a:pt x="290766" y="51117"/>
                  </a:lnTo>
                  <a:lnTo>
                    <a:pt x="290766" y="49530"/>
                  </a:lnTo>
                  <a:lnTo>
                    <a:pt x="292392" y="49530"/>
                  </a:lnTo>
                  <a:lnTo>
                    <a:pt x="293979" y="47929"/>
                  </a:lnTo>
                  <a:lnTo>
                    <a:pt x="293979" y="51117"/>
                  </a:lnTo>
                  <a:lnTo>
                    <a:pt x="297180" y="51117"/>
                  </a:lnTo>
                  <a:lnTo>
                    <a:pt x="297180" y="47929"/>
                  </a:lnTo>
                  <a:lnTo>
                    <a:pt x="297180" y="35153"/>
                  </a:lnTo>
                  <a:lnTo>
                    <a:pt x="297180" y="271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5120576" y="6623316"/>
              <a:ext cx="727075" cy="2278380"/>
            </a:xfrm>
            <a:custGeom>
              <a:avLst/>
              <a:gdLst/>
              <a:ahLst/>
              <a:cxnLst/>
              <a:rect l="l" t="t" r="r" b="b"/>
              <a:pathLst>
                <a:path w="727075" h="2278379">
                  <a:moveTo>
                    <a:pt x="726897" y="2070557"/>
                  </a:moveTo>
                  <a:lnTo>
                    <a:pt x="726897" y="67081"/>
                  </a:lnTo>
                  <a:lnTo>
                    <a:pt x="0" y="0"/>
                  </a:lnTo>
                  <a:lnTo>
                    <a:pt x="0" y="2278227"/>
                  </a:lnTo>
                  <a:lnTo>
                    <a:pt x="726897" y="2070557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5170055" y="6637680"/>
              <a:ext cx="135890" cy="53340"/>
            </a:xfrm>
            <a:custGeom>
              <a:avLst/>
              <a:gdLst/>
              <a:ahLst/>
              <a:cxnLst/>
              <a:rect l="l" t="t" r="r" b="b"/>
              <a:pathLst>
                <a:path w="135889" h="53340">
                  <a:moveTo>
                    <a:pt x="0" y="0"/>
                  </a:moveTo>
                  <a:lnTo>
                    <a:pt x="0" y="41554"/>
                  </a:lnTo>
                  <a:lnTo>
                    <a:pt x="135851" y="52717"/>
                  </a:lnTo>
                  <a:lnTo>
                    <a:pt x="135851" y="12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5178082" y="6648868"/>
              <a:ext cx="121920" cy="32384"/>
            </a:xfrm>
            <a:custGeom>
              <a:avLst/>
              <a:gdLst/>
              <a:ahLst/>
              <a:cxnLst/>
              <a:rect l="l" t="t" r="r" b="b"/>
              <a:pathLst>
                <a:path w="121920" h="32384">
                  <a:moveTo>
                    <a:pt x="14351" y="12788"/>
                  </a:moveTo>
                  <a:lnTo>
                    <a:pt x="12788" y="12788"/>
                  </a:lnTo>
                  <a:lnTo>
                    <a:pt x="12788" y="11176"/>
                  </a:lnTo>
                  <a:lnTo>
                    <a:pt x="11163" y="11176"/>
                  </a:lnTo>
                  <a:lnTo>
                    <a:pt x="11163" y="9588"/>
                  </a:lnTo>
                  <a:lnTo>
                    <a:pt x="9563" y="9588"/>
                  </a:lnTo>
                  <a:lnTo>
                    <a:pt x="7975" y="7988"/>
                  </a:lnTo>
                  <a:lnTo>
                    <a:pt x="6388" y="7988"/>
                  </a:lnTo>
                  <a:lnTo>
                    <a:pt x="6388" y="4787"/>
                  </a:lnTo>
                  <a:lnTo>
                    <a:pt x="11163" y="4787"/>
                  </a:lnTo>
                  <a:lnTo>
                    <a:pt x="11163" y="6400"/>
                  </a:lnTo>
                  <a:lnTo>
                    <a:pt x="12788" y="6400"/>
                  </a:lnTo>
                  <a:lnTo>
                    <a:pt x="12788" y="1600"/>
                  </a:lnTo>
                  <a:lnTo>
                    <a:pt x="9563" y="1600"/>
                  </a:lnTo>
                  <a:lnTo>
                    <a:pt x="7975" y="0"/>
                  </a:lnTo>
                  <a:lnTo>
                    <a:pt x="6388" y="0"/>
                  </a:lnTo>
                  <a:lnTo>
                    <a:pt x="4775" y="1600"/>
                  </a:lnTo>
                  <a:lnTo>
                    <a:pt x="1549" y="1600"/>
                  </a:lnTo>
                  <a:lnTo>
                    <a:pt x="1549" y="4787"/>
                  </a:lnTo>
                  <a:lnTo>
                    <a:pt x="0" y="4787"/>
                  </a:lnTo>
                  <a:lnTo>
                    <a:pt x="0" y="7988"/>
                  </a:lnTo>
                  <a:lnTo>
                    <a:pt x="1549" y="9588"/>
                  </a:lnTo>
                  <a:lnTo>
                    <a:pt x="1549" y="11176"/>
                  </a:lnTo>
                  <a:lnTo>
                    <a:pt x="3175" y="12788"/>
                  </a:lnTo>
                  <a:lnTo>
                    <a:pt x="4775" y="12788"/>
                  </a:lnTo>
                  <a:lnTo>
                    <a:pt x="4775" y="14376"/>
                  </a:lnTo>
                  <a:lnTo>
                    <a:pt x="6388" y="14376"/>
                  </a:lnTo>
                  <a:lnTo>
                    <a:pt x="7975" y="15976"/>
                  </a:lnTo>
                  <a:lnTo>
                    <a:pt x="9563" y="15976"/>
                  </a:lnTo>
                  <a:lnTo>
                    <a:pt x="9563" y="19177"/>
                  </a:lnTo>
                  <a:lnTo>
                    <a:pt x="1549" y="19177"/>
                  </a:lnTo>
                  <a:lnTo>
                    <a:pt x="1549" y="17564"/>
                  </a:lnTo>
                  <a:lnTo>
                    <a:pt x="0" y="17564"/>
                  </a:lnTo>
                  <a:lnTo>
                    <a:pt x="0" y="22352"/>
                  </a:lnTo>
                  <a:lnTo>
                    <a:pt x="3175" y="22352"/>
                  </a:lnTo>
                  <a:lnTo>
                    <a:pt x="4775" y="23964"/>
                  </a:lnTo>
                  <a:lnTo>
                    <a:pt x="11163" y="23964"/>
                  </a:lnTo>
                  <a:lnTo>
                    <a:pt x="12788" y="22352"/>
                  </a:lnTo>
                  <a:lnTo>
                    <a:pt x="14351" y="20764"/>
                  </a:lnTo>
                  <a:lnTo>
                    <a:pt x="14351" y="19177"/>
                  </a:lnTo>
                  <a:lnTo>
                    <a:pt x="14351" y="12788"/>
                  </a:lnTo>
                  <a:close/>
                </a:path>
                <a:path w="121920" h="32384">
                  <a:moveTo>
                    <a:pt x="23964" y="3200"/>
                  </a:moveTo>
                  <a:lnTo>
                    <a:pt x="17564" y="1600"/>
                  </a:lnTo>
                  <a:lnTo>
                    <a:pt x="17564" y="23964"/>
                  </a:lnTo>
                  <a:lnTo>
                    <a:pt x="23964" y="23964"/>
                  </a:lnTo>
                  <a:lnTo>
                    <a:pt x="23964" y="3200"/>
                  </a:lnTo>
                  <a:close/>
                </a:path>
                <a:path w="121920" h="32384">
                  <a:moveTo>
                    <a:pt x="41529" y="4787"/>
                  </a:moveTo>
                  <a:lnTo>
                    <a:pt x="27139" y="3200"/>
                  </a:lnTo>
                  <a:lnTo>
                    <a:pt x="27139" y="25565"/>
                  </a:lnTo>
                  <a:lnTo>
                    <a:pt x="41529" y="25565"/>
                  </a:lnTo>
                  <a:lnTo>
                    <a:pt x="41529" y="22352"/>
                  </a:lnTo>
                  <a:lnTo>
                    <a:pt x="33553" y="20764"/>
                  </a:lnTo>
                  <a:lnTo>
                    <a:pt x="33553" y="15976"/>
                  </a:lnTo>
                  <a:lnTo>
                    <a:pt x="39941" y="17564"/>
                  </a:lnTo>
                  <a:lnTo>
                    <a:pt x="39941" y="12788"/>
                  </a:lnTo>
                  <a:lnTo>
                    <a:pt x="33553" y="12788"/>
                  </a:lnTo>
                  <a:lnTo>
                    <a:pt x="33553" y="7988"/>
                  </a:lnTo>
                  <a:lnTo>
                    <a:pt x="41529" y="7988"/>
                  </a:lnTo>
                  <a:lnTo>
                    <a:pt x="41529" y="4787"/>
                  </a:lnTo>
                  <a:close/>
                </a:path>
                <a:path w="121920" h="32384">
                  <a:moveTo>
                    <a:pt x="67094" y="6400"/>
                  </a:moveTo>
                  <a:lnTo>
                    <a:pt x="60680" y="6400"/>
                  </a:lnTo>
                  <a:lnTo>
                    <a:pt x="55905" y="19177"/>
                  </a:lnTo>
                  <a:lnTo>
                    <a:pt x="51104" y="4787"/>
                  </a:lnTo>
                  <a:lnTo>
                    <a:pt x="44729" y="4787"/>
                  </a:lnTo>
                  <a:lnTo>
                    <a:pt x="44729" y="27165"/>
                  </a:lnTo>
                  <a:lnTo>
                    <a:pt x="47917" y="27165"/>
                  </a:lnTo>
                  <a:lnTo>
                    <a:pt x="47917" y="12788"/>
                  </a:lnTo>
                  <a:lnTo>
                    <a:pt x="52692" y="27165"/>
                  </a:lnTo>
                  <a:lnTo>
                    <a:pt x="57492" y="27165"/>
                  </a:lnTo>
                  <a:lnTo>
                    <a:pt x="62268" y="14376"/>
                  </a:lnTo>
                  <a:lnTo>
                    <a:pt x="62268" y="28752"/>
                  </a:lnTo>
                  <a:lnTo>
                    <a:pt x="67094" y="28752"/>
                  </a:lnTo>
                  <a:lnTo>
                    <a:pt x="67094" y="6400"/>
                  </a:lnTo>
                  <a:close/>
                </a:path>
                <a:path w="121920" h="32384">
                  <a:moveTo>
                    <a:pt x="86233" y="7988"/>
                  </a:moveTo>
                  <a:lnTo>
                    <a:pt x="71894" y="6400"/>
                  </a:lnTo>
                  <a:lnTo>
                    <a:pt x="71894" y="28752"/>
                  </a:lnTo>
                  <a:lnTo>
                    <a:pt x="86233" y="30365"/>
                  </a:lnTo>
                  <a:lnTo>
                    <a:pt x="86233" y="25565"/>
                  </a:lnTo>
                  <a:lnTo>
                    <a:pt x="76695" y="25565"/>
                  </a:lnTo>
                  <a:lnTo>
                    <a:pt x="76695" y="19177"/>
                  </a:lnTo>
                  <a:lnTo>
                    <a:pt x="84645" y="20764"/>
                  </a:lnTo>
                  <a:lnTo>
                    <a:pt x="84645" y="17564"/>
                  </a:lnTo>
                  <a:lnTo>
                    <a:pt x="76695" y="15976"/>
                  </a:lnTo>
                  <a:lnTo>
                    <a:pt x="76695" y="11176"/>
                  </a:lnTo>
                  <a:lnTo>
                    <a:pt x="86233" y="12788"/>
                  </a:lnTo>
                  <a:lnTo>
                    <a:pt x="86233" y="7988"/>
                  </a:lnTo>
                  <a:close/>
                </a:path>
                <a:path w="121920" h="32384">
                  <a:moveTo>
                    <a:pt x="105435" y="9588"/>
                  </a:moveTo>
                  <a:lnTo>
                    <a:pt x="100647" y="9588"/>
                  </a:lnTo>
                  <a:lnTo>
                    <a:pt x="100647" y="22352"/>
                  </a:lnTo>
                  <a:lnTo>
                    <a:pt x="94234" y="7988"/>
                  </a:lnTo>
                  <a:lnTo>
                    <a:pt x="87858" y="7988"/>
                  </a:lnTo>
                  <a:lnTo>
                    <a:pt x="87858" y="30365"/>
                  </a:lnTo>
                  <a:lnTo>
                    <a:pt x="92633" y="30365"/>
                  </a:lnTo>
                  <a:lnTo>
                    <a:pt x="92633" y="17564"/>
                  </a:lnTo>
                  <a:lnTo>
                    <a:pt x="99060" y="30365"/>
                  </a:lnTo>
                  <a:lnTo>
                    <a:pt x="105435" y="31953"/>
                  </a:lnTo>
                  <a:lnTo>
                    <a:pt x="105435" y="9588"/>
                  </a:lnTo>
                  <a:close/>
                </a:path>
                <a:path w="121920" h="32384">
                  <a:moveTo>
                    <a:pt x="121412" y="11176"/>
                  </a:moveTo>
                  <a:lnTo>
                    <a:pt x="116598" y="11176"/>
                  </a:lnTo>
                  <a:lnTo>
                    <a:pt x="116598" y="9588"/>
                  </a:lnTo>
                  <a:lnTo>
                    <a:pt x="113449" y="9588"/>
                  </a:lnTo>
                  <a:lnTo>
                    <a:pt x="111836" y="11176"/>
                  </a:lnTo>
                  <a:lnTo>
                    <a:pt x="110236" y="11176"/>
                  </a:lnTo>
                  <a:lnTo>
                    <a:pt x="108635" y="12788"/>
                  </a:lnTo>
                  <a:lnTo>
                    <a:pt x="108635" y="14376"/>
                  </a:lnTo>
                  <a:lnTo>
                    <a:pt x="107022" y="14376"/>
                  </a:lnTo>
                  <a:lnTo>
                    <a:pt x="107022" y="19177"/>
                  </a:lnTo>
                  <a:lnTo>
                    <a:pt x="108635" y="19177"/>
                  </a:lnTo>
                  <a:lnTo>
                    <a:pt x="108635" y="20764"/>
                  </a:lnTo>
                  <a:lnTo>
                    <a:pt x="110236" y="20764"/>
                  </a:lnTo>
                  <a:lnTo>
                    <a:pt x="110236" y="22352"/>
                  </a:lnTo>
                  <a:lnTo>
                    <a:pt x="111836" y="22352"/>
                  </a:lnTo>
                  <a:lnTo>
                    <a:pt x="113449" y="23964"/>
                  </a:lnTo>
                  <a:lnTo>
                    <a:pt x="115036" y="23964"/>
                  </a:lnTo>
                  <a:lnTo>
                    <a:pt x="115036" y="25565"/>
                  </a:lnTo>
                  <a:lnTo>
                    <a:pt x="116598" y="25565"/>
                  </a:lnTo>
                  <a:lnTo>
                    <a:pt x="116598" y="28752"/>
                  </a:lnTo>
                  <a:lnTo>
                    <a:pt x="110236" y="28752"/>
                  </a:lnTo>
                  <a:lnTo>
                    <a:pt x="110236" y="27165"/>
                  </a:lnTo>
                  <a:lnTo>
                    <a:pt x="107022" y="27165"/>
                  </a:lnTo>
                  <a:lnTo>
                    <a:pt x="107022" y="30365"/>
                  </a:lnTo>
                  <a:lnTo>
                    <a:pt x="108635" y="30365"/>
                  </a:lnTo>
                  <a:lnTo>
                    <a:pt x="108635" y="31953"/>
                  </a:lnTo>
                  <a:lnTo>
                    <a:pt x="119811" y="31953"/>
                  </a:lnTo>
                  <a:lnTo>
                    <a:pt x="119811" y="30365"/>
                  </a:lnTo>
                  <a:lnTo>
                    <a:pt x="121412" y="30365"/>
                  </a:lnTo>
                  <a:lnTo>
                    <a:pt x="121412" y="28752"/>
                  </a:lnTo>
                  <a:lnTo>
                    <a:pt x="121412" y="22352"/>
                  </a:lnTo>
                  <a:lnTo>
                    <a:pt x="119811" y="22352"/>
                  </a:lnTo>
                  <a:lnTo>
                    <a:pt x="119811" y="20764"/>
                  </a:lnTo>
                  <a:lnTo>
                    <a:pt x="118186" y="20764"/>
                  </a:lnTo>
                  <a:lnTo>
                    <a:pt x="118186" y="19177"/>
                  </a:lnTo>
                  <a:lnTo>
                    <a:pt x="115036" y="19177"/>
                  </a:lnTo>
                  <a:lnTo>
                    <a:pt x="115036" y="17564"/>
                  </a:lnTo>
                  <a:lnTo>
                    <a:pt x="113449" y="17564"/>
                  </a:lnTo>
                  <a:lnTo>
                    <a:pt x="113449" y="14376"/>
                  </a:lnTo>
                  <a:lnTo>
                    <a:pt x="118186" y="14376"/>
                  </a:lnTo>
                  <a:lnTo>
                    <a:pt x="118186" y="15976"/>
                  </a:lnTo>
                  <a:lnTo>
                    <a:pt x="121412" y="15976"/>
                  </a:lnTo>
                  <a:lnTo>
                    <a:pt x="121412" y="111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5144503" y="6626504"/>
              <a:ext cx="683895" cy="2268855"/>
            </a:xfrm>
            <a:custGeom>
              <a:avLst/>
              <a:gdLst/>
              <a:ahLst/>
              <a:cxnLst/>
              <a:rect l="l" t="t" r="r" b="b"/>
              <a:pathLst>
                <a:path w="683895" h="2268854">
                  <a:moveTo>
                    <a:pt x="0" y="0"/>
                  </a:moveTo>
                  <a:lnTo>
                    <a:pt x="0" y="2268664"/>
                  </a:lnTo>
                </a:path>
                <a:path w="683895" h="2268854">
                  <a:moveTo>
                    <a:pt x="683793" y="63893"/>
                  </a:moveTo>
                  <a:lnTo>
                    <a:pt x="683793" y="2073757"/>
                  </a:lnTo>
                </a:path>
                <a:path w="683895" h="2268854">
                  <a:moveTo>
                    <a:pt x="0" y="63893"/>
                  </a:moveTo>
                  <a:lnTo>
                    <a:pt x="683793" y="119837"/>
                  </a:lnTo>
                </a:path>
                <a:path w="683895" h="2268854">
                  <a:moveTo>
                    <a:pt x="0" y="194894"/>
                  </a:moveTo>
                  <a:lnTo>
                    <a:pt x="683793" y="236448"/>
                  </a:lnTo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5173269" y="6701586"/>
              <a:ext cx="535305" cy="115570"/>
            </a:xfrm>
            <a:custGeom>
              <a:avLst/>
              <a:gdLst/>
              <a:ahLst/>
              <a:cxnLst/>
              <a:rect l="l" t="t" r="r" b="b"/>
              <a:pathLst>
                <a:path w="535304" h="115570">
                  <a:moveTo>
                    <a:pt x="9588" y="94259"/>
                  </a:moveTo>
                  <a:lnTo>
                    <a:pt x="0" y="94259"/>
                  </a:lnTo>
                  <a:lnTo>
                    <a:pt x="0" y="107061"/>
                  </a:lnTo>
                  <a:lnTo>
                    <a:pt x="9588" y="107061"/>
                  </a:lnTo>
                  <a:lnTo>
                    <a:pt x="9588" y="94259"/>
                  </a:lnTo>
                  <a:close/>
                </a:path>
                <a:path w="535304" h="115570">
                  <a:moveTo>
                    <a:pt x="9588" y="79883"/>
                  </a:moveTo>
                  <a:lnTo>
                    <a:pt x="0" y="79883"/>
                  </a:lnTo>
                  <a:lnTo>
                    <a:pt x="0" y="91071"/>
                  </a:lnTo>
                  <a:lnTo>
                    <a:pt x="9588" y="91071"/>
                  </a:lnTo>
                  <a:lnTo>
                    <a:pt x="9588" y="79883"/>
                  </a:lnTo>
                  <a:close/>
                </a:path>
                <a:path w="535304" h="115570">
                  <a:moveTo>
                    <a:pt x="9588" y="63893"/>
                  </a:moveTo>
                  <a:lnTo>
                    <a:pt x="0" y="62306"/>
                  </a:lnTo>
                  <a:lnTo>
                    <a:pt x="0" y="75095"/>
                  </a:lnTo>
                  <a:lnTo>
                    <a:pt x="9588" y="75095"/>
                  </a:lnTo>
                  <a:lnTo>
                    <a:pt x="9588" y="63893"/>
                  </a:lnTo>
                  <a:close/>
                </a:path>
                <a:path w="535304" h="115570">
                  <a:moveTo>
                    <a:pt x="9588" y="47942"/>
                  </a:moveTo>
                  <a:lnTo>
                    <a:pt x="0" y="46355"/>
                  </a:lnTo>
                  <a:lnTo>
                    <a:pt x="0" y="59118"/>
                  </a:lnTo>
                  <a:lnTo>
                    <a:pt x="9588" y="59118"/>
                  </a:lnTo>
                  <a:lnTo>
                    <a:pt x="9588" y="47942"/>
                  </a:lnTo>
                  <a:close/>
                </a:path>
                <a:path w="535304" h="115570">
                  <a:moveTo>
                    <a:pt x="9588" y="31953"/>
                  </a:moveTo>
                  <a:lnTo>
                    <a:pt x="0" y="31953"/>
                  </a:lnTo>
                  <a:lnTo>
                    <a:pt x="0" y="43154"/>
                  </a:lnTo>
                  <a:lnTo>
                    <a:pt x="9588" y="44767"/>
                  </a:lnTo>
                  <a:lnTo>
                    <a:pt x="9588" y="31953"/>
                  </a:lnTo>
                  <a:close/>
                </a:path>
                <a:path w="535304" h="115570">
                  <a:moveTo>
                    <a:pt x="9588" y="15976"/>
                  </a:moveTo>
                  <a:lnTo>
                    <a:pt x="0" y="15976"/>
                  </a:lnTo>
                  <a:lnTo>
                    <a:pt x="0" y="27165"/>
                  </a:lnTo>
                  <a:lnTo>
                    <a:pt x="9588" y="28752"/>
                  </a:lnTo>
                  <a:lnTo>
                    <a:pt x="9588" y="15976"/>
                  </a:lnTo>
                  <a:close/>
                </a:path>
                <a:path w="535304" h="115570">
                  <a:moveTo>
                    <a:pt x="9588" y="0"/>
                  </a:moveTo>
                  <a:lnTo>
                    <a:pt x="0" y="0"/>
                  </a:lnTo>
                  <a:lnTo>
                    <a:pt x="0" y="12776"/>
                  </a:lnTo>
                  <a:lnTo>
                    <a:pt x="9588" y="12776"/>
                  </a:lnTo>
                  <a:lnTo>
                    <a:pt x="9588" y="0"/>
                  </a:lnTo>
                  <a:close/>
                </a:path>
                <a:path w="535304" h="115570">
                  <a:moveTo>
                    <a:pt x="22377" y="95872"/>
                  </a:moveTo>
                  <a:lnTo>
                    <a:pt x="12788" y="95872"/>
                  </a:lnTo>
                  <a:lnTo>
                    <a:pt x="12788" y="107061"/>
                  </a:lnTo>
                  <a:lnTo>
                    <a:pt x="22377" y="108648"/>
                  </a:lnTo>
                  <a:lnTo>
                    <a:pt x="22377" y="95872"/>
                  </a:lnTo>
                  <a:close/>
                </a:path>
                <a:path w="535304" h="115570">
                  <a:moveTo>
                    <a:pt x="22377" y="81495"/>
                  </a:moveTo>
                  <a:lnTo>
                    <a:pt x="12788" y="79883"/>
                  </a:lnTo>
                  <a:lnTo>
                    <a:pt x="12788" y="92671"/>
                  </a:lnTo>
                  <a:lnTo>
                    <a:pt x="22377" y="92671"/>
                  </a:lnTo>
                  <a:lnTo>
                    <a:pt x="22377" y="81495"/>
                  </a:lnTo>
                  <a:close/>
                </a:path>
                <a:path w="535304" h="115570">
                  <a:moveTo>
                    <a:pt x="22377" y="65506"/>
                  </a:moveTo>
                  <a:lnTo>
                    <a:pt x="12788" y="63893"/>
                  </a:lnTo>
                  <a:lnTo>
                    <a:pt x="12788" y="76695"/>
                  </a:lnTo>
                  <a:lnTo>
                    <a:pt x="22377" y="76695"/>
                  </a:lnTo>
                  <a:lnTo>
                    <a:pt x="22377" y="65506"/>
                  </a:lnTo>
                  <a:close/>
                </a:path>
                <a:path w="535304" h="115570">
                  <a:moveTo>
                    <a:pt x="22377" y="49530"/>
                  </a:moveTo>
                  <a:lnTo>
                    <a:pt x="12788" y="47942"/>
                  </a:lnTo>
                  <a:lnTo>
                    <a:pt x="12788" y="60706"/>
                  </a:lnTo>
                  <a:lnTo>
                    <a:pt x="22377" y="60706"/>
                  </a:lnTo>
                  <a:lnTo>
                    <a:pt x="22377" y="49530"/>
                  </a:lnTo>
                  <a:close/>
                </a:path>
                <a:path w="535304" h="115570">
                  <a:moveTo>
                    <a:pt x="22377" y="33566"/>
                  </a:moveTo>
                  <a:lnTo>
                    <a:pt x="12788" y="33566"/>
                  </a:lnTo>
                  <a:lnTo>
                    <a:pt x="12788" y="44767"/>
                  </a:lnTo>
                  <a:lnTo>
                    <a:pt x="22377" y="46355"/>
                  </a:lnTo>
                  <a:lnTo>
                    <a:pt x="22377" y="33566"/>
                  </a:lnTo>
                  <a:close/>
                </a:path>
                <a:path w="535304" h="115570">
                  <a:moveTo>
                    <a:pt x="22377" y="17576"/>
                  </a:moveTo>
                  <a:lnTo>
                    <a:pt x="12788" y="17576"/>
                  </a:lnTo>
                  <a:lnTo>
                    <a:pt x="12788" y="28752"/>
                  </a:lnTo>
                  <a:lnTo>
                    <a:pt x="22377" y="30353"/>
                  </a:lnTo>
                  <a:lnTo>
                    <a:pt x="22377" y="17576"/>
                  </a:lnTo>
                  <a:close/>
                </a:path>
                <a:path w="535304" h="115570">
                  <a:moveTo>
                    <a:pt x="22377" y="1612"/>
                  </a:moveTo>
                  <a:lnTo>
                    <a:pt x="12788" y="1612"/>
                  </a:lnTo>
                  <a:lnTo>
                    <a:pt x="12788" y="12776"/>
                  </a:lnTo>
                  <a:lnTo>
                    <a:pt x="22377" y="14376"/>
                  </a:lnTo>
                  <a:lnTo>
                    <a:pt x="22377" y="1612"/>
                  </a:lnTo>
                  <a:close/>
                </a:path>
                <a:path w="535304" h="115570">
                  <a:moveTo>
                    <a:pt x="36753" y="97459"/>
                  </a:moveTo>
                  <a:lnTo>
                    <a:pt x="25590" y="95872"/>
                  </a:lnTo>
                  <a:lnTo>
                    <a:pt x="25590" y="108648"/>
                  </a:lnTo>
                  <a:lnTo>
                    <a:pt x="36753" y="108648"/>
                  </a:lnTo>
                  <a:lnTo>
                    <a:pt x="36753" y="97459"/>
                  </a:lnTo>
                  <a:close/>
                </a:path>
                <a:path w="535304" h="115570">
                  <a:moveTo>
                    <a:pt x="36753" y="81495"/>
                  </a:moveTo>
                  <a:lnTo>
                    <a:pt x="25590" y="81495"/>
                  </a:lnTo>
                  <a:lnTo>
                    <a:pt x="25590" y="92671"/>
                  </a:lnTo>
                  <a:lnTo>
                    <a:pt x="36753" y="92671"/>
                  </a:lnTo>
                  <a:lnTo>
                    <a:pt x="36753" y="81495"/>
                  </a:lnTo>
                  <a:close/>
                </a:path>
                <a:path w="535304" h="115570">
                  <a:moveTo>
                    <a:pt x="36753" y="65506"/>
                  </a:moveTo>
                  <a:lnTo>
                    <a:pt x="25590" y="65506"/>
                  </a:lnTo>
                  <a:lnTo>
                    <a:pt x="25590" y="76695"/>
                  </a:lnTo>
                  <a:lnTo>
                    <a:pt x="36753" y="78295"/>
                  </a:lnTo>
                  <a:lnTo>
                    <a:pt x="36753" y="65506"/>
                  </a:lnTo>
                  <a:close/>
                </a:path>
                <a:path w="535304" h="115570">
                  <a:moveTo>
                    <a:pt x="36753" y="49530"/>
                  </a:moveTo>
                  <a:lnTo>
                    <a:pt x="25590" y="49530"/>
                  </a:lnTo>
                  <a:lnTo>
                    <a:pt x="25590" y="60706"/>
                  </a:lnTo>
                  <a:lnTo>
                    <a:pt x="36753" y="62306"/>
                  </a:lnTo>
                  <a:lnTo>
                    <a:pt x="36753" y="49530"/>
                  </a:lnTo>
                  <a:close/>
                </a:path>
                <a:path w="535304" h="115570">
                  <a:moveTo>
                    <a:pt x="36753" y="35153"/>
                  </a:moveTo>
                  <a:lnTo>
                    <a:pt x="25590" y="33566"/>
                  </a:lnTo>
                  <a:lnTo>
                    <a:pt x="25590" y="46355"/>
                  </a:lnTo>
                  <a:lnTo>
                    <a:pt x="36753" y="46355"/>
                  </a:lnTo>
                  <a:lnTo>
                    <a:pt x="36753" y="35153"/>
                  </a:lnTo>
                  <a:close/>
                </a:path>
                <a:path w="535304" h="115570">
                  <a:moveTo>
                    <a:pt x="36753" y="19177"/>
                  </a:moveTo>
                  <a:lnTo>
                    <a:pt x="25590" y="17576"/>
                  </a:lnTo>
                  <a:lnTo>
                    <a:pt x="25590" y="30353"/>
                  </a:lnTo>
                  <a:lnTo>
                    <a:pt x="36753" y="30353"/>
                  </a:lnTo>
                  <a:lnTo>
                    <a:pt x="36753" y="19177"/>
                  </a:lnTo>
                  <a:close/>
                </a:path>
                <a:path w="535304" h="115570">
                  <a:moveTo>
                    <a:pt x="36753" y="3213"/>
                  </a:moveTo>
                  <a:lnTo>
                    <a:pt x="25590" y="1612"/>
                  </a:lnTo>
                  <a:lnTo>
                    <a:pt x="25590" y="14376"/>
                  </a:lnTo>
                  <a:lnTo>
                    <a:pt x="36753" y="14376"/>
                  </a:lnTo>
                  <a:lnTo>
                    <a:pt x="36753" y="3213"/>
                  </a:lnTo>
                  <a:close/>
                </a:path>
                <a:path w="535304" h="115570">
                  <a:moveTo>
                    <a:pt x="49542" y="97459"/>
                  </a:moveTo>
                  <a:lnTo>
                    <a:pt x="39941" y="97459"/>
                  </a:lnTo>
                  <a:lnTo>
                    <a:pt x="39941" y="108648"/>
                  </a:lnTo>
                  <a:lnTo>
                    <a:pt x="49542" y="110248"/>
                  </a:lnTo>
                  <a:lnTo>
                    <a:pt x="49542" y="97459"/>
                  </a:lnTo>
                  <a:close/>
                </a:path>
                <a:path w="535304" h="115570">
                  <a:moveTo>
                    <a:pt x="49542" y="81495"/>
                  </a:moveTo>
                  <a:lnTo>
                    <a:pt x="39941" y="81495"/>
                  </a:lnTo>
                  <a:lnTo>
                    <a:pt x="39941" y="92671"/>
                  </a:lnTo>
                  <a:lnTo>
                    <a:pt x="49542" y="94259"/>
                  </a:lnTo>
                  <a:lnTo>
                    <a:pt x="49542" y="81495"/>
                  </a:lnTo>
                  <a:close/>
                </a:path>
                <a:path w="535304" h="115570">
                  <a:moveTo>
                    <a:pt x="49542" y="67119"/>
                  </a:moveTo>
                  <a:lnTo>
                    <a:pt x="39941" y="65506"/>
                  </a:lnTo>
                  <a:lnTo>
                    <a:pt x="39941" y="78295"/>
                  </a:lnTo>
                  <a:lnTo>
                    <a:pt x="49542" y="78295"/>
                  </a:lnTo>
                  <a:lnTo>
                    <a:pt x="49542" y="67119"/>
                  </a:lnTo>
                  <a:close/>
                </a:path>
                <a:path w="535304" h="115570">
                  <a:moveTo>
                    <a:pt x="49542" y="51117"/>
                  </a:moveTo>
                  <a:lnTo>
                    <a:pt x="39941" y="49530"/>
                  </a:lnTo>
                  <a:lnTo>
                    <a:pt x="39941" y="62306"/>
                  </a:lnTo>
                  <a:lnTo>
                    <a:pt x="49542" y="62306"/>
                  </a:lnTo>
                  <a:lnTo>
                    <a:pt x="49542" y="51117"/>
                  </a:lnTo>
                  <a:close/>
                </a:path>
                <a:path w="535304" h="115570">
                  <a:moveTo>
                    <a:pt x="49542" y="35153"/>
                  </a:moveTo>
                  <a:lnTo>
                    <a:pt x="39941" y="35153"/>
                  </a:lnTo>
                  <a:lnTo>
                    <a:pt x="39941" y="46342"/>
                  </a:lnTo>
                  <a:lnTo>
                    <a:pt x="49542" y="46342"/>
                  </a:lnTo>
                  <a:lnTo>
                    <a:pt x="49542" y="35153"/>
                  </a:lnTo>
                  <a:close/>
                </a:path>
                <a:path w="535304" h="115570">
                  <a:moveTo>
                    <a:pt x="49542" y="20764"/>
                  </a:moveTo>
                  <a:lnTo>
                    <a:pt x="39941" y="19177"/>
                  </a:lnTo>
                  <a:lnTo>
                    <a:pt x="39941" y="30353"/>
                  </a:lnTo>
                  <a:lnTo>
                    <a:pt x="49542" y="31953"/>
                  </a:lnTo>
                  <a:lnTo>
                    <a:pt x="49542" y="20764"/>
                  </a:lnTo>
                  <a:close/>
                </a:path>
                <a:path w="535304" h="115570">
                  <a:moveTo>
                    <a:pt x="49542" y="4787"/>
                  </a:moveTo>
                  <a:lnTo>
                    <a:pt x="39941" y="3213"/>
                  </a:lnTo>
                  <a:lnTo>
                    <a:pt x="39941" y="14376"/>
                  </a:lnTo>
                  <a:lnTo>
                    <a:pt x="49542" y="15976"/>
                  </a:lnTo>
                  <a:lnTo>
                    <a:pt x="49542" y="4787"/>
                  </a:lnTo>
                  <a:close/>
                </a:path>
                <a:path w="535304" h="115570">
                  <a:moveTo>
                    <a:pt x="62306" y="99047"/>
                  </a:moveTo>
                  <a:lnTo>
                    <a:pt x="52730" y="97459"/>
                  </a:lnTo>
                  <a:lnTo>
                    <a:pt x="52730" y="110248"/>
                  </a:lnTo>
                  <a:lnTo>
                    <a:pt x="62306" y="110248"/>
                  </a:lnTo>
                  <a:lnTo>
                    <a:pt x="62306" y="99047"/>
                  </a:lnTo>
                  <a:close/>
                </a:path>
                <a:path w="535304" h="115570">
                  <a:moveTo>
                    <a:pt x="62306" y="83083"/>
                  </a:moveTo>
                  <a:lnTo>
                    <a:pt x="52730" y="81495"/>
                  </a:lnTo>
                  <a:lnTo>
                    <a:pt x="52730" y="94259"/>
                  </a:lnTo>
                  <a:lnTo>
                    <a:pt x="62306" y="94259"/>
                  </a:lnTo>
                  <a:lnTo>
                    <a:pt x="62306" y="83083"/>
                  </a:lnTo>
                  <a:close/>
                </a:path>
                <a:path w="535304" h="115570">
                  <a:moveTo>
                    <a:pt x="62306" y="67119"/>
                  </a:moveTo>
                  <a:lnTo>
                    <a:pt x="52730" y="67119"/>
                  </a:lnTo>
                  <a:lnTo>
                    <a:pt x="52730" y="78295"/>
                  </a:lnTo>
                  <a:lnTo>
                    <a:pt x="62306" y="79883"/>
                  </a:lnTo>
                  <a:lnTo>
                    <a:pt x="62306" y="67119"/>
                  </a:lnTo>
                  <a:close/>
                </a:path>
                <a:path w="535304" h="115570">
                  <a:moveTo>
                    <a:pt x="62306" y="52717"/>
                  </a:moveTo>
                  <a:lnTo>
                    <a:pt x="52730" y="51117"/>
                  </a:lnTo>
                  <a:lnTo>
                    <a:pt x="52730" y="62306"/>
                  </a:lnTo>
                  <a:lnTo>
                    <a:pt x="62306" y="63893"/>
                  </a:lnTo>
                  <a:lnTo>
                    <a:pt x="62306" y="52717"/>
                  </a:lnTo>
                  <a:close/>
                </a:path>
                <a:path w="535304" h="115570">
                  <a:moveTo>
                    <a:pt x="62306" y="36753"/>
                  </a:moveTo>
                  <a:lnTo>
                    <a:pt x="52730" y="35153"/>
                  </a:lnTo>
                  <a:lnTo>
                    <a:pt x="52730" y="47942"/>
                  </a:lnTo>
                  <a:lnTo>
                    <a:pt x="62306" y="47942"/>
                  </a:lnTo>
                  <a:lnTo>
                    <a:pt x="62306" y="36753"/>
                  </a:lnTo>
                  <a:close/>
                </a:path>
                <a:path w="535304" h="115570">
                  <a:moveTo>
                    <a:pt x="62306" y="20764"/>
                  </a:moveTo>
                  <a:lnTo>
                    <a:pt x="52730" y="20764"/>
                  </a:lnTo>
                  <a:lnTo>
                    <a:pt x="52730" y="31953"/>
                  </a:lnTo>
                  <a:lnTo>
                    <a:pt x="62306" y="33566"/>
                  </a:lnTo>
                  <a:lnTo>
                    <a:pt x="62306" y="20764"/>
                  </a:lnTo>
                  <a:close/>
                </a:path>
                <a:path w="535304" h="115570">
                  <a:moveTo>
                    <a:pt x="62306" y="4787"/>
                  </a:moveTo>
                  <a:lnTo>
                    <a:pt x="52730" y="4787"/>
                  </a:lnTo>
                  <a:lnTo>
                    <a:pt x="52730" y="15976"/>
                  </a:lnTo>
                  <a:lnTo>
                    <a:pt x="62306" y="17576"/>
                  </a:lnTo>
                  <a:lnTo>
                    <a:pt x="62306" y="4787"/>
                  </a:lnTo>
                  <a:close/>
                </a:path>
                <a:path w="535304" h="115570">
                  <a:moveTo>
                    <a:pt x="75082" y="99047"/>
                  </a:moveTo>
                  <a:lnTo>
                    <a:pt x="65493" y="99047"/>
                  </a:lnTo>
                  <a:lnTo>
                    <a:pt x="65493" y="110248"/>
                  </a:lnTo>
                  <a:lnTo>
                    <a:pt x="75082" y="111823"/>
                  </a:lnTo>
                  <a:lnTo>
                    <a:pt x="75082" y="99047"/>
                  </a:lnTo>
                  <a:close/>
                </a:path>
                <a:path w="535304" h="115570">
                  <a:moveTo>
                    <a:pt x="75082" y="83083"/>
                  </a:moveTo>
                  <a:lnTo>
                    <a:pt x="65493" y="83083"/>
                  </a:lnTo>
                  <a:lnTo>
                    <a:pt x="65493" y="94259"/>
                  </a:lnTo>
                  <a:lnTo>
                    <a:pt x="75082" y="95872"/>
                  </a:lnTo>
                  <a:lnTo>
                    <a:pt x="75082" y="83083"/>
                  </a:lnTo>
                  <a:close/>
                </a:path>
                <a:path w="535304" h="115570">
                  <a:moveTo>
                    <a:pt x="75082" y="68732"/>
                  </a:moveTo>
                  <a:lnTo>
                    <a:pt x="65493" y="68732"/>
                  </a:lnTo>
                  <a:lnTo>
                    <a:pt x="65493" y="79895"/>
                  </a:lnTo>
                  <a:lnTo>
                    <a:pt x="75082" y="79895"/>
                  </a:lnTo>
                  <a:lnTo>
                    <a:pt x="75082" y="68732"/>
                  </a:lnTo>
                  <a:close/>
                </a:path>
                <a:path w="535304" h="115570">
                  <a:moveTo>
                    <a:pt x="75082" y="52717"/>
                  </a:moveTo>
                  <a:lnTo>
                    <a:pt x="65493" y="52717"/>
                  </a:lnTo>
                  <a:lnTo>
                    <a:pt x="65493" y="63893"/>
                  </a:lnTo>
                  <a:lnTo>
                    <a:pt x="75082" y="65506"/>
                  </a:lnTo>
                  <a:lnTo>
                    <a:pt x="75082" y="52717"/>
                  </a:lnTo>
                  <a:close/>
                </a:path>
                <a:path w="535304" h="115570">
                  <a:moveTo>
                    <a:pt x="75082" y="36753"/>
                  </a:moveTo>
                  <a:lnTo>
                    <a:pt x="65493" y="36753"/>
                  </a:lnTo>
                  <a:lnTo>
                    <a:pt x="65493" y="47942"/>
                  </a:lnTo>
                  <a:lnTo>
                    <a:pt x="75082" y="49530"/>
                  </a:lnTo>
                  <a:lnTo>
                    <a:pt x="75082" y="36753"/>
                  </a:lnTo>
                  <a:close/>
                </a:path>
                <a:path w="535304" h="115570">
                  <a:moveTo>
                    <a:pt x="75082" y="22352"/>
                  </a:moveTo>
                  <a:lnTo>
                    <a:pt x="65493" y="20764"/>
                  </a:lnTo>
                  <a:lnTo>
                    <a:pt x="65493" y="33566"/>
                  </a:lnTo>
                  <a:lnTo>
                    <a:pt x="75082" y="33566"/>
                  </a:lnTo>
                  <a:lnTo>
                    <a:pt x="75082" y="22352"/>
                  </a:lnTo>
                  <a:close/>
                </a:path>
                <a:path w="535304" h="115570">
                  <a:moveTo>
                    <a:pt x="75082" y="6400"/>
                  </a:moveTo>
                  <a:lnTo>
                    <a:pt x="65493" y="4787"/>
                  </a:lnTo>
                  <a:lnTo>
                    <a:pt x="65493" y="17576"/>
                  </a:lnTo>
                  <a:lnTo>
                    <a:pt x="75082" y="17576"/>
                  </a:lnTo>
                  <a:lnTo>
                    <a:pt x="75082" y="6400"/>
                  </a:lnTo>
                  <a:close/>
                </a:path>
                <a:path w="535304" h="115570">
                  <a:moveTo>
                    <a:pt x="87871" y="100660"/>
                  </a:moveTo>
                  <a:lnTo>
                    <a:pt x="78282" y="99047"/>
                  </a:lnTo>
                  <a:lnTo>
                    <a:pt x="78282" y="111823"/>
                  </a:lnTo>
                  <a:lnTo>
                    <a:pt x="87871" y="111823"/>
                  </a:lnTo>
                  <a:lnTo>
                    <a:pt x="87871" y="100660"/>
                  </a:lnTo>
                  <a:close/>
                </a:path>
                <a:path w="535304" h="115570">
                  <a:moveTo>
                    <a:pt x="87871" y="84683"/>
                  </a:moveTo>
                  <a:lnTo>
                    <a:pt x="78282" y="84683"/>
                  </a:lnTo>
                  <a:lnTo>
                    <a:pt x="78282" y="95859"/>
                  </a:lnTo>
                  <a:lnTo>
                    <a:pt x="87871" y="95859"/>
                  </a:lnTo>
                  <a:lnTo>
                    <a:pt x="87871" y="84683"/>
                  </a:lnTo>
                  <a:close/>
                </a:path>
                <a:path w="535304" h="115570">
                  <a:moveTo>
                    <a:pt x="87871" y="70319"/>
                  </a:moveTo>
                  <a:lnTo>
                    <a:pt x="78282" y="68732"/>
                  </a:lnTo>
                  <a:lnTo>
                    <a:pt x="78282" y="81495"/>
                  </a:lnTo>
                  <a:lnTo>
                    <a:pt x="87871" y="81495"/>
                  </a:lnTo>
                  <a:lnTo>
                    <a:pt x="87871" y="70319"/>
                  </a:lnTo>
                  <a:close/>
                </a:path>
                <a:path w="535304" h="115570">
                  <a:moveTo>
                    <a:pt x="87871" y="54317"/>
                  </a:moveTo>
                  <a:lnTo>
                    <a:pt x="78282" y="52717"/>
                  </a:lnTo>
                  <a:lnTo>
                    <a:pt x="78282" y="65506"/>
                  </a:lnTo>
                  <a:lnTo>
                    <a:pt x="87871" y="65506"/>
                  </a:lnTo>
                  <a:lnTo>
                    <a:pt x="87871" y="54317"/>
                  </a:lnTo>
                  <a:close/>
                </a:path>
                <a:path w="535304" h="115570">
                  <a:moveTo>
                    <a:pt x="87871" y="38341"/>
                  </a:moveTo>
                  <a:lnTo>
                    <a:pt x="78282" y="36753"/>
                  </a:lnTo>
                  <a:lnTo>
                    <a:pt x="78282" y="49530"/>
                  </a:lnTo>
                  <a:lnTo>
                    <a:pt x="87871" y="49530"/>
                  </a:lnTo>
                  <a:lnTo>
                    <a:pt x="87871" y="38341"/>
                  </a:lnTo>
                  <a:close/>
                </a:path>
                <a:path w="535304" h="115570">
                  <a:moveTo>
                    <a:pt x="87871" y="23964"/>
                  </a:moveTo>
                  <a:lnTo>
                    <a:pt x="78282" y="22352"/>
                  </a:lnTo>
                  <a:lnTo>
                    <a:pt x="78282" y="33566"/>
                  </a:lnTo>
                  <a:lnTo>
                    <a:pt x="87871" y="35153"/>
                  </a:lnTo>
                  <a:lnTo>
                    <a:pt x="87871" y="23964"/>
                  </a:lnTo>
                  <a:close/>
                </a:path>
                <a:path w="535304" h="115570">
                  <a:moveTo>
                    <a:pt x="87871" y="7988"/>
                  </a:moveTo>
                  <a:lnTo>
                    <a:pt x="78282" y="6400"/>
                  </a:lnTo>
                  <a:lnTo>
                    <a:pt x="78282" y="19177"/>
                  </a:lnTo>
                  <a:lnTo>
                    <a:pt x="87871" y="19177"/>
                  </a:lnTo>
                  <a:lnTo>
                    <a:pt x="87871" y="7988"/>
                  </a:lnTo>
                  <a:close/>
                </a:path>
                <a:path w="535304" h="115570">
                  <a:moveTo>
                    <a:pt x="100660" y="100660"/>
                  </a:moveTo>
                  <a:lnTo>
                    <a:pt x="91046" y="100660"/>
                  </a:lnTo>
                  <a:lnTo>
                    <a:pt x="91046" y="111823"/>
                  </a:lnTo>
                  <a:lnTo>
                    <a:pt x="100660" y="113449"/>
                  </a:lnTo>
                  <a:lnTo>
                    <a:pt x="100660" y="100660"/>
                  </a:lnTo>
                  <a:close/>
                </a:path>
                <a:path w="535304" h="115570">
                  <a:moveTo>
                    <a:pt x="100660" y="86283"/>
                  </a:moveTo>
                  <a:lnTo>
                    <a:pt x="91046" y="84683"/>
                  </a:lnTo>
                  <a:lnTo>
                    <a:pt x="91046" y="97459"/>
                  </a:lnTo>
                  <a:lnTo>
                    <a:pt x="100660" y="97459"/>
                  </a:lnTo>
                  <a:lnTo>
                    <a:pt x="100660" y="86283"/>
                  </a:lnTo>
                  <a:close/>
                </a:path>
                <a:path w="535304" h="115570">
                  <a:moveTo>
                    <a:pt x="100660" y="70319"/>
                  </a:moveTo>
                  <a:lnTo>
                    <a:pt x="91046" y="70319"/>
                  </a:lnTo>
                  <a:lnTo>
                    <a:pt x="91046" y="81495"/>
                  </a:lnTo>
                  <a:lnTo>
                    <a:pt x="100660" y="81495"/>
                  </a:lnTo>
                  <a:lnTo>
                    <a:pt x="100660" y="70319"/>
                  </a:lnTo>
                  <a:close/>
                </a:path>
                <a:path w="535304" h="115570">
                  <a:moveTo>
                    <a:pt x="100660" y="54317"/>
                  </a:moveTo>
                  <a:lnTo>
                    <a:pt x="91046" y="54317"/>
                  </a:lnTo>
                  <a:lnTo>
                    <a:pt x="91046" y="65506"/>
                  </a:lnTo>
                  <a:lnTo>
                    <a:pt x="100660" y="67119"/>
                  </a:lnTo>
                  <a:lnTo>
                    <a:pt x="100660" y="54317"/>
                  </a:lnTo>
                  <a:close/>
                </a:path>
                <a:path w="535304" h="115570">
                  <a:moveTo>
                    <a:pt x="100660" y="39941"/>
                  </a:moveTo>
                  <a:lnTo>
                    <a:pt x="91046" y="38341"/>
                  </a:lnTo>
                  <a:lnTo>
                    <a:pt x="91046" y="49530"/>
                  </a:lnTo>
                  <a:lnTo>
                    <a:pt x="100660" y="51117"/>
                  </a:lnTo>
                  <a:lnTo>
                    <a:pt x="100660" y="39941"/>
                  </a:lnTo>
                  <a:close/>
                </a:path>
                <a:path w="535304" h="115570">
                  <a:moveTo>
                    <a:pt x="100660" y="23964"/>
                  </a:moveTo>
                  <a:lnTo>
                    <a:pt x="91046" y="23964"/>
                  </a:lnTo>
                  <a:lnTo>
                    <a:pt x="91046" y="35153"/>
                  </a:lnTo>
                  <a:lnTo>
                    <a:pt x="100660" y="35153"/>
                  </a:lnTo>
                  <a:lnTo>
                    <a:pt x="100660" y="23964"/>
                  </a:lnTo>
                  <a:close/>
                </a:path>
                <a:path w="535304" h="115570">
                  <a:moveTo>
                    <a:pt x="100660" y="7988"/>
                  </a:moveTo>
                  <a:lnTo>
                    <a:pt x="91046" y="7988"/>
                  </a:lnTo>
                  <a:lnTo>
                    <a:pt x="91046" y="19177"/>
                  </a:lnTo>
                  <a:lnTo>
                    <a:pt x="100660" y="20764"/>
                  </a:lnTo>
                  <a:lnTo>
                    <a:pt x="100660" y="7988"/>
                  </a:lnTo>
                  <a:close/>
                </a:path>
                <a:path w="535304" h="115570">
                  <a:moveTo>
                    <a:pt x="113449" y="102260"/>
                  </a:moveTo>
                  <a:lnTo>
                    <a:pt x="103860" y="102260"/>
                  </a:lnTo>
                  <a:lnTo>
                    <a:pt x="103860" y="113449"/>
                  </a:lnTo>
                  <a:lnTo>
                    <a:pt x="113449" y="113449"/>
                  </a:lnTo>
                  <a:lnTo>
                    <a:pt x="113449" y="102260"/>
                  </a:lnTo>
                  <a:close/>
                </a:path>
                <a:path w="535304" h="115570">
                  <a:moveTo>
                    <a:pt x="113449" y="86283"/>
                  </a:moveTo>
                  <a:lnTo>
                    <a:pt x="103873" y="86283"/>
                  </a:lnTo>
                  <a:lnTo>
                    <a:pt x="103873" y="97459"/>
                  </a:lnTo>
                  <a:lnTo>
                    <a:pt x="113449" y="99047"/>
                  </a:lnTo>
                  <a:lnTo>
                    <a:pt x="113449" y="86283"/>
                  </a:lnTo>
                  <a:close/>
                </a:path>
                <a:path w="535304" h="115570">
                  <a:moveTo>
                    <a:pt x="113449" y="70319"/>
                  </a:moveTo>
                  <a:lnTo>
                    <a:pt x="103873" y="70319"/>
                  </a:lnTo>
                  <a:lnTo>
                    <a:pt x="103873" y="81495"/>
                  </a:lnTo>
                  <a:lnTo>
                    <a:pt x="113449" y="83083"/>
                  </a:lnTo>
                  <a:lnTo>
                    <a:pt x="113449" y="70319"/>
                  </a:lnTo>
                  <a:close/>
                </a:path>
                <a:path w="535304" h="115570">
                  <a:moveTo>
                    <a:pt x="113449" y="55905"/>
                  </a:moveTo>
                  <a:lnTo>
                    <a:pt x="103860" y="55905"/>
                  </a:lnTo>
                  <a:lnTo>
                    <a:pt x="103860" y="67094"/>
                  </a:lnTo>
                  <a:lnTo>
                    <a:pt x="113449" y="67094"/>
                  </a:lnTo>
                  <a:lnTo>
                    <a:pt x="113449" y="55905"/>
                  </a:lnTo>
                  <a:close/>
                </a:path>
                <a:path w="535304" h="115570">
                  <a:moveTo>
                    <a:pt x="113449" y="39941"/>
                  </a:moveTo>
                  <a:lnTo>
                    <a:pt x="103873" y="39941"/>
                  </a:lnTo>
                  <a:lnTo>
                    <a:pt x="103873" y="51117"/>
                  </a:lnTo>
                  <a:lnTo>
                    <a:pt x="113449" y="52717"/>
                  </a:lnTo>
                  <a:lnTo>
                    <a:pt x="113449" y="39941"/>
                  </a:lnTo>
                  <a:close/>
                </a:path>
                <a:path w="535304" h="115570">
                  <a:moveTo>
                    <a:pt x="113449" y="23964"/>
                  </a:moveTo>
                  <a:lnTo>
                    <a:pt x="103873" y="23964"/>
                  </a:lnTo>
                  <a:lnTo>
                    <a:pt x="103873" y="35153"/>
                  </a:lnTo>
                  <a:lnTo>
                    <a:pt x="113449" y="36753"/>
                  </a:lnTo>
                  <a:lnTo>
                    <a:pt x="113449" y="23964"/>
                  </a:lnTo>
                  <a:close/>
                </a:path>
                <a:path w="535304" h="115570">
                  <a:moveTo>
                    <a:pt x="113449" y="9588"/>
                  </a:moveTo>
                  <a:lnTo>
                    <a:pt x="103860" y="9588"/>
                  </a:lnTo>
                  <a:lnTo>
                    <a:pt x="103860" y="20764"/>
                  </a:lnTo>
                  <a:lnTo>
                    <a:pt x="113449" y="20764"/>
                  </a:lnTo>
                  <a:lnTo>
                    <a:pt x="113449" y="9588"/>
                  </a:lnTo>
                  <a:close/>
                </a:path>
                <a:path w="535304" h="115570">
                  <a:moveTo>
                    <a:pt x="126225" y="103873"/>
                  </a:moveTo>
                  <a:lnTo>
                    <a:pt x="116649" y="102260"/>
                  </a:lnTo>
                  <a:lnTo>
                    <a:pt x="116649" y="113449"/>
                  </a:lnTo>
                  <a:lnTo>
                    <a:pt x="126225" y="115036"/>
                  </a:lnTo>
                  <a:lnTo>
                    <a:pt x="126225" y="103873"/>
                  </a:lnTo>
                  <a:close/>
                </a:path>
                <a:path w="535304" h="115570">
                  <a:moveTo>
                    <a:pt x="126225" y="87871"/>
                  </a:moveTo>
                  <a:lnTo>
                    <a:pt x="116649" y="86283"/>
                  </a:lnTo>
                  <a:lnTo>
                    <a:pt x="116649" y="99047"/>
                  </a:lnTo>
                  <a:lnTo>
                    <a:pt x="126225" y="99047"/>
                  </a:lnTo>
                  <a:lnTo>
                    <a:pt x="126225" y="87871"/>
                  </a:lnTo>
                  <a:close/>
                </a:path>
                <a:path w="535304" h="115570">
                  <a:moveTo>
                    <a:pt x="126225" y="71907"/>
                  </a:moveTo>
                  <a:lnTo>
                    <a:pt x="116649" y="71907"/>
                  </a:lnTo>
                  <a:lnTo>
                    <a:pt x="116649" y="83083"/>
                  </a:lnTo>
                  <a:lnTo>
                    <a:pt x="126225" y="83083"/>
                  </a:lnTo>
                  <a:lnTo>
                    <a:pt x="126225" y="71907"/>
                  </a:lnTo>
                  <a:close/>
                </a:path>
                <a:path w="535304" h="115570">
                  <a:moveTo>
                    <a:pt x="126225" y="57505"/>
                  </a:moveTo>
                  <a:lnTo>
                    <a:pt x="116649" y="55905"/>
                  </a:lnTo>
                  <a:lnTo>
                    <a:pt x="116649" y="68732"/>
                  </a:lnTo>
                  <a:lnTo>
                    <a:pt x="126225" y="68732"/>
                  </a:lnTo>
                  <a:lnTo>
                    <a:pt x="126225" y="57505"/>
                  </a:lnTo>
                  <a:close/>
                </a:path>
                <a:path w="535304" h="115570">
                  <a:moveTo>
                    <a:pt x="126225" y="41567"/>
                  </a:moveTo>
                  <a:lnTo>
                    <a:pt x="116649" y="39941"/>
                  </a:lnTo>
                  <a:lnTo>
                    <a:pt x="116649" y="52717"/>
                  </a:lnTo>
                  <a:lnTo>
                    <a:pt x="126225" y="52717"/>
                  </a:lnTo>
                  <a:lnTo>
                    <a:pt x="126225" y="41567"/>
                  </a:lnTo>
                  <a:close/>
                </a:path>
                <a:path w="535304" h="115570">
                  <a:moveTo>
                    <a:pt x="126225" y="25552"/>
                  </a:moveTo>
                  <a:lnTo>
                    <a:pt x="116649" y="25552"/>
                  </a:lnTo>
                  <a:lnTo>
                    <a:pt x="116649" y="36766"/>
                  </a:lnTo>
                  <a:lnTo>
                    <a:pt x="126225" y="36766"/>
                  </a:lnTo>
                  <a:lnTo>
                    <a:pt x="126225" y="25552"/>
                  </a:lnTo>
                  <a:close/>
                </a:path>
                <a:path w="535304" h="115570">
                  <a:moveTo>
                    <a:pt x="126225" y="11188"/>
                  </a:moveTo>
                  <a:lnTo>
                    <a:pt x="116649" y="9588"/>
                  </a:lnTo>
                  <a:lnTo>
                    <a:pt x="116649" y="22352"/>
                  </a:lnTo>
                  <a:lnTo>
                    <a:pt x="126225" y="22352"/>
                  </a:lnTo>
                  <a:lnTo>
                    <a:pt x="126225" y="11188"/>
                  </a:lnTo>
                  <a:close/>
                </a:path>
                <a:path w="535304" h="115570">
                  <a:moveTo>
                    <a:pt x="535228" y="43154"/>
                  </a:moveTo>
                  <a:lnTo>
                    <a:pt x="525653" y="43154"/>
                  </a:lnTo>
                  <a:lnTo>
                    <a:pt x="525653" y="54330"/>
                  </a:lnTo>
                  <a:lnTo>
                    <a:pt x="535228" y="54330"/>
                  </a:lnTo>
                  <a:lnTo>
                    <a:pt x="535228" y="431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5575909" y="6735152"/>
              <a:ext cx="228600" cy="113664"/>
            </a:xfrm>
            <a:custGeom>
              <a:avLst/>
              <a:gdLst/>
              <a:ahLst/>
              <a:cxnLst/>
              <a:rect l="l" t="t" r="r" b="b"/>
              <a:pathLst>
                <a:path w="228600" h="113665">
                  <a:moveTo>
                    <a:pt x="9575" y="0"/>
                  </a:moveTo>
                  <a:lnTo>
                    <a:pt x="0" y="0"/>
                  </a:lnTo>
                  <a:lnTo>
                    <a:pt x="0" y="11188"/>
                  </a:lnTo>
                  <a:lnTo>
                    <a:pt x="9575" y="11188"/>
                  </a:lnTo>
                  <a:lnTo>
                    <a:pt x="9575" y="0"/>
                  </a:lnTo>
                  <a:close/>
                </a:path>
                <a:path w="228600" h="113665">
                  <a:moveTo>
                    <a:pt x="132588" y="95846"/>
                  </a:moveTo>
                  <a:lnTo>
                    <a:pt x="123012" y="94259"/>
                  </a:lnTo>
                  <a:lnTo>
                    <a:pt x="123012" y="105435"/>
                  </a:lnTo>
                  <a:lnTo>
                    <a:pt x="132588" y="107035"/>
                  </a:lnTo>
                  <a:lnTo>
                    <a:pt x="132588" y="95846"/>
                  </a:lnTo>
                  <a:close/>
                </a:path>
                <a:path w="228600" h="113665">
                  <a:moveTo>
                    <a:pt x="132588" y="81470"/>
                  </a:moveTo>
                  <a:lnTo>
                    <a:pt x="123012" y="81470"/>
                  </a:lnTo>
                  <a:lnTo>
                    <a:pt x="123012" y="92659"/>
                  </a:lnTo>
                  <a:lnTo>
                    <a:pt x="132588" y="92659"/>
                  </a:lnTo>
                  <a:lnTo>
                    <a:pt x="132588" y="81470"/>
                  </a:lnTo>
                  <a:close/>
                </a:path>
                <a:path w="228600" h="113665">
                  <a:moveTo>
                    <a:pt x="132588" y="67094"/>
                  </a:moveTo>
                  <a:lnTo>
                    <a:pt x="123012" y="67094"/>
                  </a:lnTo>
                  <a:lnTo>
                    <a:pt x="123012" y="78257"/>
                  </a:lnTo>
                  <a:lnTo>
                    <a:pt x="132588" y="78257"/>
                  </a:lnTo>
                  <a:lnTo>
                    <a:pt x="132588" y="67094"/>
                  </a:lnTo>
                  <a:close/>
                </a:path>
                <a:path w="228600" h="113665">
                  <a:moveTo>
                    <a:pt x="132588" y="52717"/>
                  </a:moveTo>
                  <a:lnTo>
                    <a:pt x="123012" y="52717"/>
                  </a:lnTo>
                  <a:lnTo>
                    <a:pt x="123012" y="62306"/>
                  </a:lnTo>
                  <a:lnTo>
                    <a:pt x="132588" y="63893"/>
                  </a:lnTo>
                  <a:lnTo>
                    <a:pt x="132588" y="52717"/>
                  </a:lnTo>
                  <a:close/>
                </a:path>
                <a:path w="228600" h="113665">
                  <a:moveTo>
                    <a:pt x="132588" y="38341"/>
                  </a:moveTo>
                  <a:lnTo>
                    <a:pt x="123012" y="38341"/>
                  </a:lnTo>
                  <a:lnTo>
                    <a:pt x="123012" y="47929"/>
                  </a:lnTo>
                  <a:lnTo>
                    <a:pt x="132588" y="49517"/>
                  </a:lnTo>
                  <a:lnTo>
                    <a:pt x="132588" y="38341"/>
                  </a:lnTo>
                  <a:close/>
                </a:path>
                <a:path w="228600" h="113665">
                  <a:moveTo>
                    <a:pt x="132588" y="23939"/>
                  </a:moveTo>
                  <a:lnTo>
                    <a:pt x="123012" y="23939"/>
                  </a:lnTo>
                  <a:lnTo>
                    <a:pt x="123012" y="35140"/>
                  </a:lnTo>
                  <a:lnTo>
                    <a:pt x="132588" y="35140"/>
                  </a:lnTo>
                  <a:lnTo>
                    <a:pt x="132588" y="23939"/>
                  </a:lnTo>
                  <a:close/>
                </a:path>
                <a:path w="228600" h="113665">
                  <a:moveTo>
                    <a:pt x="132588" y="9588"/>
                  </a:moveTo>
                  <a:lnTo>
                    <a:pt x="123012" y="9588"/>
                  </a:lnTo>
                  <a:lnTo>
                    <a:pt x="123012" y="20764"/>
                  </a:lnTo>
                  <a:lnTo>
                    <a:pt x="132588" y="20764"/>
                  </a:lnTo>
                  <a:lnTo>
                    <a:pt x="132588" y="9588"/>
                  </a:lnTo>
                  <a:close/>
                </a:path>
                <a:path w="228600" h="113665">
                  <a:moveTo>
                    <a:pt x="142163" y="95846"/>
                  </a:moveTo>
                  <a:lnTo>
                    <a:pt x="134175" y="95846"/>
                  </a:lnTo>
                  <a:lnTo>
                    <a:pt x="134175" y="107035"/>
                  </a:lnTo>
                  <a:lnTo>
                    <a:pt x="142163" y="107035"/>
                  </a:lnTo>
                  <a:lnTo>
                    <a:pt x="142163" y="95846"/>
                  </a:lnTo>
                  <a:close/>
                </a:path>
                <a:path w="228600" h="113665">
                  <a:moveTo>
                    <a:pt x="142163" y="83058"/>
                  </a:moveTo>
                  <a:lnTo>
                    <a:pt x="134175" y="81470"/>
                  </a:lnTo>
                  <a:lnTo>
                    <a:pt x="134175" y="92659"/>
                  </a:lnTo>
                  <a:lnTo>
                    <a:pt x="142163" y="92659"/>
                  </a:lnTo>
                  <a:lnTo>
                    <a:pt x="142163" y="83058"/>
                  </a:lnTo>
                  <a:close/>
                </a:path>
                <a:path w="228600" h="113665">
                  <a:moveTo>
                    <a:pt x="142163" y="68694"/>
                  </a:moveTo>
                  <a:lnTo>
                    <a:pt x="134175" y="67094"/>
                  </a:lnTo>
                  <a:lnTo>
                    <a:pt x="134175" y="78257"/>
                  </a:lnTo>
                  <a:lnTo>
                    <a:pt x="142163" y="78257"/>
                  </a:lnTo>
                  <a:lnTo>
                    <a:pt x="142163" y="68694"/>
                  </a:lnTo>
                  <a:close/>
                </a:path>
                <a:path w="228600" h="113665">
                  <a:moveTo>
                    <a:pt x="142163" y="54305"/>
                  </a:moveTo>
                  <a:lnTo>
                    <a:pt x="134175" y="52717"/>
                  </a:lnTo>
                  <a:lnTo>
                    <a:pt x="134175" y="63893"/>
                  </a:lnTo>
                  <a:lnTo>
                    <a:pt x="142163" y="63893"/>
                  </a:lnTo>
                  <a:lnTo>
                    <a:pt x="142163" y="54305"/>
                  </a:lnTo>
                  <a:close/>
                </a:path>
                <a:path w="228600" h="113665">
                  <a:moveTo>
                    <a:pt x="142163" y="39928"/>
                  </a:moveTo>
                  <a:lnTo>
                    <a:pt x="134175" y="38341"/>
                  </a:lnTo>
                  <a:lnTo>
                    <a:pt x="134175" y="49517"/>
                  </a:lnTo>
                  <a:lnTo>
                    <a:pt x="142163" y="49517"/>
                  </a:lnTo>
                  <a:lnTo>
                    <a:pt x="142163" y="39928"/>
                  </a:lnTo>
                  <a:close/>
                </a:path>
                <a:path w="228600" h="113665">
                  <a:moveTo>
                    <a:pt x="142163" y="25552"/>
                  </a:moveTo>
                  <a:lnTo>
                    <a:pt x="134175" y="25552"/>
                  </a:lnTo>
                  <a:lnTo>
                    <a:pt x="134175" y="35166"/>
                  </a:lnTo>
                  <a:lnTo>
                    <a:pt x="142163" y="36753"/>
                  </a:lnTo>
                  <a:lnTo>
                    <a:pt x="142163" y="25552"/>
                  </a:lnTo>
                  <a:close/>
                </a:path>
                <a:path w="228600" h="113665">
                  <a:moveTo>
                    <a:pt x="142163" y="11201"/>
                  </a:moveTo>
                  <a:lnTo>
                    <a:pt x="134175" y="9588"/>
                  </a:lnTo>
                  <a:lnTo>
                    <a:pt x="134175" y="20751"/>
                  </a:lnTo>
                  <a:lnTo>
                    <a:pt x="142163" y="22339"/>
                  </a:lnTo>
                  <a:lnTo>
                    <a:pt x="142163" y="11201"/>
                  </a:lnTo>
                  <a:close/>
                </a:path>
                <a:path w="228600" h="113665">
                  <a:moveTo>
                    <a:pt x="153339" y="97459"/>
                  </a:moveTo>
                  <a:lnTo>
                    <a:pt x="145376" y="95846"/>
                  </a:lnTo>
                  <a:lnTo>
                    <a:pt x="145376" y="107035"/>
                  </a:lnTo>
                  <a:lnTo>
                    <a:pt x="153339" y="107035"/>
                  </a:lnTo>
                  <a:lnTo>
                    <a:pt x="153339" y="97459"/>
                  </a:lnTo>
                  <a:close/>
                </a:path>
                <a:path w="228600" h="113665">
                  <a:moveTo>
                    <a:pt x="153339" y="83058"/>
                  </a:moveTo>
                  <a:lnTo>
                    <a:pt x="145376" y="83058"/>
                  </a:lnTo>
                  <a:lnTo>
                    <a:pt x="145376" y="94259"/>
                  </a:lnTo>
                  <a:lnTo>
                    <a:pt x="153339" y="94259"/>
                  </a:lnTo>
                  <a:lnTo>
                    <a:pt x="153339" y="83058"/>
                  </a:lnTo>
                  <a:close/>
                </a:path>
                <a:path w="228600" h="113665">
                  <a:moveTo>
                    <a:pt x="153339" y="68694"/>
                  </a:moveTo>
                  <a:lnTo>
                    <a:pt x="145376" y="68694"/>
                  </a:lnTo>
                  <a:lnTo>
                    <a:pt x="145376" y="79883"/>
                  </a:lnTo>
                  <a:lnTo>
                    <a:pt x="153339" y="79883"/>
                  </a:lnTo>
                  <a:lnTo>
                    <a:pt x="153339" y="68694"/>
                  </a:lnTo>
                  <a:close/>
                </a:path>
                <a:path w="228600" h="113665">
                  <a:moveTo>
                    <a:pt x="153339" y="54305"/>
                  </a:moveTo>
                  <a:lnTo>
                    <a:pt x="145376" y="54305"/>
                  </a:lnTo>
                  <a:lnTo>
                    <a:pt x="145376" y="63893"/>
                  </a:lnTo>
                  <a:lnTo>
                    <a:pt x="153339" y="65481"/>
                  </a:lnTo>
                  <a:lnTo>
                    <a:pt x="153339" y="54305"/>
                  </a:lnTo>
                  <a:close/>
                </a:path>
                <a:path w="228600" h="113665">
                  <a:moveTo>
                    <a:pt x="153339" y="39928"/>
                  </a:moveTo>
                  <a:lnTo>
                    <a:pt x="145376" y="39928"/>
                  </a:lnTo>
                  <a:lnTo>
                    <a:pt x="145376" y="49517"/>
                  </a:lnTo>
                  <a:lnTo>
                    <a:pt x="153339" y="51117"/>
                  </a:lnTo>
                  <a:lnTo>
                    <a:pt x="153339" y="39928"/>
                  </a:lnTo>
                  <a:close/>
                </a:path>
                <a:path w="228600" h="113665">
                  <a:moveTo>
                    <a:pt x="153339" y="25552"/>
                  </a:moveTo>
                  <a:lnTo>
                    <a:pt x="145376" y="25552"/>
                  </a:lnTo>
                  <a:lnTo>
                    <a:pt x="145376" y="36741"/>
                  </a:lnTo>
                  <a:lnTo>
                    <a:pt x="153339" y="36741"/>
                  </a:lnTo>
                  <a:lnTo>
                    <a:pt x="153339" y="25552"/>
                  </a:lnTo>
                  <a:close/>
                </a:path>
                <a:path w="228600" h="113665">
                  <a:moveTo>
                    <a:pt x="153339" y="12788"/>
                  </a:moveTo>
                  <a:lnTo>
                    <a:pt x="145376" y="11201"/>
                  </a:lnTo>
                  <a:lnTo>
                    <a:pt x="145376" y="22339"/>
                  </a:lnTo>
                  <a:lnTo>
                    <a:pt x="153339" y="22339"/>
                  </a:lnTo>
                  <a:lnTo>
                    <a:pt x="153339" y="12788"/>
                  </a:lnTo>
                  <a:close/>
                </a:path>
                <a:path w="228600" h="113665">
                  <a:moveTo>
                    <a:pt x="164566" y="97459"/>
                  </a:moveTo>
                  <a:lnTo>
                    <a:pt x="156527" y="97459"/>
                  </a:lnTo>
                  <a:lnTo>
                    <a:pt x="156527" y="108623"/>
                  </a:lnTo>
                  <a:lnTo>
                    <a:pt x="164566" y="108623"/>
                  </a:lnTo>
                  <a:lnTo>
                    <a:pt x="164566" y="97459"/>
                  </a:lnTo>
                  <a:close/>
                </a:path>
                <a:path w="228600" h="113665">
                  <a:moveTo>
                    <a:pt x="164566" y="83058"/>
                  </a:moveTo>
                  <a:lnTo>
                    <a:pt x="156527" y="83058"/>
                  </a:lnTo>
                  <a:lnTo>
                    <a:pt x="156527" y="94259"/>
                  </a:lnTo>
                  <a:lnTo>
                    <a:pt x="164566" y="94259"/>
                  </a:lnTo>
                  <a:lnTo>
                    <a:pt x="164566" y="83058"/>
                  </a:lnTo>
                  <a:close/>
                </a:path>
                <a:path w="228600" h="113665">
                  <a:moveTo>
                    <a:pt x="164566" y="70307"/>
                  </a:moveTo>
                  <a:lnTo>
                    <a:pt x="156540" y="68694"/>
                  </a:lnTo>
                  <a:lnTo>
                    <a:pt x="156540" y="79883"/>
                  </a:lnTo>
                  <a:lnTo>
                    <a:pt x="164566" y="79883"/>
                  </a:lnTo>
                  <a:lnTo>
                    <a:pt x="164566" y="70307"/>
                  </a:lnTo>
                  <a:close/>
                </a:path>
                <a:path w="228600" h="113665">
                  <a:moveTo>
                    <a:pt x="164566" y="55905"/>
                  </a:moveTo>
                  <a:lnTo>
                    <a:pt x="156540" y="54305"/>
                  </a:lnTo>
                  <a:lnTo>
                    <a:pt x="156540" y="65481"/>
                  </a:lnTo>
                  <a:lnTo>
                    <a:pt x="164566" y="65481"/>
                  </a:lnTo>
                  <a:lnTo>
                    <a:pt x="164566" y="55905"/>
                  </a:lnTo>
                  <a:close/>
                </a:path>
                <a:path w="228600" h="113665">
                  <a:moveTo>
                    <a:pt x="164566" y="41529"/>
                  </a:moveTo>
                  <a:lnTo>
                    <a:pt x="156540" y="39928"/>
                  </a:lnTo>
                  <a:lnTo>
                    <a:pt x="156540" y="51117"/>
                  </a:lnTo>
                  <a:lnTo>
                    <a:pt x="164566" y="51117"/>
                  </a:lnTo>
                  <a:lnTo>
                    <a:pt x="164566" y="41529"/>
                  </a:lnTo>
                  <a:close/>
                </a:path>
                <a:path w="228600" h="113665">
                  <a:moveTo>
                    <a:pt x="164566" y="27139"/>
                  </a:moveTo>
                  <a:lnTo>
                    <a:pt x="156540" y="25552"/>
                  </a:lnTo>
                  <a:lnTo>
                    <a:pt x="156540" y="36753"/>
                  </a:lnTo>
                  <a:lnTo>
                    <a:pt x="164566" y="36753"/>
                  </a:lnTo>
                  <a:lnTo>
                    <a:pt x="164566" y="27139"/>
                  </a:lnTo>
                  <a:close/>
                </a:path>
                <a:path w="228600" h="113665">
                  <a:moveTo>
                    <a:pt x="164566" y="12788"/>
                  </a:moveTo>
                  <a:lnTo>
                    <a:pt x="156540" y="12788"/>
                  </a:lnTo>
                  <a:lnTo>
                    <a:pt x="156540" y="22339"/>
                  </a:lnTo>
                  <a:lnTo>
                    <a:pt x="164566" y="23939"/>
                  </a:lnTo>
                  <a:lnTo>
                    <a:pt x="164566" y="12788"/>
                  </a:lnTo>
                  <a:close/>
                </a:path>
                <a:path w="228600" h="113665">
                  <a:moveTo>
                    <a:pt x="175729" y="99047"/>
                  </a:moveTo>
                  <a:lnTo>
                    <a:pt x="167716" y="97459"/>
                  </a:lnTo>
                  <a:lnTo>
                    <a:pt x="167716" y="108623"/>
                  </a:lnTo>
                  <a:lnTo>
                    <a:pt x="175729" y="108623"/>
                  </a:lnTo>
                  <a:lnTo>
                    <a:pt x="175729" y="99047"/>
                  </a:lnTo>
                  <a:close/>
                </a:path>
                <a:path w="228600" h="113665">
                  <a:moveTo>
                    <a:pt x="175729" y="84658"/>
                  </a:moveTo>
                  <a:lnTo>
                    <a:pt x="167716" y="83058"/>
                  </a:lnTo>
                  <a:lnTo>
                    <a:pt x="167716" y="94259"/>
                  </a:lnTo>
                  <a:lnTo>
                    <a:pt x="175729" y="94259"/>
                  </a:lnTo>
                  <a:lnTo>
                    <a:pt x="175729" y="84658"/>
                  </a:lnTo>
                  <a:close/>
                </a:path>
                <a:path w="228600" h="113665">
                  <a:moveTo>
                    <a:pt x="175729" y="70307"/>
                  </a:moveTo>
                  <a:lnTo>
                    <a:pt x="167716" y="70307"/>
                  </a:lnTo>
                  <a:lnTo>
                    <a:pt x="167716" y="81483"/>
                  </a:lnTo>
                  <a:lnTo>
                    <a:pt x="175729" y="81483"/>
                  </a:lnTo>
                  <a:lnTo>
                    <a:pt x="175729" y="70307"/>
                  </a:lnTo>
                  <a:close/>
                </a:path>
                <a:path w="228600" h="113665">
                  <a:moveTo>
                    <a:pt x="175729" y="55905"/>
                  </a:moveTo>
                  <a:lnTo>
                    <a:pt x="167716" y="55905"/>
                  </a:lnTo>
                  <a:lnTo>
                    <a:pt x="167716" y="67094"/>
                  </a:lnTo>
                  <a:lnTo>
                    <a:pt x="175729" y="67094"/>
                  </a:lnTo>
                  <a:lnTo>
                    <a:pt x="175729" y="55905"/>
                  </a:lnTo>
                  <a:close/>
                </a:path>
                <a:path w="228600" h="113665">
                  <a:moveTo>
                    <a:pt x="175729" y="41529"/>
                  </a:moveTo>
                  <a:lnTo>
                    <a:pt x="167716" y="41529"/>
                  </a:lnTo>
                  <a:lnTo>
                    <a:pt x="167716" y="51117"/>
                  </a:lnTo>
                  <a:lnTo>
                    <a:pt x="175729" y="52717"/>
                  </a:lnTo>
                  <a:lnTo>
                    <a:pt x="175729" y="41529"/>
                  </a:lnTo>
                  <a:close/>
                </a:path>
                <a:path w="228600" h="113665">
                  <a:moveTo>
                    <a:pt x="175729" y="27139"/>
                  </a:moveTo>
                  <a:lnTo>
                    <a:pt x="167716" y="27139"/>
                  </a:lnTo>
                  <a:lnTo>
                    <a:pt x="167716" y="36753"/>
                  </a:lnTo>
                  <a:lnTo>
                    <a:pt x="175729" y="38341"/>
                  </a:lnTo>
                  <a:lnTo>
                    <a:pt x="175729" y="27139"/>
                  </a:lnTo>
                  <a:close/>
                </a:path>
                <a:path w="228600" h="113665">
                  <a:moveTo>
                    <a:pt x="175729" y="12788"/>
                  </a:moveTo>
                  <a:lnTo>
                    <a:pt x="167716" y="12788"/>
                  </a:lnTo>
                  <a:lnTo>
                    <a:pt x="167716" y="23952"/>
                  </a:lnTo>
                  <a:lnTo>
                    <a:pt x="175729" y="23952"/>
                  </a:lnTo>
                  <a:lnTo>
                    <a:pt x="175729" y="12788"/>
                  </a:lnTo>
                  <a:close/>
                </a:path>
                <a:path w="228600" h="113665">
                  <a:moveTo>
                    <a:pt x="185318" y="99047"/>
                  </a:moveTo>
                  <a:lnTo>
                    <a:pt x="177304" y="99047"/>
                  </a:lnTo>
                  <a:lnTo>
                    <a:pt x="177304" y="110223"/>
                  </a:lnTo>
                  <a:lnTo>
                    <a:pt x="185318" y="110223"/>
                  </a:lnTo>
                  <a:lnTo>
                    <a:pt x="185318" y="99047"/>
                  </a:lnTo>
                  <a:close/>
                </a:path>
                <a:path w="228600" h="113665">
                  <a:moveTo>
                    <a:pt x="185318" y="84658"/>
                  </a:moveTo>
                  <a:lnTo>
                    <a:pt x="177304" y="84658"/>
                  </a:lnTo>
                  <a:lnTo>
                    <a:pt x="177304" y="95846"/>
                  </a:lnTo>
                  <a:lnTo>
                    <a:pt x="185318" y="95846"/>
                  </a:lnTo>
                  <a:lnTo>
                    <a:pt x="185318" y="84658"/>
                  </a:lnTo>
                  <a:close/>
                </a:path>
                <a:path w="228600" h="113665">
                  <a:moveTo>
                    <a:pt x="185318" y="71894"/>
                  </a:moveTo>
                  <a:lnTo>
                    <a:pt x="177304" y="70307"/>
                  </a:lnTo>
                  <a:lnTo>
                    <a:pt x="177304" y="81470"/>
                  </a:lnTo>
                  <a:lnTo>
                    <a:pt x="185318" y="81470"/>
                  </a:lnTo>
                  <a:lnTo>
                    <a:pt x="185318" y="71894"/>
                  </a:lnTo>
                  <a:close/>
                </a:path>
                <a:path w="228600" h="113665">
                  <a:moveTo>
                    <a:pt x="185318" y="57518"/>
                  </a:moveTo>
                  <a:lnTo>
                    <a:pt x="177304" y="55905"/>
                  </a:lnTo>
                  <a:lnTo>
                    <a:pt x="177304" y="67094"/>
                  </a:lnTo>
                  <a:lnTo>
                    <a:pt x="185318" y="67094"/>
                  </a:lnTo>
                  <a:lnTo>
                    <a:pt x="185318" y="57518"/>
                  </a:lnTo>
                  <a:close/>
                </a:path>
                <a:path w="228600" h="113665">
                  <a:moveTo>
                    <a:pt x="185318" y="43129"/>
                  </a:moveTo>
                  <a:lnTo>
                    <a:pt x="177304" y="41529"/>
                  </a:lnTo>
                  <a:lnTo>
                    <a:pt x="177304" y="52717"/>
                  </a:lnTo>
                  <a:lnTo>
                    <a:pt x="185318" y="52717"/>
                  </a:lnTo>
                  <a:lnTo>
                    <a:pt x="185318" y="43129"/>
                  </a:lnTo>
                  <a:close/>
                </a:path>
                <a:path w="228600" h="113665">
                  <a:moveTo>
                    <a:pt x="185318" y="28740"/>
                  </a:moveTo>
                  <a:lnTo>
                    <a:pt x="177304" y="27139"/>
                  </a:lnTo>
                  <a:lnTo>
                    <a:pt x="177304" y="38341"/>
                  </a:lnTo>
                  <a:lnTo>
                    <a:pt x="185318" y="38341"/>
                  </a:lnTo>
                  <a:lnTo>
                    <a:pt x="185318" y="28740"/>
                  </a:lnTo>
                  <a:close/>
                </a:path>
                <a:path w="228600" h="113665">
                  <a:moveTo>
                    <a:pt x="185318" y="14376"/>
                  </a:moveTo>
                  <a:lnTo>
                    <a:pt x="177304" y="12788"/>
                  </a:lnTo>
                  <a:lnTo>
                    <a:pt x="177304" y="25552"/>
                  </a:lnTo>
                  <a:lnTo>
                    <a:pt x="185318" y="25552"/>
                  </a:lnTo>
                  <a:lnTo>
                    <a:pt x="185318" y="14376"/>
                  </a:lnTo>
                  <a:close/>
                </a:path>
                <a:path w="228600" h="113665">
                  <a:moveTo>
                    <a:pt x="196519" y="100634"/>
                  </a:moveTo>
                  <a:lnTo>
                    <a:pt x="188468" y="99047"/>
                  </a:lnTo>
                  <a:lnTo>
                    <a:pt x="188468" y="110223"/>
                  </a:lnTo>
                  <a:lnTo>
                    <a:pt x="196519" y="110223"/>
                  </a:lnTo>
                  <a:lnTo>
                    <a:pt x="196519" y="100634"/>
                  </a:lnTo>
                  <a:close/>
                </a:path>
                <a:path w="228600" h="113665">
                  <a:moveTo>
                    <a:pt x="196519" y="86245"/>
                  </a:moveTo>
                  <a:lnTo>
                    <a:pt x="188468" y="84658"/>
                  </a:lnTo>
                  <a:lnTo>
                    <a:pt x="188468" y="95846"/>
                  </a:lnTo>
                  <a:lnTo>
                    <a:pt x="196519" y="95846"/>
                  </a:lnTo>
                  <a:lnTo>
                    <a:pt x="196519" y="86245"/>
                  </a:lnTo>
                  <a:close/>
                </a:path>
                <a:path w="228600" h="113665">
                  <a:moveTo>
                    <a:pt x="196519" y="71894"/>
                  </a:moveTo>
                  <a:lnTo>
                    <a:pt x="188468" y="71894"/>
                  </a:lnTo>
                  <a:lnTo>
                    <a:pt x="188468" y="83070"/>
                  </a:lnTo>
                  <a:lnTo>
                    <a:pt x="196519" y="83070"/>
                  </a:lnTo>
                  <a:lnTo>
                    <a:pt x="196519" y="71894"/>
                  </a:lnTo>
                  <a:close/>
                </a:path>
                <a:path w="228600" h="113665">
                  <a:moveTo>
                    <a:pt x="196519" y="57518"/>
                  </a:moveTo>
                  <a:lnTo>
                    <a:pt x="188468" y="57518"/>
                  </a:lnTo>
                  <a:lnTo>
                    <a:pt x="188468" y="68694"/>
                  </a:lnTo>
                  <a:lnTo>
                    <a:pt x="196519" y="68694"/>
                  </a:lnTo>
                  <a:lnTo>
                    <a:pt x="196519" y="57518"/>
                  </a:lnTo>
                  <a:close/>
                </a:path>
                <a:path w="228600" h="113665">
                  <a:moveTo>
                    <a:pt x="196519" y="43129"/>
                  </a:moveTo>
                  <a:lnTo>
                    <a:pt x="188468" y="43129"/>
                  </a:lnTo>
                  <a:lnTo>
                    <a:pt x="188468" y="54305"/>
                  </a:lnTo>
                  <a:lnTo>
                    <a:pt x="196519" y="54305"/>
                  </a:lnTo>
                  <a:lnTo>
                    <a:pt x="196519" y="43129"/>
                  </a:lnTo>
                  <a:close/>
                </a:path>
                <a:path w="228600" h="113665">
                  <a:moveTo>
                    <a:pt x="196519" y="28740"/>
                  </a:moveTo>
                  <a:lnTo>
                    <a:pt x="188468" y="28740"/>
                  </a:lnTo>
                  <a:lnTo>
                    <a:pt x="188468" y="39916"/>
                  </a:lnTo>
                  <a:lnTo>
                    <a:pt x="196519" y="39916"/>
                  </a:lnTo>
                  <a:lnTo>
                    <a:pt x="196519" y="28740"/>
                  </a:lnTo>
                  <a:close/>
                </a:path>
                <a:path w="228600" h="113665">
                  <a:moveTo>
                    <a:pt x="196519" y="14376"/>
                  </a:moveTo>
                  <a:lnTo>
                    <a:pt x="188468" y="14376"/>
                  </a:lnTo>
                  <a:lnTo>
                    <a:pt x="188468" y="25552"/>
                  </a:lnTo>
                  <a:lnTo>
                    <a:pt x="196519" y="25552"/>
                  </a:lnTo>
                  <a:lnTo>
                    <a:pt x="196519" y="14376"/>
                  </a:lnTo>
                  <a:close/>
                </a:path>
                <a:path w="228600" h="113665">
                  <a:moveTo>
                    <a:pt x="207695" y="100634"/>
                  </a:moveTo>
                  <a:lnTo>
                    <a:pt x="199694" y="100634"/>
                  </a:lnTo>
                  <a:lnTo>
                    <a:pt x="199694" y="110223"/>
                  </a:lnTo>
                  <a:lnTo>
                    <a:pt x="207695" y="111823"/>
                  </a:lnTo>
                  <a:lnTo>
                    <a:pt x="207695" y="100634"/>
                  </a:lnTo>
                  <a:close/>
                </a:path>
                <a:path w="228600" h="113665">
                  <a:moveTo>
                    <a:pt x="207695" y="86245"/>
                  </a:moveTo>
                  <a:lnTo>
                    <a:pt x="199694" y="86245"/>
                  </a:lnTo>
                  <a:lnTo>
                    <a:pt x="199694" y="95846"/>
                  </a:lnTo>
                  <a:lnTo>
                    <a:pt x="207695" y="97459"/>
                  </a:lnTo>
                  <a:lnTo>
                    <a:pt x="207695" y="86245"/>
                  </a:lnTo>
                  <a:close/>
                </a:path>
                <a:path w="228600" h="113665">
                  <a:moveTo>
                    <a:pt x="207695" y="71894"/>
                  </a:moveTo>
                  <a:lnTo>
                    <a:pt x="199694" y="71894"/>
                  </a:lnTo>
                  <a:lnTo>
                    <a:pt x="199694" y="83070"/>
                  </a:lnTo>
                  <a:lnTo>
                    <a:pt x="207695" y="83070"/>
                  </a:lnTo>
                  <a:lnTo>
                    <a:pt x="207695" y="71894"/>
                  </a:lnTo>
                  <a:close/>
                </a:path>
                <a:path w="228600" h="113665">
                  <a:moveTo>
                    <a:pt x="207695" y="59105"/>
                  </a:moveTo>
                  <a:lnTo>
                    <a:pt x="199694" y="57518"/>
                  </a:lnTo>
                  <a:lnTo>
                    <a:pt x="199694" y="68694"/>
                  </a:lnTo>
                  <a:lnTo>
                    <a:pt x="207695" y="68694"/>
                  </a:lnTo>
                  <a:lnTo>
                    <a:pt x="207695" y="59105"/>
                  </a:lnTo>
                  <a:close/>
                </a:path>
                <a:path w="228600" h="113665">
                  <a:moveTo>
                    <a:pt x="207695" y="44729"/>
                  </a:moveTo>
                  <a:lnTo>
                    <a:pt x="199694" y="43129"/>
                  </a:lnTo>
                  <a:lnTo>
                    <a:pt x="199694" y="54305"/>
                  </a:lnTo>
                  <a:lnTo>
                    <a:pt x="207695" y="54305"/>
                  </a:lnTo>
                  <a:lnTo>
                    <a:pt x="207695" y="44729"/>
                  </a:lnTo>
                  <a:close/>
                </a:path>
                <a:path w="228600" h="113665">
                  <a:moveTo>
                    <a:pt x="207695" y="30327"/>
                  </a:moveTo>
                  <a:lnTo>
                    <a:pt x="199694" y="28740"/>
                  </a:lnTo>
                  <a:lnTo>
                    <a:pt x="199694" y="39928"/>
                  </a:lnTo>
                  <a:lnTo>
                    <a:pt x="207695" y="41529"/>
                  </a:lnTo>
                  <a:lnTo>
                    <a:pt x="207695" y="30327"/>
                  </a:lnTo>
                  <a:close/>
                </a:path>
                <a:path w="228600" h="113665">
                  <a:moveTo>
                    <a:pt x="207695" y="15963"/>
                  </a:moveTo>
                  <a:lnTo>
                    <a:pt x="199694" y="14376"/>
                  </a:lnTo>
                  <a:lnTo>
                    <a:pt x="199694" y="25552"/>
                  </a:lnTo>
                  <a:lnTo>
                    <a:pt x="207695" y="27139"/>
                  </a:lnTo>
                  <a:lnTo>
                    <a:pt x="207695" y="15963"/>
                  </a:lnTo>
                  <a:close/>
                </a:path>
                <a:path w="228600" h="113665">
                  <a:moveTo>
                    <a:pt x="217271" y="102235"/>
                  </a:moveTo>
                  <a:lnTo>
                    <a:pt x="210908" y="100634"/>
                  </a:lnTo>
                  <a:lnTo>
                    <a:pt x="210908" y="111823"/>
                  </a:lnTo>
                  <a:lnTo>
                    <a:pt x="217271" y="111823"/>
                  </a:lnTo>
                  <a:lnTo>
                    <a:pt x="217271" y="102235"/>
                  </a:lnTo>
                  <a:close/>
                </a:path>
                <a:path w="228600" h="113665">
                  <a:moveTo>
                    <a:pt x="217271" y="87858"/>
                  </a:moveTo>
                  <a:lnTo>
                    <a:pt x="210908" y="86245"/>
                  </a:lnTo>
                  <a:lnTo>
                    <a:pt x="210908" y="97459"/>
                  </a:lnTo>
                  <a:lnTo>
                    <a:pt x="217271" y="97459"/>
                  </a:lnTo>
                  <a:lnTo>
                    <a:pt x="217271" y="87858"/>
                  </a:lnTo>
                  <a:close/>
                </a:path>
                <a:path w="228600" h="113665">
                  <a:moveTo>
                    <a:pt x="217271" y="73494"/>
                  </a:moveTo>
                  <a:lnTo>
                    <a:pt x="210908" y="71894"/>
                  </a:lnTo>
                  <a:lnTo>
                    <a:pt x="210908" y="83058"/>
                  </a:lnTo>
                  <a:lnTo>
                    <a:pt x="217271" y="83058"/>
                  </a:lnTo>
                  <a:lnTo>
                    <a:pt x="217271" y="73494"/>
                  </a:lnTo>
                  <a:close/>
                </a:path>
                <a:path w="228600" h="113665">
                  <a:moveTo>
                    <a:pt x="217271" y="59105"/>
                  </a:moveTo>
                  <a:lnTo>
                    <a:pt x="210908" y="59105"/>
                  </a:lnTo>
                  <a:lnTo>
                    <a:pt x="210908" y="70281"/>
                  </a:lnTo>
                  <a:lnTo>
                    <a:pt x="217271" y="70281"/>
                  </a:lnTo>
                  <a:lnTo>
                    <a:pt x="217271" y="59105"/>
                  </a:lnTo>
                  <a:close/>
                </a:path>
                <a:path w="228600" h="113665">
                  <a:moveTo>
                    <a:pt x="217271" y="44729"/>
                  </a:moveTo>
                  <a:lnTo>
                    <a:pt x="210908" y="44729"/>
                  </a:lnTo>
                  <a:lnTo>
                    <a:pt x="210908" y="55905"/>
                  </a:lnTo>
                  <a:lnTo>
                    <a:pt x="217271" y="55905"/>
                  </a:lnTo>
                  <a:lnTo>
                    <a:pt x="217271" y="44729"/>
                  </a:lnTo>
                  <a:close/>
                </a:path>
                <a:path w="228600" h="113665">
                  <a:moveTo>
                    <a:pt x="217271" y="30327"/>
                  </a:moveTo>
                  <a:lnTo>
                    <a:pt x="210908" y="30327"/>
                  </a:lnTo>
                  <a:lnTo>
                    <a:pt x="210908" y="41516"/>
                  </a:lnTo>
                  <a:lnTo>
                    <a:pt x="217271" y="41516"/>
                  </a:lnTo>
                  <a:lnTo>
                    <a:pt x="217271" y="30327"/>
                  </a:lnTo>
                  <a:close/>
                </a:path>
                <a:path w="228600" h="113665">
                  <a:moveTo>
                    <a:pt x="217271" y="17551"/>
                  </a:moveTo>
                  <a:lnTo>
                    <a:pt x="210908" y="15963"/>
                  </a:lnTo>
                  <a:lnTo>
                    <a:pt x="210908" y="27139"/>
                  </a:lnTo>
                  <a:lnTo>
                    <a:pt x="217271" y="27139"/>
                  </a:lnTo>
                  <a:lnTo>
                    <a:pt x="217271" y="17551"/>
                  </a:lnTo>
                  <a:close/>
                </a:path>
                <a:path w="228600" h="113665">
                  <a:moveTo>
                    <a:pt x="228447" y="102235"/>
                  </a:moveTo>
                  <a:lnTo>
                    <a:pt x="220484" y="102235"/>
                  </a:lnTo>
                  <a:lnTo>
                    <a:pt x="220484" y="111823"/>
                  </a:lnTo>
                  <a:lnTo>
                    <a:pt x="228447" y="113411"/>
                  </a:lnTo>
                  <a:lnTo>
                    <a:pt x="228447" y="102235"/>
                  </a:lnTo>
                  <a:close/>
                </a:path>
                <a:path w="228600" h="113665">
                  <a:moveTo>
                    <a:pt x="228447" y="87858"/>
                  </a:moveTo>
                  <a:lnTo>
                    <a:pt x="220484" y="87858"/>
                  </a:lnTo>
                  <a:lnTo>
                    <a:pt x="220484" y="97459"/>
                  </a:lnTo>
                  <a:lnTo>
                    <a:pt x="228447" y="99047"/>
                  </a:lnTo>
                  <a:lnTo>
                    <a:pt x="228447" y="87858"/>
                  </a:lnTo>
                  <a:close/>
                </a:path>
                <a:path w="228600" h="113665">
                  <a:moveTo>
                    <a:pt x="228447" y="73494"/>
                  </a:moveTo>
                  <a:lnTo>
                    <a:pt x="220484" y="73494"/>
                  </a:lnTo>
                  <a:lnTo>
                    <a:pt x="220484" y="83058"/>
                  </a:lnTo>
                  <a:lnTo>
                    <a:pt x="228447" y="84658"/>
                  </a:lnTo>
                  <a:lnTo>
                    <a:pt x="228447" y="73494"/>
                  </a:lnTo>
                  <a:close/>
                </a:path>
                <a:path w="228600" h="113665">
                  <a:moveTo>
                    <a:pt x="228447" y="59105"/>
                  </a:moveTo>
                  <a:lnTo>
                    <a:pt x="220484" y="59105"/>
                  </a:lnTo>
                  <a:lnTo>
                    <a:pt x="220484" y="70281"/>
                  </a:lnTo>
                  <a:lnTo>
                    <a:pt x="228447" y="70281"/>
                  </a:lnTo>
                  <a:lnTo>
                    <a:pt x="228447" y="59105"/>
                  </a:lnTo>
                  <a:close/>
                </a:path>
                <a:path w="228600" h="113665">
                  <a:moveTo>
                    <a:pt x="228447" y="46316"/>
                  </a:moveTo>
                  <a:lnTo>
                    <a:pt x="220484" y="44729"/>
                  </a:lnTo>
                  <a:lnTo>
                    <a:pt x="220484" y="55905"/>
                  </a:lnTo>
                  <a:lnTo>
                    <a:pt x="228447" y="57518"/>
                  </a:lnTo>
                  <a:lnTo>
                    <a:pt x="228447" y="46316"/>
                  </a:lnTo>
                  <a:close/>
                </a:path>
                <a:path w="228600" h="113665">
                  <a:moveTo>
                    <a:pt x="228447" y="31940"/>
                  </a:moveTo>
                  <a:lnTo>
                    <a:pt x="220484" y="31940"/>
                  </a:lnTo>
                  <a:lnTo>
                    <a:pt x="220484" y="41529"/>
                  </a:lnTo>
                  <a:lnTo>
                    <a:pt x="228447" y="43129"/>
                  </a:lnTo>
                  <a:lnTo>
                    <a:pt x="228447" y="31940"/>
                  </a:lnTo>
                  <a:close/>
                </a:path>
                <a:path w="228600" h="113665">
                  <a:moveTo>
                    <a:pt x="228447" y="17551"/>
                  </a:moveTo>
                  <a:lnTo>
                    <a:pt x="220484" y="17551"/>
                  </a:lnTo>
                  <a:lnTo>
                    <a:pt x="220484" y="27139"/>
                  </a:lnTo>
                  <a:lnTo>
                    <a:pt x="228447" y="28740"/>
                  </a:lnTo>
                  <a:lnTo>
                    <a:pt x="228447" y="175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5448071" y="6723938"/>
              <a:ext cx="240029" cy="116839"/>
            </a:xfrm>
            <a:custGeom>
              <a:avLst/>
              <a:gdLst/>
              <a:ahLst/>
              <a:cxnLst/>
              <a:rect l="l" t="t" r="r" b="b"/>
              <a:pathLst>
                <a:path w="240029" h="116840">
                  <a:moveTo>
                    <a:pt x="9613" y="1612"/>
                  </a:moveTo>
                  <a:lnTo>
                    <a:pt x="0" y="0"/>
                  </a:lnTo>
                  <a:lnTo>
                    <a:pt x="0" y="11214"/>
                  </a:lnTo>
                  <a:lnTo>
                    <a:pt x="9613" y="12801"/>
                  </a:lnTo>
                  <a:lnTo>
                    <a:pt x="9613" y="1612"/>
                  </a:lnTo>
                  <a:close/>
                </a:path>
                <a:path w="240029" h="116840">
                  <a:moveTo>
                    <a:pt x="137414" y="99072"/>
                  </a:moveTo>
                  <a:lnTo>
                    <a:pt x="127838" y="99072"/>
                  </a:lnTo>
                  <a:lnTo>
                    <a:pt x="127838" y="110261"/>
                  </a:lnTo>
                  <a:lnTo>
                    <a:pt x="137414" y="110261"/>
                  </a:lnTo>
                  <a:lnTo>
                    <a:pt x="137414" y="99072"/>
                  </a:lnTo>
                  <a:close/>
                </a:path>
                <a:path w="240029" h="116840">
                  <a:moveTo>
                    <a:pt x="137414" y="84709"/>
                  </a:moveTo>
                  <a:lnTo>
                    <a:pt x="127838" y="83108"/>
                  </a:lnTo>
                  <a:lnTo>
                    <a:pt x="127838" y="94272"/>
                  </a:lnTo>
                  <a:lnTo>
                    <a:pt x="137414" y="95872"/>
                  </a:lnTo>
                  <a:lnTo>
                    <a:pt x="137414" y="84709"/>
                  </a:lnTo>
                  <a:close/>
                </a:path>
                <a:path w="240029" h="116840">
                  <a:moveTo>
                    <a:pt x="137414" y="70319"/>
                  </a:moveTo>
                  <a:lnTo>
                    <a:pt x="127838" y="68732"/>
                  </a:lnTo>
                  <a:lnTo>
                    <a:pt x="127838" y="79908"/>
                  </a:lnTo>
                  <a:lnTo>
                    <a:pt x="137414" y="81521"/>
                  </a:lnTo>
                  <a:lnTo>
                    <a:pt x="137414" y="70319"/>
                  </a:lnTo>
                  <a:close/>
                </a:path>
                <a:path w="240029" h="116840">
                  <a:moveTo>
                    <a:pt x="137414" y="55943"/>
                  </a:moveTo>
                  <a:lnTo>
                    <a:pt x="127838" y="54343"/>
                  </a:lnTo>
                  <a:lnTo>
                    <a:pt x="127838" y="65519"/>
                  </a:lnTo>
                  <a:lnTo>
                    <a:pt x="137414" y="67119"/>
                  </a:lnTo>
                  <a:lnTo>
                    <a:pt x="137414" y="55943"/>
                  </a:lnTo>
                  <a:close/>
                </a:path>
                <a:path w="240029" h="116840">
                  <a:moveTo>
                    <a:pt x="137414" y="39954"/>
                  </a:moveTo>
                  <a:lnTo>
                    <a:pt x="127838" y="39954"/>
                  </a:lnTo>
                  <a:lnTo>
                    <a:pt x="127838" y="51130"/>
                  </a:lnTo>
                  <a:lnTo>
                    <a:pt x="137414" y="51130"/>
                  </a:lnTo>
                  <a:lnTo>
                    <a:pt x="137414" y="39954"/>
                  </a:lnTo>
                  <a:close/>
                </a:path>
                <a:path w="240029" h="116840">
                  <a:moveTo>
                    <a:pt x="137414" y="25590"/>
                  </a:moveTo>
                  <a:lnTo>
                    <a:pt x="127838" y="25590"/>
                  </a:lnTo>
                  <a:lnTo>
                    <a:pt x="127838" y="36766"/>
                  </a:lnTo>
                  <a:lnTo>
                    <a:pt x="137414" y="36766"/>
                  </a:lnTo>
                  <a:lnTo>
                    <a:pt x="137414" y="25590"/>
                  </a:lnTo>
                  <a:close/>
                </a:path>
                <a:path w="240029" h="116840">
                  <a:moveTo>
                    <a:pt x="137414" y="11214"/>
                  </a:moveTo>
                  <a:lnTo>
                    <a:pt x="127838" y="11214"/>
                  </a:lnTo>
                  <a:lnTo>
                    <a:pt x="127838" y="22402"/>
                  </a:lnTo>
                  <a:lnTo>
                    <a:pt x="137414" y="22402"/>
                  </a:lnTo>
                  <a:lnTo>
                    <a:pt x="137414" y="11214"/>
                  </a:lnTo>
                  <a:close/>
                </a:path>
                <a:path w="240029" h="116840">
                  <a:moveTo>
                    <a:pt x="148590" y="99072"/>
                  </a:moveTo>
                  <a:lnTo>
                    <a:pt x="139014" y="99072"/>
                  </a:lnTo>
                  <a:lnTo>
                    <a:pt x="139014" y="110261"/>
                  </a:lnTo>
                  <a:lnTo>
                    <a:pt x="148590" y="110261"/>
                  </a:lnTo>
                  <a:lnTo>
                    <a:pt x="148590" y="99072"/>
                  </a:lnTo>
                  <a:close/>
                </a:path>
                <a:path w="240029" h="116840">
                  <a:moveTo>
                    <a:pt x="148590" y="84709"/>
                  </a:moveTo>
                  <a:lnTo>
                    <a:pt x="139014" y="84709"/>
                  </a:lnTo>
                  <a:lnTo>
                    <a:pt x="139014" y="95872"/>
                  </a:lnTo>
                  <a:lnTo>
                    <a:pt x="148590" y="95872"/>
                  </a:lnTo>
                  <a:lnTo>
                    <a:pt x="148590" y="84709"/>
                  </a:lnTo>
                  <a:close/>
                </a:path>
                <a:path w="240029" h="116840">
                  <a:moveTo>
                    <a:pt x="148590" y="70319"/>
                  </a:moveTo>
                  <a:lnTo>
                    <a:pt x="139014" y="70319"/>
                  </a:lnTo>
                  <a:lnTo>
                    <a:pt x="139014" y="81495"/>
                  </a:lnTo>
                  <a:lnTo>
                    <a:pt x="148590" y="81495"/>
                  </a:lnTo>
                  <a:lnTo>
                    <a:pt x="148590" y="70319"/>
                  </a:lnTo>
                  <a:close/>
                </a:path>
                <a:path w="240029" h="116840">
                  <a:moveTo>
                    <a:pt x="148590" y="55943"/>
                  </a:moveTo>
                  <a:lnTo>
                    <a:pt x="139014" y="55943"/>
                  </a:lnTo>
                  <a:lnTo>
                    <a:pt x="139014" y="67119"/>
                  </a:lnTo>
                  <a:lnTo>
                    <a:pt x="148590" y="67119"/>
                  </a:lnTo>
                  <a:lnTo>
                    <a:pt x="148590" y="55943"/>
                  </a:lnTo>
                  <a:close/>
                </a:path>
                <a:path w="240029" h="116840">
                  <a:moveTo>
                    <a:pt x="148590" y="41541"/>
                  </a:moveTo>
                  <a:lnTo>
                    <a:pt x="139014" y="39954"/>
                  </a:lnTo>
                  <a:lnTo>
                    <a:pt x="139014" y="51142"/>
                  </a:lnTo>
                  <a:lnTo>
                    <a:pt x="148590" y="52743"/>
                  </a:lnTo>
                  <a:lnTo>
                    <a:pt x="148590" y="41541"/>
                  </a:lnTo>
                  <a:close/>
                </a:path>
                <a:path w="240029" h="116840">
                  <a:moveTo>
                    <a:pt x="148590" y="27178"/>
                  </a:moveTo>
                  <a:lnTo>
                    <a:pt x="139014" y="25590"/>
                  </a:lnTo>
                  <a:lnTo>
                    <a:pt x="139014" y="36766"/>
                  </a:lnTo>
                  <a:lnTo>
                    <a:pt x="148590" y="38354"/>
                  </a:lnTo>
                  <a:lnTo>
                    <a:pt x="148590" y="27178"/>
                  </a:lnTo>
                  <a:close/>
                </a:path>
                <a:path w="240029" h="116840">
                  <a:moveTo>
                    <a:pt x="148590" y="12801"/>
                  </a:moveTo>
                  <a:lnTo>
                    <a:pt x="139014" y="11214"/>
                  </a:lnTo>
                  <a:lnTo>
                    <a:pt x="139014" y="22415"/>
                  </a:lnTo>
                  <a:lnTo>
                    <a:pt x="148590" y="24003"/>
                  </a:lnTo>
                  <a:lnTo>
                    <a:pt x="148590" y="12801"/>
                  </a:lnTo>
                  <a:close/>
                </a:path>
                <a:path w="240029" h="116840">
                  <a:moveTo>
                    <a:pt x="159778" y="100672"/>
                  </a:moveTo>
                  <a:lnTo>
                    <a:pt x="151765" y="100672"/>
                  </a:lnTo>
                  <a:lnTo>
                    <a:pt x="151765" y="111848"/>
                  </a:lnTo>
                  <a:lnTo>
                    <a:pt x="159778" y="111848"/>
                  </a:lnTo>
                  <a:lnTo>
                    <a:pt x="159778" y="100672"/>
                  </a:lnTo>
                  <a:close/>
                </a:path>
                <a:path w="240029" h="116840">
                  <a:moveTo>
                    <a:pt x="159778" y="86296"/>
                  </a:moveTo>
                  <a:lnTo>
                    <a:pt x="151765" y="84709"/>
                  </a:lnTo>
                  <a:lnTo>
                    <a:pt x="151765" y="95872"/>
                  </a:lnTo>
                  <a:lnTo>
                    <a:pt x="159778" y="97459"/>
                  </a:lnTo>
                  <a:lnTo>
                    <a:pt x="159778" y="86296"/>
                  </a:lnTo>
                  <a:close/>
                </a:path>
                <a:path w="240029" h="116840">
                  <a:moveTo>
                    <a:pt x="159778" y="70319"/>
                  </a:moveTo>
                  <a:lnTo>
                    <a:pt x="151765" y="70319"/>
                  </a:lnTo>
                  <a:lnTo>
                    <a:pt x="151765" y="81521"/>
                  </a:lnTo>
                  <a:lnTo>
                    <a:pt x="159778" y="83108"/>
                  </a:lnTo>
                  <a:lnTo>
                    <a:pt x="159778" y="70319"/>
                  </a:lnTo>
                  <a:close/>
                </a:path>
                <a:path w="240029" h="116840">
                  <a:moveTo>
                    <a:pt x="159778" y="57531"/>
                  </a:moveTo>
                  <a:lnTo>
                    <a:pt x="151765" y="55943"/>
                  </a:lnTo>
                  <a:lnTo>
                    <a:pt x="151765" y="67119"/>
                  </a:lnTo>
                  <a:lnTo>
                    <a:pt x="159778" y="68732"/>
                  </a:lnTo>
                  <a:lnTo>
                    <a:pt x="159778" y="57531"/>
                  </a:lnTo>
                  <a:close/>
                </a:path>
                <a:path w="240029" h="116840">
                  <a:moveTo>
                    <a:pt x="159778" y="41541"/>
                  </a:moveTo>
                  <a:lnTo>
                    <a:pt x="151765" y="41541"/>
                  </a:lnTo>
                  <a:lnTo>
                    <a:pt x="151765" y="52730"/>
                  </a:lnTo>
                  <a:lnTo>
                    <a:pt x="159778" y="52730"/>
                  </a:lnTo>
                  <a:lnTo>
                    <a:pt x="159778" y="41541"/>
                  </a:lnTo>
                  <a:close/>
                </a:path>
                <a:path w="240029" h="116840">
                  <a:moveTo>
                    <a:pt x="159778" y="27178"/>
                  </a:moveTo>
                  <a:lnTo>
                    <a:pt x="151765" y="27178"/>
                  </a:lnTo>
                  <a:lnTo>
                    <a:pt x="151765" y="38354"/>
                  </a:lnTo>
                  <a:lnTo>
                    <a:pt x="159778" y="38354"/>
                  </a:lnTo>
                  <a:lnTo>
                    <a:pt x="159778" y="27178"/>
                  </a:lnTo>
                  <a:close/>
                </a:path>
                <a:path w="240029" h="116840">
                  <a:moveTo>
                    <a:pt x="159778" y="12801"/>
                  </a:moveTo>
                  <a:lnTo>
                    <a:pt x="151765" y="12801"/>
                  </a:lnTo>
                  <a:lnTo>
                    <a:pt x="151765" y="23990"/>
                  </a:lnTo>
                  <a:lnTo>
                    <a:pt x="159778" y="23990"/>
                  </a:lnTo>
                  <a:lnTo>
                    <a:pt x="159778" y="12801"/>
                  </a:lnTo>
                  <a:close/>
                </a:path>
                <a:path w="240029" h="116840">
                  <a:moveTo>
                    <a:pt x="170967" y="100672"/>
                  </a:moveTo>
                  <a:lnTo>
                    <a:pt x="163004" y="100672"/>
                  </a:lnTo>
                  <a:lnTo>
                    <a:pt x="163004" y="111848"/>
                  </a:lnTo>
                  <a:lnTo>
                    <a:pt x="170967" y="111848"/>
                  </a:lnTo>
                  <a:lnTo>
                    <a:pt x="170967" y="100672"/>
                  </a:lnTo>
                  <a:close/>
                </a:path>
                <a:path w="240029" h="116840">
                  <a:moveTo>
                    <a:pt x="170967" y="86296"/>
                  </a:moveTo>
                  <a:lnTo>
                    <a:pt x="163004" y="86296"/>
                  </a:lnTo>
                  <a:lnTo>
                    <a:pt x="163004" y="97459"/>
                  </a:lnTo>
                  <a:lnTo>
                    <a:pt x="170967" y="97459"/>
                  </a:lnTo>
                  <a:lnTo>
                    <a:pt x="170967" y="86296"/>
                  </a:lnTo>
                  <a:close/>
                </a:path>
                <a:path w="240029" h="116840">
                  <a:moveTo>
                    <a:pt x="170967" y="71907"/>
                  </a:moveTo>
                  <a:lnTo>
                    <a:pt x="163004" y="71907"/>
                  </a:lnTo>
                  <a:lnTo>
                    <a:pt x="163004" y="83083"/>
                  </a:lnTo>
                  <a:lnTo>
                    <a:pt x="170967" y="83083"/>
                  </a:lnTo>
                  <a:lnTo>
                    <a:pt x="170967" y="71907"/>
                  </a:lnTo>
                  <a:close/>
                </a:path>
                <a:path w="240029" h="116840">
                  <a:moveTo>
                    <a:pt x="170967" y="57531"/>
                  </a:moveTo>
                  <a:lnTo>
                    <a:pt x="163004" y="57531"/>
                  </a:lnTo>
                  <a:lnTo>
                    <a:pt x="163004" y="68719"/>
                  </a:lnTo>
                  <a:lnTo>
                    <a:pt x="170967" y="68719"/>
                  </a:lnTo>
                  <a:lnTo>
                    <a:pt x="170967" y="57531"/>
                  </a:lnTo>
                  <a:close/>
                </a:path>
                <a:path w="240029" h="116840">
                  <a:moveTo>
                    <a:pt x="170967" y="43154"/>
                  </a:moveTo>
                  <a:lnTo>
                    <a:pt x="163004" y="43154"/>
                  </a:lnTo>
                  <a:lnTo>
                    <a:pt x="163004" y="52743"/>
                  </a:lnTo>
                  <a:lnTo>
                    <a:pt x="170967" y="54343"/>
                  </a:lnTo>
                  <a:lnTo>
                    <a:pt x="170967" y="43154"/>
                  </a:lnTo>
                  <a:close/>
                </a:path>
                <a:path w="240029" h="116840">
                  <a:moveTo>
                    <a:pt x="170967" y="28765"/>
                  </a:moveTo>
                  <a:lnTo>
                    <a:pt x="163004" y="27178"/>
                  </a:lnTo>
                  <a:lnTo>
                    <a:pt x="163004" y="38354"/>
                  </a:lnTo>
                  <a:lnTo>
                    <a:pt x="170967" y="39954"/>
                  </a:lnTo>
                  <a:lnTo>
                    <a:pt x="170967" y="28765"/>
                  </a:lnTo>
                  <a:close/>
                </a:path>
                <a:path w="240029" h="116840">
                  <a:moveTo>
                    <a:pt x="170967" y="14401"/>
                  </a:moveTo>
                  <a:lnTo>
                    <a:pt x="163004" y="12801"/>
                  </a:lnTo>
                  <a:lnTo>
                    <a:pt x="163004" y="24003"/>
                  </a:lnTo>
                  <a:lnTo>
                    <a:pt x="170967" y="24003"/>
                  </a:lnTo>
                  <a:lnTo>
                    <a:pt x="170967" y="14401"/>
                  </a:lnTo>
                  <a:close/>
                </a:path>
                <a:path w="240029" h="116840">
                  <a:moveTo>
                    <a:pt x="182130" y="102273"/>
                  </a:moveTo>
                  <a:lnTo>
                    <a:pt x="174180" y="102273"/>
                  </a:lnTo>
                  <a:lnTo>
                    <a:pt x="174180" y="111848"/>
                  </a:lnTo>
                  <a:lnTo>
                    <a:pt x="182130" y="113449"/>
                  </a:lnTo>
                  <a:lnTo>
                    <a:pt x="182130" y="102273"/>
                  </a:lnTo>
                  <a:close/>
                </a:path>
                <a:path w="240029" h="116840">
                  <a:moveTo>
                    <a:pt x="182130" y="87896"/>
                  </a:moveTo>
                  <a:lnTo>
                    <a:pt x="174180" y="86296"/>
                  </a:lnTo>
                  <a:lnTo>
                    <a:pt x="174180" y="97459"/>
                  </a:lnTo>
                  <a:lnTo>
                    <a:pt x="182130" y="99072"/>
                  </a:lnTo>
                  <a:lnTo>
                    <a:pt x="182130" y="87896"/>
                  </a:lnTo>
                  <a:close/>
                </a:path>
                <a:path w="240029" h="116840">
                  <a:moveTo>
                    <a:pt x="182130" y="73520"/>
                  </a:moveTo>
                  <a:lnTo>
                    <a:pt x="174180" y="71907"/>
                  </a:lnTo>
                  <a:lnTo>
                    <a:pt x="174180" y="83108"/>
                  </a:lnTo>
                  <a:lnTo>
                    <a:pt x="182130" y="83108"/>
                  </a:lnTo>
                  <a:lnTo>
                    <a:pt x="182130" y="73520"/>
                  </a:lnTo>
                  <a:close/>
                </a:path>
                <a:path w="240029" h="116840">
                  <a:moveTo>
                    <a:pt x="182130" y="59143"/>
                  </a:moveTo>
                  <a:lnTo>
                    <a:pt x="174180" y="57531"/>
                  </a:lnTo>
                  <a:lnTo>
                    <a:pt x="174180" y="68732"/>
                  </a:lnTo>
                  <a:lnTo>
                    <a:pt x="182130" y="70319"/>
                  </a:lnTo>
                  <a:lnTo>
                    <a:pt x="182130" y="59143"/>
                  </a:lnTo>
                  <a:close/>
                </a:path>
                <a:path w="240029" h="116840">
                  <a:moveTo>
                    <a:pt x="182130" y="44767"/>
                  </a:moveTo>
                  <a:lnTo>
                    <a:pt x="174180" y="43154"/>
                  </a:lnTo>
                  <a:lnTo>
                    <a:pt x="174180" y="54343"/>
                  </a:lnTo>
                  <a:lnTo>
                    <a:pt x="182130" y="54343"/>
                  </a:lnTo>
                  <a:lnTo>
                    <a:pt x="182130" y="44767"/>
                  </a:lnTo>
                  <a:close/>
                </a:path>
                <a:path w="240029" h="116840">
                  <a:moveTo>
                    <a:pt x="182130" y="28765"/>
                  </a:moveTo>
                  <a:lnTo>
                    <a:pt x="174180" y="28765"/>
                  </a:lnTo>
                  <a:lnTo>
                    <a:pt x="174180" y="39954"/>
                  </a:lnTo>
                  <a:lnTo>
                    <a:pt x="182130" y="39954"/>
                  </a:lnTo>
                  <a:lnTo>
                    <a:pt x="182130" y="28765"/>
                  </a:lnTo>
                  <a:close/>
                </a:path>
                <a:path w="240029" h="116840">
                  <a:moveTo>
                    <a:pt x="182130" y="14401"/>
                  </a:moveTo>
                  <a:lnTo>
                    <a:pt x="174180" y="14401"/>
                  </a:lnTo>
                  <a:lnTo>
                    <a:pt x="174180" y="25577"/>
                  </a:lnTo>
                  <a:lnTo>
                    <a:pt x="182130" y="25577"/>
                  </a:lnTo>
                  <a:lnTo>
                    <a:pt x="182130" y="14401"/>
                  </a:lnTo>
                  <a:close/>
                </a:path>
                <a:path w="240029" h="116840">
                  <a:moveTo>
                    <a:pt x="194919" y="102273"/>
                  </a:moveTo>
                  <a:lnTo>
                    <a:pt x="185331" y="102273"/>
                  </a:lnTo>
                  <a:lnTo>
                    <a:pt x="185331" y="113449"/>
                  </a:lnTo>
                  <a:lnTo>
                    <a:pt x="194919" y="113449"/>
                  </a:lnTo>
                  <a:lnTo>
                    <a:pt x="194919" y="102273"/>
                  </a:lnTo>
                  <a:close/>
                </a:path>
                <a:path w="240029" h="116840">
                  <a:moveTo>
                    <a:pt x="194919" y="87896"/>
                  </a:moveTo>
                  <a:lnTo>
                    <a:pt x="185331" y="87896"/>
                  </a:lnTo>
                  <a:lnTo>
                    <a:pt x="185331" y="99072"/>
                  </a:lnTo>
                  <a:lnTo>
                    <a:pt x="194919" y="99072"/>
                  </a:lnTo>
                  <a:lnTo>
                    <a:pt x="194919" y="87896"/>
                  </a:lnTo>
                  <a:close/>
                </a:path>
                <a:path w="240029" h="116840">
                  <a:moveTo>
                    <a:pt x="194919" y="73520"/>
                  </a:moveTo>
                  <a:lnTo>
                    <a:pt x="185331" y="73520"/>
                  </a:lnTo>
                  <a:lnTo>
                    <a:pt x="185331" y="84721"/>
                  </a:lnTo>
                  <a:lnTo>
                    <a:pt x="194919" y="84721"/>
                  </a:lnTo>
                  <a:lnTo>
                    <a:pt x="194919" y="73520"/>
                  </a:lnTo>
                  <a:close/>
                </a:path>
                <a:path w="240029" h="116840">
                  <a:moveTo>
                    <a:pt x="194919" y="59143"/>
                  </a:moveTo>
                  <a:lnTo>
                    <a:pt x="185331" y="59143"/>
                  </a:lnTo>
                  <a:lnTo>
                    <a:pt x="185331" y="70319"/>
                  </a:lnTo>
                  <a:lnTo>
                    <a:pt x="194919" y="70319"/>
                  </a:lnTo>
                  <a:lnTo>
                    <a:pt x="194919" y="59143"/>
                  </a:lnTo>
                  <a:close/>
                </a:path>
                <a:path w="240029" h="116840">
                  <a:moveTo>
                    <a:pt x="194919" y="44767"/>
                  </a:moveTo>
                  <a:lnTo>
                    <a:pt x="185331" y="44767"/>
                  </a:lnTo>
                  <a:lnTo>
                    <a:pt x="185331" y="55943"/>
                  </a:lnTo>
                  <a:lnTo>
                    <a:pt x="194919" y="55943"/>
                  </a:lnTo>
                  <a:lnTo>
                    <a:pt x="194919" y="44767"/>
                  </a:lnTo>
                  <a:close/>
                </a:path>
                <a:path w="240029" h="116840">
                  <a:moveTo>
                    <a:pt x="194919" y="30365"/>
                  </a:moveTo>
                  <a:lnTo>
                    <a:pt x="185343" y="30365"/>
                  </a:lnTo>
                  <a:lnTo>
                    <a:pt x="185343" y="39954"/>
                  </a:lnTo>
                  <a:lnTo>
                    <a:pt x="194919" y="41541"/>
                  </a:lnTo>
                  <a:lnTo>
                    <a:pt x="194919" y="30365"/>
                  </a:lnTo>
                  <a:close/>
                </a:path>
                <a:path w="240029" h="116840">
                  <a:moveTo>
                    <a:pt x="194919" y="15989"/>
                  </a:moveTo>
                  <a:lnTo>
                    <a:pt x="185343" y="14401"/>
                  </a:lnTo>
                  <a:lnTo>
                    <a:pt x="185343" y="25590"/>
                  </a:lnTo>
                  <a:lnTo>
                    <a:pt x="194919" y="27178"/>
                  </a:lnTo>
                  <a:lnTo>
                    <a:pt x="194919" y="15989"/>
                  </a:lnTo>
                  <a:close/>
                </a:path>
                <a:path w="240029" h="116840">
                  <a:moveTo>
                    <a:pt x="206082" y="103873"/>
                  </a:moveTo>
                  <a:lnTo>
                    <a:pt x="196532" y="103873"/>
                  </a:lnTo>
                  <a:lnTo>
                    <a:pt x="196532" y="113449"/>
                  </a:lnTo>
                  <a:lnTo>
                    <a:pt x="206082" y="115049"/>
                  </a:lnTo>
                  <a:lnTo>
                    <a:pt x="206082" y="103873"/>
                  </a:lnTo>
                  <a:close/>
                </a:path>
                <a:path w="240029" h="116840">
                  <a:moveTo>
                    <a:pt x="206082" y="89471"/>
                  </a:moveTo>
                  <a:lnTo>
                    <a:pt x="196532" y="87896"/>
                  </a:lnTo>
                  <a:lnTo>
                    <a:pt x="196532" y="99072"/>
                  </a:lnTo>
                  <a:lnTo>
                    <a:pt x="206082" y="100672"/>
                  </a:lnTo>
                  <a:lnTo>
                    <a:pt x="206082" y="89471"/>
                  </a:lnTo>
                  <a:close/>
                </a:path>
                <a:path w="240029" h="116840">
                  <a:moveTo>
                    <a:pt x="206082" y="75107"/>
                  </a:moveTo>
                  <a:lnTo>
                    <a:pt x="196532" y="73520"/>
                  </a:lnTo>
                  <a:lnTo>
                    <a:pt x="196532" y="84709"/>
                  </a:lnTo>
                  <a:lnTo>
                    <a:pt x="206082" y="84709"/>
                  </a:lnTo>
                  <a:lnTo>
                    <a:pt x="206082" y="75107"/>
                  </a:lnTo>
                  <a:close/>
                </a:path>
                <a:path w="240029" h="116840">
                  <a:moveTo>
                    <a:pt x="206082" y="59143"/>
                  </a:moveTo>
                  <a:lnTo>
                    <a:pt x="196532" y="59143"/>
                  </a:lnTo>
                  <a:lnTo>
                    <a:pt x="196532" y="70319"/>
                  </a:lnTo>
                  <a:lnTo>
                    <a:pt x="206082" y="70319"/>
                  </a:lnTo>
                  <a:lnTo>
                    <a:pt x="206082" y="59143"/>
                  </a:lnTo>
                  <a:close/>
                </a:path>
                <a:path w="240029" h="116840">
                  <a:moveTo>
                    <a:pt x="206082" y="46380"/>
                  </a:moveTo>
                  <a:lnTo>
                    <a:pt x="196532" y="44767"/>
                  </a:lnTo>
                  <a:lnTo>
                    <a:pt x="196532" y="55943"/>
                  </a:lnTo>
                  <a:lnTo>
                    <a:pt x="206082" y="57531"/>
                  </a:lnTo>
                  <a:lnTo>
                    <a:pt x="206082" y="46380"/>
                  </a:lnTo>
                  <a:close/>
                </a:path>
                <a:path w="240029" h="116840">
                  <a:moveTo>
                    <a:pt x="206082" y="31965"/>
                  </a:moveTo>
                  <a:lnTo>
                    <a:pt x="196532" y="30365"/>
                  </a:lnTo>
                  <a:lnTo>
                    <a:pt x="196532" y="41541"/>
                  </a:lnTo>
                  <a:lnTo>
                    <a:pt x="206082" y="41541"/>
                  </a:lnTo>
                  <a:lnTo>
                    <a:pt x="206082" y="31965"/>
                  </a:lnTo>
                  <a:close/>
                </a:path>
                <a:path w="240029" h="116840">
                  <a:moveTo>
                    <a:pt x="206082" y="15989"/>
                  </a:moveTo>
                  <a:lnTo>
                    <a:pt x="196532" y="15989"/>
                  </a:lnTo>
                  <a:lnTo>
                    <a:pt x="196532" y="27178"/>
                  </a:lnTo>
                  <a:lnTo>
                    <a:pt x="206082" y="27178"/>
                  </a:lnTo>
                  <a:lnTo>
                    <a:pt x="206082" y="15989"/>
                  </a:lnTo>
                  <a:close/>
                </a:path>
                <a:path w="240029" h="116840">
                  <a:moveTo>
                    <a:pt x="217284" y="103873"/>
                  </a:moveTo>
                  <a:lnTo>
                    <a:pt x="207708" y="103873"/>
                  </a:lnTo>
                  <a:lnTo>
                    <a:pt x="207708" y="115062"/>
                  </a:lnTo>
                  <a:lnTo>
                    <a:pt x="217284" y="115062"/>
                  </a:lnTo>
                  <a:lnTo>
                    <a:pt x="217284" y="103873"/>
                  </a:lnTo>
                  <a:close/>
                </a:path>
                <a:path w="240029" h="116840">
                  <a:moveTo>
                    <a:pt x="217284" y="89471"/>
                  </a:moveTo>
                  <a:lnTo>
                    <a:pt x="207708" y="89471"/>
                  </a:lnTo>
                  <a:lnTo>
                    <a:pt x="207708" y="100660"/>
                  </a:lnTo>
                  <a:lnTo>
                    <a:pt x="217284" y="100660"/>
                  </a:lnTo>
                  <a:lnTo>
                    <a:pt x="217284" y="89471"/>
                  </a:lnTo>
                  <a:close/>
                </a:path>
                <a:path w="240029" h="116840">
                  <a:moveTo>
                    <a:pt x="217284" y="75107"/>
                  </a:moveTo>
                  <a:lnTo>
                    <a:pt x="207708" y="75107"/>
                  </a:lnTo>
                  <a:lnTo>
                    <a:pt x="207708" y="86296"/>
                  </a:lnTo>
                  <a:lnTo>
                    <a:pt x="217284" y="86296"/>
                  </a:lnTo>
                  <a:lnTo>
                    <a:pt x="217284" y="75107"/>
                  </a:lnTo>
                  <a:close/>
                </a:path>
                <a:path w="240029" h="116840">
                  <a:moveTo>
                    <a:pt x="217284" y="60731"/>
                  </a:moveTo>
                  <a:lnTo>
                    <a:pt x="207708" y="60731"/>
                  </a:lnTo>
                  <a:lnTo>
                    <a:pt x="207708" y="70319"/>
                  </a:lnTo>
                  <a:lnTo>
                    <a:pt x="217284" y="71907"/>
                  </a:lnTo>
                  <a:lnTo>
                    <a:pt x="217284" y="60731"/>
                  </a:lnTo>
                  <a:close/>
                </a:path>
                <a:path w="240029" h="116840">
                  <a:moveTo>
                    <a:pt x="217284" y="46380"/>
                  </a:moveTo>
                  <a:lnTo>
                    <a:pt x="207708" y="46380"/>
                  </a:lnTo>
                  <a:lnTo>
                    <a:pt x="207708" y="57543"/>
                  </a:lnTo>
                  <a:lnTo>
                    <a:pt x="217284" y="57543"/>
                  </a:lnTo>
                  <a:lnTo>
                    <a:pt x="217284" y="46380"/>
                  </a:lnTo>
                  <a:close/>
                </a:path>
                <a:path w="240029" h="116840">
                  <a:moveTo>
                    <a:pt x="217284" y="31965"/>
                  </a:moveTo>
                  <a:lnTo>
                    <a:pt x="207708" y="31965"/>
                  </a:lnTo>
                  <a:lnTo>
                    <a:pt x="207708" y="43154"/>
                  </a:lnTo>
                  <a:lnTo>
                    <a:pt x="217284" y="43154"/>
                  </a:lnTo>
                  <a:lnTo>
                    <a:pt x="217284" y="31965"/>
                  </a:lnTo>
                  <a:close/>
                </a:path>
                <a:path w="240029" h="116840">
                  <a:moveTo>
                    <a:pt x="217284" y="17589"/>
                  </a:moveTo>
                  <a:lnTo>
                    <a:pt x="207708" y="17589"/>
                  </a:lnTo>
                  <a:lnTo>
                    <a:pt x="207708" y="27178"/>
                  </a:lnTo>
                  <a:lnTo>
                    <a:pt x="217284" y="28765"/>
                  </a:lnTo>
                  <a:lnTo>
                    <a:pt x="217284" y="17589"/>
                  </a:lnTo>
                  <a:close/>
                </a:path>
                <a:path w="240029" h="116840">
                  <a:moveTo>
                    <a:pt x="228460" y="105473"/>
                  </a:moveTo>
                  <a:lnTo>
                    <a:pt x="218884" y="105473"/>
                  </a:lnTo>
                  <a:lnTo>
                    <a:pt x="218884" y="115049"/>
                  </a:lnTo>
                  <a:lnTo>
                    <a:pt x="228460" y="116649"/>
                  </a:lnTo>
                  <a:lnTo>
                    <a:pt x="228460" y="105473"/>
                  </a:lnTo>
                  <a:close/>
                </a:path>
                <a:path w="240029" h="116840">
                  <a:moveTo>
                    <a:pt x="228460" y="91097"/>
                  </a:moveTo>
                  <a:lnTo>
                    <a:pt x="218884" y="89471"/>
                  </a:lnTo>
                  <a:lnTo>
                    <a:pt x="218884" y="100672"/>
                  </a:lnTo>
                  <a:lnTo>
                    <a:pt x="228460" y="102273"/>
                  </a:lnTo>
                  <a:lnTo>
                    <a:pt x="228460" y="91097"/>
                  </a:lnTo>
                  <a:close/>
                </a:path>
                <a:path w="240029" h="116840">
                  <a:moveTo>
                    <a:pt x="228460" y="76695"/>
                  </a:moveTo>
                  <a:lnTo>
                    <a:pt x="218884" y="75107"/>
                  </a:lnTo>
                  <a:lnTo>
                    <a:pt x="218884" y="86296"/>
                  </a:lnTo>
                  <a:lnTo>
                    <a:pt x="228460" y="86296"/>
                  </a:lnTo>
                  <a:lnTo>
                    <a:pt x="228460" y="76695"/>
                  </a:lnTo>
                  <a:close/>
                </a:path>
                <a:path w="240029" h="116840">
                  <a:moveTo>
                    <a:pt x="228460" y="62331"/>
                  </a:moveTo>
                  <a:lnTo>
                    <a:pt x="218884" y="60731"/>
                  </a:lnTo>
                  <a:lnTo>
                    <a:pt x="218884" y="71907"/>
                  </a:lnTo>
                  <a:lnTo>
                    <a:pt x="228460" y="71907"/>
                  </a:lnTo>
                  <a:lnTo>
                    <a:pt x="228460" y="62331"/>
                  </a:lnTo>
                  <a:close/>
                </a:path>
                <a:path w="240029" h="116840">
                  <a:moveTo>
                    <a:pt x="228460" y="47967"/>
                  </a:moveTo>
                  <a:lnTo>
                    <a:pt x="218884" y="46380"/>
                  </a:lnTo>
                  <a:lnTo>
                    <a:pt x="218884" y="57531"/>
                  </a:lnTo>
                  <a:lnTo>
                    <a:pt x="228460" y="59143"/>
                  </a:lnTo>
                  <a:lnTo>
                    <a:pt x="228460" y="47967"/>
                  </a:lnTo>
                  <a:close/>
                </a:path>
                <a:path w="240029" h="116840">
                  <a:moveTo>
                    <a:pt x="228460" y="33553"/>
                  </a:moveTo>
                  <a:lnTo>
                    <a:pt x="218884" y="31965"/>
                  </a:lnTo>
                  <a:lnTo>
                    <a:pt x="218884" y="43154"/>
                  </a:lnTo>
                  <a:lnTo>
                    <a:pt x="228460" y="44767"/>
                  </a:lnTo>
                  <a:lnTo>
                    <a:pt x="228460" y="33553"/>
                  </a:lnTo>
                  <a:close/>
                </a:path>
                <a:path w="240029" h="116840">
                  <a:moveTo>
                    <a:pt x="228460" y="19215"/>
                  </a:moveTo>
                  <a:lnTo>
                    <a:pt x="218884" y="17589"/>
                  </a:lnTo>
                  <a:lnTo>
                    <a:pt x="218884" y="28765"/>
                  </a:lnTo>
                  <a:lnTo>
                    <a:pt x="228460" y="28765"/>
                  </a:lnTo>
                  <a:lnTo>
                    <a:pt x="228460" y="19215"/>
                  </a:lnTo>
                  <a:close/>
                </a:path>
                <a:path w="240029" h="116840">
                  <a:moveTo>
                    <a:pt x="239636" y="105473"/>
                  </a:moveTo>
                  <a:lnTo>
                    <a:pt x="230085" y="105473"/>
                  </a:lnTo>
                  <a:lnTo>
                    <a:pt x="230085" y="116649"/>
                  </a:lnTo>
                  <a:lnTo>
                    <a:pt x="239636" y="116649"/>
                  </a:lnTo>
                  <a:lnTo>
                    <a:pt x="239636" y="105473"/>
                  </a:lnTo>
                  <a:close/>
                </a:path>
                <a:path w="240029" h="116840">
                  <a:moveTo>
                    <a:pt x="239636" y="91097"/>
                  </a:moveTo>
                  <a:lnTo>
                    <a:pt x="230085" y="91097"/>
                  </a:lnTo>
                  <a:lnTo>
                    <a:pt x="230085" y="102273"/>
                  </a:lnTo>
                  <a:lnTo>
                    <a:pt x="239636" y="102273"/>
                  </a:lnTo>
                  <a:lnTo>
                    <a:pt x="239636" y="91097"/>
                  </a:lnTo>
                  <a:close/>
                </a:path>
                <a:path w="240029" h="116840">
                  <a:moveTo>
                    <a:pt x="239636" y="76695"/>
                  </a:moveTo>
                  <a:lnTo>
                    <a:pt x="230085" y="76695"/>
                  </a:lnTo>
                  <a:lnTo>
                    <a:pt x="230085" y="87884"/>
                  </a:lnTo>
                  <a:lnTo>
                    <a:pt x="239636" y="87884"/>
                  </a:lnTo>
                  <a:lnTo>
                    <a:pt x="239636" y="76695"/>
                  </a:lnTo>
                  <a:close/>
                </a:path>
                <a:path w="240029" h="116840">
                  <a:moveTo>
                    <a:pt x="239636" y="62331"/>
                  </a:moveTo>
                  <a:lnTo>
                    <a:pt x="230085" y="62331"/>
                  </a:lnTo>
                  <a:lnTo>
                    <a:pt x="230085" y="71907"/>
                  </a:lnTo>
                  <a:lnTo>
                    <a:pt x="239636" y="73520"/>
                  </a:lnTo>
                  <a:lnTo>
                    <a:pt x="239636" y="62331"/>
                  </a:lnTo>
                  <a:close/>
                </a:path>
                <a:path w="240029" h="116840">
                  <a:moveTo>
                    <a:pt x="239636" y="47967"/>
                  </a:moveTo>
                  <a:lnTo>
                    <a:pt x="230085" y="47967"/>
                  </a:lnTo>
                  <a:lnTo>
                    <a:pt x="230085" y="59143"/>
                  </a:lnTo>
                  <a:lnTo>
                    <a:pt x="239636" y="59143"/>
                  </a:lnTo>
                  <a:lnTo>
                    <a:pt x="239636" y="47967"/>
                  </a:lnTo>
                  <a:close/>
                </a:path>
                <a:path w="240029" h="116840">
                  <a:moveTo>
                    <a:pt x="239636" y="33553"/>
                  </a:moveTo>
                  <a:lnTo>
                    <a:pt x="230085" y="33553"/>
                  </a:lnTo>
                  <a:lnTo>
                    <a:pt x="230085" y="44742"/>
                  </a:lnTo>
                  <a:lnTo>
                    <a:pt x="239636" y="44742"/>
                  </a:lnTo>
                  <a:lnTo>
                    <a:pt x="239636" y="33553"/>
                  </a:lnTo>
                  <a:close/>
                </a:path>
                <a:path w="240029" h="116840">
                  <a:moveTo>
                    <a:pt x="239636" y="19215"/>
                  </a:moveTo>
                  <a:lnTo>
                    <a:pt x="230085" y="19215"/>
                  </a:lnTo>
                  <a:lnTo>
                    <a:pt x="230085" y="30378"/>
                  </a:lnTo>
                  <a:lnTo>
                    <a:pt x="239636" y="30378"/>
                  </a:lnTo>
                  <a:lnTo>
                    <a:pt x="239636" y="192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5313858" y="6714362"/>
              <a:ext cx="249554" cy="118745"/>
            </a:xfrm>
            <a:custGeom>
              <a:avLst/>
              <a:gdLst/>
              <a:ahLst/>
              <a:cxnLst/>
              <a:rect l="l" t="t" r="r" b="b"/>
              <a:pathLst>
                <a:path w="249554" h="118745">
                  <a:moveTo>
                    <a:pt x="9575" y="0"/>
                  </a:moveTo>
                  <a:lnTo>
                    <a:pt x="0" y="0"/>
                  </a:lnTo>
                  <a:lnTo>
                    <a:pt x="0" y="11188"/>
                  </a:lnTo>
                  <a:lnTo>
                    <a:pt x="9575" y="11188"/>
                  </a:lnTo>
                  <a:lnTo>
                    <a:pt x="9575" y="0"/>
                  </a:lnTo>
                  <a:close/>
                </a:path>
                <a:path w="249554" h="118745">
                  <a:moveTo>
                    <a:pt x="143827" y="100672"/>
                  </a:moveTo>
                  <a:lnTo>
                    <a:pt x="134213" y="100672"/>
                  </a:lnTo>
                  <a:lnTo>
                    <a:pt x="134213" y="111848"/>
                  </a:lnTo>
                  <a:lnTo>
                    <a:pt x="143827" y="111848"/>
                  </a:lnTo>
                  <a:lnTo>
                    <a:pt x="143827" y="100672"/>
                  </a:lnTo>
                  <a:close/>
                </a:path>
                <a:path w="249554" h="118745">
                  <a:moveTo>
                    <a:pt x="143827" y="84683"/>
                  </a:moveTo>
                  <a:lnTo>
                    <a:pt x="134213" y="84683"/>
                  </a:lnTo>
                  <a:lnTo>
                    <a:pt x="134213" y="95872"/>
                  </a:lnTo>
                  <a:lnTo>
                    <a:pt x="143827" y="97472"/>
                  </a:lnTo>
                  <a:lnTo>
                    <a:pt x="143827" y="84683"/>
                  </a:lnTo>
                  <a:close/>
                </a:path>
                <a:path w="249554" h="118745">
                  <a:moveTo>
                    <a:pt x="143827" y="70307"/>
                  </a:moveTo>
                  <a:lnTo>
                    <a:pt x="134213" y="68719"/>
                  </a:lnTo>
                  <a:lnTo>
                    <a:pt x="134213" y="81483"/>
                  </a:lnTo>
                  <a:lnTo>
                    <a:pt x="143827" y="81483"/>
                  </a:lnTo>
                  <a:lnTo>
                    <a:pt x="143827" y="70307"/>
                  </a:lnTo>
                  <a:close/>
                </a:path>
                <a:path w="249554" h="118745">
                  <a:moveTo>
                    <a:pt x="143827" y="55956"/>
                  </a:moveTo>
                  <a:lnTo>
                    <a:pt x="134213" y="54343"/>
                  </a:lnTo>
                  <a:lnTo>
                    <a:pt x="134213" y="67106"/>
                  </a:lnTo>
                  <a:lnTo>
                    <a:pt x="143827" y="67106"/>
                  </a:lnTo>
                  <a:lnTo>
                    <a:pt x="143827" y="55956"/>
                  </a:lnTo>
                  <a:close/>
                </a:path>
                <a:path w="249554" h="118745">
                  <a:moveTo>
                    <a:pt x="143827" y="39941"/>
                  </a:moveTo>
                  <a:lnTo>
                    <a:pt x="134213" y="39941"/>
                  </a:lnTo>
                  <a:lnTo>
                    <a:pt x="134213" y="51117"/>
                  </a:lnTo>
                  <a:lnTo>
                    <a:pt x="143827" y="51117"/>
                  </a:lnTo>
                  <a:lnTo>
                    <a:pt x="143827" y="39941"/>
                  </a:lnTo>
                  <a:close/>
                </a:path>
                <a:path w="249554" h="118745">
                  <a:moveTo>
                    <a:pt x="143827" y="25565"/>
                  </a:moveTo>
                  <a:lnTo>
                    <a:pt x="134213" y="23977"/>
                  </a:lnTo>
                  <a:lnTo>
                    <a:pt x="134213" y="35166"/>
                  </a:lnTo>
                  <a:lnTo>
                    <a:pt x="143827" y="36753"/>
                  </a:lnTo>
                  <a:lnTo>
                    <a:pt x="143827" y="25565"/>
                  </a:lnTo>
                  <a:close/>
                </a:path>
                <a:path w="249554" h="118745">
                  <a:moveTo>
                    <a:pt x="143827" y="11188"/>
                  </a:moveTo>
                  <a:lnTo>
                    <a:pt x="134213" y="9575"/>
                  </a:lnTo>
                  <a:lnTo>
                    <a:pt x="134213" y="20789"/>
                  </a:lnTo>
                  <a:lnTo>
                    <a:pt x="143827" y="22377"/>
                  </a:lnTo>
                  <a:lnTo>
                    <a:pt x="143827" y="11188"/>
                  </a:lnTo>
                  <a:close/>
                </a:path>
                <a:path w="249554" h="118745">
                  <a:moveTo>
                    <a:pt x="155003" y="100672"/>
                  </a:moveTo>
                  <a:lnTo>
                    <a:pt x="145389" y="100672"/>
                  </a:lnTo>
                  <a:lnTo>
                    <a:pt x="145389" y="111848"/>
                  </a:lnTo>
                  <a:lnTo>
                    <a:pt x="155003" y="113449"/>
                  </a:lnTo>
                  <a:lnTo>
                    <a:pt x="155003" y="100672"/>
                  </a:lnTo>
                  <a:close/>
                </a:path>
                <a:path w="249554" h="118745">
                  <a:moveTo>
                    <a:pt x="155003" y="86271"/>
                  </a:moveTo>
                  <a:lnTo>
                    <a:pt x="145389" y="86271"/>
                  </a:lnTo>
                  <a:lnTo>
                    <a:pt x="145389" y="97459"/>
                  </a:lnTo>
                  <a:lnTo>
                    <a:pt x="155003" y="97459"/>
                  </a:lnTo>
                  <a:lnTo>
                    <a:pt x="155003" y="86271"/>
                  </a:lnTo>
                  <a:close/>
                </a:path>
                <a:path w="249554" h="118745">
                  <a:moveTo>
                    <a:pt x="155003" y="70307"/>
                  </a:moveTo>
                  <a:lnTo>
                    <a:pt x="145389" y="70307"/>
                  </a:lnTo>
                  <a:lnTo>
                    <a:pt x="145389" y="81483"/>
                  </a:lnTo>
                  <a:lnTo>
                    <a:pt x="155003" y="83096"/>
                  </a:lnTo>
                  <a:lnTo>
                    <a:pt x="155003" y="70307"/>
                  </a:lnTo>
                  <a:close/>
                </a:path>
                <a:path w="249554" h="118745">
                  <a:moveTo>
                    <a:pt x="155003" y="55956"/>
                  </a:moveTo>
                  <a:lnTo>
                    <a:pt x="145389" y="55956"/>
                  </a:lnTo>
                  <a:lnTo>
                    <a:pt x="145389" y="67106"/>
                  </a:lnTo>
                  <a:lnTo>
                    <a:pt x="155003" y="68719"/>
                  </a:lnTo>
                  <a:lnTo>
                    <a:pt x="155003" y="55956"/>
                  </a:lnTo>
                  <a:close/>
                </a:path>
                <a:path w="249554" h="118745">
                  <a:moveTo>
                    <a:pt x="155003" y="41541"/>
                  </a:moveTo>
                  <a:lnTo>
                    <a:pt x="145389" y="39941"/>
                  </a:lnTo>
                  <a:lnTo>
                    <a:pt x="145389" y="52730"/>
                  </a:lnTo>
                  <a:lnTo>
                    <a:pt x="155003" y="52730"/>
                  </a:lnTo>
                  <a:lnTo>
                    <a:pt x="155003" y="41541"/>
                  </a:lnTo>
                  <a:close/>
                </a:path>
                <a:path w="249554" h="118745">
                  <a:moveTo>
                    <a:pt x="155003" y="25565"/>
                  </a:moveTo>
                  <a:lnTo>
                    <a:pt x="145389" y="25565"/>
                  </a:lnTo>
                  <a:lnTo>
                    <a:pt x="145389" y="36753"/>
                  </a:lnTo>
                  <a:lnTo>
                    <a:pt x="155003" y="38341"/>
                  </a:lnTo>
                  <a:lnTo>
                    <a:pt x="155003" y="25565"/>
                  </a:lnTo>
                  <a:close/>
                </a:path>
                <a:path w="249554" h="118745">
                  <a:moveTo>
                    <a:pt x="155003" y="11188"/>
                  </a:moveTo>
                  <a:lnTo>
                    <a:pt x="145389" y="11188"/>
                  </a:lnTo>
                  <a:lnTo>
                    <a:pt x="145389" y="22377"/>
                  </a:lnTo>
                  <a:lnTo>
                    <a:pt x="155003" y="22377"/>
                  </a:lnTo>
                  <a:lnTo>
                    <a:pt x="155003" y="11188"/>
                  </a:lnTo>
                  <a:close/>
                </a:path>
                <a:path w="249554" h="118745">
                  <a:moveTo>
                    <a:pt x="167792" y="102260"/>
                  </a:moveTo>
                  <a:lnTo>
                    <a:pt x="158191" y="102260"/>
                  </a:lnTo>
                  <a:lnTo>
                    <a:pt x="158191" y="113449"/>
                  </a:lnTo>
                  <a:lnTo>
                    <a:pt x="167792" y="113449"/>
                  </a:lnTo>
                  <a:lnTo>
                    <a:pt x="167792" y="102260"/>
                  </a:lnTo>
                  <a:close/>
                </a:path>
                <a:path w="249554" h="118745">
                  <a:moveTo>
                    <a:pt x="167792" y="86271"/>
                  </a:moveTo>
                  <a:lnTo>
                    <a:pt x="158191" y="86271"/>
                  </a:lnTo>
                  <a:lnTo>
                    <a:pt x="158191" y="97472"/>
                  </a:lnTo>
                  <a:lnTo>
                    <a:pt x="167792" y="99047"/>
                  </a:lnTo>
                  <a:lnTo>
                    <a:pt x="167792" y="86271"/>
                  </a:lnTo>
                  <a:close/>
                </a:path>
                <a:path w="249554" h="118745">
                  <a:moveTo>
                    <a:pt x="167792" y="71907"/>
                  </a:moveTo>
                  <a:lnTo>
                    <a:pt x="158191" y="71907"/>
                  </a:lnTo>
                  <a:lnTo>
                    <a:pt x="158191" y="83083"/>
                  </a:lnTo>
                  <a:lnTo>
                    <a:pt x="167792" y="83083"/>
                  </a:lnTo>
                  <a:lnTo>
                    <a:pt x="167792" y="71907"/>
                  </a:lnTo>
                  <a:close/>
                </a:path>
                <a:path w="249554" h="118745">
                  <a:moveTo>
                    <a:pt x="167792" y="57543"/>
                  </a:moveTo>
                  <a:lnTo>
                    <a:pt x="158191" y="57543"/>
                  </a:lnTo>
                  <a:lnTo>
                    <a:pt x="158191" y="68719"/>
                  </a:lnTo>
                  <a:lnTo>
                    <a:pt x="167792" y="68719"/>
                  </a:lnTo>
                  <a:lnTo>
                    <a:pt x="167792" y="57543"/>
                  </a:lnTo>
                  <a:close/>
                </a:path>
                <a:path w="249554" h="118745">
                  <a:moveTo>
                    <a:pt x="167792" y="43129"/>
                  </a:moveTo>
                  <a:lnTo>
                    <a:pt x="158191" y="41541"/>
                  </a:lnTo>
                  <a:lnTo>
                    <a:pt x="158191" y="52730"/>
                  </a:lnTo>
                  <a:lnTo>
                    <a:pt x="167792" y="54343"/>
                  </a:lnTo>
                  <a:lnTo>
                    <a:pt x="167792" y="43129"/>
                  </a:lnTo>
                  <a:close/>
                </a:path>
                <a:path w="249554" h="118745">
                  <a:moveTo>
                    <a:pt x="167792" y="27165"/>
                  </a:moveTo>
                  <a:lnTo>
                    <a:pt x="158191" y="27165"/>
                  </a:lnTo>
                  <a:lnTo>
                    <a:pt x="158191" y="38341"/>
                  </a:lnTo>
                  <a:lnTo>
                    <a:pt x="167792" y="38341"/>
                  </a:lnTo>
                  <a:lnTo>
                    <a:pt x="167792" y="27165"/>
                  </a:lnTo>
                  <a:close/>
                </a:path>
                <a:path w="249554" h="118745">
                  <a:moveTo>
                    <a:pt x="167792" y="12776"/>
                  </a:moveTo>
                  <a:lnTo>
                    <a:pt x="158191" y="11188"/>
                  </a:lnTo>
                  <a:lnTo>
                    <a:pt x="158191" y="22377"/>
                  </a:lnTo>
                  <a:lnTo>
                    <a:pt x="167792" y="23977"/>
                  </a:lnTo>
                  <a:lnTo>
                    <a:pt x="167792" y="12776"/>
                  </a:lnTo>
                  <a:close/>
                </a:path>
                <a:path w="249554" h="118745">
                  <a:moveTo>
                    <a:pt x="178955" y="102260"/>
                  </a:moveTo>
                  <a:lnTo>
                    <a:pt x="170929" y="102260"/>
                  </a:lnTo>
                  <a:lnTo>
                    <a:pt x="170929" y="113449"/>
                  </a:lnTo>
                  <a:lnTo>
                    <a:pt x="178955" y="115049"/>
                  </a:lnTo>
                  <a:lnTo>
                    <a:pt x="178955" y="102260"/>
                  </a:lnTo>
                  <a:close/>
                </a:path>
                <a:path w="249554" h="118745">
                  <a:moveTo>
                    <a:pt x="178955" y="87884"/>
                  </a:moveTo>
                  <a:lnTo>
                    <a:pt x="170929" y="87884"/>
                  </a:lnTo>
                  <a:lnTo>
                    <a:pt x="170929" y="99047"/>
                  </a:lnTo>
                  <a:lnTo>
                    <a:pt x="178955" y="99047"/>
                  </a:lnTo>
                  <a:lnTo>
                    <a:pt x="178955" y="87884"/>
                  </a:lnTo>
                  <a:close/>
                </a:path>
                <a:path w="249554" h="118745">
                  <a:moveTo>
                    <a:pt x="178955" y="73507"/>
                  </a:moveTo>
                  <a:lnTo>
                    <a:pt x="170929" y="71907"/>
                  </a:lnTo>
                  <a:lnTo>
                    <a:pt x="170929" y="83096"/>
                  </a:lnTo>
                  <a:lnTo>
                    <a:pt x="178955" y="84683"/>
                  </a:lnTo>
                  <a:lnTo>
                    <a:pt x="178955" y="73507"/>
                  </a:lnTo>
                  <a:close/>
                </a:path>
                <a:path w="249554" h="118745">
                  <a:moveTo>
                    <a:pt x="178955" y="57543"/>
                  </a:moveTo>
                  <a:lnTo>
                    <a:pt x="170929" y="57543"/>
                  </a:lnTo>
                  <a:lnTo>
                    <a:pt x="170929" y="68719"/>
                  </a:lnTo>
                  <a:lnTo>
                    <a:pt x="178955" y="68719"/>
                  </a:lnTo>
                  <a:lnTo>
                    <a:pt x="178955" y="57543"/>
                  </a:lnTo>
                  <a:close/>
                </a:path>
                <a:path w="249554" h="118745">
                  <a:moveTo>
                    <a:pt x="178955" y="43129"/>
                  </a:moveTo>
                  <a:lnTo>
                    <a:pt x="170929" y="43129"/>
                  </a:lnTo>
                  <a:lnTo>
                    <a:pt x="170929" y="54317"/>
                  </a:lnTo>
                  <a:lnTo>
                    <a:pt x="178955" y="54317"/>
                  </a:lnTo>
                  <a:lnTo>
                    <a:pt x="178955" y="43129"/>
                  </a:lnTo>
                  <a:close/>
                </a:path>
                <a:path w="249554" h="118745">
                  <a:moveTo>
                    <a:pt x="178955" y="28790"/>
                  </a:moveTo>
                  <a:lnTo>
                    <a:pt x="170929" y="27165"/>
                  </a:lnTo>
                  <a:lnTo>
                    <a:pt x="170929" y="38341"/>
                  </a:lnTo>
                  <a:lnTo>
                    <a:pt x="178955" y="39941"/>
                  </a:lnTo>
                  <a:lnTo>
                    <a:pt x="178955" y="28790"/>
                  </a:lnTo>
                  <a:close/>
                </a:path>
                <a:path w="249554" h="118745">
                  <a:moveTo>
                    <a:pt x="178955" y="12776"/>
                  </a:moveTo>
                  <a:lnTo>
                    <a:pt x="170929" y="12776"/>
                  </a:lnTo>
                  <a:lnTo>
                    <a:pt x="170929" y="23990"/>
                  </a:lnTo>
                  <a:lnTo>
                    <a:pt x="178955" y="23990"/>
                  </a:lnTo>
                  <a:lnTo>
                    <a:pt x="178955" y="12776"/>
                  </a:lnTo>
                  <a:close/>
                </a:path>
                <a:path w="249554" h="118745">
                  <a:moveTo>
                    <a:pt x="191744" y="103847"/>
                  </a:moveTo>
                  <a:lnTo>
                    <a:pt x="182130" y="103847"/>
                  </a:lnTo>
                  <a:lnTo>
                    <a:pt x="182130" y="115049"/>
                  </a:lnTo>
                  <a:lnTo>
                    <a:pt x="191744" y="115049"/>
                  </a:lnTo>
                  <a:lnTo>
                    <a:pt x="191744" y="103847"/>
                  </a:lnTo>
                  <a:close/>
                </a:path>
                <a:path w="249554" h="118745">
                  <a:moveTo>
                    <a:pt x="191744" y="89484"/>
                  </a:moveTo>
                  <a:lnTo>
                    <a:pt x="182130" y="87884"/>
                  </a:lnTo>
                  <a:lnTo>
                    <a:pt x="182130" y="99047"/>
                  </a:lnTo>
                  <a:lnTo>
                    <a:pt x="191744" y="100672"/>
                  </a:lnTo>
                  <a:lnTo>
                    <a:pt x="191744" y="89484"/>
                  </a:lnTo>
                  <a:close/>
                </a:path>
                <a:path w="249554" h="118745">
                  <a:moveTo>
                    <a:pt x="191744" y="73507"/>
                  </a:moveTo>
                  <a:lnTo>
                    <a:pt x="182130" y="73507"/>
                  </a:lnTo>
                  <a:lnTo>
                    <a:pt x="182130" y="84683"/>
                  </a:lnTo>
                  <a:lnTo>
                    <a:pt x="191744" y="84683"/>
                  </a:lnTo>
                  <a:lnTo>
                    <a:pt x="191744" y="73507"/>
                  </a:lnTo>
                  <a:close/>
                </a:path>
                <a:path w="249554" h="118745">
                  <a:moveTo>
                    <a:pt x="191744" y="59131"/>
                  </a:moveTo>
                  <a:lnTo>
                    <a:pt x="182130" y="57543"/>
                  </a:lnTo>
                  <a:lnTo>
                    <a:pt x="182130" y="68719"/>
                  </a:lnTo>
                  <a:lnTo>
                    <a:pt x="191744" y="70307"/>
                  </a:lnTo>
                  <a:lnTo>
                    <a:pt x="191744" y="59131"/>
                  </a:lnTo>
                  <a:close/>
                </a:path>
                <a:path w="249554" h="118745">
                  <a:moveTo>
                    <a:pt x="191744" y="44729"/>
                  </a:moveTo>
                  <a:lnTo>
                    <a:pt x="182130" y="43129"/>
                  </a:lnTo>
                  <a:lnTo>
                    <a:pt x="182130" y="54343"/>
                  </a:lnTo>
                  <a:lnTo>
                    <a:pt x="191744" y="55956"/>
                  </a:lnTo>
                  <a:lnTo>
                    <a:pt x="191744" y="44729"/>
                  </a:lnTo>
                  <a:close/>
                </a:path>
                <a:path w="249554" h="118745">
                  <a:moveTo>
                    <a:pt x="191744" y="28790"/>
                  </a:moveTo>
                  <a:lnTo>
                    <a:pt x="182130" y="28790"/>
                  </a:lnTo>
                  <a:lnTo>
                    <a:pt x="182130" y="39954"/>
                  </a:lnTo>
                  <a:lnTo>
                    <a:pt x="191744" y="39954"/>
                  </a:lnTo>
                  <a:lnTo>
                    <a:pt x="191744" y="28790"/>
                  </a:lnTo>
                  <a:close/>
                </a:path>
                <a:path w="249554" h="118745">
                  <a:moveTo>
                    <a:pt x="191744" y="14389"/>
                  </a:moveTo>
                  <a:lnTo>
                    <a:pt x="182130" y="12776"/>
                  </a:lnTo>
                  <a:lnTo>
                    <a:pt x="182130" y="23977"/>
                  </a:lnTo>
                  <a:lnTo>
                    <a:pt x="191744" y="25565"/>
                  </a:lnTo>
                  <a:lnTo>
                    <a:pt x="191744" y="14389"/>
                  </a:lnTo>
                  <a:close/>
                </a:path>
                <a:path w="249554" h="118745">
                  <a:moveTo>
                    <a:pt x="202946" y="103847"/>
                  </a:moveTo>
                  <a:lnTo>
                    <a:pt x="193306" y="103847"/>
                  </a:lnTo>
                  <a:lnTo>
                    <a:pt x="193306" y="115049"/>
                  </a:lnTo>
                  <a:lnTo>
                    <a:pt x="202946" y="115049"/>
                  </a:lnTo>
                  <a:lnTo>
                    <a:pt x="202946" y="103847"/>
                  </a:lnTo>
                  <a:close/>
                </a:path>
                <a:path w="249554" h="118745">
                  <a:moveTo>
                    <a:pt x="202946" y="89484"/>
                  </a:moveTo>
                  <a:lnTo>
                    <a:pt x="193306" y="89484"/>
                  </a:lnTo>
                  <a:lnTo>
                    <a:pt x="193306" y="100672"/>
                  </a:lnTo>
                  <a:lnTo>
                    <a:pt x="202946" y="100672"/>
                  </a:lnTo>
                  <a:lnTo>
                    <a:pt x="202946" y="89484"/>
                  </a:lnTo>
                  <a:close/>
                </a:path>
                <a:path w="249554" h="118745">
                  <a:moveTo>
                    <a:pt x="202946" y="75095"/>
                  </a:moveTo>
                  <a:lnTo>
                    <a:pt x="193306" y="73507"/>
                  </a:lnTo>
                  <a:lnTo>
                    <a:pt x="193306" y="84683"/>
                  </a:lnTo>
                  <a:lnTo>
                    <a:pt x="202946" y="86271"/>
                  </a:lnTo>
                  <a:lnTo>
                    <a:pt x="202946" y="75095"/>
                  </a:lnTo>
                  <a:close/>
                </a:path>
                <a:path w="249554" h="118745">
                  <a:moveTo>
                    <a:pt x="202946" y="59131"/>
                  </a:moveTo>
                  <a:lnTo>
                    <a:pt x="193306" y="59131"/>
                  </a:lnTo>
                  <a:lnTo>
                    <a:pt x="193306" y="70307"/>
                  </a:lnTo>
                  <a:lnTo>
                    <a:pt x="202946" y="70307"/>
                  </a:lnTo>
                  <a:lnTo>
                    <a:pt x="202946" y="59131"/>
                  </a:lnTo>
                  <a:close/>
                </a:path>
                <a:path w="249554" h="118745">
                  <a:moveTo>
                    <a:pt x="202946" y="44729"/>
                  </a:moveTo>
                  <a:lnTo>
                    <a:pt x="193306" y="44729"/>
                  </a:lnTo>
                  <a:lnTo>
                    <a:pt x="193306" y="55930"/>
                  </a:lnTo>
                  <a:lnTo>
                    <a:pt x="202946" y="55930"/>
                  </a:lnTo>
                  <a:lnTo>
                    <a:pt x="202946" y="44729"/>
                  </a:lnTo>
                  <a:close/>
                </a:path>
                <a:path w="249554" h="118745">
                  <a:moveTo>
                    <a:pt x="202946" y="30378"/>
                  </a:moveTo>
                  <a:lnTo>
                    <a:pt x="193306" y="28790"/>
                  </a:lnTo>
                  <a:lnTo>
                    <a:pt x="193306" y="39941"/>
                  </a:lnTo>
                  <a:lnTo>
                    <a:pt x="202946" y="41541"/>
                  </a:lnTo>
                  <a:lnTo>
                    <a:pt x="202946" y="30378"/>
                  </a:lnTo>
                  <a:close/>
                </a:path>
                <a:path w="249554" h="118745">
                  <a:moveTo>
                    <a:pt x="202946" y="15976"/>
                  </a:moveTo>
                  <a:lnTo>
                    <a:pt x="193306" y="14389"/>
                  </a:lnTo>
                  <a:lnTo>
                    <a:pt x="193306" y="25565"/>
                  </a:lnTo>
                  <a:lnTo>
                    <a:pt x="202946" y="27165"/>
                  </a:lnTo>
                  <a:lnTo>
                    <a:pt x="202946" y="15976"/>
                  </a:lnTo>
                  <a:close/>
                </a:path>
                <a:path w="249554" h="118745">
                  <a:moveTo>
                    <a:pt x="214122" y="105448"/>
                  </a:moveTo>
                  <a:lnTo>
                    <a:pt x="206108" y="103847"/>
                  </a:lnTo>
                  <a:lnTo>
                    <a:pt x="206108" y="115049"/>
                  </a:lnTo>
                  <a:lnTo>
                    <a:pt x="214122" y="116636"/>
                  </a:lnTo>
                  <a:lnTo>
                    <a:pt x="214122" y="105448"/>
                  </a:lnTo>
                  <a:close/>
                </a:path>
                <a:path w="249554" h="118745">
                  <a:moveTo>
                    <a:pt x="214122" y="91097"/>
                  </a:moveTo>
                  <a:lnTo>
                    <a:pt x="206108" y="89484"/>
                  </a:lnTo>
                  <a:lnTo>
                    <a:pt x="206108" y="100672"/>
                  </a:lnTo>
                  <a:lnTo>
                    <a:pt x="214122" y="102260"/>
                  </a:lnTo>
                  <a:lnTo>
                    <a:pt x="214122" y="91097"/>
                  </a:lnTo>
                  <a:close/>
                </a:path>
                <a:path w="249554" h="118745">
                  <a:moveTo>
                    <a:pt x="214122" y="75095"/>
                  </a:moveTo>
                  <a:lnTo>
                    <a:pt x="206108" y="75095"/>
                  </a:lnTo>
                  <a:lnTo>
                    <a:pt x="206108" y="86283"/>
                  </a:lnTo>
                  <a:lnTo>
                    <a:pt x="214122" y="86283"/>
                  </a:lnTo>
                  <a:lnTo>
                    <a:pt x="214122" y="75095"/>
                  </a:lnTo>
                  <a:close/>
                </a:path>
                <a:path w="249554" h="118745">
                  <a:moveTo>
                    <a:pt x="214122" y="60718"/>
                  </a:moveTo>
                  <a:lnTo>
                    <a:pt x="206108" y="59131"/>
                  </a:lnTo>
                  <a:lnTo>
                    <a:pt x="206108" y="70307"/>
                  </a:lnTo>
                  <a:lnTo>
                    <a:pt x="214122" y="71907"/>
                  </a:lnTo>
                  <a:lnTo>
                    <a:pt x="214122" y="60718"/>
                  </a:lnTo>
                  <a:close/>
                </a:path>
                <a:path w="249554" h="118745">
                  <a:moveTo>
                    <a:pt x="214122" y="46342"/>
                  </a:moveTo>
                  <a:lnTo>
                    <a:pt x="206108" y="44729"/>
                  </a:lnTo>
                  <a:lnTo>
                    <a:pt x="206108" y="57543"/>
                  </a:lnTo>
                  <a:lnTo>
                    <a:pt x="214122" y="57543"/>
                  </a:lnTo>
                  <a:lnTo>
                    <a:pt x="214122" y="46342"/>
                  </a:lnTo>
                  <a:close/>
                </a:path>
                <a:path w="249554" h="118745">
                  <a:moveTo>
                    <a:pt x="214122" y="31991"/>
                  </a:moveTo>
                  <a:lnTo>
                    <a:pt x="206108" y="30378"/>
                  </a:lnTo>
                  <a:lnTo>
                    <a:pt x="206108" y="41541"/>
                  </a:lnTo>
                  <a:lnTo>
                    <a:pt x="214122" y="43129"/>
                  </a:lnTo>
                  <a:lnTo>
                    <a:pt x="214122" y="31991"/>
                  </a:lnTo>
                  <a:close/>
                </a:path>
                <a:path w="249554" h="118745">
                  <a:moveTo>
                    <a:pt x="214122" y="15976"/>
                  </a:moveTo>
                  <a:lnTo>
                    <a:pt x="206108" y="15976"/>
                  </a:lnTo>
                  <a:lnTo>
                    <a:pt x="206108" y="27165"/>
                  </a:lnTo>
                  <a:lnTo>
                    <a:pt x="214122" y="27165"/>
                  </a:lnTo>
                  <a:lnTo>
                    <a:pt x="214122" y="15976"/>
                  </a:lnTo>
                  <a:close/>
                </a:path>
                <a:path w="249554" h="118745">
                  <a:moveTo>
                    <a:pt x="226923" y="105448"/>
                  </a:moveTo>
                  <a:lnTo>
                    <a:pt x="217297" y="105448"/>
                  </a:lnTo>
                  <a:lnTo>
                    <a:pt x="217297" y="116636"/>
                  </a:lnTo>
                  <a:lnTo>
                    <a:pt x="226923" y="116636"/>
                  </a:lnTo>
                  <a:lnTo>
                    <a:pt x="226923" y="105448"/>
                  </a:lnTo>
                  <a:close/>
                </a:path>
                <a:path w="249554" h="118745">
                  <a:moveTo>
                    <a:pt x="226923" y="91097"/>
                  </a:moveTo>
                  <a:lnTo>
                    <a:pt x="217297" y="91097"/>
                  </a:lnTo>
                  <a:lnTo>
                    <a:pt x="217297" y="102273"/>
                  </a:lnTo>
                  <a:lnTo>
                    <a:pt x="226923" y="102273"/>
                  </a:lnTo>
                  <a:lnTo>
                    <a:pt x="226923" y="91097"/>
                  </a:lnTo>
                  <a:close/>
                </a:path>
                <a:path w="249554" h="118745">
                  <a:moveTo>
                    <a:pt x="226923" y="76695"/>
                  </a:moveTo>
                  <a:lnTo>
                    <a:pt x="217297" y="75095"/>
                  </a:lnTo>
                  <a:lnTo>
                    <a:pt x="217297" y="86271"/>
                  </a:lnTo>
                  <a:lnTo>
                    <a:pt x="226923" y="87884"/>
                  </a:lnTo>
                  <a:lnTo>
                    <a:pt x="226923" y="76695"/>
                  </a:lnTo>
                  <a:close/>
                </a:path>
                <a:path w="249554" h="118745">
                  <a:moveTo>
                    <a:pt x="226923" y="60718"/>
                  </a:moveTo>
                  <a:lnTo>
                    <a:pt x="217297" y="60718"/>
                  </a:lnTo>
                  <a:lnTo>
                    <a:pt x="217297" y="71907"/>
                  </a:lnTo>
                  <a:lnTo>
                    <a:pt x="226923" y="71907"/>
                  </a:lnTo>
                  <a:lnTo>
                    <a:pt x="226923" y="60718"/>
                  </a:lnTo>
                  <a:close/>
                </a:path>
                <a:path w="249554" h="118745">
                  <a:moveTo>
                    <a:pt x="226923" y="46342"/>
                  </a:moveTo>
                  <a:lnTo>
                    <a:pt x="217297" y="46342"/>
                  </a:lnTo>
                  <a:lnTo>
                    <a:pt x="217297" y="57531"/>
                  </a:lnTo>
                  <a:lnTo>
                    <a:pt x="226923" y="57531"/>
                  </a:lnTo>
                  <a:lnTo>
                    <a:pt x="226923" y="46342"/>
                  </a:lnTo>
                  <a:close/>
                </a:path>
                <a:path w="249554" h="118745">
                  <a:moveTo>
                    <a:pt x="226923" y="31991"/>
                  </a:moveTo>
                  <a:lnTo>
                    <a:pt x="217297" y="31991"/>
                  </a:lnTo>
                  <a:lnTo>
                    <a:pt x="217297" y="43154"/>
                  </a:lnTo>
                  <a:lnTo>
                    <a:pt x="226923" y="43154"/>
                  </a:lnTo>
                  <a:lnTo>
                    <a:pt x="226923" y="31991"/>
                  </a:lnTo>
                  <a:close/>
                </a:path>
                <a:path w="249554" h="118745">
                  <a:moveTo>
                    <a:pt x="226923" y="17576"/>
                  </a:moveTo>
                  <a:lnTo>
                    <a:pt x="217297" y="15976"/>
                  </a:lnTo>
                  <a:lnTo>
                    <a:pt x="217297" y="27165"/>
                  </a:lnTo>
                  <a:lnTo>
                    <a:pt x="226923" y="28790"/>
                  </a:lnTo>
                  <a:lnTo>
                    <a:pt x="226923" y="17576"/>
                  </a:lnTo>
                  <a:close/>
                </a:path>
                <a:path w="249554" h="118745">
                  <a:moveTo>
                    <a:pt x="238086" y="107035"/>
                  </a:moveTo>
                  <a:lnTo>
                    <a:pt x="230073" y="105448"/>
                  </a:lnTo>
                  <a:lnTo>
                    <a:pt x="230073" y="116636"/>
                  </a:lnTo>
                  <a:lnTo>
                    <a:pt x="238086" y="118249"/>
                  </a:lnTo>
                  <a:lnTo>
                    <a:pt x="238086" y="107035"/>
                  </a:lnTo>
                  <a:close/>
                </a:path>
                <a:path w="249554" h="118745">
                  <a:moveTo>
                    <a:pt x="238086" y="92684"/>
                  </a:moveTo>
                  <a:lnTo>
                    <a:pt x="230073" y="91097"/>
                  </a:lnTo>
                  <a:lnTo>
                    <a:pt x="230073" y="102260"/>
                  </a:lnTo>
                  <a:lnTo>
                    <a:pt x="238086" y="103847"/>
                  </a:lnTo>
                  <a:lnTo>
                    <a:pt x="238086" y="92684"/>
                  </a:lnTo>
                  <a:close/>
                </a:path>
                <a:path w="249554" h="118745">
                  <a:moveTo>
                    <a:pt x="238086" y="76695"/>
                  </a:moveTo>
                  <a:lnTo>
                    <a:pt x="230073" y="76695"/>
                  </a:lnTo>
                  <a:lnTo>
                    <a:pt x="230073" y="87884"/>
                  </a:lnTo>
                  <a:lnTo>
                    <a:pt x="238086" y="87884"/>
                  </a:lnTo>
                  <a:lnTo>
                    <a:pt x="238086" y="76695"/>
                  </a:lnTo>
                  <a:close/>
                </a:path>
                <a:path w="249554" h="118745">
                  <a:moveTo>
                    <a:pt x="238086" y="62318"/>
                  </a:moveTo>
                  <a:lnTo>
                    <a:pt x="230073" y="62318"/>
                  </a:lnTo>
                  <a:lnTo>
                    <a:pt x="230073" y="73507"/>
                  </a:lnTo>
                  <a:lnTo>
                    <a:pt x="238086" y="73507"/>
                  </a:lnTo>
                  <a:lnTo>
                    <a:pt x="238086" y="62318"/>
                  </a:lnTo>
                  <a:close/>
                </a:path>
                <a:path w="249554" h="118745">
                  <a:moveTo>
                    <a:pt x="238086" y="47929"/>
                  </a:moveTo>
                  <a:lnTo>
                    <a:pt x="230073" y="46342"/>
                  </a:lnTo>
                  <a:lnTo>
                    <a:pt x="230073" y="57543"/>
                  </a:lnTo>
                  <a:lnTo>
                    <a:pt x="238086" y="59131"/>
                  </a:lnTo>
                  <a:lnTo>
                    <a:pt x="238086" y="47929"/>
                  </a:lnTo>
                  <a:close/>
                </a:path>
                <a:path w="249554" h="118745">
                  <a:moveTo>
                    <a:pt x="238086" y="33578"/>
                  </a:moveTo>
                  <a:lnTo>
                    <a:pt x="230073" y="31991"/>
                  </a:lnTo>
                  <a:lnTo>
                    <a:pt x="230073" y="43129"/>
                  </a:lnTo>
                  <a:lnTo>
                    <a:pt x="238086" y="44729"/>
                  </a:lnTo>
                  <a:lnTo>
                    <a:pt x="238086" y="33578"/>
                  </a:lnTo>
                  <a:close/>
                </a:path>
                <a:path w="249554" h="118745">
                  <a:moveTo>
                    <a:pt x="238086" y="17576"/>
                  </a:moveTo>
                  <a:lnTo>
                    <a:pt x="230073" y="17576"/>
                  </a:lnTo>
                  <a:lnTo>
                    <a:pt x="230073" y="28765"/>
                  </a:lnTo>
                  <a:lnTo>
                    <a:pt x="238086" y="28765"/>
                  </a:lnTo>
                  <a:lnTo>
                    <a:pt x="238086" y="17576"/>
                  </a:lnTo>
                  <a:close/>
                </a:path>
                <a:path w="249554" h="118745">
                  <a:moveTo>
                    <a:pt x="249250" y="107035"/>
                  </a:moveTo>
                  <a:lnTo>
                    <a:pt x="241249" y="107035"/>
                  </a:lnTo>
                  <a:lnTo>
                    <a:pt x="241249" y="118249"/>
                  </a:lnTo>
                  <a:lnTo>
                    <a:pt x="249250" y="118249"/>
                  </a:lnTo>
                  <a:lnTo>
                    <a:pt x="249250" y="107035"/>
                  </a:lnTo>
                  <a:close/>
                </a:path>
                <a:path w="249554" h="118745">
                  <a:moveTo>
                    <a:pt x="249250" y="92684"/>
                  </a:moveTo>
                  <a:lnTo>
                    <a:pt x="241249" y="92684"/>
                  </a:lnTo>
                  <a:lnTo>
                    <a:pt x="241249" y="103860"/>
                  </a:lnTo>
                  <a:lnTo>
                    <a:pt x="249250" y="103860"/>
                  </a:lnTo>
                  <a:lnTo>
                    <a:pt x="249250" y="92684"/>
                  </a:lnTo>
                  <a:close/>
                </a:path>
                <a:path w="249554" h="118745">
                  <a:moveTo>
                    <a:pt x="249250" y="78308"/>
                  </a:moveTo>
                  <a:lnTo>
                    <a:pt x="241249" y="76695"/>
                  </a:lnTo>
                  <a:lnTo>
                    <a:pt x="241249" y="87884"/>
                  </a:lnTo>
                  <a:lnTo>
                    <a:pt x="249250" y="89484"/>
                  </a:lnTo>
                  <a:lnTo>
                    <a:pt x="249250" y="78308"/>
                  </a:lnTo>
                  <a:close/>
                </a:path>
                <a:path w="249554" h="118745">
                  <a:moveTo>
                    <a:pt x="249250" y="63919"/>
                  </a:moveTo>
                  <a:lnTo>
                    <a:pt x="241249" y="62318"/>
                  </a:lnTo>
                  <a:lnTo>
                    <a:pt x="241249" y="73507"/>
                  </a:lnTo>
                  <a:lnTo>
                    <a:pt x="249250" y="75095"/>
                  </a:lnTo>
                  <a:lnTo>
                    <a:pt x="249250" y="63919"/>
                  </a:lnTo>
                  <a:close/>
                </a:path>
                <a:path w="249554" h="118745">
                  <a:moveTo>
                    <a:pt x="249250" y="47929"/>
                  </a:moveTo>
                  <a:lnTo>
                    <a:pt x="241249" y="47929"/>
                  </a:lnTo>
                  <a:lnTo>
                    <a:pt x="241249" y="59131"/>
                  </a:lnTo>
                  <a:lnTo>
                    <a:pt x="249250" y="59131"/>
                  </a:lnTo>
                  <a:lnTo>
                    <a:pt x="249250" y="47929"/>
                  </a:lnTo>
                  <a:close/>
                </a:path>
                <a:path w="249554" h="118745">
                  <a:moveTo>
                    <a:pt x="249250" y="33578"/>
                  </a:moveTo>
                  <a:lnTo>
                    <a:pt x="241249" y="33578"/>
                  </a:lnTo>
                  <a:lnTo>
                    <a:pt x="241249" y="44742"/>
                  </a:lnTo>
                  <a:lnTo>
                    <a:pt x="249250" y="44742"/>
                  </a:lnTo>
                  <a:lnTo>
                    <a:pt x="249250" y="33578"/>
                  </a:lnTo>
                  <a:close/>
                </a:path>
                <a:path w="249554" h="118745">
                  <a:moveTo>
                    <a:pt x="249250" y="19177"/>
                  </a:moveTo>
                  <a:lnTo>
                    <a:pt x="241249" y="19177"/>
                  </a:lnTo>
                  <a:lnTo>
                    <a:pt x="241249" y="30353"/>
                  </a:lnTo>
                  <a:lnTo>
                    <a:pt x="249250" y="30353"/>
                  </a:lnTo>
                  <a:lnTo>
                    <a:pt x="249250" y="191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5173269" y="6714362"/>
              <a:ext cx="262255" cy="2013585"/>
            </a:xfrm>
            <a:custGeom>
              <a:avLst/>
              <a:gdLst/>
              <a:ahLst/>
              <a:cxnLst/>
              <a:rect l="l" t="t" r="r" b="b"/>
              <a:pathLst>
                <a:path w="262254" h="2013584">
                  <a:moveTo>
                    <a:pt x="9588" y="1998662"/>
                  </a:moveTo>
                  <a:lnTo>
                    <a:pt x="0" y="2001862"/>
                  </a:lnTo>
                  <a:lnTo>
                    <a:pt x="0" y="2013051"/>
                  </a:lnTo>
                  <a:lnTo>
                    <a:pt x="9588" y="2009851"/>
                  </a:lnTo>
                  <a:lnTo>
                    <a:pt x="9588" y="1998662"/>
                  </a:lnTo>
                  <a:close/>
                </a:path>
                <a:path w="262254" h="2013584">
                  <a:moveTo>
                    <a:pt x="150164" y="92684"/>
                  </a:moveTo>
                  <a:lnTo>
                    <a:pt x="140589" y="91097"/>
                  </a:lnTo>
                  <a:lnTo>
                    <a:pt x="140589" y="102260"/>
                  </a:lnTo>
                  <a:lnTo>
                    <a:pt x="150164" y="103847"/>
                  </a:lnTo>
                  <a:lnTo>
                    <a:pt x="150164" y="92684"/>
                  </a:lnTo>
                  <a:close/>
                </a:path>
                <a:path w="262254" h="2013584">
                  <a:moveTo>
                    <a:pt x="150164" y="76695"/>
                  </a:moveTo>
                  <a:lnTo>
                    <a:pt x="140589" y="75095"/>
                  </a:lnTo>
                  <a:lnTo>
                    <a:pt x="140589" y="87884"/>
                  </a:lnTo>
                  <a:lnTo>
                    <a:pt x="150164" y="87884"/>
                  </a:lnTo>
                  <a:lnTo>
                    <a:pt x="150164" y="76695"/>
                  </a:lnTo>
                  <a:close/>
                </a:path>
                <a:path w="262254" h="2013584">
                  <a:moveTo>
                    <a:pt x="150164" y="60718"/>
                  </a:moveTo>
                  <a:lnTo>
                    <a:pt x="140589" y="60718"/>
                  </a:lnTo>
                  <a:lnTo>
                    <a:pt x="140589" y="71907"/>
                  </a:lnTo>
                  <a:lnTo>
                    <a:pt x="150164" y="71907"/>
                  </a:lnTo>
                  <a:lnTo>
                    <a:pt x="150164" y="60718"/>
                  </a:lnTo>
                  <a:close/>
                </a:path>
                <a:path w="262254" h="2013584">
                  <a:moveTo>
                    <a:pt x="150164" y="46342"/>
                  </a:moveTo>
                  <a:lnTo>
                    <a:pt x="140589" y="44729"/>
                  </a:lnTo>
                  <a:lnTo>
                    <a:pt x="140589" y="57543"/>
                  </a:lnTo>
                  <a:lnTo>
                    <a:pt x="150164" y="57543"/>
                  </a:lnTo>
                  <a:lnTo>
                    <a:pt x="150164" y="46342"/>
                  </a:lnTo>
                  <a:close/>
                </a:path>
                <a:path w="262254" h="2013584">
                  <a:moveTo>
                    <a:pt x="150164" y="30378"/>
                  </a:moveTo>
                  <a:lnTo>
                    <a:pt x="140589" y="30378"/>
                  </a:lnTo>
                  <a:lnTo>
                    <a:pt x="140589" y="41554"/>
                  </a:lnTo>
                  <a:lnTo>
                    <a:pt x="150164" y="41554"/>
                  </a:lnTo>
                  <a:lnTo>
                    <a:pt x="150164" y="30378"/>
                  </a:lnTo>
                  <a:close/>
                </a:path>
                <a:path w="262254" h="2013584">
                  <a:moveTo>
                    <a:pt x="150164" y="14389"/>
                  </a:moveTo>
                  <a:lnTo>
                    <a:pt x="140589" y="14389"/>
                  </a:lnTo>
                  <a:lnTo>
                    <a:pt x="140589" y="25565"/>
                  </a:lnTo>
                  <a:lnTo>
                    <a:pt x="150164" y="27165"/>
                  </a:lnTo>
                  <a:lnTo>
                    <a:pt x="150164" y="14389"/>
                  </a:lnTo>
                  <a:close/>
                </a:path>
                <a:path w="262254" h="2013584">
                  <a:moveTo>
                    <a:pt x="150164" y="0"/>
                  </a:moveTo>
                  <a:lnTo>
                    <a:pt x="140589" y="0"/>
                  </a:lnTo>
                  <a:lnTo>
                    <a:pt x="140589" y="11188"/>
                  </a:lnTo>
                  <a:lnTo>
                    <a:pt x="150164" y="11188"/>
                  </a:lnTo>
                  <a:lnTo>
                    <a:pt x="150164" y="0"/>
                  </a:lnTo>
                  <a:close/>
                </a:path>
                <a:path w="262254" h="2013584">
                  <a:moveTo>
                    <a:pt x="162979" y="92684"/>
                  </a:moveTo>
                  <a:lnTo>
                    <a:pt x="153390" y="92684"/>
                  </a:lnTo>
                  <a:lnTo>
                    <a:pt x="153390" y="103860"/>
                  </a:lnTo>
                  <a:lnTo>
                    <a:pt x="162979" y="103860"/>
                  </a:lnTo>
                  <a:lnTo>
                    <a:pt x="162979" y="92684"/>
                  </a:lnTo>
                  <a:close/>
                </a:path>
                <a:path w="262254" h="2013584">
                  <a:moveTo>
                    <a:pt x="162979" y="76695"/>
                  </a:moveTo>
                  <a:lnTo>
                    <a:pt x="153390" y="76695"/>
                  </a:lnTo>
                  <a:lnTo>
                    <a:pt x="153390" y="87884"/>
                  </a:lnTo>
                  <a:lnTo>
                    <a:pt x="162979" y="89484"/>
                  </a:lnTo>
                  <a:lnTo>
                    <a:pt x="162979" y="76695"/>
                  </a:lnTo>
                  <a:close/>
                </a:path>
                <a:path w="262254" h="2013584">
                  <a:moveTo>
                    <a:pt x="162979" y="62318"/>
                  </a:moveTo>
                  <a:lnTo>
                    <a:pt x="153390" y="60718"/>
                  </a:lnTo>
                  <a:lnTo>
                    <a:pt x="153390" y="73507"/>
                  </a:lnTo>
                  <a:lnTo>
                    <a:pt x="162979" y="73507"/>
                  </a:lnTo>
                  <a:lnTo>
                    <a:pt x="162979" y="62318"/>
                  </a:lnTo>
                  <a:close/>
                </a:path>
                <a:path w="262254" h="2013584">
                  <a:moveTo>
                    <a:pt x="162979" y="46342"/>
                  </a:moveTo>
                  <a:lnTo>
                    <a:pt x="153390" y="46342"/>
                  </a:lnTo>
                  <a:lnTo>
                    <a:pt x="153390" y="57531"/>
                  </a:lnTo>
                  <a:lnTo>
                    <a:pt x="162979" y="57531"/>
                  </a:lnTo>
                  <a:lnTo>
                    <a:pt x="162979" y="46342"/>
                  </a:lnTo>
                  <a:close/>
                </a:path>
                <a:path w="262254" h="2013584">
                  <a:moveTo>
                    <a:pt x="162979" y="31991"/>
                  </a:moveTo>
                  <a:lnTo>
                    <a:pt x="153390" y="30378"/>
                  </a:lnTo>
                  <a:lnTo>
                    <a:pt x="153390" y="41541"/>
                  </a:lnTo>
                  <a:lnTo>
                    <a:pt x="162979" y="43129"/>
                  </a:lnTo>
                  <a:lnTo>
                    <a:pt x="162979" y="31991"/>
                  </a:lnTo>
                  <a:close/>
                </a:path>
                <a:path w="262254" h="2013584">
                  <a:moveTo>
                    <a:pt x="162979" y="15976"/>
                  </a:moveTo>
                  <a:lnTo>
                    <a:pt x="153390" y="14389"/>
                  </a:lnTo>
                  <a:lnTo>
                    <a:pt x="153390" y="27165"/>
                  </a:lnTo>
                  <a:lnTo>
                    <a:pt x="162979" y="27165"/>
                  </a:lnTo>
                  <a:lnTo>
                    <a:pt x="162979" y="15976"/>
                  </a:lnTo>
                  <a:close/>
                </a:path>
                <a:path w="262254" h="2013584">
                  <a:moveTo>
                    <a:pt x="162979" y="0"/>
                  </a:moveTo>
                  <a:lnTo>
                    <a:pt x="153390" y="0"/>
                  </a:lnTo>
                  <a:lnTo>
                    <a:pt x="153390" y="11188"/>
                  </a:lnTo>
                  <a:lnTo>
                    <a:pt x="162979" y="11188"/>
                  </a:lnTo>
                  <a:lnTo>
                    <a:pt x="162979" y="0"/>
                  </a:lnTo>
                  <a:close/>
                </a:path>
                <a:path w="262254" h="2013584">
                  <a:moveTo>
                    <a:pt x="175768" y="92684"/>
                  </a:moveTo>
                  <a:lnTo>
                    <a:pt x="166179" y="92684"/>
                  </a:lnTo>
                  <a:lnTo>
                    <a:pt x="166179" y="103860"/>
                  </a:lnTo>
                  <a:lnTo>
                    <a:pt x="175768" y="103860"/>
                  </a:lnTo>
                  <a:lnTo>
                    <a:pt x="175768" y="92684"/>
                  </a:lnTo>
                  <a:close/>
                </a:path>
                <a:path w="262254" h="2013584">
                  <a:moveTo>
                    <a:pt x="175768" y="78308"/>
                  </a:moveTo>
                  <a:lnTo>
                    <a:pt x="166179" y="78308"/>
                  </a:lnTo>
                  <a:lnTo>
                    <a:pt x="166179" y="89484"/>
                  </a:lnTo>
                  <a:lnTo>
                    <a:pt x="175768" y="89484"/>
                  </a:lnTo>
                  <a:lnTo>
                    <a:pt x="175768" y="78308"/>
                  </a:lnTo>
                  <a:close/>
                </a:path>
                <a:path w="262254" h="2013584">
                  <a:moveTo>
                    <a:pt x="175768" y="62318"/>
                  </a:moveTo>
                  <a:lnTo>
                    <a:pt x="166179" y="62318"/>
                  </a:lnTo>
                  <a:lnTo>
                    <a:pt x="166179" y="73507"/>
                  </a:lnTo>
                  <a:lnTo>
                    <a:pt x="175768" y="75095"/>
                  </a:lnTo>
                  <a:lnTo>
                    <a:pt x="175768" y="62318"/>
                  </a:lnTo>
                  <a:close/>
                </a:path>
                <a:path w="262254" h="2013584">
                  <a:moveTo>
                    <a:pt x="175768" y="47929"/>
                  </a:moveTo>
                  <a:lnTo>
                    <a:pt x="166179" y="46342"/>
                  </a:lnTo>
                  <a:lnTo>
                    <a:pt x="166179" y="57543"/>
                  </a:lnTo>
                  <a:lnTo>
                    <a:pt x="175768" y="59131"/>
                  </a:lnTo>
                  <a:lnTo>
                    <a:pt x="175768" y="47929"/>
                  </a:lnTo>
                  <a:close/>
                </a:path>
                <a:path w="262254" h="2013584">
                  <a:moveTo>
                    <a:pt x="175768" y="31991"/>
                  </a:moveTo>
                  <a:lnTo>
                    <a:pt x="166179" y="31991"/>
                  </a:lnTo>
                  <a:lnTo>
                    <a:pt x="166179" y="43129"/>
                  </a:lnTo>
                  <a:lnTo>
                    <a:pt x="175768" y="44729"/>
                  </a:lnTo>
                  <a:lnTo>
                    <a:pt x="175768" y="31991"/>
                  </a:lnTo>
                  <a:close/>
                </a:path>
                <a:path w="262254" h="2013584">
                  <a:moveTo>
                    <a:pt x="175768" y="17576"/>
                  </a:moveTo>
                  <a:lnTo>
                    <a:pt x="166179" y="15976"/>
                  </a:lnTo>
                  <a:lnTo>
                    <a:pt x="166179" y="27165"/>
                  </a:lnTo>
                  <a:lnTo>
                    <a:pt x="175768" y="28790"/>
                  </a:lnTo>
                  <a:lnTo>
                    <a:pt x="175768" y="17576"/>
                  </a:lnTo>
                  <a:close/>
                </a:path>
                <a:path w="262254" h="2013584">
                  <a:moveTo>
                    <a:pt x="175768" y="1600"/>
                  </a:moveTo>
                  <a:lnTo>
                    <a:pt x="166179" y="0"/>
                  </a:lnTo>
                  <a:lnTo>
                    <a:pt x="166179" y="12776"/>
                  </a:lnTo>
                  <a:lnTo>
                    <a:pt x="175768" y="12776"/>
                  </a:lnTo>
                  <a:lnTo>
                    <a:pt x="175768" y="1600"/>
                  </a:lnTo>
                  <a:close/>
                </a:path>
                <a:path w="262254" h="2013584">
                  <a:moveTo>
                    <a:pt x="188556" y="94284"/>
                  </a:moveTo>
                  <a:lnTo>
                    <a:pt x="178981" y="92684"/>
                  </a:lnTo>
                  <a:lnTo>
                    <a:pt x="178981" y="105448"/>
                  </a:lnTo>
                  <a:lnTo>
                    <a:pt x="188556" y="105448"/>
                  </a:lnTo>
                  <a:lnTo>
                    <a:pt x="188556" y="94284"/>
                  </a:lnTo>
                  <a:close/>
                </a:path>
                <a:path w="262254" h="2013584">
                  <a:moveTo>
                    <a:pt x="188556" y="79895"/>
                  </a:moveTo>
                  <a:lnTo>
                    <a:pt x="178981" y="78308"/>
                  </a:lnTo>
                  <a:lnTo>
                    <a:pt x="178981" y="89484"/>
                  </a:lnTo>
                  <a:lnTo>
                    <a:pt x="188556" y="91097"/>
                  </a:lnTo>
                  <a:lnTo>
                    <a:pt x="188556" y="79895"/>
                  </a:lnTo>
                  <a:close/>
                </a:path>
                <a:path w="262254" h="2013584">
                  <a:moveTo>
                    <a:pt x="188556" y="63919"/>
                  </a:moveTo>
                  <a:lnTo>
                    <a:pt x="178981" y="62318"/>
                  </a:lnTo>
                  <a:lnTo>
                    <a:pt x="178981" y="75095"/>
                  </a:lnTo>
                  <a:lnTo>
                    <a:pt x="188556" y="75095"/>
                  </a:lnTo>
                  <a:lnTo>
                    <a:pt x="188556" y="63919"/>
                  </a:lnTo>
                  <a:close/>
                </a:path>
                <a:path w="262254" h="2013584">
                  <a:moveTo>
                    <a:pt x="188556" y="47929"/>
                  </a:moveTo>
                  <a:lnTo>
                    <a:pt x="178968" y="47929"/>
                  </a:lnTo>
                  <a:lnTo>
                    <a:pt x="178968" y="59131"/>
                  </a:lnTo>
                  <a:lnTo>
                    <a:pt x="188556" y="59131"/>
                  </a:lnTo>
                  <a:lnTo>
                    <a:pt x="188556" y="47929"/>
                  </a:lnTo>
                  <a:close/>
                </a:path>
                <a:path w="262254" h="2013584">
                  <a:moveTo>
                    <a:pt x="188556" y="33578"/>
                  </a:moveTo>
                  <a:lnTo>
                    <a:pt x="178981" y="31991"/>
                  </a:lnTo>
                  <a:lnTo>
                    <a:pt x="178981" y="44729"/>
                  </a:lnTo>
                  <a:lnTo>
                    <a:pt x="188556" y="44729"/>
                  </a:lnTo>
                  <a:lnTo>
                    <a:pt x="188556" y="33578"/>
                  </a:lnTo>
                  <a:close/>
                </a:path>
                <a:path w="262254" h="2013584">
                  <a:moveTo>
                    <a:pt x="188556" y="17576"/>
                  </a:moveTo>
                  <a:lnTo>
                    <a:pt x="178981" y="17576"/>
                  </a:lnTo>
                  <a:lnTo>
                    <a:pt x="178981" y="28790"/>
                  </a:lnTo>
                  <a:lnTo>
                    <a:pt x="188556" y="30378"/>
                  </a:lnTo>
                  <a:lnTo>
                    <a:pt x="188556" y="17576"/>
                  </a:lnTo>
                  <a:close/>
                </a:path>
                <a:path w="262254" h="2013584">
                  <a:moveTo>
                    <a:pt x="188556" y="3200"/>
                  </a:moveTo>
                  <a:lnTo>
                    <a:pt x="178981" y="1600"/>
                  </a:lnTo>
                  <a:lnTo>
                    <a:pt x="178981" y="12776"/>
                  </a:lnTo>
                  <a:lnTo>
                    <a:pt x="188556" y="14389"/>
                  </a:lnTo>
                  <a:lnTo>
                    <a:pt x="188556" y="3200"/>
                  </a:lnTo>
                  <a:close/>
                </a:path>
                <a:path w="262254" h="2013584">
                  <a:moveTo>
                    <a:pt x="199732" y="94284"/>
                  </a:moveTo>
                  <a:lnTo>
                    <a:pt x="191719" y="94284"/>
                  </a:lnTo>
                  <a:lnTo>
                    <a:pt x="191719" y="105448"/>
                  </a:lnTo>
                  <a:lnTo>
                    <a:pt x="199732" y="105448"/>
                  </a:lnTo>
                  <a:lnTo>
                    <a:pt x="199732" y="94284"/>
                  </a:lnTo>
                  <a:close/>
                </a:path>
                <a:path w="262254" h="2013584">
                  <a:moveTo>
                    <a:pt x="199732" y="79895"/>
                  </a:moveTo>
                  <a:lnTo>
                    <a:pt x="191719" y="79895"/>
                  </a:lnTo>
                  <a:lnTo>
                    <a:pt x="191719" y="91071"/>
                  </a:lnTo>
                  <a:lnTo>
                    <a:pt x="199732" y="91071"/>
                  </a:lnTo>
                  <a:lnTo>
                    <a:pt x="199732" y="79895"/>
                  </a:lnTo>
                  <a:close/>
                </a:path>
                <a:path w="262254" h="2013584">
                  <a:moveTo>
                    <a:pt x="199732" y="63919"/>
                  </a:moveTo>
                  <a:lnTo>
                    <a:pt x="191719" y="63919"/>
                  </a:lnTo>
                  <a:lnTo>
                    <a:pt x="191719" y="75095"/>
                  </a:lnTo>
                  <a:lnTo>
                    <a:pt x="199732" y="76695"/>
                  </a:lnTo>
                  <a:lnTo>
                    <a:pt x="199732" y="63919"/>
                  </a:lnTo>
                  <a:close/>
                </a:path>
                <a:path w="262254" h="2013584">
                  <a:moveTo>
                    <a:pt x="199732" y="49530"/>
                  </a:moveTo>
                  <a:lnTo>
                    <a:pt x="191719" y="47929"/>
                  </a:lnTo>
                  <a:lnTo>
                    <a:pt x="191719" y="60718"/>
                  </a:lnTo>
                  <a:lnTo>
                    <a:pt x="199732" y="60718"/>
                  </a:lnTo>
                  <a:lnTo>
                    <a:pt x="199732" y="49530"/>
                  </a:lnTo>
                  <a:close/>
                </a:path>
                <a:path w="262254" h="2013584">
                  <a:moveTo>
                    <a:pt x="199732" y="33578"/>
                  </a:moveTo>
                  <a:lnTo>
                    <a:pt x="191719" y="33578"/>
                  </a:lnTo>
                  <a:lnTo>
                    <a:pt x="191719" y="44729"/>
                  </a:lnTo>
                  <a:lnTo>
                    <a:pt x="199732" y="46342"/>
                  </a:lnTo>
                  <a:lnTo>
                    <a:pt x="199732" y="33578"/>
                  </a:lnTo>
                  <a:close/>
                </a:path>
                <a:path w="262254" h="2013584">
                  <a:moveTo>
                    <a:pt x="199732" y="19177"/>
                  </a:moveTo>
                  <a:lnTo>
                    <a:pt x="191719" y="17576"/>
                  </a:lnTo>
                  <a:lnTo>
                    <a:pt x="191719" y="30378"/>
                  </a:lnTo>
                  <a:lnTo>
                    <a:pt x="199732" y="30378"/>
                  </a:lnTo>
                  <a:lnTo>
                    <a:pt x="199732" y="19177"/>
                  </a:lnTo>
                  <a:close/>
                </a:path>
                <a:path w="262254" h="2013584">
                  <a:moveTo>
                    <a:pt x="199732" y="3200"/>
                  </a:moveTo>
                  <a:lnTo>
                    <a:pt x="191719" y="3200"/>
                  </a:lnTo>
                  <a:lnTo>
                    <a:pt x="191719" y="14389"/>
                  </a:lnTo>
                  <a:lnTo>
                    <a:pt x="199732" y="14389"/>
                  </a:lnTo>
                  <a:lnTo>
                    <a:pt x="199732" y="3200"/>
                  </a:lnTo>
                  <a:close/>
                </a:path>
                <a:path w="262254" h="2013584">
                  <a:moveTo>
                    <a:pt x="212521" y="95872"/>
                  </a:moveTo>
                  <a:lnTo>
                    <a:pt x="202958" y="94284"/>
                  </a:lnTo>
                  <a:lnTo>
                    <a:pt x="202958" y="107035"/>
                  </a:lnTo>
                  <a:lnTo>
                    <a:pt x="212521" y="107035"/>
                  </a:lnTo>
                  <a:lnTo>
                    <a:pt x="212521" y="95872"/>
                  </a:lnTo>
                  <a:close/>
                </a:path>
                <a:path w="262254" h="2013584">
                  <a:moveTo>
                    <a:pt x="212521" y="79895"/>
                  </a:moveTo>
                  <a:lnTo>
                    <a:pt x="202958" y="79895"/>
                  </a:lnTo>
                  <a:lnTo>
                    <a:pt x="202958" y="91097"/>
                  </a:lnTo>
                  <a:lnTo>
                    <a:pt x="212521" y="92684"/>
                  </a:lnTo>
                  <a:lnTo>
                    <a:pt x="212521" y="79895"/>
                  </a:lnTo>
                  <a:close/>
                </a:path>
                <a:path w="262254" h="2013584">
                  <a:moveTo>
                    <a:pt x="212521" y="65519"/>
                  </a:moveTo>
                  <a:lnTo>
                    <a:pt x="202958" y="65519"/>
                  </a:lnTo>
                  <a:lnTo>
                    <a:pt x="202958" y="76695"/>
                  </a:lnTo>
                  <a:lnTo>
                    <a:pt x="212521" y="76695"/>
                  </a:lnTo>
                  <a:lnTo>
                    <a:pt x="212521" y="65519"/>
                  </a:lnTo>
                  <a:close/>
                </a:path>
                <a:path w="262254" h="2013584">
                  <a:moveTo>
                    <a:pt x="212521" y="49530"/>
                  </a:moveTo>
                  <a:lnTo>
                    <a:pt x="202958" y="49530"/>
                  </a:lnTo>
                  <a:lnTo>
                    <a:pt x="202958" y="60718"/>
                  </a:lnTo>
                  <a:lnTo>
                    <a:pt x="212521" y="62318"/>
                  </a:lnTo>
                  <a:lnTo>
                    <a:pt x="212521" y="49530"/>
                  </a:lnTo>
                  <a:close/>
                </a:path>
                <a:path w="262254" h="2013584">
                  <a:moveTo>
                    <a:pt x="212521" y="35166"/>
                  </a:moveTo>
                  <a:lnTo>
                    <a:pt x="202958" y="33578"/>
                  </a:lnTo>
                  <a:lnTo>
                    <a:pt x="202958" y="46342"/>
                  </a:lnTo>
                  <a:lnTo>
                    <a:pt x="212521" y="46342"/>
                  </a:lnTo>
                  <a:lnTo>
                    <a:pt x="212521" y="35166"/>
                  </a:lnTo>
                  <a:close/>
                </a:path>
                <a:path w="262254" h="2013584">
                  <a:moveTo>
                    <a:pt x="212521" y="20789"/>
                  </a:moveTo>
                  <a:lnTo>
                    <a:pt x="202958" y="19177"/>
                  </a:lnTo>
                  <a:lnTo>
                    <a:pt x="202958" y="30378"/>
                  </a:lnTo>
                  <a:lnTo>
                    <a:pt x="212521" y="31991"/>
                  </a:lnTo>
                  <a:lnTo>
                    <a:pt x="212521" y="20789"/>
                  </a:lnTo>
                  <a:close/>
                </a:path>
                <a:path w="262254" h="2013584">
                  <a:moveTo>
                    <a:pt x="212521" y="4800"/>
                  </a:moveTo>
                  <a:lnTo>
                    <a:pt x="202958" y="3200"/>
                  </a:lnTo>
                  <a:lnTo>
                    <a:pt x="202958" y="15976"/>
                  </a:lnTo>
                  <a:lnTo>
                    <a:pt x="212521" y="15976"/>
                  </a:lnTo>
                  <a:lnTo>
                    <a:pt x="212521" y="4800"/>
                  </a:lnTo>
                  <a:close/>
                </a:path>
                <a:path w="262254" h="2013584">
                  <a:moveTo>
                    <a:pt x="225285" y="95872"/>
                  </a:moveTo>
                  <a:lnTo>
                    <a:pt x="215684" y="95872"/>
                  </a:lnTo>
                  <a:lnTo>
                    <a:pt x="215684" y="107035"/>
                  </a:lnTo>
                  <a:lnTo>
                    <a:pt x="225285" y="108648"/>
                  </a:lnTo>
                  <a:lnTo>
                    <a:pt x="225285" y="95872"/>
                  </a:lnTo>
                  <a:close/>
                </a:path>
                <a:path w="262254" h="2013584">
                  <a:moveTo>
                    <a:pt x="225285" y="81483"/>
                  </a:moveTo>
                  <a:lnTo>
                    <a:pt x="215684" y="79895"/>
                  </a:lnTo>
                  <a:lnTo>
                    <a:pt x="215684" y="92684"/>
                  </a:lnTo>
                  <a:lnTo>
                    <a:pt x="225285" y="92684"/>
                  </a:lnTo>
                  <a:lnTo>
                    <a:pt x="225285" y="81483"/>
                  </a:lnTo>
                  <a:close/>
                </a:path>
                <a:path w="262254" h="2013584">
                  <a:moveTo>
                    <a:pt x="225285" y="67106"/>
                  </a:moveTo>
                  <a:lnTo>
                    <a:pt x="215684" y="65519"/>
                  </a:lnTo>
                  <a:lnTo>
                    <a:pt x="215684" y="76695"/>
                  </a:lnTo>
                  <a:lnTo>
                    <a:pt x="225285" y="78308"/>
                  </a:lnTo>
                  <a:lnTo>
                    <a:pt x="225285" y="67106"/>
                  </a:lnTo>
                  <a:close/>
                </a:path>
                <a:path w="262254" h="2013584">
                  <a:moveTo>
                    <a:pt x="225285" y="51117"/>
                  </a:moveTo>
                  <a:lnTo>
                    <a:pt x="215684" y="51117"/>
                  </a:lnTo>
                  <a:lnTo>
                    <a:pt x="215684" y="62306"/>
                  </a:lnTo>
                  <a:lnTo>
                    <a:pt x="225285" y="62306"/>
                  </a:lnTo>
                  <a:lnTo>
                    <a:pt x="225285" y="51117"/>
                  </a:lnTo>
                  <a:close/>
                </a:path>
                <a:path w="262254" h="2013584">
                  <a:moveTo>
                    <a:pt x="225285" y="35166"/>
                  </a:moveTo>
                  <a:lnTo>
                    <a:pt x="215684" y="35166"/>
                  </a:lnTo>
                  <a:lnTo>
                    <a:pt x="215684" y="46342"/>
                  </a:lnTo>
                  <a:lnTo>
                    <a:pt x="225285" y="47929"/>
                  </a:lnTo>
                  <a:lnTo>
                    <a:pt x="225285" y="35166"/>
                  </a:lnTo>
                  <a:close/>
                </a:path>
                <a:path w="262254" h="2013584">
                  <a:moveTo>
                    <a:pt x="225285" y="20789"/>
                  </a:moveTo>
                  <a:lnTo>
                    <a:pt x="215684" y="20789"/>
                  </a:lnTo>
                  <a:lnTo>
                    <a:pt x="215684" y="31978"/>
                  </a:lnTo>
                  <a:lnTo>
                    <a:pt x="225285" y="31978"/>
                  </a:lnTo>
                  <a:lnTo>
                    <a:pt x="225285" y="20789"/>
                  </a:lnTo>
                  <a:close/>
                </a:path>
                <a:path w="262254" h="2013584">
                  <a:moveTo>
                    <a:pt x="225285" y="6400"/>
                  </a:moveTo>
                  <a:lnTo>
                    <a:pt x="215684" y="4800"/>
                  </a:lnTo>
                  <a:lnTo>
                    <a:pt x="215684" y="15976"/>
                  </a:lnTo>
                  <a:lnTo>
                    <a:pt x="225285" y="17576"/>
                  </a:lnTo>
                  <a:lnTo>
                    <a:pt x="225285" y="6400"/>
                  </a:lnTo>
                  <a:close/>
                </a:path>
                <a:path w="262254" h="2013584">
                  <a:moveTo>
                    <a:pt x="238074" y="97472"/>
                  </a:moveTo>
                  <a:lnTo>
                    <a:pt x="226834" y="95872"/>
                  </a:lnTo>
                  <a:lnTo>
                    <a:pt x="226834" y="108648"/>
                  </a:lnTo>
                  <a:lnTo>
                    <a:pt x="238074" y="108648"/>
                  </a:lnTo>
                  <a:lnTo>
                    <a:pt x="238074" y="97472"/>
                  </a:lnTo>
                  <a:close/>
                </a:path>
                <a:path w="262254" h="2013584">
                  <a:moveTo>
                    <a:pt x="238074" y="81483"/>
                  </a:moveTo>
                  <a:lnTo>
                    <a:pt x="226834" y="81483"/>
                  </a:lnTo>
                  <a:lnTo>
                    <a:pt x="226834" y="92659"/>
                  </a:lnTo>
                  <a:lnTo>
                    <a:pt x="238074" y="92659"/>
                  </a:lnTo>
                  <a:lnTo>
                    <a:pt x="238074" y="81483"/>
                  </a:lnTo>
                  <a:close/>
                </a:path>
                <a:path w="262254" h="2013584">
                  <a:moveTo>
                    <a:pt x="238074" y="67106"/>
                  </a:moveTo>
                  <a:lnTo>
                    <a:pt x="226834" y="67106"/>
                  </a:lnTo>
                  <a:lnTo>
                    <a:pt x="226834" y="78295"/>
                  </a:lnTo>
                  <a:lnTo>
                    <a:pt x="238074" y="78295"/>
                  </a:lnTo>
                  <a:lnTo>
                    <a:pt x="238074" y="67106"/>
                  </a:lnTo>
                  <a:close/>
                </a:path>
                <a:path w="262254" h="2013584">
                  <a:moveTo>
                    <a:pt x="238074" y="52730"/>
                  </a:moveTo>
                  <a:lnTo>
                    <a:pt x="226834" y="51117"/>
                  </a:lnTo>
                  <a:lnTo>
                    <a:pt x="226834" y="62318"/>
                  </a:lnTo>
                  <a:lnTo>
                    <a:pt x="238074" y="63919"/>
                  </a:lnTo>
                  <a:lnTo>
                    <a:pt x="238074" y="52730"/>
                  </a:lnTo>
                  <a:close/>
                </a:path>
                <a:path w="262254" h="2013584">
                  <a:moveTo>
                    <a:pt x="238074" y="36753"/>
                  </a:moveTo>
                  <a:lnTo>
                    <a:pt x="226834" y="35166"/>
                  </a:lnTo>
                  <a:lnTo>
                    <a:pt x="226834" y="47929"/>
                  </a:lnTo>
                  <a:lnTo>
                    <a:pt x="238074" y="47929"/>
                  </a:lnTo>
                  <a:lnTo>
                    <a:pt x="238074" y="36753"/>
                  </a:lnTo>
                  <a:close/>
                </a:path>
                <a:path w="262254" h="2013584">
                  <a:moveTo>
                    <a:pt x="238074" y="22377"/>
                  </a:moveTo>
                  <a:lnTo>
                    <a:pt x="226834" y="20789"/>
                  </a:lnTo>
                  <a:lnTo>
                    <a:pt x="226834" y="33578"/>
                  </a:lnTo>
                  <a:lnTo>
                    <a:pt x="238074" y="33578"/>
                  </a:lnTo>
                  <a:lnTo>
                    <a:pt x="238074" y="22377"/>
                  </a:lnTo>
                  <a:close/>
                </a:path>
                <a:path w="262254" h="2013584">
                  <a:moveTo>
                    <a:pt x="238074" y="6400"/>
                  </a:moveTo>
                  <a:lnTo>
                    <a:pt x="226834" y="6400"/>
                  </a:lnTo>
                  <a:lnTo>
                    <a:pt x="226834" y="17576"/>
                  </a:lnTo>
                  <a:lnTo>
                    <a:pt x="238074" y="17576"/>
                  </a:lnTo>
                  <a:lnTo>
                    <a:pt x="238074" y="6400"/>
                  </a:lnTo>
                  <a:close/>
                </a:path>
                <a:path w="262254" h="2013584">
                  <a:moveTo>
                    <a:pt x="249275" y="97472"/>
                  </a:moveTo>
                  <a:lnTo>
                    <a:pt x="239636" y="97472"/>
                  </a:lnTo>
                  <a:lnTo>
                    <a:pt x="239636" y="108648"/>
                  </a:lnTo>
                  <a:lnTo>
                    <a:pt x="249275" y="110248"/>
                  </a:lnTo>
                  <a:lnTo>
                    <a:pt x="249275" y="97472"/>
                  </a:lnTo>
                  <a:close/>
                </a:path>
                <a:path w="262254" h="2013584">
                  <a:moveTo>
                    <a:pt x="249275" y="83096"/>
                  </a:moveTo>
                  <a:lnTo>
                    <a:pt x="239636" y="81483"/>
                  </a:lnTo>
                  <a:lnTo>
                    <a:pt x="239636" y="94284"/>
                  </a:lnTo>
                  <a:lnTo>
                    <a:pt x="249275" y="94284"/>
                  </a:lnTo>
                  <a:lnTo>
                    <a:pt x="249275" y="83096"/>
                  </a:lnTo>
                  <a:close/>
                </a:path>
                <a:path w="262254" h="2013584">
                  <a:moveTo>
                    <a:pt x="249275" y="68719"/>
                  </a:moveTo>
                  <a:lnTo>
                    <a:pt x="239636" y="67106"/>
                  </a:lnTo>
                  <a:lnTo>
                    <a:pt x="239636" y="78308"/>
                  </a:lnTo>
                  <a:lnTo>
                    <a:pt x="249275" y="79895"/>
                  </a:lnTo>
                  <a:lnTo>
                    <a:pt x="249275" y="68719"/>
                  </a:lnTo>
                  <a:close/>
                </a:path>
                <a:path w="262254" h="2013584">
                  <a:moveTo>
                    <a:pt x="249275" y="52730"/>
                  </a:moveTo>
                  <a:lnTo>
                    <a:pt x="239623" y="52730"/>
                  </a:lnTo>
                  <a:lnTo>
                    <a:pt x="239623" y="63919"/>
                  </a:lnTo>
                  <a:lnTo>
                    <a:pt x="249275" y="63919"/>
                  </a:lnTo>
                  <a:lnTo>
                    <a:pt x="249275" y="52730"/>
                  </a:lnTo>
                  <a:close/>
                </a:path>
                <a:path w="262254" h="2013584">
                  <a:moveTo>
                    <a:pt x="249275" y="38341"/>
                  </a:moveTo>
                  <a:lnTo>
                    <a:pt x="239636" y="36753"/>
                  </a:lnTo>
                  <a:lnTo>
                    <a:pt x="239636" y="47929"/>
                  </a:lnTo>
                  <a:lnTo>
                    <a:pt x="249275" y="49530"/>
                  </a:lnTo>
                  <a:lnTo>
                    <a:pt x="249275" y="38341"/>
                  </a:lnTo>
                  <a:close/>
                </a:path>
                <a:path w="262254" h="2013584">
                  <a:moveTo>
                    <a:pt x="249275" y="22377"/>
                  </a:moveTo>
                  <a:lnTo>
                    <a:pt x="239623" y="22377"/>
                  </a:lnTo>
                  <a:lnTo>
                    <a:pt x="239623" y="33566"/>
                  </a:lnTo>
                  <a:lnTo>
                    <a:pt x="249275" y="33566"/>
                  </a:lnTo>
                  <a:lnTo>
                    <a:pt x="249275" y="22377"/>
                  </a:lnTo>
                  <a:close/>
                </a:path>
                <a:path w="262254" h="2013584">
                  <a:moveTo>
                    <a:pt x="249275" y="7988"/>
                  </a:moveTo>
                  <a:lnTo>
                    <a:pt x="239636" y="6400"/>
                  </a:lnTo>
                  <a:lnTo>
                    <a:pt x="239636" y="19177"/>
                  </a:lnTo>
                  <a:lnTo>
                    <a:pt x="249275" y="19177"/>
                  </a:lnTo>
                  <a:lnTo>
                    <a:pt x="249275" y="7988"/>
                  </a:lnTo>
                  <a:close/>
                </a:path>
                <a:path w="262254" h="2013584">
                  <a:moveTo>
                    <a:pt x="262013" y="99047"/>
                  </a:moveTo>
                  <a:lnTo>
                    <a:pt x="252425" y="99047"/>
                  </a:lnTo>
                  <a:lnTo>
                    <a:pt x="252425" y="110236"/>
                  </a:lnTo>
                  <a:lnTo>
                    <a:pt x="262013" y="110236"/>
                  </a:lnTo>
                  <a:lnTo>
                    <a:pt x="262013" y="99047"/>
                  </a:lnTo>
                  <a:close/>
                </a:path>
                <a:path w="262254" h="2013584">
                  <a:moveTo>
                    <a:pt x="262013" y="83096"/>
                  </a:moveTo>
                  <a:lnTo>
                    <a:pt x="252425" y="83096"/>
                  </a:lnTo>
                  <a:lnTo>
                    <a:pt x="252425" y="94284"/>
                  </a:lnTo>
                  <a:lnTo>
                    <a:pt x="262013" y="95872"/>
                  </a:lnTo>
                  <a:lnTo>
                    <a:pt x="262013" y="83096"/>
                  </a:lnTo>
                  <a:close/>
                </a:path>
                <a:path w="262254" h="2013584">
                  <a:moveTo>
                    <a:pt x="262013" y="68719"/>
                  </a:moveTo>
                  <a:lnTo>
                    <a:pt x="252425" y="68719"/>
                  </a:lnTo>
                  <a:lnTo>
                    <a:pt x="252425" y="79895"/>
                  </a:lnTo>
                  <a:lnTo>
                    <a:pt x="262013" y="79895"/>
                  </a:lnTo>
                  <a:lnTo>
                    <a:pt x="262013" y="68719"/>
                  </a:lnTo>
                  <a:close/>
                </a:path>
                <a:path w="262254" h="2013584">
                  <a:moveTo>
                    <a:pt x="262013" y="54343"/>
                  </a:moveTo>
                  <a:lnTo>
                    <a:pt x="252425" y="52730"/>
                  </a:lnTo>
                  <a:lnTo>
                    <a:pt x="252425" y="63919"/>
                  </a:lnTo>
                  <a:lnTo>
                    <a:pt x="262013" y="65519"/>
                  </a:lnTo>
                  <a:lnTo>
                    <a:pt x="262013" y="54343"/>
                  </a:lnTo>
                  <a:close/>
                </a:path>
                <a:path w="262254" h="2013584">
                  <a:moveTo>
                    <a:pt x="262013" y="38341"/>
                  </a:moveTo>
                  <a:lnTo>
                    <a:pt x="252425" y="38341"/>
                  </a:lnTo>
                  <a:lnTo>
                    <a:pt x="252425" y="49530"/>
                  </a:lnTo>
                  <a:lnTo>
                    <a:pt x="262013" y="49530"/>
                  </a:lnTo>
                  <a:lnTo>
                    <a:pt x="262013" y="38341"/>
                  </a:lnTo>
                  <a:close/>
                </a:path>
                <a:path w="262254" h="2013584">
                  <a:moveTo>
                    <a:pt x="262013" y="23977"/>
                  </a:moveTo>
                  <a:lnTo>
                    <a:pt x="252425" y="22377"/>
                  </a:lnTo>
                  <a:lnTo>
                    <a:pt x="252425" y="33578"/>
                  </a:lnTo>
                  <a:lnTo>
                    <a:pt x="262013" y="35166"/>
                  </a:lnTo>
                  <a:lnTo>
                    <a:pt x="262013" y="23977"/>
                  </a:lnTo>
                  <a:close/>
                </a:path>
                <a:path w="262254" h="2013584">
                  <a:moveTo>
                    <a:pt x="262013" y="9575"/>
                  </a:moveTo>
                  <a:lnTo>
                    <a:pt x="252425" y="7988"/>
                  </a:lnTo>
                  <a:lnTo>
                    <a:pt x="252425" y="19177"/>
                  </a:lnTo>
                  <a:lnTo>
                    <a:pt x="262013" y="20789"/>
                  </a:lnTo>
                  <a:lnTo>
                    <a:pt x="262013" y="9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5173269" y="8577236"/>
              <a:ext cx="535305" cy="243204"/>
            </a:xfrm>
            <a:custGeom>
              <a:avLst/>
              <a:gdLst/>
              <a:ahLst/>
              <a:cxnLst/>
              <a:rect l="l" t="t" r="r" b="b"/>
              <a:pathLst>
                <a:path w="535304" h="243204">
                  <a:moveTo>
                    <a:pt x="9588" y="230047"/>
                  </a:moveTo>
                  <a:lnTo>
                    <a:pt x="0" y="233260"/>
                  </a:lnTo>
                  <a:lnTo>
                    <a:pt x="0" y="242849"/>
                  </a:lnTo>
                  <a:lnTo>
                    <a:pt x="9588" y="239661"/>
                  </a:lnTo>
                  <a:lnTo>
                    <a:pt x="9588" y="230047"/>
                  </a:lnTo>
                  <a:close/>
                </a:path>
                <a:path w="535304" h="243204">
                  <a:moveTo>
                    <a:pt x="9588" y="214083"/>
                  </a:moveTo>
                  <a:lnTo>
                    <a:pt x="0" y="217284"/>
                  </a:lnTo>
                  <a:lnTo>
                    <a:pt x="0" y="228460"/>
                  </a:lnTo>
                  <a:lnTo>
                    <a:pt x="9588" y="225285"/>
                  </a:lnTo>
                  <a:lnTo>
                    <a:pt x="9588" y="214083"/>
                  </a:lnTo>
                  <a:close/>
                </a:path>
                <a:path w="535304" h="243204">
                  <a:moveTo>
                    <a:pt x="9588" y="198120"/>
                  </a:moveTo>
                  <a:lnTo>
                    <a:pt x="0" y="201333"/>
                  </a:lnTo>
                  <a:lnTo>
                    <a:pt x="0" y="212509"/>
                  </a:lnTo>
                  <a:lnTo>
                    <a:pt x="9588" y="209296"/>
                  </a:lnTo>
                  <a:lnTo>
                    <a:pt x="9588" y="198120"/>
                  </a:lnTo>
                  <a:close/>
                </a:path>
                <a:path w="535304" h="243204">
                  <a:moveTo>
                    <a:pt x="9588" y="182130"/>
                  </a:moveTo>
                  <a:lnTo>
                    <a:pt x="0" y="185343"/>
                  </a:lnTo>
                  <a:lnTo>
                    <a:pt x="0" y="198120"/>
                  </a:lnTo>
                  <a:lnTo>
                    <a:pt x="9588" y="194894"/>
                  </a:lnTo>
                  <a:lnTo>
                    <a:pt x="9588" y="182130"/>
                  </a:lnTo>
                  <a:close/>
                </a:path>
                <a:path w="535304" h="243204">
                  <a:moveTo>
                    <a:pt x="9588" y="166179"/>
                  </a:moveTo>
                  <a:lnTo>
                    <a:pt x="0" y="169354"/>
                  </a:lnTo>
                  <a:lnTo>
                    <a:pt x="0" y="182130"/>
                  </a:lnTo>
                  <a:lnTo>
                    <a:pt x="9588" y="178943"/>
                  </a:lnTo>
                  <a:lnTo>
                    <a:pt x="9588" y="166179"/>
                  </a:lnTo>
                  <a:close/>
                </a:path>
                <a:path w="535304" h="243204">
                  <a:moveTo>
                    <a:pt x="9588" y="151777"/>
                  </a:moveTo>
                  <a:lnTo>
                    <a:pt x="0" y="153377"/>
                  </a:lnTo>
                  <a:lnTo>
                    <a:pt x="0" y="166179"/>
                  </a:lnTo>
                  <a:lnTo>
                    <a:pt x="9588" y="162953"/>
                  </a:lnTo>
                  <a:lnTo>
                    <a:pt x="9588" y="151777"/>
                  </a:lnTo>
                  <a:close/>
                </a:path>
                <a:path w="535304" h="243204">
                  <a:moveTo>
                    <a:pt x="9588" y="135788"/>
                  </a:moveTo>
                  <a:lnTo>
                    <a:pt x="0" y="138988"/>
                  </a:lnTo>
                  <a:lnTo>
                    <a:pt x="0" y="150177"/>
                  </a:lnTo>
                  <a:lnTo>
                    <a:pt x="9588" y="146977"/>
                  </a:lnTo>
                  <a:lnTo>
                    <a:pt x="9588" y="135788"/>
                  </a:lnTo>
                  <a:close/>
                </a:path>
                <a:path w="535304" h="243204">
                  <a:moveTo>
                    <a:pt x="22377" y="225285"/>
                  </a:moveTo>
                  <a:lnTo>
                    <a:pt x="12788" y="228460"/>
                  </a:lnTo>
                  <a:lnTo>
                    <a:pt x="12788" y="239661"/>
                  </a:lnTo>
                  <a:lnTo>
                    <a:pt x="22377" y="236486"/>
                  </a:lnTo>
                  <a:lnTo>
                    <a:pt x="22377" y="225285"/>
                  </a:lnTo>
                  <a:close/>
                </a:path>
                <a:path w="535304" h="243204">
                  <a:moveTo>
                    <a:pt x="22377" y="209296"/>
                  </a:moveTo>
                  <a:lnTo>
                    <a:pt x="12788" y="212509"/>
                  </a:lnTo>
                  <a:lnTo>
                    <a:pt x="12788" y="225285"/>
                  </a:lnTo>
                  <a:lnTo>
                    <a:pt x="22377" y="222084"/>
                  </a:lnTo>
                  <a:lnTo>
                    <a:pt x="22377" y="209296"/>
                  </a:lnTo>
                  <a:close/>
                </a:path>
                <a:path w="535304" h="243204">
                  <a:moveTo>
                    <a:pt x="22377" y="194894"/>
                  </a:moveTo>
                  <a:lnTo>
                    <a:pt x="12788" y="198120"/>
                  </a:lnTo>
                  <a:lnTo>
                    <a:pt x="12788" y="209296"/>
                  </a:lnTo>
                  <a:lnTo>
                    <a:pt x="22377" y="206095"/>
                  </a:lnTo>
                  <a:lnTo>
                    <a:pt x="22377" y="194894"/>
                  </a:lnTo>
                  <a:close/>
                </a:path>
                <a:path w="535304" h="243204">
                  <a:moveTo>
                    <a:pt x="22377" y="178943"/>
                  </a:moveTo>
                  <a:lnTo>
                    <a:pt x="12788" y="182130"/>
                  </a:lnTo>
                  <a:lnTo>
                    <a:pt x="12788" y="193319"/>
                  </a:lnTo>
                  <a:lnTo>
                    <a:pt x="22377" y="190144"/>
                  </a:lnTo>
                  <a:lnTo>
                    <a:pt x="22377" y="178943"/>
                  </a:lnTo>
                  <a:close/>
                </a:path>
                <a:path w="535304" h="243204">
                  <a:moveTo>
                    <a:pt x="22377" y="162953"/>
                  </a:moveTo>
                  <a:lnTo>
                    <a:pt x="12788" y="166179"/>
                  </a:lnTo>
                  <a:lnTo>
                    <a:pt x="12788" y="177355"/>
                  </a:lnTo>
                  <a:lnTo>
                    <a:pt x="22377" y="175755"/>
                  </a:lnTo>
                  <a:lnTo>
                    <a:pt x="22377" y="162953"/>
                  </a:lnTo>
                  <a:close/>
                </a:path>
                <a:path w="535304" h="243204">
                  <a:moveTo>
                    <a:pt x="22377" y="148577"/>
                  </a:moveTo>
                  <a:lnTo>
                    <a:pt x="12788" y="150177"/>
                  </a:lnTo>
                  <a:lnTo>
                    <a:pt x="12788" y="162953"/>
                  </a:lnTo>
                  <a:lnTo>
                    <a:pt x="22377" y="159766"/>
                  </a:lnTo>
                  <a:lnTo>
                    <a:pt x="22377" y="148577"/>
                  </a:lnTo>
                  <a:close/>
                </a:path>
                <a:path w="535304" h="243204">
                  <a:moveTo>
                    <a:pt x="22377" y="132600"/>
                  </a:moveTo>
                  <a:lnTo>
                    <a:pt x="12788" y="134200"/>
                  </a:lnTo>
                  <a:lnTo>
                    <a:pt x="12788" y="146977"/>
                  </a:lnTo>
                  <a:lnTo>
                    <a:pt x="22377" y="143789"/>
                  </a:lnTo>
                  <a:lnTo>
                    <a:pt x="22377" y="132600"/>
                  </a:lnTo>
                  <a:close/>
                </a:path>
                <a:path w="535304" h="243204">
                  <a:moveTo>
                    <a:pt x="36753" y="222084"/>
                  </a:moveTo>
                  <a:lnTo>
                    <a:pt x="25590" y="225285"/>
                  </a:lnTo>
                  <a:lnTo>
                    <a:pt x="25590" y="234861"/>
                  </a:lnTo>
                  <a:lnTo>
                    <a:pt x="36753" y="233260"/>
                  </a:lnTo>
                  <a:lnTo>
                    <a:pt x="36753" y="222084"/>
                  </a:lnTo>
                  <a:close/>
                </a:path>
                <a:path w="535304" h="243204">
                  <a:moveTo>
                    <a:pt x="36753" y="207695"/>
                  </a:moveTo>
                  <a:lnTo>
                    <a:pt x="25590" y="209296"/>
                  </a:lnTo>
                  <a:lnTo>
                    <a:pt x="25590" y="222084"/>
                  </a:lnTo>
                  <a:lnTo>
                    <a:pt x="36753" y="218871"/>
                  </a:lnTo>
                  <a:lnTo>
                    <a:pt x="36753" y="207695"/>
                  </a:lnTo>
                  <a:close/>
                </a:path>
                <a:path w="535304" h="243204">
                  <a:moveTo>
                    <a:pt x="36753" y="191719"/>
                  </a:moveTo>
                  <a:lnTo>
                    <a:pt x="25590" y="193319"/>
                  </a:lnTo>
                  <a:lnTo>
                    <a:pt x="25590" y="206095"/>
                  </a:lnTo>
                  <a:lnTo>
                    <a:pt x="36753" y="202907"/>
                  </a:lnTo>
                  <a:lnTo>
                    <a:pt x="36753" y="191719"/>
                  </a:lnTo>
                  <a:close/>
                </a:path>
                <a:path w="535304" h="243204">
                  <a:moveTo>
                    <a:pt x="36753" y="175755"/>
                  </a:moveTo>
                  <a:lnTo>
                    <a:pt x="25590" y="177355"/>
                  </a:lnTo>
                  <a:lnTo>
                    <a:pt x="25590" y="190144"/>
                  </a:lnTo>
                  <a:lnTo>
                    <a:pt x="36753" y="186931"/>
                  </a:lnTo>
                  <a:lnTo>
                    <a:pt x="36753" y="175755"/>
                  </a:lnTo>
                  <a:close/>
                </a:path>
                <a:path w="535304" h="243204">
                  <a:moveTo>
                    <a:pt x="36753" y="159766"/>
                  </a:moveTo>
                  <a:lnTo>
                    <a:pt x="25590" y="162953"/>
                  </a:lnTo>
                  <a:lnTo>
                    <a:pt x="25590" y="174142"/>
                  </a:lnTo>
                  <a:lnTo>
                    <a:pt x="36753" y="172542"/>
                  </a:lnTo>
                  <a:lnTo>
                    <a:pt x="36753" y="159766"/>
                  </a:lnTo>
                  <a:close/>
                </a:path>
                <a:path w="535304" h="243204">
                  <a:moveTo>
                    <a:pt x="36753" y="143789"/>
                  </a:moveTo>
                  <a:lnTo>
                    <a:pt x="25590" y="146977"/>
                  </a:lnTo>
                  <a:lnTo>
                    <a:pt x="25590" y="158165"/>
                  </a:lnTo>
                  <a:lnTo>
                    <a:pt x="36753" y="156565"/>
                  </a:lnTo>
                  <a:lnTo>
                    <a:pt x="36753" y="143789"/>
                  </a:lnTo>
                  <a:close/>
                </a:path>
                <a:path w="535304" h="243204">
                  <a:moveTo>
                    <a:pt x="36753" y="129425"/>
                  </a:moveTo>
                  <a:lnTo>
                    <a:pt x="25590" y="131025"/>
                  </a:lnTo>
                  <a:lnTo>
                    <a:pt x="25590" y="142201"/>
                  </a:lnTo>
                  <a:lnTo>
                    <a:pt x="36753" y="140614"/>
                  </a:lnTo>
                  <a:lnTo>
                    <a:pt x="36753" y="129425"/>
                  </a:lnTo>
                  <a:close/>
                </a:path>
                <a:path w="535304" h="243204">
                  <a:moveTo>
                    <a:pt x="49542" y="218871"/>
                  </a:moveTo>
                  <a:lnTo>
                    <a:pt x="39941" y="222084"/>
                  </a:lnTo>
                  <a:lnTo>
                    <a:pt x="39941" y="233260"/>
                  </a:lnTo>
                  <a:lnTo>
                    <a:pt x="49542" y="231648"/>
                  </a:lnTo>
                  <a:lnTo>
                    <a:pt x="49542" y="218871"/>
                  </a:lnTo>
                  <a:close/>
                </a:path>
                <a:path w="535304" h="243204">
                  <a:moveTo>
                    <a:pt x="49542" y="202907"/>
                  </a:moveTo>
                  <a:lnTo>
                    <a:pt x="39941" y="206095"/>
                  </a:lnTo>
                  <a:lnTo>
                    <a:pt x="39941" y="217284"/>
                  </a:lnTo>
                  <a:lnTo>
                    <a:pt x="49542" y="215696"/>
                  </a:lnTo>
                  <a:lnTo>
                    <a:pt x="49542" y="202907"/>
                  </a:lnTo>
                  <a:close/>
                </a:path>
                <a:path w="535304" h="243204">
                  <a:moveTo>
                    <a:pt x="49542" y="186931"/>
                  </a:moveTo>
                  <a:lnTo>
                    <a:pt x="39941" y="190144"/>
                  </a:lnTo>
                  <a:lnTo>
                    <a:pt x="39941" y="201333"/>
                  </a:lnTo>
                  <a:lnTo>
                    <a:pt x="49542" y="199720"/>
                  </a:lnTo>
                  <a:lnTo>
                    <a:pt x="49542" y="186931"/>
                  </a:lnTo>
                  <a:close/>
                </a:path>
                <a:path w="535304" h="243204">
                  <a:moveTo>
                    <a:pt x="49542" y="172542"/>
                  </a:moveTo>
                  <a:lnTo>
                    <a:pt x="39941" y="175755"/>
                  </a:lnTo>
                  <a:lnTo>
                    <a:pt x="39941" y="186931"/>
                  </a:lnTo>
                  <a:lnTo>
                    <a:pt x="49542" y="183718"/>
                  </a:lnTo>
                  <a:lnTo>
                    <a:pt x="49542" y="172542"/>
                  </a:lnTo>
                  <a:close/>
                </a:path>
                <a:path w="535304" h="243204">
                  <a:moveTo>
                    <a:pt x="49542" y="156565"/>
                  </a:moveTo>
                  <a:lnTo>
                    <a:pt x="39941" y="159766"/>
                  </a:lnTo>
                  <a:lnTo>
                    <a:pt x="39941" y="170929"/>
                  </a:lnTo>
                  <a:lnTo>
                    <a:pt x="49542" y="167754"/>
                  </a:lnTo>
                  <a:lnTo>
                    <a:pt x="49542" y="156565"/>
                  </a:lnTo>
                  <a:close/>
                </a:path>
                <a:path w="535304" h="243204">
                  <a:moveTo>
                    <a:pt x="49542" y="140614"/>
                  </a:moveTo>
                  <a:lnTo>
                    <a:pt x="39941" y="143789"/>
                  </a:lnTo>
                  <a:lnTo>
                    <a:pt x="39941" y="154990"/>
                  </a:lnTo>
                  <a:lnTo>
                    <a:pt x="49542" y="151777"/>
                  </a:lnTo>
                  <a:lnTo>
                    <a:pt x="49542" y="140614"/>
                  </a:lnTo>
                  <a:close/>
                </a:path>
                <a:path w="535304" h="243204">
                  <a:moveTo>
                    <a:pt x="49542" y="124625"/>
                  </a:moveTo>
                  <a:lnTo>
                    <a:pt x="39941" y="127812"/>
                  </a:lnTo>
                  <a:lnTo>
                    <a:pt x="39941" y="140614"/>
                  </a:lnTo>
                  <a:lnTo>
                    <a:pt x="49542" y="137375"/>
                  </a:lnTo>
                  <a:lnTo>
                    <a:pt x="49542" y="124625"/>
                  </a:lnTo>
                  <a:close/>
                </a:path>
                <a:path w="535304" h="243204">
                  <a:moveTo>
                    <a:pt x="62306" y="215696"/>
                  </a:moveTo>
                  <a:lnTo>
                    <a:pt x="52730" y="218871"/>
                  </a:lnTo>
                  <a:lnTo>
                    <a:pt x="52730" y="230047"/>
                  </a:lnTo>
                  <a:lnTo>
                    <a:pt x="62306" y="226860"/>
                  </a:lnTo>
                  <a:lnTo>
                    <a:pt x="62306" y="215696"/>
                  </a:lnTo>
                  <a:close/>
                </a:path>
                <a:path w="535304" h="243204">
                  <a:moveTo>
                    <a:pt x="62306" y="199720"/>
                  </a:moveTo>
                  <a:lnTo>
                    <a:pt x="52730" y="202907"/>
                  </a:lnTo>
                  <a:lnTo>
                    <a:pt x="52730" y="214083"/>
                  </a:lnTo>
                  <a:lnTo>
                    <a:pt x="62306" y="210908"/>
                  </a:lnTo>
                  <a:lnTo>
                    <a:pt x="62306" y="199720"/>
                  </a:lnTo>
                  <a:close/>
                </a:path>
                <a:path w="535304" h="243204">
                  <a:moveTo>
                    <a:pt x="62306" y="183718"/>
                  </a:moveTo>
                  <a:lnTo>
                    <a:pt x="52730" y="186931"/>
                  </a:lnTo>
                  <a:lnTo>
                    <a:pt x="52730" y="198120"/>
                  </a:lnTo>
                  <a:lnTo>
                    <a:pt x="62306" y="196507"/>
                  </a:lnTo>
                  <a:lnTo>
                    <a:pt x="62306" y="183718"/>
                  </a:lnTo>
                  <a:close/>
                </a:path>
                <a:path w="535304" h="243204">
                  <a:moveTo>
                    <a:pt x="62306" y="167754"/>
                  </a:moveTo>
                  <a:lnTo>
                    <a:pt x="52730" y="170929"/>
                  </a:lnTo>
                  <a:lnTo>
                    <a:pt x="52730" y="183718"/>
                  </a:lnTo>
                  <a:lnTo>
                    <a:pt x="62306" y="180543"/>
                  </a:lnTo>
                  <a:lnTo>
                    <a:pt x="62306" y="167754"/>
                  </a:lnTo>
                  <a:close/>
                </a:path>
                <a:path w="535304" h="243204">
                  <a:moveTo>
                    <a:pt x="62306" y="153377"/>
                  </a:moveTo>
                  <a:lnTo>
                    <a:pt x="52730" y="154990"/>
                  </a:lnTo>
                  <a:lnTo>
                    <a:pt x="52730" y="167754"/>
                  </a:lnTo>
                  <a:lnTo>
                    <a:pt x="62306" y="164579"/>
                  </a:lnTo>
                  <a:lnTo>
                    <a:pt x="62306" y="153377"/>
                  </a:lnTo>
                  <a:close/>
                </a:path>
                <a:path w="535304" h="243204">
                  <a:moveTo>
                    <a:pt x="62306" y="137375"/>
                  </a:moveTo>
                  <a:lnTo>
                    <a:pt x="52730" y="140614"/>
                  </a:lnTo>
                  <a:lnTo>
                    <a:pt x="52730" y="151777"/>
                  </a:lnTo>
                  <a:lnTo>
                    <a:pt x="62306" y="150177"/>
                  </a:lnTo>
                  <a:lnTo>
                    <a:pt x="62306" y="137375"/>
                  </a:lnTo>
                  <a:close/>
                </a:path>
                <a:path w="535304" h="243204">
                  <a:moveTo>
                    <a:pt x="62306" y="121437"/>
                  </a:moveTo>
                  <a:lnTo>
                    <a:pt x="52730" y="124625"/>
                  </a:lnTo>
                  <a:lnTo>
                    <a:pt x="52730" y="135788"/>
                  </a:lnTo>
                  <a:lnTo>
                    <a:pt x="62306" y="134200"/>
                  </a:lnTo>
                  <a:lnTo>
                    <a:pt x="62306" y="121437"/>
                  </a:lnTo>
                  <a:close/>
                </a:path>
                <a:path w="535304" h="243204">
                  <a:moveTo>
                    <a:pt x="75082" y="210908"/>
                  </a:moveTo>
                  <a:lnTo>
                    <a:pt x="65493" y="214083"/>
                  </a:lnTo>
                  <a:lnTo>
                    <a:pt x="65493" y="226860"/>
                  </a:lnTo>
                  <a:lnTo>
                    <a:pt x="75082" y="223672"/>
                  </a:lnTo>
                  <a:lnTo>
                    <a:pt x="75082" y="210908"/>
                  </a:lnTo>
                  <a:close/>
                </a:path>
                <a:path w="535304" h="243204">
                  <a:moveTo>
                    <a:pt x="75082" y="196507"/>
                  </a:moveTo>
                  <a:lnTo>
                    <a:pt x="65493" y="198120"/>
                  </a:lnTo>
                  <a:lnTo>
                    <a:pt x="65493" y="210908"/>
                  </a:lnTo>
                  <a:lnTo>
                    <a:pt x="75082" y="207695"/>
                  </a:lnTo>
                  <a:lnTo>
                    <a:pt x="75082" y="196507"/>
                  </a:lnTo>
                  <a:close/>
                </a:path>
                <a:path w="535304" h="243204">
                  <a:moveTo>
                    <a:pt x="75082" y="180543"/>
                  </a:moveTo>
                  <a:lnTo>
                    <a:pt x="65493" y="183718"/>
                  </a:lnTo>
                  <a:lnTo>
                    <a:pt x="65493" y="194894"/>
                  </a:lnTo>
                  <a:lnTo>
                    <a:pt x="75082" y="191719"/>
                  </a:lnTo>
                  <a:lnTo>
                    <a:pt x="75082" y="180543"/>
                  </a:lnTo>
                  <a:close/>
                </a:path>
                <a:path w="535304" h="243204">
                  <a:moveTo>
                    <a:pt x="75082" y="164579"/>
                  </a:moveTo>
                  <a:lnTo>
                    <a:pt x="65493" y="167754"/>
                  </a:lnTo>
                  <a:lnTo>
                    <a:pt x="65493" y="178943"/>
                  </a:lnTo>
                  <a:lnTo>
                    <a:pt x="75082" y="177355"/>
                  </a:lnTo>
                  <a:lnTo>
                    <a:pt x="75082" y="164579"/>
                  </a:lnTo>
                  <a:close/>
                </a:path>
                <a:path w="535304" h="243204">
                  <a:moveTo>
                    <a:pt x="75082" y="150177"/>
                  </a:moveTo>
                  <a:lnTo>
                    <a:pt x="65493" y="151777"/>
                  </a:lnTo>
                  <a:lnTo>
                    <a:pt x="65493" y="162953"/>
                  </a:lnTo>
                  <a:lnTo>
                    <a:pt x="75082" y="161366"/>
                  </a:lnTo>
                  <a:lnTo>
                    <a:pt x="75082" y="150177"/>
                  </a:lnTo>
                  <a:close/>
                </a:path>
                <a:path w="535304" h="243204">
                  <a:moveTo>
                    <a:pt x="75082" y="134200"/>
                  </a:moveTo>
                  <a:lnTo>
                    <a:pt x="65493" y="137375"/>
                  </a:lnTo>
                  <a:lnTo>
                    <a:pt x="65493" y="148577"/>
                  </a:lnTo>
                  <a:lnTo>
                    <a:pt x="75082" y="145389"/>
                  </a:lnTo>
                  <a:lnTo>
                    <a:pt x="75082" y="134200"/>
                  </a:lnTo>
                  <a:close/>
                </a:path>
                <a:path w="535304" h="243204">
                  <a:moveTo>
                    <a:pt x="75082" y="118249"/>
                  </a:moveTo>
                  <a:lnTo>
                    <a:pt x="65493" y="121437"/>
                  </a:lnTo>
                  <a:lnTo>
                    <a:pt x="65493" y="132600"/>
                  </a:lnTo>
                  <a:lnTo>
                    <a:pt x="75082" y="129425"/>
                  </a:lnTo>
                  <a:lnTo>
                    <a:pt x="75082" y="118249"/>
                  </a:lnTo>
                  <a:close/>
                </a:path>
                <a:path w="535304" h="243204">
                  <a:moveTo>
                    <a:pt x="87871" y="207695"/>
                  </a:moveTo>
                  <a:lnTo>
                    <a:pt x="78282" y="210908"/>
                  </a:lnTo>
                  <a:lnTo>
                    <a:pt x="78282" y="222084"/>
                  </a:lnTo>
                  <a:lnTo>
                    <a:pt x="87871" y="220459"/>
                  </a:lnTo>
                  <a:lnTo>
                    <a:pt x="87871" y="207695"/>
                  </a:lnTo>
                  <a:close/>
                </a:path>
                <a:path w="535304" h="243204">
                  <a:moveTo>
                    <a:pt x="87871" y="193319"/>
                  </a:moveTo>
                  <a:lnTo>
                    <a:pt x="78282" y="194894"/>
                  </a:lnTo>
                  <a:lnTo>
                    <a:pt x="78282" y="207695"/>
                  </a:lnTo>
                  <a:lnTo>
                    <a:pt x="87871" y="204508"/>
                  </a:lnTo>
                  <a:lnTo>
                    <a:pt x="87871" y="193319"/>
                  </a:lnTo>
                  <a:close/>
                </a:path>
                <a:path w="535304" h="243204">
                  <a:moveTo>
                    <a:pt x="87871" y="177355"/>
                  </a:moveTo>
                  <a:lnTo>
                    <a:pt x="78282" y="180543"/>
                  </a:lnTo>
                  <a:lnTo>
                    <a:pt x="78282" y="191719"/>
                  </a:lnTo>
                  <a:lnTo>
                    <a:pt x="87871" y="188531"/>
                  </a:lnTo>
                  <a:lnTo>
                    <a:pt x="87871" y="177355"/>
                  </a:lnTo>
                  <a:close/>
                </a:path>
                <a:path w="535304" h="243204">
                  <a:moveTo>
                    <a:pt x="87871" y="161366"/>
                  </a:moveTo>
                  <a:lnTo>
                    <a:pt x="78282" y="164579"/>
                  </a:lnTo>
                  <a:lnTo>
                    <a:pt x="78282" y="175755"/>
                  </a:lnTo>
                  <a:lnTo>
                    <a:pt x="87871" y="174142"/>
                  </a:lnTo>
                  <a:lnTo>
                    <a:pt x="87871" y="161366"/>
                  </a:lnTo>
                  <a:close/>
                </a:path>
                <a:path w="535304" h="243204">
                  <a:moveTo>
                    <a:pt x="87871" y="145389"/>
                  </a:moveTo>
                  <a:lnTo>
                    <a:pt x="78282" y="148577"/>
                  </a:lnTo>
                  <a:lnTo>
                    <a:pt x="78282" y="161366"/>
                  </a:lnTo>
                  <a:lnTo>
                    <a:pt x="87871" y="158165"/>
                  </a:lnTo>
                  <a:lnTo>
                    <a:pt x="87871" y="145389"/>
                  </a:lnTo>
                  <a:close/>
                </a:path>
                <a:path w="535304" h="243204">
                  <a:moveTo>
                    <a:pt x="87871" y="131025"/>
                  </a:moveTo>
                  <a:lnTo>
                    <a:pt x="78282" y="132600"/>
                  </a:lnTo>
                  <a:lnTo>
                    <a:pt x="78282" y="145389"/>
                  </a:lnTo>
                  <a:lnTo>
                    <a:pt x="87871" y="142201"/>
                  </a:lnTo>
                  <a:lnTo>
                    <a:pt x="87871" y="131025"/>
                  </a:lnTo>
                  <a:close/>
                </a:path>
                <a:path w="535304" h="243204">
                  <a:moveTo>
                    <a:pt x="87871" y="115036"/>
                  </a:moveTo>
                  <a:lnTo>
                    <a:pt x="78282" y="116636"/>
                  </a:lnTo>
                  <a:lnTo>
                    <a:pt x="78282" y="129425"/>
                  </a:lnTo>
                  <a:lnTo>
                    <a:pt x="87871" y="127812"/>
                  </a:lnTo>
                  <a:lnTo>
                    <a:pt x="87871" y="115036"/>
                  </a:lnTo>
                  <a:close/>
                </a:path>
                <a:path w="535304" h="243204">
                  <a:moveTo>
                    <a:pt x="100660" y="204508"/>
                  </a:moveTo>
                  <a:lnTo>
                    <a:pt x="91046" y="207695"/>
                  </a:lnTo>
                  <a:lnTo>
                    <a:pt x="91046" y="218871"/>
                  </a:lnTo>
                  <a:lnTo>
                    <a:pt x="100660" y="215696"/>
                  </a:lnTo>
                  <a:lnTo>
                    <a:pt x="100660" y="204508"/>
                  </a:lnTo>
                  <a:close/>
                </a:path>
                <a:path w="535304" h="243204">
                  <a:moveTo>
                    <a:pt x="100660" y="188531"/>
                  </a:moveTo>
                  <a:lnTo>
                    <a:pt x="91046" y="191719"/>
                  </a:lnTo>
                  <a:lnTo>
                    <a:pt x="91046" y="202907"/>
                  </a:lnTo>
                  <a:lnTo>
                    <a:pt x="100660" y="201333"/>
                  </a:lnTo>
                  <a:lnTo>
                    <a:pt x="100660" y="188531"/>
                  </a:lnTo>
                  <a:close/>
                </a:path>
                <a:path w="535304" h="243204">
                  <a:moveTo>
                    <a:pt x="100660" y="174142"/>
                  </a:moveTo>
                  <a:lnTo>
                    <a:pt x="91046" y="175755"/>
                  </a:lnTo>
                  <a:lnTo>
                    <a:pt x="91046" y="188531"/>
                  </a:lnTo>
                  <a:lnTo>
                    <a:pt x="100660" y="185343"/>
                  </a:lnTo>
                  <a:lnTo>
                    <a:pt x="100660" y="174142"/>
                  </a:lnTo>
                  <a:close/>
                </a:path>
                <a:path w="535304" h="243204">
                  <a:moveTo>
                    <a:pt x="100660" y="158165"/>
                  </a:moveTo>
                  <a:lnTo>
                    <a:pt x="91046" y="161366"/>
                  </a:lnTo>
                  <a:lnTo>
                    <a:pt x="91046" y="172542"/>
                  </a:lnTo>
                  <a:lnTo>
                    <a:pt x="100660" y="169354"/>
                  </a:lnTo>
                  <a:lnTo>
                    <a:pt x="100660" y="158165"/>
                  </a:lnTo>
                  <a:close/>
                </a:path>
                <a:path w="535304" h="243204">
                  <a:moveTo>
                    <a:pt x="100660" y="142201"/>
                  </a:moveTo>
                  <a:lnTo>
                    <a:pt x="91046" y="145389"/>
                  </a:lnTo>
                  <a:lnTo>
                    <a:pt x="91046" y="156565"/>
                  </a:lnTo>
                  <a:lnTo>
                    <a:pt x="100660" y="154990"/>
                  </a:lnTo>
                  <a:lnTo>
                    <a:pt x="100660" y="142201"/>
                  </a:lnTo>
                  <a:close/>
                </a:path>
                <a:path w="535304" h="243204">
                  <a:moveTo>
                    <a:pt x="100660" y="127812"/>
                  </a:moveTo>
                  <a:lnTo>
                    <a:pt x="91046" y="129425"/>
                  </a:lnTo>
                  <a:lnTo>
                    <a:pt x="91046" y="140614"/>
                  </a:lnTo>
                  <a:lnTo>
                    <a:pt x="100660" y="138988"/>
                  </a:lnTo>
                  <a:lnTo>
                    <a:pt x="100660" y="127812"/>
                  </a:lnTo>
                  <a:close/>
                </a:path>
                <a:path w="535304" h="243204">
                  <a:moveTo>
                    <a:pt x="100660" y="111823"/>
                  </a:moveTo>
                  <a:lnTo>
                    <a:pt x="91046" y="115036"/>
                  </a:lnTo>
                  <a:lnTo>
                    <a:pt x="91046" y="126225"/>
                  </a:lnTo>
                  <a:lnTo>
                    <a:pt x="100660" y="123024"/>
                  </a:lnTo>
                  <a:lnTo>
                    <a:pt x="100660" y="111823"/>
                  </a:lnTo>
                  <a:close/>
                </a:path>
                <a:path w="535304" h="243204">
                  <a:moveTo>
                    <a:pt x="113449" y="201333"/>
                  </a:moveTo>
                  <a:lnTo>
                    <a:pt x="103873" y="204508"/>
                  </a:lnTo>
                  <a:lnTo>
                    <a:pt x="103873" y="215696"/>
                  </a:lnTo>
                  <a:lnTo>
                    <a:pt x="113449" y="212509"/>
                  </a:lnTo>
                  <a:lnTo>
                    <a:pt x="113449" y="201333"/>
                  </a:lnTo>
                  <a:close/>
                </a:path>
                <a:path w="535304" h="243204">
                  <a:moveTo>
                    <a:pt x="113449" y="185343"/>
                  </a:moveTo>
                  <a:lnTo>
                    <a:pt x="103873" y="188531"/>
                  </a:lnTo>
                  <a:lnTo>
                    <a:pt x="103873" y="199720"/>
                  </a:lnTo>
                  <a:lnTo>
                    <a:pt x="113449" y="198120"/>
                  </a:lnTo>
                  <a:lnTo>
                    <a:pt x="113449" y="185343"/>
                  </a:lnTo>
                  <a:close/>
                </a:path>
                <a:path w="535304" h="243204">
                  <a:moveTo>
                    <a:pt x="113449" y="170929"/>
                  </a:moveTo>
                  <a:lnTo>
                    <a:pt x="103873" y="172542"/>
                  </a:lnTo>
                  <a:lnTo>
                    <a:pt x="103873" y="185343"/>
                  </a:lnTo>
                  <a:lnTo>
                    <a:pt x="113449" y="182130"/>
                  </a:lnTo>
                  <a:lnTo>
                    <a:pt x="113449" y="170929"/>
                  </a:lnTo>
                  <a:close/>
                </a:path>
                <a:path w="535304" h="243204">
                  <a:moveTo>
                    <a:pt x="113449" y="154990"/>
                  </a:moveTo>
                  <a:lnTo>
                    <a:pt x="103873" y="158165"/>
                  </a:lnTo>
                  <a:lnTo>
                    <a:pt x="103873" y="169354"/>
                  </a:lnTo>
                  <a:lnTo>
                    <a:pt x="113449" y="166179"/>
                  </a:lnTo>
                  <a:lnTo>
                    <a:pt x="113449" y="154990"/>
                  </a:lnTo>
                  <a:close/>
                </a:path>
                <a:path w="535304" h="243204">
                  <a:moveTo>
                    <a:pt x="113449" y="138988"/>
                  </a:moveTo>
                  <a:lnTo>
                    <a:pt x="103873" y="142201"/>
                  </a:lnTo>
                  <a:lnTo>
                    <a:pt x="103873" y="153377"/>
                  </a:lnTo>
                  <a:lnTo>
                    <a:pt x="113449" y="151777"/>
                  </a:lnTo>
                  <a:lnTo>
                    <a:pt x="113449" y="138988"/>
                  </a:lnTo>
                  <a:close/>
                </a:path>
                <a:path w="535304" h="243204">
                  <a:moveTo>
                    <a:pt x="113449" y="124625"/>
                  </a:moveTo>
                  <a:lnTo>
                    <a:pt x="103873" y="126225"/>
                  </a:lnTo>
                  <a:lnTo>
                    <a:pt x="103873" y="138988"/>
                  </a:lnTo>
                  <a:lnTo>
                    <a:pt x="113449" y="135788"/>
                  </a:lnTo>
                  <a:lnTo>
                    <a:pt x="113449" y="124625"/>
                  </a:lnTo>
                  <a:close/>
                </a:path>
                <a:path w="535304" h="243204">
                  <a:moveTo>
                    <a:pt x="113449" y="108635"/>
                  </a:moveTo>
                  <a:lnTo>
                    <a:pt x="103873" y="110261"/>
                  </a:lnTo>
                  <a:lnTo>
                    <a:pt x="103873" y="123024"/>
                  </a:lnTo>
                  <a:lnTo>
                    <a:pt x="113449" y="119837"/>
                  </a:lnTo>
                  <a:lnTo>
                    <a:pt x="113449" y="108635"/>
                  </a:lnTo>
                  <a:close/>
                </a:path>
                <a:path w="535304" h="243204">
                  <a:moveTo>
                    <a:pt x="126225" y="198120"/>
                  </a:moveTo>
                  <a:lnTo>
                    <a:pt x="116649" y="199720"/>
                  </a:lnTo>
                  <a:lnTo>
                    <a:pt x="116649" y="212509"/>
                  </a:lnTo>
                  <a:lnTo>
                    <a:pt x="126225" y="209296"/>
                  </a:lnTo>
                  <a:lnTo>
                    <a:pt x="126225" y="198120"/>
                  </a:lnTo>
                  <a:close/>
                </a:path>
                <a:path w="535304" h="243204">
                  <a:moveTo>
                    <a:pt x="126225" y="182130"/>
                  </a:moveTo>
                  <a:lnTo>
                    <a:pt x="116649" y="185343"/>
                  </a:lnTo>
                  <a:lnTo>
                    <a:pt x="116649" y="196507"/>
                  </a:lnTo>
                  <a:lnTo>
                    <a:pt x="126225" y="193319"/>
                  </a:lnTo>
                  <a:lnTo>
                    <a:pt x="126225" y="182130"/>
                  </a:lnTo>
                  <a:close/>
                </a:path>
                <a:path w="535304" h="243204">
                  <a:moveTo>
                    <a:pt x="126225" y="166179"/>
                  </a:moveTo>
                  <a:lnTo>
                    <a:pt x="116649" y="169354"/>
                  </a:lnTo>
                  <a:lnTo>
                    <a:pt x="116649" y="180543"/>
                  </a:lnTo>
                  <a:lnTo>
                    <a:pt x="126225" y="178943"/>
                  </a:lnTo>
                  <a:lnTo>
                    <a:pt x="126225" y="166179"/>
                  </a:lnTo>
                  <a:close/>
                </a:path>
                <a:path w="535304" h="243204">
                  <a:moveTo>
                    <a:pt x="126225" y="151777"/>
                  </a:moveTo>
                  <a:lnTo>
                    <a:pt x="116649" y="153377"/>
                  </a:lnTo>
                  <a:lnTo>
                    <a:pt x="116649" y="166179"/>
                  </a:lnTo>
                  <a:lnTo>
                    <a:pt x="126225" y="162953"/>
                  </a:lnTo>
                  <a:lnTo>
                    <a:pt x="126225" y="151777"/>
                  </a:lnTo>
                  <a:close/>
                </a:path>
                <a:path w="535304" h="243204">
                  <a:moveTo>
                    <a:pt x="126225" y="135788"/>
                  </a:moveTo>
                  <a:lnTo>
                    <a:pt x="116649" y="138988"/>
                  </a:lnTo>
                  <a:lnTo>
                    <a:pt x="116649" y="150177"/>
                  </a:lnTo>
                  <a:lnTo>
                    <a:pt x="126225" y="148577"/>
                  </a:lnTo>
                  <a:lnTo>
                    <a:pt x="126225" y="135788"/>
                  </a:lnTo>
                  <a:close/>
                </a:path>
                <a:path w="535304" h="243204">
                  <a:moveTo>
                    <a:pt x="126225" y="119837"/>
                  </a:moveTo>
                  <a:lnTo>
                    <a:pt x="116649" y="123024"/>
                  </a:lnTo>
                  <a:lnTo>
                    <a:pt x="116649" y="134200"/>
                  </a:lnTo>
                  <a:lnTo>
                    <a:pt x="126225" y="132600"/>
                  </a:lnTo>
                  <a:lnTo>
                    <a:pt x="126225" y="119837"/>
                  </a:lnTo>
                  <a:close/>
                </a:path>
                <a:path w="535304" h="243204">
                  <a:moveTo>
                    <a:pt x="126225" y="105460"/>
                  </a:moveTo>
                  <a:lnTo>
                    <a:pt x="116649" y="107061"/>
                  </a:lnTo>
                  <a:lnTo>
                    <a:pt x="116649" y="119837"/>
                  </a:lnTo>
                  <a:lnTo>
                    <a:pt x="126225" y="116636"/>
                  </a:lnTo>
                  <a:lnTo>
                    <a:pt x="126225" y="105460"/>
                  </a:lnTo>
                  <a:close/>
                </a:path>
                <a:path w="535304" h="243204">
                  <a:moveTo>
                    <a:pt x="535228" y="0"/>
                  </a:moveTo>
                  <a:lnTo>
                    <a:pt x="525653" y="1612"/>
                  </a:lnTo>
                  <a:lnTo>
                    <a:pt x="525653" y="12801"/>
                  </a:lnTo>
                  <a:lnTo>
                    <a:pt x="535228" y="11201"/>
                  </a:lnTo>
                  <a:lnTo>
                    <a:pt x="5352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5575909" y="8551659"/>
              <a:ext cx="228600" cy="125095"/>
            </a:xfrm>
            <a:custGeom>
              <a:avLst/>
              <a:gdLst/>
              <a:ahLst/>
              <a:cxnLst/>
              <a:rect l="l" t="t" r="r" b="b"/>
              <a:pathLst>
                <a:path w="228600" h="125095">
                  <a:moveTo>
                    <a:pt x="9575" y="57543"/>
                  </a:moveTo>
                  <a:lnTo>
                    <a:pt x="0" y="59131"/>
                  </a:lnTo>
                  <a:lnTo>
                    <a:pt x="0" y="70319"/>
                  </a:lnTo>
                  <a:lnTo>
                    <a:pt x="9575" y="68707"/>
                  </a:lnTo>
                  <a:lnTo>
                    <a:pt x="9575" y="57543"/>
                  </a:lnTo>
                  <a:close/>
                </a:path>
                <a:path w="228600" h="125095">
                  <a:moveTo>
                    <a:pt x="132588" y="110274"/>
                  </a:moveTo>
                  <a:lnTo>
                    <a:pt x="123012" y="113461"/>
                  </a:lnTo>
                  <a:lnTo>
                    <a:pt x="123012" y="124637"/>
                  </a:lnTo>
                  <a:lnTo>
                    <a:pt x="132588" y="121450"/>
                  </a:lnTo>
                  <a:lnTo>
                    <a:pt x="132588" y="110274"/>
                  </a:lnTo>
                  <a:close/>
                </a:path>
                <a:path w="228600" h="125095">
                  <a:moveTo>
                    <a:pt x="132588" y="95872"/>
                  </a:moveTo>
                  <a:lnTo>
                    <a:pt x="123012" y="99060"/>
                  </a:lnTo>
                  <a:lnTo>
                    <a:pt x="123012" y="110274"/>
                  </a:lnTo>
                  <a:lnTo>
                    <a:pt x="132588" y="108686"/>
                  </a:lnTo>
                  <a:lnTo>
                    <a:pt x="132588" y="95872"/>
                  </a:lnTo>
                  <a:close/>
                </a:path>
                <a:path w="228600" h="125095">
                  <a:moveTo>
                    <a:pt x="132588" y="83096"/>
                  </a:moveTo>
                  <a:lnTo>
                    <a:pt x="123012" y="84696"/>
                  </a:lnTo>
                  <a:lnTo>
                    <a:pt x="123012" y="95872"/>
                  </a:lnTo>
                  <a:lnTo>
                    <a:pt x="132588" y="94284"/>
                  </a:lnTo>
                  <a:lnTo>
                    <a:pt x="132588" y="83096"/>
                  </a:lnTo>
                  <a:close/>
                </a:path>
                <a:path w="228600" h="125095">
                  <a:moveTo>
                    <a:pt x="132588" y="68707"/>
                  </a:moveTo>
                  <a:lnTo>
                    <a:pt x="123012" y="70319"/>
                  </a:lnTo>
                  <a:lnTo>
                    <a:pt x="123012" y="81483"/>
                  </a:lnTo>
                  <a:lnTo>
                    <a:pt x="132588" y="79883"/>
                  </a:lnTo>
                  <a:lnTo>
                    <a:pt x="132588" y="68707"/>
                  </a:lnTo>
                  <a:close/>
                </a:path>
                <a:path w="228600" h="125095">
                  <a:moveTo>
                    <a:pt x="132588" y="54343"/>
                  </a:moveTo>
                  <a:lnTo>
                    <a:pt x="123012" y="55918"/>
                  </a:lnTo>
                  <a:lnTo>
                    <a:pt x="123012" y="67094"/>
                  </a:lnTo>
                  <a:lnTo>
                    <a:pt x="132588" y="63919"/>
                  </a:lnTo>
                  <a:lnTo>
                    <a:pt x="132588" y="54343"/>
                  </a:lnTo>
                  <a:close/>
                </a:path>
                <a:path w="228600" h="125095">
                  <a:moveTo>
                    <a:pt x="132588" y="39954"/>
                  </a:moveTo>
                  <a:lnTo>
                    <a:pt x="123012" y="41554"/>
                  </a:lnTo>
                  <a:lnTo>
                    <a:pt x="123012" y="52743"/>
                  </a:lnTo>
                  <a:lnTo>
                    <a:pt x="132588" y="49568"/>
                  </a:lnTo>
                  <a:lnTo>
                    <a:pt x="132588" y="39954"/>
                  </a:lnTo>
                  <a:close/>
                </a:path>
                <a:path w="228600" h="125095">
                  <a:moveTo>
                    <a:pt x="132588" y="25577"/>
                  </a:moveTo>
                  <a:lnTo>
                    <a:pt x="123012" y="27190"/>
                  </a:lnTo>
                  <a:lnTo>
                    <a:pt x="123012" y="38379"/>
                  </a:lnTo>
                  <a:lnTo>
                    <a:pt x="132588" y="36779"/>
                  </a:lnTo>
                  <a:lnTo>
                    <a:pt x="132588" y="25577"/>
                  </a:lnTo>
                  <a:close/>
                </a:path>
                <a:path w="228600" h="125095">
                  <a:moveTo>
                    <a:pt x="142163" y="108686"/>
                  </a:moveTo>
                  <a:lnTo>
                    <a:pt x="134175" y="110274"/>
                  </a:lnTo>
                  <a:lnTo>
                    <a:pt x="134175" y="121450"/>
                  </a:lnTo>
                  <a:lnTo>
                    <a:pt x="142163" y="119849"/>
                  </a:lnTo>
                  <a:lnTo>
                    <a:pt x="142163" y="108686"/>
                  </a:lnTo>
                  <a:close/>
                </a:path>
                <a:path w="228600" h="125095">
                  <a:moveTo>
                    <a:pt x="142163" y="94284"/>
                  </a:moveTo>
                  <a:lnTo>
                    <a:pt x="134175" y="95872"/>
                  </a:lnTo>
                  <a:lnTo>
                    <a:pt x="134175" y="107061"/>
                  </a:lnTo>
                  <a:lnTo>
                    <a:pt x="142163" y="105473"/>
                  </a:lnTo>
                  <a:lnTo>
                    <a:pt x="142163" y="94284"/>
                  </a:lnTo>
                  <a:close/>
                </a:path>
                <a:path w="228600" h="125095">
                  <a:moveTo>
                    <a:pt x="142163" y="79883"/>
                  </a:moveTo>
                  <a:lnTo>
                    <a:pt x="134175" y="81483"/>
                  </a:lnTo>
                  <a:lnTo>
                    <a:pt x="134175" y="92659"/>
                  </a:lnTo>
                  <a:lnTo>
                    <a:pt x="142163" y="91071"/>
                  </a:lnTo>
                  <a:lnTo>
                    <a:pt x="142163" y="79883"/>
                  </a:lnTo>
                  <a:close/>
                </a:path>
                <a:path w="228600" h="125095">
                  <a:moveTo>
                    <a:pt x="142163" y="65519"/>
                  </a:moveTo>
                  <a:lnTo>
                    <a:pt x="134175" y="67094"/>
                  </a:lnTo>
                  <a:lnTo>
                    <a:pt x="134175" y="78320"/>
                  </a:lnTo>
                  <a:lnTo>
                    <a:pt x="142163" y="76708"/>
                  </a:lnTo>
                  <a:lnTo>
                    <a:pt x="142163" y="65519"/>
                  </a:lnTo>
                  <a:close/>
                </a:path>
                <a:path w="228600" h="125095">
                  <a:moveTo>
                    <a:pt x="142163" y="51155"/>
                  </a:moveTo>
                  <a:lnTo>
                    <a:pt x="134175" y="52743"/>
                  </a:lnTo>
                  <a:lnTo>
                    <a:pt x="134175" y="63919"/>
                  </a:lnTo>
                  <a:lnTo>
                    <a:pt x="142163" y="62344"/>
                  </a:lnTo>
                  <a:lnTo>
                    <a:pt x="142163" y="51155"/>
                  </a:lnTo>
                  <a:close/>
                </a:path>
                <a:path w="228600" h="125095">
                  <a:moveTo>
                    <a:pt x="142163" y="36779"/>
                  </a:moveTo>
                  <a:lnTo>
                    <a:pt x="134175" y="38379"/>
                  </a:lnTo>
                  <a:lnTo>
                    <a:pt x="134175" y="49568"/>
                  </a:lnTo>
                  <a:lnTo>
                    <a:pt x="142163" y="47967"/>
                  </a:lnTo>
                  <a:lnTo>
                    <a:pt x="142163" y="36779"/>
                  </a:lnTo>
                  <a:close/>
                </a:path>
                <a:path w="228600" h="125095">
                  <a:moveTo>
                    <a:pt x="142163" y="22377"/>
                  </a:moveTo>
                  <a:lnTo>
                    <a:pt x="134175" y="25577"/>
                  </a:lnTo>
                  <a:lnTo>
                    <a:pt x="134175" y="35153"/>
                  </a:lnTo>
                  <a:lnTo>
                    <a:pt x="142163" y="33566"/>
                  </a:lnTo>
                  <a:lnTo>
                    <a:pt x="142163" y="22377"/>
                  </a:lnTo>
                  <a:close/>
                </a:path>
                <a:path w="228600" h="125095">
                  <a:moveTo>
                    <a:pt x="153339" y="105473"/>
                  </a:moveTo>
                  <a:lnTo>
                    <a:pt x="145376" y="107061"/>
                  </a:lnTo>
                  <a:lnTo>
                    <a:pt x="145376" y="118249"/>
                  </a:lnTo>
                  <a:lnTo>
                    <a:pt x="153339" y="116649"/>
                  </a:lnTo>
                  <a:lnTo>
                    <a:pt x="153339" y="105473"/>
                  </a:lnTo>
                  <a:close/>
                </a:path>
                <a:path w="228600" h="125095">
                  <a:moveTo>
                    <a:pt x="153339" y="91071"/>
                  </a:moveTo>
                  <a:lnTo>
                    <a:pt x="145376" y="92659"/>
                  </a:lnTo>
                  <a:lnTo>
                    <a:pt x="145376" y="103847"/>
                  </a:lnTo>
                  <a:lnTo>
                    <a:pt x="153339" y="102247"/>
                  </a:lnTo>
                  <a:lnTo>
                    <a:pt x="153339" y="91071"/>
                  </a:lnTo>
                  <a:close/>
                </a:path>
                <a:path w="228600" h="125095">
                  <a:moveTo>
                    <a:pt x="153339" y="76708"/>
                  </a:moveTo>
                  <a:lnTo>
                    <a:pt x="145376" y="78320"/>
                  </a:lnTo>
                  <a:lnTo>
                    <a:pt x="145376" y="89484"/>
                  </a:lnTo>
                  <a:lnTo>
                    <a:pt x="153339" y="87896"/>
                  </a:lnTo>
                  <a:lnTo>
                    <a:pt x="153339" y="76708"/>
                  </a:lnTo>
                  <a:close/>
                </a:path>
                <a:path w="228600" h="125095">
                  <a:moveTo>
                    <a:pt x="153339" y="62344"/>
                  </a:moveTo>
                  <a:lnTo>
                    <a:pt x="145376" y="63919"/>
                  </a:lnTo>
                  <a:lnTo>
                    <a:pt x="145376" y="75120"/>
                  </a:lnTo>
                  <a:lnTo>
                    <a:pt x="153339" y="73533"/>
                  </a:lnTo>
                  <a:lnTo>
                    <a:pt x="153339" y="62344"/>
                  </a:lnTo>
                  <a:close/>
                </a:path>
                <a:path w="228600" h="125095">
                  <a:moveTo>
                    <a:pt x="153339" y="47967"/>
                  </a:moveTo>
                  <a:lnTo>
                    <a:pt x="145376" y="49568"/>
                  </a:lnTo>
                  <a:lnTo>
                    <a:pt x="145376" y="62344"/>
                  </a:lnTo>
                  <a:lnTo>
                    <a:pt x="153339" y="59131"/>
                  </a:lnTo>
                  <a:lnTo>
                    <a:pt x="153339" y="47967"/>
                  </a:lnTo>
                  <a:close/>
                </a:path>
                <a:path w="228600" h="125095">
                  <a:moveTo>
                    <a:pt x="153339" y="33566"/>
                  </a:moveTo>
                  <a:lnTo>
                    <a:pt x="145376" y="36779"/>
                  </a:lnTo>
                  <a:lnTo>
                    <a:pt x="145376" y="46342"/>
                  </a:lnTo>
                  <a:lnTo>
                    <a:pt x="153339" y="44754"/>
                  </a:lnTo>
                  <a:lnTo>
                    <a:pt x="153339" y="33566"/>
                  </a:lnTo>
                  <a:close/>
                </a:path>
                <a:path w="228600" h="125095">
                  <a:moveTo>
                    <a:pt x="153339" y="19189"/>
                  </a:moveTo>
                  <a:lnTo>
                    <a:pt x="145376" y="22377"/>
                  </a:lnTo>
                  <a:lnTo>
                    <a:pt x="145376" y="31965"/>
                  </a:lnTo>
                  <a:lnTo>
                    <a:pt x="153339" y="30365"/>
                  </a:lnTo>
                  <a:lnTo>
                    <a:pt x="153339" y="19189"/>
                  </a:lnTo>
                  <a:close/>
                </a:path>
                <a:path w="228600" h="125095">
                  <a:moveTo>
                    <a:pt x="164566" y="102247"/>
                  </a:moveTo>
                  <a:lnTo>
                    <a:pt x="156540" y="103847"/>
                  </a:lnTo>
                  <a:lnTo>
                    <a:pt x="156540" y="115049"/>
                  </a:lnTo>
                  <a:lnTo>
                    <a:pt x="164566" y="113461"/>
                  </a:lnTo>
                  <a:lnTo>
                    <a:pt x="164566" y="102247"/>
                  </a:lnTo>
                  <a:close/>
                </a:path>
                <a:path w="228600" h="125095">
                  <a:moveTo>
                    <a:pt x="164566" y="87896"/>
                  </a:moveTo>
                  <a:lnTo>
                    <a:pt x="156540" y="89484"/>
                  </a:lnTo>
                  <a:lnTo>
                    <a:pt x="156540" y="100672"/>
                  </a:lnTo>
                  <a:lnTo>
                    <a:pt x="164566" y="99060"/>
                  </a:lnTo>
                  <a:lnTo>
                    <a:pt x="164566" y="87896"/>
                  </a:lnTo>
                  <a:close/>
                </a:path>
                <a:path w="228600" h="125095">
                  <a:moveTo>
                    <a:pt x="164566" y="73533"/>
                  </a:moveTo>
                  <a:lnTo>
                    <a:pt x="156540" y="75120"/>
                  </a:lnTo>
                  <a:lnTo>
                    <a:pt x="156540" y="86296"/>
                  </a:lnTo>
                  <a:lnTo>
                    <a:pt x="164566" y="84696"/>
                  </a:lnTo>
                  <a:lnTo>
                    <a:pt x="164566" y="73533"/>
                  </a:lnTo>
                  <a:close/>
                </a:path>
                <a:path w="228600" h="125095">
                  <a:moveTo>
                    <a:pt x="164566" y="59131"/>
                  </a:moveTo>
                  <a:lnTo>
                    <a:pt x="156540" y="62344"/>
                  </a:lnTo>
                  <a:lnTo>
                    <a:pt x="156540" y="73533"/>
                  </a:lnTo>
                  <a:lnTo>
                    <a:pt x="164566" y="70319"/>
                  </a:lnTo>
                  <a:lnTo>
                    <a:pt x="164566" y="59131"/>
                  </a:lnTo>
                  <a:close/>
                </a:path>
                <a:path w="228600" h="125095">
                  <a:moveTo>
                    <a:pt x="164566" y="44754"/>
                  </a:moveTo>
                  <a:lnTo>
                    <a:pt x="156540" y="47967"/>
                  </a:lnTo>
                  <a:lnTo>
                    <a:pt x="156540" y="59131"/>
                  </a:lnTo>
                  <a:lnTo>
                    <a:pt x="164566" y="55918"/>
                  </a:lnTo>
                  <a:lnTo>
                    <a:pt x="164566" y="44754"/>
                  </a:lnTo>
                  <a:close/>
                </a:path>
                <a:path w="228600" h="125095">
                  <a:moveTo>
                    <a:pt x="164566" y="30365"/>
                  </a:moveTo>
                  <a:lnTo>
                    <a:pt x="156540" y="33566"/>
                  </a:lnTo>
                  <a:lnTo>
                    <a:pt x="156540" y="44754"/>
                  </a:lnTo>
                  <a:lnTo>
                    <a:pt x="164566" y="41554"/>
                  </a:lnTo>
                  <a:lnTo>
                    <a:pt x="164566" y="30365"/>
                  </a:lnTo>
                  <a:close/>
                </a:path>
                <a:path w="228600" h="125095">
                  <a:moveTo>
                    <a:pt x="164566" y="16014"/>
                  </a:moveTo>
                  <a:lnTo>
                    <a:pt x="156540" y="19189"/>
                  </a:lnTo>
                  <a:lnTo>
                    <a:pt x="156540" y="28765"/>
                  </a:lnTo>
                  <a:lnTo>
                    <a:pt x="164566" y="27190"/>
                  </a:lnTo>
                  <a:lnTo>
                    <a:pt x="164566" y="16014"/>
                  </a:lnTo>
                  <a:close/>
                </a:path>
                <a:path w="228600" h="125095">
                  <a:moveTo>
                    <a:pt x="175729" y="99060"/>
                  </a:moveTo>
                  <a:lnTo>
                    <a:pt x="167716" y="100672"/>
                  </a:lnTo>
                  <a:lnTo>
                    <a:pt x="167716" y="111861"/>
                  </a:lnTo>
                  <a:lnTo>
                    <a:pt x="175729" y="110274"/>
                  </a:lnTo>
                  <a:lnTo>
                    <a:pt x="175729" y="99060"/>
                  </a:lnTo>
                  <a:close/>
                </a:path>
                <a:path w="228600" h="125095">
                  <a:moveTo>
                    <a:pt x="175729" y="84696"/>
                  </a:moveTo>
                  <a:lnTo>
                    <a:pt x="167716" y="86296"/>
                  </a:lnTo>
                  <a:lnTo>
                    <a:pt x="167716" y="97485"/>
                  </a:lnTo>
                  <a:lnTo>
                    <a:pt x="175729" y="95872"/>
                  </a:lnTo>
                  <a:lnTo>
                    <a:pt x="175729" y="84696"/>
                  </a:lnTo>
                  <a:close/>
                </a:path>
                <a:path w="228600" h="125095">
                  <a:moveTo>
                    <a:pt x="175729" y="70319"/>
                  </a:moveTo>
                  <a:lnTo>
                    <a:pt x="167716" y="73533"/>
                  </a:lnTo>
                  <a:lnTo>
                    <a:pt x="167716" y="84696"/>
                  </a:lnTo>
                  <a:lnTo>
                    <a:pt x="175729" y="81483"/>
                  </a:lnTo>
                  <a:lnTo>
                    <a:pt x="175729" y="70319"/>
                  </a:lnTo>
                  <a:close/>
                </a:path>
                <a:path w="228600" h="125095">
                  <a:moveTo>
                    <a:pt x="175729" y="55918"/>
                  </a:moveTo>
                  <a:lnTo>
                    <a:pt x="167716" y="59131"/>
                  </a:lnTo>
                  <a:lnTo>
                    <a:pt x="167716" y="70319"/>
                  </a:lnTo>
                  <a:lnTo>
                    <a:pt x="175729" y="67094"/>
                  </a:lnTo>
                  <a:lnTo>
                    <a:pt x="175729" y="55918"/>
                  </a:lnTo>
                  <a:close/>
                </a:path>
                <a:path w="228600" h="125095">
                  <a:moveTo>
                    <a:pt x="175729" y="41554"/>
                  </a:moveTo>
                  <a:lnTo>
                    <a:pt x="167716" y="44754"/>
                  </a:lnTo>
                  <a:lnTo>
                    <a:pt x="167716" y="55918"/>
                  </a:lnTo>
                  <a:lnTo>
                    <a:pt x="175729" y="52743"/>
                  </a:lnTo>
                  <a:lnTo>
                    <a:pt x="175729" y="41554"/>
                  </a:lnTo>
                  <a:close/>
                </a:path>
                <a:path w="228600" h="125095">
                  <a:moveTo>
                    <a:pt x="175729" y="27190"/>
                  </a:moveTo>
                  <a:lnTo>
                    <a:pt x="167716" y="30365"/>
                  </a:lnTo>
                  <a:lnTo>
                    <a:pt x="167716" y="41554"/>
                  </a:lnTo>
                  <a:lnTo>
                    <a:pt x="175729" y="38379"/>
                  </a:lnTo>
                  <a:lnTo>
                    <a:pt x="175729" y="27190"/>
                  </a:lnTo>
                  <a:close/>
                </a:path>
                <a:path w="228600" h="125095">
                  <a:moveTo>
                    <a:pt x="175729" y="14401"/>
                  </a:moveTo>
                  <a:lnTo>
                    <a:pt x="167716" y="16014"/>
                  </a:lnTo>
                  <a:lnTo>
                    <a:pt x="167716" y="27190"/>
                  </a:lnTo>
                  <a:lnTo>
                    <a:pt x="175729" y="25577"/>
                  </a:lnTo>
                  <a:lnTo>
                    <a:pt x="175729" y="14401"/>
                  </a:lnTo>
                  <a:close/>
                </a:path>
                <a:path w="228600" h="125095">
                  <a:moveTo>
                    <a:pt x="185318" y="95872"/>
                  </a:moveTo>
                  <a:lnTo>
                    <a:pt x="177304" y="97485"/>
                  </a:lnTo>
                  <a:lnTo>
                    <a:pt x="177304" y="108686"/>
                  </a:lnTo>
                  <a:lnTo>
                    <a:pt x="185318" y="107061"/>
                  </a:lnTo>
                  <a:lnTo>
                    <a:pt x="185318" y="95872"/>
                  </a:lnTo>
                  <a:close/>
                </a:path>
                <a:path w="228600" h="125095">
                  <a:moveTo>
                    <a:pt x="185318" y="81483"/>
                  </a:moveTo>
                  <a:lnTo>
                    <a:pt x="177304" y="84696"/>
                  </a:lnTo>
                  <a:lnTo>
                    <a:pt x="177304" y="95872"/>
                  </a:lnTo>
                  <a:lnTo>
                    <a:pt x="185318" y="92659"/>
                  </a:lnTo>
                  <a:lnTo>
                    <a:pt x="185318" y="81483"/>
                  </a:lnTo>
                  <a:close/>
                </a:path>
                <a:path w="228600" h="125095">
                  <a:moveTo>
                    <a:pt x="185318" y="67094"/>
                  </a:moveTo>
                  <a:lnTo>
                    <a:pt x="177304" y="70319"/>
                  </a:lnTo>
                  <a:lnTo>
                    <a:pt x="177304" y="81483"/>
                  </a:lnTo>
                  <a:lnTo>
                    <a:pt x="185318" y="78320"/>
                  </a:lnTo>
                  <a:lnTo>
                    <a:pt x="185318" y="67094"/>
                  </a:lnTo>
                  <a:close/>
                </a:path>
                <a:path w="228600" h="125095">
                  <a:moveTo>
                    <a:pt x="185318" y="54343"/>
                  </a:moveTo>
                  <a:lnTo>
                    <a:pt x="177304" y="55918"/>
                  </a:lnTo>
                  <a:lnTo>
                    <a:pt x="177304" y="67094"/>
                  </a:lnTo>
                  <a:lnTo>
                    <a:pt x="185318" y="63919"/>
                  </a:lnTo>
                  <a:lnTo>
                    <a:pt x="185318" y="54343"/>
                  </a:lnTo>
                  <a:close/>
                </a:path>
                <a:path w="228600" h="125095">
                  <a:moveTo>
                    <a:pt x="185318" y="39954"/>
                  </a:moveTo>
                  <a:lnTo>
                    <a:pt x="177304" y="41554"/>
                  </a:lnTo>
                  <a:lnTo>
                    <a:pt x="177304" y="52743"/>
                  </a:lnTo>
                  <a:lnTo>
                    <a:pt x="185318" y="49568"/>
                  </a:lnTo>
                  <a:lnTo>
                    <a:pt x="185318" y="39954"/>
                  </a:lnTo>
                  <a:close/>
                </a:path>
                <a:path w="228600" h="125095">
                  <a:moveTo>
                    <a:pt x="185318" y="25577"/>
                  </a:moveTo>
                  <a:lnTo>
                    <a:pt x="177304" y="27190"/>
                  </a:lnTo>
                  <a:lnTo>
                    <a:pt x="177304" y="38379"/>
                  </a:lnTo>
                  <a:lnTo>
                    <a:pt x="185318" y="36779"/>
                  </a:lnTo>
                  <a:lnTo>
                    <a:pt x="185318" y="25577"/>
                  </a:lnTo>
                  <a:close/>
                </a:path>
                <a:path w="228600" h="125095">
                  <a:moveTo>
                    <a:pt x="185318" y="11188"/>
                  </a:moveTo>
                  <a:lnTo>
                    <a:pt x="177304" y="12814"/>
                  </a:lnTo>
                  <a:lnTo>
                    <a:pt x="177304" y="23990"/>
                  </a:lnTo>
                  <a:lnTo>
                    <a:pt x="185318" y="22377"/>
                  </a:lnTo>
                  <a:lnTo>
                    <a:pt x="185318" y="11188"/>
                  </a:lnTo>
                  <a:close/>
                </a:path>
                <a:path w="228600" h="125095">
                  <a:moveTo>
                    <a:pt x="196519" y="92659"/>
                  </a:moveTo>
                  <a:lnTo>
                    <a:pt x="188468" y="95872"/>
                  </a:lnTo>
                  <a:lnTo>
                    <a:pt x="188468" y="107061"/>
                  </a:lnTo>
                  <a:lnTo>
                    <a:pt x="196519" y="103847"/>
                  </a:lnTo>
                  <a:lnTo>
                    <a:pt x="196519" y="92659"/>
                  </a:lnTo>
                  <a:close/>
                </a:path>
                <a:path w="228600" h="125095">
                  <a:moveTo>
                    <a:pt x="196519" y="79883"/>
                  </a:moveTo>
                  <a:lnTo>
                    <a:pt x="188468" y="81483"/>
                  </a:lnTo>
                  <a:lnTo>
                    <a:pt x="188468" y="92659"/>
                  </a:lnTo>
                  <a:lnTo>
                    <a:pt x="196519" y="89484"/>
                  </a:lnTo>
                  <a:lnTo>
                    <a:pt x="196519" y="79883"/>
                  </a:lnTo>
                  <a:close/>
                </a:path>
                <a:path w="228600" h="125095">
                  <a:moveTo>
                    <a:pt x="196519" y="65519"/>
                  </a:moveTo>
                  <a:lnTo>
                    <a:pt x="188468" y="67094"/>
                  </a:lnTo>
                  <a:lnTo>
                    <a:pt x="188468" y="78320"/>
                  </a:lnTo>
                  <a:lnTo>
                    <a:pt x="196519" y="75120"/>
                  </a:lnTo>
                  <a:lnTo>
                    <a:pt x="196519" y="65519"/>
                  </a:lnTo>
                  <a:close/>
                </a:path>
                <a:path w="228600" h="125095">
                  <a:moveTo>
                    <a:pt x="196519" y="51155"/>
                  </a:moveTo>
                  <a:lnTo>
                    <a:pt x="188468" y="52743"/>
                  </a:lnTo>
                  <a:lnTo>
                    <a:pt x="188468" y="63919"/>
                  </a:lnTo>
                  <a:lnTo>
                    <a:pt x="196519" y="62344"/>
                  </a:lnTo>
                  <a:lnTo>
                    <a:pt x="196519" y="51155"/>
                  </a:lnTo>
                  <a:close/>
                </a:path>
                <a:path w="228600" h="125095">
                  <a:moveTo>
                    <a:pt x="196519" y="36779"/>
                  </a:moveTo>
                  <a:lnTo>
                    <a:pt x="188468" y="38379"/>
                  </a:lnTo>
                  <a:lnTo>
                    <a:pt x="188468" y="49568"/>
                  </a:lnTo>
                  <a:lnTo>
                    <a:pt x="196519" y="47967"/>
                  </a:lnTo>
                  <a:lnTo>
                    <a:pt x="196519" y="36779"/>
                  </a:lnTo>
                  <a:close/>
                </a:path>
                <a:path w="228600" h="125095">
                  <a:moveTo>
                    <a:pt x="196519" y="22377"/>
                  </a:moveTo>
                  <a:lnTo>
                    <a:pt x="188468" y="25577"/>
                  </a:lnTo>
                  <a:lnTo>
                    <a:pt x="188468" y="35153"/>
                  </a:lnTo>
                  <a:lnTo>
                    <a:pt x="196519" y="33566"/>
                  </a:lnTo>
                  <a:lnTo>
                    <a:pt x="196519" y="22377"/>
                  </a:lnTo>
                  <a:close/>
                </a:path>
                <a:path w="228600" h="125095">
                  <a:moveTo>
                    <a:pt x="196519" y="7975"/>
                  </a:moveTo>
                  <a:lnTo>
                    <a:pt x="188468" y="11188"/>
                  </a:lnTo>
                  <a:lnTo>
                    <a:pt x="188468" y="20777"/>
                  </a:lnTo>
                  <a:lnTo>
                    <a:pt x="196519" y="19189"/>
                  </a:lnTo>
                  <a:lnTo>
                    <a:pt x="196519" y="7975"/>
                  </a:lnTo>
                  <a:close/>
                </a:path>
                <a:path w="228600" h="125095">
                  <a:moveTo>
                    <a:pt x="207695" y="91071"/>
                  </a:moveTo>
                  <a:lnTo>
                    <a:pt x="199694" y="92659"/>
                  </a:lnTo>
                  <a:lnTo>
                    <a:pt x="199694" y="103847"/>
                  </a:lnTo>
                  <a:lnTo>
                    <a:pt x="207695" y="100672"/>
                  </a:lnTo>
                  <a:lnTo>
                    <a:pt x="207695" y="91071"/>
                  </a:lnTo>
                  <a:close/>
                </a:path>
                <a:path w="228600" h="125095">
                  <a:moveTo>
                    <a:pt x="207695" y="76708"/>
                  </a:moveTo>
                  <a:lnTo>
                    <a:pt x="199694" y="78320"/>
                  </a:lnTo>
                  <a:lnTo>
                    <a:pt x="199694" y="89484"/>
                  </a:lnTo>
                  <a:lnTo>
                    <a:pt x="207695" y="86296"/>
                  </a:lnTo>
                  <a:lnTo>
                    <a:pt x="207695" y="76708"/>
                  </a:lnTo>
                  <a:close/>
                </a:path>
                <a:path w="228600" h="125095">
                  <a:moveTo>
                    <a:pt x="207695" y="62344"/>
                  </a:moveTo>
                  <a:lnTo>
                    <a:pt x="199694" y="63919"/>
                  </a:lnTo>
                  <a:lnTo>
                    <a:pt x="199694" y="75120"/>
                  </a:lnTo>
                  <a:lnTo>
                    <a:pt x="207695" y="73533"/>
                  </a:lnTo>
                  <a:lnTo>
                    <a:pt x="207695" y="62344"/>
                  </a:lnTo>
                  <a:close/>
                </a:path>
                <a:path w="228600" h="125095">
                  <a:moveTo>
                    <a:pt x="207695" y="47967"/>
                  </a:moveTo>
                  <a:lnTo>
                    <a:pt x="199694" y="49568"/>
                  </a:lnTo>
                  <a:lnTo>
                    <a:pt x="199694" y="60744"/>
                  </a:lnTo>
                  <a:lnTo>
                    <a:pt x="207695" y="59131"/>
                  </a:lnTo>
                  <a:lnTo>
                    <a:pt x="207695" y="47967"/>
                  </a:lnTo>
                  <a:close/>
                </a:path>
                <a:path w="228600" h="125095">
                  <a:moveTo>
                    <a:pt x="207695" y="33566"/>
                  </a:moveTo>
                  <a:lnTo>
                    <a:pt x="199694" y="36779"/>
                  </a:lnTo>
                  <a:lnTo>
                    <a:pt x="199694" y="46342"/>
                  </a:lnTo>
                  <a:lnTo>
                    <a:pt x="207695" y="44754"/>
                  </a:lnTo>
                  <a:lnTo>
                    <a:pt x="207695" y="33566"/>
                  </a:lnTo>
                  <a:close/>
                </a:path>
                <a:path w="228600" h="125095">
                  <a:moveTo>
                    <a:pt x="207695" y="19189"/>
                  </a:moveTo>
                  <a:lnTo>
                    <a:pt x="199694" y="22377"/>
                  </a:lnTo>
                  <a:lnTo>
                    <a:pt x="199694" y="31965"/>
                  </a:lnTo>
                  <a:lnTo>
                    <a:pt x="207695" y="30365"/>
                  </a:lnTo>
                  <a:lnTo>
                    <a:pt x="207695" y="19189"/>
                  </a:lnTo>
                  <a:close/>
                </a:path>
                <a:path w="228600" h="125095">
                  <a:moveTo>
                    <a:pt x="207695" y="4787"/>
                  </a:moveTo>
                  <a:lnTo>
                    <a:pt x="199694" y="7975"/>
                  </a:lnTo>
                  <a:lnTo>
                    <a:pt x="199694" y="17589"/>
                  </a:lnTo>
                  <a:lnTo>
                    <a:pt x="207695" y="16014"/>
                  </a:lnTo>
                  <a:lnTo>
                    <a:pt x="207695" y="4787"/>
                  </a:lnTo>
                  <a:close/>
                </a:path>
                <a:path w="228600" h="125095">
                  <a:moveTo>
                    <a:pt x="217271" y="87896"/>
                  </a:moveTo>
                  <a:lnTo>
                    <a:pt x="210908" y="89484"/>
                  </a:lnTo>
                  <a:lnTo>
                    <a:pt x="210908" y="100672"/>
                  </a:lnTo>
                  <a:lnTo>
                    <a:pt x="217271" y="97485"/>
                  </a:lnTo>
                  <a:lnTo>
                    <a:pt x="217271" y="87896"/>
                  </a:lnTo>
                  <a:close/>
                </a:path>
                <a:path w="228600" h="125095">
                  <a:moveTo>
                    <a:pt x="217271" y="73533"/>
                  </a:moveTo>
                  <a:lnTo>
                    <a:pt x="210908" y="75120"/>
                  </a:lnTo>
                  <a:lnTo>
                    <a:pt x="210908" y="86296"/>
                  </a:lnTo>
                  <a:lnTo>
                    <a:pt x="217271" y="84696"/>
                  </a:lnTo>
                  <a:lnTo>
                    <a:pt x="217271" y="73533"/>
                  </a:lnTo>
                  <a:close/>
                </a:path>
                <a:path w="228600" h="125095">
                  <a:moveTo>
                    <a:pt x="217271" y="59131"/>
                  </a:moveTo>
                  <a:lnTo>
                    <a:pt x="210908" y="62344"/>
                  </a:lnTo>
                  <a:lnTo>
                    <a:pt x="210908" y="71920"/>
                  </a:lnTo>
                  <a:lnTo>
                    <a:pt x="217271" y="70319"/>
                  </a:lnTo>
                  <a:lnTo>
                    <a:pt x="217271" y="59131"/>
                  </a:lnTo>
                  <a:close/>
                </a:path>
                <a:path w="228600" h="125095">
                  <a:moveTo>
                    <a:pt x="217271" y="44754"/>
                  </a:moveTo>
                  <a:lnTo>
                    <a:pt x="210908" y="47967"/>
                  </a:lnTo>
                  <a:lnTo>
                    <a:pt x="210908" y="57543"/>
                  </a:lnTo>
                  <a:lnTo>
                    <a:pt x="217271" y="55918"/>
                  </a:lnTo>
                  <a:lnTo>
                    <a:pt x="217271" y="44754"/>
                  </a:lnTo>
                  <a:close/>
                </a:path>
                <a:path w="228600" h="125095">
                  <a:moveTo>
                    <a:pt x="217271" y="30365"/>
                  </a:moveTo>
                  <a:lnTo>
                    <a:pt x="210908" y="33566"/>
                  </a:lnTo>
                  <a:lnTo>
                    <a:pt x="210908" y="43129"/>
                  </a:lnTo>
                  <a:lnTo>
                    <a:pt x="217271" y="41554"/>
                  </a:lnTo>
                  <a:lnTo>
                    <a:pt x="217271" y="30365"/>
                  </a:lnTo>
                  <a:close/>
                </a:path>
                <a:path w="228600" h="125095">
                  <a:moveTo>
                    <a:pt x="217271" y="16014"/>
                  </a:moveTo>
                  <a:lnTo>
                    <a:pt x="210908" y="19189"/>
                  </a:lnTo>
                  <a:lnTo>
                    <a:pt x="210908" y="30365"/>
                  </a:lnTo>
                  <a:lnTo>
                    <a:pt x="217271" y="27190"/>
                  </a:lnTo>
                  <a:lnTo>
                    <a:pt x="217271" y="16014"/>
                  </a:lnTo>
                  <a:close/>
                </a:path>
                <a:path w="228600" h="125095">
                  <a:moveTo>
                    <a:pt x="217271" y="3225"/>
                  </a:moveTo>
                  <a:lnTo>
                    <a:pt x="210908" y="4787"/>
                  </a:lnTo>
                  <a:lnTo>
                    <a:pt x="210908" y="16014"/>
                  </a:lnTo>
                  <a:lnTo>
                    <a:pt x="217271" y="14401"/>
                  </a:lnTo>
                  <a:lnTo>
                    <a:pt x="217271" y="3225"/>
                  </a:lnTo>
                  <a:close/>
                </a:path>
                <a:path w="228600" h="125095">
                  <a:moveTo>
                    <a:pt x="228447" y="84696"/>
                  </a:moveTo>
                  <a:lnTo>
                    <a:pt x="220484" y="86296"/>
                  </a:lnTo>
                  <a:lnTo>
                    <a:pt x="220484" y="97485"/>
                  </a:lnTo>
                  <a:lnTo>
                    <a:pt x="228447" y="95872"/>
                  </a:lnTo>
                  <a:lnTo>
                    <a:pt x="228447" y="84696"/>
                  </a:lnTo>
                  <a:close/>
                </a:path>
                <a:path w="228600" h="125095">
                  <a:moveTo>
                    <a:pt x="228447" y="70319"/>
                  </a:moveTo>
                  <a:lnTo>
                    <a:pt x="220484" y="73533"/>
                  </a:lnTo>
                  <a:lnTo>
                    <a:pt x="220484" y="83096"/>
                  </a:lnTo>
                  <a:lnTo>
                    <a:pt x="228447" y="81483"/>
                  </a:lnTo>
                  <a:lnTo>
                    <a:pt x="228447" y="70319"/>
                  </a:lnTo>
                  <a:close/>
                </a:path>
                <a:path w="228600" h="125095">
                  <a:moveTo>
                    <a:pt x="228447" y="55918"/>
                  </a:moveTo>
                  <a:lnTo>
                    <a:pt x="220484" y="59131"/>
                  </a:lnTo>
                  <a:lnTo>
                    <a:pt x="220484" y="68707"/>
                  </a:lnTo>
                  <a:lnTo>
                    <a:pt x="228447" y="67094"/>
                  </a:lnTo>
                  <a:lnTo>
                    <a:pt x="228447" y="55918"/>
                  </a:lnTo>
                  <a:close/>
                </a:path>
                <a:path w="228600" h="125095">
                  <a:moveTo>
                    <a:pt x="228447" y="41554"/>
                  </a:moveTo>
                  <a:lnTo>
                    <a:pt x="220484" y="44754"/>
                  </a:lnTo>
                  <a:lnTo>
                    <a:pt x="220484" y="54343"/>
                  </a:lnTo>
                  <a:lnTo>
                    <a:pt x="228447" y="52743"/>
                  </a:lnTo>
                  <a:lnTo>
                    <a:pt x="228447" y="41554"/>
                  </a:lnTo>
                  <a:close/>
                </a:path>
                <a:path w="228600" h="125095">
                  <a:moveTo>
                    <a:pt x="228447" y="27190"/>
                  </a:moveTo>
                  <a:lnTo>
                    <a:pt x="220484" y="30365"/>
                  </a:lnTo>
                  <a:lnTo>
                    <a:pt x="220484" y="41554"/>
                  </a:lnTo>
                  <a:lnTo>
                    <a:pt x="228447" y="38379"/>
                  </a:lnTo>
                  <a:lnTo>
                    <a:pt x="228447" y="27190"/>
                  </a:lnTo>
                  <a:close/>
                </a:path>
                <a:path w="228600" h="125095">
                  <a:moveTo>
                    <a:pt x="228447" y="14401"/>
                  </a:moveTo>
                  <a:lnTo>
                    <a:pt x="220484" y="16014"/>
                  </a:lnTo>
                  <a:lnTo>
                    <a:pt x="220484" y="27190"/>
                  </a:lnTo>
                  <a:lnTo>
                    <a:pt x="228447" y="25577"/>
                  </a:lnTo>
                  <a:lnTo>
                    <a:pt x="228447" y="14401"/>
                  </a:lnTo>
                  <a:close/>
                </a:path>
                <a:path w="228600" h="125095">
                  <a:moveTo>
                    <a:pt x="228447" y="0"/>
                  </a:moveTo>
                  <a:lnTo>
                    <a:pt x="220484" y="3225"/>
                  </a:lnTo>
                  <a:lnTo>
                    <a:pt x="220484" y="12814"/>
                  </a:lnTo>
                  <a:lnTo>
                    <a:pt x="228447" y="11188"/>
                  </a:lnTo>
                  <a:lnTo>
                    <a:pt x="2284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5448071" y="8582024"/>
              <a:ext cx="240029" cy="128270"/>
            </a:xfrm>
            <a:custGeom>
              <a:avLst/>
              <a:gdLst/>
              <a:ahLst/>
              <a:cxnLst/>
              <a:rect l="l" t="t" r="r" b="b"/>
              <a:pathLst>
                <a:path w="240029" h="128270">
                  <a:moveTo>
                    <a:pt x="9613" y="59118"/>
                  </a:moveTo>
                  <a:lnTo>
                    <a:pt x="0" y="62293"/>
                  </a:lnTo>
                  <a:lnTo>
                    <a:pt x="0" y="73482"/>
                  </a:lnTo>
                  <a:lnTo>
                    <a:pt x="9613" y="70307"/>
                  </a:lnTo>
                  <a:lnTo>
                    <a:pt x="9613" y="59118"/>
                  </a:lnTo>
                  <a:close/>
                </a:path>
                <a:path w="240029" h="128270">
                  <a:moveTo>
                    <a:pt x="137414" y="113461"/>
                  </a:moveTo>
                  <a:lnTo>
                    <a:pt x="127838" y="116649"/>
                  </a:lnTo>
                  <a:lnTo>
                    <a:pt x="127838" y="127812"/>
                  </a:lnTo>
                  <a:lnTo>
                    <a:pt x="137414" y="124637"/>
                  </a:lnTo>
                  <a:lnTo>
                    <a:pt x="137414" y="113461"/>
                  </a:lnTo>
                  <a:close/>
                </a:path>
                <a:path w="240029" h="128270">
                  <a:moveTo>
                    <a:pt x="137414" y="100672"/>
                  </a:moveTo>
                  <a:lnTo>
                    <a:pt x="127838" y="102273"/>
                  </a:lnTo>
                  <a:lnTo>
                    <a:pt x="127838" y="113461"/>
                  </a:lnTo>
                  <a:lnTo>
                    <a:pt x="137414" y="111848"/>
                  </a:lnTo>
                  <a:lnTo>
                    <a:pt x="137414" y="100672"/>
                  </a:lnTo>
                  <a:close/>
                </a:path>
                <a:path w="240029" h="128270">
                  <a:moveTo>
                    <a:pt x="137414" y="84683"/>
                  </a:moveTo>
                  <a:lnTo>
                    <a:pt x="127838" y="87884"/>
                  </a:lnTo>
                  <a:lnTo>
                    <a:pt x="127838" y="99072"/>
                  </a:lnTo>
                  <a:lnTo>
                    <a:pt x="137414" y="95872"/>
                  </a:lnTo>
                  <a:lnTo>
                    <a:pt x="137414" y="84683"/>
                  </a:lnTo>
                  <a:close/>
                </a:path>
                <a:path w="240029" h="128270">
                  <a:moveTo>
                    <a:pt x="137414" y="70307"/>
                  </a:moveTo>
                  <a:lnTo>
                    <a:pt x="127838" y="73482"/>
                  </a:lnTo>
                  <a:lnTo>
                    <a:pt x="127838" y="84683"/>
                  </a:lnTo>
                  <a:lnTo>
                    <a:pt x="137414" y="81495"/>
                  </a:lnTo>
                  <a:lnTo>
                    <a:pt x="137414" y="70307"/>
                  </a:lnTo>
                  <a:close/>
                </a:path>
                <a:path w="240029" h="128270">
                  <a:moveTo>
                    <a:pt x="137414" y="55930"/>
                  </a:moveTo>
                  <a:lnTo>
                    <a:pt x="127838" y="57531"/>
                  </a:lnTo>
                  <a:lnTo>
                    <a:pt x="127838" y="68694"/>
                  </a:lnTo>
                  <a:lnTo>
                    <a:pt x="137414" y="67119"/>
                  </a:lnTo>
                  <a:lnTo>
                    <a:pt x="137414" y="55930"/>
                  </a:lnTo>
                  <a:close/>
                </a:path>
                <a:path w="240029" h="128270">
                  <a:moveTo>
                    <a:pt x="137414" y="41554"/>
                  </a:moveTo>
                  <a:lnTo>
                    <a:pt x="127838" y="43167"/>
                  </a:lnTo>
                  <a:lnTo>
                    <a:pt x="127838" y="54330"/>
                  </a:lnTo>
                  <a:lnTo>
                    <a:pt x="137414" y="52730"/>
                  </a:lnTo>
                  <a:lnTo>
                    <a:pt x="137414" y="41554"/>
                  </a:lnTo>
                  <a:close/>
                </a:path>
                <a:path w="240029" h="128270">
                  <a:moveTo>
                    <a:pt x="137414" y="27178"/>
                  </a:moveTo>
                  <a:lnTo>
                    <a:pt x="127838" y="28765"/>
                  </a:lnTo>
                  <a:lnTo>
                    <a:pt x="127838" y="39954"/>
                  </a:lnTo>
                  <a:lnTo>
                    <a:pt x="137414" y="38341"/>
                  </a:lnTo>
                  <a:lnTo>
                    <a:pt x="137414" y="27178"/>
                  </a:lnTo>
                  <a:close/>
                </a:path>
                <a:path w="240029" h="128270">
                  <a:moveTo>
                    <a:pt x="148590" y="111848"/>
                  </a:moveTo>
                  <a:lnTo>
                    <a:pt x="139014" y="113461"/>
                  </a:lnTo>
                  <a:lnTo>
                    <a:pt x="139014" y="124637"/>
                  </a:lnTo>
                  <a:lnTo>
                    <a:pt x="148590" y="123024"/>
                  </a:lnTo>
                  <a:lnTo>
                    <a:pt x="148590" y="111848"/>
                  </a:lnTo>
                  <a:close/>
                </a:path>
                <a:path w="240029" h="128270">
                  <a:moveTo>
                    <a:pt x="148590" y="97459"/>
                  </a:moveTo>
                  <a:lnTo>
                    <a:pt x="139014" y="99072"/>
                  </a:lnTo>
                  <a:lnTo>
                    <a:pt x="139014" y="110248"/>
                  </a:lnTo>
                  <a:lnTo>
                    <a:pt x="148590" y="107035"/>
                  </a:lnTo>
                  <a:lnTo>
                    <a:pt x="148590" y="97459"/>
                  </a:lnTo>
                  <a:close/>
                </a:path>
                <a:path w="240029" h="128270">
                  <a:moveTo>
                    <a:pt x="148590" y="81495"/>
                  </a:moveTo>
                  <a:lnTo>
                    <a:pt x="139014" y="84683"/>
                  </a:lnTo>
                  <a:lnTo>
                    <a:pt x="139014" y="95872"/>
                  </a:lnTo>
                  <a:lnTo>
                    <a:pt x="148590" y="92659"/>
                  </a:lnTo>
                  <a:lnTo>
                    <a:pt x="148590" y="81495"/>
                  </a:lnTo>
                  <a:close/>
                </a:path>
                <a:path w="240029" h="128270">
                  <a:moveTo>
                    <a:pt x="148590" y="67119"/>
                  </a:moveTo>
                  <a:lnTo>
                    <a:pt x="139014" y="70307"/>
                  </a:lnTo>
                  <a:lnTo>
                    <a:pt x="139014" y="79908"/>
                  </a:lnTo>
                  <a:lnTo>
                    <a:pt x="148590" y="78320"/>
                  </a:lnTo>
                  <a:lnTo>
                    <a:pt x="148590" y="67119"/>
                  </a:lnTo>
                  <a:close/>
                </a:path>
                <a:path w="240029" h="128270">
                  <a:moveTo>
                    <a:pt x="148590" y="52730"/>
                  </a:moveTo>
                  <a:lnTo>
                    <a:pt x="139014" y="54330"/>
                  </a:lnTo>
                  <a:lnTo>
                    <a:pt x="139014" y="65506"/>
                  </a:lnTo>
                  <a:lnTo>
                    <a:pt x="148590" y="63919"/>
                  </a:lnTo>
                  <a:lnTo>
                    <a:pt x="148590" y="52730"/>
                  </a:lnTo>
                  <a:close/>
                </a:path>
                <a:path w="240029" h="128270">
                  <a:moveTo>
                    <a:pt x="148590" y="38341"/>
                  </a:moveTo>
                  <a:lnTo>
                    <a:pt x="139014" y="39954"/>
                  </a:lnTo>
                  <a:lnTo>
                    <a:pt x="139014" y="51117"/>
                  </a:lnTo>
                  <a:lnTo>
                    <a:pt x="148590" y="49517"/>
                  </a:lnTo>
                  <a:lnTo>
                    <a:pt x="148590" y="38341"/>
                  </a:lnTo>
                  <a:close/>
                </a:path>
                <a:path w="240029" h="128270">
                  <a:moveTo>
                    <a:pt x="148590" y="23977"/>
                  </a:moveTo>
                  <a:lnTo>
                    <a:pt x="139014" y="25552"/>
                  </a:lnTo>
                  <a:lnTo>
                    <a:pt x="139014" y="36728"/>
                  </a:lnTo>
                  <a:lnTo>
                    <a:pt x="148590" y="35153"/>
                  </a:lnTo>
                  <a:lnTo>
                    <a:pt x="148590" y="23977"/>
                  </a:lnTo>
                  <a:close/>
                </a:path>
                <a:path w="240029" h="128270">
                  <a:moveTo>
                    <a:pt x="159778" y="108635"/>
                  </a:moveTo>
                  <a:lnTo>
                    <a:pt x="151765" y="110248"/>
                  </a:lnTo>
                  <a:lnTo>
                    <a:pt x="151765" y="121437"/>
                  </a:lnTo>
                  <a:lnTo>
                    <a:pt x="159778" y="119837"/>
                  </a:lnTo>
                  <a:lnTo>
                    <a:pt x="159778" y="108635"/>
                  </a:lnTo>
                  <a:close/>
                </a:path>
                <a:path w="240029" h="128270">
                  <a:moveTo>
                    <a:pt x="159778" y="92659"/>
                  </a:moveTo>
                  <a:lnTo>
                    <a:pt x="151765" y="95872"/>
                  </a:lnTo>
                  <a:lnTo>
                    <a:pt x="151765" y="107035"/>
                  </a:lnTo>
                  <a:lnTo>
                    <a:pt x="159778" y="103847"/>
                  </a:lnTo>
                  <a:lnTo>
                    <a:pt x="159778" y="92659"/>
                  </a:lnTo>
                  <a:close/>
                </a:path>
                <a:path w="240029" h="128270">
                  <a:moveTo>
                    <a:pt x="159778" y="78320"/>
                  </a:moveTo>
                  <a:lnTo>
                    <a:pt x="151765" y="81495"/>
                  </a:lnTo>
                  <a:lnTo>
                    <a:pt x="151765" y="92659"/>
                  </a:lnTo>
                  <a:lnTo>
                    <a:pt x="159778" y="89484"/>
                  </a:lnTo>
                  <a:lnTo>
                    <a:pt x="159778" y="78320"/>
                  </a:lnTo>
                  <a:close/>
                </a:path>
                <a:path w="240029" h="128270">
                  <a:moveTo>
                    <a:pt x="159778" y="63919"/>
                  </a:moveTo>
                  <a:lnTo>
                    <a:pt x="151765" y="67119"/>
                  </a:lnTo>
                  <a:lnTo>
                    <a:pt x="151765" y="78320"/>
                  </a:lnTo>
                  <a:lnTo>
                    <a:pt x="159778" y="75107"/>
                  </a:lnTo>
                  <a:lnTo>
                    <a:pt x="159778" y="63919"/>
                  </a:lnTo>
                  <a:close/>
                </a:path>
                <a:path w="240029" h="128270">
                  <a:moveTo>
                    <a:pt x="159778" y="49517"/>
                  </a:moveTo>
                  <a:lnTo>
                    <a:pt x="151765" y="52730"/>
                  </a:lnTo>
                  <a:lnTo>
                    <a:pt x="151765" y="63919"/>
                  </a:lnTo>
                  <a:lnTo>
                    <a:pt x="159778" y="60706"/>
                  </a:lnTo>
                  <a:lnTo>
                    <a:pt x="159778" y="49517"/>
                  </a:lnTo>
                  <a:close/>
                </a:path>
                <a:path w="240029" h="128270">
                  <a:moveTo>
                    <a:pt x="159778" y="35153"/>
                  </a:moveTo>
                  <a:lnTo>
                    <a:pt x="151765" y="36728"/>
                  </a:lnTo>
                  <a:lnTo>
                    <a:pt x="151765" y="47955"/>
                  </a:lnTo>
                  <a:lnTo>
                    <a:pt x="159778" y="46342"/>
                  </a:lnTo>
                  <a:lnTo>
                    <a:pt x="159778" y="35153"/>
                  </a:lnTo>
                  <a:close/>
                </a:path>
                <a:path w="240029" h="128270">
                  <a:moveTo>
                    <a:pt x="159778" y="20789"/>
                  </a:moveTo>
                  <a:lnTo>
                    <a:pt x="151765" y="22377"/>
                  </a:lnTo>
                  <a:lnTo>
                    <a:pt x="151765" y="33553"/>
                  </a:lnTo>
                  <a:lnTo>
                    <a:pt x="159778" y="31978"/>
                  </a:lnTo>
                  <a:lnTo>
                    <a:pt x="159778" y="20789"/>
                  </a:lnTo>
                  <a:close/>
                </a:path>
                <a:path w="240029" h="128270">
                  <a:moveTo>
                    <a:pt x="170967" y="105473"/>
                  </a:moveTo>
                  <a:lnTo>
                    <a:pt x="163004" y="107035"/>
                  </a:lnTo>
                  <a:lnTo>
                    <a:pt x="163004" y="118237"/>
                  </a:lnTo>
                  <a:lnTo>
                    <a:pt x="170967" y="116649"/>
                  </a:lnTo>
                  <a:lnTo>
                    <a:pt x="170967" y="105473"/>
                  </a:lnTo>
                  <a:close/>
                </a:path>
                <a:path w="240029" h="128270">
                  <a:moveTo>
                    <a:pt x="170967" y="89484"/>
                  </a:moveTo>
                  <a:lnTo>
                    <a:pt x="163004" y="92659"/>
                  </a:lnTo>
                  <a:lnTo>
                    <a:pt x="163004" y="103847"/>
                  </a:lnTo>
                  <a:lnTo>
                    <a:pt x="170967" y="100672"/>
                  </a:lnTo>
                  <a:lnTo>
                    <a:pt x="170967" y="89484"/>
                  </a:lnTo>
                  <a:close/>
                </a:path>
                <a:path w="240029" h="128270">
                  <a:moveTo>
                    <a:pt x="170967" y="76695"/>
                  </a:moveTo>
                  <a:lnTo>
                    <a:pt x="163004" y="78320"/>
                  </a:lnTo>
                  <a:lnTo>
                    <a:pt x="163004" y="89484"/>
                  </a:lnTo>
                  <a:lnTo>
                    <a:pt x="170967" y="87884"/>
                  </a:lnTo>
                  <a:lnTo>
                    <a:pt x="170967" y="76695"/>
                  </a:lnTo>
                  <a:close/>
                </a:path>
                <a:path w="240029" h="128270">
                  <a:moveTo>
                    <a:pt x="170967" y="60706"/>
                  </a:moveTo>
                  <a:lnTo>
                    <a:pt x="163004" y="63919"/>
                  </a:lnTo>
                  <a:lnTo>
                    <a:pt x="163004" y="75107"/>
                  </a:lnTo>
                  <a:lnTo>
                    <a:pt x="170967" y="71882"/>
                  </a:lnTo>
                  <a:lnTo>
                    <a:pt x="170967" y="60706"/>
                  </a:lnTo>
                  <a:close/>
                </a:path>
                <a:path w="240029" h="128270">
                  <a:moveTo>
                    <a:pt x="170967" y="46342"/>
                  </a:moveTo>
                  <a:lnTo>
                    <a:pt x="163004" y="49517"/>
                  </a:lnTo>
                  <a:lnTo>
                    <a:pt x="163004" y="60706"/>
                  </a:lnTo>
                  <a:lnTo>
                    <a:pt x="170967" y="57531"/>
                  </a:lnTo>
                  <a:lnTo>
                    <a:pt x="170967" y="46342"/>
                  </a:lnTo>
                  <a:close/>
                </a:path>
                <a:path w="240029" h="128270">
                  <a:moveTo>
                    <a:pt x="170967" y="31978"/>
                  </a:moveTo>
                  <a:lnTo>
                    <a:pt x="163004" y="33553"/>
                  </a:lnTo>
                  <a:lnTo>
                    <a:pt x="163004" y="44754"/>
                  </a:lnTo>
                  <a:lnTo>
                    <a:pt x="170967" y="43167"/>
                  </a:lnTo>
                  <a:lnTo>
                    <a:pt x="170967" y="31978"/>
                  </a:lnTo>
                  <a:close/>
                </a:path>
                <a:path w="240029" h="128270">
                  <a:moveTo>
                    <a:pt x="170967" y="17602"/>
                  </a:moveTo>
                  <a:lnTo>
                    <a:pt x="163004" y="19202"/>
                  </a:lnTo>
                  <a:lnTo>
                    <a:pt x="163004" y="31978"/>
                  </a:lnTo>
                  <a:lnTo>
                    <a:pt x="170967" y="28765"/>
                  </a:lnTo>
                  <a:lnTo>
                    <a:pt x="170967" y="17602"/>
                  </a:lnTo>
                  <a:close/>
                </a:path>
                <a:path w="240029" h="128270">
                  <a:moveTo>
                    <a:pt x="182130" y="102273"/>
                  </a:moveTo>
                  <a:lnTo>
                    <a:pt x="174180" y="103847"/>
                  </a:lnTo>
                  <a:lnTo>
                    <a:pt x="174180" y="115049"/>
                  </a:lnTo>
                  <a:lnTo>
                    <a:pt x="182130" y="111848"/>
                  </a:lnTo>
                  <a:lnTo>
                    <a:pt x="182130" y="102273"/>
                  </a:lnTo>
                  <a:close/>
                </a:path>
                <a:path w="240029" h="128270">
                  <a:moveTo>
                    <a:pt x="182130" y="87884"/>
                  </a:moveTo>
                  <a:lnTo>
                    <a:pt x="174180" y="89484"/>
                  </a:lnTo>
                  <a:lnTo>
                    <a:pt x="174180" y="100672"/>
                  </a:lnTo>
                  <a:lnTo>
                    <a:pt x="182130" y="99072"/>
                  </a:lnTo>
                  <a:lnTo>
                    <a:pt x="182130" y="87884"/>
                  </a:lnTo>
                  <a:close/>
                </a:path>
                <a:path w="240029" h="128270">
                  <a:moveTo>
                    <a:pt x="182130" y="73482"/>
                  </a:moveTo>
                  <a:lnTo>
                    <a:pt x="174180" y="75107"/>
                  </a:lnTo>
                  <a:lnTo>
                    <a:pt x="174180" y="86283"/>
                  </a:lnTo>
                  <a:lnTo>
                    <a:pt x="182130" y="83096"/>
                  </a:lnTo>
                  <a:lnTo>
                    <a:pt x="182130" y="73482"/>
                  </a:lnTo>
                  <a:close/>
                </a:path>
                <a:path w="240029" h="128270">
                  <a:moveTo>
                    <a:pt x="182130" y="57531"/>
                  </a:moveTo>
                  <a:lnTo>
                    <a:pt x="174180" y="60706"/>
                  </a:lnTo>
                  <a:lnTo>
                    <a:pt x="174180" y="71882"/>
                  </a:lnTo>
                  <a:lnTo>
                    <a:pt x="182130" y="68694"/>
                  </a:lnTo>
                  <a:lnTo>
                    <a:pt x="182130" y="57531"/>
                  </a:lnTo>
                  <a:close/>
                </a:path>
                <a:path w="240029" h="128270">
                  <a:moveTo>
                    <a:pt x="182130" y="43167"/>
                  </a:moveTo>
                  <a:lnTo>
                    <a:pt x="174180" y="46342"/>
                  </a:lnTo>
                  <a:lnTo>
                    <a:pt x="174180" y="57531"/>
                  </a:lnTo>
                  <a:lnTo>
                    <a:pt x="182130" y="54330"/>
                  </a:lnTo>
                  <a:lnTo>
                    <a:pt x="182130" y="43167"/>
                  </a:lnTo>
                  <a:close/>
                </a:path>
                <a:path w="240029" h="128270">
                  <a:moveTo>
                    <a:pt x="182130" y="28765"/>
                  </a:moveTo>
                  <a:lnTo>
                    <a:pt x="174180" y="31978"/>
                  </a:lnTo>
                  <a:lnTo>
                    <a:pt x="174180" y="43167"/>
                  </a:lnTo>
                  <a:lnTo>
                    <a:pt x="182130" y="39954"/>
                  </a:lnTo>
                  <a:lnTo>
                    <a:pt x="182130" y="28765"/>
                  </a:lnTo>
                  <a:close/>
                </a:path>
                <a:path w="240029" h="128270">
                  <a:moveTo>
                    <a:pt x="182130" y="14389"/>
                  </a:moveTo>
                  <a:lnTo>
                    <a:pt x="174180" y="17602"/>
                  </a:lnTo>
                  <a:lnTo>
                    <a:pt x="174180" y="28765"/>
                  </a:lnTo>
                  <a:lnTo>
                    <a:pt x="182130" y="25552"/>
                  </a:lnTo>
                  <a:lnTo>
                    <a:pt x="182130" y="14389"/>
                  </a:lnTo>
                  <a:close/>
                </a:path>
                <a:path w="240029" h="128270">
                  <a:moveTo>
                    <a:pt x="194919" y="99072"/>
                  </a:moveTo>
                  <a:lnTo>
                    <a:pt x="185343" y="100672"/>
                  </a:lnTo>
                  <a:lnTo>
                    <a:pt x="185343" y="111848"/>
                  </a:lnTo>
                  <a:lnTo>
                    <a:pt x="194919" y="110248"/>
                  </a:lnTo>
                  <a:lnTo>
                    <a:pt x="194919" y="99072"/>
                  </a:lnTo>
                  <a:close/>
                </a:path>
                <a:path w="240029" h="128270">
                  <a:moveTo>
                    <a:pt x="194919" y="84683"/>
                  </a:moveTo>
                  <a:lnTo>
                    <a:pt x="185343" y="86283"/>
                  </a:lnTo>
                  <a:lnTo>
                    <a:pt x="185343" y="97459"/>
                  </a:lnTo>
                  <a:lnTo>
                    <a:pt x="194919" y="95872"/>
                  </a:lnTo>
                  <a:lnTo>
                    <a:pt x="194919" y="84683"/>
                  </a:lnTo>
                  <a:close/>
                </a:path>
                <a:path w="240029" h="128270">
                  <a:moveTo>
                    <a:pt x="194919" y="70307"/>
                  </a:moveTo>
                  <a:lnTo>
                    <a:pt x="185343" y="71882"/>
                  </a:lnTo>
                  <a:lnTo>
                    <a:pt x="185343" y="83096"/>
                  </a:lnTo>
                  <a:lnTo>
                    <a:pt x="194919" y="79908"/>
                  </a:lnTo>
                  <a:lnTo>
                    <a:pt x="194919" y="70307"/>
                  </a:lnTo>
                  <a:close/>
                </a:path>
                <a:path w="240029" h="128270">
                  <a:moveTo>
                    <a:pt x="194919" y="54330"/>
                  </a:moveTo>
                  <a:lnTo>
                    <a:pt x="185343" y="57531"/>
                  </a:lnTo>
                  <a:lnTo>
                    <a:pt x="185343" y="68694"/>
                  </a:lnTo>
                  <a:lnTo>
                    <a:pt x="194919" y="65506"/>
                  </a:lnTo>
                  <a:lnTo>
                    <a:pt x="194919" y="54330"/>
                  </a:lnTo>
                  <a:close/>
                </a:path>
                <a:path w="240029" h="128270">
                  <a:moveTo>
                    <a:pt x="194919" y="41554"/>
                  </a:moveTo>
                  <a:lnTo>
                    <a:pt x="185343" y="43167"/>
                  </a:lnTo>
                  <a:lnTo>
                    <a:pt x="185343" y="54330"/>
                  </a:lnTo>
                  <a:lnTo>
                    <a:pt x="194919" y="52730"/>
                  </a:lnTo>
                  <a:lnTo>
                    <a:pt x="194919" y="41554"/>
                  </a:lnTo>
                  <a:close/>
                </a:path>
                <a:path w="240029" h="128270">
                  <a:moveTo>
                    <a:pt x="194919" y="25552"/>
                  </a:moveTo>
                  <a:lnTo>
                    <a:pt x="185343" y="28765"/>
                  </a:lnTo>
                  <a:lnTo>
                    <a:pt x="185343" y="39954"/>
                  </a:lnTo>
                  <a:lnTo>
                    <a:pt x="194919" y="36728"/>
                  </a:lnTo>
                  <a:lnTo>
                    <a:pt x="194919" y="25552"/>
                  </a:lnTo>
                  <a:close/>
                </a:path>
                <a:path w="240029" h="128270">
                  <a:moveTo>
                    <a:pt x="194919" y="11188"/>
                  </a:moveTo>
                  <a:lnTo>
                    <a:pt x="185343" y="14389"/>
                  </a:lnTo>
                  <a:lnTo>
                    <a:pt x="185343" y="25552"/>
                  </a:lnTo>
                  <a:lnTo>
                    <a:pt x="194919" y="22377"/>
                  </a:lnTo>
                  <a:lnTo>
                    <a:pt x="194919" y="11188"/>
                  </a:lnTo>
                  <a:close/>
                </a:path>
                <a:path w="240029" h="128270">
                  <a:moveTo>
                    <a:pt x="206082" y="95872"/>
                  </a:moveTo>
                  <a:lnTo>
                    <a:pt x="196532" y="97459"/>
                  </a:lnTo>
                  <a:lnTo>
                    <a:pt x="196532" y="108635"/>
                  </a:lnTo>
                  <a:lnTo>
                    <a:pt x="206082" y="107035"/>
                  </a:lnTo>
                  <a:lnTo>
                    <a:pt x="206082" y="95872"/>
                  </a:lnTo>
                  <a:close/>
                </a:path>
                <a:path w="240029" h="128270">
                  <a:moveTo>
                    <a:pt x="206082" y="81495"/>
                  </a:moveTo>
                  <a:lnTo>
                    <a:pt x="196532" y="83096"/>
                  </a:lnTo>
                  <a:lnTo>
                    <a:pt x="196532" y="94272"/>
                  </a:lnTo>
                  <a:lnTo>
                    <a:pt x="206082" y="92659"/>
                  </a:lnTo>
                  <a:lnTo>
                    <a:pt x="206082" y="81495"/>
                  </a:lnTo>
                  <a:close/>
                </a:path>
                <a:path w="240029" h="128270">
                  <a:moveTo>
                    <a:pt x="206082" y="67119"/>
                  </a:moveTo>
                  <a:lnTo>
                    <a:pt x="196532" y="68694"/>
                  </a:lnTo>
                  <a:lnTo>
                    <a:pt x="196532" y="79908"/>
                  </a:lnTo>
                  <a:lnTo>
                    <a:pt x="206082" y="78320"/>
                  </a:lnTo>
                  <a:lnTo>
                    <a:pt x="206082" y="67119"/>
                  </a:lnTo>
                  <a:close/>
                </a:path>
                <a:path w="240029" h="128270">
                  <a:moveTo>
                    <a:pt x="206082" y="52730"/>
                  </a:moveTo>
                  <a:lnTo>
                    <a:pt x="196532" y="54330"/>
                  </a:lnTo>
                  <a:lnTo>
                    <a:pt x="196532" y="65506"/>
                  </a:lnTo>
                  <a:lnTo>
                    <a:pt x="206082" y="63919"/>
                  </a:lnTo>
                  <a:lnTo>
                    <a:pt x="206082" y="52730"/>
                  </a:lnTo>
                  <a:close/>
                </a:path>
                <a:path w="240029" h="128270">
                  <a:moveTo>
                    <a:pt x="206082" y="38341"/>
                  </a:moveTo>
                  <a:lnTo>
                    <a:pt x="196532" y="39954"/>
                  </a:lnTo>
                  <a:lnTo>
                    <a:pt x="196532" y="51117"/>
                  </a:lnTo>
                  <a:lnTo>
                    <a:pt x="206082" y="49517"/>
                  </a:lnTo>
                  <a:lnTo>
                    <a:pt x="206082" y="38341"/>
                  </a:lnTo>
                  <a:close/>
                </a:path>
                <a:path w="240029" h="128270">
                  <a:moveTo>
                    <a:pt x="206082" y="23977"/>
                  </a:moveTo>
                  <a:lnTo>
                    <a:pt x="196532" y="25552"/>
                  </a:lnTo>
                  <a:lnTo>
                    <a:pt x="196532" y="36728"/>
                  </a:lnTo>
                  <a:lnTo>
                    <a:pt x="206082" y="33553"/>
                  </a:lnTo>
                  <a:lnTo>
                    <a:pt x="206082" y="23977"/>
                  </a:lnTo>
                  <a:close/>
                </a:path>
                <a:path w="240029" h="128270">
                  <a:moveTo>
                    <a:pt x="206082" y="8013"/>
                  </a:moveTo>
                  <a:lnTo>
                    <a:pt x="196532" y="11188"/>
                  </a:lnTo>
                  <a:lnTo>
                    <a:pt x="196532" y="22377"/>
                  </a:lnTo>
                  <a:lnTo>
                    <a:pt x="206082" y="19202"/>
                  </a:lnTo>
                  <a:lnTo>
                    <a:pt x="206082" y="8013"/>
                  </a:lnTo>
                  <a:close/>
                </a:path>
                <a:path w="240029" h="128270">
                  <a:moveTo>
                    <a:pt x="217284" y="92659"/>
                  </a:moveTo>
                  <a:lnTo>
                    <a:pt x="207708" y="94272"/>
                  </a:lnTo>
                  <a:lnTo>
                    <a:pt x="207708" y="105473"/>
                  </a:lnTo>
                  <a:lnTo>
                    <a:pt x="217284" y="103847"/>
                  </a:lnTo>
                  <a:lnTo>
                    <a:pt x="217284" y="92659"/>
                  </a:lnTo>
                  <a:close/>
                </a:path>
                <a:path w="240029" h="128270">
                  <a:moveTo>
                    <a:pt x="217284" y="78320"/>
                  </a:moveTo>
                  <a:lnTo>
                    <a:pt x="207708" y="79908"/>
                  </a:lnTo>
                  <a:lnTo>
                    <a:pt x="207708" y="91084"/>
                  </a:lnTo>
                  <a:lnTo>
                    <a:pt x="217284" y="89484"/>
                  </a:lnTo>
                  <a:lnTo>
                    <a:pt x="217284" y="78320"/>
                  </a:lnTo>
                  <a:close/>
                </a:path>
                <a:path w="240029" h="128270">
                  <a:moveTo>
                    <a:pt x="217284" y="63919"/>
                  </a:moveTo>
                  <a:lnTo>
                    <a:pt x="207708" y="65506"/>
                  </a:lnTo>
                  <a:lnTo>
                    <a:pt x="207708" y="76695"/>
                  </a:lnTo>
                  <a:lnTo>
                    <a:pt x="217284" y="75107"/>
                  </a:lnTo>
                  <a:lnTo>
                    <a:pt x="217284" y="63919"/>
                  </a:lnTo>
                  <a:close/>
                </a:path>
                <a:path w="240029" h="128270">
                  <a:moveTo>
                    <a:pt x="217284" y="49517"/>
                  </a:moveTo>
                  <a:lnTo>
                    <a:pt x="207708" y="51117"/>
                  </a:lnTo>
                  <a:lnTo>
                    <a:pt x="207708" y="62293"/>
                  </a:lnTo>
                  <a:lnTo>
                    <a:pt x="217284" y="60706"/>
                  </a:lnTo>
                  <a:lnTo>
                    <a:pt x="217284" y="49517"/>
                  </a:lnTo>
                  <a:close/>
                </a:path>
                <a:path w="240029" h="128270">
                  <a:moveTo>
                    <a:pt x="217284" y="35153"/>
                  </a:moveTo>
                  <a:lnTo>
                    <a:pt x="207708" y="36728"/>
                  </a:lnTo>
                  <a:lnTo>
                    <a:pt x="207708" y="47955"/>
                  </a:lnTo>
                  <a:lnTo>
                    <a:pt x="217284" y="46342"/>
                  </a:lnTo>
                  <a:lnTo>
                    <a:pt x="217284" y="35153"/>
                  </a:lnTo>
                  <a:close/>
                </a:path>
                <a:path w="240029" h="128270">
                  <a:moveTo>
                    <a:pt x="217284" y="20789"/>
                  </a:moveTo>
                  <a:lnTo>
                    <a:pt x="207708" y="22377"/>
                  </a:lnTo>
                  <a:lnTo>
                    <a:pt x="207708" y="33553"/>
                  </a:lnTo>
                  <a:lnTo>
                    <a:pt x="217284" y="31978"/>
                  </a:lnTo>
                  <a:lnTo>
                    <a:pt x="217284" y="20789"/>
                  </a:lnTo>
                  <a:close/>
                </a:path>
                <a:path w="240029" h="128270">
                  <a:moveTo>
                    <a:pt x="217284" y="6413"/>
                  </a:moveTo>
                  <a:lnTo>
                    <a:pt x="207708" y="8013"/>
                  </a:lnTo>
                  <a:lnTo>
                    <a:pt x="207708" y="19202"/>
                  </a:lnTo>
                  <a:lnTo>
                    <a:pt x="217284" y="17602"/>
                  </a:lnTo>
                  <a:lnTo>
                    <a:pt x="217284" y="6413"/>
                  </a:lnTo>
                  <a:close/>
                </a:path>
                <a:path w="240029" h="128270">
                  <a:moveTo>
                    <a:pt x="228460" y="89484"/>
                  </a:moveTo>
                  <a:lnTo>
                    <a:pt x="218884" y="91084"/>
                  </a:lnTo>
                  <a:lnTo>
                    <a:pt x="218884" y="102273"/>
                  </a:lnTo>
                  <a:lnTo>
                    <a:pt x="228460" y="100672"/>
                  </a:lnTo>
                  <a:lnTo>
                    <a:pt x="228460" y="89484"/>
                  </a:lnTo>
                  <a:close/>
                </a:path>
                <a:path w="240029" h="128270">
                  <a:moveTo>
                    <a:pt x="228460" y="75107"/>
                  </a:moveTo>
                  <a:lnTo>
                    <a:pt x="218884" y="78320"/>
                  </a:lnTo>
                  <a:lnTo>
                    <a:pt x="218884" y="89484"/>
                  </a:lnTo>
                  <a:lnTo>
                    <a:pt x="228460" y="86283"/>
                  </a:lnTo>
                  <a:lnTo>
                    <a:pt x="228460" y="75107"/>
                  </a:lnTo>
                  <a:close/>
                </a:path>
                <a:path w="240029" h="128270">
                  <a:moveTo>
                    <a:pt x="228460" y="60706"/>
                  </a:moveTo>
                  <a:lnTo>
                    <a:pt x="218884" y="63919"/>
                  </a:lnTo>
                  <a:lnTo>
                    <a:pt x="218884" y="73482"/>
                  </a:lnTo>
                  <a:lnTo>
                    <a:pt x="228460" y="71882"/>
                  </a:lnTo>
                  <a:lnTo>
                    <a:pt x="228460" y="60706"/>
                  </a:lnTo>
                  <a:close/>
                </a:path>
                <a:path w="240029" h="128270">
                  <a:moveTo>
                    <a:pt x="228460" y="46342"/>
                  </a:moveTo>
                  <a:lnTo>
                    <a:pt x="218884" y="47955"/>
                  </a:lnTo>
                  <a:lnTo>
                    <a:pt x="218884" y="59118"/>
                  </a:lnTo>
                  <a:lnTo>
                    <a:pt x="228460" y="57531"/>
                  </a:lnTo>
                  <a:lnTo>
                    <a:pt x="228460" y="46342"/>
                  </a:lnTo>
                  <a:close/>
                </a:path>
                <a:path w="240029" h="128270">
                  <a:moveTo>
                    <a:pt x="228460" y="31978"/>
                  </a:moveTo>
                  <a:lnTo>
                    <a:pt x="218884" y="33553"/>
                  </a:lnTo>
                  <a:lnTo>
                    <a:pt x="218884" y="44754"/>
                  </a:lnTo>
                  <a:lnTo>
                    <a:pt x="228460" y="43167"/>
                  </a:lnTo>
                  <a:lnTo>
                    <a:pt x="228460" y="31978"/>
                  </a:lnTo>
                  <a:close/>
                </a:path>
                <a:path w="240029" h="128270">
                  <a:moveTo>
                    <a:pt x="228460" y="17602"/>
                  </a:moveTo>
                  <a:lnTo>
                    <a:pt x="218884" y="19202"/>
                  </a:lnTo>
                  <a:lnTo>
                    <a:pt x="218884" y="30378"/>
                  </a:lnTo>
                  <a:lnTo>
                    <a:pt x="228460" y="28765"/>
                  </a:lnTo>
                  <a:lnTo>
                    <a:pt x="228460" y="17602"/>
                  </a:lnTo>
                  <a:close/>
                </a:path>
                <a:path w="240029" h="128270">
                  <a:moveTo>
                    <a:pt x="228460" y="3200"/>
                  </a:moveTo>
                  <a:lnTo>
                    <a:pt x="218884" y="4787"/>
                  </a:lnTo>
                  <a:lnTo>
                    <a:pt x="218884" y="15976"/>
                  </a:lnTo>
                  <a:lnTo>
                    <a:pt x="228460" y="14389"/>
                  </a:lnTo>
                  <a:lnTo>
                    <a:pt x="228460" y="3200"/>
                  </a:lnTo>
                  <a:close/>
                </a:path>
                <a:path w="240029" h="128270">
                  <a:moveTo>
                    <a:pt x="239636" y="86283"/>
                  </a:moveTo>
                  <a:lnTo>
                    <a:pt x="230085" y="89484"/>
                  </a:lnTo>
                  <a:lnTo>
                    <a:pt x="230085" y="100672"/>
                  </a:lnTo>
                  <a:lnTo>
                    <a:pt x="239636" y="97459"/>
                  </a:lnTo>
                  <a:lnTo>
                    <a:pt x="239636" y="86283"/>
                  </a:lnTo>
                  <a:close/>
                </a:path>
                <a:path w="240029" h="128270">
                  <a:moveTo>
                    <a:pt x="239636" y="71882"/>
                  </a:moveTo>
                  <a:lnTo>
                    <a:pt x="230085" y="75107"/>
                  </a:lnTo>
                  <a:lnTo>
                    <a:pt x="230085" y="84683"/>
                  </a:lnTo>
                  <a:lnTo>
                    <a:pt x="239636" y="83096"/>
                  </a:lnTo>
                  <a:lnTo>
                    <a:pt x="239636" y="71882"/>
                  </a:lnTo>
                  <a:close/>
                </a:path>
                <a:path w="240029" h="128270">
                  <a:moveTo>
                    <a:pt x="239636" y="57531"/>
                  </a:moveTo>
                  <a:lnTo>
                    <a:pt x="230085" y="60706"/>
                  </a:lnTo>
                  <a:lnTo>
                    <a:pt x="230085" y="70307"/>
                  </a:lnTo>
                  <a:lnTo>
                    <a:pt x="239636" y="68694"/>
                  </a:lnTo>
                  <a:lnTo>
                    <a:pt x="239636" y="57531"/>
                  </a:lnTo>
                  <a:close/>
                </a:path>
                <a:path w="240029" h="128270">
                  <a:moveTo>
                    <a:pt x="239636" y="43167"/>
                  </a:moveTo>
                  <a:lnTo>
                    <a:pt x="230085" y="44754"/>
                  </a:lnTo>
                  <a:lnTo>
                    <a:pt x="230085" y="55930"/>
                  </a:lnTo>
                  <a:lnTo>
                    <a:pt x="239636" y="54330"/>
                  </a:lnTo>
                  <a:lnTo>
                    <a:pt x="239636" y="43167"/>
                  </a:lnTo>
                  <a:close/>
                </a:path>
                <a:path w="240029" h="128270">
                  <a:moveTo>
                    <a:pt x="239636" y="28765"/>
                  </a:moveTo>
                  <a:lnTo>
                    <a:pt x="230085" y="31978"/>
                  </a:lnTo>
                  <a:lnTo>
                    <a:pt x="230085" y="43167"/>
                  </a:lnTo>
                  <a:lnTo>
                    <a:pt x="239636" y="39954"/>
                  </a:lnTo>
                  <a:lnTo>
                    <a:pt x="239636" y="28765"/>
                  </a:lnTo>
                  <a:close/>
                </a:path>
                <a:path w="240029" h="128270">
                  <a:moveTo>
                    <a:pt x="239636" y="14389"/>
                  </a:moveTo>
                  <a:lnTo>
                    <a:pt x="230085" y="17602"/>
                  </a:lnTo>
                  <a:lnTo>
                    <a:pt x="230085" y="27178"/>
                  </a:lnTo>
                  <a:lnTo>
                    <a:pt x="239636" y="25552"/>
                  </a:lnTo>
                  <a:lnTo>
                    <a:pt x="239636" y="14389"/>
                  </a:lnTo>
                  <a:close/>
                </a:path>
                <a:path w="240029" h="128270">
                  <a:moveTo>
                    <a:pt x="239636" y="0"/>
                  </a:moveTo>
                  <a:lnTo>
                    <a:pt x="230085" y="3200"/>
                  </a:lnTo>
                  <a:lnTo>
                    <a:pt x="230085" y="12763"/>
                  </a:lnTo>
                  <a:lnTo>
                    <a:pt x="239636" y="11188"/>
                  </a:lnTo>
                  <a:lnTo>
                    <a:pt x="2396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5313858" y="8614003"/>
              <a:ext cx="249554" cy="131445"/>
            </a:xfrm>
            <a:custGeom>
              <a:avLst/>
              <a:gdLst/>
              <a:ahLst/>
              <a:cxnLst/>
              <a:rect l="l" t="t" r="r" b="b"/>
              <a:pathLst>
                <a:path w="249554" h="131445">
                  <a:moveTo>
                    <a:pt x="9575" y="62293"/>
                  </a:moveTo>
                  <a:lnTo>
                    <a:pt x="0" y="65481"/>
                  </a:lnTo>
                  <a:lnTo>
                    <a:pt x="0" y="76657"/>
                  </a:lnTo>
                  <a:lnTo>
                    <a:pt x="9575" y="73494"/>
                  </a:lnTo>
                  <a:lnTo>
                    <a:pt x="9575" y="62293"/>
                  </a:lnTo>
                  <a:close/>
                </a:path>
                <a:path w="249554" h="131445">
                  <a:moveTo>
                    <a:pt x="143827" y="116611"/>
                  </a:moveTo>
                  <a:lnTo>
                    <a:pt x="134213" y="119799"/>
                  </a:lnTo>
                  <a:lnTo>
                    <a:pt x="134213" y="130987"/>
                  </a:lnTo>
                  <a:lnTo>
                    <a:pt x="143827" y="129413"/>
                  </a:lnTo>
                  <a:lnTo>
                    <a:pt x="143827" y="116611"/>
                  </a:lnTo>
                  <a:close/>
                </a:path>
                <a:path w="249554" h="131445">
                  <a:moveTo>
                    <a:pt x="143827" y="102222"/>
                  </a:moveTo>
                  <a:lnTo>
                    <a:pt x="134213" y="105435"/>
                  </a:lnTo>
                  <a:lnTo>
                    <a:pt x="134213" y="116611"/>
                  </a:lnTo>
                  <a:lnTo>
                    <a:pt x="143827" y="115011"/>
                  </a:lnTo>
                  <a:lnTo>
                    <a:pt x="143827" y="102222"/>
                  </a:lnTo>
                  <a:close/>
                </a:path>
                <a:path w="249554" h="131445">
                  <a:moveTo>
                    <a:pt x="143827" y="87858"/>
                  </a:moveTo>
                  <a:lnTo>
                    <a:pt x="134213" y="91046"/>
                  </a:lnTo>
                  <a:lnTo>
                    <a:pt x="134213" y="102222"/>
                  </a:lnTo>
                  <a:lnTo>
                    <a:pt x="143827" y="99021"/>
                  </a:lnTo>
                  <a:lnTo>
                    <a:pt x="143827" y="87858"/>
                  </a:lnTo>
                  <a:close/>
                </a:path>
                <a:path w="249554" h="131445">
                  <a:moveTo>
                    <a:pt x="143827" y="71869"/>
                  </a:moveTo>
                  <a:lnTo>
                    <a:pt x="134213" y="75057"/>
                  </a:lnTo>
                  <a:lnTo>
                    <a:pt x="134213" y="86258"/>
                  </a:lnTo>
                  <a:lnTo>
                    <a:pt x="143827" y="83070"/>
                  </a:lnTo>
                  <a:lnTo>
                    <a:pt x="143827" y="71869"/>
                  </a:lnTo>
                  <a:close/>
                </a:path>
                <a:path w="249554" h="131445">
                  <a:moveTo>
                    <a:pt x="143827" y="57505"/>
                  </a:moveTo>
                  <a:lnTo>
                    <a:pt x="134213" y="59105"/>
                  </a:lnTo>
                  <a:lnTo>
                    <a:pt x="134213" y="71869"/>
                  </a:lnTo>
                  <a:lnTo>
                    <a:pt x="143827" y="68694"/>
                  </a:lnTo>
                  <a:lnTo>
                    <a:pt x="143827" y="57505"/>
                  </a:lnTo>
                  <a:close/>
                </a:path>
                <a:path w="249554" h="131445">
                  <a:moveTo>
                    <a:pt x="143827" y="43129"/>
                  </a:moveTo>
                  <a:lnTo>
                    <a:pt x="134213" y="44716"/>
                  </a:lnTo>
                  <a:lnTo>
                    <a:pt x="134213" y="57505"/>
                  </a:lnTo>
                  <a:lnTo>
                    <a:pt x="143827" y="54305"/>
                  </a:lnTo>
                  <a:lnTo>
                    <a:pt x="143827" y="43129"/>
                  </a:lnTo>
                  <a:close/>
                </a:path>
                <a:path w="249554" h="131445">
                  <a:moveTo>
                    <a:pt x="143827" y="27139"/>
                  </a:moveTo>
                  <a:lnTo>
                    <a:pt x="134213" y="30314"/>
                  </a:lnTo>
                  <a:lnTo>
                    <a:pt x="134213" y="41503"/>
                  </a:lnTo>
                  <a:lnTo>
                    <a:pt x="143827" y="38328"/>
                  </a:lnTo>
                  <a:lnTo>
                    <a:pt x="143827" y="27139"/>
                  </a:lnTo>
                  <a:close/>
                </a:path>
                <a:path w="249554" h="131445">
                  <a:moveTo>
                    <a:pt x="155003" y="115011"/>
                  </a:moveTo>
                  <a:lnTo>
                    <a:pt x="145389" y="116611"/>
                  </a:lnTo>
                  <a:lnTo>
                    <a:pt x="145389" y="127812"/>
                  </a:lnTo>
                  <a:lnTo>
                    <a:pt x="155003" y="126187"/>
                  </a:lnTo>
                  <a:lnTo>
                    <a:pt x="155003" y="115011"/>
                  </a:lnTo>
                  <a:close/>
                </a:path>
                <a:path w="249554" h="131445">
                  <a:moveTo>
                    <a:pt x="155003" y="99021"/>
                  </a:moveTo>
                  <a:lnTo>
                    <a:pt x="145389" y="102222"/>
                  </a:lnTo>
                  <a:lnTo>
                    <a:pt x="145389" y="113411"/>
                  </a:lnTo>
                  <a:lnTo>
                    <a:pt x="155003" y="110210"/>
                  </a:lnTo>
                  <a:lnTo>
                    <a:pt x="155003" y="99021"/>
                  </a:lnTo>
                  <a:close/>
                </a:path>
                <a:path w="249554" h="131445">
                  <a:moveTo>
                    <a:pt x="155003" y="84670"/>
                  </a:moveTo>
                  <a:lnTo>
                    <a:pt x="145389" y="86258"/>
                  </a:lnTo>
                  <a:lnTo>
                    <a:pt x="145389" y="97434"/>
                  </a:lnTo>
                  <a:lnTo>
                    <a:pt x="155003" y="95834"/>
                  </a:lnTo>
                  <a:lnTo>
                    <a:pt x="155003" y="84670"/>
                  </a:lnTo>
                  <a:close/>
                </a:path>
                <a:path w="249554" h="131445">
                  <a:moveTo>
                    <a:pt x="155003" y="68694"/>
                  </a:moveTo>
                  <a:lnTo>
                    <a:pt x="145389" y="71869"/>
                  </a:lnTo>
                  <a:lnTo>
                    <a:pt x="145389" y="83070"/>
                  </a:lnTo>
                  <a:lnTo>
                    <a:pt x="155003" y="79870"/>
                  </a:lnTo>
                  <a:lnTo>
                    <a:pt x="155003" y="68694"/>
                  </a:lnTo>
                  <a:close/>
                </a:path>
                <a:path w="249554" h="131445">
                  <a:moveTo>
                    <a:pt x="155003" y="54305"/>
                  </a:moveTo>
                  <a:lnTo>
                    <a:pt x="145389" y="57505"/>
                  </a:lnTo>
                  <a:lnTo>
                    <a:pt x="145389" y="68694"/>
                  </a:lnTo>
                  <a:lnTo>
                    <a:pt x="155003" y="65481"/>
                  </a:lnTo>
                  <a:lnTo>
                    <a:pt x="155003" y="54305"/>
                  </a:lnTo>
                  <a:close/>
                </a:path>
                <a:path w="249554" h="131445">
                  <a:moveTo>
                    <a:pt x="155003" y="39903"/>
                  </a:moveTo>
                  <a:lnTo>
                    <a:pt x="145389" y="41503"/>
                  </a:lnTo>
                  <a:lnTo>
                    <a:pt x="145389" y="52705"/>
                  </a:lnTo>
                  <a:lnTo>
                    <a:pt x="155003" y="51117"/>
                  </a:lnTo>
                  <a:lnTo>
                    <a:pt x="155003" y="39903"/>
                  </a:lnTo>
                  <a:close/>
                </a:path>
                <a:path w="249554" h="131445">
                  <a:moveTo>
                    <a:pt x="155003" y="23952"/>
                  </a:moveTo>
                  <a:lnTo>
                    <a:pt x="145389" y="27139"/>
                  </a:lnTo>
                  <a:lnTo>
                    <a:pt x="145389" y="38328"/>
                  </a:lnTo>
                  <a:lnTo>
                    <a:pt x="155003" y="35140"/>
                  </a:lnTo>
                  <a:lnTo>
                    <a:pt x="155003" y="23952"/>
                  </a:lnTo>
                  <a:close/>
                </a:path>
                <a:path w="249554" h="131445">
                  <a:moveTo>
                    <a:pt x="167792" y="111810"/>
                  </a:moveTo>
                  <a:lnTo>
                    <a:pt x="158191" y="113411"/>
                  </a:lnTo>
                  <a:lnTo>
                    <a:pt x="158191" y="124599"/>
                  </a:lnTo>
                  <a:lnTo>
                    <a:pt x="167792" y="122999"/>
                  </a:lnTo>
                  <a:lnTo>
                    <a:pt x="167792" y="111810"/>
                  </a:lnTo>
                  <a:close/>
                </a:path>
                <a:path w="249554" h="131445">
                  <a:moveTo>
                    <a:pt x="167792" y="95834"/>
                  </a:moveTo>
                  <a:lnTo>
                    <a:pt x="158191" y="99021"/>
                  </a:lnTo>
                  <a:lnTo>
                    <a:pt x="158191" y="110210"/>
                  </a:lnTo>
                  <a:lnTo>
                    <a:pt x="167792" y="107022"/>
                  </a:lnTo>
                  <a:lnTo>
                    <a:pt x="167792" y="95834"/>
                  </a:lnTo>
                  <a:close/>
                </a:path>
                <a:path w="249554" h="131445">
                  <a:moveTo>
                    <a:pt x="167792" y="81483"/>
                  </a:moveTo>
                  <a:lnTo>
                    <a:pt x="158191" y="83070"/>
                  </a:lnTo>
                  <a:lnTo>
                    <a:pt x="158191" y="94259"/>
                  </a:lnTo>
                  <a:lnTo>
                    <a:pt x="167792" y="92659"/>
                  </a:lnTo>
                  <a:lnTo>
                    <a:pt x="167792" y="81483"/>
                  </a:lnTo>
                  <a:close/>
                </a:path>
                <a:path w="249554" h="131445">
                  <a:moveTo>
                    <a:pt x="167792" y="67094"/>
                  </a:moveTo>
                  <a:lnTo>
                    <a:pt x="158191" y="68694"/>
                  </a:lnTo>
                  <a:lnTo>
                    <a:pt x="158191" y="79870"/>
                  </a:lnTo>
                  <a:lnTo>
                    <a:pt x="167792" y="78270"/>
                  </a:lnTo>
                  <a:lnTo>
                    <a:pt x="167792" y="67094"/>
                  </a:lnTo>
                  <a:close/>
                </a:path>
                <a:path w="249554" h="131445">
                  <a:moveTo>
                    <a:pt x="167792" y="51117"/>
                  </a:moveTo>
                  <a:lnTo>
                    <a:pt x="158191" y="54305"/>
                  </a:lnTo>
                  <a:lnTo>
                    <a:pt x="158191" y="65481"/>
                  </a:lnTo>
                  <a:lnTo>
                    <a:pt x="167792" y="62293"/>
                  </a:lnTo>
                  <a:lnTo>
                    <a:pt x="167792" y="51117"/>
                  </a:lnTo>
                  <a:close/>
                </a:path>
                <a:path w="249554" h="131445">
                  <a:moveTo>
                    <a:pt x="167792" y="36715"/>
                  </a:moveTo>
                  <a:lnTo>
                    <a:pt x="158191" y="38328"/>
                  </a:lnTo>
                  <a:lnTo>
                    <a:pt x="158191" y="49517"/>
                  </a:lnTo>
                  <a:lnTo>
                    <a:pt x="167792" y="47929"/>
                  </a:lnTo>
                  <a:lnTo>
                    <a:pt x="167792" y="36715"/>
                  </a:lnTo>
                  <a:close/>
                </a:path>
                <a:path w="249554" h="131445">
                  <a:moveTo>
                    <a:pt x="167792" y="22352"/>
                  </a:moveTo>
                  <a:lnTo>
                    <a:pt x="158191" y="23952"/>
                  </a:lnTo>
                  <a:lnTo>
                    <a:pt x="158191" y="35140"/>
                  </a:lnTo>
                  <a:lnTo>
                    <a:pt x="167792" y="33528"/>
                  </a:lnTo>
                  <a:lnTo>
                    <a:pt x="167792" y="22352"/>
                  </a:lnTo>
                  <a:close/>
                </a:path>
                <a:path w="249554" h="131445">
                  <a:moveTo>
                    <a:pt x="178955" y="107022"/>
                  </a:moveTo>
                  <a:lnTo>
                    <a:pt x="170929" y="110210"/>
                  </a:lnTo>
                  <a:lnTo>
                    <a:pt x="170929" y="121399"/>
                  </a:lnTo>
                  <a:lnTo>
                    <a:pt x="178955" y="118224"/>
                  </a:lnTo>
                  <a:lnTo>
                    <a:pt x="178955" y="107022"/>
                  </a:lnTo>
                  <a:close/>
                </a:path>
                <a:path w="249554" h="131445">
                  <a:moveTo>
                    <a:pt x="178955" y="92659"/>
                  </a:moveTo>
                  <a:lnTo>
                    <a:pt x="170929" y="95834"/>
                  </a:lnTo>
                  <a:lnTo>
                    <a:pt x="170929" y="107022"/>
                  </a:lnTo>
                  <a:lnTo>
                    <a:pt x="178955" y="103847"/>
                  </a:lnTo>
                  <a:lnTo>
                    <a:pt x="178955" y="92659"/>
                  </a:lnTo>
                  <a:close/>
                </a:path>
                <a:path w="249554" h="131445">
                  <a:moveTo>
                    <a:pt x="178955" y="78270"/>
                  </a:moveTo>
                  <a:lnTo>
                    <a:pt x="170929" y="79870"/>
                  </a:lnTo>
                  <a:lnTo>
                    <a:pt x="170929" y="92659"/>
                  </a:lnTo>
                  <a:lnTo>
                    <a:pt x="178955" y="89458"/>
                  </a:lnTo>
                  <a:lnTo>
                    <a:pt x="178955" y="78270"/>
                  </a:lnTo>
                  <a:close/>
                </a:path>
                <a:path w="249554" h="131445">
                  <a:moveTo>
                    <a:pt x="178955" y="62293"/>
                  </a:moveTo>
                  <a:lnTo>
                    <a:pt x="170929" y="65481"/>
                  </a:lnTo>
                  <a:lnTo>
                    <a:pt x="170929" y="76657"/>
                  </a:lnTo>
                  <a:lnTo>
                    <a:pt x="178955" y="75057"/>
                  </a:lnTo>
                  <a:lnTo>
                    <a:pt x="178955" y="62293"/>
                  </a:lnTo>
                  <a:close/>
                </a:path>
                <a:path w="249554" h="131445">
                  <a:moveTo>
                    <a:pt x="178955" y="47929"/>
                  </a:moveTo>
                  <a:lnTo>
                    <a:pt x="170929" y="51117"/>
                  </a:lnTo>
                  <a:lnTo>
                    <a:pt x="170929" y="62293"/>
                  </a:lnTo>
                  <a:lnTo>
                    <a:pt x="178955" y="59105"/>
                  </a:lnTo>
                  <a:lnTo>
                    <a:pt x="178955" y="47929"/>
                  </a:lnTo>
                  <a:close/>
                </a:path>
                <a:path w="249554" h="131445">
                  <a:moveTo>
                    <a:pt x="178955" y="33528"/>
                  </a:moveTo>
                  <a:lnTo>
                    <a:pt x="170929" y="35140"/>
                  </a:lnTo>
                  <a:lnTo>
                    <a:pt x="170929" y="46342"/>
                  </a:lnTo>
                  <a:lnTo>
                    <a:pt x="178955" y="44716"/>
                  </a:lnTo>
                  <a:lnTo>
                    <a:pt x="178955" y="33528"/>
                  </a:lnTo>
                  <a:close/>
                </a:path>
                <a:path w="249554" h="131445">
                  <a:moveTo>
                    <a:pt x="178955" y="19138"/>
                  </a:moveTo>
                  <a:lnTo>
                    <a:pt x="170929" y="20751"/>
                  </a:lnTo>
                  <a:lnTo>
                    <a:pt x="170929" y="31940"/>
                  </a:lnTo>
                  <a:lnTo>
                    <a:pt x="178955" y="30314"/>
                  </a:lnTo>
                  <a:lnTo>
                    <a:pt x="178955" y="19138"/>
                  </a:lnTo>
                  <a:close/>
                </a:path>
                <a:path w="249554" h="131445">
                  <a:moveTo>
                    <a:pt x="191744" y="103847"/>
                  </a:moveTo>
                  <a:lnTo>
                    <a:pt x="182130" y="107022"/>
                  </a:lnTo>
                  <a:lnTo>
                    <a:pt x="182130" y="118224"/>
                  </a:lnTo>
                  <a:lnTo>
                    <a:pt x="191744" y="115011"/>
                  </a:lnTo>
                  <a:lnTo>
                    <a:pt x="191744" y="103847"/>
                  </a:lnTo>
                  <a:close/>
                </a:path>
                <a:path w="249554" h="131445">
                  <a:moveTo>
                    <a:pt x="191744" y="89458"/>
                  </a:moveTo>
                  <a:lnTo>
                    <a:pt x="182130" y="92659"/>
                  </a:lnTo>
                  <a:lnTo>
                    <a:pt x="182130" y="103847"/>
                  </a:lnTo>
                  <a:lnTo>
                    <a:pt x="191744" y="100609"/>
                  </a:lnTo>
                  <a:lnTo>
                    <a:pt x="191744" y="89458"/>
                  </a:lnTo>
                  <a:close/>
                </a:path>
                <a:path w="249554" h="131445">
                  <a:moveTo>
                    <a:pt x="191744" y="75057"/>
                  </a:moveTo>
                  <a:lnTo>
                    <a:pt x="182130" y="76657"/>
                  </a:lnTo>
                  <a:lnTo>
                    <a:pt x="182130" y="87858"/>
                  </a:lnTo>
                  <a:lnTo>
                    <a:pt x="191744" y="86258"/>
                  </a:lnTo>
                  <a:lnTo>
                    <a:pt x="191744" y="75057"/>
                  </a:lnTo>
                  <a:close/>
                </a:path>
                <a:path w="249554" h="131445">
                  <a:moveTo>
                    <a:pt x="191744" y="59105"/>
                  </a:moveTo>
                  <a:lnTo>
                    <a:pt x="182130" y="62293"/>
                  </a:lnTo>
                  <a:lnTo>
                    <a:pt x="182130" y="73494"/>
                  </a:lnTo>
                  <a:lnTo>
                    <a:pt x="191744" y="70294"/>
                  </a:lnTo>
                  <a:lnTo>
                    <a:pt x="191744" y="59105"/>
                  </a:lnTo>
                  <a:close/>
                </a:path>
                <a:path w="249554" h="131445">
                  <a:moveTo>
                    <a:pt x="191744" y="44716"/>
                  </a:moveTo>
                  <a:lnTo>
                    <a:pt x="182130" y="47929"/>
                  </a:lnTo>
                  <a:lnTo>
                    <a:pt x="182130" y="59105"/>
                  </a:lnTo>
                  <a:lnTo>
                    <a:pt x="191744" y="55905"/>
                  </a:lnTo>
                  <a:lnTo>
                    <a:pt x="191744" y="44716"/>
                  </a:lnTo>
                  <a:close/>
                </a:path>
                <a:path w="249554" h="131445">
                  <a:moveTo>
                    <a:pt x="191744" y="30314"/>
                  </a:moveTo>
                  <a:lnTo>
                    <a:pt x="182130" y="33528"/>
                  </a:lnTo>
                  <a:lnTo>
                    <a:pt x="182130" y="44716"/>
                  </a:lnTo>
                  <a:lnTo>
                    <a:pt x="191744" y="41503"/>
                  </a:lnTo>
                  <a:lnTo>
                    <a:pt x="191744" y="30314"/>
                  </a:lnTo>
                  <a:close/>
                </a:path>
                <a:path w="249554" h="131445">
                  <a:moveTo>
                    <a:pt x="191744" y="15976"/>
                  </a:moveTo>
                  <a:lnTo>
                    <a:pt x="182130" y="17538"/>
                  </a:lnTo>
                  <a:lnTo>
                    <a:pt x="182130" y="28727"/>
                  </a:lnTo>
                  <a:lnTo>
                    <a:pt x="191744" y="27139"/>
                  </a:lnTo>
                  <a:lnTo>
                    <a:pt x="191744" y="15976"/>
                  </a:lnTo>
                  <a:close/>
                </a:path>
                <a:path w="249554" h="131445">
                  <a:moveTo>
                    <a:pt x="202946" y="100609"/>
                  </a:moveTo>
                  <a:lnTo>
                    <a:pt x="193306" y="103847"/>
                  </a:lnTo>
                  <a:lnTo>
                    <a:pt x="193306" y="115011"/>
                  </a:lnTo>
                  <a:lnTo>
                    <a:pt x="202946" y="113411"/>
                  </a:lnTo>
                  <a:lnTo>
                    <a:pt x="202946" y="100609"/>
                  </a:lnTo>
                  <a:close/>
                </a:path>
                <a:path w="249554" h="131445">
                  <a:moveTo>
                    <a:pt x="202946" y="86258"/>
                  </a:moveTo>
                  <a:lnTo>
                    <a:pt x="193306" y="89458"/>
                  </a:lnTo>
                  <a:lnTo>
                    <a:pt x="193306" y="100609"/>
                  </a:lnTo>
                  <a:lnTo>
                    <a:pt x="202946" y="97434"/>
                  </a:lnTo>
                  <a:lnTo>
                    <a:pt x="202946" y="86258"/>
                  </a:lnTo>
                  <a:close/>
                </a:path>
                <a:path w="249554" h="131445">
                  <a:moveTo>
                    <a:pt x="202946" y="71869"/>
                  </a:moveTo>
                  <a:lnTo>
                    <a:pt x="193306" y="73494"/>
                  </a:lnTo>
                  <a:lnTo>
                    <a:pt x="193306" y="84670"/>
                  </a:lnTo>
                  <a:lnTo>
                    <a:pt x="202946" y="83070"/>
                  </a:lnTo>
                  <a:lnTo>
                    <a:pt x="202946" y="71869"/>
                  </a:lnTo>
                  <a:close/>
                </a:path>
                <a:path w="249554" h="131445">
                  <a:moveTo>
                    <a:pt x="202946" y="57505"/>
                  </a:moveTo>
                  <a:lnTo>
                    <a:pt x="193306" y="59105"/>
                  </a:lnTo>
                  <a:lnTo>
                    <a:pt x="193306" y="70294"/>
                  </a:lnTo>
                  <a:lnTo>
                    <a:pt x="202946" y="68694"/>
                  </a:lnTo>
                  <a:lnTo>
                    <a:pt x="202946" y="57505"/>
                  </a:lnTo>
                  <a:close/>
                </a:path>
                <a:path w="249554" h="131445">
                  <a:moveTo>
                    <a:pt x="202946" y="41503"/>
                  </a:moveTo>
                  <a:lnTo>
                    <a:pt x="193306" y="44716"/>
                  </a:lnTo>
                  <a:lnTo>
                    <a:pt x="193306" y="55905"/>
                  </a:lnTo>
                  <a:lnTo>
                    <a:pt x="202946" y="52705"/>
                  </a:lnTo>
                  <a:lnTo>
                    <a:pt x="202946" y="41503"/>
                  </a:lnTo>
                  <a:close/>
                </a:path>
                <a:path w="249554" h="131445">
                  <a:moveTo>
                    <a:pt x="202946" y="27139"/>
                  </a:moveTo>
                  <a:lnTo>
                    <a:pt x="193306" y="28727"/>
                  </a:lnTo>
                  <a:lnTo>
                    <a:pt x="193306" y="41503"/>
                  </a:lnTo>
                  <a:lnTo>
                    <a:pt x="202946" y="38328"/>
                  </a:lnTo>
                  <a:lnTo>
                    <a:pt x="202946" y="27139"/>
                  </a:lnTo>
                  <a:close/>
                </a:path>
                <a:path w="249554" h="131445">
                  <a:moveTo>
                    <a:pt x="202946" y="11188"/>
                  </a:moveTo>
                  <a:lnTo>
                    <a:pt x="193306" y="14363"/>
                  </a:lnTo>
                  <a:lnTo>
                    <a:pt x="193306" y="25552"/>
                  </a:lnTo>
                  <a:lnTo>
                    <a:pt x="202946" y="23952"/>
                  </a:lnTo>
                  <a:lnTo>
                    <a:pt x="202946" y="11188"/>
                  </a:lnTo>
                  <a:close/>
                </a:path>
                <a:path w="249554" h="131445">
                  <a:moveTo>
                    <a:pt x="214122" y="97434"/>
                  </a:moveTo>
                  <a:lnTo>
                    <a:pt x="206108" y="100609"/>
                  </a:lnTo>
                  <a:lnTo>
                    <a:pt x="206108" y="111810"/>
                  </a:lnTo>
                  <a:lnTo>
                    <a:pt x="214122" y="108623"/>
                  </a:lnTo>
                  <a:lnTo>
                    <a:pt x="214122" y="97434"/>
                  </a:lnTo>
                  <a:close/>
                </a:path>
                <a:path w="249554" h="131445">
                  <a:moveTo>
                    <a:pt x="214122" y="83070"/>
                  </a:moveTo>
                  <a:lnTo>
                    <a:pt x="206108" y="86258"/>
                  </a:lnTo>
                  <a:lnTo>
                    <a:pt x="206108" y="97434"/>
                  </a:lnTo>
                  <a:lnTo>
                    <a:pt x="214122" y="94259"/>
                  </a:lnTo>
                  <a:lnTo>
                    <a:pt x="214122" y="83070"/>
                  </a:lnTo>
                  <a:close/>
                </a:path>
                <a:path w="249554" h="131445">
                  <a:moveTo>
                    <a:pt x="214122" y="68694"/>
                  </a:moveTo>
                  <a:lnTo>
                    <a:pt x="206108" y="70294"/>
                  </a:lnTo>
                  <a:lnTo>
                    <a:pt x="206108" y="81483"/>
                  </a:lnTo>
                  <a:lnTo>
                    <a:pt x="214122" y="79870"/>
                  </a:lnTo>
                  <a:lnTo>
                    <a:pt x="214122" y="68694"/>
                  </a:lnTo>
                  <a:close/>
                </a:path>
                <a:path w="249554" h="131445">
                  <a:moveTo>
                    <a:pt x="214122" y="54305"/>
                  </a:moveTo>
                  <a:lnTo>
                    <a:pt x="206108" y="55905"/>
                  </a:lnTo>
                  <a:lnTo>
                    <a:pt x="206108" y="67094"/>
                  </a:lnTo>
                  <a:lnTo>
                    <a:pt x="214122" y="65481"/>
                  </a:lnTo>
                  <a:lnTo>
                    <a:pt x="214122" y="54305"/>
                  </a:lnTo>
                  <a:close/>
                </a:path>
                <a:path w="249554" h="131445">
                  <a:moveTo>
                    <a:pt x="214122" y="38328"/>
                  </a:moveTo>
                  <a:lnTo>
                    <a:pt x="206108" y="41503"/>
                  </a:lnTo>
                  <a:lnTo>
                    <a:pt x="206108" y="52705"/>
                  </a:lnTo>
                  <a:lnTo>
                    <a:pt x="214122" y="49517"/>
                  </a:lnTo>
                  <a:lnTo>
                    <a:pt x="214122" y="38328"/>
                  </a:lnTo>
                  <a:close/>
                </a:path>
                <a:path w="249554" h="131445">
                  <a:moveTo>
                    <a:pt x="214122" y="23952"/>
                  </a:moveTo>
                  <a:lnTo>
                    <a:pt x="206108" y="25552"/>
                  </a:lnTo>
                  <a:lnTo>
                    <a:pt x="206108" y="36715"/>
                  </a:lnTo>
                  <a:lnTo>
                    <a:pt x="214122" y="35140"/>
                  </a:lnTo>
                  <a:lnTo>
                    <a:pt x="214122" y="23952"/>
                  </a:lnTo>
                  <a:close/>
                </a:path>
                <a:path w="249554" h="131445">
                  <a:moveTo>
                    <a:pt x="214122" y="9575"/>
                  </a:moveTo>
                  <a:lnTo>
                    <a:pt x="206108" y="11188"/>
                  </a:lnTo>
                  <a:lnTo>
                    <a:pt x="206108" y="22352"/>
                  </a:lnTo>
                  <a:lnTo>
                    <a:pt x="214122" y="20751"/>
                  </a:lnTo>
                  <a:lnTo>
                    <a:pt x="214122" y="9575"/>
                  </a:lnTo>
                  <a:close/>
                </a:path>
                <a:path w="249554" h="131445">
                  <a:moveTo>
                    <a:pt x="226923" y="94259"/>
                  </a:moveTo>
                  <a:lnTo>
                    <a:pt x="217297" y="97434"/>
                  </a:lnTo>
                  <a:lnTo>
                    <a:pt x="217297" y="108623"/>
                  </a:lnTo>
                  <a:lnTo>
                    <a:pt x="226923" y="105435"/>
                  </a:lnTo>
                  <a:lnTo>
                    <a:pt x="226923" y="94259"/>
                  </a:lnTo>
                  <a:close/>
                </a:path>
                <a:path w="249554" h="131445">
                  <a:moveTo>
                    <a:pt x="226923" y="79870"/>
                  </a:moveTo>
                  <a:lnTo>
                    <a:pt x="217297" y="81483"/>
                  </a:lnTo>
                  <a:lnTo>
                    <a:pt x="217297" y="92659"/>
                  </a:lnTo>
                  <a:lnTo>
                    <a:pt x="226923" y="91046"/>
                  </a:lnTo>
                  <a:lnTo>
                    <a:pt x="226923" y="79870"/>
                  </a:lnTo>
                  <a:close/>
                </a:path>
                <a:path w="249554" h="131445">
                  <a:moveTo>
                    <a:pt x="226923" y="65481"/>
                  </a:moveTo>
                  <a:lnTo>
                    <a:pt x="217297" y="68694"/>
                  </a:lnTo>
                  <a:lnTo>
                    <a:pt x="217297" y="79870"/>
                  </a:lnTo>
                  <a:lnTo>
                    <a:pt x="226923" y="76657"/>
                  </a:lnTo>
                  <a:lnTo>
                    <a:pt x="226923" y="65481"/>
                  </a:lnTo>
                  <a:close/>
                </a:path>
                <a:path w="249554" h="131445">
                  <a:moveTo>
                    <a:pt x="226923" y="51117"/>
                  </a:moveTo>
                  <a:lnTo>
                    <a:pt x="217297" y="52705"/>
                  </a:lnTo>
                  <a:lnTo>
                    <a:pt x="217297" y="63893"/>
                  </a:lnTo>
                  <a:lnTo>
                    <a:pt x="226923" y="62293"/>
                  </a:lnTo>
                  <a:lnTo>
                    <a:pt x="226923" y="51117"/>
                  </a:lnTo>
                  <a:close/>
                </a:path>
                <a:path w="249554" h="131445">
                  <a:moveTo>
                    <a:pt x="226923" y="35140"/>
                  </a:moveTo>
                  <a:lnTo>
                    <a:pt x="217297" y="38328"/>
                  </a:lnTo>
                  <a:lnTo>
                    <a:pt x="217297" y="49517"/>
                  </a:lnTo>
                  <a:lnTo>
                    <a:pt x="226923" y="46342"/>
                  </a:lnTo>
                  <a:lnTo>
                    <a:pt x="226923" y="35140"/>
                  </a:lnTo>
                  <a:close/>
                </a:path>
                <a:path w="249554" h="131445">
                  <a:moveTo>
                    <a:pt x="226923" y="20751"/>
                  </a:moveTo>
                  <a:lnTo>
                    <a:pt x="217297" y="22352"/>
                  </a:lnTo>
                  <a:lnTo>
                    <a:pt x="217297" y="33528"/>
                  </a:lnTo>
                  <a:lnTo>
                    <a:pt x="226923" y="31940"/>
                  </a:lnTo>
                  <a:lnTo>
                    <a:pt x="226923" y="20751"/>
                  </a:lnTo>
                  <a:close/>
                </a:path>
                <a:path w="249554" h="131445">
                  <a:moveTo>
                    <a:pt x="226923" y="6362"/>
                  </a:moveTo>
                  <a:lnTo>
                    <a:pt x="217297" y="7975"/>
                  </a:lnTo>
                  <a:lnTo>
                    <a:pt x="217297" y="19138"/>
                  </a:lnTo>
                  <a:lnTo>
                    <a:pt x="226923" y="17538"/>
                  </a:lnTo>
                  <a:lnTo>
                    <a:pt x="226923" y="6362"/>
                  </a:lnTo>
                  <a:close/>
                </a:path>
                <a:path w="249554" h="131445">
                  <a:moveTo>
                    <a:pt x="238086" y="92659"/>
                  </a:moveTo>
                  <a:lnTo>
                    <a:pt x="230073" y="94259"/>
                  </a:lnTo>
                  <a:lnTo>
                    <a:pt x="230073" y="105435"/>
                  </a:lnTo>
                  <a:lnTo>
                    <a:pt x="238086" y="103847"/>
                  </a:lnTo>
                  <a:lnTo>
                    <a:pt x="238086" y="92659"/>
                  </a:lnTo>
                  <a:close/>
                </a:path>
                <a:path w="249554" h="131445">
                  <a:moveTo>
                    <a:pt x="238086" y="76657"/>
                  </a:moveTo>
                  <a:lnTo>
                    <a:pt x="230073" y="79870"/>
                  </a:lnTo>
                  <a:lnTo>
                    <a:pt x="230073" y="91046"/>
                  </a:lnTo>
                  <a:lnTo>
                    <a:pt x="238086" y="87858"/>
                  </a:lnTo>
                  <a:lnTo>
                    <a:pt x="238086" y="76657"/>
                  </a:lnTo>
                  <a:close/>
                </a:path>
                <a:path w="249554" h="131445">
                  <a:moveTo>
                    <a:pt x="238086" y="62293"/>
                  </a:moveTo>
                  <a:lnTo>
                    <a:pt x="230073" y="63893"/>
                  </a:lnTo>
                  <a:lnTo>
                    <a:pt x="230073" y="75057"/>
                  </a:lnTo>
                  <a:lnTo>
                    <a:pt x="238086" y="73494"/>
                  </a:lnTo>
                  <a:lnTo>
                    <a:pt x="238086" y="62293"/>
                  </a:lnTo>
                  <a:close/>
                </a:path>
                <a:path w="249554" h="131445">
                  <a:moveTo>
                    <a:pt x="238086" y="46342"/>
                  </a:moveTo>
                  <a:lnTo>
                    <a:pt x="230073" y="49517"/>
                  </a:lnTo>
                  <a:lnTo>
                    <a:pt x="230073" y="60680"/>
                  </a:lnTo>
                  <a:lnTo>
                    <a:pt x="238086" y="57505"/>
                  </a:lnTo>
                  <a:lnTo>
                    <a:pt x="238086" y="46342"/>
                  </a:lnTo>
                  <a:close/>
                </a:path>
                <a:path w="249554" h="131445">
                  <a:moveTo>
                    <a:pt x="238086" y="33528"/>
                  </a:moveTo>
                  <a:lnTo>
                    <a:pt x="230073" y="35140"/>
                  </a:lnTo>
                  <a:lnTo>
                    <a:pt x="230073" y="46342"/>
                  </a:lnTo>
                  <a:lnTo>
                    <a:pt x="238086" y="44716"/>
                  </a:lnTo>
                  <a:lnTo>
                    <a:pt x="238086" y="33528"/>
                  </a:lnTo>
                  <a:close/>
                </a:path>
                <a:path w="249554" h="131445">
                  <a:moveTo>
                    <a:pt x="238086" y="17538"/>
                  </a:moveTo>
                  <a:lnTo>
                    <a:pt x="230073" y="20751"/>
                  </a:lnTo>
                  <a:lnTo>
                    <a:pt x="230073" y="31940"/>
                  </a:lnTo>
                  <a:lnTo>
                    <a:pt x="238086" y="28727"/>
                  </a:lnTo>
                  <a:lnTo>
                    <a:pt x="238086" y="17538"/>
                  </a:lnTo>
                  <a:close/>
                </a:path>
                <a:path w="249554" h="131445">
                  <a:moveTo>
                    <a:pt x="238086" y="3175"/>
                  </a:moveTo>
                  <a:lnTo>
                    <a:pt x="230073" y="4749"/>
                  </a:lnTo>
                  <a:lnTo>
                    <a:pt x="230073" y="15976"/>
                  </a:lnTo>
                  <a:lnTo>
                    <a:pt x="238086" y="14363"/>
                  </a:lnTo>
                  <a:lnTo>
                    <a:pt x="238086" y="3175"/>
                  </a:lnTo>
                  <a:close/>
                </a:path>
                <a:path w="249554" h="131445">
                  <a:moveTo>
                    <a:pt x="249250" y="87858"/>
                  </a:moveTo>
                  <a:lnTo>
                    <a:pt x="241249" y="91046"/>
                  </a:lnTo>
                  <a:lnTo>
                    <a:pt x="241249" y="102222"/>
                  </a:lnTo>
                  <a:lnTo>
                    <a:pt x="249250" y="99021"/>
                  </a:lnTo>
                  <a:lnTo>
                    <a:pt x="249250" y="87858"/>
                  </a:lnTo>
                  <a:close/>
                </a:path>
                <a:path w="249554" h="131445">
                  <a:moveTo>
                    <a:pt x="249250" y="73494"/>
                  </a:moveTo>
                  <a:lnTo>
                    <a:pt x="241249" y="76657"/>
                  </a:lnTo>
                  <a:lnTo>
                    <a:pt x="241249" y="87858"/>
                  </a:lnTo>
                  <a:lnTo>
                    <a:pt x="249250" y="84670"/>
                  </a:lnTo>
                  <a:lnTo>
                    <a:pt x="249250" y="73494"/>
                  </a:lnTo>
                  <a:close/>
                </a:path>
                <a:path w="249554" h="131445">
                  <a:moveTo>
                    <a:pt x="249250" y="59105"/>
                  </a:moveTo>
                  <a:lnTo>
                    <a:pt x="241249" y="60680"/>
                  </a:lnTo>
                  <a:lnTo>
                    <a:pt x="241249" y="71869"/>
                  </a:lnTo>
                  <a:lnTo>
                    <a:pt x="249250" y="70294"/>
                  </a:lnTo>
                  <a:lnTo>
                    <a:pt x="249250" y="59105"/>
                  </a:lnTo>
                  <a:close/>
                </a:path>
                <a:path w="249554" h="131445">
                  <a:moveTo>
                    <a:pt x="249250" y="44716"/>
                  </a:moveTo>
                  <a:lnTo>
                    <a:pt x="241249" y="46342"/>
                  </a:lnTo>
                  <a:lnTo>
                    <a:pt x="241249" y="57505"/>
                  </a:lnTo>
                  <a:lnTo>
                    <a:pt x="249250" y="55905"/>
                  </a:lnTo>
                  <a:lnTo>
                    <a:pt x="249250" y="44716"/>
                  </a:lnTo>
                  <a:close/>
                </a:path>
                <a:path w="249554" h="131445">
                  <a:moveTo>
                    <a:pt x="249250" y="30314"/>
                  </a:moveTo>
                  <a:lnTo>
                    <a:pt x="241249" y="31940"/>
                  </a:lnTo>
                  <a:lnTo>
                    <a:pt x="241249" y="43129"/>
                  </a:lnTo>
                  <a:lnTo>
                    <a:pt x="249250" y="41503"/>
                  </a:lnTo>
                  <a:lnTo>
                    <a:pt x="249250" y="30314"/>
                  </a:lnTo>
                  <a:close/>
                </a:path>
                <a:path w="249554" h="131445">
                  <a:moveTo>
                    <a:pt x="249250" y="14363"/>
                  </a:moveTo>
                  <a:lnTo>
                    <a:pt x="241249" y="17538"/>
                  </a:lnTo>
                  <a:lnTo>
                    <a:pt x="241249" y="28727"/>
                  </a:lnTo>
                  <a:lnTo>
                    <a:pt x="249250" y="25552"/>
                  </a:lnTo>
                  <a:lnTo>
                    <a:pt x="249250" y="14363"/>
                  </a:lnTo>
                  <a:close/>
                </a:path>
                <a:path w="249554" h="131445">
                  <a:moveTo>
                    <a:pt x="249250" y="0"/>
                  </a:moveTo>
                  <a:lnTo>
                    <a:pt x="241249" y="1574"/>
                  </a:lnTo>
                  <a:lnTo>
                    <a:pt x="241249" y="12776"/>
                  </a:lnTo>
                  <a:lnTo>
                    <a:pt x="249250" y="11188"/>
                  </a:lnTo>
                  <a:lnTo>
                    <a:pt x="2492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5313858" y="6682422"/>
              <a:ext cx="271780" cy="2101215"/>
            </a:xfrm>
            <a:custGeom>
              <a:avLst/>
              <a:gdLst/>
              <a:ahLst/>
              <a:cxnLst/>
              <a:rect l="l" t="t" r="r" b="b"/>
              <a:pathLst>
                <a:path w="271779" h="2101215">
                  <a:moveTo>
                    <a:pt x="9575" y="2086533"/>
                  </a:moveTo>
                  <a:lnTo>
                    <a:pt x="0" y="2088134"/>
                  </a:lnTo>
                  <a:lnTo>
                    <a:pt x="0" y="2100910"/>
                  </a:lnTo>
                  <a:lnTo>
                    <a:pt x="9575" y="2097722"/>
                  </a:lnTo>
                  <a:lnTo>
                    <a:pt x="9575" y="2086533"/>
                  </a:lnTo>
                  <a:close/>
                </a:path>
                <a:path w="271779" h="2101215">
                  <a:moveTo>
                    <a:pt x="9575" y="2070569"/>
                  </a:moveTo>
                  <a:lnTo>
                    <a:pt x="0" y="2073757"/>
                  </a:lnTo>
                  <a:lnTo>
                    <a:pt x="0" y="2084959"/>
                  </a:lnTo>
                  <a:lnTo>
                    <a:pt x="9575" y="2081745"/>
                  </a:lnTo>
                  <a:lnTo>
                    <a:pt x="9575" y="2070569"/>
                  </a:lnTo>
                  <a:close/>
                </a:path>
                <a:path w="271779" h="2101215">
                  <a:moveTo>
                    <a:pt x="9575" y="2056180"/>
                  </a:moveTo>
                  <a:lnTo>
                    <a:pt x="0" y="2057768"/>
                  </a:lnTo>
                  <a:lnTo>
                    <a:pt x="0" y="2070569"/>
                  </a:lnTo>
                  <a:lnTo>
                    <a:pt x="9575" y="2067356"/>
                  </a:lnTo>
                  <a:lnTo>
                    <a:pt x="9575" y="2056180"/>
                  </a:lnTo>
                  <a:close/>
                </a:path>
                <a:path w="271779" h="2101215">
                  <a:moveTo>
                    <a:pt x="9575" y="2040204"/>
                  </a:moveTo>
                  <a:lnTo>
                    <a:pt x="0" y="2043391"/>
                  </a:lnTo>
                  <a:lnTo>
                    <a:pt x="0" y="2054580"/>
                  </a:lnTo>
                  <a:lnTo>
                    <a:pt x="9575" y="2051380"/>
                  </a:lnTo>
                  <a:lnTo>
                    <a:pt x="9575" y="2040204"/>
                  </a:lnTo>
                  <a:close/>
                </a:path>
                <a:path w="271779" h="2101215">
                  <a:moveTo>
                    <a:pt x="9575" y="2024240"/>
                  </a:moveTo>
                  <a:lnTo>
                    <a:pt x="0" y="2027415"/>
                  </a:lnTo>
                  <a:lnTo>
                    <a:pt x="0" y="2038604"/>
                  </a:lnTo>
                  <a:lnTo>
                    <a:pt x="9575" y="2035429"/>
                  </a:lnTo>
                  <a:lnTo>
                    <a:pt x="9575" y="2024240"/>
                  </a:lnTo>
                  <a:close/>
                </a:path>
                <a:path w="271779" h="2101215">
                  <a:moveTo>
                    <a:pt x="9575" y="2009851"/>
                  </a:moveTo>
                  <a:lnTo>
                    <a:pt x="0" y="2011451"/>
                  </a:lnTo>
                  <a:lnTo>
                    <a:pt x="0" y="2024240"/>
                  </a:lnTo>
                  <a:lnTo>
                    <a:pt x="9575" y="2021039"/>
                  </a:lnTo>
                  <a:lnTo>
                    <a:pt x="9575" y="2009851"/>
                  </a:lnTo>
                  <a:close/>
                </a:path>
                <a:path w="271779" h="2101215">
                  <a:moveTo>
                    <a:pt x="9575" y="1993874"/>
                  </a:moveTo>
                  <a:lnTo>
                    <a:pt x="0" y="1997062"/>
                  </a:lnTo>
                  <a:lnTo>
                    <a:pt x="0" y="2008238"/>
                  </a:lnTo>
                  <a:lnTo>
                    <a:pt x="9575" y="2005076"/>
                  </a:lnTo>
                  <a:lnTo>
                    <a:pt x="9575" y="1993874"/>
                  </a:lnTo>
                  <a:close/>
                </a:path>
                <a:path w="271779" h="2101215">
                  <a:moveTo>
                    <a:pt x="22390" y="2081745"/>
                  </a:moveTo>
                  <a:lnTo>
                    <a:pt x="12801" y="2084959"/>
                  </a:lnTo>
                  <a:lnTo>
                    <a:pt x="12801" y="2096147"/>
                  </a:lnTo>
                  <a:lnTo>
                    <a:pt x="22390" y="2094534"/>
                  </a:lnTo>
                  <a:lnTo>
                    <a:pt x="22390" y="2081745"/>
                  </a:lnTo>
                  <a:close/>
                </a:path>
                <a:path w="271779" h="2101215">
                  <a:moveTo>
                    <a:pt x="22390" y="2067356"/>
                  </a:moveTo>
                  <a:lnTo>
                    <a:pt x="12801" y="2070569"/>
                  </a:lnTo>
                  <a:lnTo>
                    <a:pt x="12801" y="2081745"/>
                  </a:lnTo>
                  <a:lnTo>
                    <a:pt x="22390" y="2078532"/>
                  </a:lnTo>
                  <a:lnTo>
                    <a:pt x="22390" y="2067356"/>
                  </a:lnTo>
                  <a:close/>
                </a:path>
                <a:path w="271779" h="2101215">
                  <a:moveTo>
                    <a:pt x="22390" y="2051380"/>
                  </a:moveTo>
                  <a:lnTo>
                    <a:pt x="12801" y="2054580"/>
                  </a:lnTo>
                  <a:lnTo>
                    <a:pt x="12801" y="2065743"/>
                  </a:lnTo>
                  <a:lnTo>
                    <a:pt x="22390" y="2064169"/>
                  </a:lnTo>
                  <a:lnTo>
                    <a:pt x="22390" y="2051380"/>
                  </a:lnTo>
                  <a:close/>
                </a:path>
                <a:path w="271779" h="2101215">
                  <a:moveTo>
                    <a:pt x="22390" y="2037016"/>
                  </a:moveTo>
                  <a:lnTo>
                    <a:pt x="12801" y="2038604"/>
                  </a:lnTo>
                  <a:lnTo>
                    <a:pt x="12801" y="2051380"/>
                  </a:lnTo>
                  <a:lnTo>
                    <a:pt x="22390" y="2048192"/>
                  </a:lnTo>
                  <a:lnTo>
                    <a:pt x="22390" y="2037016"/>
                  </a:lnTo>
                  <a:close/>
                </a:path>
                <a:path w="271779" h="2101215">
                  <a:moveTo>
                    <a:pt x="22390" y="2021039"/>
                  </a:moveTo>
                  <a:lnTo>
                    <a:pt x="12801" y="2024240"/>
                  </a:lnTo>
                  <a:lnTo>
                    <a:pt x="12801" y="2035429"/>
                  </a:lnTo>
                  <a:lnTo>
                    <a:pt x="22390" y="2033803"/>
                  </a:lnTo>
                  <a:lnTo>
                    <a:pt x="22390" y="2021039"/>
                  </a:lnTo>
                  <a:close/>
                </a:path>
                <a:path w="271779" h="2101215">
                  <a:moveTo>
                    <a:pt x="22390" y="2006638"/>
                  </a:moveTo>
                  <a:lnTo>
                    <a:pt x="12801" y="2008238"/>
                  </a:lnTo>
                  <a:lnTo>
                    <a:pt x="12801" y="2021039"/>
                  </a:lnTo>
                  <a:lnTo>
                    <a:pt x="22390" y="2017839"/>
                  </a:lnTo>
                  <a:lnTo>
                    <a:pt x="22390" y="2006638"/>
                  </a:lnTo>
                  <a:close/>
                </a:path>
                <a:path w="271779" h="2101215">
                  <a:moveTo>
                    <a:pt x="22390" y="1990686"/>
                  </a:moveTo>
                  <a:lnTo>
                    <a:pt x="12801" y="1992261"/>
                  </a:lnTo>
                  <a:lnTo>
                    <a:pt x="12801" y="2005076"/>
                  </a:lnTo>
                  <a:lnTo>
                    <a:pt x="22390" y="2001875"/>
                  </a:lnTo>
                  <a:lnTo>
                    <a:pt x="22390" y="1990686"/>
                  </a:lnTo>
                  <a:close/>
                </a:path>
                <a:path w="271779" h="2101215">
                  <a:moveTo>
                    <a:pt x="35179" y="2078532"/>
                  </a:moveTo>
                  <a:lnTo>
                    <a:pt x="25590" y="2081745"/>
                  </a:lnTo>
                  <a:lnTo>
                    <a:pt x="25590" y="2092934"/>
                  </a:lnTo>
                  <a:lnTo>
                    <a:pt x="35179" y="2091321"/>
                  </a:lnTo>
                  <a:lnTo>
                    <a:pt x="35179" y="2078532"/>
                  </a:lnTo>
                  <a:close/>
                </a:path>
                <a:path w="271779" h="2101215">
                  <a:moveTo>
                    <a:pt x="35179" y="2064169"/>
                  </a:moveTo>
                  <a:lnTo>
                    <a:pt x="25590" y="2065743"/>
                  </a:lnTo>
                  <a:lnTo>
                    <a:pt x="25590" y="2078532"/>
                  </a:lnTo>
                  <a:lnTo>
                    <a:pt x="35179" y="2075357"/>
                  </a:lnTo>
                  <a:lnTo>
                    <a:pt x="35179" y="2064169"/>
                  </a:lnTo>
                  <a:close/>
                </a:path>
                <a:path w="271779" h="2101215">
                  <a:moveTo>
                    <a:pt x="35179" y="2048192"/>
                  </a:moveTo>
                  <a:lnTo>
                    <a:pt x="25590" y="2051380"/>
                  </a:lnTo>
                  <a:lnTo>
                    <a:pt x="25590" y="2062568"/>
                  </a:lnTo>
                  <a:lnTo>
                    <a:pt x="35179" y="2059393"/>
                  </a:lnTo>
                  <a:lnTo>
                    <a:pt x="35179" y="2048192"/>
                  </a:lnTo>
                  <a:close/>
                </a:path>
                <a:path w="271779" h="2101215">
                  <a:moveTo>
                    <a:pt x="35179" y="2033803"/>
                  </a:moveTo>
                  <a:lnTo>
                    <a:pt x="25590" y="2035429"/>
                  </a:lnTo>
                  <a:lnTo>
                    <a:pt x="25590" y="2046592"/>
                  </a:lnTo>
                  <a:lnTo>
                    <a:pt x="35179" y="2044992"/>
                  </a:lnTo>
                  <a:lnTo>
                    <a:pt x="35179" y="2033803"/>
                  </a:lnTo>
                  <a:close/>
                </a:path>
                <a:path w="271779" h="2101215">
                  <a:moveTo>
                    <a:pt x="35179" y="2017839"/>
                  </a:moveTo>
                  <a:lnTo>
                    <a:pt x="25590" y="2021039"/>
                  </a:lnTo>
                  <a:lnTo>
                    <a:pt x="25590" y="2032190"/>
                  </a:lnTo>
                  <a:lnTo>
                    <a:pt x="35179" y="2029015"/>
                  </a:lnTo>
                  <a:lnTo>
                    <a:pt x="35179" y="2017839"/>
                  </a:lnTo>
                  <a:close/>
                </a:path>
                <a:path w="271779" h="2101215">
                  <a:moveTo>
                    <a:pt x="35179" y="2001875"/>
                  </a:moveTo>
                  <a:lnTo>
                    <a:pt x="25590" y="2005076"/>
                  </a:lnTo>
                  <a:lnTo>
                    <a:pt x="25590" y="2016252"/>
                  </a:lnTo>
                  <a:lnTo>
                    <a:pt x="35179" y="2014651"/>
                  </a:lnTo>
                  <a:lnTo>
                    <a:pt x="35179" y="2001875"/>
                  </a:lnTo>
                  <a:close/>
                </a:path>
                <a:path w="271779" h="2101215">
                  <a:moveTo>
                    <a:pt x="35179" y="1987486"/>
                  </a:moveTo>
                  <a:lnTo>
                    <a:pt x="25590" y="1989086"/>
                  </a:lnTo>
                  <a:lnTo>
                    <a:pt x="25590" y="2001875"/>
                  </a:lnTo>
                  <a:lnTo>
                    <a:pt x="35179" y="1998675"/>
                  </a:lnTo>
                  <a:lnTo>
                    <a:pt x="35179" y="1987486"/>
                  </a:lnTo>
                  <a:close/>
                </a:path>
                <a:path w="271779" h="2101215">
                  <a:moveTo>
                    <a:pt x="47967" y="2075357"/>
                  </a:moveTo>
                  <a:lnTo>
                    <a:pt x="38392" y="2078532"/>
                  </a:lnTo>
                  <a:lnTo>
                    <a:pt x="38392" y="2089708"/>
                  </a:lnTo>
                  <a:lnTo>
                    <a:pt x="47967" y="2086533"/>
                  </a:lnTo>
                  <a:lnTo>
                    <a:pt x="47967" y="2075357"/>
                  </a:lnTo>
                  <a:close/>
                </a:path>
                <a:path w="271779" h="2101215">
                  <a:moveTo>
                    <a:pt x="47967" y="2059393"/>
                  </a:moveTo>
                  <a:lnTo>
                    <a:pt x="38392" y="2062568"/>
                  </a:lnTo>
                  <a:lnTo>
                    <a:pt x="38392" y="2073757"/>
                  </a:lnTo>
                  <a:lnTo>
                    <a:pt x="47967" y="2072170"/>
                  </a:lnTo>
                  <a:lnTo>
                    <a:pt x="47967" y="2059393"/>
                  </a:lnTo>
                  <a:close/>
                </a:path>
                <a:path w="271779" h="2101215">
                  <a:moveTo>
                    <a:pt x="47967" y="2044992"/>
                  </a:moveTo>
                  <a:lnTo>
                    <a:pt x="38392" y="2046592"/>
                  </a:lnTo>
                  <a:lnTo>
                    <a:pt x="38392" y="2059393"/>
                  </a:lnTo>
                  <a:lnTo>
                    <a:pt x="47967" y="2056180"/>
                  </a:lnTo>
                  <a:lnTo>
                    <a:pt x="47967" y="2044992"/>
                  </a:lnTo>
                  <a:close/>
                </a:path>
                <a:path w="271779" h="2101215">
                  <a:moveTo>
                    <a:pt x="47967" y="2030603"/>
                  </a:moveTo>
                  <a:lnTo>
                    <a:pt x="38392" y="2032190"/>
                  </a:lnTo>
                  <a:lnTo>
                    <a:pt x="38392" y="2044992"/>
                  </a:lnTo>
                  <a:lnTo>
                    <a:pt x="47967" y="2041791"/>
                  </a:lnTo>
                  <a:lnTo>
                    <a:pt x="47967" y="2030603"/>
                  </a:lnTo>
                  <a:close/>
                </a:path>
                <a:path w="271779" h="2101215">
                  <a:moveTo>
                    <a:pt x="47967" y="2014651"/>
                  </a:moveTo>
                  <a:lnTo>
                    <a:pt x="38392" y="2017839"/>
                  </a:lnTo>
                  <a:lnTo>
                    <a:pt x="38392" y="2029015"/>
                  </a:lnTo>
                  <a:lnTo>
                    <a:pt x="47967" y="2025840"/>
                  </a:lnTo>
                  <a:lnTo>
                    <a:pt x="47967" y="2014651"/>
                  </a:lnTo>
                  <a:close/>
                </a:path>
                <a:path w="271779" h="2101215">
                  <a:moveTo>
                    <a:pt x="47967" y="2000275"/>
                  </a:moveTo>
                  <a:lnTo>
                    <a:pt x="38392" y="2001875"/>
                  </a:lnTo>
                  <a:lnTo>
                    <a:pt x="38392" y="2013064"/>
                  </a:lnTo>
                  <a:lnTo>
                    <a:pt x="47967" y="2011451"/>
                  </a:lnTo>
                  <a:lnTo>
                    <a:pt x="47967" y="2000275"/>
                  </a:lnTo>
                  <a:close/>
                </a:path>
                <a:path w="271779" h="2101215">
                  <a:moveTo>
                    <a:pt x="47967" y="1984286"/>
                  </a:moveTo>
                  <a:lnTo>
                    <a:pt x="38392" y="1987486"/>
                  </a:lnTo>
                  <a:lnTo>
                    <a:pt x="38392" y="1998675"/>
                  </a:lnTo>
                  <a:lnTo>
                    <a:pt x="47967" y="1995474"/>
                  </a:lnTo>
                  <a:lnTo>
                    <a:pt x="47967" y="1984286"/>
                  </a:lnTo>
                  <a:close/>
                </a:path>
                <a:path w="271779" h="2101215">
                  <a:moveTo>
                    <a:pt x="59143" y="2072170"/>
                  </a:moveTo>
                  <a:lnTo>
                    <a:pt x="51130" y="2075357"/>
                  </a:lnTo>
                  <a:lnTo>
                    <a:pt x="51130" y="2086533"/>
                  </a:lnTo>
                  <a:lnTo>
                    <a:pt x="59143" y="2083346"/>
                  </a:lnTo>
                  <a:lnTo>
                    <a:pt x="59143" y="2072170"/>
                  </a:lnTo>
                  <a:close/>
                </a:path>
                <a:path w="271779" h="2101215">
                  <a:moveTo>
                    <a:pt x="59143" y="2057768"/>
                  </a:moveTo>
                  <a:lnTo>
                    <a:pt x="51130" y="2059393"/>
                  </a:lnTo>
                  <a:lnTo>
                    <a:pt x="51130" y="2070569"/>
                  </a:lnTo>
                  <a:lnTo>
                    <a:pt x="59143" y="2068957"/>
                  </a:lnTo>
                  <a:lnTo>
                    <a:pt x="59143" y="2057768"/>
                  </a:lnTo>
                  <a:close/>
                </a:path>
                <a:path w="271779" h="2101215">
                  <a:moveTo>
                    <a:pt x="59143" y="2041791"/>
                  </a:moveTo>
                  <a:lnTo>
                    <a:pt x="51130" y="2044992"/>
                  </a:lnTo>
                  <a:lnTo>
                    <a:pt x="51130" y="2056180"/>
                  </a:lnTo>
                  <a:lnTo>
                    <a:pt x="59143" y="2052980"/>
                  </a:lnTo>
                  <a:lnTo>
                    <a:pt x="59143" y="2041791"/>
                  </a:lnTo>
                  <a:close/>
                </a:path>
                <a:path w="271779" h="2101215">
                  <a:moveTo>
                    <a:pt x="59143" y="2025840"/>
                  </a:moveTo>
                  <a:lnTo>
                    <a:pt x="51130" y="2029015"/>
                  </a:lnTo>
                  <a:lnTo>
                    <a:pt x="51130" y="2040204"/>
                  </a:lnTo>
                  <a:lnTo>
                    <a:pt x="59143" y="2038604"/>
                  </a:lnTo>
                  <a:lnTo>
                    <a:pt x="59143" y="2025840"/>
                  </a:lnTo>
                  <a:close/>
                </a:path>
                <a:path w="271779" h="2101215">
                  <a:moveTo>
                    <a:pt x="59143" y="2011451"/>
                  </a:moveTo>
                  <a:lnTo>
                    <a:pt x="51130" y="2013064"/>
                  </a:lnTo>
                  <a:lnTo>
                    <a:pt x="51130" y="2025840"/>
                  </a:lnTo>
                  <a:lnTo>
                    <a:pt x="59143" y="2022627"/>
                  </a:lnTo>
                  <a:lnTo>
                    <a:pt x="59143" y="2011451"/>
                  </a:lnTo>
                  <a:close/>
                </a:path>
                <a:path w="271779" h="2101215">
                  <a:moveTo>
                    <a:pt x="59143" y="1995474"/>
                  </a:moveTo>
                  <a:lnTo>
                    <a:pt x="51130" y="1998675"/>
                  </a:lnTo>
                  <a:lnTo>
                    <a:pt x="51130" y="2009851"/>
                  </a:lnTo>
                  <a:lnTo>
                    <a:pt x="59143" y="2008238"/>
                  </a:lnTo>
                  <a:lnTo>
                    <a:pt x="59143" y="1995474"/>
                  </a:lnTo>
                  <a:close/>
                </a:path>
                <a:path w="271779" h="2101215">
                  <a:moveTo>
                    <a:pt x="59143" y="1981098"/>
                  </a:moveTo>
                  <a:lnTo>
                    <a:pt x="51130" y="1982698"/>
                  </a:lnTo>
                  <a:lnTo>
                    <a:pt x="51130" y="1995474"/>
                  </a:lnTo>
                  <a:lnTo>
                    <a:pt x="59143" y="1992261"/>
                  </a:lnTo>
                  <a:lnTo>
                    <a:pt x="59143" y="1981098"/>
                  </a:lnTo>
                  <a:close/>
                </a:path>
                <a:path w="271779" h="2101215">
                  <a:moveTo>
                    <a:pt x="71932" y="2068957"/>
                  </a:moveTo>
                  <a:lnTo>
                    <a:pt x="62369" y="2070569"/>
                  </a:lnTo>
                  <a:lnTo>
                    <a:pt x="62369" y="2083346"/>
                  </a:lnTo>
                  <a:lnTo>
                    <a:pt x="71932" y="2080158"/>
                  </a:lnTo>
                  <a:lnTo>
                    <a:pt x="71932" y="2068957"/>
                  </a:lnTo>
                  <a:close/>
                </a:path>
                <a:path w="271779" h="2101215">
                  <a:moveTo>
                    <a:pt x="71932" y="2052980"/>
                  </a:moveTo>
                  <a:lnTo>
                    <a:pt x="62369" y="2056180"/>
                  </a:lnTo>
                  <a:lnTo>
                    <a:pt x="62369" y="2067356"/>
                  </a:lnTo>
                  <a:lnTo>
                    <a:pt x="71932" y="2065743"/>
                  </a:lnTo>
                  <a:lnTo>
                    <a:pt x="71932" y="2052980"/>
                  </a:lnTo>
                  <a:close/>
                </a:path>
                <a:path w="271779" h="2101215">
                  <a:moveTo>
                    <a:pt x="71932" y="2038604"/>
                  </a:moveTo>
                  <a:lnTo>
                    <a:pt x="62369" y="2040204"/>
                  </a:lnTo>
                  <a:lnTo>
                    <a:pt x="62369" y="2052980"/>
                  </a:lnTo>
                  <a:lnTo>
                    <a:pt x="71932" y="2049805"/>
                  </a:lnTo>
                  <a:lnTo>
                    <a:pt x="71932" y="2038604"/>
                  </a:lnTo>
                  <a:close/>
                </a:path>
                <a:path w="271779" h="2101215">
                  <a:moveTo>
                    <a:pt x="71932" y="2024240"/>
                  </a:moveTo>
                  <a:lnTo>
                    <a:pt x="62369" y="2025840"/>
                  </a:lnTo>
                  <a:lnTo>
                    <a:pt x="62369" y="2037016"/>
                  </a:lnTo>
                  <a:lnTo>
                    <a:pt x="71932" y="2035429"/>
                  </a:lnTo>
                  <a:lnTo>
                    <a:pt x="71932" y="2024240"/>
                  </a:lnTo>
                  <a:close/>
                </a:path>
                <a:path w="271779" h="2101215">
                  <a:moveTo>
                    <a:pt x="71932" y="2008238"/>
                  </a:moveTo>
                  <a:lnTo>
                    <a:pt x="62369" y="2011451"/>
                  </a:lnTo>
                  <a:lnTo>
                    <a:pt x="62369" y="2022627"/>
                  </a:lnTo>
                  <a:lnTo>
                    <a:pt x="71932" y="2019439"/>
                  </a:lnTo>
                  <a:lnTo>
                    <a:pt x="71932" y="2008238"/>
                  </a:lnTo>
                  <a:close/>
                </a:path>
                <a:path w="271779" h="2101215">
                  <a:moveTo>
                    <a:pt x="71932" y="1992261"/>
                  </a:moveTo>
                  <a:lnTo>
                    <a:pt x="62369" y="1995474"/>
                  </a:lnTo>
                  <a:lnTo>
                    <a:pt x="62369" y="2006638"/>
                  </a:lnTo>
                  <a:lnTo>
                    <a:pt x="71932" y="2005076"/>
                  </a:lnTo>
                  <a:lnTo>
                    <a:pt x="71932" y="1992261"/>
                  </a:lnTo>
                  <a:close/>
                </a:path>
                <a:path w="271779" h="2101215">
                  <a:moveTo>
                    <a:pt x="71932" y="1977923"/>
                  </a:moveTo>
                  <a:lnTo>
                    <a:pt x="62369" y="1979510"/>
                  </a:lnTo>
                  <a:lnTo>
                    <a:pt x="62369" y="1992261"/>
                  </a:lnTo>
                  <a:lnTo>
                    <a:pt x="71932" y="1989086"/>
                  </a:lnTo>
                  <a:lnTo>
                    <a:pt x="71932" y="1977923"/>
                  </a:lnTo>
                  <a:close/>
                </a:path>
                <a:path w="271779" h="2101215">
                  <a:moveTo>
                    <a:pt x="84696" y="2065743"/>
                  </a:moveTo>
                  <a:lnTo>
                    <a:pt x="75095" y="2068957"/>
                  </a:lnTo>
                  <a:lnTo>
                    <a:pt x="75095" y="2080158"/>
                  </a:lnTo>
                  <a:lnTo>
                    <a:pt x="84696" y="2076945"/>
                  </a:lnTo>
                  <a:lnTo>
                    <a:pt x="84696" y="2065743"/>
                  </a:lnTo>
                  <a:close/>
                </a:path>
                <a:path w="271779" h="2101215">
                  <a:moveTo>
                    <a:pt x="84696" y="2049805"/>
                  </a:moveTo>
                  <a:lnTo>
                    <a:pt x="75095" y="2052980"/>
                  </a:lnTo>
                  <a:lnTo>
                    <a:pt x="75095" y="2064169"/>
                  </a:lnTo>
                  <a:lnTo>
                    <a:pt x="84696" y="2060994"/>
                  </a:lnTo>
                  <a:lnTo>
                    <a:pt x="84696" y="2049805"/>
                  </a:lnTo>
                  <a:close/>
                </a:path>
                <a:path w="271779" h="2101215">
                  <a:moveTo>
                    <a:pt x="84696" y="2035429"/>
                  </a:moveTo>
                  <a:lnTo>
                    <a:pt x="75095" y="2037016"/>
                  </a:lnTo>
                  <a:lnTo>
                    <a:pt x="75095" y="2048192"/>
                  </a:lnTo>
                  <a:lnTo>
                    <a:pt x="84696" y="2046592"/>
                  </a:lnTo>
                  <a:lnTo>
                    <a:pt x="84696" y="2035429"/>
                  </a:lnTo>
                  <a:close/>
                </a:path>
                <a:path w="271779" h="2101215">
                  <a:moveTo>
                    <a:pt x="84696" y="2019439"/>
                  </a:moveTo>
                  <a:lnTo>
                    <a:pt x="75095" y="2022627"/>
                  </a:lnTo>
                  <a:lnTo>
                    <a:pt x="75095" y="2033803"/>
                  </a:lnTo>
                  <a:lnTo>
                    <a:pt x="84696" y="2032190"/>
                  </a:lnTo>
                  <a:lnTo>
                    <a:pt x="84696" y="2019439"/>
                  </a:lnTo>
                  <a:close/>
                </a:path>
                <a:path w="271779" h="2101215">
                  <a:moveTo>
                    <a:pt x="84696" y="2005076"/>
                  </a:moveTo>
                  <a:lnTo>
                    <a:pt x="75095" y="2006638"/>
                  </a:lnTo>
                  <a:lnTo>
                    <a:pt x="75095" y="2019439"/>
                  </a:lnTo>
                  <a:lnTo>
                    <a:pt x="84696" y="2016252"/>
                  </a:lnTo>
                  <a:lnTo>
                    <a:pt x="84696" y="2005076"/>
                  </a:lnTo>
                  <a:close/>
                </a:path>
                <a:path w="271779" h="2101215">
                  <a:moveTo>
                    <a:pt x="84696" y="1989086"/>
                  </a:moveTo>
                  <a:lnTo>
                    <a:pt x="75095" y="1992261"/>
                  </a:lnTo>
                  <a:lnTo>
                    <a:pt x="75095" y="2003450"/>
                  </a:lnTo>
                  <a:lnTo>
                    <a:pt x="84696" y="2000275"/>
                  </a:lnTo>
                  <a:lnTo>
                    <a:pt x="84696" y="1989086"/>
                  </a:lnTo>
                  <a:close/>
                </a:path>
                <a:path w="271779" h="2101215">
                  <a:moveTo>
                    <a:pt x="84696" y="1974710"/>
                  </a:moveTo>
                  <a:lnTo>
                    <a:pt x="75095" y="1977923"/>
                  </a:lnTo>
                  <a:lnTo>
                    <a:pt x="75095" y="1989086"/>
                  </a:lnTo>
                  <a:lnTo>
                    <a:pt x="84696" y="1985886"/>
                  </a:lnTo>
                  <a:lnTo>
                    <a:pt x="84696" y="1974710"/>
                  </a:lnTo>
                  <a:close/>
                </a:path>
                <a:path w="271779" h="2101215">
                  <a:moveTo>
                    <a:pt x="97485" y="2062568"/>
                  </a:moveTo>
                  <a:lnTo>
                    <a:pt x="86245" y="2064169"/>
                  </a:lnTo>
                  <a:lnTo>
                    <a:pt x="86245" y="2075357"/>
                  </a:lnTo>
                  <a:lnTo>
                    <a:pt x="97485" y="2073757"/>
                  </a:lnTo>
                  <a:lnTo>
                    <a:pt x="97485" y="2062568"/>
                  </a:lnTo>
                  <a:close/>
                </a:path>
                <a:path w="271779" h="2101215">
                  <a:moveTo>
                    <a:pt x="97485" y="2046592"/>
                  </a:moveTo>
                  <a:lnTo>
                    <a:pt x="86245" y="2049805"/>
                  </a:lnTo>
                  <a:lnTo>
                    <a:pt x="86245" y="2060994"/>
                  </a:lnTo>
                  <a:lnTo>
                    <a:pt x="97485" y="2057768"/>
                  </a:lnTo>
                  <a:lnTo>
                    <a:pt x="97485" y="2046592"/>
                  </a:lnTo>
                  <a:close/>
                </a:path>
                <a:path w="271779" h="2101215">
                  <a:moveTo>
                    <a:pt x="97485" y="2032190"/>
                  </a:moveTo>
                  <a:lnTo>
                    <a:pt x="86245" y="2035429"/>
                  </a:lnTo>
                  <a:lnTo>
                    <a:pt x="86245" y="2046592"/>
                  </a:lnTo>
                  <a:lnTo>
                    <a:pt x="97485" y="2043391"/>
                  </a:lnTo>
                  <a:lnTo>
                    <a:pt x="97485" y="2032190"/>
                  </a:lnTo>
                  <a:close/>
                </a:path>
                <a:path w="271779" h="2101215">
                  <a:moveTo>
                    <a:pt x="97485" y="2016252"/>
                  </a:moveTo>
                  <a:lnTo>
                    <a:pt x="86245" y="2019439"/>
                  </a:lnTo>
                  <a:lnTo>
                    <a:pt x="86245" y="2030603"/>
                  </a:lnTo>
                  <a:lnTo>
                    <a:pt x="97485" y="2027415"/>
                  </a:lnTo>
                  <a:lnTo>
                    <a:pt x="97485" y="2016252"/>
                  </a:lnTo>
                  <a:close/>
                </a:path>
                <a:path w="271779" h="2101215">
                  <a:moveTo>
                    <a:pt x="97485" y="2001875"/>
                  </a:moveTo>
                  <a:lnTo>
                    <a:pt x="86245" y="2003450"/>
                  </a:lnTo>
                  <a:lnTo>
                    <a:pt x="86245" y="2014651"/>
                  </a:lnTo>
                  <a:lnTo>
                    <a:pt x="97485" y="2013064"/>
                  </a:lnTo>
                  <a:lnTo>
                    <a:pt x="97485" y="2001875"/>
                  </a:lnTo>
                  <a:close/>
                </a:path>
                <a:path w="271779" h="2101215">
                  <a:moveTo>
                    <a:pt x="97485" y="1987486"/>
                  </a:moveTo>
                  <a:lnTo>
                    <a:pt x="86245" y="1989086"/>
                  </a:lnTo>
                  <a:lnTo>
                    <a:pt x="86245" y="2000275"/>
                  </a:lnTo>
                  <a:lnTo>
                    <a:pt x="97485" y="1998675"/>
                  </a:lnTo>
                  <a:lnTo>
                    <a:pt x="97485" y="1987486"/>
                  </a:lnTo>
                  <a:close/>
                </a:path>
                <a:path w="271779" h="2101215">
                  <a:moveTo>
                    <a:pt x="97485" y="1971484"/>
                  </a:moveTo>
                  <a:lnTo>
                    <a:pt x="86245" y="1974710"/>
                  </a:lnTo>
                  <a:lnTo>
                    <a:pt x="86245" y="1985886"/>
                  </a:lnTo>
                  <a:lnTo>
                    <a:pt x="97485" y="1982698"/>
                  </a:lnTo>
                  <a:lnTo>
                    <a:pt x="97485" y="1971484"/>
                  </a:lnTo>
                  <a:close/>
                </a:path>
                <a:path w="271779" h="2101215">
                  <a:moveTo>
                    <a:pt x="108686" y="2057768"/>
                  </a:moveTo>
                  <a:lnTo>
                    <a:pt x="99047" y="2060994"/>
                  </a:lnTo>
                  <a:lnTo>
                    <a:pt x="99047" y="2072170"/>
                  </a:lnTo>
                  <a:lnTo>
                    <a:pt x="108686" y="2070569"/>
                  </a:lnTo>
                  <a:lnTo>
                    <a:pt x="108686" y="2057768"/>
                  </a:lnTo>
                  <a:close/>
                </a:path>
                <a:path w="271779" h="2101215">
                  <a:moveTo>
                    <a:pt x="108686" y="2043391"/>
                  </a:moveTo>
                  <a:lnTo>
                    <a:pt x="99047" y="2046592"/>
                  </a:lnTo>
                  <a:lnTo>
                    <a:pt x="99047" y="2057768"/>
                  </a:lnTo>
                  <a:lnTo>
                    <a:pt x="108686" y="2054580"/>
                  </a:lnTo>
                  <a:lnTo>
                    <a:pt x="108686" y="2043391"/>
                  </a:lnTo>
                  <a:close/>
                </a:path>
                <a:path w="271779" h="2101215">
                  <a:moveTo>
                    <a:pt x="108686" y="2029015"/>
                  </a:moveTo>
                  <a:lnTo>
                    <a:pt x="99047" y="2030603"/>
                  </a:lnTo>
                  <a:lnTo>
                    <a:pt x="99047" y="2043391"/>
                  </a:lnTo>
                  <a:lnTo>
                    <a:pt x="108686" y="2040204"/>
                  </a:lnTo>
                  <a:lnTo>
                    <a:pt x="108686" y="2029015"/>
                  </a:lnTo>
                  <a:close/>
                </a:path>
                <a:path w="271779" h="2101215">
                  <a:moveTo>
                    <a:pt x="108686" y="2013064"/>
                  </a:moveTo>
                  <a:lnTo>
                    <a:pt x="99047" y="2016252"/>
                  </a:lnTo>
                  <a:lnTo>
                    <a:pt x="99047" y="2027415"/>
                  </a:lnTo>
                  <a:lnTo>
                    <a:pt x="108686" y="2024240"/>
                  </a:lnTo>
                  <a:lnTo>
                    <a:pt x="108686" y="2013064"/>
                  </a:lnTo>
                  <a:close/>
                </a:path>
                <a:path w="271779" h="2101215">
                  <a:moveTo>
                    <a:pt x="108686" y="1998675"/>
                  </a:moveTo>
                  <a:lnTo>
                    <a:pt x="99047" y="2000275"/>
                  </a:lnTo>
                  <a:lnTo>
                    <a:pt x="99047" y="2011451"/>
                  </a:lnTo>
                  <a:lnTo>
                    <a:pt x="108686" y="2009851"/>
                  </a:lnTo>
                  <a:lnTo>
                    <a:pt x="108686" y="1998675"/>
                  </a:lnTo>
                  <a:close/>
                </a:path>
                <a:path w="271779" h="2101215">
                  <a:moveTo>
                    <a:pt x="108686" y="1982698"/>
                  </a:moveTo>
                  <a:lnTo>
                    <a:pt x="99047" y="1985886"/>
                  </a:lnTo>
                  <a:lnTo>
                    <a:pt x="99047" y="1997062"/>
                  </a:lnTo>
                  <a:lnTo>
                    <a:pt x="108686" y="1995474"/>
                  </a:lnTo>
                  <a:lnTo>
                    <a:pt x="108686" y="1982698"/>
                  </a:lnTo>
                  <a:close/>
                </a:path>
                <a:path w="271779" h="2101215">
                  <a:moveTo>
                    <a:pt x="108686" y="1968296"/>
                  </a:moveTo>
                  <a:lnTo>
                    <a:pt x="99047" y="1969909"/>
                  </a:lnTo>
                  <a:lnTo>
                    <a:pt x="99047" y="1982698"/>
                  </a:lnTo>
                  <a:lnTo>
                    <a:pt x="108686" y="1979510"/>
                  </a:lnTo>
                  <a:lnTo>
                    <a:pt x="108686" y="1968296"/>
                  </a:lnTo>
                  <a:close/>
                </a:path>
                <a:path w="271779" h="2101215">
                  <a:moveTo>
                    <a:pt x="121424" y="2056180"/>
                  </a:moveTo>
                  <a:lnTo>
                    <a:pt x="111836" y="2057768"/>
                  </a:lnTo>
                  <a:lnTo>
                    <a:pt x="111836" y="2068957"/>
                  </a:lnTo>
                  <a:lnTo>
                    <a:pt x="121424" y="2067356"/>
                  </a:lnTo>
                  <a:lnTo>
                    <a:pt x="121424" y="2056180"/>
                  </a:lnTo>
                  <a:close/>
                </a:path>
                <a:path w="271779" h="2101215">
                  <a:moveTo>
                    <a:pt x="121424" y="2040204"/>
                  </a:moveTo>
                  <a:lnTo>
                    <a:pt x="111836" y="2043391"/>
                  </a:lnTo>
                  <a:lnTo>
                    <a:pt x="111836" y="2054580"/>
                  </a:lnTo>
                  <a:lnTo>
                    <a:pt x="121424" y="2051380"/>
                  </a:lnTo>
                  <a:lnTo>
                    <a:pt x="121424" y="2040204"/>
                  </a:lnTo>
                  <a:close/>
                </a:path>
                <a:path w="271779" h="2101215">
                  <a:moveTo>
                    <a:pt x="121424" y="2024240"/>
                  </a:moveTo>
                  <a:lnTo>
                    <a:pt x="111836" y="2027415"/>
                  </a:lnTo>
                  <a:lnTo>
                    <a:pt x="111836" y="2038604"/>
                  </a:lnTo>
                  <a:lnTo>
                    <a:pt x="121424" y="2037016"/>
                  </a:lnTo>
                  <a:lnTo>
                    <a:pt x="121424" y="2024240"/>
                  </a:lnTo>
                  <a:close/>
                </a:path>
                <a:path w="271779" h="2101215">
                  <a:moveTo>
                    <a:pt x="121424" y="2009851"/>
                  </a:moveTo>
                  <a:lnTo>
                    <a:pt x="111836" y="2013064"/>
                  </a:lnTo>
                  <a:lnTo>
                    <a:pt x="111836" y="2024240"/>
                  </a:lnTo>
                  <a:lnTo>
                    <a:pt x="121424" y="2022627"/>
                  </a:lnTo>
                  <a:lnTo>
                    <a:pt x="121424" y="2009851"/>
                  </a:lnTo>
                  <a:close/>
                </a:path>
                <a:path w="271779" h="2101215">
                  <a:moveTo>
                    <a:pt x="121424" y="1995474"/>
                  </a:moveTo>
                  <a:lnTo>
                    <a:pt x="111836" y="1997062"/>
                  </a:lnTo>
                  <a:lnTo>
                    <a:pt x="111836" y="2009851"/>
                  </a:lnTo>
                  <a:lnTo>
                    <a:pt x="121424" y="2006638"/>
                  </a:lnTo>
                  <a:lnTo>
                    <a:pt x="121424" y="1995474"/>
                  </a:lnTo>
                  <a:close/>
                </a:path>
                <a:path w="271779" h="2101215">
                  <a:moveTo>
                    <a:pt x="121424" y="1979510"/>
                  </a:moveTo>
                  <a:lnTo>
                    <a:pt x="111836" y="1982698"/>
                  </a:lnTo>
                  <a:lnTo>
                    <a:pt x="111836" y="1993874"/>
                  </a:lnTo>
                  <a:lnTo>
                    <a:pt x="121424" y="1990686"/>
                  </a:lnTo>
                  <a:lnTo>
                    <a:pt x="121424" y="1979510"/>
                  </a:lnTo>
                  <a:close/>
                </a:path>
                <a:path w="271779" h="2101215">
                  <a:moveTo>
                    <a:pt x="121424" y="1965109"/>
                  </a:moveTo>
                  <a:lnTo>
                    <a:pt x="111836" y="1966722"/>
                  </a:lnTo>
                  <a:lnTo>
                    <a:pt x="111836" y="1977923"/>
                  </a:lnTo>
                  <a:lnTo>
                    <a:pt x="121424" y="1976297"/>
                  </a:lnTo>
                  <a:lnTo>
                    <a:pt x="121424" y="1965109"/>
                  </a:lnTo>
                  <a:close/>
                </a:path>
                <a:path w="271779" h="2101215">
                  <a:moveTo>
                    <a:pt x="271627" y="6388"/>
                  </a:moveTo>
                  <a:lnTo>
                    <a:pt x="270040" y="4800"/>
                  </a:lnTo>
                  <a:lnTo>
                    <a:pt x="270040" y="1587"/>
                  </a:lnTo>
                  <a:lnTo>
                    <a:pt x="268414" y="1587"/>
                  </a:lnTo>
                  <a:lnTo>
                    <a:pt x="266827" y="0"/>
                  </a:lnTo>
                  <a:lnTo>
                    <a:pt x="262051" y="0"/>
                  </a:lnTo>
                  <a:lnTo>
                    <a:pt x="260451" y="1587"/>
                  </a:lnTo>
                  <a:lnTo>
                    <a:pt x="258826" y="1587"/>
                  </a:lnTo>
                  <a:lnTo>
                    <a:pt x="258826" y="11176"/>
                  </a:lnTo>
                  <a:lnTo>
                    <a:pt x="260451" y="11176"/>
                  </a:lnTo>
                  <a:lnTo>
                    <a:pt x="262051" y="12763"/>
                  </a:lnTo>
                  <a:lnTo>
                    <a:pt x="263613" y="12763"/>
                  </a:lnTo>
                  <a:lnTo>
                    <a:pt x="265188" y="14363"/>
                  </a:lnTo>
                  <a:lnTo>
                    <a:pt x="268414" y="14363"/>
                  </a:lnTo>
                  <a:lnTo>
                    <a:pt x="268414" y="19164"/>
                  </a:lnTo>
                  <a:lnTo>
                    <a:pt x="262051" y="19164"/>
                  </a:lnTo>
                  <a:lnTo>
                    <a:pt x="262051" y="15963"/>
                  </a:lnTo>
                  <a:lnTo>
                    <a:pt x="258826" y="15963"/>
                  </a:lnTo>
                  <a:lnTo>
                    <a:pt x="258826" y="19164"/>
                  </a:lnTo>
                  <a:lnTo>
                    <a:pt x="262051" y="22377"/>
                  </a:lnTo>
                  <a:lnTo>
                    <a:pt x="270040" y="22377"/>
                  </a:lnTo>
                  <a:lnTo>
                    <a:pt x="270040" y="20777"/>
                  </a:lnTo>
                  <a:lnTo>
                    <a:pt x="271627" y="20777"/>
                  </a:lnTo>
                  <a:lnTo>
                    <a:pt x="271627" y="19164"/>
                  </a:lnTo>
                  <a:lnTo>
                    <a:pt x="271627" y="12763"/>
                  </a:lnTo>
                  <a:lnTo>
                    <a:pt x="270040" y="12763"/>
                  </a:lnTo>
                  <a:lnTo>
                    <a:pt x="270040" y="11176"/>
                  </a:lnTo>
                  <a:lnTo>
                    <a:pt x="268414" y="11176"/>
                  </a:lnTo>
                  <a:lnTo>
                    <a:pt x="268414" y="9575"/>
                  </a:lnTo>
                  <a:lnTo>
                    <a:pt x="263613" y="7975"/>
                  </a:lnTo>
                  <a:lnTo>
                    <a:pt x="262051" y="7975"/>
                  </a:lnTo>
                  <a:lnTo>
                    <a:pt x="262051" y="4800"/>
                  </a:lnTo>
                  <a:lnTo>
                    <a:pt x="266827" y="4800"/>
                  </a:lnTo>
                  <a:lnTo>
                    <a:pt x="268414" y="6388"/>
                  </a:lnTo>
                  <a:lnTo>
                    <a:pt x="268414" y="7975"/>
                  </a:lnTo>
                  <a:lnTo>
                    <a:pt x="271627" y="7975"/>
                  </a:lnTo>
                  <a:lnTo>
                    <a:pt x="271627" y="63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4193908" y="6682422"/>
              <a:ext cx="1634489" cy="2486025"/>
            </a:xfrm>
            <a:custGeom>
              <a:avLst/>
              <a:gdLst/>
              <a:ahLst/>
              <a:cxnLst/>
              <a:rect l="l" t="t" r="r" b="b"/>
              <a:pathLst>
                <a:path w="1634489" h="2486025">
                  <a:moveTo>
                    <a:pt x="746112" y="2188781"/>
                  </a:moveTo>
                  <a:lnTo>
                    <a:pt x="734936" y="2191994"/>
                  </a:lnTo>
                  <a:lnTo>
                    <a:pt x="734936" y="2204758"/>
                  </a:lnTo>
                  <a:lnTo>
                    <a:pt x="746112" y="2201570"/>
                  </a:lnTo>
                  <a:lnTo>
                    <a:pt x="746112" y="2188781"/>
                  </a:lnTo>
                  <a:close/>
                </a:path>
                <a:path w="1634489" h="2486025">
                  <a:moveTo>
                    <a:pt x="746112" y="2156828"/>
                  </a:moveTo>
                  <a:lnTo>
                    <a:pt x="734936" y="2160003"/>
                  </a:lnTo>
                  <a:lnTo>
                    <a:pt x="734936" y="2172817"/>
                  </a:lnTo>
                  <a:lnTo>
                    <a:pt x="746112" y="2169630"/>
                  </a:lnTo>
                  <a:lnTo>
                    <a:pt x="746112" y="2156828"/>
                  </a:lnTo>
                  <a:close/>
                </a:path>
                <a:path w="1634489" h="2486025">
                  <a:moveTo>
                    <a:pt x="746112" y="2140864"/>
                  </a:moveTo>
                  <a:lnTo>
                    <a:pt x="734936" y="2144064"/>
                  </a:lnTo>
                  <a:lnTo>
                    <a:pt x="734936" y="2156828"/>
                  </a:lnTo>
                  <a:lnTo>
                    <a:pt x="746112" y="2153640"/>
                  </a:lnTo>
                  <a:lnTo>
                    <a:pt x="746112" y="2140864"/>
                  </a:lnTo>
                  <a:close/>
                </a:path>
                <a:path w="1634489" h="2486025">
                  <a:moveTo>
                    <a:pt x="746112" y="2128075"/>
                  </a:moveTo>
                  <a:lnTo>
                    <a:pt x="734936" y="2128075"/>
                  </a:lnTo>
                  <a:lnTo>
                    <a:pt x="734936" y="2140864"/>
                  </a:lnTo>
                  <a:lnTo>
                    <a:pt x="746112" y="2137664"/>
                  </a:lnTo>
                  <a:lnTo>
                    <a:pt x="746112" y="2128075"/>
                  </a:lnTo>
                  <a:close/>
                </a:path>
                <a:path w="1634489" h="2486025">
                  <a:moveTo>
                    <a:pt x="746112" y="2110511"/>
                  </a:moveTo>
                  <a:lnTo>
                    <a:pt x="734936" y="2113686"/>
                  </a:lnTo>
                  <a:lnTo>
                    <a:pt x="734936" y="2126462"/>
                  </a:lnTo>
                  <a:lnTo>
                    <a:pt x="746112" y="2123275"/>
                  </a:lnTo>
                  <a:lnTo>
                    <a:pt x="746112" y="2110511"/>
                  </a:lnTo>
                  <a:close/>
                </a:path>
                <a:path w="1634489" h="2486025">
                  <a:moveTo>
                    <a:pt x="746112" y="2094534"/>
                  </a:moveTo>
                  <a:lnTo>
                    <a:pt x="734936" y="2097722"/>
                  </a:lnTo>
                  <a:lnTo>
                    <a:pt x="734936" y="2110511"/>
                  </a:lnTo>
                  <a:lnTo>
                    <a:pt x="746112" y="2107323"/>
                  </a:lnTo>
                  <a:lnTo>
                    <a:pt x="746112" y="2094534"/>
                  </a:lnTo>
                  <a:close/>
                </a:path>
                <a:path w="1634489" h="2486025">
                  <a:moveTo>
                    <a:pt x="760476" y="2185581"/>
                  </a:moveTo>
                  <a:lnTo>
                    <a:pt x="749312" y="2188781"/>
                  </a:lnTo>
                  <a:lnTo>
                    <a:pt x="749312" y="2199970"/>
                  </a:lnTo>
                  <a:lnTo>
                    <a:pt x="760476" y="2196769"/>
                  </a:lnTo>
                  <a:lnTo>
                    <a:pt x="760476" y="2185581"/>
                  </a:lnTo>
                  <a:close/>
                </a:path>
                <a:path w="1634489" h="2486025">
                  <a:moveTo>
                    <a:pt x="760476" y="2137664"/>
                  </a:moveTo>
                  <a:lnTo>
                    <a:pt x="749312" y="2140864"/>
                  </a:lnTo>
                  <a:lnTo>
                    <a:pt x="749312" y="2152040"/>
                  </a:lnTo>
                  <a:lnTo>
                    <a:pt x="760476" y="2148840"/>
                  </a:lnTo>
                  <a:lnTo>
                    <a:pt x="760476" y="2137664"/>
                  </a:lnTo>
                  <a:close/>
                </a:path>
                <a:path w="1634489" h="2486025">
                  <a:moveTo>
                    <a:pt x="760476" y="2123275"/>
                  </a:moveTo>
                  <a:lnTo>
                    <a:pt x="749312" y="2126462"/>
                  </a:lnTo>
                  <a:lnTo>
                    <a:pt x="749312" y="2137664"/>
                  </a:lnTo>
                  <a:lnTo>
                    <a:pt x="760476" y="2134476"/>
                  </a:lnTo>
                  <a:lnTo>
                    <a:pt x="760476" y="2123275"/>
                  </a:lnTo>
                  <a:close/>
                </a:path>
                <a:path w="1634489" h="2486025">
                  <a:moveTo>
                    <a:pt x="760476" y="2107323"/>
                  </a:moveTo>
                  <a:lnTo>
                    <a:pt x="749312" y="2110511"/>
                  </a:lnTo>
                  <a:lnTo>
                    <a:pt x="749312" y="2121674"/>
                  </a:lnTo>
                  <a:lnTo>
                    <a:pt x="760476" y="2118487"/>
                  </a:lnTo>
                  <a:lnTo>
                    <a:pt x="760476" y="2107323"/>
                  </a:lnTo>
                  <a:close/>
                </a:path>
                <a:path w="1634489" h="2486025">
                  <a:moveTo>
                    <a:pt x="760476" y="2091321"/>
                  </a:moveTo>
                  <a:lnTo>
                    <a:pt x="749312" y="2094534"/>
                  </a:lnTo>
                  <a:lnTo>
                    <a:pt x="749312" y="2105723"/>
                  </a:lnTo>
                  <a:lnTo>
                    <a:pt x="760476" y="2104110"/>
                  </a:lnTo>
                  <a:lnTo>
                    <a:pt x="760476" y="2091321"/>
                  </a:lnTo>
                  <a:close/>
                </a:path>
                <a:path w="1634489" h="2486025">
                  <a:moveTo>
                    <a:pt x="773264" y="2182406"/>
                  </a:moveTo>
                  <a:lnTo>
                    <a:pt x="763663" y="2183981"/>
                  </a:lnTo>
                  <a:lnTo>
                    <a:pt x="763663" y="2196769"/>
                  </a:lnTo>
                  <a:lnTo>
                    <a:pt x="773264" y="2193594"/>
                  </a:lnTo>
                  <a:lnTo>
                    <a:pt x="773264" y="2182406"/>
                  </a:lnTo>
                  <a:close/>
                </a:path>
                <a:path w="1634489" h="2486025">
                  <a:moveTo>
                    <a:pt x="773264" y="2134476"/>
                  </a:moveTo>
                  <a:lnTo>
                    <a:pt x="763663" y="2137664"/>
                  </a:lnTo>
                  <a:lnTo>
                    <a:pt x="763663" y="2148840"/>
                  </a:lnTo>
                  <a:lnTo>
                    <a:pt x="773264" y="2145639"/>
                  </a:lnTo>
                  <a:lnTo>
                    <a:pt x="773264" y="2134476"/>
                  </a:lnTo>
                  <a:close/>
                </a:path>
                <a:path w="1634489" h="2486025">
                  <a:moveTo>
                    <a:pt x="773264" y="2120100"/>
                  </a:moveTo>
                  <a:lnTo>
                    <a:pt x="763663" y="2121674"/>
                  </a:lnTo>
                  <a:lnTo>
                    <a:pt x="763663" y="2132863"/>
                  </a:lnTo>
                  <a:lnTo>
                    <a:pt x="773264" y="2129675"/>
                  </a:lnTo>
                  <a:lnTo>
                    <a:pt x="773264" y="2120100"/>
                  </a:lnTo>
                  <a:close/>
                </a:path>
                <a:path w="1634489" h="2486025">
                  <a:moveTo>
                    <a:pt x="773264" y="2104110"/>
                  </a:moveTo>
                  <a:lnTo>
                    <a:pt x="763663" y="2105723"/>
                  </a:lnTo>
                  <a:lnTo>
                    <a:pt x="763663" y="2118487"/>
                  </a:lnTo>
                  <a:lnTo>
                    <a:pt x="773264" y="2115274"/>
                  </a:lnTo>
                  <a:lnTo>
                    <a:pt x="773264" y="2104110"/>
                  </a:lnTo>
                  <a:close/>
                </a:path>
                <a:path w="1634489" h="2486025">
                  <a:moveTo>
                    <a:pt x="773264" y="2088134"/>
                  </a:moveTo>
                  <a:lnTo>
                    <a:pt x="763663" y="2091321"/>
                  </a:lnTo>
                  <a:lnTo>
                    <a:pt x="763663" y="2102510"/>
                  </a:lnTo>
                  <a:lnTo>
                    <a:pt x="773264" y="2099322"/>
                  </a:lnTo>
                  <a:lnTo>
                    <a:pt x="773264" y="2088134"/>
                  </a:lnTo>
                  <a:close/>
                </a:path>
                <a:path w="1634489" h="2486025">
                  <a:moveTo>
                    <a:pt x="787641" y="2177592"/>
                  </a:moveTo>
                  <a:lnTo>
                    <a:pt x="776465" y="2180793"/>
                  </a:lnTo>
                  <a:lnTo>
                    <a:pt x="776465" y="2193594"/>
                  </a:lnTo>
                  <a:lnTo>
                    <a:pt x="787641" y="2190407"/>
                  </a:lnTo>
                  <a:lnTo>
                    <a:pt x="787641" y="2177592"/>
                  </a:lnTo>
                  <a:close/>
                </a:path>
                <a:path w="1634489" h="2486025">
                  <a:moveTo>
                    <a:pt x="787641" y="2129675"/>
                  </a:moveTo>
                  <a:lnTo>
                    <a:pt x="776465" y="2132863"/>
                  </a:lnTo>
                  <a:lnTo>
                    <a:pt x="776465" y="2145639"/>
                  </a:lnTo>
                  <a:lnTo>
                    <a:pt x="787641" y="2142452"/>
                  </a:lnTo>
                  <a:lnTo>
                    <a:pt x="787641" y="2129675"/>
                  </a:lnTo>
                  <a:close/>
                </a:path>
                <a:path w="1634489" h="2486025">
                  <a:moveTo>
                    <a:pt x="787641" y="2116899"/>
                  </a:moveTo>
                  <a:lnTo>
                    <a:pt x="776465" y="2118487"/>
                  </a:lnTo>
                  <a:lnTo>
                    <a:pt x="776465" y="2129675"/>
                  </a:lnTo>
                  <a:lnTo>
                    <a:pt x="787641" y="2128075"/>
                  </a:lnTo>
                  <a:lnTo>
                    <a:pt x="787641" y="2116899"/>
                  </a:lnTo>
                  <a:close/>
                </a:path>
                <a:path w="1634489" h="2486025">
                  <a:moveTo>
                    <a:pt x="787641" y="2099322"/>
                  </a:moveTo>
                  <a:lnTo>
                    <a:pt x="776465" y="2102510"/>
                  </a:lnTo>
                  <a:lnTo>
                    <a:pt x="776465" y="2115274"/>
                  </a:lnTo>
                  <a:lnTo>
                    <a:pt x="787641" y="2112099"/>
                  </a:lnTo>
                  <a:lnTo>
                    <a:pt x="787641" y="2099322"/>
                  </a:lnTo>
                  <a:close/>
                </a:path>
                <a:path w="1634489" h="2486025">
                  <a:moveTo>
                    <a:pt x="787641" y="2083346"/>
                  </a:moveTo>
                  <a:lnTo>
                    <a:pt x="776465" y="2086533"/>
                  </a:lnTo>
                  <a:lnTo>
                    <a:pt x="776465" y="2099322"/>
                  </a:lnTo>
                  <a:lnTo>
                    <a:pt x="787641" y="2096147"/>
                  </a:lnTo>
                  <a:lnTo>
                    <a:pt x="787641" y="2083346"/>
                  </a:lnTo>
                  <a:close/>
                </a:path>
                <a:path w="1634489" h="2486025">
                  <a:moveTo>
                    <a:pt x="802017" y="2174405"/>
                  </a:moveTo>
                  <a:lnTo>
                    <a:pt x="790829" y="2177592"/>
                  </a:lnTo>
                  <a:lnTo>
                    <a:pt x="790829" y="2188781"/>
                  </a:lnTo>
                  <a:lnTo>
                    <a:pt x="802017" y="2185581"/>
                  </a:lnTo>
                  <a:lnTo>
                    <a:pt x="802017" y="2174405"/>
                  </a:lnTo>
                  <a:close/>
                </a:path>
                <a:path w="1634489" h="2486025">
                  <a:moveTo>
                    <a:pt x="802017" y="2128075"/>
                  </a:moveTo>
                  <a:lnTo>
                    <a:pt x="790829" y="2129675"/>
                  </a:lnTo>
                  <a:lnTo>
                    <a:pt x="790829" y="2140864"/>
                  </a:lnTo>
                  <a:lnTo>
                    <a:pt x="802017" y="2137664"/>
                  </a:lnTo>
                  <a:lnTo>
                    <a:pt x="802017" y="2128075"/>
                  </a:lnTo>
                  <a:close/>
                </a:path>
                <a:path w="1634489" h="2486025">
                  <a:moveTo>
                    <a:pt x="802017" y="2112099"/>
                  </a:moveTo>
                  <a:lnTo>
                    <a:pt x="790829" y="2115274"/>
                  </a:lnTo>
                  <a:lnTo>
                    <a:pt x="790829" y="2128075"/>
                  </a:lnTo>
                  <a:lnTo>
                    <a:pt x="802017" y="2124862"/>
                  </a:lnTo>
                  <a:lnTo>
                    <a:pt x="802017" y="2112099"/>
                  </a:lnTo>
                  <a:close/>
                </a:path>
                <a:path w="1634489" h="2486025">
                  <a:moveTo>
                    <a:pt x="802017" y="2096147"/>
                  </a:moveTo>
                  <a:lnTo>
                    <a:pt x="790829" y="2099322"/>
                  </a:lnTo>
                  <a:lnTo>
                    <a:pt x="790829" y="2110511"/>
                  </a:lnTo>
                  <a:lnTo>
                    <a:pt x="802017" y="2108898"/>
                  </a:lnTo>
                  <a:lnTo>
                    <a:pt x="802017" y="2096147"/>
                  </a:lnTo>
                  <a:close/>
                </a:path>
                <a:path w="1634489" h="2486025">
                  <a:moveTo>
                    <a:pt x="802017" y="2080158"/>
                  </a:moveTo>
                  <a:lnTo>
                    <a:pt x="790829" y="2083346"/>
                  </a:lnTo>
                  <a:lnTo>
                    <a:pt x="790829" y="2094534"/>
                  </a:lnTo>
                  <a:lnTo>
                    <a:pt x="802017" y="2092934"/>
                  </a:lnTo>
                  <a:lnTo>
                    <a:pt x="802017" y="2080158"/>
                  </a:lnTo>
                  <a:close/>
                </a:path>
                <a:path w="1634489" h="2486025">
                  <a:moveTo>
                    <a:pt x="814793" y="2171204"/>
                  </a:moveTo>
                  <a:lnTo>
                    <a:pt x="805256" y="2172817"/>
                  </a:lnTo>
                  <a:lnTo>
                    <a:pt x="805256" y="2185581"/>
                  </a:lnTo>
                  <a:lnTo>
                    <a:pt x="814793" y="2182406"/>
                  </a:lnTo>
                  <a:lnTo>
                    <a:pt x="814793" y="2171204"/>
                  </a:lnTo>
                  <a:close/>
                </a:path>
                <a:path w="1634489" h="2486025">
                  <a:moveTo>
                    <a:pt x="814793" y="2124862"/>
                  </a:moveTo>
                  <a:lnTo>
                    <a:pt x="805256" y="2128075"/>
                  </a:lnTo>
                  <a:lnTo>
                    <a:pt x="805256" y="2137664"/>
                  </a:lnTo>
                  <a:lnTo>
                    <a:pt x="814793" y="2134476"/>
                  </a:lnTo>
                  <a:lnTo>
                    <a:pt x="814793" y="2124862"/>
                  </a:lnTo>
                  <a:close/>
                </a:path>
                <a:path w="1634489" h="2486025">
                  <a:moveTo>
                    <a:pt x="814793" y="2108898"/>
                  </a:moveTo>
                  <a:lnTo>
                    <a:pt x="805256" y="2112099"/>
                  </a:lnTo>
                  <a:lnTo>
                    <a:pt x="805256" y="2123275"/>
                  </a:lnTo>
                  <a:lnTo>
                    <a:pt x="814793" y="2120100"/>
                  </a:lnTo>
                  <a:lnTo>
                    <a:pt x="814793" y="2108898"/>
                  </a:lnTo>
                  <a:close/>
                </a:path>
                <a:path w="1634489" h="2486025">
                  <a:moveTo>
                    <a:pt x="814793" y="2092934"/>
                  </a:moveTo>
                  <a:lnTo>
                    <a:pt x="805256" y="2094534"/>
                  </a:lnTo>
                  <a:lnTo>
                    <a:pt x="805256" y="2107323"/>
                  </a:lnTo>
                  <a:lnTo>
                    <a:pt x="814793" y="2104110"/>
                  </a:lnTo>
                  <a:lnTo>
                    <a:pt x="814793" y="2092934"/>
                  </a:lnTo>
                  <a:close/>
                </a:path>
                <a:path w="1634489" h="2486025">
                  <a:moveTo>
                    <a:pt x="814793" y="2076945"/>
                  </a:moveTo>
                  <a:lnTo>
                    <a:pt x="805256" y="2080158"/>
                  </a:lnTo>
                  <a:lnTo>
                    <a:pt x="805256" y="2091321"/>
                  </a:lnTo>
                  <a:lnTo>
                    <a:pt x="814793" y="2089708"/>
                  </a:lnTo>
                  <a:lnTo>
                    <a:pt x="814793" y="2076945"/>
                  </a:lnTo>
                  <a:close/>
                </a:path>
                <a:path w="1634489" h="2486025">
                  <a:moveTo>
                    <a:pt x="829208" y="2166416"/>
                  </a:moveTo>
                  <a:lnTo>
                    <a:pt x="818007" y="2169630"/>
                  </a:lnTo>
                  <a:lnTo>
                    <a:pt x="818007" y="2182406"/>
                  </a:lnTo>
                  <a:lnTo>
                    <a:pt x="829208" y="2179218"/>
                  </a:lnTo>
                  <a:lnTo>
                    <a:pt x="829208" y="2166416"/>
                  </a:lnTo>
                  <a:close/>
                </a:path>
                <a:path w="1634489" h="2486025">
                  <a:moveTo>
                    <a:pt x="829208" y="2120100"/>
                  </a:moveTo>
                  <a:lnTo>
                    <a:pt x="818007" y="2123275"/>
                  </a:lnTo>
                  <a:lnTo>
                    <a:pt x="818007" y="2134476"/>
                  </a:lnTo>
                  <a:lnTo>
                    <a:pt x="829208" y="2131301"/>
                  </a:lnTo>
                  <a:lnTo>
                    <a:pt x="829208" y="2120100"/>
                  </a:lnTo>
                  <a:close/>
                </a:path>
                <a:path w="1634489" h="2486025">
                  <a:moveTo>
                    <a:pt x="829208" y="2104110"/>
                  </a:moveTo>
                  <a:lnTo>
                    <a:pt x="818007" y="2107323"/>
                  </a:lnTo>
                  <a:lnTo>
                    <a:pt x="818007" y="2120100"/>
                  </a:lnTo>
                  <a:lnTo>
                    <a:pt x="829208" y="2116899"/>
                  </a:lnTo>
                  <a:lnTo>
                    <a:pt x="829208" y="2104110"/>
                  </a:lnTo>
                  <a:close/>
                </a:path>
                <a:path w="1634489" h="2486025">
                  <a:moveTo>
                    <a:pt x="829208" y="2089708"/>
                  </a:moveTo>
                  <a:lnTo>
                    <a:pt x="818007" y="2092934"/>
                  </a:lnTo>
                  <a:lnTo>
                    <a:pt x="818007" y="2104110"/>
                  </a:lnTo>
                  <a:lnTo>
                    <a:pt x="829208" y="2100910"/>
                  </a:lnTo>
                  <a:lnTo>
                    <a:pt x="829208" y="2089708"/>
                  </a:lnTo>
                  <a:close/>
                </a:path>
                <a:path w="1634489" h="2486025">
                  <a:moveTo>
                    <a:pt x="829208" y="2073757"/>
                  </a:moveTo>
                  <a:lnTo>
                    <a:pt x="818007" y="2075357"/>
                  </a:lnTo>
                  <a:lnTo>
                    <a:pt x="818007" y="2088134"/>
                  </a:lnTo>
                  <a:lnTo>
                    <a:pt x="829208" y="2084959"/>
                  </a:lnTo>
                  <a:lnTo>
                    <a:pt x="829208" y="2073757"/>
                  </a:lnTo>
                  <a:close/>
                </a:path>
                <a:path w="1634489" h="2486025">
                  <a:moveTo>
                    <a:pt x="843559" y="2163229"/>
                  </a:moveTo>
                  <a:lnTo>
                    <a:pt x="832383" y="2166416"/>
                  </a:lnTo>
                  <a:lnTo>
                    <a:pt x="832383" y="2177592"/>
                  </a:lnTo>
                  <a:lnTo>
                    <a:pt x="843559" y="2174405"/>
                  </a:lnTo>
                  <a:lnTo>
                    <a:pt x="843559" y="2163229"/>
                  </a:lnTo>
                  <a:close/>
                </a:path>
                <a:path w="1634489" h="2486025">
                  <a:moveTo>
                    <a:pt x="843559" y="2116899"/>
                  </a:moveTo>
                  <a:lnTo>
                    <a:pt x="832383" y="2120100"/>
                  </a:lnTo>
                  <a:lnTo>
                    <a:pt x="832383" y="2129675"/>
                  </a:lnTo>
                  <a:lnTo>
                    <a:pt x="843559" y="2128075"/>
                  </a:lnTo>
                  <a:lnTo>
                    <a:pt x="843559" y="2116899"/>
                  </a:lnTo>
                  <a:close/>
                </a:path>
                <a:path w="1634489" h="2486025">
                  <a:moveTo>
                    <a:pt x="843559" y="2100910"/>
                  </a:moveTo>
                  <a:lnTo>
                    <a:pt x="832383" y="2104110"/>
                  </a:lnTo>
                  <a:lnTo>
                    <a:pt x="832383" y="2116899"/>
                  </a:lnTo>
                  <a:lnTo>
                    <a:pt x="843559" y="2113686"/>
                  </a:lnTo>
                  <a:lnTo>
                    <a:pt x="843559" y="2100910"/>
                  </a:lnTo>
                  <a:close/>
                </a:path>
                <a:path w="1634489" h="2486025">
                  <a:moveTo>
                    <a:pt x="843559" y="2084959"/>
                  </a:moveTo>
                  <a:lnTo>
                    <a:pt x="832383" y="2088134"/>
                  </a:lnTo>
                  <a:lnTo>
                    <a:pt x="832383" y="2100910"/>
                  </a:lnTo>
                  <a:lnTo>
                    <a:pt x="843559" y="2097722"/>
                  </a:lnTo>
                  <a:lnTo>
                    <a:pt x="843559" y="2084959"/>
                  </a:lnTo>
                  <a:close/>
                </a:path>
                <a:path w="1634489" h="2486025">
                  <a:moveTo>
                    <a:pt x="843559" y="2070569"/>
                  </a:moveTo>
                  <a:lnTo>
                    <a:pt x="832383" y="2072170"/>
                  </a:lnTo>
                  <a:lnTo>
                    <a:pt x="832383" y="2084959"/>
                  </a:lnTo>
                  <a:lnTo>
                    <a:pt x="843559" y="2081745"/>
                  </a:lnTo>
                  <a:lnTo>
                    <a:pt x="843559" y="2070569"/>
                  </a:lnTo>
                  <a:close/>
                </a:path>
                <a:path w="1634489" h="2486025">
                  <a:moveTo>
                    <a:pt x="856361" y="2160003"/>
                  </a:moveTo>
                  <a:lnTo>
                    <a:pt x="846759" y="2161616"/>
                  </a:lnTo>
                  <a:lnTo>
                    <a:pt x="846759" y="2174405"/>
                  </a:lnTo>
                  <a:lnTo>
                    <a:pt x="856361" y="2171204"/>
                  </a:lnTo>
                  <a:lnTo>
                    <a:pt x="856361" y="2160003"/>
                  </a:lnTo>
                  <a:close/>
                </a:path>
                <a:path w="1634489" h="2486025">
                  <a:moveTo>
                    <a:pt x="856361" y="2113686"/>
                  </a:moveTo>
                  <a:lnTo>
                    <a:pt x="846759" y="2116899"/>
                  </a:lnTo>
                  <a:lnTo>
                    <a:pt x="846759" y="2128075"/>
                  </a:lnTo>
                  <a:lnTo>
                    <a:pt x="856361" y="2126462"/>
                  </a:lnTo>
                  <a:lnTo>
                    <a:pt x="856361" y="2113686"/>
                  </a:lnTo>
                  <a:close/>
                </a:path>
                <a:path w="1634489" h="2486025">
                  <a:moveTo>
                    <a:pt x="856361" y="2097722"/>
                  </a:moveTo>
                  <a:lnTo>
                    <a:pt x="846759" y="2100910"/>
                  </a:lnTo>
                  <a:lnTo>
                    <a:pt x="846759" y="2112099"/>
                  </a:lnTo>
                  <a:lnTo>
                    <a:pt x="856361" y="2108898"/>
                  </a:lnTo>
                  <a:lnTo>
                    <a:pt x="856361" y="2097722"/>
                  </a:lnTo>
                  <a:close/>
                </a:path>
                <a:path w="1634489" h="2486025">
                  <a:moveTo>
                    <a:pt x="856361" y="2081745"/>
                  </a:moveTo>
                  <a:lnTo>
                    <a:pt x="846759" y="2084959"/>
                  </a:lnTo>
                  <a:lnTo>
                    <a:pt x="846759" y="2096147"/>
                  </a:lnTo>
                  <a:lnTo>
                    <a:pt x="856361" y="2092934"/>
                  </a:lnTo>
                  <a:lnTo>
                    <a:pt x="856361" y="2081745"/>
                  </a:lnTo>
                  <a:close/>
                </a:path>
                <a:path w="1634489" h="2486025">
                  <a:moveTo>
                    <a:pt x="856361" y="2065743"/>
                  </a:moveTo>
                  <a:lnTo>
                    <a:pt x="846759" y="2068957"/>
                  </a:lnTo>
                  <a:lnTo>
                    <a:pt x="846759" y="2081745"/>
                  </a:lnTo>
                  <a:lnTo>
                    <a:pt x="856361" y="2078532"/>
                  </a:lnTo>
                  <a:lnTo>
                    <a:pt x="856361" y="2065743"/>
                  </a:lnTo>
                  <a:close/>
                </a:path>
                <a:path w="1634489" h="2486025">
                  <a:moveTo>
                    <a:pt x="869111" y="2155228"/>
                  </a:moveTo>
                  <a:lnTo>
                    <a:pt x="859561" y="2158441"/>
                  </a:lnTo>
                  <a:lnTo>
                    <a:pt x="859561" y="2171204"/>
                  </a:lnTo>
                  <a:lnTo>
                    <a:pt x="869111" y="2168029"/>
                  </a:lnTo>
                  <a:lnTo>
                    <a:pt x="869111" y="2155228"/>
                  </a:lnTo>
                  <a:close/>
                </a:path>
                <a:path w="1634489" h="2486025">
                  <a:moveTo>
                    <a:pt x="869111" y="2110511"/>
                  </a:moveTo>
                  <a:lnTo>
                    <a:pt x="859561" y="2112099"/>
                  </a:lnTo>
                  <a:lnTo>
                    <a:pt x="859561" y="2124862"/>
                  </a:lnTo>
                  <a:lnTo>
                    <a:pt x="869111" y="2121674"/>
                  </a:lnTo>
                  <a:lnTo>
                    <a:pt x="869111" y="2110511"/>
                  </a:lnTo>
                  <a:close/>
                </a:path>
                <a:path w="1634489" h="2486025">
                  <a:moveTo>
                    <a:pt x="869111" y="2094534"/>
                  </a:moveTo>
                  <a:lnTo>
                    <a:pt x="859561" y="2096147"/>
                  </a:lnTo>
                  <a:lnTo>
                    <a:pt x="859561" y="2108898"/>
                  </a:lnTo>
                  <a:lnTo>
                    <a:pt x="869111" y="2105723"/>
                  </a:lnTo>
                  <a:lnTo>
                    <a:pt x="869111" y="2094534"/>
                  </a:lnTo>
                  <a:close/>
                </a:path>
                <a:path w="1634489" h="2486025">
                  <a:moveTo>
                    <a:pt x="869111" y="2078532"/>
                  </a:moveTo>
                  <a:lnTo>
                    <a:pt x="859561" y="2081745"/>
                  </a:lnTo>
                  <a:lnTo>
                    <a:pt x="859561" y="2092934"/>
                  </a:lnTo>
                  <a:lnTo>
                    <a:pt x="869111" y="2091321"/>
                  </a:lnTo>
                  <a:lnTo>
                    <a:pt x="869111" y="2078532"/>
                  </a:lnTo>
                  <a:close/>
                </a:path>
                <a:path w="1634489" h="2486025">
                  <a:moveTo>
                    <a:pt x="869111" y="2062568"/>
                  </a:moveTo>
                  <a:lnTo>
                    <a:pt x="859561" y="2065743"/>
                  </a:lnTo>
                  <a:lnTo>
                    <a:pt x="859561" y="2076945"/>
                  </a:lnTo>
                  <a:lnTo>
                    <a:pt x="869111" y="2075357"/>
                  </a:lnTo>
                  <a:lnTo>
                    <a:pt x="869111" y="2062568"/>
                  </a:lnTo>
                  <a:close/>
                </a:path>
                <a:path w="1634489" h="2486025">
                  <a:moveTo>
                    <a:pt x="902703" y="2169630"/>
                  </a:moveTo>
                  <a:lnTo>
                    <a:pt x="0" y="2420455"/>
                  </a:lnTo>
                  <a:lnTo>
                    <a:pt x="0" y="2485948"/>
                  </a:lnTo>
                  <a:lnTo>
                    <a:pt x="902703" y="2227135"/>
                  </a:lnTo>
                  <a:lnTo>
                    <a:pt x="902703" y="2169630"/>
                  </a:lnTo>
                  <a:close/>
                </a:path>
                <a:path w="1634489" h="2486025">
                  <a:moveTo>
                    <a:pt x="1391577" y="6388"/>
                  </a:moveTo>
                  <a:lnTo>
                    <a:pt x="1389989" y="4800"/>
                  </a:lnTo>
                  <a:lnTo>
                    <a:pt x="1389989" y="1587"/>
                  </a:lnTo>
                  <a:lnTo>
                    <a:pt x="1388364" y="1587"/>
                  </a:lnTo>
                  <a:lnTo>
                    <a:pt x="1386776" y="0"/>
                  </a:lnTo>
                  <a:lnTo>
                    <a:pt x="1382001" y="0"/>
                  </a:lnTo>
                  <a:lnTo>
                    <a:pt x="1380401" y="1587"/>
                  </a:lnTo>
                  <a:lnTo>
                    <a:pt x="1378775" y="1587"/>
                  </a:lnTo>
                  <a:lnTo>
                    <a:pt x="1378775" y="11176"/>
                  </a:lnTo>
                  <a:lnTo>
                    <a:pt x="1380401" y="11176"/>
                  </a:lnTo>
                  <a:lnTo>
                    <a:pt x="1382001" y="12763"/>
                  </a:lnTo>
                  <a:lnTo>
                    <a:pt x="1383563" y="12763"/>
                  </a:lnTo>
                  <a:lnTo>
                    <a:pt x="1385138" y="14363"/>
                  </a:lnTo>
                  <a:lnTo>
                    <a:pt x="1388364" y="14363"/>
                  </a:lnTo>
                  <a:lnTo>
                    <a:pt x="1388364" y="19164"/>
                  </a:lnTo>
                  <a:lnTo>
                    <a:pt x="1382001" y="19164"/>
                  </a:lnTo>
                  <a:lnTo>
                    <a:pt x="1382001" y="15963"/>
                  </a:lnTo>
                  <a:lnTo>
                    <a:pt x="1378775" y="15963"/>
                  </a:lnTo>
                  <a:lnTo>
                    <a:pt x="1378775" y="19164"/>
                  </a:lnTo>
                  <a:lnTo>
                    <a:pt x="1382001" y="22377"/>
                  </a:lnTo>
                  <a:lnTo>
                    <a:pt x="1389989" y="22377"/>
                  </a:lnTo>
                  <a:lnTo>
                    <a:pt x="1389989" y="20777"/>
                  </a:lnTo>
                  <a:lnTo>
                    <a:pt x="1391577" y="20777"/>
                  </a:lnTo>
                  <a:lnTo>
                    <a:pt x="1391577" y="19164"/>
                  </a:lnTo>
                  <a:lnTo>
                    <a:pt x="1391577" y="12763"/>
                  </a:lnTo>
                  <a:lnTo>
                    <a:pt x="1389989" y="12763"/>
                  </a:lnTo>
                  <a:lnTo>
                    <a:pt x="1389989" y="11176"/>
                  </a:lnTo>
                  <a:lnTo>
                    <a:pt x="1388364" y="11176"/>
                  </a:lnTo>
                  <a:lnTo>
                    <a:pt x="1388364" y="9575"/>
                  </a:lnTo>
                  <a:lnTo>
                    <a:pt x="1383563" y="7975"/>
                  </a:lnTo>
                  <a:lnTo>
                    <a:pt x="1382001" y="7975"/>
                  </a:lnTo>
                  <a:lnTo>
                    <a:pt x="1382001" y="4800"/>
                  </a:lnTo>
                  <a:lnTo>
                    <a:pt x="1386776" y="4800"/>
                  </a:lnTo>
                  <a:lnTo>
                    <a:pt x="1388364" y="6388"/>
                  </a:lnTo>
                  <a:lnTo>
                    <a:pt x="1388364" y="7975"/>
                  </a:lnTo>
                  <a:lnTo>
                    <a:pt x="1391577" y="7975"/>
                  </a:lnTo>
                  <a:lnTo>
                    <a:pt x="1391577" y="6388"/>
                  </a:lnTo>
                  <a:close/>
                </a:path>
                <a:path w="1634489" h="2486025">
                  <a:moveTo>
                    <a:pt x="1405928" y="12763"/>
                  </a:moveTo>
                  <a:lnTo>
                    <a:pt x="1404378" y="12763"/>
                  </a:lnTo>
                  <a:lnTo>
                    <a:pt x="1404378" y="9575"/>
                  </a:lnTo>
                  <a:lnTo>
                    <a:pt x="1402753" y="9575"/>
                  </a:lnTo>
                  <a:lnTo>
                    <a:pt x="1402753" y="12763"/>
                  </a:lnTo>
                  <a:lnTo>
                    <a:pt x="1402753" y="14363"/>
                  </a:lnTo>
                  <a:lnTo>
                    <a:pt x="1399565" y="14363"/>
                  </a:lnTo>
                  <a:lnTo>
                    <a:pt x="1396365" y="14363"/>
                  </a:lnTo>
                  <a:lnTo>
                    <a:pt x="1396365" y="12763"/>
                  </a:lnTo>
                  <a:lnTo>
                    <a:pt x="1397952" y="12763"/>
                  </a:lnTo>
                  <a:lnTo>
                    <a:pt x="1397952" y="11176"/>
                  </a:lnTo>
                  <a:lnTo>
                    <a:pt x="1399565" y="11176"/>
                  </a:lnTo>
                  <a:lnTo>
                    <a:pt x="1401165" y="11176"/>
                  </a:lnTo>
                  <a:lnTo>
                    <a:pt x="1402753" y="12763"/>
                  </a:lnTo>
                  <a:lnTo>
                    <a:pt x="1402753" y="9575"/>
                  </a:lnTo>
                  <a:lnTo>
                    <a:pt x="1402753" y="7975"/>
                  </a:lnTo>
                  <a:lnTo>
                    <a:pt x="1399565" y="7975"/>
                  </a:lnTo>
                  <a:lnTo>
                    <a:pt x="1394739" y="7975"/>
                  </a:lnTo>
                  <a:lnTo>
                    <a:pt x="1394739" y="11176"/>
                  </a:lnTo>
                  <a:lnTo>
                    <a:pt x="1393177" y="11176"/>
                  </a:lnTo>
                  <a:lnTo>
                    <a:pt x="1393177" y="19164"/>
                  </a:lnTo>
                  <a:lnTo>
                    <a:pt x="1394739" y="19164"/>
                  </a:lnTo>
                  <a:lnTo>
                    <a:pt x="1394739" y="22377"/>
                  </a:lnTo>
                  <a:lnTo>
                    <a:pt x="1396365" y="22377"/>
                  </a:lnTo>
                  <a:lnTo>
                    <a:pt x="1397952" y="23952"/>
                  </a:lnTo>
                  <a:lnTo>
                    <a:pt x="1399565" y="23952"/>
                  </a:lnTo>
                  <a:lnTo>
                    <a:pt x="1402753" y="23952"/>
                  </a:lnTo>
                  <a:lnTo>
                    <a:pt x="1402753" y="22377"/>
                  </a:lnTo>
                  <a:lnTo>
                    <a:pt x="1404378" y="22377"/>
                  </a:lnTo>
                  <a:lnTo>
                    <a:pt x="1404378" y="20777"/>
                  </a:lnTo>
                  <a:lnTo>
                    <a:pt x="1405928" y="19164"/>
                  </a:lnTo>
                  <a:lnTo>
                    <a:pt x="1401165" y="19164"/>
                  </a:lnTo>
                  <a:lnTo>
                    <a:pt x="1401165" y="20777"/>
                  </a:lnTo>
                  <a:lnTo>
                    <a:pt x="1399565" y="20777"/>
                  </a:lnTo>
                  <a:lnTo>
                    <a:pt x="1396365" y="17576"/>
                  </a:lnTo>
                  <a:lnTo>
                    <a:pt x="1399565" y="17576"/>
                  </a:lnTo>
                  <a:lnTo>
                    <a:pt x="1405928" y="17576"/>
                  </a:lnTo>
                  <a:lnTo>
                    <a:pt x="1405928" y="12763"/>
                  </a:lnTo>
                  <a:close/>
                </a:path>
                <a:path w="1634489" h="2486025">
                  <a:moveTo>
                    <a:pt x="1418704" y="11176"/>
                  </a:moveTo>
                  <a:lnTo>
                    <a:pt x="1417167" y="9575"/>
                  </a:lnTo>
                  <a:lnTo>
                    <a:pt x="1415542" y="9575"/>
                  </a:lnTo>
                  <a:lnTo>
                    <a:pt x="1415542" y="7975"/>
                  </a:lnTo>
                  <a:lnTo>
                    <a:pt x="1412341" y="7975"/>
                  </a:lnTo>
                  <a:lnTo>
                    <a:pt x="1412341" y="9575"/>
                  </a:lnTo>
                  <a:lnTo>
                    <a:pt x="1410741" y="11176"/>
                  </a:lnTo>
                  <a:lnTo>
                    <a:pt x="1410741" y="7975"/>
                  </a:lnTo>
                  <a:lnTo>
                    <a:pt x="1407528" y="7975"/>
                  </a:lnTo>
                  <a:lnTo>
                    <a:pt x="1407528" y="23952"/>
                  </a:lnTo>
                  <a:lnTo>
                    <a:pt x="1410741" y="23952"/>
                  </a:lnTo>
                  <a:lnTo>
                    <a:pt x="1410741" y="14363"/>
                  </a:lnTo>
                  <a:lnTo>
                    <a:pt x="1412341" y="12763"/>
                  </a:lnTo>
                  <a:lnTo>
                    <a:pt x="1415542" y="12763"/>
                  </a:lnTo>
                  <a:lnTo>
                    <a:pt x="1415542" y="25565"/>
                  </a:lnTo>
                  <a:lnTo>
                    <a:pt x="1418704" y="25565"/>
                  </a:lnTo>
                  <a:lnTo>
                    <a:pt x="1418704" y="12763"/>
                  </a:lnTo>
                  <a:lnTo>
                    <a:pt x="1418704" y="11176"/>
                  </a:lnTo>
                  <a:close/>
                </a:path>
                <a:path w="1634489" h="2486025">
                  <a:moveTo>
                    <a:pt x="1428343" y="9575"/>
                  </a:moveTo>
                  <a:lnTo>
                    <a:pt x="1425130" y="9575"/>
                  </a:lnTo>
                  <a:lnTo>
                    <a:pt x="1425130" y="6388"/>
                  </a:lnTo>
                  <a:lnTo>
                    <a:pt x="1423530" y="6388"/>
                  </a:lnTo>
                  <a:lnTo>
                    <a:pt x="1423530" y="9575"/>
                  </a:lnTo>
                  <a:lnTo>
                    <a:pt x="1420329" y="9575"/>
                  </a:lnTo>
                  <a:lnTo>
                    <a:pt x="1420329" y="12763"/>
                  </a:lnTo>
                  <a:lnTo>
                    <a:pt x="1423530" y="12763"/>
                  </a:lnTo>
                  <a:lnTo>
                    <a:pt x="1423530" y="25565"/>
                  </a:lnTo>
                  <a:lnTo>
                    <a:pt x="1428343" y="25565"/>
                  </a:lnTo>
                  <a:lnTo>
                    <a:pt x="1428343" y="22377"/>
                  </a:lnTo>
                  <a:lnTo>
                    <a:pt x="1425130" y="22377"/>
                  </a:lnTo>
                  <a:lnTo>
                    <a:pt x="1425130" y="12763"/>
                  </a:lnTo>
                  <a:lnTo>
                    <a:pt x="1428343" y="12763"/>
                  </a:lnTo>
                  <a:lnTo>
                    <a:pt x="1428343" y="9575"/>
                  </a:lnTo>
                  <a:close/>
                </a:path>
                <a:path w="1634489" h="2486025">
                  <a:moveTo>
                    <a:pt x="1436293" y="11176"/>
                  </a:moveTo>
                  <a:lnTo>
                    <a:pt x="1434706" y="11176"/>
                  </a:lnTo>
                  <a:lnTo>
                    <a:pt x="1433131" y="12763"/>
                  </a:lnTo>
                  <a:lnTo>
                    <a:pt x="1433131" y="11176"/>
                  </a:lnTo>
                  <a:lnTo>
                    <a:pt x="1429905" y="9575"/>
                  </a:lnTo>
                  <a:lnTo>
                    <a:pt x="1429905" y="27152"/>
                  </a:lnTo>
                  <a:lnTo>
                    <a:pt x="1433131" y="27152"/>
                  </a:lnTo>
                  <a:lnTo>
                    <a:pt x="1433131" y="15963"/>
                  </a:lnTo>
                  <a:lnTo>
                    <a:pt x="1434706" y="15963"/>
                  </a:lnTo>
                  <a:lnTo>
                    <a:pt x="1434706" y="14363"/>
                  </a:lnTo>
                  <a:lnTo>
                    <a:pt x="1436293" y="14363"/>
                  </a:lnTo>
                  <a:lnTo>
                    <a:pt x="1436293" y="12763"/>
                  </a:lnTo>
                  <a:lnTo>
                    <a:pt x="1436293" y="11176"/>
                  </a:lnTo>
                  <a:close/>
                </a:path>
                <a:path w="1634489" h="2486025">
                  <a:moveTo>
                    <a:pt x="1450695" y="15963"/>
                  </a:moveTo>
                  <a:lnTo>
                    <a:pt x="1449082" y="15963"/>
                  </a:lnTo>
                  <a:lnTo>
                    <a:pt x="1449082" y="12763"/>
                  </a:lnTo>
                  <a:lnTo>
                    <a:pt x="1447495" y="12763"/>
                  </a:lnTo>
                  <a:lnTo>
                    <a:pt x="1447495" y="15963"/>
                  </a:lnTo>
                  <a:lnTo>
                    <a:pt x="1447495" y="23952"/>
                  </a:lnTo>
                  <a:lnTo>
                    <a:pt x="1444294" y="23952"/>
                  </a:lnTo>
                  <a:lnTo>
                    <a:pt x="1442681" y="23952"/>
                  </a:lnTo>
                  <a:lnTo>
                    <a:pt x="1442681" y="22377"/>
                  </a:lnTo>
                  <a:lnTo>
                    <a:pt x="1441081" y="20777"/>
                  </a:lnTo>
                  <a:lnTo>
                    <a:pt x="1441081" y="17576"/>
                  </a:lnTo>
                  <a:lnTo>
                    <a:pt x="1442681" y="17576"/>
                  </a:lnTo>
                  <a:lnTo>
                    <a:pt x="1442681" y="15963"/>
                  </a:lnTo>
                  <a:lnTo>
                    <a:pt x="1444294" y="14363"/>
                  </a:lnTo>
                  <a:lnTo>
                    <a:pt x="1445882" y="14363"/>
                  </a:lnTo>
                  <a:lnTo>
                    <a:pt x="1445882" y="15963"/>
                  </a:lnTo>
                  <a:lnTo>
                    <a:pt x="1447495" y="15963"/>
                  </a:lnTo>
                  <a:lnTo>
                    <a:pt x="1447495" y="12763"/>
                  </a:lnTo>
                  <a:lnTo>
                    <a:pt x="1445882" y="11176"/>
                  </a:lnTo>
                  <a:lnTo>
                    <a:pt x="1444294" y="11176"/>
                  </a:lnTo>
                  <a:lnTo>
                    <a:pt x="1441081" y="11176"/>
                  </a:lnTo>
                  <a:lnTo>
                    <a:pt x="1441081" y="12763"/>
                  </a:lnTo>
                  <a:lnTo>
                    <a:pt x="1439506" y="12763"/>
                  </a:lnTo>
                  <a:lnTo>
                    <a:pt x="1439506" y="14363"/>
                  </a:lnTo>
                  <a:lnTo>
                    <a:pt x="1437932" y="15963"/>
                  </a:lnTo>
                  <a:lnTo>
                    <a:pt x="1437932" y="22377"/>
                  </a:lnTo>
                  <a:lnTo>
                    <a:pt x="1439506" y="23952"/>
                  </a:lnTo>
                  <a:lnTo>
                    <a:pt x="1439506" y="25565"/>
                  </a:lnTo>
                  <a:lnTo>
                    <a:pt x="1441081" y="27152"/>
                  </a:lnTo>
                  <a:lnTo>
                    <a:pt x="1442681" y="27152"/>
                  </a:lnTo>
                  <a:lnTo>
                    <a:pt x="1444294" y="28752"/>
                  </a:lnTo>
                  <a:lnTo>
                    <a:pt x="1445882" y="28752"/>
                  </a:lnTo>
                  <a:lnTo>
                    <a:pt x="1447495" y="27152"/>
                  </a:lnTo>
                  <a:lnTo>
                    <a:pt x="1449082" y="27152"/>
                  </a:lnTo>
                  <a:lnTo>
                    <a:pt x="1449082" y="25565"/>
                  </a:lnTo>
                  <a:lnTo>
                    <a:pt x="1450695" y="23952"/>
                  </a:lnTo>
                  <a:lnTo>
                    <a:pt x="1450695" y="15963"/>
                  </a:lnTo>
                  <a:close/>
                </a:path>
                <a:path w="1634489" h="2486025">
                  <a:moveTo>
                    <a:pt x="1465033" y="17576"/>
                  </a:moveTo>
                  <a:lnTo>
                    <a:pt x="1463471" y="17576"/>
                  </a:lnTo>
                  <a:lnTo>
                    <a:pt x="1463471" y="14363"/>
                  </a:lnTo>
                  <a:lnTo>
                    <a:pt x="1461871" y="14363"/>
                  </a:lnTo>
                  <a:lnTo>
                    <a:pt x="1461871" y="12763"/>
                  </a:lnTo>
                  <a:lnTo>
                    <a:pt x="1457071" y="12763"/>
                  </a:lnTo>
                  <a:lnTo>
                    <a:pt x="1453870" y="12763"/>
                  </a:lnTo>
                  <a:lnTo>
                    <a:pt x="1453870" y="28752"/>
                  </a:lnTo>
                  <a:lnTo>
                    <a:pt x="1457071" y="28752"/>
                  </a:lnTo>
                  <a:lnTo>
                    <a:pt x="1457071" y="17576"/>
                  </a:lnTo>
                  <a:lnTo>
                    <a:pt x="1458671" y="15963"/>
                  </a:lnTo>
                  <a:lnTo>
                    <a:pt x="1460246" y="15963"/>
                  </a:lnTo>
                  <a:lnTo>
                    <a:pt x="1460246" y="28752"/>
                  </a:lnTo>
                  <a:lnTo>
                    <a:pt x="1465033" y="30353"/>
                  </a:lnTo>
                  <a:lnTo>
                    <a:pt x="1465033" y="17576"/>
                  </a:lnTo>
                  <a:close/>
                </a:path>
                <a:path w="1634489" h="2486025">
                  <a:moveTo>
                    <a:pt x="1487449" y="23952"/>
                  </a:moveTo>
                  <a:lnTo>
                    <a:pt x="1485836" y="22377"/>
                  </a:lnTo>
                  <a:lnTo>
                    <a:pt x="1485836" y="20777"/>
                  </a:lnTo>
                  <a:lnTo>
                    <a:pt x="1484249" y="19164"/>
                  </a:lnTo>
                  <a:lnTo>
                    <a:pt x="1482623" y="19164"/>
                  </a:lnTo>
                  <a:lnTo>
                    <a:pt x="1477835" y="17576"/>
                  </a:lnTo>
                  <a:lnTo>
                    <a:pt x="1477835" y="15963"/>
                  </a:lnTo>
                  <a:lnTo>
                    <a:pt x="1476209" y="15963"/>
                  </a:lnTo>
                  <a:lnTo>
                    <a:pt x="1476209" y="14363"/>
                  </a:lnTo>
                  <a:lnTo>
                    <a:pt x="1477835" y="12763"/>
                  </a:lnTo>
                  <a:lnTo>
                    <a:pt x="1482623" y="12763"/>
                  </a:lnTo>
                  <a:lnTo>
                    <a:pt x="1482623" y="15963"/>
                  </a:lnTo>
                  <a:lnTo>
                    <a:pt x="1485836" y="15963"/>
                  </a:lnTo>
                  <a:lnTo>
                    <a:pt x="1485836" y="12763"/>
                  </a:lnTo>
                  <a:lnTo>
                    <a:pt x="1484249" y="11176"/>
                  </a:lnTo>
                  <a:lnTo>
                    <a:pt x="1484249" y="9575"/>
                  </a:lnTo>
                  <a:lnTo>
                    <a:pt x="1482623" y="9575"/>
                  </a:lnTo>
                  <a:lnTo>
                    <a:pt x="1481035" y="7975"/>
                  </a:lnTo>
                  <a:lnTo>
                    <a:pt x="1477835" y="7975"/>
                  </a:lnTo>
                  <a:lnTo>
                    <a:pt x="1476209" y="9575"/>
                  </a:lnTo>
                  <a:lnTo>
                    <a:pt x="1474673" y="9575"/>
                  </a:lnTo>
                  <a:lnTo>
                    <a:pt x="1474673" y="11176"/>
                  </a:lnTo>
                  <a:lnTo>
                    <a:pt x="1473047" y="12763"/>
                  </a:lnTo>
                  <a:lnTo>
                    <a:pt x="1473047" y="17576"/>
                  </a:lnTo>
                  <a:lnTo>
                    <a:pt x="1474673" y="19164"/>
                  </a:lnTo>
                  <a:lnTo>
                    <a:pt x="1476209" y="19164"/>
                  </a:lnTo>
                  <a:lnTo>
                    <a:pt x="1476209" y="20777"/>
                  </a:lnTo>
                  <a:lnTo>
                    <a:pt x="1479423" y="20777"/>
                  </a:lnTo>
                  <a:lnTo>
                    <a:pt x="1481035" y="22377"/>
                  </a:lnTo>
                  <a:lnTo>
                    <a:pt x="1482623" y="22377"/>
                  </a:lnTo>
                  <a:lnTo>
                    <a:pt x="1482623" y="27152"/>
                  </a:lnTo>
                  <a:lnTo>
                    <a:pt x="1477835" y="27152"/>
                  </a:lnTo>
                  <a:lnTo>
                    <a:pt x="1477835" y="25565"/>
                  </a:lnTo>
                  <a:lnTo>
                    <a:pt x="1476209" y="25565"/>
                  </a:lnTo>
                  <a:lnTo>
                    <a:pt x="1476209" y="23952"/>
                  </a:lnTo>
                  <a:lnTo>
                    <a:pt x="1473047" y="23952"/>
                  </a:lnTo>
                  <a:lnTo>
                    <a:pt x="1473047" y="27152"/>
                  </a:lnTo>
                  <a:lnTo>
                    <a:pt x="1474673" y="28752"/>
                  </a:lnTo>
                  <a:lnTo>
                    <a:pt x="1476209" y="30353"/>
                  </a:lnTo>
                  <a:lnTo>
                    <a:pt x="1477835" y="30353"/>
                  </a:lnTo>
                  <a:lnTo>
                    <a:pt x="1479423" y="31940"/>
                  </a:lnTo>
                  <a:lnTo>
                    <a:pt x="1482623" y="31940"/>
                  </a:lnTo>
                  <a:lnTo>
                    <a:pt x="1484249" y="30353"/>
                  </a:lnTo>
                  <a:lnTo>
                    <a:pt x="1485836" y="30353"/>
                  </a:lnTo>
                  <a:lnTo>
                    <a:pt x="1485836" y="27152"/>
                  </a:lnTo>
                  <a:lnTo>
                    <a:pt x="1487449" y="27152"/>
                  </a:lnTo>
                  <a:lnTo>
                    <a:pt x="1487449" y="23952"/>
                  </a:lnTo>
                  <a:close/>
                </a:path>
                <a:path w="1634489" h="2486025">
                  <a:moveTo>
                    <a:pt x="1505013" y="17576"/>
                  </a:moveTo>
                  <a:lnTo>
                    <a:pt x="1501800" y="17576"/>
                  </a:lnTo>
                  <a:lnTo>
                    <a:pt x="1500200" y="28752"/>
                  </a:lnTo>
                  <a:lnTo>
                    <a:pt x="1498638" y="17576"/>
                  </a:lnTo>
                  <a:lnTo>
                    <a:pt x="1495425" y="15963"/>
                  </a:lnTo>
                  <a:lnTo>
                    <a:pt x="1493799" y="27152"/>
                  </a:lnTo>
                  <a:lnTo>
                    <a:pt x="1492211" y="15963"/>
                  </a:lnTo>
                  <a:lnTo>
                    <a:pt x="1487449" y="15963"/>
                  </a:lnTo>
                  <a:lnTo>
                    <a:pt x="1492211" y="31940"/>
                  </a:lnTo>
                  <a:lnTo>
                    <a:pt x="1495425" y="31940"/>
                  </a:lnTo>
                  <a:lnTo>
                    <a:pt x="1497012" y="20777"/>
                  </a:lnTo>
                  <a:lnTo>
                    <a:pt x="1498638" y="31940"/>
                  </a:lnTo>
                  <a:lnTo>
                    <a:pt x="1501800" y="31940"/>
                  </a:lnTo>
                  <a:lnTo>
                    <a:pt x="1505013" y="17576"/>
                  </a:lnTo>
                  <a:close/>
                </a:path>
                <a:path w="1634489" h="2486025">
                  <a:moveTo>
                    <a:pt x="1509814" y="17576"/>
                  </a:moveTo>
                  <a:lnTo>
                    <a:pt x="1506601" y="17576"/>
                  </a:lnTo>
                  <a:lnTo>
                    <a:pt x="1506601" y="31940"/>
                  </a:lnTo>
                  <a:lnTo>
                    <a:pt x="1509814" y="33540"/>
                  </a:lnTo>
                  <a:lnTo>
                    <a:pt x="1509814" y="17576"/>
                  </a:lnTo>
                  <a:close/>
                </a:path>
                <a:path w="1634489" h="2486025">
                  <a:moveTo>
                    <a:pt x="1509814" y="11176"/>
                  </a:moveTo>
                  <a:lnTo>
                    <a:pt x="1506601" y="11176"/>
                  </a:lnTo>
                  <a:lnTo>
                    <a:pt x="1506601" y="15963"/>
                  </a:lnTo>
                  <a:lnTo>
                    <a:pt x="1509814" y="15963"/>
                  </a:lnTo>
                  <a:lnTo>
                    <a:pt x="1509814" y="11176"/>
                  </a:lnTo>
                  <a:close/>
                </a:path>
                <a:path w="1634489" h="2486025">
                  <a:moveTo>
                    <a:pt x="1517802" y="14363"/>
                  </a:moveTo>
                  <a:lnTo>
                    <a:pt x="1512963" y="14363"/>
                  </a:lnTo>
                  <a:lnTo>
                    <a:pt x="1512963" y="17576"/>
                  </a:lnTo>
                  <a:lnTo>
                    <a:pt x="1511401" y="17576"/>
                  </a:lnTo>
                  <a:lnTo>
                    <a:pt x="1511401" y="20777"/>
                  </a:lnTo>
                  <a:lnTo>
                    <a:pt x="1512963" y="20777"/>
                  </a:lnTo>
                  <a:lnTo>
                    <a:pt x="1512963" y="31940"/>
                  </a:lnTo>
                  <a:lnTo>
                    <a:pt x="1514589" y="31940"/>
                  </a:lnTo>
                  <a:lnTo>
                    <a:pt x="1514589" y="33540"/>
                  </a:lnTo>
                  <a:lnTo>
                    <a:pt x="1517802" y="33540"/>
                  </a:lnTo>
                  <a:lnTo>
                    <a:pt x="1517802" y="14363"/>
                  </a:lnTo>
                  <a:close/>
                </a:path>
                <a:path w="1634489" h="2486025">
                  <a:moveTo>
                    <a:pt x="1530565" y="20777"/>
                  </a:moveTo>
                  <a:lnTo>
                    <a:pt x="1528965" y="20777"/>
                  </a:lnTo>
                  <a:lnTo>
                    <a:pt x="1528965" y="19164"/>
                  </a:lnTo>
                  <a:lnTo>
                    <a:pt x="1522615" y="19164"/>
                  </a:lnTo>
                  <a:lnTo>
                    <a:pt x="1520977" y="20777"/>
                  </a:lnTo>
                  <a:lnTo>
                    <a:pt x="1520977" y="23952"/>
                  </a:lnTo>
                  <a:lnTo>
                    <a:pt x="1519389" y="23952"/>
                  </a:lnTo>
                  <a:lnTo>
                    <a:pt x="1519389" y="30353"/>
                  </a:lnTo>
                  <a:lnTo>
                    <a:pt x="1520977" y="30353"/>
                  </a:lnTo>
                  <a:lnTo>
                    <a:pt x="1520977" y="31940"/>
                  </a:lnTo>
                  <a:lnTo>
                    <a:pt x="1522615" y="33540"/>
                  </a:lnTo>
                  <a:lnTo>
                    <a:pt x="1524165" y="35140"/>
                  </a:lnTo>
                  <a:lnTo>
                    <a:pt x="1528965" y="35140"/>
                  </a:lnTo>
                  <a:lnTo>
                    <a:pt x="1528965" y="31940"/>
                  </a:lnTo>
                  <a:lnTo>
                    <a:pt x="1530565" y="31940"/>
                  </a:lnTo>
                  <a:lnTo>
                    <a:pt x="1530565" y="30353"/>
                  </a:lnTo>
                  <a:lnTo>
                    <a:pt x="1528965" y="28752"/>
                  </a:lnTo>
                  <a:lnTo>
                    <a:pt x="1528965" y="30353"/>
                  </a:lnTo>
                  <a:lnTo>
                    <a:pt x="1527378" y="30353"/>
                  </a:lnTo>
                  <a:lnTo>
                    <a:pt x="1527378" y="31940"/>
                  </a:lnTo>
                  <a:lnTo>
                    <a:pt x="1524165" y="31940"/>
                  </a:lnTo>
                  <a:lnTo>
                    <a:pt x="1524165" y="22377"/>
                  </a:lnTo>
                  <a:lnTo>
                    <a:pt x="1527378" y="22377"/>
                  </a:lnTo>
                  <a:lnTo>
                    <a:pt x="1527378" y="23952"/>
                  </a:lnTo>
                  <a:lnTo>
                    <a:pt x="1528965" y="23952"/>
                  </a:lnTo>
                  <a:lnTo>
                    <a:pt x="1528965" y="25565"/>
                  </a:lnTo>
                  <a:lnTo>
                    <a:pt x="1530565" y="25565"/>
                  </a:lnTo>
                  <a:lnTo>
                    <a:pt x="1530565" y="22377"/>
                  </a:lnTo>
                  <a:lnTo>
                    <a:pt x="1530565" y="20777"/>
                  </a:lnTo>
                  <a:close/>
                </a:path>
                <a:path w="1634489" h="2486025">
                  <a:moveTo>
                    <a:pt x="1543342" y="20777"/>
                  </a:moveTo>
                  <a:lnTo>
                    <a:pt x="1541754" y="20777"/>
                  </a:lnTo>
                  <a:lnTo>
                    <a:pt x="1541754" y="19164"/>
                  </a:lnTo>
                  <a:lnTo>
                    <a:pt x="1538541" y="19164"/>
                  </a:lnTo>
                  <a:lnTo>
                    <a:pt x="1538541" y="20777"/>
                  </a:lnTo>
                  <a:lnTo>
                    <a:pt x="1536928" y="20777"/>
                  </a:lnTo>
                  <a:lnTo>
                    <a:pt x="1536928" y="14363"/>
                  </a:lnTo>
                  <a:lnTo>
                    <a:pt x="1533779" y="14363"/>
                  </a:lnTo>
                  <a:lnTo>
                    <a:pt x="1533779" y="35140"/>
                  </a:lnTo>
                  <a:lnTo>
                    <a:pt x="1536928" y="35140"/>
                  </a:lnTo>
                  <a:lnTo>
                    <a:pt x="1536928" y="23952"/>
                  </a:lnTo>
                  <a:lnTo>
                    <a:pt x="1538541" y="23952"/>
                  </a:lnTo>
                  <a:lnTo>
                    <a:pt x="1538541" y="22377"/>
                  </a:lnTo>
                  <a:lnTo>
                    <a:pt x="1540129" y="23952"/>
                  </a:lnTo>
                  <a:lnTo>
                    <a:pt x="1541754" y="23952"/>
                  </a:lnTo>
                  <a:lnTo>
                    <a:pt x="1541754" y="35140"/>
                  </a:lnTo>
                  <a:lnTo>
                    <a:pt x="1543342" y="36741"/>
                  </a:lnTo>
                  <a:lnTo>
                    <a:pt x="1543342" y="20777"/>
                  </a:lnTo>
                  <a:close/>
                </a:path>
                <a:path w="1634489" h="2486025">
                  <a:moveTo>
                    <a:pt x="1559306" y="28752"/>
                  </a:moveTo>
                  <a:lnTo>
                    <a:pt x="1557731" y="27152"/>
                  </a:lnTo>
                  <a:lnTo>
                    <a:pt x="1557731" y="23952"/>
                  </a:lnTo>
                  <a:lnTo>
                    <a:pt x="1556131" y="22377"/>
                  </a:lnTo>
                  <a:lnTo>
                    <a:pt x="1556131" y="20777"/>
                  </a:lnTo>
                  <a:lnTo>
                    <a:pt x="1554518" y="20777"/>
                  </a:lnTo>
                  <a:lnTo>
                    <a:pt x="1554518" y="25565"/>
                  </a:lnTo>
                  <a:lnTo>
                    <a:pt x="1554518" y="33540"/>
                  </a:lnTo>
                  <a:lnTo>
                    <a:pt x="1552930" y="33540"/>
                  </a:lnTo>
                  <a:lnTo>
                    <a:pt x="1551330" y="33540"/>
                  </a:lnTo>
                  <a:lnTo>
                    <a:pt x="1551330" y="31940"/>
                  </a:lnTo>
                  <a:lnTo>
                    <a:pt x="1549717" y="31940"/>
                  </a:lnTo>
                  <a:lnTo>
                    <a:pt x="1549717" y="27152"/>
                  </a:lnTo>
                  <a:lnTo>
                    <a:pt x="1551330" y="27152"/>
                  </a:lnTo>
                  <a:lnTo>
                    <a:pt x="1551330" y="23952"/>
                  </a:lnTo>
                  <a:lnTo>
                    <a:pt x="1552930" y="23952"/>
                  </a:lnTo>
                  <a:lnTo>
                    <a:pt x="1552930" y="25565"/>
                  </a:lnTo>
                  <a:lnTo>
                    <a:pt x="1554518" y="25565"/>
                  </a:lnTo>
                  <a:lnTo>
                    <a:pt x="1554518" y="20777"/>
                  </a:lnTo>
                  <a:lnTo>
                    <a:pt x="1552930" y="20777"/>
                  </a:lnTo>
                  <a:lnTo>
                    <a:pt x="1551330" y="20777"/>
                  </a:lnTo>
                  <a:lnTo>
                    <a:pt x="1551330" y="22377"/>
                  </a:lnTo>
                  <a:lnTo>
                    <a:pt x="1549717" y="22377"/>
                  </a:lnTo>
                  <a:lnTo>
                    <a:pt x="1549717" y="15963"/>
                  </a:lnTo>
                  <a:lnTo>
                    <a:pt x="1546567" y="15963"/>
                  </a:lnTo>
                  <a:lnTo>
                    <a:pt x="1546567" y="36741"/>
                  </a:lnTo>
                  <a:lnTo>
                    <a:pt x="1549717" y="36741"/>
                  </a:lnTo>
                  <a:lnTo>
                    <a:pt x="1549717" y="35140"/>
                  </a:lnTo>
                  <a:lnTo>
                    <a:pt x="1551330" y="35140"/>
                  </a:lnTo>
                  <a:lnTo>
                    <a:pt x="1551330" y="36741"/>
                  </a:lnTo>
                  <a:lnTo>
                    <a:pt x="1552930" y="36741"/>
                  </a:lnTo>
                  <a:lnTo>
                    <a:pt x="1556131" y="36741"/>
                  </a:lnTo>
                  <a:lnTo>
                    <a:pt x="1557731" y="35140"/>
                  </a:lnTo>
                  <a:lnTo>
                    <a:pt x="1557731" y="31940"/>
                  </a:lnTo>
                  <a:lnTo>
                    <a:pt x="1559306" y="31940"/>
                  </a:lnTo>
                  <a:lnTo>
                    <a:pt x="1559306" y="28752"/>
                  </a:lnTo>
                  <a:close/>
                </a:path>
                <a:path w="1634489" h="2486025">
                  <a:moveTo>
                    <a:pt x="1572094" y="25565"/>
                  </a:moveTo>
                  <a:lnTo>
                    <a:pt x="1570469" y="25565"/>
                  </a:lnTo>
                  <a:lnTo>
                    <a:pt x="1570469" y="23952"/>
                  </a:lnTo>
                  <a:lnTo>
                    <a:pt x="1568945" y="23952"/>
                  </a:lnTo>
                  <a:lnTo>
                    <a:pt x="1568945" y="27152"/>
                  </a:lnTo>
                  <a:lnTo>
                    <a:pt x="1568945" y="33540"/>
                  </a:lnTo>
                  <a:lnTo>
                    <a:pt x="1567319" y="33540"/>
                  </a:lnTo>
                  <a:lnTo>
                    <a:pt x="1567319" y="35140"/>
                  </a:lnTo>
                  <a:lnTo>
                    <a:pt x="1565732" y="35140"/>
                  </a:lnTo>
                  <a:lnTo>
                    <a:pt x="1564106" y="35140"/>
                  </a:lnTo>
                  <a:lnTo>
                    <a:pt x="1564106" y="25565"/>
                  </a:lnTo>
                  <a:lnTo>
                    <a:pt x="1565732" y="25565"/>
                  </a:lnTo>
                  <a:lnTo>
                    <a:pt x="1567319" y="25565"/>
                  </a:lnTo>
                  <a:lnTo>
                    <a:pt x="1567319" y="27152"/>
                  </a:lnTo>
                  <a:lnTo>
                    <a:pt x="1568945" y="27152"/>
                  </a:lnTo>
                  <a:lnTo>
                    <a:pt x="1568945" y="23952"/>
                  </a:lnTo>
                  <a:lnTo>
                    <a:pt x="1568945" y="22377"/>
                  </a:lnTo>
                  <a:lnTo>
                    <a:pt x="1565732" y="22377"/>
                  </a:lnTo>
                  <a:lnTo>
                    <a:pt x="1562506" y="22377"/>
                  </a:lnTo>
                  <a:lnTo>
                    <a:pt x="1562506" y="23952"/>
                  </a:lnTo>
                  <a:lnTo>
                    <a:pt x="1560918" y="23952"/>
                  </a:lnTo>
                  <a:lnTo>
                    <a:pt x="1560918" y="35140"/>
                  </a:lnTo>
                  <a:lnTo>
                    <a:pt x="1562506" y="36741"/>
                  </a:lnTo>
                  <a:lnTo>
                    <a:pt x="1564106" y="36741"/>
                  </a:lnTo>
                  <a:lnTo>
                    <a:pt x="1564106" y="38341"/>
                  </a:lnTo>
                  <a:lnTo>
                    <a:pt x="1565732" y="38341"/>
                  </a:lnTo>
                  <a:lnTo>
                    <a:pt x="1570469" y="38341"/>
                  </a:lnTo>
                  <a:lnTo>
                    <a:pt x="1570469" y="36741"/>
                  </a:lnTo>
                  <a:lnTo>
                    <a:pt x="1572094" y="35140"/>
                  </a:lnTo>
                  <a:lnTo>
                    <a:pt x="1572094" y="25565"/>
                  </a:lnTo>
                  <a:close/>
                </a:path>
                <a:path w="1634489" h="2486025">
                  <a:moveTo>
                    <a:pt x="1584883" y="27152"/>
                  </a:moveTo>
                  <a:lnTo>
                    <a:pt x="1583258" y="27152"/>
                  </a:lnTo>
                  <a:lnTo>
                    <a:pt x="1583258" y="25565"/>
                  </a:lnTo>
                  <a:lnTo>
                    <a:pt x="1581696" y="23952"/>
                  </a:lnTo>
                  <a:lnTo>
                    <a:pt x="1581696" y="31940"/>
                  </a:lnTo>
                  <a:lnTo>
                    <a:pt x="1581696" y="33540"/>
                  </a:lnTo>
                  <a:lnTo>
                    <a:pt x="1580121" y="35140"/>
                  </a:lnTo>
                  <a:lnTo>
                    <a:pt x="1580121" y="36741"/>
                  </a:lnTo>
                  <a:lnTo>
                    <a:pt x="1578521" y="36741"/>
                  </a:lnTo>
                  <a:lnTo>
                    <a:pt x="1576895" y="36741"/>
                  </a:lnTo>
                  <a:lnTo>
                    <a:pt x="1576895" y="31940"/>
                  </a:lnTo>
                  <a:lnTo>
                    <a:pt x="1578521" y="31940"/>
                  </a:lnTo>
                  <a:lnTo>
                    <a:pt x="1581696" y="31940"/>
                  </a:lnTo>
                  <a:lnTo>
                    <a:pt x="1581696" y="23952"/>
                  </a:lnTo>
                  <a:lnTo>
                    <a:pt x="1578521" y="23952"/>
                  </a:lnTo>
                  <a:lnTo>
                    <a:pt x="1575308" y="23952"/>
                  </a:lnTo>
                  <a:lnTo>
                    <a:pt x="1575308" y="25565"/>
                  </a:lnTo>
                  <a:lnTo>
                    <a:pt x="1573682" y="27152"/>
                  </a:lnTo>
                  <a:lnTo>
                    <a:pt x="1573682" y="28752"/>
                  </a:lnTo>
                  <a:lnTo>
                    <a:pt x="1576895" y="28752"/>
                  </a:lnTo>
                  <a:lnTo>
                    <a:pt x="1576895" y="27152"/>
                  </a:lnTo>
                  <a:lnTo>
                    <a:pt x="1578521" y="27152"/>
                  </a:lnTo>
                  <a:lnTo>
                    <a:pt x="1580121" y="27152"/>
                  </a:lnTo>
                  <a:lnTo>
                    <a:pt x="1580121" y="30353"/>
                  </a:lnTo>
                  <a:lnTo>
                    <a:pt x="1578521" y="30353"/>
                  </a:lnTo>
                  <a:lnTo>
                    <a:pt x="1575308" y="30353"/>
                  </a:lnTo>
                  <a:lnTo>
                    <a:pt x="1575308" y="31940"/>
                  </a:lnTo>
                  <a:lnTo>
                    <a:pt x="1573682" y="31940"/>
                  </a:lnTo>
                  <a:lnTo>
                    <a:pt x="1573682" y="36741"/>
                  </a:lnTo>
                  <a:lnTo>
                    <a:pt x="1575308" y="38341"/>
                  </a:lnTo>
                  <a:lnTo>
                    <a:pt x="1575308" y="39928"/>
                  </a:lnTo>
                  <a:lnTo>
                    <a:pt x="1578521" y="39928"/>
                  </a:lnTo>
                  <a:lnTo>
                    <a:pt x="1580121" y="38341"/>
                  </a:lnTo>
                  <a:lnTo>
                    <a:pt x="1581696" y="38341"/>
                  </a:lnTo>
                  <a:lnTo>
                    <a:pt x="1581696" y="39928"/>
                  </a:lnTo>
                  <a:lnTo>
                    <a:pt x="1584883" y="39928"/>
                  </a:lnTo>
                  <a:lnTo>
                    <a:pt x="1584883" y="38341"/>
                  </a:lnTo>
                  <a:lnTo>
                    <a:pt x="1584883" y="27152"/>
                  </a:lnTo>
                  <a:close/>
                </a:path>
                <a:path w="1634489" h="2486025">
                  <a:moveTo>
                    <a:pt x="1592910" y="23952"/>
                  </a:moveTo>
                  <a:lnTo>
                    <a:pt x="1591297" y="23952"/>
                  </a:lnTo>
                  <a:lnTo>
                    <a:pt x="1591297" y="25565"/>
                  </a:lnTo>
                  <a:lnTo>
                    <a:pt x="1589697" y="25565"/>
                  </a:lnTo>
                  <a:lnTo>
                    <a:pt x="1589697" y="23952"/>
                  </a:lnTo>
                  <a:lnTo>
                    <a:pt x="1586496" y="23952"/>
                  </a:lnTo>
                  <a:lnTo>
                    <a:pt x="1586496" y="39928"/>
                  </a:lnTo>
                  <a:lnTo>
                    <a:pt x="1589697" y="39928"/>
                  </a:lnTo>
                  <a:lnTo>
                    <a:pt x="1589697" y="30353"/>
                  </a:lnTo>
                  <a:lnTo>
                    <a:pt x="1591297" y="28752"/>
                  </a:lnTo>
                  <a:lnTo>
                    <a:pt x="1592910" y="28752"/>
                  </a:lnTo>
                  <a:lnTo>
                    <a:pt x="1592910" y="27152"/>
                  </a:lnTo>
                  <a:lnTo>
                    <a:pt x="1592910" y="23952"/>
                  </a:lnTo>
                  <a:close/>
                </a:path>
                <a:path w="1634489" h="2486025">
                  <a:moveTo>
                    <a:pt x="1605635" y="20777"/>
                  </a:moveTo>
                  <a:lnTo>
                    <a:pt x="1602486" y="20777"/>
                  </a:lnTo>
                  <a:lnTo>
                    <a:pt x="1602486" y="27152"/>
                  </a:lnTo>
                  <a:lnTo>
                    <a:pt x="1602486" y="30353"/>
                  </a:lnTo>
                  <a:lnTo>
                    <a:pt x="1602486" y="38341"/>
                  </a:lnTo>
                  <a:lnTo>
                    <a:pt x="1600860" y="38341"/>
                  </a:lnTo>
                  <a:lnTo>
                    <a:pt x="1599272" y="38341"/>
                  </a:lnTo>
                  <a:lnTo>
                    <a:pt x="1599272" y="35140"/>
                  </a:lnTo>
                  <a:lnTo>
                    <a:pt x="1597647" y="35140"/>
                  </a:lnTo>
                  <a:lnTo>
                    <a:pt x="1597647" y="31940"/>
                  </a:lnTo>
                  <a:lnTo>
                    <a:pt x="1599272" y="30353"/>
                  </a:lnTo>
                  <a:lnTo>
                    <a:pt x="1599272" y="28752"/>
                  </a:lnTo>
                  <a:lnTo>
                    <a:pt x="1600860" y="28752"/>
                  </a:lnTo>
                  <a:lnTo>
                    <a:pt x="1600860" y="30353"/>
                  </a:lnTo>
                  <a:lnTo>
                    <a:pt x="1602486" y="30353"/>
                  </a:lnTo>
                  <a:lnTo>
                    <a:pt x="1602486" y="27152"/>
                  </a:lnTo>
                  <a:lnTo>
                    <a:pt x="1600860" y="25565"/>
                  </a:lnTo>
                  <a:lnTo>
                    <a:pt x="1596059" y="25565"/>
                  </a:lnTo>
                  <a:lnTo>
                    <a:pt x="1596059" y="28752"/>
                  </a:lnTo>
                  <a:lnTo>
                    <a:pt x="1594472" y="28752"/>
                  </a:lnTo>
                  <a:lnTo>
                    <a:pt x="1594472" y="36741"/>
                  </a:lnTo>
                  <a:lnTo>
                    <a:pt x="1596059" y="38341"/>
                  </a:lnTo>
                  <a:lnTo>
                    <a:pt x="1596059" y="39928"/>
                  </a:lnTo>
                  <a:lnTo>
                    <a:pt x="1597647" y="39928"/>
                  </a:lnTo>
                  <a:lnTo>
                    <a:pt x="1597647" y="41516"/>
                  </a:lnTo>
                  <a:lnTo>
                    <a:pt x="1600860" y="41516"/>
                  </a:lnTo>
                  <a:lnTo>
                    <a:pt x="1602486" y="41516"/>
                  </a:lnTo>
                  <a:lnTo>
                    <a:pt x="1605635" y="41516"/>
                  </a:lnTo>
                  <a:lnTo>
                    <a:pt x="1605635" y="39928"/>
                  </a:lnTo>
                  <a:lnTo>
                    <a:pt x="1605635" y="28752"/>
                  </a:lnTo>
                  <a:lnTo>
                    <a:pt x="1605635" y="20777"/>
                  </a:lnTo>
                  <a:close/>
                </a:path>
                <a:path w="1634489" h="2486025">
                  <a:moveTo>
                    <a:pt x="1634388" y="1966722"/>
                  </a:moveTo>
                  <a:lnTo>
                    <a:pt x="950595" y="2156828"/>
                  </a:lnTo>
                  <a:lnTo>
                    <a:pt x="950595" y="2212746"/>
                  </a:lnTo>
                  <a:lnTo>
                    <a:pt x="1634388" y="2017839"/>
                  </a:lnTo>
                  <a:lnTo>
                    <a:pt x="1634388" y="19667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4769053" y="8682697"/>
              <a:ext cx="294005" cy="249554"/>
            </a:xfrm>
            <a:custGeom>
              <a:avLst/>
              <a:gdLst/>
              <a:ahLst/>
              <a:cxnLst/>
              <a:rect l="l" t="t" r="r" b="b"/>
              <a:pathLst>
                <a:path w="294004" h="249554">
                  <a:moveTo>
                    <a:pt x="11188" y="233260"/>
                  </a:moveTo>
                  <a:lnTo>
                    <a:pt x="0" y="236448"/>
                  </a:lnTo>
                  <a:lnTo>
                    <a:pt x="0" y="249250"/>
                  </a:lnTo>
                  <a:lnTo>
                    <a:pt x="11188" y="246024"/>
                  </a:lnTo>
                  <a:lnTo>
                    <a:pt x="11188" y="233260"/>
                  </a:lnTo>
                  <a:close/>
                </a:path>
                <a:path w="294004" h="249554">
                  <a:moveTo>
                    <a:pt x="11188" y="134200"/>
                  </a:moveTo>
                  <a:lnTo>
                    <a:pt x="0" y="137388"/>
                  </a:lnTo>
                  <a:lnTo>
                    <a:pt x="0" y="150152"/>
                  </a:lnTo>
                  <a:lnTo>
                    <a:pt x="11188" y="146977"/>
                  </a:lnTo>
                  <a:lnTo>
                    <a:pt x="11188" y="134200"/>
                  </a:lnTo>
                  <a:close/>
                </a:path>
                <a:path w="294004" h="249554">
                  <a:moveTo>
                    <a:pt x="25565" y="131025"/>
                  </a:moveTo>
                  <a:lnTo>
                    <a:pt x="14401" y="134200"/>
                  </a:lnTo>
                  <a:lnTo>
                    <a:pt x="14401" y="145364"/>
                  </a:lnTo>
                  <a:lnTo>
                    <a:pt x="25565" y="142176"/>
                  </a:lnTo>
                  <a:lnTo>
                    <a:pt x="25565" y="131025"/>
                  </a:lnTo>
                  <a:close/>
                </a:path>
                <a:path w="294004" h="249554">
                  <a:moveTo>
                    <a:pt x="39954" y="127800"/>
                  </a:moveTo>
                  <a:lnTo>
                    <a:pt x="28778" y="129400"/>
                  </a:lnTo>
                  <a:lnTo>
                    <a:pt x="28778" y="142176"/>
                  </a:lnTo>
                  <a:lnTo>
                    <a:pt x="39954" y="138976"/>
                  </a:lnTo>
                  <a:lnTo>
                    <a:pt x="39954" y="127800"/>
                  </a:lnTo>
                  <a:close/>
                </a:path>
                <a:path w="294004" h="249554">
                  <a:moveTo>
                    <a:pt x="55918" y="124587"/>
                  </a:moveTo>
                  <a:lnTo>
                    <a:pt x="44754" y="127800"/>
                  </a:lnTo>
                  <a:lnTo>
                    <a:pt x="44754" y="137388"/>
                  </a:lnTo>
                  <a:lnTo>
                    <a:pt x="55918" y="135775"/>
                  </a:lnTo>
                  <a:lnTo>
                    <a:pt x="55918" y="124587"/>
                  </a:lnTo>
                  <a:close/>
                </a:path>
                <a:path w="294004" h="249554">
                  <a:moveTo>
                    <a:pt x="70281" y="121399"/>
                  </a:moveTo>
                  <a:lnTo>
                    <a:pt x="59105" y="122999"/>
                  </a:lnTo>
                  <a:lnTo>
                    <a:pt x="59105" y="134200"/>
                  </a:lnTo>
                  <a:lnTo>
                    <a:pt x="70281" y="131025"/>
                  </a:lnTo>
                  <a:lnTo>
                    <a:pt x="70281" y="121399"/>
                  </a:lnTo>
                  <a:close/>
                </a:path>
                <a:path w="294004" h="249554">
                  <a:moveTo>
                    <a:pt x="84696" y="116624"/>
                  </a:moveTo>
                  <a:lnTo>
                    <a:pt x="73507" y="119824"/>
                  </a:lnTo>
                  <a:lnTo>
                    <a:pt x="73507" y="131025"/>
                  </a:lnTo>
                  <a:lnTo>
                    <a:pt x="84696" y="127800"/>
                  </a:lnTo>
                  <a:lnTo>
                    <a:pt x="84696" y="116624"/>
                  </a:lnTo>
                  <a:close/>
                </a:path>
                <a:path w="294004" h="249554">
                  <a:moveTo>
                    <a:pt x="99085" y="113411"/>
                  </a:moveTo>
                  <a:lnTo>
                    <a:pt x="87884" y="116624"/>
                  </a:lnTo>
                  <a:lnTo>
                    <a:pt x="87884" y="127800"/>
                  </a:lnTo>
                  <a:lnTo>
                    <a:pt x="99085" y="126187"/>
                  </a:lnTo>
                  <a:lnTo>
                    <a:pt x="99085" y="113411"/>
                  </a:lnTo>
                  <a:close/>
                </a:path>
                <a:path w="294004" h="249554">
                  <a:moveTo>
                    <a:pt x="113474" y="110236"/>
                  </a:moveTo>
                  <a:lnTo>
                    <a:pt x="102273" y="111823"/>
                  </a:lnTo>
                  <a:lnTo>
                    <a:pt x="102273" y="124587"/>
                  </a:lnTo>
                  <a:lnTo>
                    <a:pt x="113474" y="121399"/>
                  </a:lnTo>
                  <a:lnTo>
                    <a:pt x="113474" y="110236"/>
                  </a:lnTo>
                  <a:close/>
                </a:path>
                <a:path w="294004" h="249554">
                  <a:moveTo>
                    <a:pt x="127825" y="105448"/>
                  </a:moveTo>
                  <a:lnTo>
                    <a:pt x="116636" y="108623"/>
                  </a:lnTo>
                  <a:lnTo>
                    <a:pt x="116636" y="121399"/>
                  </a:lnTo>
                  <a:lnTo>
                    <a:pt x="127825" y="118211"/>
                  </a:lnTo>
                  <a:lnTo>
                    <a:pt x="127825" y="105448"/>
                  </a:lnTo>
                  <a:close/>
                </a:path>
                <a:path w="294004" h="249554">
                  <a:moveTo>
                    <a:pt x="142201" y="102235"/>
                  </a:moveTo>
                  <a:lnTo>
                    <a:pt x="131000" y="103835"/>
                  </a:lnTo>
                  <a:lnTo>
                    <a:pt x="131000" y="116624"/>
                  </a:lnTo>
                  <a:lnTo>
                    <a:pt x="142201" y="114998"/>
                  </a:lnTo>
                  <a:lnTo>
                    <a:pt x="142201" y="102235"/>
                  </a:lnTo>
                  <a:close/>
                </a:path>
                <a:path w="294004" h="249554">
                  <a:moveTo>
                    <a:pt x="170967" y="172542"/>
                  </a:moveTo>
                  <a:lnTo>
                    <a:pt x="159791" y="175729"/>
                  </a:lnTo>
                  <a:lnTo>
                    <a:pt x="159791" y="188506"/>
                  </a:lnTo>
                  <a:lnTo>
                    <a:pt x="170967" y="185305"/>
                  </a:lnTo>
                  <a:lnTo>
                    <a:pt x="170967" y="172542"/>
                  </a:lnTo>
                  <a:close/>
                </a:path>
                <a:path w="294004" h="249554">
                  <a:moveTo>
                    <a:pt x="170967" y="156552"/>
                  </a:moveTo>
                  <a:lnTo>
                    <a:pt x="159791" y="159727"/>
                  </a:lnTo>
                  <a:lnTo>
                    <a:pt x="159791" y="172542"/>
                  </a:lnTo>
                  <a:lnTo>
                    <a:pt x="170967" y="169354"/>
                  </a:lnTo>
                  <a:lnTo>
                    <a:pt x="170967" y="156552"/>
                  </a:lnTo>
                  <a:close/>
                </a:path>
                <a:path w="294004" h="249554">
                  <a:moveTo>
                    <a:pt x="170967" y="78257"/>
                  </a:moveTo>
                  <a:lnTo>
                    <a:pt x="159791" y="81470"/>
                  </a:lnTo>
                  <a:lnTo>
                    <a:pt x="159791" y="92659"/>
                  </a:lnTo>
                  <a:lnTo>
                    <a:pt x="170967" y="91046"/>
                  </a:lnTo>
                  <a:lnTo>
                    <a:pt x="170967" y="78257"/>
                  </a:lnTo>
                  <a:close/>
                </a:path>
                <a:path w="294004" h="249554">
                  <a:moveTo>
                    <a:pt x="170967" y="62293"/>
                  </a:moveTo>
                  <a:lnTo>
                    <a:pt x="159791" y="65468"/>
                  </a:lnTo>
                  <a:lnTo>
                    <a:pt x="159791" y="78257"/>
                  </a:lnTo>
                  <a:lnTo>
                    <a:pt x="170967" y="75082"/>
                  </a:lnTo>
                  <a:lnTo>
                    <a:pt x="170967" y="62293"/>
                  </a:lnTo>
                  <a:close/>
                </a:path>
                <a:path w="294004" h="249554">
                  <a:moveTo>
                    <a:pt x="170967" y="46316"/>
                  </a:moveTo>
                  <a:lnTo>
                    <a:pt x="159791" y="49530"/>
                  </a:lnTo>
                  <a:lnTo>
                    <a:pt x="159791" y="60718"/>
                  </a:lnTo>
                  <a:lnTo>
                    <a:pt x="170967" y="59118"/>
                  </a:lnTo>
                  <a:lnTo>
                    <a:pt x="170967" y="46316"/>
                  </a:lnTo>
                  <a:close/>
                </a:path>
                <a:path w="294004" h="249554">
                  <a:moveTo>
                    <a:pt x="170967" y="30327"/>
                  </a:moveTo>
                  <a:lnTo>
                    <a:pt x="159791" y="33528"/>
                  </a:lnTo>
                  <a:lnTo>
                    <a:pt x="159791" y="46316"/>
                  </a:lnTo>
                  <a:lnTo>
                    <a:pt x="170967" y="43116"/>
                  </a:lnTo>
                  <a:lnTo>
                    <a:pt x="170967" y="30327"/>
                  </a:lnTo>
                  <a:close/>
                </a:path>
                <a:path w="294004" h="249554">
                  <a:moveTo>
                    <a:pt x="185331" y="169354"/>
                  </a:moveTo>
                  <a:lnTo>
                    <a:pt x="174167" y="172542"/>
                  </a:lnTo>
                  <a:lnTo>
                    <a:pt x="174167" y="183705"/>
                  </a:lnTo>
                  <a:lnTo>
                    <a:pt x="185331" y="182130"/>
                  </a:lnTo>
                  <a:lnTo>
                    <a:pt x="185331" y="169354"/>
                  </a:lnTo>
                  <a:close/>
                </a:path>
                <a:path w="294004" h="249554">
                  <a:moveTo>
                    <a:pt x="185331" y="153365"/>
                  </a:moveTo>
                  <a:lnTo>
                    <a:pt x="174167" y="156552"/>
                  </a:lnTo>
                  <a:lnTo>
                    <a:pt x="174167" y="169354"/>
                  </a:lnTo>
                  <a:lnTo>
                    <a:pt x="185331" y="166141"/>
                  </a:lnTo>
                  <a:lnTo>
                    <a:pt x="185331" y="153365"/>
                  </a:lnTo>
                  <a:close/>
                </a:path>
                <a:path w="294004" h="249554">
                  <a:moveTo>
                    <a:pt x="185331" y="75082"/>
                  </a:moveTo>
                  <a:lnTo>
                    <a:pt x="174167" y="78257"/>
                  </a:lnTo>
                  <a:lnTo>
                    <a:pt x="174167" y="89433"/>
                  </a:lnTo>
                  <a:lnTo>
                    <a:pt x="185331" y="87858"/>
                  </a:lnTo>
                  <a:lnTo>
                    <a:pt x="185331" y="75082"/>
                  </a:lnTo>
                  <a:close/>
                </a:path>
                <a:path w="294004" h="249554">
                  <a:moveTo>
                    <a:pt x="185331" y="59118"/>
                  </a:moveTo>
                  <a:lnTo>
                    <a:pt x="174167" y="62293"/>
                  </a:lnTo>
                  <a:lnTo>
                    <a:pt x="174167" y="73482"/>
                  </a:lnTo>
                  <a:lnTo>
                    <a:pt x="185331" y="70294"/>
                  </a:lnTo>
                  <a:lnTo>
                    <a:pt x="185331" y="59118"/>
                  </a:lnTo>
                  <a:close/>
                </a:path>
                <a:path w="294004" h="249554">
                  <a:moveTo>
                    <a:pt x="185331" y="43116"/>
                  </a:moveTo>
                  <a:lnTo>
                    <a:pt x="174167" y="46316"/>
                  </a:lnTo>
                  <a:lnTo>
                    <a:pt x="174167" y="57492"/>
                  </a:lnTo>
                  <a:lnTo>
                    <a:pt x="185331" y="55905"/>
                  </a:lnTo>
                  <a:lnTo>
                    <a:pt x="185331" y="43116"/>
                  </a:lnTo>
                  <a:close/>
                </a:path>
                <a:path w="294004" h="249554">
                  <a:moveTo>
                    <a:pt x="185331" y="27139"/>
                  </a:moveTo>
                  <a:lnTo>
                    <a:pt x="174167" y="30327"/>
                  </a:lnTo>
                  <a:lnTo>
                    <a:pt x="174167" y="41516"/>
                  </a:lnTo>
                  <a:lnTo>
                    <a:pt x="185331" y="38328"/>
                  </a:lnTo>
                  <a:lnTo>
                    <a:pt x="185331" y="27139"/>
                  </a:lnTo>
                  <a:close/>
                </a:path>
                <a:path w="294004" h="249554">
                  <a:moveTo>
                    <a:pt x="198120" y="166141"/>
                  </a:moveTo>
                  <a:lnTo>
                    <a:pt x="188518" y="169354"/>
                  </a:lnTo>
                  <a:lnTo>
                    <a:pt x="188518" y="180517"/>
                  </a:lnTo>
                  <a:lnTo>
                    <a:pt x="198120" y="177317"/>
                  </a:lnTo>
                  <a:lnTo>
                    <a:pt x="198120" y="166141"/>
                  </a:lnTo>
                  <a:close/>
                </a:path>
                <a:path w="294004" h="249554">
                  <a:moveTo>
                    <a:pt x="198120" y="148564"/>
                  </a:moveTo>
                  <a:lnTo>
                    <a:pt x="188518" y="151765"/>
                  </a:lnTo>
                  <a:lnTo>
                    <a:pt x="188518" y="164553"/>
                  </a:lnTo>
                  <a:lnTo>
                    <a:pt x="198120" y="161340"/>
                  </a:lnTo>
                  <a:lnTo>
                    <a:pt x="198120" y="148564"/>
                  </a:lnTo>
                  <a:close/>
                </a:path>
                <a:path w="294004" h="249554">
                  <a:moveTo>
                    <a:pt x="198120" y="71894"/>
                  </a:moveTo>
                  <a:lnTo>
                    <a:pt x="188518" y="73482"/>
                  </a:lnTo>
                  <a:lnTo>
                    <a:pt x="188518" y="86258"/>
                  </a:lnTo>
                  <a:lnTo>
                    <a:pt x="198120" y="83070"/>
                  </a:lnTo>
                  <a:lnTo>
                    <a:pt x="198120" y="71894"/>
                  </a:lnTo>
                  <a:close/>
                </a:path>
                <a:path w="294004" h="249554">
                  <a:moveTo>
                    <a:pt x="198120" y="55905"/>
                  </a:moveTo>
                  <a:lnTo>
                    <a:pt x="188518" y="57492"/>
                  </a:lnTo>
                  <a:lnTo>
                    <a:pt x="188518" y="70294"/>
                  </a:lnTo>
                  <a:lnTo>
                    <a:pt x="198120" y="67081"/>
                  </a:lnTo>
                  <a:lnTo>
                    <a:pt x="198120" y="55905"/>
                  </a:lnTo>
                  <a:close/>
                </a:path>
                <a:path w="294004" h="249554">
                  <a:moveTo>
                    <a:pt x="198120" y="39928"/>
                  </a:moveTo>
                  <a:lnTo>
                    <a:pt x="188518" y="41516"/>
                  </a:lnTo>
                  <a:lnTo>
                    <a:pt x="188518" y="54305"/>
                  </a:lnTo>
                  <a:lnTo>
                    <a:pt x="198120" y="51104"/>
                  </a:lnTo>
                  <a:lnTo>
                    <a:pt x="198120" y="39928"/>
                  </a:lnTo>
                  <a:close/>
                </a:path>
                <a:path w="294004" h="249554">
                  <a:moveTo>
                    <a:pt x="198120" y="23964"/>
                  </a:moveTo>
                  <a:lnTo>
                    <a:pt x="188518" y="25565"/>
                  </a:lnTo>
                  <a:lnTo>
                    <a:pt x="188518" y="38328"/>
                  </a:lnTo>
                  <a:lnTo>
                    <a:pt x="198120" y="35153"/>
                  </a:lnTo>
                  <a:lnTo>
                    <a:pt x="198120" y="23964"/>
                  </a:lnTo>
                  <a:close/>
                </a:path>
                <a:path w="294004" h="249554">
                  <a:moveTo>
                    <a:pt x="212496" y="161340"/>
                  </a:moveTo>
                  <a:lnTo>
                    <a:pt x="201320" y="164553"/>
                  </a:lnTo>
                  <a:lnTo>
                    <a:pt x="201320" y="177317"/>
                  </a:lnTo>
                  <a:lnTo>
                    <a:pt x="212496" y="174129"/>
                  </a:lnTo>
                  <a:lnTo>
                    <a:pt x="212496" y="161340"/>
                  </a:lnTo>
                  <a:close/>
                </a:path>
                <a:path w="294004" h="249554">
                  <a:moveTo>
                    <a:pt x="212496" y="145364"/>
                  </a:moveTo>
                  <a:lnTo>
                    <a:pt x="201320" y="148564"/>
                  </a:lnTo>
                  <a:lnTo>
                    <a:pt x="201320" y="161340"/>
                  </a:lnTo>
                  <a:lnTo>
                    <a:pt x="212496" y="158165"/>
                  </a:lnTo>
                  <a:lnTo>
                    <a:pt x="212496" y="145364"/>
                  </a:lnTo>
                  <a:close/>
                </a:path>
                <a:path w="294004" h="249554">
                  <a:moveTo>
                    <a:pt x="212496" y="68681"/>
                  </a:moveTo>
                  <a:lnTo>
                    <a:pt x="201320" y="70294"/>
                  </a:lnTo>
                  <a:lnTo>
                    <a:pt x="201320" y="83070"/>
                  </a:lnTo>
                  <a:lnTo>
                    <a:pt x="212496" y="79883"/>
                  </a:lnTo>
                  <a:lnTo>
                    <a:pt x="212496" y="68681"/>
                  </a:lnTo>
                  <a:close/>
                </a:path>
                <a:path w="294004" h="249554">
                  <a:moveTo>
                    <a:pt x="212496" y="52705"/>
                  </a:moveTo>
                  <a:lnTo>
                    <a:pt x="201320" y="54305"/>
                  </a:lnTo>
                  <a:lnTo>
                    <a:pt x="201320" y="67081"/>
                  </a:lnTo>
                  <a:lnTo>
                    <a:pt x="212496" y="63893"/>
                  </a:lnTo>
                  <a:lnTo>
                    <a:pt x="212496" y="52705"/>
                  </a:lnTo>
                  <a:close/>
                </a:path>
                <a:path w="294004" h="249554">
                  <a:moveTo>
                    <a:pt x="212496" y="35153"/>
                  </a:moveTo>
                  <a:lnTo>
                    <a:pt x="201320" y="38328"/>
                  </a:lnTo>
                  <a:lnTo>
                    <a:pt x="201320" y="51104"/>
                  </a:lnTo>
                  <a:lnTo>
                    <a:pt x="212496" y="47917"/>
                  </a:lnTo>
                  <a:lnTo>
                    <a:pt x="212496" y="35153"/>
                  </a:lnTo>
                  <a:close/>
                </a:path>
                <a:path w="294004" h="249554">
                  <a:moveTo>
                    <a:pt x="212496" y="20764"/>
                  </a:moveTo>
                  <a:lnTo>
                    <a:pt x="201320" y="22352"/>
                  </a:lnTo>
                  <a:lnTo>
                    <a:pt x="201320" y="35153"/>
                  </a:lnTo>
                  <a:lnTo>
                    <a:pt x="212496" y="31915"/>
                  </a:lnTo>
                  <a:lnTo>
                    <a:pt x="212496" y="20764"/>
                  </a:lnTo>
                  <a:close/>
                </a:path>
                <a:path w="294004" h="249554">
                  <a:moveTo>
                    <a:pt x="226872" y="158165"/>
                  </a:moveTo>
                  <a:lnTo>
                    <a:pt x="215684" y="161340"/>
                  </a:lnTo>
                  <a:lnTo>
                    <a:pt x="215684" y="172542"/>
                  </a:lnTo>
                  <a:lnTo>
                    <a:pt x="226872" y="170929"/>
                  </a:lnTo>
                  <a:lnTo>
                    <a:pt x="226872" y="158165"/>
                  </a:lnTo>
                  <a:close/>
                </a:path>
                <a:path w="294004" h="249554">
                  <a:moveTo>
                    <a:pt x="226872" y="142176"/>
                  </a:moveTo>
                  <a:lnTo>
                    <a:pt x="215684" y="145364"/>
                  </a:lnTo>
                  <a:lnTo>
                    <a:pt x="215684" y="156552"/>
                  </a:lnTo>
                  <a:lnTo>
                    <a:pt x="226872" y="153365"/>
                  </a:lnTo>
                  <a:lnTo>
                    <a:pt x="226872" y="142176"/>
                  </a:lnTo>
                  <a:close/>
                </a:path>
                <a:path w="294004" h="249554">
                  <a:moveTo>
                    <a:pt x="226872" y="63893"/>
                  </a:moveTo>
                  <a:lnTo>
                    <a:pt x="215684" y="67081"/>
                  </a:lnTo>
                  <a:lnTo>
                    <a:pt x="215684" y="79883"/>
                  </a:lnTo>
                  <a:lnTo>
                    <a:pt x="226872" y="76669"/>
                  </a:lnTo>
                  <a:lnTo>
                    <a:pt x="226872" y="63893"/>
                  </a:lnTo>
                  <a:close/>
                </a:path>
                <a:path w="294004" h="249554">
                  <a:moveTo>
                    <a:pt x="226872" y="47917"/>
                  </a:moveTo>
                  <a:lnTo>
                    <a:pt x="215684" y="51104"/>
                  </a:lnTo>
                  <a:lnTo>
                    <a:pt x="215684" y="63893"/>
                  </a:lnTo>
                  <a:lnTo>
                    <a:pt x="226872" y="60718"/>
                  </a:lnTo>
                  <a:lnTo>
                    <a:pt x="226872" y="47917"/>
                  </a:lnTo>
                  <a:close/>
                </a:path>
                <a:path w="294004" h="249554">
                  <a:moveTo>
                    <a:pt x="226872" y="33528"/>
                  </a:moveTo>
                  <a:lnTo>
                    <a:pt x="215684" y="35153"/>
                  </a:lnTo>
                  <a:lnTo>
                    <a:pt x="215684" y="46316"/>
                  </a:lnTo>
                  <a:lnTo>
                    <a:pt x="226872" y="44716"/>
                  </a:lnTo>
                  <a:lnTo>
                    <a:pt x="226872" y="33528"/>
                  </a:lnTo>
                  <a:close/>
                </a:path>
                <a:path w="294004" h="249554">
                  <a:moveTo>
                    <a:pt x="226872" y="15976"/>
                  </a:moveTo>
                  <a:lnTo>
                    <a:pt x="215684" y="19164"/>
                  </a:lnTo>
                  <a:lnTo>
                    <a:pt x="215684" y="31915"/>
                  </a:lnTo>
                  <a:lnTo>
                    <a:pt x="226872" y="28740"/>
                  </a:lnTo>
                  <a:lnTo>
                    <a:pt x="226872" y="15976"/>
                  </a:lnTo>
                  <a:close/>
                </a:path>
                <a:path w="294004" h="249554">
                  <a:moveTo>
                    <a:pt x="239649" y="154952"/>
                  </a:moveTo>
                  <a:lnTo>
                    <a:pt x="230111" y="156552"/>
                  </a:lnTo>
                  <a:lnTo>
                    <a:pt x="230111" y="169354"/>
                  </a:lnTo>
                  <a:lnTo>
                    <a:pt x="239649" y="166141"/>
                  </a:lnTo>
                  <a:lnTo>
                    <a:pt x="239649" y="154952"/>
                  </a:lnTo>
                  <a:close/>
                </a:path>
                <a:path w="294004" h="249554">
                  <a:moveTo>
                    <a:pt x="239649" y="137388"/>
                  </a:moveTo>
                  <a:lnTo>
                    <a:pt x="230111" y="140589"/>
                  </a:lnTo>
                  <a:lnTo>
                    <a:pt x="230111" y="153365"/>
                  </a:lnTo>
                  <a:lnTo>
                    <a:pt x="239649" y="150152"/>
                  </a:lnTo>
                  <a:lnTo>
                    <a:pt x="239649" y="137388"/>
                  </a:lnTo>
                  <a:close/>
                </a:path>
                <a:path w="294004" h="249554">
                  <a:moveTo>
                    <a:pt x="239649" y="60718"/>
                  </a:moveTo>
                  <a:lnTo>
                    <a:pt x="230111" y="63893"/>
                  </a:lnTo>
                  <a:lnTo>
                    <a:pt x="230111" y="75082"/>
                  </a:lnTo>
                  <a:lnTo>
                    <a:pt x="239649" y="71894"/>
                  </a:lnTo>
                  <a:lnTo>
                    <a:pt x="239649" y="60718"/>
                  </a:lnTo>
                  <a:close/>
                </a:path>
                <a:path w="294004" h="249554">
                  <a:moveTo>
                    <a:pt x="239649" y="44716"/>
                  </a:moveTo>
                  <a:lnTo>
                    <a:pt x="230111" y="47917"/>
                  </a:lnTo>
                  <a:lnTo>
                    <a:pt x="230111" y="59118"/>
                  </a:lnTo>
                  <a:lnTo>
                    <a:pt x="239649" y="57492"/>
                  </a:lnTo>
                  <a:lnTo>
                    <a:pt x="239649" y="44716"/>
                  </a:lnTo>
                  <a:close/>
                </a:path>
                <a:path w="294004" h="249554">
                  <a:moveTo>
                    <a:pt x="239649" y="28740"/>
                  </a:moveTo>
                  <a:lnTo>
                    <a:pt x="230111" y="31915"/>
                  </a:lnTo>
                  <a:lnTo>
                    <a:pt x="230111" y="44716"/>
                  </a:lnTo>
                  <a:lnTo>
                    <a:pt x="239649" y="41516"/>
                  </a:lnTo>
                  <a:lnTo>
                    <a:pt x="239649" y="28740"/>
                  </a:lnTo>
                  <a:close/>
                </a:path>
                <a:path w="294004" h="249554">
                  <a:moveTo>
                    <a:pt x="239649" y="12788"/>
                  </a:moveTo>
                  <a:lnTo>
                    <a:pt x="230111" y="15976"/>
                  </a:lnTo>
                  <a:lnTo>
                    <a:pt x="230111" y="27139"/>
                  </a:lnTo>
                  <a:lnTo>
                    <a:pt x="239649" y="25565"/>
                  </a:lnTo>
                  <a:lnTo>
                    <a:pt x="239649" y="12788"/>
                  </a:lnTo>
                  <a:close/>
                </a:path>
                <a:path w="294004" h="249554">
                  <a:moveTo>
                    <a:pt x="254063" y="150152"/>
                  </a:moveTo>
                  <a:lnTo>
                    <a:pt x="242862" y="153365"/>
                  </a:lnTo>
                  <a:lnTo>
                    <a:pt x="242862" y="164553"/>
                  </a:lnTo>
                  <a:lnTo>
                    <a:pt x="254063" y="162953"/>
                  </a:lnTo>
                  <a:lnTo>
                    <a:pt x="254063" y="150152"/>
                  </a:lnTo>
                  <a:close/>
                </a:path>
                <a:path w="294004" h="249554">
                  <a:moveTo>
                    <a:pt x="254063" y="134200"/>
                  </a:moveTo>
                  <a:lnTo>
                    <a:pt x="242862" y="137388"/>
                  </a:lnTo>
                  <a:lnTo>
                    <a:pt x="242862" y="148564"/>
                  </a:lnTo>
                  <a:lnTo>
                    <a:pt x="254063" y="146977"/>
                  </a:lnTo>
                  <a:lnTo>
                    <a:pt x="254063" y="134200"/>
                  </a:lnTo>
                  <a:close/>
                </a:path>
                <a:path w="294004" h="249554">
                  <a:moveTo>
                    <a:pt x="254063" y="57492"/>
                  </a:moveTo>
                  <a:lnTo>
                    <a:pt x="242862" y="59118"/>
                  </a:lnTo>
                  <a:lnTo>
                    <a:pt x="242862" y="71894"/>
                  </a:lnTo>
                  <a:lnTo>
                    <a:pt x="254063" y="70294"/>
                  </a:lnTo>
                  <a:lnTo>
                    <a:pt x="254063" y="57492"/>
                  </a:lnTo>
                  <a:close/>
                </a:path>
                <a:path w="294004" h="249554">
                  <a:moveTo>
                    <a:pt x="254063" y="41516"/>
                  </a:moveTo>
                  <a:lnTo>
                    <a:pt x="242862" y="44716"/>
                  </a:lnTo>
                  <a:lnTo>
                    <a:pt x="242862" y="55905"/>
                  </a:lnTo>
                  <a:lnTo>
                    <a:pt x="254063" y="54305"/>
                  </a:lnTo>
                  <a:lnTo>
                    <a:pt x="254063" y="41516"/>
                  </a:lnTo>
                  <a:close/>
                </a:path>
                <a:path w="294004" h="249554">
                  <a:moveTo>
                    <a:pt x="254063" y="25565"/>
                  </a:moveTo>
                  <a:lnTo>
                    <a:pt x="242862" y="28740"/>
                  </a:lnTo>
                  <a:lnTo>
                    <a:pt x="242862" y="39928"/>
                  </a:lnTo>
                  <a:lnTo>
                    <a:pt x="254063" y="36741"/>
                  </a:lnTo>
                  <a:lnTo>
                    <a:pt x="254063" y="25565"/>
                  </a:lnTo>
                  <a:close/>
                </a:path>
                <a:path w="294004" h="249554">
                  <a:moveTo>
                    <a:pt x="254063" y="9575"/>
                  </a:moveTo>
                  <a:lnTo>
                    <a:pt x="242862" y="12788"/>
                  </a:lnTo>
                  <a:lnTo>
                    <a:pt x="242862" y="23964"/>
                  </a:lnTo>
                  <a:lnTo>
                    <a:pt x="254063" y="22352"/>
                  </a:lnTo>
                  <a:lnTo>
                    <a:pt x="254063" y="9575"/>
                  </a:lnTo>
                  <a:close/>
                </a:path>
                <a:path w="294004" h="249554">
                  <a:moveTo>
                    <a:pt x="268414" y="146977"/>
                  </a:moveTo>
                  <a:lnTo>
                    <a:pt x="257238" y="148564"/>
                  </a:lnTo>
                  <a:lnTo>
                    <a:pt x="257238" y="161340"/>
                  </a:lnTo>
                  <a:lnTo>
                    <a:pt x="268414" y="159727"/>
                  </a:lnTo>
                  <a:lnTo>
                    <a:pt x="268414" y="146977"/>
                  </a:lnTo>
                  <a:close/>
                </a:path>
                <a:path w="294004" h="249554">
                  <a:moveTo>
                    <a:pt x="268414" y="131025"/>
                  </a:moveTo>
                  <a:lnTo>
                    <a:pt x="257238" y="134200"/>
                  </a:lnTo>
                  <a:lnTo>
                    <a:pt x="257238" y="145364"/>
                  </a:lnTo>
                  <a:lnTo>
                    <a:pt x="268414" y="143789"/>
                  </a:lnTo>
                  <a:lnTo>
                    <a:pt x="268414" y="131025"/>
                  </a:lnTo>
                  <a:close/>
                </a:path>
                <a:path w="294004" h="249554">
                  <a:moveTo>
                    <a:pt x="268414" y="54305"/>
                  </a:moveTo>
                  <a:lnTo>
                    <a:pt x="257238" y="57492"/>
                  </a:lnTo>
                  <a:lnTo>
                    <a:pt x="257238" y="68681"/>
                  </a:lnTo>
                  <a:lnTo>
                    <a:pt x="268414" y="65468"/>
                  </a:lnTo>
                  <a:lnTo>
                    <a:pt x="268414" y="54305"/>
                  </a:lnTo>
                  <a:close/>
                </a:path>
                <a:path w="294004" h="249554">
                  <a:moveTo>
                    <a:pt x="268414" y="38328"/>
                  </a:moveTo>
                  <a:lnTo>
                    <a:pt x="257238" y="39928"/>
                  </a:lnTo>
                  <a:lnTo>
                    <a:pt x="257238" y="52705"/>
                  </a:lnTo>
                  <a:lnTo>
                    <a:pt x="268414" y="49530"/>
                  </a:lnTo>
                  <a:lnTo>
                    <a:pt x="268414" y="38328"/>
                  </a:lnTo>
                  <a:close/>
                </a:path>
                <a:path w="294004" h="249554">
                  <a:moveTo>
                    <a:pt x="268414" y="22352"/>
                  </a:moveTo>
                  <a:lnTo>
                    <a:pt x="257238" y="23964"/>
                  </a:lnTo>
                  <a:lnTo>
                    <a:pt x="257238" y="36741"/>
                  </a:lnTo>
                  <a:lnTo>
                    <a:pt x="268414" y="35153"/>
                  </a:lnTo>
                  <a:lnTo>
                    <a:pt x="268414" y="22352"/>
                  </a:lnTo>
                  <a:close/>
                </a:path>
                <a:path w="294004" h="249554">
                  <a:moveTo>
                    <a:pt x="268414" y="6362"/>
                  </a:moveTo>
                  <a:lnTo>
                    <a:pt x="257238" y="9575"/>
                  </a:lnTo>
                  <a:lnTo>
                    <a:pt x="257238" y="20764"/>
                  </a:lnTo>
                  <a:lnTo>
                    <a:pt x="268414" y="19164"/>
                  </a:lnTo>
                  <a:lnTo>
                    <a:pt x="268414" y="6362"/>
                  </a:lnTo>
                  <a:close/>
                </a:path>
                <a:path w="294004" h="249554">
                  <a:moveTo>
                    <a:pt x="281216" y="143789"/>
                  </a:moveTo>
                  <a:lnTo>
                    <a:pt x="271614" y="145364"/>
                  </a:lnTo>
                  <a:lnTo>
                    <a:pt x="271614" y="158165"/>
                  </a:lnTo>
                  <a:lnTo>
                    <a:pt x="281216" y="154952"/>
                  </a:lnTo>
                  <a:lnTo>
                    <a:pt x="281216" y="143789"/>
                  </a:lnTo>
                  <a:close/>
                </a:path>
                <a:path w="294004" h="249554">
                  <a:moveTo>
                    <a:pt x="281216" y="127800"/>
                  </a:moveTo>
                  <a:lnTo>
                    <a:pt x="271614" y="129400"/>
                  </a:lnTo>
                  <a:lnTo>
                    <a:pt x="271614" y="142176"/>
                  </a:lnTo>
                  <a:lnTo>
                    <a:pt x="281216" y="138976"/>
                  </a:lnTo>
                  <a:lnTo>
                    <a:pt x="281216" y="127800"/>
                  </a:lnTo>
                  <a:close/>
                </a:path>
                <a:path w="294004" h="249554">
                  <a:moveTo>
                    <a:pt x="281216" y="49530"/>
                  </a:moveTo>
                  <a:lnTo>
                    <a:pt x="271614" y="52705"/>
                  </a:lnTo>
                  <a:lnTo>
                    <a:pt x="271614" y="65468"/>
                  </a:lnTo>
                  <a:lnTo>
                    <a:pt x="281216" y="62293"/>
                  </a:lnTo>
                  <a:lnTo>
                    <a:pt x="281216" y="49530"/>
                  </a:lnTo>
                  <a:close/>
                </a:path>
                <a:path w="294004" h="249554">
                  <a:moveTo>
                    <a:pt x="281216" y="35153"/>
                  </a:moveTo>
                  <a:lnTo>
                    <a:pt x="271614" y="36741"/>
                  </a:lnTo>
                  <a:lnTo>
                    <a:pt x="271614" y="49530"/>
                  </a:lnTo>
                  <a:lnTo>
                    <a:pt x="281216" y="46316"/>
                  </a:lnTo>
                  <a:lnTo>
                    <a:pt x="281216" y="35153"/>
                  </a:lnTo>
                  <a:close/>
                </a:path>
                <a:path w="294004" h="249554">
                  <a:moveTo>
                    <a:pt x="281216" y="19164"/>
                  </a:moveTo>
                  <a:lnTo>
                    <a:pt x="271614" y="22352"/>
                  </a:lnTo>
                  <a:lnTo>
                    <a:pt x="271614" y="33528"/>
                  </a:lnTo>
                  <a:lnTo>
                    <a:pt x="281216" y="30327"/>
                  </a:lnTo>
                  <a:lnTo>
                    <a:pt x="281216" y="19164"/>
                  </a:lnTo>
                  <a:close/>
                </a:path>
                <a:path w="294004" h="249554">
                  <a:moveTo>
                    <a:pt x="281216" y="3175"/>
                  </a:moveTo>
                  <a:lnTo>
                    <a:pt x="271614" y="6362"/>
                  </a:lnTo>
                  <a:lnTo>
                    <a:pt x="271614" y="17564"/>
                  </a:lnTo>
                  <a:lnTo>
                    <a:pt x="281216" y="14376"/>
                  </a:lnTo>
                  <a:lnTo>
                    <a:pt x="281216" y="3175"/>
                  </a:lnTo>
                  <a:close/>
                </a:path>
                <a:path w="294004" h="249554">
                  <a:moveTo>
                    <a:pt x="293966" y="138976"/>
                  </a:moveTo>
                  <a:lnTo>
                    <a:pt x="284416" y="142176"/>
                  </a:lnTo>
                  <a:lnTo>
                    <a:pt x="284416" y="153365"/>
                  </a:lnTo>
                  <a:lnTo>
                    <a:pt x="293966" y="151765"/>
                  </a:lnTo>
                  <a:lnTo>
                    <a:pt x="293966" y="138976"/>
                  </a:lnTo>
                  <a:close/>
                </a:path>
                <a:path w="294004" h="249554">
                  <a:moveTo>
                    <a:pt x="293966" y="126187"/>
                  </a:moveTo>
                  <a:lnTo>
                    <a:pt x="284416" y="127800"/>
                  </a:lnTo>
                  <a:lnTo>
                    <a:pt x="284416" y="137388"/>
                  </a:lnTo>
                  <a:lnTo>
                    <a:pt x="293966" y="135775"/>
                  </a:lnTo>
                  <a:lnTo>
                    <a:pt x="293966" y="126187"/>
                  </a:lnTo>
                  <a:close/>
                </a:path>
                <a:path w="294004" h="249554">
                  <a:moveTo>
                    <a:pt x="293966" y="46316"/>
                  </a:moveTo>
                  <a:lnTo>
                    <a:pt x="284416" y="49530"/>
                  </a:lnTo>
                  <a:lnTo>
                    <a:pt x="284416" y="60718"/>
                  </a:lnTo>
                  <a:lnTo>
                    <a:pt x="293966" y="59118"/>
                  </a:lnTo>
                  <a:lnTo>
                    <a:pt x="293966" y="46316"/>
                  </a:lnTo>
                  <a:close/>
                </a:path>
                <a:path w="294004" h="249554">
                  <a:moveTo>
                    <a:pt x="293966" y="31915"/>
                  </a:moveTo>
                  <a:lnTo>
                    <a:pt x="284416" y="33528"/>
                  </a:lnTo>
                  <a:lnTo>
                    <a:pt x="284416" y="46316"/>
                  </a:lnTo>
                  <a:lnTo>
                    <a:pt x="293966" y="43116"/>
                  </a:lnTo>
                  <a:lnTo>
                    <a:pt x="293966" y="31915"/>
                  </a:lnTo>
                  <a:close/>
                </a:path>
                <a:path w="294004" h="249554">
                  <a:moveTo>
                    <a:pt x="293966" y="15976"/>
                  </a:moveTo>
                  <a:lnTo>
                    <a:pt x="284416" y="17564"/>
                  </a:lnTo>
                  <a:lnTo>
                    <a:pt x="284416" y="30327"/>
                  </a:lnTo>
                  <a:lnTo>
                    <a:pt x="293966" y="27139"/>
                  </a:lnTo>
                  <a:lnTo>
                    <a:pt x="293966" y="15976"/>
                  </a:lnTo>
                  <a:close/>
                </a:path>
                <a:path w="294004" h="249554">
                  <a:moveTo>
                    <a:pt x="293966" y="0"/>
                  </a:moveTo>
                  <a:lnTo>
                    <a:pt x="284416" y="1600"/>
                  </a:lnTo>
                  <a:lnTo>
                    <a:pt x="284416" y="14376"/>
                  </a:lnTo>
                  <a:lnTo>
                    <a:pt x="293966" y="11176"/>
                  </a:lnTo>
                  <a:lnTo>
                    <a:pt x="2939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4769053" y="8719438"/>
              <a:ext cx="142240" cy="212725"/>
            </a:xfrm>
            <a:custGeom>
              <a:avLst/>
              <a:gdLst/>
              <a:ahLst/>
              <a:cxnLst/>
              <a:rect l="l" t="t" r="r" b="b"/>
              <a:pathLst>
                <a:path w="142239" h="212725">
                  <a:moveTo>
                    <a:pt x="11188" y="196519"/>
                  </a:moveTo>
                  <a:lnTo>
                    <a:pt x="0" y="199707"/>
                  </a:lnTo>
                  <a:lnTo>
                    <a:pt x="0" y="212509"/>
                  </a:lnTo>
                  <a:lnTo>
                    <a:pt x="11188" y="209283"/>
                  </a:lnTo>
                  <a:lnTo>
                    <a:pt x="11188" y="196519"/>
                  </a:lnTo>
                  <a:close/>
                </a:path>
                <a:path w="142239" h="212725">
                  <a:moveTo>
                    <a:pt x="11188" y="180530"/>
                  </a:moveTo>
                  <a:lnTo>
                    <a:pt x="0" y="182105"/>
                  </a:lnTo>
                  <a:lnTo>
                    <a:pt x="0" y="194919"/>
                  </a:lnTo>
                  <a:lnTo>
                    <a:pt x="11188" y="193306"/>
                  </a:lnTo>
                  <a:lnTo>
                    <a:pt x="11188" y="180530"/>
                  </a:lnTo>
                  <a:close/>
                </a:path>
                <a:path w="142239" h="212725">
                  <a:moveTo>
                    <a:pt x="11188" y="162953"/>
                  </a:moveTo>
                  <a:lnTo>
                    <a:pt x="0" y="166154"/>
                  </a:lnTo>
                  <a:lnTo>
                    <a:pt x="0" y="178930"/>
                  </a:lnTo>
                  <a:lnTo>
                    <a:pt x="11188" y="175729"/>
                  </a:lnTo>
                  <a:lnTo>
                    <a:pt x="11188" y="162953"/>
                  </a:lnTo>
                  <a:close/>
                </a:path>
                <a:path w="142239" h="212725">
                  <a:moveTo>
                    <a:pt x="11188" y="146964"/>
                  </a:moveTo>
                  <a:lnTo>
                    <a:pt x="0" y="150177"/>
                  </a:lnTo>
                  <a:lnTo>
                    <a:pt x="0" y="162953"/>
                  </a:lnTo>
                  <a:lnTo>
                    <a:pt x="11188" y="159753"/>
                  </a:lnTo>
                  <a:lnTo>
                    <a:pt x="11188" y="146964"/>
                  </a:lnTo>
                  <a:close/>
                </a:path>
                <a:path w="142239" h="212725">
                  <a:moveTo>
                    <a:pt x="11188" y="131013"/>
                  </a:moveTo>
                  <a:lnTo>
                    <a:pt x="0" y="134188"/>
                  </a:lnTo>
                  <a:lnTo>
                    <a:pt x="0" y="146964"/>
                  </a:lnTo>
                  <a:lnTo>
                    <a:pt x="11188" y="143776"/>
                  </a:lnTo>
                  <a:lnTo>
                    <a:pt x="11188" y="131013"/>
                  </a:lnTo>
                  <a:close/>
                </a:path>
                <a:path w="142239" h="212725">
                  <a:moveTo>
                    <a:pt x="11188" y="113411"/>
                  </a:moveTo>
                  <a:lnTo>
                    <a:pt x="0" y="116624"/>
                  </a:lnTo>
                  <a:lnTo>
                    <a:pt x="0" y="129400"/>
                  </a:lnTo>
                  <a:lnTo>
                    <a:pt x="11188" y="126212"/>
                  </a:lnTo>
                  <a:lnTo>
                    <a:pt x="11188" y="113411"/>
                  </a:lnTo>
                  <a:close/>
                </a:path>
                <a:path w="142239" h="212725">
                  <a:moveTo>
                    <a:pt x="11188" y="49517"/>
                  </a:moveTo>
                  <a:lnTo>
                    <a:pt x="0" y="52692"/>
                  </a:lnTo>
                  <a:lnTo>
                    <a:pt x="0" y="65493"/>
                  </a:lnTo>
                  <a:lnTo>
                    <a:pt x="11188" y="62306"/>
                  </a:lnTo>
                  <a:lnTo>
                    <a:pt x="11188" y="49517"/>
                  </a:lnTo>
                  <a:close/>
                </a:path>
                <a:path w="142239" h="212725">
                  <a:moveTo>
                    <a:pt x="11188" y="33553"/>
                  </a:moveTo>
                  <a:lnTo>
                    <a:pt x="0" y="36741"/>
                  </a:lnTo>
                  <a:lnTo>
                    <a:pt x="0" y="47942"/>
                  </a:lnTo>
                  <a:lnTo>
                    <a:pt x="11188" y="46329"/>
                  </a:lnTo>
                  <a:lnTo>
                    <a:pt x="11188" y="33553"/>
                  </a:lnTo>
                  <a:close/>
                </a:path>
                <a:path w="142239" h="212725">
                  <a:moveTo>
                    <a:pt x="25565" y="191719"/>
                  </a:moveTo>
                  <a:lnTo>
                    <a:pt x="14401" y="194919"/>
                  </a:lnTo>
                  <a:lnTo>
                    <a:pt x="14401" y="207683"/>
                  </a:lnTo>
                  <a:lnTo>
                    <a:pt x="25565" y="204482"/>
                  </a:lnTo>
                  <a:lnTo>
                    <a:pt x="25565" y="191719"/>
                  </a:lnTo>
                  <a:close/>
                </a:path>
                <a:path w="142239" h="212725">
                  <a:moveTo>
                    <a:pt x="25565" y="175729"/>
                  </a:moveTo>
                  <a:lnTo>
                    <a:pt x="14401" y="178930"/>
                  </a:lnTo>
                  <a:lnTo>
                    <a:pt x="14401" y="191719"/>
                  </a:lnTo>
                  <a:lnTo>
                    <a:pt x="25565" y="188531"/>
                  </a:lnTo>
                  <a:lnTo>
                    <a:pt x="25565" y="175729"/>
                  </a:lnTo>
                  <a:close/>
                </a:path>
                <a:path w="142239" h="212725">
                  <a:moveTo>
                    <a:pt x="25565" y="159753"/>
                  </a:moveTo>
                  <a:lnTo>
                    <a:pt x="14401" y="162953"/>
                  </a:lnTo>
                  <a:lnTo>
                    <a:pt x="14401" y="174129"/>
                  </a:lnTo>
                  <a:lnTo>
                    <a:pt x="25565" y="170942"/>
                  </a:lnTo>
                  <a:lnTo>
                    <a:pt x="25565" y="159753"/>
                  </a:lnTo>
                  <a:close/>
                </a:path>
                <a:path w="142239" h="212725">
                  <a:moveTo>
                    <a:pt x="25565" y="143776"/>
                  </a:moveTo>
                  <a:lnTo>
                    <a:pt x="14401" y="146964"/>
                  </a:lnTo>
                  <a:lnTo>
                    <a:pt x="14401" y="158153"/>
                  </a:lnTo>
                  <a:lnTo>
                    <a:pt x="25565" y="154978"/>
                  </a:lnTo>
                  <a:lnTo>
                    <a:pt x="25565" y="143776"/>
                  </a:lnTo>
                  <a:close/>
                </a:path>
                <a:path w="142239" h="212725">
                  <a:moveTo>
                    <a:pt x="25565" y="126212"/>
                  </a:moveTo>
                  <a:lnTo>
                    <a:pt x="14401" y="129400"/>
                  </a:lnTo>
                  <a:lnTo>
                    <a:pt x="14401" y="142201"/>
                  </a:lnTo>
                  <a:lnTo>
                    <a:pt x="25565" y="138988"/>
                  </a:lnTo>
                  <a:lnTo>
                    <a:pt x="25565" y="126212"/>
                  </a:lnTo>
                  <a:close/>
                </a:path>
                <a:path w="142239" h="212725">
                  <a:moveTo>
                    <a:pt x="25565" y="110236"/>
                  </a:moveTo>
                  <a:lnTo>
                    <a:pt x="14401" y="113411"/>
                  </a:lnTo>
                  <a:lnTo>
                    <a:pt x="14401" y="124599"/>
                  </a:lnTo>
                  <a:lnTo>
                    <a:pt x="25565" y="122986"/>
                  </a:lnTo>
                  <a:lnTo>
                    <a:pt x="25565" y="110236"/>
                  </a:lnTo>
                  <a:close/>
                </a:path>
                <a:path w="142239" h="212725">
                  <a:moveTo>
                    <a:pt x="25565" y="30340"/>
                  </a:moveTo>
                  <a:lnTo>
                    <a:pt x="14401" y="33553"/>
                  </a:lnTo>
                  <a:lnTo>
                    <a:pt x="14401" y="44729"/>
                  </a:lnTo>
                  <a:lnTo>
                    <a:pt x="25565" y="43141"/>
                  </a:lnTo>
                  <a:lnTo>
                    <a:pt x="25565" y="30340"/>
                  </a:lnTo>
                  <a:close/>
                </a:path>
                <a:path w="142239" h="212725">
                  <a:moveTo>
                    <a:pt x="39954" y="188531"/>
                  </a:moveTo>
                  <a:lnTo>
                    <a:pt x="28778" y="191719"/>
                  </a:lnTo>
                  <a:lnTo>
                    <a:pt x="28778" y="204482"/>
                  </a:lnTo>
                  <a:lnTo>
                    <a:pt x="39954" y="201307"/>
                  </a:lnTo>
                  <a:lnTo>
                    <a:pt x="39954" y="188531"/>
                  </a:lnTo>
                  <a:close/>
                </a:path>
                <a:path w="142239" h="212725">
                  <a:moveTo>
                    <a:pt x="39954" y="170942"/>
                  </a:moveTo>
                  <a:lnTo>
                    <a:pt x="28778" y="174129"/>
                  </a:lnTo>
                  <a:lnTo>
                    <a:pt x="28778" y="186905"/>
                  </a:lnTo>
                  <a:lnTo>
                    <a:pt x="39954" y="183705"/>
                  </a:lnTo>
                  <a:lnTo>
                    <a:pt x="39954" y="170942"/>
                  </a:lnTo>
                  <a:close/>
                </a:path>
                <a:path w="142239" h="212725">
                  <a:moveTo>
                    <a:pt x="39954" y="154978"/>
                  </a:moveTo>
                  <a:lnTo>
                    <a:pt x="28778" y="158153"/>
                  </a:lnTo>
                  <a:lnTo>
                    <a:pt x="28778" y="170942"/>
                  </a:lnTo>
                  <a:lnTo>
                    <a:pt x="39954" y="167741"/>
                  </a:lnTo>
                  <a:lnTo>
                    <a:pt x="39954" y="154978"/>
                  </a:lnTo>
                  <a:close/>
                </a:path>
                <a:path w="142239" h="212725">
                  <a:moveTo>
                    <a:pt x="39954" y="138988"/>
                  </a:moveTo>
                  <a:lnTo>
                    <a:pt x="28778" y="142201"/>
                  </a:lnTo>
                  <a:lnTo>
                    <a:pt x="28778" y="154978"/>
                  </a:lnTo>
                  <a:lnTo>
                    <a:pt x="39954" y="151765"/>
                  </a:lnTo>
                  <a:lnTo>
                    <a:pt x="39954" y="138988"/>
                  </a:lnTo>
                  <a:close/>
                </a:path>
                <a:path w="142239" h="212725">
                  <a:moveTo>
                    <a:pt x="39954" y="122986"/>
                  </a:moveTo>
                  <a:lnTo>
                    <a:pt x="28778" y="124599"/>
                  </a:lnTo>
                  <a:lnTo>
                    <a:pt x="28778" y="137388"/>
                  </a:lnTo>
                  <a:lnTo>
                    <a:pt x="39954" y="135801"/>
                  </a:lnTo>
                  <a:lnTo>
                    <a:pt x="39954" y="122986"/>
                  </a:lnTo>
                  <a:close/>
                </a:path>
                <a:path w="142239" h="212725">
                  <a:moveTo>
                    <a:pt x="39954" y="107048"/>
                  </a:moveTo>
                  <a:lnTo>
                    <a:pt x="28778" y="110236"/>
                  </a:lnTo>
                  <a:lnTo>
                    <a:pt x="28778" y="121424"/>
                  </a:lnTo>
                  <a:lnTo>
                    <a:pt x="39954" y="118211"/>
                  </a:lnTo>
                  <a:lnTo>
                    <a:pt x="39954" y="107048"/>
                  </a:lnTo>
                  <a:close/>
                </a:path>
                <a:path w="142239" h="212725">
                  <a:moveTo>
                    <a:pt x="39954" y="25552"/>
                  </a:moveTo>
                  <a:lnTo>
                    <a:pt x="28778" y="28727"/>
                  </a:lnTo>
                  <a:lnTo>
                    <a:pt x="28778" y="41516"/>
                  </a:lnTo>
                  <a:lnTo>
                    <a:pt x="39954" y="38341"/>
                  </a:lnTo>
                  <a:lnTo>
                    <a:pt x="39954" y="25552"/>
                  </a:lnTo>
                  <a:close/>
                </a:path>
                <a:path w="142239" h="212725">
                  <a:moveTo>
                    <a:pt x="55918" y="183705"/>
                  </a:moveTo>
                  <a:lnTo>
                    <a:pt x="44754" y="186905"/>
                  </a:lnTo>
                  <a:lnTo>
                    <a:pt x="44754" y="199707"/>
                  </a:lnTo>
                  <a:lnTo>
                    <a:pt x="55918" y="196519"/>
                  </a:lnTo>
                  <a:lnTo>
                    <a:pt x="55918" y="183705"/>
                  </a:lnTo>
                  <a:close/>
                </a:path>
                <a:path w="142239" h="212725">
                  <a:moveTo>
                    <a:pt x="55918" y="167741"/>
                  </a:moveTo>
                  <a:lnTo>
                    <a:pt x="44754" y="170942"/>
                  </a:lnTo>
                  <a:lnTo>
                    <a:pt x="44754" y="183705"/>
                  </a:lnTo>
                  <a:lnTo>
                    <a:pt x="55918" y="180530"/>
                  </a:lnTo>
                  <a:lnTo>
                    <a:pt x="55918" y="167741"/>
                  </a:lnTo>
                  <a:close/>
                </a:path>
                <a:path w="142239" h="212725">
                  <a:moveTo>
                    <a:pt x="55918" y="151765"/>
                  </a:moveTo>
                  <a:lnTo>
                    <a:pt x="44754" y="154978"/>
                  </a:lnTo>
                  <a:lnTo>
                    <a:pt x="44754" y="167741"/>
                  </a:lnTo>
                  <a:lnTo>
                    <a:pt x="55918" y="164553"/>
                  </a:lnTo>
                  <a:lnTo>
                    <a:pt x="55918" y="151765"/>
                  </a:lnTo>
                  <a:close/>
                </a:path>
                <a:path w="142239" h="212725">
                  <a:moveTo>
                    <a:pt x="55918" y="135801"/>
                  </a:moveTo>
                  <a:lnTo>
                    <a:pt x="44754" y="137388"/>
                  </a:lnTo>
                  <a:lnTo>
                    <a:pt x="44754" y="150177"/>
                  </a:lnTo>
                  <a:lnTo>
                    <a:pt x="55918" y="146964"/>
                  </a:lnTo>
                  <a:lnTo>
                    <a:pt x="55918" y="135801"/>
                  </a:lnTo>
                  <a:close/>
                </a:path>
                <a:path w="142239" h="212725">
                  <a:moveTo>
                    <a:pt x="55918" y="118211"/>
                  </a:moveTo>
                  <a:lnTo>
                    <a:pt x="44754" y="121424"/>
                  </a:lnTo>
                  <a:lnTo>
                    <a:pt x="44754" y="134188"/>
                  </a:lnTo>
                  <a:lnTo>
                    <a:pt x="55918" y="131013"/>
                  </a:lnTo>
                  <a:lnTo>
                    <a:pt x="55918" y="118211"/>
                  </a:lnTo>
                  <a:close/>
                </a:path>
                <a:path w="142239" h="212725">
                  <a:moveTo>
                    <a:pt x="55918" y="102235"/>
                  </a:moveTo>
                  <a:lnTo>
                    <a:pt x="44754" y="105435"/>
                  </a:lnTo>
                  <a:lnTo>
                    <a:pt x="44754" y="118211"/>
                  </a:lnTo>
                  <a:lnTo>
                    <a:pt x="55918" y="115023"/>
                  </a:lnTo>
                  <a:lnTo>
                    <a:pt x="55918" y="102235"/>
                  </a:lnTo>
                  <a:close/>
                </a:path>
                <a:path w="142239" h="212725">
                  <a:moveTo>
                    <a:pt x="55918" y="22377"/>
                  </a:moveTo>
                  <a:lnTo>
                    <a:pt x="44754" y="25552"/>
                  </a:lnTo>
                  <a:lnTo>
                    <a:pt x="44754" y="38341"/>
                  </a:lnTo>
                  <a:lnTo>
                    <a:pt x="55918" y="35153"/>
                  </a:lnTo>
                  <a:lnTo>
                    <a:pt x="55918" y="22377"/>
                  </a:lnTo>
                  <a:close/>
                </a:path>
                <a:path w="142239" h="212725">
                  <a:moveTo>
                    <a:pt x="70281" y="180530"/>
                  </a:moveTo>
                  <a:lnTo>
                    <a:pt x="59105" y="182105"/>
                  </a:lnTo>
                  <a:lnTo>
                    <a:pt x="59105" y="194919"/>
                  </a:lnTo>
                  <a:lnTo>
                    <a:pt x="70281" y="193306"/>
                  </a:lnTo>
                  <a:lnTo>
                    <a:pt x="70281" y="180530"/>
                  </a:lnTo>
                  <a:close/>
                </a:path>
                <a:path w="142239" h="212725">
                  <a:moveTo>
                    <a:pt x="70281" y="164553"/>
                  </a:moveTo>
                  <a:lnTo>
                    <a:pt x="59105" y="167741"/>
                  </a:lnTo>
                  <a:lnTo>
                    <a:pt x="59105" y="178930"/>
                  </a:lnTo>
                  <a:lnTo>
                    <a:pt x="70281" y="175729"/>
                  </a:lnTo>
                  <a:lnTo>
                    <a:pt x="70281" y="164553"/>
                  </a:lnTo>
                  <a:close/>
                </a:path>
                <a:path w="142239" h="212725">
                  <a:moveTo>
                    <a:pt x="70281" y="146964"/>
                  </a:moveTo>
                  <a:lnTo>
                    <a:pt x="59105" y="150177"/>
                  </a:lnTo>
                  <a:lnTo>
                    <a:pt x="59105" y="162953"/>
                  </a:lnTo>
                  <a:lnTo>
                    <a:pt x="70281" y="159753"/>
                  </a:lnTo>
                  <a:lnTo>
                    <a:pt x="70281" y="146964"/>
                  </a:lnTo>
                  <a:close/>
                </a:path>
                <a:path w="142239" h="212725">
                  <a:moveTo>
                    <a:pt x="70281" y="131013"/>
                  </a:moveTo>
                  <a:lnTo>
                    <a:pt x="59105" y="134188"/>
                  </a:lnTo>
                  <a:lnTo>
                    <a:pt x="59105" y="146964"/>
                  </a:lnTo>
                  <a:lnTo>
                    <a:pt x="70281" y="143776"/>
                  </a:lnTo>
                  <a:lnTo>
                    <a:pt x="70281" y="131013"/>
                  </a:lnTo>
                  <a:close/>
                </a:path>
                <a:path w="142239" h="212725">
                  <a:moveTo>
                    <a:pt x="70281" y="115023"/>
                  </a:moveTo>
                  <a:lnTo>
                    <a:pt x="59105" y="118211"/>
                  </a:lnTo>
                  <a:lnTo>
                    <a:pt x="59105" y="131013"/>
                  </a:lnTo>
                  <a:lnTo>
                    <a:pt x="70281" y="127812"/>
                  </a:lnTo>
                  <a:lnTo>
                    <a:pt x="70281" y="115023"/>
                  </a:lnTo>
                  <a:close/>
                </a:path>
                <a:path w="142239" h="212725">
                  <a:moveTo>
                    <a:pt x="70281" y="99034"/>
                  </a:moveTo>
                  <a:lnTo>
                    <a:pt x="59105" y="100647"/>
                  </a:lnTo>
                  <a:lnTo>
                    <a:pt x="59105" y="113411"/>
                  </a:lnTo>
                  <a:lnTo>
                    <a:pt x="70281" y="111823"/>
                  </a:lnTo>
                  <a:lnTo>
                    <a:pt x="70281" y="99034"/>
                  </a:lnTo>
                  <a:close/>
                </a:path>
                <a:path w="142239" h="212725">
                  <a:moveTo>
                    <a:pt x="70281" y="19164"/>
                  </a:moveTo>
                  <a:lnTo>
                    <a:pt x="59105" y="20751"/>
                  </a:lnTo>
                  <a:lnTo>
                    <a:pt x="59105" y="33553"/>
                  </a:lnTo>
                  <a:lnTo>
                    <a:pt x="70281" y="31940"/>
                  </a:lnTo>
                  <a:lnTo>
                    <a:pt x="70281" y="19164"/>
                  </a:lnTo>
                  <a:close/>
                </a:path>
                <a:path w="142239" h="212725">
                  <a:moveTo>
                    <a:pt x="84696" y="175729"/>
                  </a:moveTo>
                  <a:lnTo>
                    <a:pt x="73507" y="178930"/>
                  </a:lnTo>
                  <a:lnTo>
                    <a:pt x="73507" y="191719"/>
                  </a:lnTo>
                  <a:lnTo>
                    <a:pt x="84696" y="188531"/>
                  </a:lnTo>
                  <a:lnTo>
                    <a:pt x="84696" y="175729"/>
                  </a:lnTo>
                  <a:close/>
                </a:path>
                <a:path w="142239" h="212725">
                  <a:moveTo>
                    <a:pt x="84696" y="159753"/>
                  </a:moveTo>
                  <a:lnTo>
                    <a:pt x="73507" y="162953"/>
                  </a:lnTo>
                  <a:lnTo>
                    <a:pt x="73507" y="175729"/>
                  </a:lnTo>
                  <a:lnTo>
                    <a:pt x="84696" y="172542"/>
                  </a:lnTo>
                  <a:lnTo>
                    <a:pt x="84696" y="159753"/>
                  </a:lnTo>
                  <a:close/>
                </a:path>
                <a:path w="142239" h="212725">
                  <a:moveTo>
                    <a:pt x="84696" y="143776"/>
                  </a:moveTo>
                  <a:lnTo>
                    <a:pt x="73507" y="146964"/>
                  </a:lnTo>
                  <a:lnTo>
                    <a:pt x="73507" y="158153"/>
                  </a:lnTo>
                  <a:lnTo>
                    <a:pt x="84696" y="156578"/>
                  </a:lnTo>
                  <a:lnTo>
                    <a:pt x="84696" y="143776"/>
                  </a:lnTo>
                  <a:close/>
                </a:path>
                <a:path w="142239" h="212725">
                  <a:moveTo>
                    <a:pt x="84696" y="127812"/>
                  </a:moveTo>
                  <a:lnTo>
                    <a:pt x="73507" y="131013"/>
                  </a:lnTo>
                  <a:lnTo>
                    <a:pt x="73507" y="142201"/>
                  </a:lnTo>
                  <a:lnTo>
                    <a:pt x="84696" y="138988"/>
                  </a:lnTo>
                  <a:lnTo>
                    <a:pt x="84696" y="127812"/>
                  </a:lnTo>
                  <a:close/>
                </a:path>
                <a:path w="142239" h="212725">
                  <a:moveTo>
                    <a:pt x="84696" y="111823"/>
                  </a:moveTo>
                  <a:lnTo>
                    <a:pt x="73507" y="113411"/>
                  </a:lnTo>
                  <a:lnTo>
                    <a:pt x="73507" y="126212"/>
                  </a:lnTo>
                  <a:lnTo>
                    <a:pt x="84696" y="124599"/>
                  </a:lnTo>
                  <a:lnTo>
                    <a:pt x="84696" y="111823"/>
                  </a:lnTo>
                  <a:close/>
                </a:path>
                <a:path w="142239" h="212725">
                  <a:moveTo>
                    <a:pt x="84696" y="94284"/>
                  </a:moveTo>
                  <a:lnTo>
                    <a:pt x="73507" y="97459"/>
                  </a:lnTo>
                  <a:lnTo>
                    <a:pt x="73507" y="110236"/>
                  </a:lnTo>
                  <a:lnTo>
                    <a:pt x="84696" y="107048"/>
                  </a:lnTo>
                  <a:lnTo>
                    <a:pt x="84696" y="94284"/>
                  </a:lnTo>
                  <a:close/>
                </a:path>
                <a:path w="142239" h="212725">
                  <a:moveTo>
                    <a:pt x="84696" y="15963"/>
                  </a:moveTo>
                  <a:lnTo>
                    <a:pt x="73507" y="17564"/>
                  </a:lnTo>
                  <a:lnTo>
                    <a:pt x="73507" y="30340"/>
                  </a:lnTo>
                  <a:lnTo>
                    <a:pt x="84696" y="27152"/>
                  </a:lnTo>
                  <a:lnTo>
                    <a:pt x="84696" y="15963"/>
                  </a:lnTo>
                  <a:close/>
                </a:path>
                <a:path w="142239" h="212725">
                  <a:moveTo>
                    <a:pt x="99085" y="172542"/>
                  </a:moveTo>
                  <a:lnTo>
                    <a:pt x="87884" y="175729"/>
                  </a:lnTo>
                  <a:lnTo>
                    <a:pt x="87884" y="186905"/>
                  </a:lnTo>
                  <a:lnTo>
                    <a:pt x="99085" y="183705"/>
                  </a:lnTo>
                  <a:lnTo>
                    <a:pt x="99085" y="172542"/>
                  </a:lnTo>
                  <a:close/>
                </a:path>
                <a:path w="142239" h="212725">
                  <a:moveTo>
                    <a:pt x="99085" y="156578"/>
                  </a:moveTo>
                  <a:lnTo>
                    <a:pt x="87884" y="158153"/>
                  </a:lnTo>
                  <a:lnTo>
                    <a:pt x="87884" y="170942"/>
                  </a:lnTo>
                  <a:lnTo>
                    <a:pt x="99085" y="169329"/>
                  </a:lnTo>
                  <a:lnTo>
                    <a:pt x="99085" y="156578"/>
                  </a:lnTo>
                  <a:close/>
                </a:path>
                <a:path w="142239" h="212725">
                  <a:moveTo>
                    <a:pt x="99085" y="138988"/>
                  </a:moveTo>
                  <a:lnTo>
                    <a:pt x="87884" y="142201"/>
                  </a:lnTo>
                  <a:lnTo>
                    <a:pt x="87884" y="154978"/>
                  </a:lnTo>
                  <a:lnTo>
                    <a:pt x="99085" y="151765"/>
                  </a:lnTo>
                  <a:lnTo>
                    <a:pt x="99085" y="138988"/>
                  </a:lnTo>
                  <a:close/>
                </a:path>
                <a:path w="142239" h="212725">
                  <a:moveTo>
                    <a:pt x="99085" y="124599"/>
                  </a:moveTo>
                  <a:lnTo>
                    <a:pt x="87884" y="126212"/>
                  </a:lnTo>
                  <a:lnTo>
                    <a:pt x="87884" y="138988"/>
                  </a:lnTo>
                  <a:lnTo>
                    <a:pt x="99085" y="135801"/>
                  </a:lnTo>
                  <a:lnTo>
                    <a:pt x="99085" y="124599"/>
                  </a:lnTo>
                  <a:close/>
                </a:path>
                <a:path w="142239" h="212725">
                  <a:moveTo>
                    <a:pt x="99085" y="107048"/>
                  </a:moveTo>
                  <a:lnTo>
                    <a:pt x="87884" y="110236"/>
                  </a:lnTo>
                  <a:lnTo>
                    <a:pt x="87884" y="122986"/>
                  </a:lnTo>
                  <a:lnTo>
                    <a:pt x="99085" y="119811"/>
                  </a:lnTo>
                  <a:lnTo>
                    <a:pt x="99085" y="107048"/>
                  </a:lnTo>
                  <a:close/>
                </a:path>
                <a:path w="142239" h="212725">
                  <a:moveTo>
                    <a:pt x="99085" y="91059"/>
                  </a:moveTo>
                  <a:lnTo>
                    <a:pt x="87884" y="94284"/>
                  </a:lnTo>
                  <a:lnTo>
                    <a:pt x="87884" y="107048"/>
                  </a:lnTo>
                  <a:lnTo>
                    <a:pt x="99085" y="103847"/>
                  </a:lnTo>
                  <a:lnTo>
                    <a:pt x="99085" y="91059"/>
                  </a:lnTo>
                  <a:close/>
                </a:path>
                <a:path w="142239" h="212725">
                  <a:moveTo>
                    <a:pt x="99085" y="11176"/>
                  </a:moveTo>
                  <a:lnTo>
                    <a:pt x="87884" y="14363"/>
                  </a:lnTo>
                  <a:lnTo>
                    <a:pt x="87884" y="27152"/>
                  </a:lnTo>
                  <a:lnTo>
                    <a:pt x="99085" y="23977"/>
                  </a:lnTo>
                  <a:lnTo>
                    <a:pt x="99085" y="11176"/>
                  </a:lnTo>
                  <a:close/>
                </a:path>
                <a:path w="142239" h="212725">
                  <a:moveTo>
                    <a:pt x="113474" y="167741"/>
                  </a:moveTo>
                  <a:lnTo>
                    <a:pt x="102273" y="170942"/>
                  </a:lnTo>
                  <a:lnTo>
                    <a:pt x="102273" y="183705"/>
                  </a:lnTo>
                  <a:lnTo>
                    <a:pt x="113474" y="180530"/>
                  </a:lnTo>
                  <a:lnTo>
                    <a:pt x="113474" y="167741"/>
                  </a:lnTo>
                  <a:close/>
                </a:path>
                <a:path w="142239" h="212725">
                  <a:moveTo>
                    <a:pt x="113474" y="151765"/>
                  </a:moveTo>
                  <a:lnTo>
                    <a:pt x="102273" y="154978"/>
                  </a:lnTo>
                  <a:lnTo>
                    <a:pt x="102273" y="167741"/>
                  </a:lnTo>
                  <a:lnTo>
                    <a:pt x="113474" y="164553"/>
                  </a:lnTo>
                  <a:lnTo>
                    <a:pt x="113474" y="151765"/>
                  </a:lnTo>
                  <a:close/>
                </a:path>
                <a:path w="142239" h="212725">
                  <a:moveTo>
                    <a:pt x="113474" y="135801"/>
                  </a:moveTo>
                  <a:lnTo>
                    <a:pt x="102273" y="138988"/>
                  </a:lnTo>
                  <a:lnTo>
                    <a:pt x="102273" y="151765"/>
                  </a:lnTo>
                  <a:lnTo>
                    <a:pt x="113474" y="148564"/>
                  </a:lnTo>
                  <a:lnTo>
                    <a:pt x="113474" y="135801"/>
                  </a:lnTo>
                  <a:close/>
                </a:path>
                <a:path w="142239" h="212725">
                  <a:moveTo>
                    <a:pt x="113474" y="119811"/>
                  </a:moveTo>
                  <a:lnTo>
                    <a:pt x="102273" y="122986"/>
                  </a:lnTo>
                  <a:lnTo>
                    <a:pt x="102273" y="135801"/>
                  </a:lnTo>
                  <a:lnTo>
                    <a:pt x="113474" y="132613"/>
                  </a:lnTo>
                  <a:lnTo>
                    <a:pt x="113474" y="119811"/>
                  </a:lnTo>
                  <a:close/>
                </a:path>
                <a:path w="142239" h="212725">
                  <a:moveTo>
                    <a:pt x="113474" y="103847"/>
                  </a:moveTo>
                  <a:lnTo>
                    <a:pt x="102273" y="107048"/>
                  </a:lnTo>
                  <a:lnTo>
                    <a:pt x="102273" y="118211"/>
                  </a:lnTo>
                  <a:lnTo>
                    <a:pt x="113474" y="115023"/>
                  </a:lnTo>
                  <a:lnTo>
                    <a:pt x="113474" y="103847"/>
                  </a:lnTo>
                  <a:close/>
                </a:path>
                <a:path w="142239" h="212725">
                  <a:moveTo>
                    <a:pt x="113474" y="89446"/>
                  </a:moveTo>
                  <a:lnTo>
                    <a:pt x="102273" y="91059"/>
                  </a:lnTo>
                  <a:lnTo>
                    <a:pt x="102273" y="102235"/>
                  </a:lnTo>
                  <a:lnTo>
                    <a:pt x="113474" y="100647"/>
                  </a:lnTo>
                  <a:lnTo>
                    <a:pt x="113474" y="89446"/>
                  </a:lnTo>
                  <a:close/>
                </a:path>
                <a:path w="142239" h="212725">
                  <a:moveTo>
                    <a:pt x="113474" y="7975"/>
                  </a:moveTo>
                  <a:lnTo>
                    <a:pt x="102273" y="11176"/>
                  </a:lnTo>
                  <a:lnTo>
                    <a:pt x="102273" y="22377"/>
                  </a:lnTo>
                  <a:lnTo>
                    <a:pt x="113474" y="20751"/>
                  </a:lnTo>
                  <a:lnTo>
                    <a:pt x="113474" y="7975"/>
                  </a:lnTo>
                  <a:close/>
                </a:path>
                <a:path w="142239" h="212725">
                  <a:moveTo>
                    <a:pt x="127825" y="164553"/>
                  </a:moveTo>
                  <a:lnTo>
                    <a:pt x="116636" y="167741"/>
                  </a:lnTo>
                  <a:lnTo>
                    <a:pt x="116636" y="180530"/>
                  </a:lnTo>
                  <a:lnTo>
                    <a:pt x="127825" y="177342"/>
                  </a:lnTo>
                  <a:lnTo>
                    <a:pt x="127825" y="164553"/>
                  </a:lnTo>
                  <a:close/>
                </a:path>
                <a:path w="142239" h="212725">
                  <a:moveTo>
                    <a:pt x="127825" y="148564"/>
                  </a:moveTo>
                  <a:lnTo>
                    <a:pt x="116636" y="151765"/>
                  </a:lnTo>
                  <a:lnTo>
                    <a:pt x="116636" y="162953"/>
                  </a:lnTo>
                  <a:lnTo>
                    <a:pt x="127825" y="159753"/>
                  </a:lnTo>
                  <a:lnTo>
                    <a:pt x="127825" y="148564"/>
                  </a:lnTo>
                  <a:close/>
                </a:path>
                <a:path w="142239" h="212725">
                  <a:moveTo>
                    <a:pt x="127825" y="132613"/>
                  </a:moveTo>
                  <a:lnTo>
                    <a:pt x="116636" y="135801"/>
                  </a:lnTo>
                  <a:lnTo>
                    <a:pt x="116636" y="146964"/>
                  </a:lnTo>
                  <a:lnTo>
                    <a:pt x="127825" y="143776"/>
                  </a:lnTo>
                  <a:lnTo>
                    <a:pt x="127825" y="132613"/>
                  </a:lnTo>
                  <a:close/>
                </a:path>
                <a:path w="142239" h="212725">
                  <a:moveTo>
                    <a:pt x="127825" y="115023"/>
                  </a:moveTo>
                  <a:lnTo>
                    <a:pt x="116636" y="118211"/>
                  </a:lnTo>
                  <a:lnTo>
                    <a:pt x="116636" y="131013"/>
                  </a:lnTo>
                  <a:lnTo>
                    <a:pt x="127825" y="127812"/>
                  </a:lnTo>
                  <a:lnTo>
                    <a:pt x="127825" y="115023"/>
                  </a:lnTo>
                  <a:close/>
                </a:path>
                <a:path w="142239" h="212725">
                  <a:moveTo>
                    <a:pt x="127825" y="100647"/>
                  </a:moveTo>
                  <a:lnTo>
                    <a:pt x="116636" y="102235"/>
                  </a:lnTo>
                  <a:lnTo>
                    <a:pt x="116636" y="115023"/>
                  </a:lnTo>
                  <a:lnTo>
                    <a:pt x="127825" y="111823"/>
                  </a:lnTo>
                  <a:lnTo>
                    <a:pt x="127825" y="100647"/>
                  </a:lnTo>
                  <a:close/>
                </a:path>
                <a:path w="142239" h="212725">
                  <a:moveTo>
                    <a:pt x="127825" y="84658"/>
                  </a:moveTo>
                  <a:lnTo>
                    <a:pt x="116636" y="87845"/>
                  </a:lnTo>
                  <a:lnTo>
                    <a:pt x="116636" y="99034"/>
                  </a:lnTo>
                  <a:lnTo>
                    <a:pt x="127825" y="95846"/>
                  </a:lnTo>
                  <a:lnTo>
                    <a:pt x="127825" y="84658"/>
                  </a:lnTo>
                  <a:close/>
                </a:path>
                <a:path w="142239" h="212725">
                  <a:moveTo>
                    <a:pt x="127825" y="4775"/>
                  </a:moveTo>
                  <a:lnTo>
                    <a:pt x="116636" y="7975"/>
                  </a:lnTo>
                  <a:lnTo>
                    <a:pt x="116636" y="19164"/>
                  </a:lnTo>
                  <a:lnTo>
                    <a:pt x="127825" y="17564"/>
                  </a:lnTo>
                  <a:lnTo>
                    <a:pt x="127825" y="4775"/>
                  </a:lnTo>
                  <a:close/>
                </a:path>
                <a:path w="142239" h="212725">
                  <a:moveTo>
                    <a:pt x="142201" y="159753"/>
                  </a:moveTo>
                  <a:lnTo>
                    <a:pt x="131000" y="162953"/>
                  </a:lnTo>
                  <a:lnTo>
                    <a:pt x="131000" y="175729"/>
                  </a:lnTo>
                  <a:lnTo>
                    <a:pt x="142201" y="172542"/>
                  </a:lnTo>
                  <a:lnTo>
                    <a:pt x="142201" y="159753"/>
                  </a:lnTo>
                  <a:close/>
                </a:path>
                <a:path w="142239" h="212725">
                  <a:moveTo>
                    <a:pt x="142201" y="143776"/>
                  </a:moveTo>
                  <a:lnTo>
                    <a:pt x="131000" y="146964"/>
                  </a:lnTo>
                  <a:lnTo>
                    <a:pt x="131000" y="159753"/>
                  </a:lnTo>
                  <a:lnTo>
                    <a:pt x="142201" y="156578"/>
                  </a:lnTo>
                  <a:lnTo>
                    <a:pt x="142201" y="143776"/>
                  </a:lnTo>
                  <a:close/>
                </a:path>
                <a:path w="142239" h="212725">
                  <a:moveTo>
                    <a:pt x="142201" y="127812"/>
                  </a:moveTo>
                  <a:lnTo>
                    <a:pt x="131000" y="131013"/>
                  </a:lnTo>
                  <a:lnTo>
                    <a:pt x="131000" y="143776"/>
                  </a:lnTo>
                  <a:lnTo>
                    <a:pt x="142201" y="140576"/>
                  </a:lnTo>
                  <a:lnTo>
                    <a:pt x="142201" y="127812"/>
                  </a:lnTo>
                  <a:close/>
                </a:path>
                <a:path w="142239" h="212725">
                  <a:moveTo>
                    <a:pt x="142201" y="111823"/>
                  </a:moveTo>
                  <a:lnTo>
                    <a:pt x="131000" y="115023"/>
                  </a:lnTo>
                  <a:lnTo>
                    <a:pt x="131000" y="127812"/>
                  </a:lnTo>
                  <a:lnTo>
                    <a:pt x="142201" y="124599"/>
                  </a:lnTo>
                  <a:lnTo>
                    <a:pt x="142201" y="111823"/>
                  </a:lnTo>
                  <a:close/>
                </a:path>
                <a:path w="142239" h="212725">
                  <a:moveTo>
                    <a:pt x="142201" y="95846"/>
                  </a:moveTo>
                  <a:lnTo>
                    <a:pt x="131000" y="99034"/>
                  </a:lnTo>
                  <a:lnTo>
                    <a:pt x="131000" y="111823"/>
                  </a:lnTo>
                  <a:lnTo>
                    <a:pt x="142201" y="108623"/>
                  </a:lnTo>
                  <a:lnTo>
                    <a:pt x="142201" y="95846"/>
                  </a:lnTo>
                  <a:close/>
                </a:path>
                <a:path w="142239" h="212725">
                  <a:moveTo>
                    <a:pt x="142201" y="81470"/>
                  </a:moveTo>
                  <a:lnTo>
                    <a:pt x="131000" y="84658"/>
                  </a:lnTo>
                  <a:lnTo>
                    <a:pt x="131000" y="94284"/>
                  </a:lnTo>
                  <a:lnTo>
                    <a:pt x="142201" y="92659"/>
                  </a:lnTo>
                  <a:lnTo>
                    <a:pt x="142201" y="81470"/>
                  </a:lnTo>
                  <a:close/>
                </a:path>
                <a:path w="142239" h="212725">
                  <a:moveTo>
                    <a:pt x="142201" y="0"/>
                  </a:moveTo>
                  <a:lnTo>
                    <a:pt x="131000" y="3187"/>
                  </a:lnTo>
                  <a:lnTo>
                    <a:pt x="131000" y="15963"/>
                  </a:lnTo>
                  <a:lnTo>
                    <a:pt x="142201" y="12788"/>
                  </a:lnTo>
                  <a:lnTo>
                    <a:pt x="1422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4599737" y="8737002"/>
              <a:ext cx="311785" cy="241300"/>
            </a:xfrm>
            <a:custGeom>
              <a:avLst/>
              <a:gdLst/>
              <a:ahLst/>
              <a:cxnLst/>
              <a:rect l="l" t="t" r="r" b="b"/>
              <a:pathLst>
                <a:path w="311785" h="241300">
                  <a:moveTo>
                    <a:pt x="12788" y="225259"/>
                  </a:moveTo>
                  <a:lnTo>
                    <a:pt x="0" y="228473"/>
                  </a:lnTo>
                  <a:lnTo>
                    <a:pt x="0" y="241261"/>
                  </a:lnTo>
                  <a:lnTo>
                    <a:pt x="12788" y="238048"/>
                  </a:lnTo>
                  <a:lnTo>
                    <a:pt x="12788" y="225259"/>
                  </a:lnTo>
                  <a:close/>
                </a:path>
                <a:path w="311785" h="241300">
                  <a:moveTo>
                    <a:pt x="12788" y="174155"/>
                  </a:moveTo>
                  <a:lnTo>
                    <a:pt x="0" y="177355"/>
                  </a:lnTo>
                  <a:lnTo>
                    <a:pt x="0" y="190119"/>
                  </a:lnTo>
                  <a:lnTo>
                    <a:pt x="12788" y="186918"/>
                  </a:lnTo>
                  <a:lnTo>
                    <a:pt x="12788" y="174155"/>
                  </a:lnTo>
                  <a:close/>
                </a:path>
                <a:path w="311785" h="241300">
                  <a:moveTo>
                    <a:pt x="12788" y="156565"/>
                  </a:moveTo>
                  <a:lnTo>
                    <a:pt x="0" y="161366"/>
                  </a:lnTo>
                  <a:lnTo>
                    <a:pt x="0" y="174155"/>
                  </a:lnTo>
                  <a:lnTo>
                    <a:pt x="12788" y="169341"/>
                  </a:lnTo>
                  <a:lnTo>
                    <a:pt x="12788" y="156565"/>
                  </a:lnTo>
                  <a:close/>
                </a:path>
                <a:path w="311785" h="241300">
                  <a:moveTo>
                    <a:pt x="12788" y="140589"/>
                  </a:moveTo>
                  <a:lnTo>
                    <a:pt x="0" y="143789"/>
                  </a:lnTo>
                  <a:lnTo>
                    <a:pt x="0" y="156565"/>
                  </a:lnTo>
                  <a:lnTo>
                    <a:pt x="12788" y="153377"/>
                  </a:lnTo>
                  <a:lnTo>
                    <a:pt x="12788" y="140589"/>
                  </a:lnTo>
                  <a:close/>
                </a:path>
                <a:path w="311785" h="241300">
                  <a:moveTo>
                    <a:pt x="12788" y="123012"/>
                  </a:moveTo>
                  <a:lnTo>
                    <a:pt x="0" y="126212"/>
                  </a:lnTo>
                  <a:lnTo>
                    <a:pt x="0" y="139014"/>
                  </a:lnTo>
                  <a:lnTo>
                    <a:pt x="12788" y="135826"/>
                  </a:lnTo>
                  <a:lnTo>
                    <a:pt x="12788" y="123012"/>
                  </a:lnTo>
                  <a:close/>
                </a:path>
                <a:path w="311785" h="241300">
                  <a:moveTo>
                    <a:pt x="28740" y="220484"/>
                  </a:moveTo>
                  <a:lnTo>
                    <a:pt x="15938" y="223685"/>
                  </a:lnTo>
                  <a:lnTo>
                    <a:pt x="15938" y="236461"/>
                  </a:lnTo>
                  <a:lnTo>
                    <a:pt x="28740" y="233273"/>
                  </a:lnTo>
                  <a:lnTo>
                    <a:pt x="28740" y="220484"/>
                  </a:lnTo>
                  <a:close/>
                </a:path>
                <a:path w="311785" h="241300">
                  <a:moveTo>
                    <a:pt x="28740" y="153377"/>
                  </a:moveTo>
                  <a:lnTo>
                    <a:pt x="15938" y="156565"/>
                  </a:lnTo>
                  <a:lnTo>
                    <a:pt x="15938" y="169341"/>
                  </a:lnTo>
                  <a:lnTo>
                    <a:pt x="28740" y="166141"/>
                  </a:lnTo>
                  <a:lnTo>
                    <a:pt x="28740" y="153377"/>
                  </a:lnTo>
                  <a:close/>
                </a:path>
                <a:path w="311785" h="241300">
                  <a:moveTo>
                    <a:pt x="28740" y="135826"/>
                  </a:moveTo>
                  <a:lnTo>
                    <a:pt x="15938" y="139014"/>
                  </a:lnTo>
                  <a:lnTo>
                    <a:pt x="15938" y="153377"/>
                  </a:lnTo>
                  <a:lnTo>
                    <a:pt x="28740" y="148590"/>
                  </a:lnTo>
                  <a:lnTo>
                    <a:pt x="28740" y="135826"/>
                  </a:lnTo>
                  <a:close/>
                </a:path>
                <a:path w="311785" h="241300">
                  <a:moveTo>
                    <a:pt x="28740" y="119824"/>
                  </a:moveTo>
                  <a:lnTo>
                    <a:pt x="15938" y="123012"/>
                  </a:lnTo>
                  <a:lnTo>
                    <a:pt x="15938" y="135826"/>
                  </a:lnTo>
                  <a:lnTo>
                    <a:pt x="28740" y="132613"/>
                  </a:lnTo>
                  <a:lnTo>
                    <a:pt x="28740" y="119824"/>
                  </a:lnTo>
                  <a:close/>
                </a:path>
                <a:path w="311785" h="241300">
                  <a:moveTo>
                    <a:pt x="43116" y="215709"/>
                  </a:moveTo>
                  <a:lnTo>
                    <a:pt x="31940" y="220484"/>
                  </a:lnTo>
                  <a:lnTo>
                    <a:pt x="31940" y="233273"/>
                  </a:lnTo>
                  <a:lnTo>
                    <a:pt x="43116" y="228473"/>
                  </a:lnTo>
                  <a:lnTo>
                    <a:pt x="43116" y="215709"/>
                  </a:lnTo>
                  <a:close/>
                </a:path>
                <a:path w="311785" h="241300">
                  <a:moveTo>
                    <a:pt x="43116" y="148590"/>
                  </a:moveTo>
                  <a:lnTo>
                    <a:pt x="31940" y="153377"/>
                  </a:lnTo>
                  <a:lnTo>
                    <a:pt x="31940" y="164541"/>
                  </a:lnTo>
                  <a:lnTo>
                    <a:pt x="43116" y="161366"/>
                  </a:lnTo>
                  <a:lnTo>
                    <a:pt x="43116" y="148590"/>
                  </a:lnTo>
                  <a:close/>
                </a:path>
                <a:path w="311785" h="241300">
                  <a:moveTo>
                    <a:pt x="43116" y="132613"/>
                  </a:moveTo>
                  <a:lnTo>
                    <a:pt x="31940" y="135826"/>
                  </a:lnTo>
                  <a:lnTo>
                    <a:pt x="31940" y="148590"/>
                  </a:lnTo>
                  <a:lnTo>
                    <a:pt x="43116" y="145389"/>
                  </a:lnTo>
                  <a:lnTo>
                    <a:pt x="43116" y="132613"/>
                  </a:lnTo>
                  <a:close/>
                </a:path>
                <a:path w="311785" h="241300">
                  <a:moveTo>
                    <a:pt x="43116" y="115049"/>
                  </a:moveTo>
                  <a:lnTo>
                    <a:pt x="31940" y="118237"/>
                  </a:lnTo>
                  <a:lnTo>
                    <a:pt x="31940" y="131000"/>
                  </a:lnTo>
                  <a:lnTo>
                    <a:pt x="43116" y="127825"/>
                  </a:lnTo>
                  <a:lnTo>
                    <a:pt x="43116" y="115049"/>
                  </a:lnTo>
                  <a:close/>
                </a:path>
                <a:path w="311785" h="241300">
                  <a:moveTo>
                    <a:pt x="59105" y="212496"/>
                  </a:moveTo>
                  <a:lnTo>
                    <a:pt x="46329" y="215709"/>
                  </a:lnTo>
                  <a:lnTo>
                    <a:pt x="46329" y="228473"/>
                  </a:lnTo>
                  <a:lnTo>
                    <a:pt x="59105" y="225259"/>
                  </a:lnTo>
                  <a:lnTo>
                    <a:pt x="59105" y="212496"/>
                  </a:lnTo>
                  <a:close/>
                </a:path>
                <a:path w="311785" h="241300">
                  <a:moveTo>
                    <a:pt x="59105" y="145389"/>
                  </a:moveTo>
                  <a:lnTo>
                    <a:pt x="46329" y="148590"/>
                  </a:lnTo>
                  <a:lnTo>
                    <a:pt x="46329" y="161366"/>
                  </a:lnTo>
                  <a:lnTo>
                    <a:pt x="59105" y="158165"/>
                  </a:lnTo>
                  <a:lnTo>
                    <a:pt x="59105" y="145389"/>
                  </a:lnTo>
                  <a:close/>
                </a:path>
                <a:path w="311785" h="241300">
                  <a:moveTo>
                    <a:pt x="59105" y="127825"/>
                  </a:moveTo>
                  <a:lnTo>
                    <a:pt x="46329" y="131000"/>
                  </a:lnTo>
                  <a:lnTo>
                    <a:pt x="46329" y="143789"/>
                  </a:lnTo>
                  <a:lnTo>
                    <a:pt x="59105" y="140589"/>
                  </a:lnTo>
                  <a:lnTo>
                    <a:pt x="59105" y="127825"/>
                  </a:lnTo>
                  <a:close/>
                </a:path>
                <a:path w="311785" h="241300">
                  <a:moveTo>
                    <a:pt x="59105" y="111836"/>
                  </a:moveTo>
                  <a:lnTo>
                    <a:pt x="46329" y="115049"/>
                  </a:lnTo>
                  <a:lnTo>
                    <a:pt x="46329" y="127825"/>
                  </a:lnTo>
                  <a:lnTo>
                    <a:pt x="59105" y="124637"/>
                  </a:lnTo>
                  <a:lnTo>
                    <a:pt x="59105" y="111836"/>
                  </a:lnTo>
                  <a:close/>
                </a:path>
                <a:path w="311785" h="241300">
                  <a:moveTo>
                    <a:pt x="75057" y="207695"/>
                  </a:moveTo>
                  <a:lnTo>
                    <a:pt x="62293" y="210896"/>
                  </a:lnTo>
                  <a:lnTo>
                    <a:pt x="62293" y="223685"/>
                  </a:lnTo>
                  <a:lnTo>
                    <a:pt x="75057" y="220484"/>
                  </a:lnTo>
                  <a:lnTo>
                    <a:pt x="75057" y="207695"/>
                  </a:lnTo>
                  <a:close/>
                </a:path>
                <a:path w="311785" h="241300">
                  <a:moveTo>
                    <a:pt x="75057" y="140589"/>
                  </a:moveTo>
                  <a:lnTo>
                    <a:pt x="62293" y="143789"/>
                  </a:lnTo>
                  <a:lnTo>
                    <a:pt x="62293" y="156565"/>
                  </a:lnTo>
                  <a:lnTo>
                    <a:pt x="75057" y="153377"/>
                  </a:lnTo>
                  <a:lnTo>
                    <a:pt x="75057" y="140589"/>
                  </a:lnTo>
                  <a:close/>
                </a:path>
                <a:path w="311785" h="241300">
                  <a:moveTo>
                    <a:pt x="75057" y="124637"/>
                  </a:moveTo>
                  <a:lnTo>
                    <a:pt x="62293" y="127825"/>
                  </a:lnTo>
                  <a:lnTo>
                    <a:pt x="62293" y="140589"/>
                  </a:lnTo>
                  <a:lnTo>
                    <a:pt x="75057" y="137414"/>
                  </a:lnTo>
                  <a:lnTo>
                    <a:pt x="75057" y="124637"/>
                  </a:lnTo>
                  <a:close/>
                </a:path>
                <a:path w="311785" h="241300">
                  <a:moveTo>
                    <a:pt x="75057" y="107035"/>
                  </a:moveTo>
                  <a:lnTo>
                    <a:pt x="62293" y="110248"/>
                  </a:lnTo>
                  <a:lnTo>
                    <a:pt x="62293" y="123012"/>
                  </a:lnTo>
                  <a:lnTo>
                    <a:pt x="75057" y="119824"/>
                  </a:lnTo>
                  <a:lnTo>
                    <a:pt x="75057" y="107035"/>
                  </a:lnTo>
                  <a:close/>
                </a:path>
                <a:path w="311785" h="241300">
                  <a:moveTo>
                    <a:pt x="89446" y="202907"/>
                  </a:moveTo>
                  <a:lnTo>
                    <a:pt x="78257" y="207695"/>
                  </a:lnTo>
                  <a:lnTo>
                    <a:pt x="78257" y="220484"/>
                  </a:lnTo>
                  <a:lnTo>
                    <a:pt x="89446" y="215709"/>
                  </a:lnTo>
                  <a:lnTo>
                    <a:pt x="89446" y="202907"/>
                  </a:lnTo>
                  <a:close/>
                </a:path>
                <a:path w="311785" h="241300">
                  <a:moveTo>
                    <a:pt x="89446" y="137414"/>
                  </a:moveTo>
                  <a:lnTo>
                    <a:pt x="78257" y="140589"/>
                  </a:lnTo>
                  <a:lnTo>
                    <a:pt x="78257" y="153377"/>
                  </a:lnTo>
                  <a:lnTo>
                    <a:pt x="89446" y="150177"/>
                  </a:lnTo>
                  <a:lnTo>
                    <a:pt x="89446" y="137414"/>
                  </a:lnTo>
                  <a:close/>
                </a:path>
                <a:path w="311785" h="241300">
                  <a:moveTo>
                    <a:pt x="89446" y="119824"/>
                  </a:moveTo>
                  <a:lnTo>
                    <a:pt x="78257" y="123012"/>
                  </a:lnTo>
                  <a:lnTo>
                    <a:pt x="78257" y="135826"/>
                  </a:lnTo>
                  <a:lnTo>
                    <a:pt x="89446" y="132613"/>
                  </a:lnTo>
                  <a:lnTo>
                    <a:pt x="89446" y="119824"/>
                  </a:lnTo>
                  <a:close/>
                </a:path>
                <a:path w="311785" h="241300">
                  <a:moveTo>
                    <a:pt x="89446" y="103860"/>
                  </a:moveTo>
                  <a:lnTo>
                    <a:pt x="78257" y="107035"/>
                  </a:lnTo>
                  <a:lnTo>
                    <a:pt x="78257" y="118237"/>
                  </a:lnTo>
                  <a:lnTo>
                    <a:pt x="89446" y="116624"/>
                  </a:lnTo>
                  <a:lnTo>
                    <a:pt x="89446" y="103860"/>
                  </a:lnTo>
                  <a:close/>
                </a:path>
                <a:path w="311785" h="241300">
                  <a:moveTo>
                    <a:pt x="103847" y="199707"/>
                  </a:moveTo>
                  <a:lnTo>
                    <a:pt x="92671" y="202907"/>
                  </a:lnTo>
                  <a:lnTo>
                    <a:pt x="92671" y="215709"/>
                  </a:lnTo>
                  <a:lnTo>
                    <a:pt x="103847" y="212496"/>
                  </a:lnTo>
                  <a:lnTo>
                    <a:pt x="103847" y="199707"/>
                  </a:lnTo>
                  <a:close/>
                </a:path>
                <a:path w="311785" h="241300">
                  <a:moveTo>
                    <a:pt x="103847" y="132613"/>
                  </a:moveTo>
                  <a:lnTo>
                    <a:pt x="92671" y="135826"/>
                  </a:lnTo>
                  <a:lnTo>
                    <a:pt x="92671" y="148590"/>
                  </a:lnTo>
                  <a:lnTo>
                    <a:pt x="103847" y="145389"/>
                  </a:lnTo>
                  <a:lnTo>
                    <a:pt x="103847" y="132613"/>
                  </a:lnTo>
                  <a:close/>
                </a:path>
                <a:path w="311785" h="241300">
                  <a:moveTo>
                    <a:pt x="103847" y="116624"/>
                  </a:moveTo>
                  <a:lnTo>
                    <a:pt x="92671" y="118237"/>
                  </a:lnTo>
                  <a:lnTo>
                    <a:pt x="92671" y="131000"/>
                  </a:lnTo>
                  <a:lnTo>
                    <a:pt x="103847" y="129400"/>
                  </a:lnTo>
                  <a:lnTo>
                    <a:pt x="103847" y="116624"/>
                  </a:lnTo>
                  <a:close/>
                </a:path>
                <a:path w="311785" h="241300">
                  <a:moveTo>
                    <a:pt x="103847" y="99060"/>
                  </a:moveTo>
                  <a:lnTo>
                    <a:pt x="92671" y="102247"/>
                  </a:lnTo>
                  <a:lnTo>
                    <a:pt x="92671" y="115049"/>
                  </a:lnTo>
                  <a:lnTo>
                    <a:pt x="103847" y="111836"/>
                  </a:lnTo>
                  <a:lnTo>
                    <a:pt x="103847" y="99060"/>
                  </a:lnTo>
                  <a:close/>
                </a:path>
                <a:path w="311785" h="241300">
                  <a:moveTo>
                    <a:pt x="119824" y="194945"/>
                  </a:moveTo>
                  <a:lnTo>
                    <a:pt x="108610" y="198120"/>
                  </a:lnTo>
                  <a:lnTo>
                    <a:pt x="108610" y="210896"/>
                  </a:lnTo>
                  <a:lnTo>
                    <a:pt x="119824" y="207695"/>
                  </a:lnTo>
                  <a:lnTo>
                    <a:pt x="119824" y="194945"/>
                  </a:lnTo>
                  <a:close/>
                </a:path>
                <a:path w="311785" h="241300">
                  <a:moveTo>
                    <a:pt x="119824" y="129400"/>
                  </a:moveTo>
                  <a:lnTo>
                    <a:pt x="108610" y="131000"/>
                  </a:lnTo>
                  <a:lnTo>
                    <a:pt x="108610" y="143789"/>
                  </a:lnTo>
                  <a:lnTo>
                    <a:pt x="119824" y="140589"/>
                  </a:lnTo>
                  <a:lnTo>
                    <a:pt x="119824" y="129400"/>
                  </a:lnTo>
                  <a:close/>
                </a:path>
                <a:path w="311785" h="241300">
                  <a:moveTo>
                    <a:pt x="119824" y="111836"/>
                  </a:moveTo>
                  <a:lnTo>
                    <a:pt x="108610" y="115049"/>
                  </a:lnTo>
                  <a:lnTo>
                    <a:pt x="108610" y="127825"/>
                  </a:lnTo>
                  <a:lnTo>
                    <a:pt x="119824" y="124637"/>
                  </a:lnTo>
                  <a:lnTo>
                    <a:pt x="119824" y="111836"/>
                  </a:lnTo>
                  <a:close/>
                </a:path>
                <a:path w="311785" h="241300">
                  <a:moveTo>
                    <a:pt x="119824" y="95846"/>
                  </a:moveTo>
                  <a:lnTo>
                    <a:pt x="108610" y="99060"/>
                  </a:lnTo>
                  <a:lnTo>
                    <a:pt x="108610" y="111836"/>
                  </a:lnTo>
                  <a:lnTo>
                    <a:pt x="119824" y="108648"/>
                  </a:lnTo>
                  <a:lnTo>
                    <a:pt x="119824" y="95846"/>
                  </a:lnTo>
                  <a:close/>
                </a:path>
                <a:path w="311785" h="241300">
                  <a:moveTo>
                    <a:pt x="135750" y="191719"/>
                  </a:moveTo>
                  <a:lnTo>
                    <a:pt x="122999" y="194945"/>
                  </a:lnTo>
                  <a:lnTo>
                    <a:pt x="122999" y="207695"/>
                  </a:lnTo>
                  <a:lnTo>
                    <a:pt x="135750" y="202907"/>
                  </a:lnTo>
                  <a:lnTo>
                    <a:pt x="135750" y="191719"/>
                  </a:lnTo>
                  <a:close/>
                </a:path>
                <a:path w="311785" h="241300">
                  <a:moveTo>
                    <a:pt x="135750" y="124637"/>
                  </a:moveTo>
                  <a:lnTo>
                    <a:pt x="122999" y="127825"/>
                  </a:lnTo>
                  <a:lnTo>
                    <a:pt x="122999" y="140589"/>
                  </a:lnTo>
                  <a:lnTo>
                    <a:pt x="135750" y="137414"/>
                  </a:lnTo>
                  <a:lnTo>
                    <a:pt x="135750" y="124637"/>
                  </a:lnTo>
                  <a:close/>
                </a:path>
                <a:path w="311785" h="241300">
                  <a:moveTo>
                    <a:pt x="135750" y="108648"/>
                  </a:moveTo>
                  <a:lnTo>
                    <a:pt x="122999" y="111836"/>
                  </a:lnTo>
                  <a:lnTo>
                    <a:pt x="122999" y="124637"/>
                  </a:lnTo>
                  <a:lnTo>
                    <a:pt x="135750" y="121424"/>
                  </a:lnTo>
                  <a:lnTo>
                    <a:pt x="135750" y="108648"/>
                  </a:lnTo>
                  <a:close/>
                </a:path>
                <a:path w="311785" h="241300">
                  <a:moveTo>
                    <a:pt x="135750" y="92671"/>
                  </a:moveTo>
                  <a:lnTo>
                    <a:pt x="122999" y="94259"/>
                  </a:lnTo>
                  <a:lnTo>
                    <a:pt x="122999" y="107035"/>
                  </a:lnTo>
                  <a:lnTo>
                    <a:pt x="135750" y="103860"/>
                  </a:lnTo>
                  <a:lnTo>
                    <a:pt x="135750" y="92671"/>
                  </a:lnTo>
                  <a:close/>
                </a:path>
                <a:path w="311785" h="241300">
                  <a:moveTo>
                    <a:pt x="150177" y="186918"/>
                  </a:moveTo>
                  <a:lnTo>
                    <a:pt x="138963" y="190119"/>
                  </a:lnTo>
                  <a:lnTo>
                    <a:pt x="138963" y="202907"/>
                  </a:lnTo>
                  <a:lnTo>
                    <a:pt x="150177" y="199707"/>
                  </a:lnTo>
                  <a:lnTo>
                    <a:pt x="150177" y="186918"/>
                  </a:lnTo>
                  <a:close/>
                </a:path>
                <a:path w="311785" h="241300">
                  <a:moveTo>
                    <a:pt x="150177" y="121424"/>
                  </a:moveTo>
                  <a:lnTo>
                    <a:pt x="138963" y="124637"/>
                  </a:lnTo>
                  <a:lnTo>
                    <a:pt x="138963" y="137414"/>
                  </a:lnTo>
                  <a:lnTo>
                    <a:pt x="150177" y="132613"/>
                  </a:lnTo>
                  <a:lnTo>
                    <a:pt x="150177" y="121424"/>
                  </a:lnTo>
                  <a:close/>
                </a:path>
                <a:path w="311785" h="241300">
                  <a:moveTo>
                    <a:pt x="150177" y="105422"/>
                  </a:moveTo>
                  <a:lnTo>
                    <a:pt x="138963" y="107035"/>
                  </a:lnTo>
                  <a:lnTo>
                    <a:pt x="138963" y="119824"/>
                  </a:lnTo>
                  <a:lnTo>
                    <a:pt x="150177" y="116624"/>
                  </a:lnTo>
                  <a:lnTo>
                    <a:pt x="150177" y="105422"/>
                  </a:lnTo>
                  <a:close/>
                </a:path>
                <a:path w="311785" h="241300">
                  <a:moveTo>
                    <a:pt x="150177" y="87871"/>
                  </a:moveTo>
                  <a:lnTo>
                    <a:pt x="138963" y="91059"/>
                  </a:lnTo>
                  <a:lnTo>
                    <a:pt x="138963" y="103860"/>
                  </a:lnTo>
                  <a:lnTo>
                    <a:pt x="150177" y="100647"/>
                  </a:lnTo>
                  <a:lnTo>
                    <a:pt x="150177" y="87871"/>
                  </a:lnTo>
                  <a:close/>
                </a:path>
                <a:path w="311785" h="241300">
                  <a:moveTo>
                    <a:pt x="180505" y="65519"/>
                  </a:moveTo>
                  <a:lnTo>
                    <a:pt x="169316" y="68694"/>
                  </a:lnTo>
                  <a:lnTo>
                    <a:pt x="169316" y="79895"/>
                  </a:lnTo>
                  <a:lnTo>
                    <a:pt x="180505" y="76720"/>
                  </a:lnTo>
                  <a:lnTo>
                    <a:pt x="180505" y="65519"/>
                  </a:lnTo>
                  <a:close/>
                </a:path>
                <a:path w="311785" h="241300">
                  <a:moveTo>
                    <a:pt x="180505" y="49530"/>
                  </a:moveTo>
                  <a:lnTo>
                    <a:pt x="169316" y="51142"/>
                  </a:lnTo>
                  <a:lnTo>
                    <a:pt x="169316" y="63906"/>
                  </a:lnTo>
                  <a:lnTo>
                    <a:pt x="180505" y="62318"/>
                  </a:lnTo>
                  <a:lnTo>
                    <a:pt x="180505" y="49530"/>
                  </a:lnTo>
                  <a:close/>
                </a:path>
                <a:path w="311785" h="241300">
                  <a:moveTo>
                    <a:pt x="180505" y="31953"/>
                  </a:moveTo>
                  <a:lnTo>
                    <a:pt x="169316" y="35128"/>
                  </a:lnTo>
                  <a:lnTo>
                    <a:pt x="169316" y="47929"/>
                  </a:lnTo>
                  <a:lnTo>
                    <a:pt x="180505" y="44742"/>
                  </a:lnTo>
                  <a:lnTo>
                    <a:pt x="180505" y="31953"/>
                  </a:lnTo>
                  <a:close/>
                </a:path>
                <a:path w="311785" h="241300">
                  <a:moveTo>
                    <a:pt x="194881" y="62318"/>
                  </a:moveTo>
                  <a:lnTo>
                    <a:pt x="183718" y="63906"/>
                  </a:lnTo>
                  <a:lnTo>
                    <a:pt x="183718" y="75095"/>
                  </a:lnTo>
                  <a:lnTo>
                    <a:pt x="194881" y="73494"/>
                  </a:lnTo>
                  <a:lnTo>
                    <a:pt x="194881" y="62318"/>
                  </a:lnTo>
                  <a:close/>
                </a:path>
                <a:path w="311785" h="241300">
                  <a:moveTo>
                    <a:pt x="194881" y="44742"/>
                  </a:moveTo>
                  <a:lnTo>
                    <a:pt x="183718" y="47929"/>
                  </a:lnTo>
                  <a:lnTo>
                    <a:pt x="183718" y="60693"/>
                  </a:lnTo>
                  <a:lnTo>
                    <a:pt x="194881" y="57518"/>
                  </a:lnTo>
                  <a:lnTo>
                    <a:pt x="194881" y="44742"/>
                  </a:lnTo>
                  <a:close/>
                </a:path>
                <a:path w="311785" h="241300">
                  <a:moveTo>
                    <a:pt x="194881" y="28765"/>
                  </a:moveTo>
                  <a:lnTo>
                    <a:pt x="183718" y="31953"/>
                  </a:lnTo>
                  <a:lnTo>
                    <a:pt x="183718" y="43141"/>
                  </a:lnTo>
                  <a:lnTo>
                    <a:pt x="194881" y="41567"/>
                  </a:lnTo>
                  <a:lnTo>
                    <a:pt x="194881" y="28765"/>
                  </a:lnTo>
                  <a:close/>
                </a:path>
                <a:path w="311785" h="241300">
                  <a:moveTo>
                    <a:pt x="209270" y="57518"/>
                  </a:moveTo>
                  <a:lnTo>
                    <a:pt x="198094" y="60693"/>
                  </a:lnTo>
                  <a:lnTo>
                    <a:pt x="198094" y="73494"/>
                  </a:lnTo>
                  <a:lnTo>
                    <a:pt x="209270" y="70281"/>
                  </a:lnTo>
                  <a:lnTo>
                    <a:pt x="209270" y="57518"/>
                  </a:lnTo>
                  <a:close/>
                </a:path>
                <a:path w="311785" h="241300">
                  <a:moveTo>
                    <a:pt x="209270" y="41567"/>
                  </a:moveTo>
                  <a:lnTo>
                    <a:pt x="198094" y="44742"/>
                  </a:lnTo>
                  <a:lnTo>
                    <a:pt x="198094" y="55930"/>
                  </a:lnTo>
                  <a:lnTo>
                    <a:pt x="209270" y="54317"/>
                  </a:lnTo>
                  <a:lnTo>
                    <a:pt x="209270" y="41567"/>
                  </a:lnTo>
                  <a:close/>
                </a:path>
                <a:path w="311785" h="241300">
                  <a:moveTo>
                    <a:pt x="209270" y="25577"/>
                  </a:moveTo>
                  <a:lnTo>
                    <a:pt x="198094" y="27165"/>
                  </a:lnTo>
                  <a:lnTo>
                    <a:pt x="198094" y="39954"/>
                  </a:lnTo>
                  <a:lnTo>
                    <a:pt x="209270" y="38354"/>
                  </a:lnTo>
                  <a:lnTo>
                    <a:pt x="209270" y="25577"/>
                  </a:lnTo>
                  <a:close/>
                </a:path>
                <a:path w="311785" h="241300">
                  <a:moveTo>
                    <a:pt x="225234" y="54317"/>
                  </a:moveTo>
                  <a:lnTo>
                    <a:pt x="214071" y="57518"/>
                  </a:lnTo>
                  <a:lnTo>
                    <a:pt x="214071" y="68694"/>
                  </a:lnTo>
                  <a:lnTo>
                    <a:pt x="225234" y="65519"/>
                  </a:lnTo>
                  <a:lnTo>
                    <a:pt x="225234" y="54317"/>
                  </a:lnTo>
                  <a:close/>
                </a:path>
                <a:path w="311785" h="241300">
                  <a:moveTo>
                    <a:pt x="225234" y="38354"/>
                  </a:moveTo>
                  <a:lnTo>
                    <a:pt x="214071" y="39954"/>
                  </a:lnTo>
                  <a:lnTo>
                    <a:pt x="214071" y="52743"/>
                  </a:lnTo>
                  <a:lnTo>
                    <a:pt x="225234" y="49530"/>
                  </a:lnTo>
                  <a:lnTo>
                    <a:pt x="225234" y="38354"/>
                  </a:lnTo>
                  <a:close/>
                </a:path>
                <a:path w="311785" h="241300">
                  <a:moveTo>
                    <a:pt x="225234" y="20777"/>
                  </a:moveTo>
                  <a:lnTo>
                    <a:pt x="214071" y="23952"/>
                  </a:lnTo>
                  <a:lnTo>
                    <a:pt x="214071" y="36741"/>
                  </a:lnTo>
                  <a:lnTo>
                    <a:pt x="225234" y="33553"/>
                  </a:lnTo>
                  <a:lnTo>
                    <a:pt x="225234" y="20777"/>
                  </a:lnTo>
                  <a:close/>
                </a:path>
                <a:path w="311785" h="241300">
                  <a:moveTo>
                    <a:pt x="239598" y="49530"/>
                  </a:moveTo>
                  <a:lnTo>
                    <a:pt x="228422" y="52743"/>
                  </a:lnTo>
                  <a:lnTo>
                    <a:pt x="228422" y="65519"/>
                  </a:lnTo>
                  <a:lnTo>
                    <a:pt x="239598" y="62318"/>
                  </a:lnTo>
                  <a:lnTo>
                    <a:pt x="239598" y="49530"/>
                  </a:lnTo>
                  <a:close/>
                </a:path>
                <a:path w="311785" h="241300">
                  <a:moveTo>
                    <a:pt x="239598" y="33553"/>
                  </a:moveTo>
                  <a:lnTo>
                    <a:pt x="228422" y="36741"/>
                  </a:lnTo>
                  <a:lnTo>
                    <a:pt x="228422" y="49530"/>
                  </a:lnTo>
                  <a:lnTo>
                    <a:pt x="239598" y="46329"/>
                  </a:lnTo>
                  <a:lnTo>
                    <a:pt x="239598" y="33553"/>
                  </a:lnTo>
                  <a:close/>
                </a:path>
                <a:path w="311785" h="241300">
                  <a:moveTo>
                    <a:pt x="239598" y="17589"/>
                  </a:moveTo>
                  <a:lnTo>
                    <a:pt x="228422" y="20777"/>
                  </a:lnTo>
                  <a:lnTo>
                    <a:pt x="228422" y="33553"/>
                  </a:lnTo>
                  <a:lnTo>
                    <a:pt x="239598" y="30378"/>
                  </a:lnTo>
                  <a:lnTo>
                    <a:pt x="239598" y="17589"/>
                  </a:lnTo>
                  <a:close/>
                </a:path>
                <a:path w="311785" h="241300">
                  <a:moveTo>
                    <a:pt x="254012" y="46329"/>
                  </a:moveTo>
                  <a:lnTo>
                    <a:pt x="242824" y="49530"/>
                  </a:lnTo>
                  <a:lnTo>
                    <a:pt x="242824" y="62318"/>
                  </a:lnTo>
                  <a:lnTo>
                    <a:pt x="254012" y="59105"/>
                  </a:lnTo>
                  <a:lnTo>
                    <a:pt x="254012" y="46329"/>
                  </a:lnTo>
                  <a:close/>
                </a:path>
                <a:path w="311785" h="241300">
                  <a:moveTo>
                    <a:pt x="254012" y="30378"/>
                  </a:moveTo>
                  <a:lnTo>
                    <a:pt x="242824" y="33553"/>
                  </a:lnTo>
                  <a:lnTo>
                    <a:pt x="242824" y="44742"/>
                  </a:lnTo>
                  <a:lnTo>
                    <a:pt x="254012" y="43141"/>
                  </a:lnTo>
                  <a:lnTo>
                    <a:pt x="254012" y="30378"/>
                  </a:lnTo>
                  <a:close/>
                </a:path>
                <a:path w="311785" h="241300">
                  <a:moveTo>
                    <a:pt x="254012" y="14376"/>
                  </a:moveTo>
                  <a:lnTo>
                    <a:pt x="242824" y="15989"/>
                  </a:lnTo>
                  <a:lnTo>
                    <a:pt x="242824" y="28765"/>
                  </a:lnTo>
                  <a:lnTo>
                    <a:pt x="254012" y="27165"/>
                  </a:lnTo>
                  <a:lnTo>
                    <a:pt x="254012" y="14376"/>
                  </a:lnTo>
                  <a:close/>
                </a:path>
                <a:path w="311785" h="241300">
                  <a:moveTo>
                    <a:pt x="268401" y="43141"/>
                  </a:moveTo>
                  <a:lnTo>
                    <a:pt x="257200" y="46329"/>
                  </a:lnTo>
                  <a:lnTo>
                    <a:pt x="257200" y="57518"/>
                  </a:lnTo>
                  <a:lnTo>
                    <a:pt x="268401" y="54317"/>
                  </a:lnTo>
                  <a:lnTo>
                    <a:pt x="268401" y="43141"/>
                  </a:lnTo>
                  <a:close/>
                </a:path>
                <a:path w="311785" h="241300">
                  <a:moveTo>
                    <a:pt x="268401" y="27165"/>
                  </a:moveTo>
                  <a:lnTo>
                    <a:pt x="257200" y="28765"/>
                  </a:lnTo>
                  <a:lnTo>
                    <a:pt x="257200" y="41567"/>
                  </a:lnTo>
                  <a:lnTo>
                    <a:pt x="268401" y="38354"/>
                  </a:lnTo>
                  <a:lnTo>
                    <a:pt x="268401" y="27165"/>
                  </a:lnTo>
                  <a:close/>
                </a:path>
                <a:path w="311785" h="241300">
                  <a:moveTo>
                    <a:pt x="268401" y="9588"/>
                  </a:moveTo>
                  <a:lnTo>
                    <a:pt x="257200" y="12776"/>
                  </a:lnTo>
                  <a:lnTo>
                    <a:pt x="257200" y="25577"/>
                  </a:lnTo>
                  <a:lnTo>
                    <a:pt x="268401" y="22364"/>
                  </a:lnTo>
                  <a:lnTo>
                    <a:pt x="268401" y="9588"/>
                  </a:lnTo>
                  <a:close/>
                </a:path>
                <a:path w="311785" h="241300">
                  <a:moveTo>
                    <a:pt x="282790" y="38354"/>
                  </a:moveTo>
                  <a:lnTo>
                    <a:pt x="271589" y="41567"/>
                  </a:lnTo>
                  <a:lnTo>
                    <a:pt x="271589" y="54317"/>
                  </a:lnTo>
                  <a:lnTo>
                    <a:pt x="282790" y="51142"/>
                  </a:lnTo>
                  <a:lnTo>
                    <a:pt x="282790" y="38354"/>
                  </a:lnTo>
                  <a:close/>
                </a:path>
                <a:path w="311785" h="241300">
                  <a:moveTo>
                    <a:pt x="282790" y="22364"/>
                  </a:moveTo>
                  <a:lnTo>
                    <a:pt x="271589" y="25577"/>
                  </a:lnTo>
                  <a:lnTo>
                    <a:pt x="271589" y="38354"/>
                  </a:lnTo>
                  <a:lnTo>
                    <a:pt x="282790" y="35128"/>
                  </a:lnTo>
                  <a:lnTo>
                    <a:pt x="282790" y="22364"/>
                  </a:lnTo>
                  <a:close/>
                </a:path>
                <a:path w="311785" h="241300">
                  <a:moveTo>
                    <a:pt x="282790" y="6413"/>
                  </a:moveTo>
                  <a:lnTo>
                    <a:pt x="271589" y="9588"/>
                  </a:lnTo>
                  <a:lnTo>
                    <a:pt x="271589" y="22364"/>
                  </a:lnTo>
                  <a:lnTo>
                    <a:pt x="282790" y="19177"/>
                  </a:lnTo>
                  <a:lnTo>
                    <a:pt x="282790" y="6413"/>
                  </a:lnTo>
                  <a:close/>
                </a:path>
                <a:path w="311785" h="241300">
                  <a:moveTo>
                    <a:pt x="297141" y="35128"/>
                  </a:moveTo>
                  <a:lnTo>
                    <a:pt x="285953" y="38354"/>
                  </a:lnTo>
                  <a:lnTo>
                    <a:pt x="285953" y="49530"/>
                  </a:lnTo>
                  <a:lnTo>
                    <a:pt x="297141" y="47929"/>
                  </a:lnTo>
                  <a:lnTo>
                    <a:pt x="297141" y="35128"/>
                  </a:lnTo>
                  <a:close/>
                </a:path>
                <a:path w="311785" h="241300">
                  <a:moveTo>
                    <a:pt x="297141" y="19177"/>
                  </a:moveTo>
                  <a:lnTo>
                    <a:pt x="285953" y="22364"/>
                  </a:lnTo>
                  <a:lnTo>
                    <a:pt x="285953" y="35128"/>
                  </a:lnTo>
                  <a:lnTo>
                    <a:pt x="297141" y="31953"/>
                  </a:lnTo>
                  <a:lnTo>
                    <a:pt x="297141" y="19177"/>
                  </a:lnTo>
                  <a:close/>
                </a:path>
                <a:path w="311785" h="241300">
                  <a:moveTo>
                    <a:pt x="297141" y="3187"/>
                  </a:moveTo>
                  <a:lnTo>
                    <a:pt x="285953" y="4813"/>
                  </a:lnTo>
                  <a:lnTo>
                    <a:pt x="285953" y="17589"/>
                  </a:lnTo>
                  <a:lnTo>
                    <a:pt x="297141" y="15989"/>
                  </a:lnTo>
                  <a:lnTo>
                    <a:pt x="297141" y="3187"/>
                  </a:lnTo>
                  <a:close/>
                </a:path>
                <a:path w="311785" h="241300">
                  <a:moveTo>
                    <a:pt x="311518" y="31953"/>
                  </a:moveTo>
                  <a:lnTo>
                    <a:pt x="300316" y="35128"/>
                  </a:lnTo>
                  <a:lnTo>
                    <a:pt x="300316" y="46329"/>
                  </a:lnTo>
                  <a:lnTo>
                    <a:pt x="311518" y="43141"/>
                  </a:lnTo>
                  <a:lnTo>
                    <a:pt x="311518" y="31953"/>
                  </a:lnTo>
                  <a:close/>
                </a:path>
                <a:path w="311785" h="241300">
                  <a:moveTo>
                    <a:pt x="311518" y="15989"/>
                  </a:moveTo>
                  <a:lnTo>
                    <a:pt x="300316" y="17589"/>
                  </a:lnTo>
                  <a:lnTo>
                    <a:pt x="300316" y="30378"/>
                  </a:lnTo>
                  <a:lnTo>
                    <a:pt x="311518" y="27165"/>
                  </a:lnTo>
                  <a:lnTo>
                    <a:pt x="311518" y="15989"/>
                  </a:lnTo>
                  <a:close/>
                </a:path>
                <a:path w="311785" h="241300">
                  <a:moveTo>
                    <a:pt x="311518" y="0"/>
                  </a:moveTo>
                  <a:lnTo>
                    <a:pt x="300316" y="3187"/>
                  </a:lnTo>
                  <a:lnTo>
                    <a:pt x="300316" y="14376"/>
                  </a:lnTo>
                  <a:lnTo>
                    <a:pt x="311518" y="11163"/>
                  </a:lnTo>
                  <a:lnTo>
                    <a:pt x="3115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4422381" y="8760955"/>
              <a:ext cx="327660" cy="200025"/>
            </a:xfrm>
            <a:custGeom>
              <a:avLst/>
              <a:gdLst/>
              <a:ahLst/>
              <a:cxnLst/>
              <a:rect l="l" t="t" r="r" b="b"/>
              <a:pathLst>
                <a:path w="327660" h="200025">
                  <a:moveTo>
                    <a:pt x="12776" y="145389"/>
                  </a:moveTo>
                  <a:lnTo>
                    <a:pt x="0" y="148602"/>
                  </a:lnTo>
                  <a:lnTo>
                    <a:pt x="0" y="162966"/>
                  </a:lnTo>
                  <a:lnTo>
                    <a:pt x="12776" y="158191"/>
                  </a:lnTo>
                  <a:lnTo>
                    <a:pt x="12776" y="145389"/>
                  </a:lnTo>
                  <a:close/>
                </a:path>
                <a:path w="327660" h="200025">
                  <a:moveTo>
                    <a:pt x="190144" y="183743"/>
                  </a:moveTo>
                  <a:lnTo>
                    <a:pt x="177355" y="186944"/>
                  </a:lnTo>
                  <a:lnTo>
                    <a:pt x="177355" y="199732"/>
                  </a:lnTo>
                  <a:lnTo>
                    <a:pt x="190144" y="196532"/>
                  </a:lnTo>
                  <a:lnTo>
                    <a:pt x="190144" y="183743"/>
                  </a:lnTo>
                  <a:close/>
                </a:path>
                <a:path w="327660" h="200025">
                  <a:moveTo>
                    <a:pt x="190144" y="166166"/>
                  </a:moveTo>
                  <a:lnTo>
                    <a:pt x="177355" y="170992"/>
                  </a:lnTo>
                  <a:lnTo>
                    <a:pt x="177355" y="183743"/>
                  </a:lnTo>
                  <a:lnTo>
                    <a:pt x="190144" y="180568"/>
                  </a:lnTo>
                  <a:lnTo>
                    <a:pt x="190144" y="166166"/>
                  </a:lnTo>
                  <a:close/>
                </a:path>
                <a:path w="327660" h="200025">
                  <a:moveTo>
                    <a:pt x="190144" y="150202"/>
                  </a:moveTo>
                  <a:lnTo>
                    <a:pt x="177355" y="153403"/>
                  </a:lnTo>
                  <a:lnTo>
                    <a:pt x="177355" y="166166"/>
                  </a:lnTo>
                  <a:lnTo>
                    <a:pt x="190144" y="162966"/>
                  </a:lnTo>
                  <a:lnTo>
                    <a:pt x="190144" y="150202"/>
                  </a:lnTo>
                  <a:close/>
                </a:path>
                <a:path w="327660" h="200025">
                  <a:moveTo>
                    <a:pt x="190144" y="83083"/>
                  </a:moveTo>
                  <a:lnTo>
                    <a:pt x="177355" y="86296"/>
                  </a:lnTo>
                  <a:lnTo>
                    <a:pt x="177355" y="99060"/>
                  </a:lnTo>
                  <a:lnTo>
                    <a:pt x="190144" y="95872"/>
                  </a:lnTo>
                  <a:lnTo>
                    <a:pt x="190144" y="83083"/>
                  </a:lnTo>
                  <a:close/>
                </a:path>
                <a:path w="327660" h="200025">
                  <a:moveTo>
                    <a:pt x="190144" y="65532"/>
                  </a:moveTo>
                  <a:lnTo>
                    <a:pt x="177355" y="68719"/>
                  </a:lnTo>
                  <a:lnTo>
                    <a:pt x="177355" y="81470"/>
                  </a:lnTo>
                  <a:lnTo>
                    <a:pt x="190144" y="78295"/>
                  </a:lnTo>
                  <a:lnTo>
                    <a:pt x="190144" y="65532"/>
                  </a:lnTo>
                  <a:close/>
                </a:path>
                <a:path w="327660" h="200025">
                  <a:moveTo>
                    <a:pt x="190144" y="49542"/>
                  </a:moveTo>
                  <a:lnTo>
                    <a:pt x="177355" y="51142"/>
                  </a:lnTo>
                  <a:lnTo>
                    <a:pt x="177355" y="65532"/>
                  </a:lnTo>
                  <a:lnTo>
                    <a:pt x="190144" y="62331"/>
                  </a:lnTo>
                  <a:lnTo>
                    <a:pt x="190144" y="49542"/>
                  </a:lnTo>
                  <a:close/>
                </a:path>
                <a:path w="327660" h="200025">
                  <a:moveTo>
                    <a:pt x="190144" y="33566"/>
                  </a:moveTo>
                  <a:lnTo>
                    <a:pt x="177355" y="36741"/>
                  </a:lnTo>
                  <a:lnTo>
                    <a:pt x="177355" y="49542"/>
                  </a:lnTo>
                  <a:lnTo>
                    <a:pt x="190144" y="46329"/>
                  </a:lnTo>
                  <a:lnTo>
                    <a:pt x="190144" y="33566"/>
                  </a:lnTo>
                  <a:close/>
                </a:path>
                <a:path w="327660" h="200025">
                  <a:moveTo>
                    <a:pt x="206095" y="178955"/>
                  </a:moveTo>
                  <a:lnTo>
                    <a:pt x="193294" y="183743"/>
                  </a:lnTo>
                  <a:lnTo>
                    <a:pt x="193294" y="196532"/>
                  </a:lnTo>
                  <a:lnTo>
                    <a:pt x="206095" y="191757"/>
                  </a:lnTo>
                  <a:lnTo>
                    <a:pt x="206095" y="178955"/>
                  </a:lnTo>
                  <a:close/>
                </a:path>
                <a:path w="327660" h="200025">
                  <a:moveTo>
                    <a:pt x="206095" y="162966"/>
                  </a:moveTo>
                  <a:lnTo>
                    <a:pt x="193294" y="166166"/>
                  </a:lnTo>
                  <a:lnTo>
                    <a:pt x="193294" y="178955"/>
                  </a:lnTo>
                  <a:lnTo>
                    <a:pt x="206095" y="175755"/>
                  </a:lnTo>
                  <a:lnTo>
                    <a:pt x="206095" y="162966"/>
                  </a:lnTo>
                  <a:close/>
                </a:path>
                <a:path w="327660" h="200025">
                  <a:moveTo>
                    <a:pt x="206095" y="145389"/>
                  </a:moveTo>
                  <a:lnTo>
                    <a:pt x="193294" y="150202"/>
                  </a:lnTo>
                  <a:lnTo>
                    <a:pt x="193294" y="162966"/>
                  </a:lnTo>
                  <a:lnTo>
                    <a:pt x="206095" y="158191"/>
                  </a:lnTo>
                  <a:lnTo>
                    <a:pt x="206095" y="145389"/>
                  </a:lnTo>
                  <a:close/>
                </a:path>
                <a:path w="327660" h="200025">
                  <a:moveTo>
                    <a:pt x="206095" y="78295"/>
                  </a:moveTo>
                  <a:lnTo>
                    <a:pt x="193294" y="81470"/>
                  </a:lnTo>
                  <a:lnTo>
                    <a:pt x="193294" y="94284"/>
                  </a:lnTo>
                  <a:lnTo>
                    <a:pt x="206095" y="91097"/>
                  </a:lnTo>
                  <a:lnTo>
                    <a:pt x="206095" y="78295"/>
                  </a:lnTo>
                  <a:close/>
                </a:path>
                <a:path w="327660" h="200025">
                  <a:moveTo>
                    <a:pt x="206095" y="62331"/>
                  </a:moveTo>
                  <a:lnTo>
                    <a:pt x="193294" y="65532"/>
                  </a:lnTo>
                  <a:lnTo>
                    <a:pt x="193294" y="78295"/>
                  </a:lnTo>
                  <a:lnTo>
                    <a:pt x="206095" y="75107"/>
                  </a:lnTo>
                  <a:lnTo>
                    <a:pt x="206095" y="62331"/>
                  </a:lnTo>
                  <a:close/>
                </a:path>
                <a:path w="327660" h="200025">
                  <a:moveTo>
                    <a:pt x="206095" y="46329"/>
                  </a:moveTo>
                  <a:lnTo>
                    <a:pt x="193294" y="49542"/>
                  </a:lnTo>
                  <a:lnTo>
                    <a:pt x="193294" y="60718"/>
                  </a:lnTo>
                  <a:lnTo>
                    <a:pt x="206095" y="57518"/>
                  </a:lnTo>
                  <a:lnTo>
                    <a:pt x="206095" y="46329"/>
                  </a:lnTo>
                  <a:close/>
                </a:path>
                <a:path w="327660" h="200025">
                  <a:moveTo>
                    <a:pt x="206095" y="30365"/>
                  </a:moveTo>
                  <a:lnTo>
                    <a:pt x="193294" y="33566"/>
                  </a:lnTo>
                  <a:lnTo>
                    <a:pt x="193294" y="46329"/>
                  </a:lnTo>
                  <a:lnTo>
                    <a:pt x="206095" y="43141"/>
                  </a:lnTo>
                  <a:lnTo>
                    <a:pt x="206095" y="30365"/>
                  </a:lnTo>
                  <a:close/>
                </a:path>
                <a:path w="327660" h="200025">
                  <a:moveTo>
                    <a:pt x="220472" y="175755"/>
                  </a:moveTo>
                  <a:lnTo>
                    <a:pt x="209296" y="178955"/>
                  </a:lnTo>
                  <a:lnTo>
                    <a:pt x="209296" y="191757"/>
                  </a:lnTo>
                  <a:lnTo>
                    <a:pt x="220472" y="188544"/>
                  </a:lnTo>
                  <a:lnTo>
                    <a:pt x="220472" y="175755"/>
                  </a:lnTo>
                  <a:close/>
                </a:path>
                <a:path w="327660" h="200025">
                  <a:moveTo>
                    <a:pt x="220472" y="158191"/>
                  </a:moveTo>
                  <a:lnTo>
                    <a:pt x="209296" y="162966"/>
                  </a:lnTo>
                  <a:lnTo>
                    <a:pt x="209296" y="175755"/>
                  </a:lnTo>
                  <a:lnTo>
                    <a:pt x="220472" y="170992"/>
                  </a:lnTo>
                  <a:lnTo>
                    <a:pt x="220472" y="158191"/>
                  </a:lnTo>
                  <a:close/>
                </a:path>
                <a:path w="327660" h="200025">
                  <a:moveTo>
                    <a:pt x="220472" y="142189"/>
                  </a:moveTo>
                  <a:lnTo>
                    <a:pt x="209296" y="145389"/>
                  </a:lnTo>
                  <a:lnTo>
                    <a:pt x="209296" y="158191"/>
                  </a:lnTo>
                  <a:lnTo>
                    <a:pt x="220472" y="155003"/>
                  </a:lnTo>
                  <a:lnTo>
                    <a:pt x="220472" y="142189"/>
                  </a:lnTo>
                  <a:close/>
                </a:path>
                <a:path w="327660" h="200025">
                  <a:moveTo>
                    <a:pt x="220472" y="75107"/>
                  </a:moveTo>
                  <a:lnTo>
                    <a:pt x="209296" y="78295"/>
                  </a:lnTo>
                  <a:lnTo>
                    <a:pt x="209296" y="91097"/>
                  </a:lnTo>
                  <a:lnTo>
                    <a:pt x="220472" y="87884"/>
                  </a:lnTo>
                  <a:lnTo>
                    <a:pt x="220472" y="75107"/>
                  </a:lnTo>
                  <a:close/>
                </a:path>
                <a:path w="327660" h="200025">
                  <a:moveTo>
                    <a:pt x="220472" y="57518"/>
                  </a:moveTo>
                  <a:lnTo>
                    <a:pt x="209296" y="60718"/>
                  </a:lnTo>
                  <a:lnTo>
                    <a:pt x="209296" y="73507"/>
                  </a:lnTo>
                  <a:lnTo>
                    <a:pt x="220472" y="70307"/>
                  </a:lnTo>
                  <a:lnTo>
                    <a:pt x="220472" y="57518"/>
                  </a:lnTo>
                  <a:close/>
                </a:path>
                <a:path w="327660" h="200025">
                  <a:moveTo>
                    <a:pt x="220472" y="43141"/>
                  </a:moveTo>
                  <a:lnTo>
                    <a:pt x="209296" y="46329"/>
                  </a:lnTo>
                  <a:lnTo>
                    <a:pt x="209296" y="57518"/>
                  </a:lnTo>
                  <a:lnTo>
                    <a:pt x="220472" y="54330"/>
                  </a:lnTo>
                  <a:lnTo>
                    <a:pt x="220472" y="43141"/>
                  </a:lnTo>
                  <a:close/>
                </a:path>
                <a:path w="327660" h="200025">
                  <a:moveTo>
                    <a:pt x="220472" y="25577"/>
                  </a:moveTo>
                  <a:lnTo>
                    <a:pt x="209296" y="28790"/>
                  </a:lnTo>
                  <a:lnTo>
                    <a:pt x="209296" y="41567"/>
                  </a:lnTo>
                  <a:lnTo>
                    <a:pt x="220472" y="38366"/>
                  </a:lnTo>
                  <a:lnTo>
                    <a:pt x="220472" y="25577"/>
                  </a:lnTo>
                  <a:close/>
                </a:path>
                <a:path w="327660" h="200025">
                  <a:moveTo>
                    <a:pt x="236461" y="170992"/>
                  </a:moveTo>
                  <a:lnTo>
                    <a:pt x="223685" y="174167"/>
                  </a:lnTo>
                  <a:lnTo>
                    <a:pt x="223685" y="186944"/>
                  </a:lnTo>
                  <a:lnTo>
                    <a:pt x="236461" y="183743"/>
                  </a:lnTo>
                  <a:lnTo>
                    <a:pt x="236461" y="170992"/>
                  </a:lnTo>
                  <a:close/>
                </a:path>
                <a:path w="327660" h="200025">
                  <a:moveTo>
                    <a:pt x="236461" y="155003"/>
                  </a:moveTo>
                  <a:lnTo>
                    <a:pt x="223685" y="158191"/>
                  </a:lnTo>
                  <a:lnTo>
                    <a:pt x="223685" y="170992"/>
                  </a:lnTo>
                  <a:lnTo>
                    <a:pt x="236461" y="167767"/>
                  </a:lnTo>
                  <a:lnTo>
                    <a:pt x="236461" y="155003"/>
                  </a:lnTo>
                  <a:close/>
                </a:path>
                <a:path w="327660" h="200025">
                  <a:moveTo>
                    <a:pt x="236461" y="137414"/>
                  </a:moveTo>
                  <a:lnTo>
                    <a:pt x="223685" y="140589"/>
                  </a:lnTo>
                  <a:lnTo>
                    <a:pt x="223685" y="153403"/>
                  </a:lnTo>
                  <a:lnTo>
                    <a:pt x="236461" y="150202"/>
                  </a:lnTo>
                  <a:lnTo>
                    <a:pt x="236461" y="137414"/>
                  </a:lnTo>
                  <a:close/>
                </a:path>
                <a:path w="327660" h="200025">
                  <a:moveTo>
                    <a:pt x="236461" y="70307"/>
                  </a:moveTo>
                  <a:lnTo>
                    <a:pt x="223685" y="73507"/>
                  </a:lnTo>
                  <a:lnTo>
                    <a:pt x="223685" y="86296"/>
                  </a:lnTo>
                  <a:lnTo>
                    <a:pt x="236461" y="83083"/>
                  </a:lnTo>
                  <a:lnTo>
                    <a:pt x="236461" y="70307"/>
                  </a:lnTo>
                  <a:close/>
                </a:path>
                <a:path w="327660" h="200025">
                  <a:moveTo>
                    <a:pt x="236461" y="54330"/>
                  </a:moveTo>
                  <a:lnTo>
                    <a:pt x="223685" y="57518"/>
                  </a:lnTo>
                  <a:lnTo>
                    <a:pt x="223685" y="70307"/>
                  </a:lnTo>
                  <a:lnTo>
                    <a:pt x="236461" y="67106"/>
                  </a:lnTo>
                  <a:lnTo>
                    <a:pt x="236461" y="54330"/>
                  </a:lnTo>
                  <a:close/>
                </a:path>
                <a:path w="327660" h="200025">
                  <a:moveTo>
                    <a:pt x="236461" y="38366"/>
                  </a:moveTo>
                  <a:lnTo>
                    <a:pt x="223685" y="41567"/>
                  </a:lnTo>
                  <a:lnTo>
                    <a:pt x="223685" y="52768"/>
                  </a:lnTo>
                  <a:lnTo>
                    <a:pt x="236461" y="49542"/>
                  </a:lnTo>
                  <a:lnTo>
                    <a:pt x="236461" y="38366"/>
                  </a:lnTo>
                  <a:close/>
                </a:path>
                <a:path w="327660" h="200025">
                  <a:moveTo>
                    <a:pt x="236461" y="22377"/>
                  </a:moveTo>
                  <a:lnTo>
                    <a:pt x="223685" y="25577"/>
                  </a:lnTo>
                  <a:lnTo>
                    <a:pt x="223685" y="38366"/>
                  </a:lnTo>
                  <a:lnTo>
                    <a:pt x="236461" y="35153"/>
                  </a:lnTo>
                  <a:lnTo>
                    <a:pt x="236461" y="22377"/>
                  </a:lnTo>
                  <a:close/>
                </a:path>
                <a:path w="327660" h="200025">
                  <a:moveTo>
                    <a:pt x="252412" y="167767"/>
                  </a:moveTo>
                  <a:lnTo>
                    <a:pt x="239649" y="170992"/>
                  </a:lnTo>
                  <a:lnTo>
                    <a:pt x="239649" y="183743"/>
                  </a:lnTo>
                  <a:lnTo>
                    <a:pt x="252412" y="180568"/>
                  </a:lnTo>
                  <a:lnTo>
                    <a:pt x="252412" y="167767"/>
                  </a:lnTo>
                  <a:close/>
                </a:path>
                <a:path w="327660" h="200025">
                  <a:moveTo>
                    <a:pt x="252412" y="150202"/>
                  </a:moveTo>
                  <a:lnTo>
                    <a:pt x="239649" y="153403"/>
                  </a:lnTo>
                  <a:lnTo>
                    <a:pt x="239649" y="166166"/>
                  </a:lnTo>
                  <a:lnTo>
                    <a:pt x="252412" y="162966"/>
                  </a:lnTo>
                  <a:lnTo>
                    <a:pt x="252412" y="150202"/>
                  </a:lnTo>
                  <a:close/>
                </a:path>
                <a:path w="327660" h="200025">
                  <a:moveTo>
                    <a:pt x="252412" y="134213"/>
                  </a:moveTo>
                  <a:lnTo>
                    <a:pt x="239649" y="137414"/>
                  </a:lnTo>
                  <a:lnTo>
                    <a:pt x="239649" y="150202"/>
                  </a:lnTo>
                  <a:lnTo>
                    <a:pt x="252412" y="147015"/>
                  </a:lnTo>
                  <a:lnTo>
                    <a:pt x="252412" y="134213"/>
                  </a:lnTo>
                  <a:close/>
                </a:path>
                <a:path w="327660" h="200025">
                  <a:moveTo>
                    <a:pt x="252412" y="67106"/>
                  </a:moveTo>
                  <a:lnTo>
                    <a:pt x="239649" y="70307"/>
                  </a:lnTo>
                  <a:lnTo>
                    <a:pt x="239649" y="83083"/>
                  </a:lnTo>
                  <a:lnTo>
                    <a:pt x="252412" y="79908"/>
                  </a:lnTo>
                  <a:lnTo>
                    <a:pt x="252412" y="67106"/>
                  </a:lnTo>
                  <a:close/>
                </a:path>
                <a:path w="327660" h="200025">
                  <a:moveTo>
                    <a:pt x="252412" y="49542"/>
                  </a:moveTo>
                  <a:lnTo>
                    <a:pt x="239649" y="52768"/>
                  </a:lnTo>
                  <a:lnTo>
                    <a:pt x="239649" y="65532"/>
                  </a:lnTo>
                  <a:lnTo>
                    <a:pt x="252412" y="62331"/>
                  </a:lnTo>
                  <a:lnTo>
                    <a:pt x="252412" y="49542"/>
                  </a:lnTo>
                  <a:close/>
                </a:path>
                <a:path w="327660" h="200025">
                  <a:moveTo>
                    <a:pt x="252412" y="35153"/>
                  </a:moveTo>
                  <a:lnTo>
                    <a:pt x="239649" y="38366"/>
                  </a:lnTo>
                  <a:lnTo>
                    <a:pt x="239649" y="49542"/>
                  </a:lnTo>
                  <a:lnTo>
                    <a:pt x="252412" y="47929"/>
                  </a:lnTo>
                  <a:lnTo>
                    <a:pt x="252412" y="35153"/>
                  </a:lnTo>
                  <a:close/>
                </a:path>
                <a:path w="327660" h="200025">
                  <a:moveTo>
                    <a:pt x="252412" y="17614"/>
                  </a:moveTo>
                  <a:lnTo>
                    <a:pt x="239649" y="20789"/>
                  </a:lnTo>
                  <a:lnTo>
                    <a:pt x="239649" y="33566"/>
                  </a:lnTo>
                  <a:lnTo>
                    <a:pt x="252412" y="30365"/>
                  </a:lnTo>
                  <a:lnTo>
                    <a:pt x="252412" y="17614"/>
                  </a:lnTo>
                  <a:close/>
                </a:path>
                <a:path w="327660" h="200025">
                  <a:moveTo>
                    <a:pt x="266801" y="162966"/>
                  </a:moveTo>
                  <a:lnTo>
                    <a:pt x="255612" y="166166"/>
                  </a:lnTo>
                  <a:lnTo>
                    <a:pt x="255612" y="178955"/>
                  </a:lnTo>
                  <a:lnTo>
                    <a:pt x="266801" y="175755"/>
                  </a:lnTo>
                  <a:lnTo>
                    <a:pt x="266801" y="162966"/>
                  </a:lnTo>
                  <a:close/>
                </a:path>
                <a:path w="327660" h="200025">
                  <a:moveTo>
                    <a:pt x="266801" y="147015"/>
                  </a:moveTo>
                  <a:lnTo>
                    <a:pt x="255612" y="150202"/>
                  </a:lnTo>
                  <a:lnTo>
                    <a:pt x="255612" y="162966"/>
                  </a:lnTo>
                  <a:lnTo>
                    <a:pt x="266801" y="159791"/>
                  </a:lnTo>
                  <a:lnTo>
                    <a:pt x="266801" y="147015"/>
                  </a:lnTo>
                  <a:close/>
                </a:path>
                <a:path w="327660" h="200025">
                  <a:moveTo>
                    <a:pt x="266801" y="129425"/>
                  </a:moveTo>
                  <a:lnTo>
                    <a:pt x="255612" y="132613"/>
                  </a:lnTo>
                  <a:lnTo>
                    <a:pt x="255612" y="145389"/>
                  </a:lnTo>
                  <a:lnTo>
                    <a:pt x="266801" y="142189"/>
                  </a:lnTo>
                  <a:lnTo>
                    <a:pt x="266801" y="129425"/>
                  </a:lnTo>
                  <a:close/>
                </a:path>
                <a:path w="327660" h="200025">
                  <a:moveTo>
                    <a:pt x="266801" y="62331"/>
                  </a:moveTo>
                  <a:lnTo>
                    <a:pt x="255612" y="65532"/>
                  </a:lnTo>
                  <a:lnTo>
                    <a:pt x="255612" y="78295"/>
                  </a:lnTo>
                  <a:lnTo>
                    <a:pt x="266801" y="75107"/>
                  </a:lnTo>
                  <a:lnTo>
                    <a:pt x="266801" y="62331"/>
                  </a:lnTo>
                  <a:close/>
                </a:path>
                <a:path w="327660" h="200025">
                  <a:moveTo>
                    <a:pt x="266801" y="47929"/>
                  </a:moveTo>
                  <a:lnTo>
                    <a:pt x="255612" y="49542"/>
                  </a:lnTo>
                  <a:lnTo>
                    <a:pt x="255612" y="62331"/>
                  </a:lnTo>
                  <a:lnTo>
                    <a:pt x="266801" y="59131"/>
                  </a:lnTo>
                  <a:lnTo>
                    <a:pt x="266801" y="47929"/>
                  </a:lnTo>
                  <a:close/>
                </a:path>
                <a:path w="327660" h="200025">
                  <a:moveTo>
                    <a:pt x="266801" y="30365"/>
                  </a:moveTo>
                  <a:lnTo>
                    <a:pt x="255612" y="33566"/>
                  </a:lnTo>
                  <a:lnTo>
                    <a:pt x="255612" y="46329"/>
                  </a:lnTo>
                  <a:lnTo>
                    <a:pt x="266801" y="43141"/>
                  </a:lnTo>
                  <a:lnTo>
                    <a:pt x="266801" y="30365"/>
                  </a:lnTo>
                  <a:close/>
                </a:path>
                <a:path w="327660" h="200025">
                  <a:moveTo>
                    <a:pt x="266801" y="14401"/>
                  </a:moveTo>
                  <a:lnTo>
                    <a:pt x="255612" y="17614"/>
                  </a:lnTo>
                  <a:lnTo>
                    <a:pt x="255612" y="30365"/>
                  </a:lnTo>
                  <a:lnTo>
                    <a:pt x="266801" y="27190"/>
                  </a:lnTo>
                  <a:lnTo>
                    <a:pt x="266801" y="14401"/>
                  </a:lnTo>
                  <a:close/>
                </a:path>
                <a:path w="327660" h="200025">
                  <a:moveTo>
                    <a:pt x="281203" y="158191"/>
                  </a:moveTo>
                  <a:lnTo>
                    <a:pt x="270027" y="162966"/>
                  </a:lnTo>
                  <a:lnTo>
                    <a:pt x="270027" y="175755"/>
                  </a:lnTo>
                  <a:lnTo>
                    <a:pt x="281203" y="170992"/>
                  </a:lnTo>
                  <a:lnTo>
                    <a:pt x="281203" y="158191"/>
                  </a:lnTo>
                  <a:close/>
                </a:path>
                <a:path w="327660" h="200025">
                  <a:moveTo>
                    <a:pt x="281203" y="142189"/>
                  </a:moveTo>
                  <a:lnTo>
                    <a:pt x="270027" y="145389"/>
                  </a:lnTo>
                  <a:lnTo>
                    <a:pt x="270027" y="158191"/>
                  </a:lnTo>
                  <a:lnTo>
                    <a:pt x="281203" y="155003"/>
                  </a:lnTo>
                  <a:lnTo>
                    <a:pt x="281203" y="142189"/>
                  </a:lnTo>
                  <a:close/>
                </a:path>
                <a:path w="327660" h="200025">
                  <a:moveTo>
                    <a:pt x="281203" y="126225"/>
                  </a:moveTo>
                  <a:lnTo>
                    <a:pt x="270027" y="129425"/>
                  </a:lnTo>
                  <a:lnTo>
                    <a:pt x="270027" y="140589"/>
                  </a:lnTo>
                  <a:lnTo>
                    <a:pt x="281203" y="139014"/>
                  </a:lnTo>
                  <a:lnTo>
                    <a:pt x="281203" y="126225"/>
                  </a:lnTo>
                  <a:close/>
                </a:path>
                <a:path w="327660" h="200025">
                  <a:moveTo>
                    <a:pt x="281203" y="59131"/>
                  </a:moveTo>
                  <a:lnTo>
                    <a:pt x="270027" y="62331"/>
                  </a:lnTo>
                  <a:lnTo>
                    <a:pt x="270027" y="75107"/>
                  </a:lnTo>
                  <a:lnTo>
                    <a:pt x="281203" y="71894"/>
                  </a:lnTo>
                  <a:lnTo>
                    <a:pt x="281203" y="59131"/>
                  </a:lnTo>
                  <a:close/>
                </a:path>
                <a:path w="327660" h="200025">
                  <a:moveTo>
                    <a:pt x="281203" y="44742"/>
                  </a:moveTo>
                  <a:lnTo>
                    <a:pt x="270027" y="47929"/>
                  </a:lnTo>
                  <a:lnTo>
                    <a:pt x="270027" y="57518"/>
                  </a:lnTo>
                  <a:lnTo>
                    <a:pt x="281203" y="54330"/>
                  </a:lnTo>
                  <a:lnTo>
                    <a:pt x="281203" y="44742"/>
                  </a:lnTo>
                  <a:close/>
                </a:path>
                <a:path w="327660" h="200025">
                  <a:moveTo>
                    <a:pt x="281203" y="27190"/>
                  </a:moveTo>
                  <a:lnTo>
                    <a:pt x="270027" y="30365"/>
                  </a:lnTo>
                  <a:lnTo>
                    <a:pt x="270027" y="43141"/>
                  </a:lnTo>
                  <a:lnTo>
                    <a:pt x="281203" y="39954"/>
                  </a:lnTo>
                  <a:lnTo>
                    <a:pt x="281203" y="27190"/>
                  </a:lnTo>
                  <a:close/>
                </a:path>
                <a:path w="327660" h="200025">
                  <a:moveTo>
                    <a:pt x="281203" y="11176"/>
                  </a:moveTo>
                  <a:lnTo>
                    <a:pt x="270027" y="14401"/>
                  </a:lnTo>
                  <a:lnTo>
                    <a:pt x="270027" y="25577"/>
                  </a:lnTo>
                  <a:lnTo>
                    <a:pt x="281203" y="23977"/>
                  </a:lnTo>
                  <a:lnTo>
                    <a:pt x="281203" y="11176"/>
                  </a:lnTo>
                  <a:close/>
                </a:path>
                <a:path w="327660" h="200025">
                  <a:moveTo>
                    <a:pt x="297180" y="155003"/>
                  </a:moveTo>
                  <a:lnTo>
                    <a:pt x="285965" y="158191"/>
                  </a:lnTo>
                  <a:lnTo>
                    <a:pt x="285965" y="170992"/>
                  </a:lnTo>
                  <a:lnTo>
                    <a:pt x="297180" y="167767"/>
                  </a:lnTo>
                  <a:lnTo>
                    <a:pt x="297180" y="155003"/>
                  </a:lnTo>
                  <a:close/>
                </a:path>
                <a:path w="327660" h="200025">
                  <a:moveTo>
                    <a:pt x="297180" y="139014"/>
                  </a:moveTo>
                  <a:lnTo>
                    <a:pt x="285965" y="140589"/>
                  </a:lnTo>
                  <a:lnTo>
                    <a:pt x="285965" y="153403"/>
                  </a:lnTo>
                  <a:lnTo>
                    <a:pt x="297180" y="151790"/>
                  </a:lnTo>
                  <a:lnTo>
                    <a:pt x="297180" y="139014"/>
                  </a:lnTo>
                  <a:close/>
                </a:path>
                <a:path w="327660" h="200025">
                  <a:moveTo>
                    <a:pt x="297180" y="121437"/>
                  </a:moveTo>
                  <a:lnTo>
                    <a:pt x="285965" y="124637"/>
                  </a:lnTo>
                  <a:lnTo>
                    <a:pt x="285965" y="137414"/>
                  </a:lnTo>
                  <a:lnTo>
                    <a:pt x="297180" y="134213"/>
                  </a:lnTo>
                  <a:lnTo>
                    <a:pt x="297180" y="121437"/>
                  </a:lnTo>
                  <a:close/>
                </a:path>
                <a:path w="327660" h="200025">
                  <a:moveTo>
                    <a:pt x="297180" y="55943"/>
                  </a:moveTo>
                  <a:lnTo>
                    <a:pt x="285965" y="59131"/>
                  </a:lnTo>
                  <a:lnTo>
                    <a:pt x="285965" y="70307"/>
                  </a:lnTo>
                  <a:lnTo>
                    <a:pt x="297180" y="68719"/>
                  </a:lnTo>
                  <a:lnTo>
                    <a:pt x="297180" y="55943"/>
                  </a:lnTo>
                  <a:close/>
                </a:path>
                <a:path w="327660" h="200025">
                  <a:moveTo>
                    <a:pt x="297180" y="39954"/>
                  </a:moveTo>
                  <a:lnTo>
                    <a:pt x="285965" y="43141"/>
                  </a:lnTo>
                  <a:lnTo>
                    <a:pt x="285965" y="54330"/>
                  </a:lnTo>
                  <a:lnTo>
                    <a:pt x="297180" y="51142"/>
                  </a:lnTo>
                  <a:lnTo>
                    <a:pt x="297180" y="39954"/>
                  </a:lnTo>
                  <a:close/>
                </a:path>
                <a:path w="327660" h="200025">
                  <a:moveTo>
                    <a:pt x="297180" y="23977"/>
                  </a:moveTo>
                  <a:lnTo>
                    <a:pt x="285965" y="25577"/>
                  </a:lnTo>
                  <a:lnTo>
                    <a:pt x="285965" y="38366"/>
                  </a:lnTo>
                  <a:lnTo>
                    <a:pt x="297180" y="36741"/>
                  </a:lnTo>
                  <a:lnTo>
                    <a:pt x="297180" y="23977"/>
                  </a:lnTo>
                  <a:close/>
                </a:path>
                <a:path w="327660" h="200025">
                  <a:moveTo>
                    <a:pt x="297180" y="6426"/>
                  </a:moveTo>
                  <a:lnTo>
                    <a:pt x="285965" y="9601"/>
                  </a:lnTo>
                  <a:lnTo>
                    <a:pt x="285965" y="22377"/>
                  </a:lnTo>
                  <a:lnTo>
                    <a:pt x="297180" y="19189"/>
                  </a:lnTo>
                  <a:lnTo>
                    <a:pt x="297180" y="6426"/>
                  </a:lnTo>
                  <a:close/>
                </a:path>
                <a:path w="327660" h="200025">
                  <a:moveTo>
                    <a:pt x="313105" y="150202"/>
                  </a:moveTo>
                  <a:lnTo>
                    <a:pt x="300355" y="153403"/>
                  </a:lnTo>
                  <a:lnTo>
                    <a:pt x="300355" y="166166"/>
                  </a:lnTo>
                  <a:lnTo>
                    <a:pt x="313105" y="162966"/>
                  </a:lnTo>
                  <a:lnTo>
                    <a:pt x="313105" y="150202"/>
                  </a:lnTo>
                  <a:close/>
                </a:path>
                <a:path w="327660" h="200025">
                  <a:moveTo>
                    <a:pt x="313105" y="134213"/>
                  </a:moveTo>
                  <a:lnTo>
                    <a:pt x="300355" y="137414"/>
                  </a:lnTo>
                  <a:lnTo>
                    <a:pt x="300355" y="150202"/>
                  </a:lnTo>
                  <a:lnTo>
                    <a:pt x="313105" y="147015"/>
                  </a:lnTo>
                  <a:lnTo>
                    <a:pt x="313105" y="134213"/>
                  </a:lnTo>
                  <a:close/>
                </a:path>
                <a:path w="327660" h="200025">
                  <a:moveTo>
                    <a:pt x="313105" y="116636"/>
                  </a:moveTo>
                  <a:lnTo>
                    <a:pt x="300355" y="119837"/>
                  </a:lnTo>
                  <a:lnTo>
                    <a:pt x="300355" y="132613"/>
                  </a:lnTo>
                  <a:lnTo>
                    <a:pt x="313105" y="129425"/>
                  </a:lnTo>
                  <a:lnTo>
                    <a:pt x="313105" y="116636"/>
                  </a:lnTo>
                  <a:close/>
                </a:path>
                <a:path w="327660" h="200025">
                  <a:moveTo>
                    <a:pt x="313105" y="51142"/>
                  </a:moveTo>
                  <a:lnTo>
                    <a:pt x="300355" y="54330"/>
                  </a:lnTo>
                  <a:lnTo>
                    <a:pt x="300355" y="67106"/>
                  </a:lnTo>
                  <a:lnTo>
                    <a:pt x="313105" y="63919"/>
                  </a:lnTo>
                  <a:lnTo>
                    <a:pt x="313105" y="51142"/>
                  </a:lnTo>
                  <a:close/>
                </a:path>
                <a:path w="327660" h="200025">
                  <a:moveTo>
                    <a:pt x="313105" y="36741"/>
                  </a:moveTo>
                  <a:lnTo>
                    <a:pt x="300355" y="38366"/>
                  </a:lnTo>
                  <a:lnTo>
                    <a:pt x="300355" y="49542"/>
                  </a:lnTo>
                  <a:lnTo>
                    <a:pt x="313105" y="49542"/>
                  </a:lnTo>
                  <a:lnTo>
                    <a:pt x="313105" y="36741"/>
                  </a:lnTo>
                  <a:close/>
                </a:path>
                <a:path w="327660" h="200025">
                  <a:moveTo>
                    <a:pt x="313105" y="19189"/>
                  </a:moveTo>
                  <a:lnTo>
                    <a:pt x="300355" y="22377"/>
                  </a:lnTo>
                  <a:lnTo>
                    <a:pt x="300355" y="35153"/>
                  </a:lnTo>
                  <a:lnTo>
                    <a:pt x="313105" y="31978"/>
                  </a:lnTo>
                  <a:lnTo>
                    <a:pt x="313105" y="19189"/>
                  </a:lnTo>
                  <a:close/>
                </a:path>
                <a:path w="327660" h="200025">
                  <a:moveTo>
                    <a:pt x="313105" y="3213"/>
                  </a:moveTo>
                  <a:lnTo>
                    <a:pt x="300355" y="6426"/>
                  </a:lnTo>
                  <a:lnTo>
                    <a:pt x="300355" y="19189"/>
                  </a:lnTo>
                  <a:lnTo>
                    <a:pt x="313105" y="16002"/>
                  </a:lnTo>
                  <a:lnTo>
                    <a:pt x="313105" y="3213"/>
                  </a:lnTo>
                  <a:close/>
                </a:path>
                <a:path w="327660" h="200025">
                  <a:moveTo>
                    <a:pt x="327533" y="147015"/>
                  </a:moveTo>
                  <a:lnTo>
                    <a:pt x="316318" y="150202"/>
                  </a:lnTo>
                  <a:lnTo>
                    <a:pt x="316318" y="162966"/>
                  </a:lnTo>
                  <a:lnTo>
                    <a:pt x="327533" y="159791"/>
                  </a:lnTo>
                  <a:lnTo>
                    <a:pt x="327533" y="147015"/>
                  </a:lnTo>
                  <a:close/>
                </a:path>
                <a:path w="327660" h="200025">
                  <a:moveTo>
                    <a:pt x="327533" y="129425"/>
                  </a:moveTo>
                  <a:lnTo>
                    <a:pt x="316318" y="132613"/>
                  </a:lnTo>
                  <a:lnTo>
                    <a:pt x="316318" y="145389"/>
                  </a:lnTo>
                  <a:lnTo>
                    <a:pt x="327533" y="142189"/>
                  </a:lnTo>
                  <a:lnTo>
                    <a:pt x="327533" y="129425"/>
                  </a:lnTo>
                  <a:close/>
                </a:path>
                <a:path w="327660" h="200025">
                  <a:moveTo>
                    <a:pt x="327533" y="113461"/>
                  </a:moveTo>
                  <a:lnTo>
                    <a:pt x="316318" y="116636"/>
                  </a:lnTo>
                  <a:lnTo>
                    <a:pt x="316318" y="129425"/>
                  </a:lnTo>
                  <a:lnTo>
                    <a:pt x="327533" y="126225"/>
                  </a:lnTo>
                  <a:lnTo>
                    <a:pt x="327533" y="113461"/>
                  </a:lnTo>
                  <a:close/>
                </a:path>
                <a:path w="327660" h="200025">
                  <a:moveTo>
                    <a:pt x="327533" y="49542"/>
                  </a:moveTo>
                  <a:lnTo>
                    <a:pt x="316318" y="49542"/>
                  </a:lnTo>
                  <a:lnTo>
                    <a:pt x="316318" y="62331"/>
                  </a:lnTo>
                  <a:lnTo>
                    <a:pt x="327533" y="59131"/>
                  </a:lnTo>
                  <a:lnTo>
                    <a:pt x="327533" y="49542"/>
                  </a:lnTo>
                  <a:close/>
                </a:path>
                <a:path w="327660" h="200025">
                  <a:moveTo>
                    <a:pt x="327533" y="31978"/>
                  </a:moveTo>
                  <a:lnTo>
                    <a:pt x="316318" y="35153"/>
                  </a:lnTo>
                  <a:lnTo>
                    <a:pt x="316318" y="47929"/>
                  </a:lnTo>
                  <a:lnTo>
                    <a:pt x="327533" y="44742"/>
                  </a:lnTo>
                  <a:lnTo>
                    <a:pt x="327533" y="31978"/>
                  </a:lnTo>
                  <a:close/>
                </a:path>
                <a:path w="327660" h="200025">
                  <a:moveTo>
                    <a:pt x="327533" y="16002"/>
                  </a:moveTo>
                  <a:lnTo>
                    <a:pt x="316318" y="19189"/>
                  </a:lnTo>
                  <a:lnTo>
                    <a:pt x="316318" y="31978"/>
                  </a:lnTo>
                  <a:lnTo>
                    <a:pt x="327533" y="28790"/>
                  </a:lnTo>
                  <a:lnTo>
                    <a:pt x="327533" y="16002"/>
                  </a:lnTo>
                  <a:close/>
                </a:path>
                <a:path w="327660" h="200025">
                  <a:moveTo>
                    <a:pt x="327533" y="0"/>
                  </a:moveTo>
                  <a:lnTo>
                    <a:pt x="316318" y="3213"/>
                  </a:lnTo>
                  <a:lnTo>
                    <a:pt x="316318" y="14401"/>
                  </a:lnTo>
                  <a:lnTo>
                    <a:pt x="327533" y="12788"/>
                  </a:lnTo>
                  <a:lnTo>
                    <a:pt x="3275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4422381" y="8837650"/>
              <a:ext cx="158750" cy="190500"/>
            </a:xfrm>
            <a:custGeom>
              <a:avLst/>
              <a:gdLst/>
              <a:ahLst/>
              <a:cxnLst/>
              <a:rect l="l" t="t" r="r" b="b"/>
              <a:pathLst>
                <a:path w="158750" h="190500">
                  <a:moveTo>
                    <a:pt x="12776" y="172554"/>
                  </a:moveTo>
                  <a:lnTo>
                    <a:pt x="0" y="175742"/>
                  </a:lnTo>
                  <a:lnTo>
                    <a:pt x="0" y="190144"/>
                  </a:lnTo>
                  <a:lnTo>
                    <a:pt x="12776" y="185343"/>
                  </a:lnTo>
                  <a:lnTo>
                    <a:pt x="12776" y="172554"/>
                  </a:lnTo>
                  <a:close/>
                </a:path>
                <a:path w="158750" h="190500">
                  <a:moveTo>
                    <a:pt x="12776" y="156565"/>
                  </a:moveTo>
                  <a:lnTo>
                    <a:pt x="0" y="158191"/>
                  </a:lnTo>
                  <a:lnTo>
                    <a:pt x="0" y="172554"/>
                  </a:lnTo>
                  <a:lnTo>
                    <a:pt x="12776" y="167779"/>
                  </a:lnTo>
                  <a:lnTo>
                    <a:pt x="12776" y="156565"/>
                  </a:lnTo>
                  <a:close/>
                </a:path>
                <a:path w="158750" h="190500">
                  <a:moveTo>
                    <a:pt x="12776" y="137401"/>
                  </a:moveTo>
                  <a:lnTo>
                    <a:pt x="0" y="142189"/>
                  </a:lnTo>
                  <a:lnTo>
                    <a:pt x="0" y="154978"/>
                  </a:lnTo>
                  <a:lnTo>
                    <a:pt x="12776" y="151790"/>
                  </a:lnTo>
                  <a:lnTo>
                    <a:pt x="12776" y="137401"/>
                  </a:lnTo>
                  <a:close/>
                </a:path>
                <a:path w="158750" h="190500">
                  <a:moveTo>
                    <a:pt x="12776" y="121412"/>
                  </a:moveTo>
                  <a:lnTo>
                    <a:pt x="0" y="124612"/>
                  </a:lnTo>
                  <a:lnTo>
                    <a:pt x="0" y="137401"/>
                  </a:lnTo>
                  <a:lnTo>
                    <a:pt x="12776" y="134226"/>
                  </a:lnTo>
                  <a:lnTo>
                    <a:pt x="12776" y="121412"/>
                  </a:lnTo>
                  <a:close/>
                </a:path>
                <a:path w="158750" h="190500">
                  <a:moveTo>
                    <a:pt x="12776" y="103873"/>
                  </a:moveTo>
                  <a:lnTo>
                    <a:pt x="0" y="107048"/>
                  </a:lnTo>
                  <a:lnTo>
                    <a:pt x="0" y="119837"/>
                  </a:lnTo>
                  <a:lnTo>
                    <a:pt x="12776" y="116649"/>
                  </a:lnTo>
                  <a:lnTo>
                    <a:pt x="12776" y="103873"/>
                  </a:lnTo>
                  <a:close/>
                </a:path>
                <a:path w="158750" h="190500">
                  <a:moveTo>
                    <a:pt x="12776" y="86271"/>
                  </a:moveTo>
                  <a:lnTo>
                    <a:pt x="0" y="89471"/>
                  </a:lnTo>
                  <a:lnTo>
                    <a:pt x="0" y="102260"/>
                  </a:lnTo>
                  <a:lnTo>
                    <a:pt x="12776" y="99060"/>
                  </a:lnTo>
                  <a:lnTo>
                    <a:pt x="12776" y="86271"/>
                  </a:lnTo>
                  <a:close/>
                </a:path>
                <a:path w="158750" h="190500">
                  <a:moveTo>
                    <a:pt x="12776" y="68694"/>
                  </a:moveTo>
                  <a:lnTo>
                    <a:pt x="0" y="71907"/>
                  </a:lnTo>
                  <a:lnTo>
                    <a:pt x="0" y="86271"/>
                  </a:lnTo>
                  <a:lnTo>
                    <a:pt x="12776" y="81495"/>
                  </a:lnTo>
                  <a:lnTo>
                    <a:pt x="12776" y="68694"/>
                  </a:lnTo>
                  <a:close/>
                </a:path>
                <a:path w="158750" h="190500">
                  <a:moveTo>
                    <a:pt x="12776" y="0"/>
                  </a:moveTo>
                  <a:lnTo>
                    <a:pt x="0" y="3213"/>
                  </a:lnTo>
                  <a:lnTo>
                    <a:pt x="0" y="15976"/>
                  </a:lnTo>
                  <a:lnTo>
                    <a:pt x="12776" y="12801"/>
                  </a:lnTo>
                  <a:lnTo>
                    <a:pt x="12776" y="0"/>
                  </a:lnTo>
                  <a:close/>
                </a:path>
                <a:path w="158750" h="190500">
                  <a:moveTo>
                    <a:pt x="28765" y="167779"/>
                  </a:moveTo>
                  <a:lnTo>
                    <a:pt x="15976" y="170967"/>
                  </a:lnTo>
                  <a:lnTo>
                    <a:pt x="15976" y="185343"/>
                  </a:lnTo>
                  <a:lnTo>
                    <a:pt x="28765" y="180555"/>
                  </a:lnTo>
                  <a:lnTo>
                    <a:pt x="28765" y="167779"/>
                  </a:lnTo>
                  <a:close/>
                </a:path>
                <a:path w="158750" h="190500">
                  <a:moveTo>
                    <a:pt x="28765" y="151790"/>
                  </a:moveTo>
                  <a:lnTo>
                    <a:pt x="15976" y="154978"/>
                  </a:lnTo>
                  <a:lnTo>
                    <a:pt x="15976" y="167779"/>
                  </a:lnTo>
                  <a:lnTo>
                    <a:pt x="28765" y="164566"/>
                  </a:lnTo>
                  <a:lnTo>
                    <a:pt x="28765" y="151790"/>
                  </a:lnTo>
                  <a:close/>
                </a:path>
                <a:path w="158750" h="190500">
                  <a:moveTo>
                    <a:pt x="28765" y="132626"/>
                  </a:moveTo>
                  <a:lnTo>
                    <a:pt x="15976" y="137401"/>
                  </a:lnTo>
                  <a:lnTo>
                    <a:pt x="15976" y="150190"/>
                  </a:lnTo>
                  <a:lnTo>
                    <a:pt x="28765" y="146989"/>
                  </a:lnTo>
                  <a:lnTo>
                    <a:pt x="28765" y="132626"/>
                  </a:lnTo>
                  <a:close/>
                </a:path>
                <a:path w="158750" h="190500">
                  <a:moveTo>
                    <a:pt x="28765" y="116649"/>
                  </a:moveTo>
                  <a:lnTo>
                    <a:pt x="15976" y="119837"/>
                  </a:lnTo>
                  <a:lnTo>
                    <a:pt x="15976" y="132626"/>
                  </a:lnTo>
                  <a:lnTo>
                    <a:pt x="28765" y="129451"/>
                  </a:lnTo>
                  <a:lnTo>
                    <a:pt x="28765" y="116649"/>
                  </a:lnTo>
                  <a:close/>
                </a:path>
                <a:path w="158750" h="190500">
                  <a:moveTo>
                    <a:pt x="28765" y="99060"/>
                  </a:moveTo>
                  <a:lnTo>
                    <a:pt x="15976" y="102260"/>
                  </a:lnTo>
                  <a:lnTo>
                    <a:pt x="15976" y="115062"/>
                  </a:lnTo>
                  <a:lnTo>
                    <a:pt x="28765" y="111848"/>
                  </a:lnTo>
                  <a:lnTo>
                    <a:pt x="28765" y="99060"/>
                  </a:lnTo>
                  <a:close/>
                </a:path>
                <a:path w="158750" h="190500">
                  <a:moveTo>
                    <a:pt x="28765" y="81495"/>
                  </a:moveTo>
                  <a:lnTo>
                    <a:pt x="15976" y="84683"/>
                  </a:lnTo>
                  <a:lnTo>
                    <a:pt x="15976" y="99060"/>
                  </a:lnTo>
                  <a:lnTo>
                    <a:pt x="28765" y="95872"/>
                  </a:lnTo>
                  <a:lnTo>
                    <a:pt x="28765" y="81495"/>
                  </a:lnTo>
                  <a:close/>
                </a:path>
                <a:path w="158750" h="190500">
                  <a:moveTo>
                    <a:pt x="28765" y="63893"/>
                  </a:moveTo>
                  <a:lnTo>
                    <a:pt x="15976" y="67106"/>
                  </a:lnTo>
                  <a:lnTo>
                    <a:pt x="15976" y="81495"/>
                  </a:lnTo>
                  <a:lnTo>
                    <a:pt x="28765" y="76708"/>
                  </a:lnTo>
                  <a:lnTo>
                    <a:pt x="28765" y="63893"/>
                  </a:lnTo>
                  <a:close/>
                </a:path>
                <a:path w="158750" h="190500">
                  <a:moveTo>
                    <a:pt x="46342" y="164566"/>
                  </a:moveTo>
                  <a:lnTo>
                    <a:pt x="33528" y="167779"/>
                  </a:lnTo>
                  <a:lnTo>
                    <a:pt x="33528" y="180555"/>
                  </a:lnTo>
                  <a:lnTo>
                    <a:pt x="46342" y="177342"/>
                  </a:lnTo>
                  <a:lnTo>
                    <a:pt x="46342" y="164566"/>
                  </a:lnTo>
                  <a:close/>
                </a:path>
                <a:path w="158750" h="190500">
                  <a:moveTo>
                    <a:pt x="46342" y="146989"/>
                  </a:moveTo>
                  <a:lnTo>
                    <a:pt x="33528" y="150190"/>
                  </a:lnTo>
                  <a:lnTo>
                    <a:pt x="33528" y="162979"/>
                  </a:lnTo>
                  <a:lnTo>
                    <a:pt x="46342" y="159766"/>
                  </a:lnTo>
                  <a:lnTo>
                    <a:pt x="46342" y="146989"/>
                  </a:lnTo>
                  <a:close/>
                </a:path>
                <a:path w="158750" h="190500">
                  <a:moveTo>
                    <a:pt x="46342" y="129451"/>
                  </a:moveTo>
                  <a:lnTo>
                    <a:pt x="33528" y="132626"/>
                  </a:lnTo>
                  <a:lnTo>
                    <a:pt x="33528" y="145402"/>
                  </a:lnTo>
                  <a:lnTo>
                    <a:pt x="46342" y="142189"/>
                  </a:lnTo>
                  <a:lnTo>
                    <a:pt x="46342" y="129451"/>
                  </a:lnTo>
                  <a:close/>
                </a:path>
                <a:path w="158750" h="190500">
                  <a:moveTo>
                    <a:pt x="46342" y="111848"/>
                  </a:moveTo>
                  <a:lnTo>
                    <a:pt x="33528" y="115062"/>
                  </a:lnTo>
                  <a:lnTo>
                    <a:pt x="33528" y="127825"/>
                  </a:lnTo>
                  <a:lnTo>
                    <a:pt x="46342" y="124612"/>
                  </a:lnTo>
                  <a:lnTo>
                    <a:pt x="46342" y="111848"/>
                  </a:lnTo>
                  <a:close/>
                </a:path>
                <a:path w="158750" h="190500">
                  <a:moveTo>
                    <a:pt x="46342" y="94297"/>
                  </a:moveTo>
                  <a:lnTo>
                    <a:pt x="33528" y="99060"/>
                  </a:lnTo>
                  <a:lnTo>
                    <a:pt x="33528" y="110248"/>
                  </a:lnTo>
                  <a:lnTo>
                    <a:pt x="46342" y="108673"/>
                  </a:lnTo>
                  <a:lnTo>
                    <a:pt x="46342" y="94297"/>
                  </a:lnTo>
                  <a:close/>
                </a:path>
                <a:path w="158750" h="190500">
                  <a:moveTo>
                    <a:pt x="46342" y="76708"/>
                  </a:moveTo>
                  <a:lnTo>
                    <a:pt x="33528" y="81495"/>
                  </a:lnTo>
                  <a:lnTo>
                    <a:pt x="33528" y="94297"/>
                  </a:lnTo>
                  <a:lnTo>
                    <a:pt x="46342" y="91071"/>
                  </a:lnTo>
                  <a:lnTo>
                    <a:pt x="46342" y="76708"/>
                  </a:lnTo>
                  <a:close/>
                </a:path>
                <a:path w="158750" h="190500">
                  <a:moveTo>
                    <a:pt x="46342" y="60718"/>
                  </a:moveTo>
                  <a:lnTo>
                    <a:pt x="33528" y="63893"/>
                  </a:lnTo>
                  <a:lnTo>
                    <a:pt x="33528" y="76708"/>
                  </a:lnTo>
                  <a:lnTo>
                    <a:pt x="46342" y="73507"/>
                  </a:lnTo>
                  <a:lnTo>
                    <a:pt x="46342" y="60718"/>
                  </a:lnTo>
                  <a:close/>
                </a:path>
                <a:path w="158750" h="190500">
                  <a:moveTo>
                    <a:pt x="62306" y="159766"/>
                  </a:moveTo>
                  <a:lnTo>
                    <a:pt x="49517" y="162979"/>
                  </a:lnTo>
                  <a:lnTo>
                    <a:pt x="49517" y="175742"/>
                  </a:lnTo>
                  <a:lnTo>
                    <a:pt x="62306" y="172554"/>
                  </a:lnTo>
                  <a:lnTo>
                    <a:pt x="62306" y="159766"/>
                  </a:lnTo>
                  <a:close/>
                </a:path>
                <a:path w="158750" h="190500">
                  <a:moveTo>
                    <a:pt x="62306" y="142189"/>
                  </a:moveTo>
                  <a:lnTo>
                    <a:pt x="49517" y="145402"/>
                  </a:lnTo>
                  <a:lnTo>
                    <a:pt x="49517" y="158191"/>
                  </a:lnTo>
                  <a:lnTo>
                    <a:pt x="62306" y="154978"/>
                  </a:lnTo>
                  <a:lnTo>
                    <a:pt x="62306" y="142189"/>
                  </a:lnTo>
                  <a:close/>
                </a:path>
                <a:path w="158750" h="190500">
                  <a:moveTo>
                    <a:pt x="62306" y="124612"/>
                  </a:moveTo>
                  <a:lnTo>
                    <a:pt x="49517" y="127825"/>
                  </a:lnTo>
                  <a:lnTo>
                    <a:pt x="49517" y="142189"/>
                  </a:lnTo>
                  <a:lnTo>
                    <a:pt x="62306" y="137401"/>
                  </a:lnTo>
                  <a:lnTo>
                    <a:pt x="62306" y="124612"/>
                  </a:lnTo>
                  <a:close/>
                </a:path>
                <a:path w="158750" h="190500">
                  <a:moveTo>
                    <a:pt x="62306" y="108673"/>
                  </a:moveTo>
                  <a:lnTo>
                    <a:pt x="49517" y="110248"/>
                  </a:lnTo>
                  <a:lnTo>
                    <a:pt x="49517" y="124612"/>
                  </a:lnTo>
                  <a:lnTo>
                    <a:pt x="62306" y="121412"/>
                  </a:lnTo>
                  <a:lnTo>
                    <a:pt x="62306" y="108673"/>
                  </a:lnTo>
                  <a:close/>
                </a:path>
                <a:path w="158750" h="190500">
                  <a:moveTo>
                    <a:pt x="62306" y="91071"/>
                  </a:moveTo>
                  <a:lnTo>
                    <a:pt x="49517" y="94297"/>
                  </a:lnTo>
                  <a:lnTo>
                    <a:pt x="49517" y="107048"/>
                  </a:lnTo>
                  <a:lnTo>
                    <a:pt x="62306" y="103873"/>
                  </a:lnTo>
                  <a:lnTo>
                    <a:pt x="62306" y="91071"/>
                  </a:lnTo>
                  <a:close/>
                </a:path>
                <a:path w="158750" h="190500">
                  <a:moveTo>
                    <a:pt x="62306" y="73507"/>
                  </a:moveTo>
                  <a:lnTo>
                    <a:pt x="49517" y="76708"/>
                  </a:lnTo>
                  <a:lnTo>
                    <a:pt x="49517" y="89471"/>
                  </a:lnTo>
                  <a:lnTo>
                    <a:pt x="62306" y="86271"/>
                  </a:lnTo>
                  <a:lnTo>
                    <a:pt x="62306" y="73507"/>
                  </a:lnTo>
                  <a:close/>
                </a:path>
                <a:path w="158750" h="190500">
                  <a:moveTo>
                    <a:pt x="62306" y="55918"/>
                  </a:moveTo>
                  <a:lnTo>
                    <a:pt x="49517" y="59131"/>
                  </a:lnTo>
                  <a:lnTo>
                    <a:pt x="49517" y="71907"/>
                  </a:lnTo>
                  <a:lnTo>
                    <a:pt x="62306" y="68694"/>
                  </a:lnTo>
                  <a:lnTo>
                    <a:pt x="62306" y="55918"/>
                  </a:lnTo>
                  <a:close/>
                </a:path>
                <a:path w="158750" h="190500">
                  <a:moveTo>
                    <a:pt x="78282" y="154978"/>
                  </a:moveTo>
                  <a:lnTo>
                    <a:pt x="65468" y="158191"/>
                  </a:lnTo>
                  <a:lnTo>
                    <a:pt x="65468" y="170967"/>
                  </a:lnTo>
                  <a:lnTo>
                    <a:pt x="78282" y="167779"/>
                  </a:lnTo>
                  <a:lnTo>
                    <a:pt x="78282" y="154978"/>
                  </a:lnTo>
                  <a:close/>
                </a:path>
                <a:path w="158750" h="190500">
                  <a:moveTo>
                    <a:pt x="78282" y="137401"/>
                  </a:moveTo>
                  <a:lnTo>
                    <a:pt x="65468" y="140614"/>
                  </a:lnTo>
                  <a:lnTo>
                    <a:pt x="65468" y="154978"/>
                  </a:lnTo>
                  <a:lnTo>
                    <a:pt x="78282" y="150190"/>
                  </a:lnTo>
                  <a:lnTo>
                    <a:pt x="78282" y="137401"/>
                  </a:lnTo>
                  <a:close/>
                </a:path>
                <a:path w="158750" h="190500">
                  <a:moveTo>
                    <a:pt x="78282" y="121412"/>
                  </a:moveTo>
                  <a:lnTo>
                    <a:pt x="65468" y="123037"/>
                  </a:lnTo>
                  <a:lnTo>
                    <a:pt x="65468" y="137401"/>
                  </a:lnTo>
                  <a:lnTo>
                    <a:pt x="78282" y="132626"/>
                  </a:lnTo>
                  <a:lnTo>
                    <a:pt x="78282" y="121412"/>
                  </a:lnTo>
                  <a:close/>
                </a:path>
                <a:path w="158750" h="190500">
                  <a:moveTo>
                    <a:pt x="78282" y="103873"/>
                  </a:moveTo>
                  <a:lnTo>
                    <a:pt x="65468" y="107048"/>
                  </a:lnTo>
                  <a:lnTo>
                    <a:pt x="65468" y="119837"/>
                  </a:lnTo>
                  <a:lnTo>
                    <a:pt x="78282" y="116649"/>
                  </a:lnTo>
                  <a:lnTo>
                    <a:pt x="78282" y="103873"/>
                  </a:lnTo>
                  <a:close/>
                </a:path>
                <a:path w="158750" h="190500">
                  <a:moveTo>
                    <a:pt x="78282" y="86271"/>
                  </a:moveTo>
                  <a:lnTo>
                    <a:pt x="65468" y="89471"/>
                  </a:lnTo>
                  <a:lnTo>
                    <a:pt x="65468" y="102260"/>
                  </a:lnTo>
                  <a:lnTo>
                    <a:pt x="78282" y="99060"/>
                  </a:lnTo>
                  <a:lnTo>
                    <a:pt x="78282" y="86271"/>
                  </a:lnTo>
                  <a:close/>
                </a:path>
                <a:path w="158750" h="190500">
                  <a:moveTo>
                    <a:pt x="78282" y="68694"/>
                  </a:moveTo>
                  <a:lnTo>
                    <a:pt x="65468" y="71907"/>
                  </a:lnTo>
                  <a:lnTo>
                    <a:pt x="65468" y="86271"/>
                  </a:lnTo>
                  <a:lnTo>
                    <a:pt x="78282" y="81495"/>
                  </a:lnTo>
                  <a:lnTo>
                    <a:pt x="78282" y="68694"/>
                  </a:lnTo>
                  <a:close/>
                </a:path>
                <a:path w="158750" h="190500">
                  <a:moveTo>
                    <a:pt x="78282" y="52730"/>
                  </a:moveTo>
                  <a:lnTo>
                    <a:pt x="65468" y="54330"/>
                  </a:lnTo>
                  <a:lnTo>
                    <a:pt x="65468" y="68694"/>
                  </a:lnTo>
                  <a:lnTo>
                    <a:pt x="78282" y="63893"/>
                  </a:lnTo>
                  <a:lnTo>
                    <a:pt x="78282" y="52730"/>
                  </a:lnTo>
                  <a:close/>
                </a:path>
                <a:path w="158750" h="190500">
                  <a:moveTo>
                    <a:pt x="94246" y="150190"/>
                  </a:moveTo>
                  <a:lnTo>
                    <a:pt x="81495" y="153377"/>
                  </a:lnTo>
                  <a:lnTo>
                    <a:pt x="81495" y="167779"/>
                  </a:lnTo>
                  <a:lnTo>
                    <a:pt x="94246" y="162979"/>
                  </a:lnTo>
                  <a:lnTo>
                    <a:pt x="94246" y="150190"/>
                  </a:lnTo>
                  <a:close/>
                </a:path>
                <a:path w="158750" h="190500">
                  <a:moveTo>
                    <a:pt x="94246" y="132626"/>
                  </a:moveTo>
                  <a:lnTo>
                    <a:pt x="81495" y="135813"/>
                  </a:lnTo>
                  <a:lnTo>
                    <a:pt x="81495" y="150190"/>
                  </a:lnTo>
                  <a:lnTo>
                    <a:pt x="94246" y="145402"/>
                  </a:lnTo>
                  <a:lnTo>
                    <a:pt x="94246" y="132626"/>
                  </a:lnTo>
                  <a:close/>
                </a:path>
                <a:path w="158750" h="190500">
                  <a:moveTo>
                    <a:pt x="94246" y="116649"/>
                  </a:moveTo>
                  <a:lnTo>
                    <a:pt x="81495" y="119837"/>
                  </a:lnTo>
                  <a:lnTo>
                    <a:pt x="81495" y="132626"/>
                  </a:lnTo>
                  <a:lnTo>
                    <a:pt x="94246" y="129451"/>
                  </a:lnTo>
                  <a:lnTo>
                    <a:pt x="94246" y="116649"/>
                  </a:lnTo>
                  <a:close/>
                </a:path>
                <a:path w="158750" h="190500">
                  <a:moveTo>
                    <a:pt x="94246" y="99060"/>
                  </a:moveTo>
                  <a:lnTo>
                    <a:pt x="81495" y="102260"/>
                  </a:lnTo>
                  <a:lnTo>
                    <a:pt x="81495" y="115062"/>
                  </a:lnTo>
                  <a:lnTo>
                    <a:pt x="94246" y="111848"/>
                  </a:lnTo>
                  <a:lnTo>
                    <a:pt x="94246" y="99060"/>
                  </a:lnTo>
                  <a:close/>
                </a:path>
                <a:path w="158750" h="190500">
                  <a:moveTo>
                    <a:pt x="94246" y="81495"/>
                  </a:moveTo>
                  <a:lnTo>
                    <a:pt x="81495" y="86271"/>
                  </a:lnTo>
                  <a:lnTo>
                    <a:pt x="81495" y="99060"/>
                  </a:lnTo>
                  <a:lnTo>
                    <a:pt x="94246" y="95872"/>
                  </a:lnTo>
                  <a:lnTo>
                    <a:pt x="94246" y="81495"/>
                  </a:lnTo>
                  <a:close/>
                </a:path>
                <a:path w="158750" h="190500">
                  <a:moveTo>
                    <a:pt x="94246" y="63893"/>
                  </a:moveTo>
                  <a:lnTo>
                    <a:pt x="81495" y="68694"/>
                  </a:lnTo>
                  <a:lnTo>
                    <a:pt x="81495" y="81495"/>
                  </a:lnTo>
                  <a:lnTo>
                    <a:pt x="94246" y="78308"/>
                  </a:lnTo>
                  <a:lnTo>
                    <a:pt x="94246" y="63893"/>
                  </a:lnTo>
                  <a:close/>
                </a:path>
                <a:path w="158750" h="190500">
                  <a:moveTo>
                    <a:pt x="94246" y="47942"/>
                  </a:moveTo>
                  <a:lnTo>
                    <a:pt x="81495" y="51117"/>
                  </a:lnTo>
                  <a:lnTo>
                    <a:pt x="81495" y="63893"/>
                  </a:lnTo>
                  <a:lnTo>
                    <a:pt x="94246" y="60718"/>
                  </a:lnTo>
                  <a:lnTo>
                    <a:pt x="94246" y="47942"/>
                  </a:lnTo>
                  <a:close/>
                </a:path>
                <a:path w="158750" h="190500">
                  <a:moveTo>
                    <a:pt x="110236" y="145402"/>
                  </a:moveTo>
                  <a:lnTo>
                    <a:pt x="97447" y="148577"/>
                  </a:lnTo>
                  <a:lnTo>
                    <a:pt x="97447" y="162979"/>
                  </a:lnTo>
                  <a:lnTo>
                    <a:pt x="110236" y="158191"/>
                  </a:lnTo>
                  <a:lnTo>
                    <a:pt x="110236" y="145402"/>
                  </a:lnTo>
                  <a:close/>
                </a:path>
                <a:path w="158750" h="190500">
                  <a:moveTo>
                    <a:pt x="110236" y="129451"/>
                  </a:moveTo>
                  <a:lnTo>
                    <a:pt x="97447" y="132626"/>
                  </a:lnTo>
                  <a:lnTo>
                    <a:pt x="97447" y="145402"/>
                  </a:lnTo>
                  <a:lnTo>
                    <a:pt x="110236" y="142189"/>
                  </a:lnTo>
                  <a:lnTo>
                    <a:pt x="110236" y="129451"/>
                  </a:lnTo>
                  <a:close/>
                </a:path>
                <a:path w="158750" h="190500">
                  <a:moveTo>
                    <a:pt x="110236" y="111848"/>
                  </a:moveTo>
                  <a:lnTo>
                    <a:pt x="97447" y="115062"/>
                  </a:lnTo>
                  <a:lnTo>
                    <a:pt x="97447" y="127825"/>
                  </a:lnTo>
                  <a:lnTo>
                    <a:pt x="110236" y="124612"/>
                  </a:lnTo>
                  <a:lnTo>
                    <a:pt x="110236" y="111848"/>
                  </a:lnTo>
                  <a:close/>
                </a:path>
                <a:path w="158750" h="190500">
                  <a:moveTo>
                    <a:pt x="110236" y="94297"/>
                  </a:moveTo>
                  <a:lnTo>
                    <a:pt x="97447" y="99060"/>
                  </a:lnTo>
                  <a:lnTo>
                    <a:pt x="97447" y="110248"/>
                  </a:lnTo>
                  <a:lnTo>
                    <a:pt x="110236" y="108673"/>
                  </a:lnTo>
                  <a:lnTo>
                    <a:pt x="110236" y="94297"/>
                  </a:lnTo>
                  <a:close/>
                </a:path>
                <a:path w="158750" h="190500">
                  <a:moveTo>
                    <a:pt x="110236" y="76708"/>
                  </a:moveTo>
                  <a:lnTo>
                    <a:pt x="97447" y="81495"/>
                  </a:lnTo>
                  <a:lnTo>
                    <a:pt x="97447" y="94297"/>
                  </a:lnTo>
                  <a:lnTo>
                    <a:pt x="110236" y="91071"/>
                  </a:lnTo>
                  <a:lnTo>
                    <a:pt x="110236" y="76708"/>
                  </a:lnTo>
                  <a:close/>
                </a:path>
                <a:path w="158750" h="190500">
                  <a:moveTo>
                    <a:pt x="110236" y="60718"/>
                  </a:moveTo>
                  <a:lnTo>
                    <a:pt x="97447" y="63893"/>
                  </a:lnTo>
                  <a:lnTo>
                    <a:pt x="97447" y="76708"/>
                  </a:lnTo>
                  <a:lnTo>
                    <a:pt x="110236" y="73507"/>
                  </a:lnTo>
                  <a:lnTo>
                    <a:pt x="110236" y="60718"/>
                  </a:lnTo>
                  <a:close/>
                </a:path>
                <a:path w="158750" h="190500">
                  <a:moveTo>
                    <a:pt x="110236" y="43141"/>
                  </a:moveTo>
                  <a:lnTo>
                    <a:pt x="97447" y="46342"/>
                  </a:lnTo>
                  <a:lnTo>
                    <a:pt x="97447" y="59131"/>
                  </a:lnTo>
                  <a:lnTo>
                    <a:pt x="110236" y="55918"/>
                  </a:lnTo>
                  <a:lnTo>
                    <a:pt x="110236" y="43141"/>
                  </a:lnTo>
                  <a:close/>
                </a:path>
                <a:path w="158750" h="190500">
                  <a:moveTo>
                    <a:pt x="126199" y="142189"/>
                  </a:moveTo>
                  <a:lnTo>
                    <a:pt x="113411" y="145402"/>
                  </a:lnTo>
                  <a:lnTo>
                    <a:pt x="113411" y="158191"/>
                  </a:lnTo>
                  <a:lnTo>
                    <a:pt x="126199" y="154978"/>
                  </a:lnTo>
                  <a:lnTo>
                    <a:pt x="126199" y="142189"/>
                  </a:lnTo>
                  <a:close/>
                </a:path>
                <a:path w="158750" h="190500">
                  <a:moveTo>
                    <a:pt x="126199" y="124612"/>
                  </a:moveTo>
                  <a:lnTo>
                    <a:pt x="113411" y="127825"/>
                  </a:lnTo>
                  <a:lnTo>
                    <a:pt x="113411" y="140614"/>
                  </a:lnTo>
                  <a:lnTo>
                    <a:pt x="126199" y="137401"/>
                  </a:lnTo>
                  <a:lnTo>
                    <a:pt x="126199" y="124612"/>
                  </a:lnTo>
                  <a:close/>
                </a:path>
                <a:path w="158750" h="190500">
                  <a:moveTo>
                    <a:pt x="126199" y="107048"/>
                  </a:moveTo>
                  <a:lnTo>
                    <a:pt x="113411" y="110248"/>
                  </a:lnTo>
                  <a:lnTo>
                    <a:pt x="113411" y="123037"/>
                  </a:lnTo>
                  <a:lnTo>
                    <a:pt x="126199" y="121412"/>
                  </a:lnTo>
                  <a:lnTo>
                    <a:pt x="126199" y="107048"/>
                  </a:lnTo>
                  <a:close/>
                </a:path>
                <a:path w="158750" h="190500">
                  <a:moveTo>
                    <a:pt x="126199" y="91071"/>
                  </a:moveTo>
                  <a:lnTo>
                    <a:pt x="113411" y="94297"/>
                  </a:lnTo>
                  <a:lnTo>
                    <a:pt x="113411" y="107048"/>
                  </a:lnTo>
                  <a:lnTo>
                    <a:pt x="126199" y="103873"/>
                  </a:lnTo>
                  <a:lnTo>
                    <a:pt x="126199" y="91071"/>
                  </a:lnTo>
                  <a:close/>
                </a:path>
                <a:path w="158750" h="190500">
                  <a:moveTo>
                    <a:pt x="126199" y="73507"/>
                  </a:moveTo>
                  <a:lnTo>
                    <a:pt x="113411" y="76708"/>
                  </a:lnTo>
                  <a:lnTo>
                    <a:pt x="113411" y="89471"/>
                  </a:lnTo>
                  <a:lnTo>
                    <a:pt x="126199" y="86271"/>
                  </a:lnTo>
                  <a:lnTo>
                    <a:pt x="126199" y="73507"/>
                  </a:lnTo>
                  <a:close/>
                </a:path>
                <a:path w="158750" h="190500">
                  <a:moveTo>
                    <a:pt x="126199" y="55918"/>
                  </a:moveTo>
                  <a:lnTo>
                    <a:pt x="113411" y="59131"/>
                  </a:lnTo>
                  <a:lnTo>
                    <a:pt x="113411" y="73507"/>
                  </a:lnTo>
                  <a:lnTo>
                    <a:pt x="126199" y="68694"/>
                  </a:lnTo>
                  <a:lnTo>
                    <a:pt x="126199" y="55918"/>
                  </a:lnTo>
                  <a:close/>
                </a:path>
                <a:path w="158750" h="190500">
                  <a:moveTo>
                    <a:pt x="126199" y="39941"/>
                  </a:moveTo>
                  <a:lnTo>
                    <a:pt x="113411" y="41541"/>
                  </a:lnTo>
                  <a:lnTo>
                    <a:pt x="113411" y="55918"/>
                  </a:lnTo>
                  <a:lnTo>
                    <a:pt x="126199" y="52730"/>
                  </a:lnTo>
                  <a:lnTo>
                    <a:pt x="126199" y="39941"/>
                  </a:lnTo>
                  <a:close/>
                </a:path>
                <a:path w="158750" h="190500">
                  <a:moveTo>
                    <a:pt x="142214" y="137401"/>
                  </a:moveTo>
                  <a:lnTo>
                    <a:pt x="129413" y="140614"/>
                  </a:lnTo>
                  <a:lnTo>
                    <a:pt x="129413" y="153377"/>
                  </a:lnTo>
                  <a:lnTo>
                    <a:pt x="142214" y="150190"/>
                  </a:lnTo>
                  <a:lnTo>
                    <a:pt x="142214" y="137401"/>
                  </a:lnTo>
                  <a:close/>
                </a:path>
                <a:path w="158750" h="190500">
                  <a:moveTo>
                    <a:pt x="142214" y="119837"/>
                  </a:moveTo>
                  <a:lnTo>
                    <a:pt x="129413" y="123037"/>
                  </a:lnTo>
                  <a:lnTo>
                    <a:pt x="129413" y="135813"/>
                  </a:lnTo>
                  <a:lnTo>
                    <a:pt x="142214" y="132626"/>
                  </a:lnTo>
                  <a:lnTo>
                    <a:pt x="142214" y="119837"/>
                  </a:lnTo>
                  <a:close/>
                </a:path>
                <a:path w="158750" h="190500">
                  <a:moveTo>
                    <a:pt x="142214" y="103873"/>
                  </a:moveTo>
                  <a:lnTo>
                    <a:pt x="129413" y="107048"/>
                  </a:lnTo>
                  <a:lnTo>
                    <a:pt x="129413" y="119837"/>
                  </a:lnTo>
                  <a:lnTo>
                    <a:pt x="142214" y="116649"/>
                  </a:lnTo>
                  <a:lnTo>
                    <a:pt x="142214" y="103873"/>
                  </a:lnTo>
                  <a:close/>
                </a:path>
                <a:path w="158750" h="190500">
                  <a:moveTo>
                    <a:pt x="142214" y="86271"/>
                  </a:moveTo>
                  <a:lnTo>
                    <a:pt x="129413" y="89471"/>
                  </a:lnTo>
                  <a:lnTo>
                    <a:pt x="129413" y="102260"/>
                  </a:lnTo>
                  <a:lnTo>
                    <a:pt x="142214" y="99060"/>
                  </a:lnTo>
                  <a:lnTo>
                    <a:pt x="142214" y="86271"/>
                  </a:lnTo>
                  <a:close/>
                </a:path>
                <a:path w="158750" h="190500">
                  <a:moveTo>
                    <a:pt x="142214" y="68694"/>
                  </a:moveTo>
                  <a:lnTo>
                    <a:pt x="129413" y="73507"/>
                  </a:lnTo>
                  <a:lnTo>
                    <a:pt x="129413" y="86271"/>
                  </a:lnTo>
                  <a:lnTo>
                    <a:pt x="142214" y="81495"/>
                  </a:lnTo>
                  <a:lnTo>
                    <a:pt x="142214" y="68694"/>
                  </a:lnTo>
                  <a:close/>
                </a:path>
                <a:path w="158750" h="190500">
                  <a:moveTo>
                    <a:pt x="142214" y="52730"/>
                  </a:moveTo>
                  <a:lnTo>
                    <a:pt x="129413" y="55918"/>
                  </a:lnTo>
                  <a:lnTo>
                    <a:pt x="129413" y="68694"/>
                  </a:lnTo>
                  <a:lnTo>
                    <a:pt x="142214" y="65493"/>
                  </a:lnTo>
                  <a:lnTo>
                    <a:pt x="142214" y="52730"/>
                  </a:lnTo>
                  <a:close/>
                </a:path>
                <a:path w="158750" h="190500">
                  <a:moveTo>
                    <a:pt x="142214" y="35179"/>
                  </a:moveTo>
                  <a:lnTo>
                    <a:pt x="129413" y="38366"/>
                  </a:lnTo>
                  <a:lnTo>
                    <a:pt x="129413" y="51117"/>
                  </a:lnTo>
                  <a:lnTo>
                    <a:pt x="142214" y="47942"/>
                  </a:lnTo>
                  <a:lnTo>
                    <a:pt x="142214" y="35179"/>
                  </a:lnTo>
                  <a:close/>
                </a:path>
                <a:path w="158750" h="190500">
                  <a:moveTo>
                    <a:pt x="158153" y="132626"/>
                  </a:moveTo>
                  <a:lnTo>
                    <a:pt x="145389" y="135813"/>
                  </a:lnTo>
                  <a:lnTo>
                    <a:pt x="145389" y="148577"/>
                  </a:lnTo>
                  <a:lnTo>
                    <a:pt x="158153" y="145402"/>
                  </a:lnTo>
                  <a:lnTo>
                    <a:pt x="158153" y="132626"/>
                  </a:lnTo>
                  <a:close/>
                </a:path>
                <a:path w="158750" h="190500">
                  <a:moveTo>
                    <a:pt x="158153" y="116649"/>
                  </a:moveTo>
                  <a:lnTo>
                    <a:pt x="145389" y="119837"/>
                  </a:lnTo>
                  <a:lnTo>
                    <a:pt x="145389" y="132626"/>
                  </a:lnTo>
                  <a:lnTo>
                    <a:pt x="158153" y="129451"/>
                  </a:lnTo>
                  <a:lnTo>
                    <a:pt x="158153" y="116649"/>
                  </a:lnTo>
                  <a:close/>
                </a:path>
                <a:path w="158750" h="190500">
                  <a:moveTo>
                    <a:pt x="158153" y="99060"/>
                  </a:moveTo>
                  <a:lnTo>
                    <a:pt x="145389" y="102260"/>
                  </a:lnTo>
                  <a:lnTo>
                    <a:pt x="145389" y="115062"/>
                  </a:lnTo>
                  <a:lnTo>
                    <a:pt x="158153" y="111848"/>
                  </a:lnTo>
                  <a:lnTo>
                    <a:pt x="158153" y="99060"/>
                  </a:lnTo>
                  <a:close/>
                </a:path>
                <a:path w="158750" h="190500">
                  <a:moveTo>
                    <a:pt x="158153" y="81495"/>
                  </a:moveTo>
                  <a:lnTo>
                    <a:pt x="145389" y="86271"/>
                  </a:lnTo>
                  <a:lnTo>
                    <a:pt x="145389" y="99060"/>
                  </a:lnTo>
                  <a:lnTo>
                    <a:pt x="158153" y="95872"/>
                  </a:lnTo>
                  <a:lnTo>
                    <a:pt x="158153" y="81495"/>
                  </a:lnTo>
                  <a:close/>
                </a:path>
                <a:path w="158750" h="190500">
                  <a:moveTo>
                    <a:pt x="158153" y="65493"/>
                  </a:moveTo>
                  <a:lnTo>
                    <a:pt x="145389" y="68694"/>
                  </a:lnTo>
                  <a:lnTo>
                    <a:pt x="145389" y="81495"/>
                  </a:lnTo>
                  <a:lnTo>
                    <a:pt x="158153" y="78308"/>
                  </a:lnTo>
                  <a:lnTo>
                    <a:pt x="158153" y="65493"/>
                  </a:lnTo>
                  <a:close/>
                </a:path>
                <a:path w="158750" h="190500">
                  <a:moveTo>
                    <a:pt x="158153" y="47942"/>
                  </a:moveTo>
                  <a:lnTo>
                    <a:pt x="145389" y="51117"/>
                  </a:lnTo>
                  <a:lnTo>
                    <a:pt x="145389" y="63893"/>
                  </a:lnTo>
                  <a:lnTo>
                    <a:pt x="158153" y="60718"/>
                  </a:lnTo>
                  <a:lnTo>
                    <a:pt x="158153" y="47942"/>
                  </a:lnTo>
                  <a:close/>
                </a:path>
                <a:path w="158750" h="190500">
                  <a:moveTo>
                    <a:pt x="158153" y="30353"/>
                  </a:moveTo>
                  <a:lnTo>
                    <a:pt x="145389" y="33553"/>
                  </a:lnTo>
                  <a:lnTo>
                    <a:pt x="145389" y="47942"/>
                  </a:lnTo>
                  <a:lnTo>
                    <a:pt x="158153" y="43141"/>
                  </a:lnTo>
                  <a:lnTo>
                    <a:pt x="158153" y="303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4235462" y="8802522"/>
              <a:ext cx="345440" cy="276860"/>
            </a:xfrm>
            <a:custGeom>
              <a:avLst/>
              <a:gdLst/>
              <a:ahLst/>
              <a:cxnLst/>
              <a:rect l="l" t="t" r="r" b="b"/>
              <a:pathLst>
                <a:path w="345439" h="276859">
                  <a:moveTo>
                    <a:pt x="14363" y="258826"/>
                  </a:moveTo>
                  <a:lnTo>
                    <a:pt x="0" y="262013"/>
                  </a:lnTo>
                  <a:lnTo>
                    <a:pt x="0" y="276364"/>
                  </a:lnTo>
                  <a:lnTo>
                    <a:pt x="14363" y="273189"/>
                  </a:lnTo>
                  <a:lnTo>
                    <a:pt x="14363" y="258826"/>
                  </a:lnTo>
                  <a:close/>
                </a:path>
                <a:path w="345439" h="276859">
                  <a:moveTo>
                    <a:pt x="14363" y="169354"/>
                  </a:moveTo>
                  <a:lnTo>
                    <a:pt x="0" y="174142"/>
                  </a:lnTo>
                  <a:lnTo>
                    <a:pt x="0" y="186918"/>
                  </a:lnTo>
                  <a:lnTo>
                    <a:pt x="14363" y="183705"/>
                  </a:lnTo>
                  <a:lnTo>
                    <a:pt x="14363" y="169354"/>
                  </a:lnTo>
                  <a:close/>
                </a:path>
                <a:path w="345439" h="276859">
                  <a:moveTo>
                    <a:pt x="14363" y="151777"/>
                  </a:moveTo>
                  <a:lnTo>
                    <a:pt x="0" y="156540"/>
                  </a:lnTo>
                  <a:lnTo>
                    <a:pt x="0" y="169354"/>
                  </a:lnTo>
                  <a:lnTo>
                    <a:pt x="14363" y="166141"/>
                  </a:lnTo>
                  <a:lnTo>
                    <a:pt x="14363" y="151777"/>
                  </a:lnTo>
                  <a:close/>
                </a:path>
                <a:path w="345439" h="276859">
                  <a:moveTo>
                    <a:pt x="30327" y="254000"/>
                  </a:moveTo>
                  <a:lnTo>
                    <a:pt x="17551" y="258826"/>
                  </a:lnTo>
                  <a:lnTo>
                    <a:pt x="17551" y="271602"/>
                  </a:lnTo>
                  <a:lnTo>
                    <a:pt x="30327" y="268389"/>
                  </a:lnTo>
                  <a:lnTo>
                    <a:pt x="30327" y="254000"/>
                  </a:lnTo>
                  <a:close/>
                </a:path>
                <a:path w="345439" h="276859">
                  <a:moveTo>
                    <a:pt x="30327" y="166141"/>
                  </a:moveTo>
                  <a:lnTo>
                    <a:pt x="17551" y="169354"/>
                  </a:lnTo>
                  <a:lnTo>
                    <a:pt x="17551" y="182118"/>
                  </a:lnTo>
                  <a:lnTo>
                    <a:pt x="30327" y="178917"/>
                  </a:lnTo>
                  <a:lnTo>
                    <a:pt x="30327" y="166141"/>
                  </a:lnTo>
                  <a:close/>
                </a:path>
                <a:path w="345439" h="276859">
                  <a:moveTo>
                    <a:pt x="30327" y="146977"/>
                  </a:moveTo>
                  <a:lnTo>
                    <a:pt x="17551" y="151777"/>
                  </a:lnTo>
                  <a:lnTo>
                    <a:pt x="17551" y="164579"/>
                  </a:lnTo>
                  <a:lnTo>
                    <a:pt x="30327" y="161340"/>
                  </a:lnTo>
                  <a:lnTo>
                    <a:pt x="30327" y="146977"/>
                  </a:lnTo>
                  <a:close/>
                </a:path>
                <a:path w="345439" h="276859">
                  <a:moveTo>
                    <a:pt x="47929" y="249224"/>
                  </a:moveTo>
                  <a:lnTo>
                    <a:pt x="35128" y="254000"/>
                  </a:lnTo>
                  <a:lnTo>
                    <a:pt x="35128" y="266814"/>
                  </a:lnTo>
                  <a:lnTo>
                    <a:pt x="47929" y="263588"/>
                  </a:lnTo>
                  <a:lnTo>
                    <a:pt x="47929" y="249224"/>
                  </a:lnTo>
                  <a:close/>
                </a:path>
                <a:path w="345439" h="276859">
                  <a:moveTo>
                    <a:pt x="47929" y="161340"/>
                  </a:moveTo>
                  <a:lnTo>
                    <a:pt x="35128" y="164579"/>
                  </a:lnTo>
                  <a:lnTo>
                    <a:pt x="35128" y="178917"/>
                  </a:lnTo>
                  <a:lnTo>
                    <a:pt x="47929" y="174142"/>
                  </a:lnTo>
                  <a:lnTo>
                    <a:pt x="47929" y="161340"/>
                  </a:lnTo>
                  <a:close/>
                </a:path>
                <a:path w="345439" h="276859">
                  <a:moveTo>
                    <a:pt x="47929" y="143802"/>
                  </a:moveTo>
                  <a:lnTo>
                    <a:pt x="35128" y="146977"/>
                  </a:lnTo>
                  <a:lnTo>
                    <a:pt x="35128" y="159740"/>
                  </a:lnTo>
                  <a:lnTo>
                    <a:pt x="47929" y="156540"/>
                  </a:lnTo>
                  <a:lnTo>
                    <a:pt x="47929" y="143802"/>
                  </a:lnTo>
                  <a:close/>
                </a:path>
                <a:path w="345439" h="276859">
                  <a:moveTo>
                    <a:pt x="65506" y="244424"/>
                  </a:moveTo>
                  <a:lnTo>
                    <a:pt x="51117" y="249224"/>
                  </a:lnTo>
                  <a:lnTo>
                    <a:pt x="51117" y="262013"/>
                  </a:lnTo>
                  <a:lnTo>
                    <a:pt x="65506" y="258826"/>
                  </a:lnTo>
                  <a:lnTo>
                    <a:pt x="65506" y="244424"/>
                  </a:lnTo>
                  <a:close/>
                </a:path>
                <a:path w="345439" h="276859">
                  <a:moveTo>
                    <a:pt x="65506" y="156540"/>
                  </a:moveTo>
                  <a:lnTo>
                    <a:pt x="51117" y="159740"/>
                  </a:lnTo>
                  <a:lnTo>
                    <a:pt x="51117" y="174142"/>
                  </a:lnTo>
                  <a:lnTo>
                    <a:pt x="65506" y="169354"/>
                  </a:lnTo>
                  <a:lnTo>
                    <a:pt x="65506" y="156540"/>
                  </a:lnTo>
                  <a:close/>
                </a:path>
                <a:path w="345439" h="276859">
                  <a:moveTo>
                    <a:pt x="65506" y="139001"/>
                  </a:moveTo>
                  <a:lnTo>
                    <a:pt x="51117" y="142176"/>
                  </a:lnTo>
                  <a:lnTo>
                    <a:pt x="51117" y="156540"/>
                  </a:lnTo>
                  <a:lnTo>
                    <a:pt x="65506" y="151777"/>
                  </a:lnTo>
                  <a:lnTo>
                    <a:pt x="65506" y="139001"/>
                  </a:lnTo>
                  <a:close/>
                </a:path>
                <a:path w="345439" h="276859">
                  <a:moveTo>
                    <a:pt x="83096" y="239636"/>
                  </a:moveTo>
                  <a:lnTo>
                    <a:pt x="68681" y="244424"/>
                  </a:lnTo>
                  <a:lnTo>
                    <a:pt x="68681" y="257200"/>
                  </a:lnTo>
                  <a:lnTo>
                    <a:pt x="83096" y="254000"/>
                  </a:lnTo>
                  <a:lnTo>
                    <a:pt x="83096" y="239636"/>
                  </a:lnTo>
                  <a:close/>
                </a:path>
                <a:path w="345439" h="276859">
                  <a:moveTo>
                    <a:pt x="83096" y="151777"/>
                  </a:moveTo>
                  <a:lnTo>
                    <a:pt x="68681" y="156540"/>
                  </a:lnTo>
                  <a:lnTo>
                    <a:pt x="68681" y="169354"/>
                  </a:lnTo>
                  <a:lnTo>
                    <a:pt x="83096" y="166141"/>
                  </a:lnTo>
                  <a:lnTo>
                    <a:pt x="83096" y="151777"/>
                  </a:lnTo>
                  <a:close/>
                </a:path>
                <a:path w="345439" h="276859">
                  <a:moveTo>
                    <a:pt x="83096" y="134188"/>
                  </a:moveTo>
                  <a:lnTo>
                    <a:pt x="68681" y="137388"/>
                  </a:lnTo>
                  <a:lnTo>
                    <a:pt x="68681" y="151777"/>
                  </a:lnTo>
                  <a:lnTo>
                    <a:pt x="83096" y="146977"/>
                  </a:lnTo>
                  <a:lnTo>
                    <a:pt x="83096" y="134188"/>
                  </a:lnTo>
                  <a:close/>
                </a:path>
                <a:path w="345439" h="276859">
                  <a:moveTo>
                    <a:pt x="99047" y="236448"/>
                  </a:moveTo>
                  <a:lnTo>
                    <a:pt x="86283" y="239636"/>
                  </a:lnTo>
                  <a:lnTo>
                    <a:pt x="86283" y="252399"/>
                  </a:lnTo>
                  <a:lnTo>
                    <a:pt x="99047" y="249224"/>
                  </a:lnTo>
                  <a:lnTo>
                    <a:pt x="99047" y="236448"/>
                  </a:lnTo>
                  <a:close/>
                </a:path>
                <a:path w="345439" h="276859">
                  <a:moveTo>
                    <a:pt x="99047" y="146977"/>
                  </a:moveTo>
                  <a:lnTo>
                    <a:pt x="86283" y="151777"/>
                  </a:lnTo>
                  <a:lnTo>
                    <a:pt x="86283" y="164579"/>
                  </a:lnTo>
                  <a:lnTo>
                    <a:pt x="99047" y="161340"/>
                  </a:lnTo>
                  <a:lnTo>
                    <a:pt x="99047" y="146977"/>
                  </a:lnTo>
                  <a:close/>
                </a:path>
                <a:path w="345439" h="276859">
                  <a:moveTo>
                    <a:pt x="99047" y="131000"/>
                  </a:moveTo>
                  <a:lnTo>
                    <a:pt x="86283" y="134188"/>
                  </a:lnTo>
                  <a:lnTo>
                    <a:pt x="86283" y="146977"/>
                  </a:lnTo>
                  <a:lnTo>
                    <a:pt x="99047" y="143802"/>
                  </a:lnTo>
                  <a:lnTo>
                    <a:pt x="99047" y="131000"/>
                  </a:lnTo>
                  <a:close/>
                </a:path>
                <a:path w="345439" h="276859">
                  <a:moveTo>
                    <a:pt x="116636" y="231660"/>
                  </a:moveTo>
                  <a:lnTo>
                    <a:pt x="103847" y="234835"/>
                  </a:lnTo>
                  <a:lnTo>
                    <a:pt x="103847" y="247611"/>
                  </a:lnTo>
                  <a:lnTo>
                    <a:pt x="116636" y="244424"/>
                  </a:lnTo>
                  <a:lnTo>
                    <a:pt x="116636" y="231660"/>
                  </a:lnTo>
                  <a:close/>
                </a:path>
                <a:path w="345439" h="276859">
                  <a:moveTo>
                    <a:pt x="116636" y="143802"/>
                  </a:moveTo>
                  <a:lnTo>
                    <a:pt x="103847" y="146977"/>
                  </a:lnTo>
                  <a:lnTo>
                    <a:pt x="103847" y="159740"/>
                  </a:lnTo>
                  <a:lnTo>
                    <a:pt x="116636" y="156540"/>
                  </a:lnTo>
                  <a:lnTo>
                    <a:pt x="116636" y="143802"/>
                  </a:lnTo>
                  <a:close/>
                </a:path>
                <a:path w="345439" h="276859">
                  <a:moveTo>
                    <a:pt x="116636" y="126199"/>
                  </a:moveTo>
                  <a:lnTo>
                    <a:pt x="103847" y="129425"/>
                  </a:lnTo>
                  <a:lnTo>
                    <a:pt x="103847" y="142176"/>
                  </a:lnTo>
                  <a:lnTo>
                    <a:pt x="116636" y="139001"/>
                  </a:lnTo>
                  <a:lnTo>
                    <a:pt x="116636" y="126199"/>
                  </a:lnTo>
                  <a:close/>
                </a:path>
                <a:path w="345439" h="276859">
                  <a:moveTo>
                    <a:pt x="132588" y="226872"/>
                  </a:moveTo>
                  <a:lnTo>
                    <a:pt x="119811" y="230060"/>
                  </a:lnTo>
                  <a:lnTo>
                    <a:pt x="119811" y="242824"/>
                  </a:lnTo>
                  <a:lnTo>
                    <a:pt x="132588" y="239636"/>
                  </a:lnTo>
                  <a:lnTo>
                    <a:pt x="132588" y="226872"/>
                  </a:lnTo>
                  <a:close/>
                </a:path>
                <a:path w="345439" h="276859">
                  <a:moveTo>
                    <a:pt x="132588" y="139001"/>
                  </a:moveTo>
                  <a:lnTo>
                    <a:pt x="119811" y="142176"/>
                  </a:lnTo>
                  <a:lnTo>
                    <a:pt x="119811" y="156540"/>
                  </a:lnTo>
                  <a:lnTo>
                    <a:pt x="132588" y="151777"/>
                  </a:lnTo>
                  <a:lnTo>
                    <a:pt x="132588" y="139001"/>
                  </a:lnTo>
                  <a:close/>
                </a:path>
                <a:path w="345439" h="276859">
                  <a:moveTo>
                    <a:pt x="132588" y="121399"/>
                  </a:moveTo>
                  <a:lnTo>
                    <a:pt x="119811" y="124599"/>
                  </a:lnTo>
                  <a:lnTo>
                    <a:pt x="119811" y="137388"/>
                  </a:lnTo>
                  <a:lnTo>
                    <a:pt x="132588" y="134188"/>
                  </a:lnTo>
                  <a:lnTo>
                    <a:pt x="132588" y="121399"/>
                  </a:lnTo>
                  <a:close/>
                </a:path>
                <a:path w="345439" h="276859">
                  <a:moveTo>
                    <a:pt x="150177" y="222059"/>
                  </a:moveTo>
                  <a:lnTo>
                    <a:pt x="137388" y="225272"/>
                  </a:lnTo>
                  <a:lnTo>
                    <a:pt x="137388" y="238036"/>
                  </a:lnTo>
                  <a:lnTo>
                    <a:pt x="150177" y="234835"/>
                  </a:lnTo>
                  <a:lnTo>
                    <a:pt x="150177" y="222059"/>
                  </a:lnTo>
                  <a:close/>
                </a:path>
                <a:path w="345439" h="276859">
                  <a:moveTo>
                    <a:pt x="150177" y="134188"/>
                  </a:moveTo>
                  <a:lnTo>
                    <a:pt x="137388" y="137388"/>
                  </a:lnTo>
                  <a:lnTo>
                    <a:pt x="137388" y="151777"/>
                  </a:lnTo>
                  <a:lnTo>
                    <a:pt x="150177" y="146977"/>
                  </a:lnTo>
                  <a:lnTo>
                    <a:pt x="150177" y="134188"/>
                  </a:lnTo>
                  <a:close/>
                </a:path>
                <a:path w="345439" h="276859">
                  <a:moveTo>
                    <a:pt x="150177" y="116624"/>
                  </a:moveTo>
                  <a:lnTo>
                    <a:pt x="137388" y="119811"/>
                  </a:lnTo>
                  <a:lnTo>
                    <a:pt x="137388" y="134188"/>
                  </a:lnTo>
                  <a:lnTo>
                    <a:pt x="150177" y="131000"/>
                  </a:lnTo>
                  <a:lnTo>
                    <a:pt x="150177" y="116624"/>
                  </a:lnTo>
                  <a:close/>
                </a:path>
                <a:path w="345439" h="276859">
                  <a:moveTo>
                    <a:pt x="166128" y="217258"/>
                  </a:moveTo>
                  <a:lnTo>
                    <a:pt x="153377" y="220472"/>
                  </a:lnTo>
                  <a:lnTo>
                    <a:pt x="153377" y="234835"/>
                  </a:lnTo>
                  <a:lnTo>
                    <a:pt x="166128" y="230060"/>
                  </a:lnTo>
                  <a:lnTo>
                    <a:pt x="166128" y="217258"/>
                  </a:lnTo>
                  <a:close/>
                </a:path>
                <a:path w="345439" h="276859">
                  <a:moveTo>
                    <a:pt x="166128" y="146977"/>
                  </a:moveTo>
                  <a:lnTo>
                    <a:pt x="153377" y="150190"/>
                  </a:lnTo>
                  <a:lnTo>
                    <a:pt x="153377" y="164579"/>
                  </a:lnTo>
                  <a:lnTo>
                    <a:pt x="166128" y="161340"/>
                  </a:lnTo>
                  <a:lnTo>
                    <a:pt x="166128" y="146977"/>
                  </a:lnTo>
                  <a:close/>
                </a:path>
                <a:path w="345439" h="276859">
                  <a:moveTo>
                    <a:pt x="166128" y="131000"/>
                  </a:moveTo>
                  <a:lnTo>
                    <a:pt x="153377" y="134188"/>
                  </a:lnTo>
                  <a:lnTo>
                    <a:pt x="153377" y="146977"/>
                  </a:lnTo>
                  <a:lnTo>
                    <a:pt x="166128" y="143802"/>
                  </a:lnTo>
                  <a:lnTo>
                    <a:pt x="166128" y="131000"/>
                  </a:lnTo>
                  <a:close/>
                </a:path>
                <a:path w="345439" h="276859">
                  <a:moveTo>
                    <a:pt x="166128" y="111836"/>
                  </a:moveTo>
                  <a:lnTo>
                    <a:pt x="153377" y="116624"/>
                  </a:lnTo>
                  <a:lnTo>
                    <a:pt x="153377" y="129425"/>
                  </a:lnTo>
                  <a:lnTo>
                    <a:pt x="166128" y="126199"/>
                  </a:lnTo>
                  <a:lnTo>
                    <a:pt x="166128" y="111836"/>
                  </a:lnTo>
                  <a:close/>
                </a:path>
                <a:path w="345439" h="276859">
                  <a:moveTo>
                    <a:pt x="199694" y="86245"/>
                  </a:moveTo>
                  <a:lnTo>
                    <a:pt x="186918" y="89458"/>
                  </a:lnTo>
                  <a:lnTo>
                    <a:pt x="186918" y="102235"/>
                  </a:lnTo>
                  <a:lnTo>
                    <a:pt x="199694" y="99021"/>
                  </a:lnTo>
                  <a:lnTo>
                    <a:pt x="199694" y="86245"/>
                  </a:lnTo>
                  <a:close/>
                </a:path>
                <a:path w="345439" h="276859">
                  <a:moveTo>
                    <a:pt x="199694" y="68681"/>
                  </a:moveTo>
                  <a:lnTo>
                    <a:pt x="186918" y="71894"/>
                  </a:lnTo>
                  <a:lnTo>
                    <a:pt x="186918" y="86245"/>
                  </a:lnTo>
                  <a:lnTo>
                    <a:pt x="199694" y="83070"/>
                  </a:lnTo>
                  <a:lnTo>
                    <a:pt x="199694" y="68681"/>
                  </a:lnTo>
                  <a:close/>
                </a:path>
                <a:path w="345439" h="276859">
                  <a:moveTo>
                    <a:pt x="199694" y="52717"/>
                  </a:moveTo>
                  <a:lnTo>
                    <a:pt x="186918" y="54305"/>
                  </a:lnTo>
                  <a:lnTo>
                    <a:pt x="186918" y="68681"/>
                  </a:lnTo>
                  <a:lnTo>
                    <a:pt x="199694" y="65481"/>
                  </a:lnTo>
                  <a:lnTo>
                    <a:pt x="199694" y="52717"/>
                  </a:lnTo>
                  <a:close/>
                </a:path>
                <a:path w="345439" h="276859">
                  <a:moveTo>
                    <a:pt x="199694" y="35128"/>
                  </a:moveTo>
                  <a:lnTo>
                    <a:pt x="186918" y="38341"/>
                  </a:lnTo>
                  <a:lnTo>
                    <a:pt x="186918" y="51104"/>
                  </a:lnTo>
                  <a:lnTo>
                    <a:pt x="199694" y="47929"/>
                  </a:lnTo>
                  <a:lnTo>
                    <a:pt x="199694" y="35128"/>
                  </a:lnTo>
                  <a:close/>
                </a:path>
                <a:path w="345439" h="276859">
                  <a:moveTo>
                    <a:pt x="215684" y="83070"/>
                  </a:moveTo>
                  <a:lnTo>
                    <a:pt x="202895" y="86245"/>
                  </a:lnTo>
                  <a:lnTo>
                    <a:pt x="202895" y="99021"/>
                  </a:lnTo>
                  <a:lnTo>
                    <a:pt x="215684" y="95846"/>
                  </a:lnTo>
                  <a:lnTo>
                    <a:pt x="215684" y="83070"/>
                  </a:lnTo>
                  <a:close/>
                </a:path>
                <a:path w="345439" h="276859">
                  <a:moveTo>
                    <a:pt x="215684" y="65481"/>
                  </a:moveTo>
                  <a:lnTo>
                    <a:pt x="202895" y="68681"/>
                  </a:lnTo>
                  <a:lnTo>
                    <a:pt x="202895" y="81470"/>
                  </a:lnTo>
                  <a:lnTo>
                    <a:pt x="215684" y="78270"/>
                  </a:lnTo>
                  <a:lnTo>
                    <a:pt x="215684" y="65481"/>
                  </a:lnTo>
                  <a:close/>
                </a:path>
                <a:path w="345439" h="276859">
                  <a:moveTo>
                    <a:pt x="215684" y="47929"/>
                  </a:moveTo>
                  <a:lnTo>
                    <a:pt x="202895" y="51104"/>
                  </a:lnTo>
                  <a:lnTo>
                    <a:pt x="202895" y="63881"/>
                  </a:lnTo>
                  <a:lnTo>
                    <a:pt x="215684" y="60693"/>
                  </a:lnTo>
                  <a:lnTo>
                    <a:pt x="215684" y="47929"/>
                  </a:lnTo>
                  <a:close/>
                </a:path>
                <a:path w="345439" h="276859">
                  <a:moveTo>
                    <a:pt x="215684" y="30327"/>
                  </a:moveTo>
                  <a:lnTo>
                    <a:pt x="202895" y="33540"/>
                  </a:lnTo>
                  <a:lnTo>
                    <a:pt x="202895" y="46316"/>
                  </a:lnTo>
                  <a:lnTo>
                    <a:pt x="215684" y="43129"/>
                  </a:lnTo>
                  <a:lnTo>
                    <a:pt x="215684" y="30327"/>
                  </a:lnTo>
                  <a:close/>
                </a:path>
                <a:path w="345439" h="276859">
                  <a:moveTo>
                    <a:pt x="233260" y="78270"/>
                  </a:moveTo>
                  <a:lnTo>
                    <a:pt x="220446" y="81470"/>
                  </a:lnTo>
                  <a:lnTo>
                    <a:pt x="220446" y="94259"/>
                  </a:lnTo>
                  <a:lnTo>
                    <a:pt x="233260" y="91046"/>
                  </a:lnTo>
                  <a:lnTo>
                    <a:pt x="233260" y="78270"/>
                  </a:lnTo>
                  <a:close/>
                </a:path>
                <a:path w="345439" h="276859">
                  <a:moveTo>
                    <a:pt x="233260" y="60693"/>
                  </a:moveTo>
                  <a:lnTo>
                    <a:pt x="220446" y="63881"/>
                  </a:lnTo>
                  <a:lnTo>
                    <a:pt x="220446" y="76669"/>
                  </a:lnTo>
                  <a:lnTo>
                    <a:pt x="233260" y="73494"/>
                  </a:lnTo>
                  <a:lnTo>
                    <a:pt x="233260" y="60693"/>
                  </a:lnTo>
                  <a:close/>
                </a:path>
                <a:path w="345439" h="276859">
                  <a:moveTo>
                    <a:pt x="233260" y="43129"/>
                  </a:moveTo>
                  <a:lnTo>
                    <a:pt x="220446" y="46316"/>
                  </a:lnTo>
                  <a:lnTo>
                    <a:pt x="220446" y="60693"/>
                  </a:lnTo>
                  <a:lnTo>
                    <a:pt x="233260" y="55905"/>
                  </a:lnTo>
                  <a:lnTo>
                    <a:pt x="233260" y="43129"/>
                  </a:lnTo>
                  <a:close/>
                </a:path>
                <a:path w="345439" h="276859">
                  <a:moveTo>
                    <a:pt x="233260" y="27152"/>
                  </a:moveTo>
                  <a:lnTo>
                    <a:pt x="220446" y="28740"/>
                  </a:lnTo>
                  <a:lnTo>
                    <a:pt x="220446" y="43129"/>
                  </a:lnTo>
                  <a:lnTo>
                    <a:pt x="233260" y="39903"/>
                  </a:lnTo>
                  <a:lnTo>
                    <a:pt x="233260" y="27152"/>
                  </a:lnTo>
                  <a:close/>
                </a:path>
                <a:path w="345439" h="276859">
                  <a:moveTo>
                    <a:pt x="249224" y="73494"/>
                  </a:moveTo>
                  <a:lnTo>
                    <a:pt x="236435" y="76669"/>
                  </a:lnTo>
                  <a:lnTo>
                    <a:pt x="236435" y="89458"/>
                  </a:lnTo>
                  <a:lnTo>
                    <a:pt x="249224" y="87858"/>
                  </a:lnTo>
                  <a:lnTo>
                    <a:pt x="249224" y="73494"/>
                  </a:lnTo>
                  <a:close/>
                </a:path>
                <a:path w="345439" h="276859">
                  <a:moveTo>
                    <a:pt x="249224" y="55905"/>
                  </a:moveTo>
                  <a:lnTo>
                    <a:pt x="236435" y="60693"/>
                  </a:lnTo>
                  <a:lnTo>
                    <a:pt x="236435" y="73494"/>
                  </a:lnTo>
                  <a:lnTo>
                    <a:pt x="249224" y="70307"/>
                  </a:lnTo>
                  <a:lnTo>
                    <a:pt x="249224" y="55905"/>
                  </a:lnTo>
                  <a:close/>
                </a:path>
                <a:path w="345439" h="276859">
                  <a:moveTo>
                    <a:pt x="249224" y="39903"/>
                  </a:moveTo>
                  <a:lnTo>
                    <a:pt x="236435" y="43129"/>
                  </a:lnTo>
                  <a:lnTo>
                    <a:pt x="236435" y="55905"/>
                  </a:lnTo>
                  <a:lnTo>
                    <a:pt x="249224" y="52717"/>
                  </a:lnTo>
                  <a:lnTo>
                    <a:pt x="249224" y="39903"/>
                  </a:lnTo>
                  <a:close/>
                </a:path>
                <a:path w="345439" h="276859">
                  <a:moveTo>
                    <a:pt x="249224" y="22352"/>
                  </a:moveTo>
                  <a:lnTo>
                    <a:pt x="236435" y="25539"/>
                  </a:lnTo>
                  <a:lnTo>
                    <a:pt x="236435" y="38341"/>
                  </a:lnTo>
                  <a:lnTo>
                    <a:pt x="249224" y="35128"/>
                  </a:lnTo>
                  <a:lnTo>
                    <a:pt x="249224" y="22352"/>
                  </a:lnTo>
                  <a:close/>
                </a:path>
                <a:path w="345439" h="276859">
                  <a:moveTo>
                    <a:pt x="265201" y="70307"/>
                  </a:moveTo>
                  <a:lnTo>
                    <a:pt x="252387" y="73494"/>
                  </a:lnTo>
                  <a:lnTo>
                    <a:pt x="252387" y="86245"/>
                  </a:lnTo>
                  <a:lnTo>
                    <a:pt x="265201" y="83070"/>
                  </a:lnTo>
                  <a:lnTo>
                    <a:pt x="265201" y="70307"/>
                  </a:lnTo>
                  <a:close/>
                </a:path>
                <a:path w="345439" h="276859">
                  <a:moveTo>
                    <a:pt x="265201" y="52717"/>
                  </a:moveTo>
                  <a:lnTo>
                    <a:pt x="252387" y="55905"/>
                  </a:lnTo>
                  <a:lnTo>
                    <a:pt x="252387" y="68681"/>
                  </a:lnTo>
                  <a:lnTo>
                    <a:pt x="265201" y="65481"/>
                  </a:lnTo>
                  <a:lnTo>
                    <a:pt x="265201" y="52717"/>
                  </a:lnTo>
                  <a:close/>
                </a:path>
                <a:path w="345439" h="276859">
                  <a:moveTo>
                    <a:pt x="265201" y="35128"/>
                  </a:moveTo>
                  <a:lnTo>
                    <a:pt x="252387" y="38341"/>
                  </a:lnTo>
                  <a:lnTo>
                    <a:pt x="252387" y="52717"/>
                  </a:lnTo>
                  <a:lnTo>
                    <a:pt x="265201" y="47929"/>
                  </a:lnTo>
                  <a:lnTo>
                    <a:pt x="265201" y="35128"/>
                  </a:lnTo>
                  <a:close/>
                </a:path>
                <a:path w="345439" h="276859">
                  <a:moveTo>
                    <a:pt x="265201" y="17564"/>
                  </a:moveTo>
                  <a:lnTo>
                    <a:pt x="252387" y="20764"/>
                  </a:lnTo>
                  <a:lnTo>
                    <a:pt x="252387" y="35128"/>
                  </a:lnTo>
                  <a:lnTo>
                    <a:pt x="265201" y="30327"/>
                  </a:lnTo>
                  <a:lnTo>
                    <a:pt x="265201" y="17564"/>
                  </a:lnTo>
                  <a:close/>
                </a:path>
                <a:path w="345439" h="276859">
                  <a:moveTo>
                    <a:pt x="281165" y="65481"/>
                  </a:moveTo>
                  <a:lnTo>
                    <a:pt x="268414" y="68681"/>
                  </a:lnTo>
                  <a:lnTo>
                    <a:pt x="268414" y="81470"/>
                  </a:lnTo>
                  <a:lnTo>
                    <a:pt x="281165" y="78270"/>
                  </a:lnTo>
                  <a:lnTo>
                    <a:pt x="281165" y="65481"/>
                  </a:lnTo>
                  <a:close/>
                </a:path>
                <a:path w="345439" h="276859">
                  <a:moveTo>
                    <a:pt x="281165" y="47929"/>
                  </a:moveTo>
                  <a:lnTo>
                    <a:pt x="268414" y="52717"/>
                  </a:lnTo>
                  <a:lnTo>
                    <a:pt x="268414" y="63881"/>
                  </a:lnTo>
                  <a:lnTo>
                    <a:pt x="281165" y="62306"/>
                  </a:lnTo>
                  <a:lnTo>
                    <a:pt x="281165" y="47929"/>
                  </a:lnTo>
                  <a:close/>
                </a:path>
                <a:path w="345439" h="276859">
                  <a:moveTo>
                    <a:pt x="281165" y="31940"/>
                  </a:moveTo>
                  <a:lnTo>
                    <a:pt x="268414" y="35128"/>
                  </a:lnTo>
                  <a:lnTo>
                    <a:pt x="268414" y="47929"/>
                  </a:lnTo>
                  <a:lnTo>
                    <a:pt x="281165" y="44729"/>
                  </a:lnTo>
                  <a:lnTo>
                    <a:pt x="281165" y="31940"/>
                  </a:lnTo>
                  <a:close/>
                </a:path>
                <a:path w="345439" h="276859">
                  <a:moveTo>
                    <a:pt x="281165" y="14376"/>
                  </a:moveTo>
                  <a:lnTo>
                    <a:pt x="268414" y="17564"/>
                  </a:lnTo>
                  <a:lnTo>
                    <a:pt x="268414" y="30327"/>
                  </a:lnTo>
                  <a:lnTo>
                    <a:pt x="281165" y="27152"/>
                  </a:lnTo>
                  <a:lnTo>
                    <a:pt x="281165" y="14376"/>
                  </a:lnTo>
                  <a:close/>
                </a:path>
                <a:path w="345439" h="276859">
                  <a:moveTo>
                    <a:pt x="297154" y="62306"/>
                  </a:moveTo>
                  <a:lnTo>
                    <a:pt x="284365" y="63881"/>
                  </a:lnTo>
                  <a:lnTo>
                    <a:pt x="284365" y="76669"/>
                  </a:lnTo>
                  <a:lnTo>
                    <a:pt x="297154" y="75069"/>
                  </a:lnTo>
                  <a:lnTo>
                    <a:pt x="297154" y="62306"/>
                  </a:lnTo>
                  <a:close/>
                </a:path>
                <a:path w="345439" h="276859">
                  <a:moveTo>
                    <a:pt x="297154" y="44729"/>
                  </a:moveTo>
                  <a:lnTo>
                    <a:pt x="284365" y="47929"/>
                  </a:lnTo>
                  <a:lnTo>
                    <a:pt x="284365" y="60693"/>
                  </a:lnTo>
                  <a:lnTo>
                    <a:pt x="297154" y="57492"/>
                  </a:lnTo>
                  <a:lnTo>
                    <a:pt x="297154" y="44729"/>
                  </a:lnTo>
                  <a:close/>
                </a:path>
                <a:path w="345439" h="276859">
                  <a:moveTo>
                    <a:pt x="297154" y="27152"/>
                  </a:moveTo>
                  <a:lnTo>
                    <a:pt x="284365" y="30327"/>
                  </a:lnTo>
                  <a:lnTo>
                    <a:pt x="284365" y="43129"/>
                  </a:lnTo>
                  <a:lnTo>
                    <a:pt x="297154" y="41516"/>
                  </a:lnTo>
                  <a:lnTo>
                    <a:pt x="297154" y="27152"/>
                  </a:lnTo>
                  <a:close/>
                </a:path>
                <a:path w="345439" h="276859">
                  <a:moveTo>
                    <a:pt x="297154" y="9575"/>
                  </a:moveTo>
                  <a:lnTo>
                    <a:pt x="284365" y="12763"/>
                  </a:lnTo>
                  <a:lnTo>
                    <a:pt x="284365" y="27152"/>
                  </a:lnTo>
                  <a:lnTo>
                    <a:pt x="297154" y="23964"/>
                  </a:lnTo>
                  <a:lnTo>
                    <a:pt x="297154" y="9575"/>
                  </a:lnTo>
                  <a:close/>
                </a:path>
                <a:path w="345439" h="276859">
                  <a:moveTo>
                    <a:pt x="313118" y="57492"/>
                  </a:moveTo>
                  <a:lnTo>
                    <a:pt x="300329" y="60693"/>
                  </a:lnTo>
                  <a:lnTo>
                    <a:pt x="300329" y="73494"/>
                  </a:lnTo>
                  <a:lnTo>
                    <a:pt x="313118" y="70307"/>
                  </a:lnTo>
                  <a:lnTo>
                    <a:pt x="313118" y="57492"/>
                  </a:lnTo>
                  <a:close/>
                </a:path>
                <a:path w="345439" h="276859">
                  <a:moveTo>
                    <a:pt x="313118" y="41516"/>
                  </a:moveTo>
                  <a:lnTo>
                    <a:pt x="300329" y="43129"/>
                  </a:lnTo>
                  <a:lnTo>
                    <a:pt x="300329" y="55905"/>
                  </a:lnTo>
                  <a:lnTo>
                    <a:pt x="313118" y="52717"/>
                  </a:lnTo>
                  <a:lnTo>
                    <a:pt x="313118" y="41516"/>
                  </a:lnTo>
                  <a:close/>
                </a:path>
                <a:path w="345439" h="276859">
                  <a:moveTo>
                    <a:pt x="313118" y="23964"/>
                  </a:moveTo>
                  <a:lnTo>
                    <a:pt x="300329" y="27152"/>
                  </a:lnTo>
                  <a:lnTo>
                    <a:pt x="300329" y="39903"/>
                  </a:lnTo>
                  <a:lnTo>
                    <a:pt x="313118" y="36728"/>
                  </a:lnTo>
                  <a:lnTo>
                    <a:pt x="313118" y="23964"/>
                  </a:lnTo>
                  <a:close/>
                </a:path>
                <a:path w="345439" h="276859">
                  <a:moveTo>
                    <a:pt x="313118" y="7975"/>
                  </a:moveTo>
                  <a:lnTo>
                    <a:pt x="300329" y="9575"/>
                  </a:lnTo>
                  <a:lnTo>
                    <a:pt x="300329" y="22352"/>
                  </a:lnTo>
                  <a:lnTo>
                    <a:pt x="313118" y="19151"/>
                  </a:lnTo>
                  <a:lnTo>
                    <a:pt x="313118" y="7975"/>
                  </a:lnTo>
                  <a:close/>
                </a:path>
                <a:path w="345439" h="276859">
                  <a:moveTo>
                    <a:pt x="329133" y="52717"/>
                  </a:moveTo>
                  <a:lnTo>
                    <a:pt x="316331" y="55905"/>
                  </a:lnTo>
                  <a:lnTo>
                    <a:pt x="316331" y="68681"/>
                  </a:lnTo>
                  <a:lnTo>
                    <a:pt x="329133" y="65481"/>
                  </a:lnTo>
                  <a:lnTo>
                    <a:pt x="329133" y="52717"/>
                  </a:lnTo>
                  <a:close/>
                </a:path>
                <a:path w="345439" h="276859">
                  <a:moveTo>
                    <a:pt x="329133" y="36728"/>
                  </a:moveTo>
                  <a:lnTo>
                    <a:pt x="316331" y="39903"/>
                  </a:lnTo>
                  <a:lnTo>
                    <a:pt x="316331" y="52717"/>
                  </a:lnTo>
                  <a:lnTo>
                    <a:pt x="329133" y="49530"/>
                  </a:lnTo>
                  <a:lnTo>
                    <a:pt x="329133" y="36728"/>
                  </a:lnTo>
                  <a:close/>
                </a:path>
                <a:path w="345439" h="276859">
                  <a:moveTo>
                    <a:pt x="329133" y="19151"/>
                  </a:moveTo>
                  <a:lnTo>
                    <a:pt x="316331" y="22352"/>
                  </a:lnTo>
                  <a:lnTo>
                    <a:pt x="316331" y="35128"/>
                  </a:lnTo>
                  <a:lnTo>
                    <a:pt x="329133" y="31940"/>
                  </a:lnTo>
                  <a:lnTo>
                    <a:pt x="329133" y="19151"/>
                  </a:lnTo>
                  <a:close/>
                </a:path>
                <a:path w="345439" h="276859">
                  <a:moveTo>
                    <a:pt x="329133" y="4762"/>
                  </a:moveTo>
                  <a:lnTo>
                    <a:pt x="316331" y="7975"/>
                  </a:lnTo>
                  <a:lnTo>
                    <a:pt x="316331" y="17564"/>
                  </a:lnTo>
                  <a:lnTo>
                    <a:pt x="329133" y="15951"/>
                  </a:lnTo>
                  <a:lnTo>
                    <a:pt x="329133" y="4762"/>
                  </a:lnTo>
                  <a:close/>
                </a:path>
                <a:path w="345439" h="276859">
                  <a:moveTo>
                    <a:pt x="345071" y="49530"/>
                  </a:moveTo>
                  <a:lnTo>
                    <a:pt x="332308" y="52717"/>
                  </a:lnTo>
                  <a:lnTo>
                    <a:pt x="332308" y="65481"/>
                  </a:lnTo>
                  <a:lnTo>
                    <a:pt x="345071" y="62306"/>
                  </a:lnTo>
                  <a:lnTo>
                    <a:pt x="345071" y="49530"/>
                  </a:lnTo>
                  <a:close/>
                </a:path>
                <a:path w="345439" h="276859">
                  <a:moveTo>
                    <a:pt x="345071" y="31940"/>
                  </a:moveTo>
                  <a:lnTo>
                    <a:pt x="332308" y="35128"/>
                  </a:lnTo>
                  <a:lnTo>
                    <a:pt x="332308" y="47929"/>
                  </a:lnTo>
                  <a:lnTo>
                    <a:pt x="345071" y="44729"/>
                  </a:lnTo>
                  <a:lnTo>
                    <a:pt x="345071" y="31940"/>
                  </a:lnTo>
                  <a:close/>
                </a:path>
                <a:path w="345439" h="276859">
                  <a:moveTo>
                    <a:pt x="345071" y="15951"/>
                  </a:moveTo>
                  <a:lnTo>
                    <a:pt x="332308" y="17564"/>
                  </a:lnTo>
                  <a:lnTo>
                    <a:pt x="332308" y="30327"/>
                  </a:lnTo>
                  <a:lnTo>
                    <a:pt x="345071" y="28740"/>
                  </a:lnTo>
                  <a:lnTo>
                    <a:pt x="345071" y="15951"/>
                  </a:lnTo>
                  <a:close/>
                </a:path>
                <a:path w="345439" h="276859">
                  <a:moveTo>
                    <a:pt x="345071" y="0"/>
                  </a:moveTo>
                  <a:lnTo>
                    <a:pt x="332308" y="3175"/>
                  </a:lnTo>
                  <a:lnTo>
                    <a:pt x="332308" y="14376"/>
                  </a:lnTo>
                  <a:lnTo>
                    <a:pt x="345071" y="11201"/>
                  </a:lnTo>
                  <a:lnTo>
                    <a:pt x="3450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4235462" y="8845651"/>
              <a:ext cx="166370" cy="215900"/>
            </a:xfrm>
            <a:custGeom>
              <a:avLst/>
              <a:gdLst/>
              <a:ahLst/>
              <a:cxnLst/>
              <a:rect l="l" t="t" r="r" b="b"/>
              <a:pathLst>
                <a:path w="166370" h="215900">
                  <a:moveTo>
                    <a:pt x="14363" y="198107"/>
                  </a:moveTo>
                  <a:lnTo>
                    <a:pt x="0" y="201295"/>
                  </a:lnTo>
                  <a:lnTo>
                    <a:pt x="0" y="215696"/>
                  </a:lnTo>
                  <a:lnTo>
                    <a:pt x="14363" y="212483"/>
                  </a:lnTo>
                  <a:lnTo>
                    <a:pt x="14363" y="198107"/>
                  </a:lnTo>
                  <a:close/>
                </a:path>
                <a:path w="166370" h="215900">
                  <a:moveTo>
                    <a:pt x="14363" y="180555"/>
                  </a:moveTo>
                  <a:lnTo>
                    <a:pt x="0" y="183743"/>
                  </a:lnTo>
                  <a:lnTo>
                    <a:pt x="0" y="198107"/>
                  </a:lnTo>
                  <a:lnTo>
                    <a:pt x="14363" y="194906"/>
                  </a:lnTo>
                  <a:lnTo>
                    <a:pt x="14363" y="180555"/>
                  </a:lnTo>
                  <a:close/>
                </a:path>
                <a:path w="166370" h="215900">
                  <a:moveTo>
                    <a:pt x="14363" y="162966"/>
                  </a:moveTo>
                  <a:lnTo>
                    <a:pt x="0" y="166141"/>
                  </a:lnTo>
                  <a:lnTo>
                    <a:pt x="0" y="180555"/>
                  </a:lnTo>
                  <a:lnTo>
                    <a:pt x="14363" y="175729"/>
                  </a:lnTo>
                  <a:lnTo>
                    <a:pt x="14363" y="162966"/>
                  </a:lnTo>
                  <a:close/>
                </a:path>
                <a:path w="166370" h="215900">
                  <a:moveTo>
                    <a:pt x="14363" y="145376"/>
                  </a:moveTo>
                  <a:lnTo>
                    <a:pt x="0" y="148564"/>
                  </a:lnTo>
                  <a:lnTo>
                    <a:pt x="0" y="161366"/>
                  </a:lnTo>
                  <a:lnTo>
                    <a:pt x="14363" y="158178"/>
                  </a:lnTo>
                  <a:lnTo>
                    <a:pt x="14363" y="145376"/>
                  </a:lnTo>
                  <a:close/>
                </a:path>
                <a:path w="166370" h="215900">
                  <a:moveTo>
                    <a:pt x="14363" y="73494"/>
                  </a:moveTo>
                  <a:lnTo>
                    <a:pt x="0" y="76682"/>
                  </a:lnTo>
                  <a:lnTo>
                    <a:pt x="0" y="91059"/>
                  </a:lnTo>
                  <a:lnTo>
                    <a:pt x="14363" y="87871"/>
                  </a:lnTo>
                  <a:lnTo>
                    <a:pt x="14363" y="73494"/>
                  </a:lnTo>
                  <a:close/>
                </a:path>
                <a:path w="166370" h="215900">
                  <a:moveTo>
                    <a:pt x="14363" y="55892"/>
                  </a:moveTo>
                  <a:lnTo>
                    <a:pt x="0" y="59105"/>
                  </a:lnTo>
                  <a:lnTo>
                    <a:pt x="0" y="71894"/>
                  </a:lnTo>
                  <a:lnTo>
                    <a:pt x="14363" y="68707"/>
                  </a:lnTo>
                  <a:lnTo>
                    <a:pt x="14363" y="55892"/>
                  </a:lnTo>
                  <a:close/>
                </a:path>
                <a:path w="166370" h="215900">
                  <a:moveTo>
                    <a:pt x="14363" y="38341"/>
                  </a:moveTo>
                  <a:lnTo>
                    <a:pt x="0" y="41529"/>
                  </a:lnTo>
                  <a:lnTo>
                    <a:pt x="0" y="55892"/>
                  </a:lnTo>
                  <a:lnTo>
                    <a:pt x="14363" y="51130"/>
                  </a:lnTo>
                  <a:lnTo>
                    <a:pt x="14363" y="38341"/>
                  </a:lnTo>
                  <a:close/>
                </a:path>
                <a:path w="166370" h="215900">
                  <a:moveTo>
                    <a:pt x="30327" y="193319"/>
                  </a:moveTo>
                  <a:lnTo>
                    <a:pt x="17551" y="196507"/>
                  </a:lnTo>
                  <a:lnTo>
                    <a:pt x="17551" y="210870"/>
                  </a:lnTo>
                  <a:lnTo>
                    <a:pt x="30327" y="206095"/>
                  </a:lnTo>
                  <a:lnTo>
                    <a:pt x="30327" y="193319"/>
                  </a:lnTo>
                  <a:close/>
                </a:path>
                <a:path w="166370" h="215900">
                  <a:moveTo>
                    <a:pt x="30327" y="175729"/>
                  </a:moveTo>
                  <a:lnTo>
                    <a:pt x="17551" y="178930"/>
                  </a:lnTo>
                  <a:lnTo>
                    <a:pt x="17551" y="193319"/>
                  </a:lnTo>
                  <a:lnTo>
                    <a:pt x="30327" y="190131"/>
                  </a:lnTo>
                  <a:lnTo>
                    <a:pt x="30327" y="175729"/>
                  </a:lnTo>
                  <a:close/>
                </a:path>
                <a:path w="166370" h="215900">
                  <a:moveTo>
                    <a:pt x="30327" y="158178"/>
                  </a:moveTo>
                  <a:lnTo>
                    <a:pt x="17551" y="161366"/>
                  </a:lnTo>
                  <a:lnTo>
                    <a:pt x="17551" y="175729"/>
                  </a:lnTo>
                  <a:lnTo>
                    <a:pt x="30327" y="170942"/>
                  </a:lnTo>
                  <a:lnTo>
                    <a:pt x="30327" y="158178"/>
                  </a:lnTo>
                  <a:close/>
                </a:path>
                <a:path w="166370" h="215900">
                  <a:moveTo>
                    <a:pt x="30327" y="140576"/>
                  </a:moveTo>
                  <a:lnTo>
                    <a:pt x="17551" y="143789"/>
                  </a:lnTo>
                  <a:lnTo>
                    <a:pt x="17551" y="158178"/>
                  </a:lnTo>
                  <a:lnTo>
                    <a:pt x="30327" y="153377"/>
                  </a:lnTo>
                  <a:lnTo>
                    <a:pt x="30327" y="140576"/>
                  </a:lnTo>
                  <a:close/>
                </a:path>
                <a:path w="166370" h="215900">
                  <a:moveTo>
                    <a:pt x="30327" y="68707"/>
                  </a:moveTo>
                  <a:lnTo>
                    <a:pt x="17551" y="71894"/>
                  </a:lnTo>
                  <a:lnTo>
                    <a:pt x="17551" y="86296"/>
                  </a:lnTo>
                  <a:lnTo>
                    <a:pt x="30327" y="83070"/>
                  </a:lnTo>
                  <a:lnTo>
                    <a:pt x="30327" y="68707"/>
                  </a:lnTo>
                  <a:close/>
                </a:path>
                <a:path w="166370" h="215900">
                  <a:moveTo>
                    <a:pt x="30327" y="51130"/>
                  </a:moveTo>
                  <a:lnTo>
                    <a:pt x="17551" y="54317"/>
                  </a:lnTo>
                  <a:lnTo>
                    <a:pt x="17551" y="68707"/>
                  </a:lnTo>
                  <a:lnTo>
                    <a:pt x="30327" y="65506"/>
                  </a:lnTo>
                  <a:lnTo>
                    <a:pt x="30327" y="51130"/>
                  </a:lnTo>
                  <a:close/>
                </a:path>
                <a:path w="166370" h="215900">
                  <a:moveTo>
                    <a:pt x="30327" y="33540"/>
                  </a:moveTo>
                  <a:lnTo>
                    <a:pt x="17551" y="36741"/>
                  </a:lnTo>
                  <a:lnTo>
                    <a:pt x="17551" y="51130"/>
                  </a:lnTo>
                  <a:lnTo>
                    <a:pt x="30327" y="46329"/>
                  </a:lnTo>
                  <a:lnTo>
                    <a:pt x="30327" y="33540"/>
                  </a:lnTo>
                  <a:close/>
                </a:path>
                <a:path w="166370" h="215900">
                  <a:moveTo>
                    <a:pt x="47929" y="188531"/>
                  </a:moveTo>
                  <a:lnTo>
                    <a:pt x="35128" y="193319"/>
                  </a:lnTo>
                  <a:lnTo>
                    <a:pt x="35128" y="206095"/>
                  </a:lnTo>
                  <a:lnTo>
                    <a:pt x="47929" y="202882"/>
                  </a:lnTo>
                  <a:lnTo>
                    <a:pt x="47929" y="188531"/>
                  </a:lnTo>
                  <a:close/>
                </a:path>
                <a:path w="166370" h="215900">
                  <a:moveTo>
                    <a:pt x="47929" y="170942"/>
                  </a:moveTo>
                  <a:lnTo>
                    <a:pt x="35128" y="174129"/>
                  </a:lnTo>
                  <a:lnTo>
                    <a:pt x="35128" y="188531"/>
                  </a:lnTo>
                  <a:lnTo>
                    <a:pt x="47929" y="183743"/>
                  </a:lnTo>
                  <a:lnTo>
                    <a:pt x="47929" y="170942"/>
                  </a:lnTo>
                  <a:close/>
                </a:path>
                <a:path w="166370" h="215900">
                  <a:moveTo>
                    <a:pt x="47929" y="153377"/>
                  </a:moveTo>
                  <a:lnTo>
                    <a:pt x="35128" y="156565"/>
                  </a:lnTo>
                  <a:lnTo>
                    <a:pt x="35128" y="170942"/>
                  </a:lnTo>
                  <a:lnTo>
                    <a:pt x="47929" y="167741"/>
                  </a:lnTo>
                  <a:lnTo>
                    <a:pt x="47929" y="153377"/>
                  </a:lnTo>
                  <a:close/>
                </a:path>
                <a:path w="166370" h="215900">
                  <a:moveTo>
                    <a:pt x="47929" y="135788"/>
                  </a:moveTo>
                  <a:lnTo>
                    <a:pt x="35128" y="138988"/>
                  </a:lnTo>
                  <a:lnTo>
                    <a:pt x="35128" y="153377"/>
                  </a:lnTo>
                  <a:lnTo>
                    <a:pt x="47929" y="148564"/>
                  </a:lnTo>
                  <a:lnTo>
                    <a:pt x="47929" y="135788"/>
                  </a:lnTo>
                  <a:close/>
                </a:path>
                <a:path w="166370" h="215900">
                  <a:moveTo>
                    <a:pt x="47929" y="65506"/>
                  </a:moveTo>
                  <a:lnTo>
                    <a:pt x="35128" y="67094"/>
                  </a:lnTo>
                  <a:lnTo>
                    <a:pt x="35128" y="81470"/>
                  </a:lnTo>
                  <a:lnTo>
                    <a:pt x="47929" y="78270"/>
                  </a:lnTo>
                  <a:lnTo>
                    <a:pt x="47929" y="65506"/>
                  </a:lnTo>
                  <a:close/>
                </a:path>
                <a:path w="166370" h="215900">
                  <a:moveTo>
                    <a:pt x="47929" y="46329"/>
                  </a:moveTo>
                  <a:lnTo>
                    <a:pt x="35128" y="51130"/>
                  </a:lnTo>
                  <a:lnTo>
                    <a:pt x="35128" y="63906"/>
                  </a:lnTo>
                  <a:lnTo>
                    <a:pt x="47929" y="60693"/>
                  </a:lnTo>
                  <a:lnTo>
                    <a:pt x="47929" y="46329"/>
                  </a:lnTo>
                  <a:close/>
                </a:path>
                <a:path w="166370" h="215900">
                  <a:moveTo>
                    <a:pt x="47929" y="28765"/>
                  </a:moveTo>
                  <a:lnTo>
                    <a:pt x="35128" y="31940"/>
                  </a:lnTo>
                  <a:lnTo>
                    <a:pt x="35128" y="46329"/>
                  </a:lnTo>
                  <a:lnTo>
                    <a:pt x="47929" y="43116"/>
                  </a:lnTo>
                  <a:lnTo>
                    <a:pt x="47929" y="28765"/>
                  </a:lnTo>
                  <a:close/>
                </a:path>
                <a:path w="166370" h="215900">
                  <a:moveTo>
                    <a:pt x="65506" y="183743"/>
                  </a:moveTo>
                  <a:lnTo>
                    <a:pt x="51117" y="188531"/>
                  </a:lnTo>
                  <a:lnTo>
                    <a:pt x="51117" y="201295"/>
                  </a:lnTo>
                  <a:lnTo>
                    <a:pt x="65506" y="198107"/>
                  </a:lnTo>
                  <a:lnTo>
                    <a:pt x="65506" y="183743"/>
                  </a:lnTo>
                  <a:close/>
                </a:path>
                <a:path w="166370" h="215900">
                  <a:moveTo>
                    <a:pt x="65506" y="166141"/>
                  </a:moveTo>
                  <a:lnTo>
                    <a:pt x="51117" y="170942"/>
                  </a:lnTo>
                  <a:lnTo>
                    <a:pt x="51117" y="183743"/>
                  </a:lnTo>
                  <a:lnTo>
                    <a:pt x="65506" y="180555"/>
                  </a:lnTo>
                  <a:lnTo>
                    <a:pt x="65506" y="166141"/>
                  </a:lnTo>
                  <a:close/>
                </a:path>
                <a:path w="166370" h="215900">
                  <a:moveTo>
                    <a:pt x="65506" y="148564"/>
                  </a:moveTo>
                  <a:lnTo>
                    <a:pt x="51117" y="151765"/>
                  </a:lnTo>
                  <a:lnTo>
                    <a:pt x="51117" y="166141"/>
                  </a:lnTo>
                  <a:lnTo>
                    <a:pt x="65506" y="161366"/>
                  </a:lnTo>
                  <a:lnTo>
                    <a:pt x="65506" y="148564"/>
                  </a:lnTo>
                  <a:close/>
                </a:path>
                <a:path w="166370" h="215900">
                  <a:moveTo>
                    <a:pt x="65506" y="131013"/>
                  </a:moveTo>
                  <a:lnTo>
                    <a:pt x="51117" y="134188"/>
                  </a:lnTo>
                  <a:lnTo>
                    <a:pt x="51117" y="148564"/>
                  </a:lnTo>
                  <a:lnTo>
                    <a:pt x="65506" y="145376"/>
                  </a:lnTo>
                  <a:lnTo>
                    <a:pt x="65506" y="131013"/>
                  </a:lnTo>
                  <a:close/>
                </a:path>
                <a:path w="166370" h="215900">
                  <a:moveTo>
                    <a:pt x="65506" y="60693"/>
                  </a:moveTo>
                  <a:lnTo>
                    <a:pt x="51117" y="63906"/>
                  </a:lnTo>
                  <a:lnTo>
                    <a:pt x="51117" y="76682"/>
                  </a:lnTo>
                  <a:lnTo>
                    <a:pt x="65506" y="73494"/>
                  </a:lnTo>
                  <a:lnTo>
                    <a:pt x="65506" y="60693"/>
                  </a:lnTo>
                  <a:close/>
                </a:path>
                <a:path w="166370" h="215900">
                  <a:moveTo>
                    <a:pt x="65506" y="43116"/>
                  </a:moveTo>
                  <a:lnTo>
                    <a:pt x="51117" y="46329"/>
                  </a:lnTo>
                  <a:lnTo>
                    <a:pt x="51117" y="59105"/>
                  </a:lnTo>
                  <a:lnTo>
                    <a:pt x="65506" y="55892"/>
                  </a:lnTo>
                  <a:lnTo>
                    <a:pt x="65506" y="43116"/>
                  </a:lnTo>
                  <a:close/>
                </a:path>
                <a:path w="166370" h="215900">
                  <a:moveTo>
                    <a:pt x="65506" y="25552"/>
                  </a:moveTo>
                  <a:lnTo>
                    <a:pt x="51117" y="28765"/>
                  </a:lnTo>
                  <a:lnTo>
                    <a:pt x="51117" y="41529"/>
                  </a:lnTo>
                  <a:lnTo>
                    <a:pt x="65506" y="38341"/>
                  </a:lnTo>
                  <a:lnTo>
                    <a:pt x="65506" y="25552"/>
                  </a:lnTo>
                  <a:close/>
                </a:path>
                <a:path w="166370" h="215900">
                  <a:moveTo>
                    <a:pt x="83096" y="178930"/>
                  </a:moveTo>
                  <a:lnTo>
                    <a:pt x="68681" y="183743"/>
                  </a:lnTo>
                  <a:lnTo>
                    <a:pt x="68681" y="196507"/>
                  </a:lnTo>
                  <a:lnTo>
                    <a:pt x="83096" y="193319"/>
                  </a:lnTo>
                  <a:lnTo>
                    <a:pt x="83096" y="178930"/>
                  </a:lnTo>
                  <a:close/>
                </a:path>
                <a:path w="166370" h="215900">
                  <a:moveTo>
                    <a:pt x="83096" y="161366"/>
                  </a:moveTo>
                  <a:lnTo>
                    <a:pt x="68681" y="166141"/>
                  </a:lnTo>
                  <a:lnTo>
                    <a:pt x="68681" y="178930"/>
                  </a:lnTo>
                  <a:lnTo>
                    <a:pt x="83096" y="175729"/>
                  </a:lnTo>
                  <a:lnTo>
                    <a:pt x="83096" y="161366"/>
                  </a:lnTo>
                  <a:close/>
                </a:path>
                <a:path w="166370" h="215900">
                  <a:moveTo>
                    <a:pt x="83096" y="143789"/>
                  </a:moveTo>
                  <a:lnTo>
                    <a:pt x="68681" y="148564"/>
                  </a:lnTo>
                  <a:lnTo>
                    <a:pt x="68681" y="161366"/>
                  </a:lnTo>
                  <a:lnTo>
                    <a:pt x="83096" y="158178"/>
                  </a:lnTo>
                  <a:lnTo>
                    <a:pt x="83096" y="143789"/>
                  </a:lnTo>
                  <a:close/>
                </a:path>
                <a:path w="166370" h="215900">
                  <a:moveTo>
                    <a:pt x="83096" y="126225"/>
                  </a:moveTo>
                  <a:lnTo>
                    <a:pt x="68681" y="129400"/>
                  </a:lnTo>
                  <a:lnTo>
                    <a:pt x="68681" y="143789"/>
                  </a:lnTo>
                  <a:lnTo>
                    <a:pt x="83096" y="140576"/>
                  </a:lnTo>
                  <a:lnTo>
                    <a:pt x="83096" y="126225"/>
                  </a:lnTo>
                  <a:close/>
                </a:path>
                <a:path w="166370" h="215900">
                  <a:moveTo>
                    <a:pt x="83096" y="55892"/>
                  </a:moveTo>
                  <a:lnTo>
                    <a:pt x="68681" y="59105"/>
                  </a:lnTo>
                  <a:lnTo>
                    <a:pt x="68681" y="73494"/>
                  </a:lnTo>
                  <a:lnTo>
                    <a:pt x="83096" y="68707"/>
                  </a:lnTo>
                  <a:lnTo>
                    <a:pt x="83096" y="55892"/>
                  </a:lnTo>
                  <a:close/>
                </a:path>
                <a:path w="166370" h="215900">
                  <a:moveTo>
                    <a:pt x="83096" y="38341"/>
                  </a:moveTo>
                  <a:lnTo>
                    <a:pt x="68681" y="41529"/>
                  </a:lnTo>
                  <a:lnTo>
                    <a:pt x="68681" y="55892"/>
                  </a:lnTo>
                  <a:lnTo>
                    <a:pt x="83096" y="52717"/>
                  </a:lnTo>
                  <a:lnTo>
                    <a:pt x="83096" y="38341"/>
                  </a:lnTo>
                  <a:close/>
                </a:path>
                <a:path w="166370" h="215900">
                  <a:moveTo>
                    <a:pt x="83096" y="20751"/>
                  </a:moveTo>
                  <a:lnTo>
                    <a:pt x="68681" y="23964"/>
                  </a:lnTo>
                  <a:lnTo>
                    <a:pt x="68681" y="36741"/>
                  </a:lnTo>
                  <a:lnTo>
                    <a:pt x="83096" y="33540"/>
                  </a:lnTo>
                  <a:lnTo>
                    <a:pt x="83096" y="20751"/>
                  </a:lnTo>
                  <a:close/>
                </a:path>
                <a:path w="166370" h="215900">
                  <a:moveTo>
                    <a:pt x="99047" y="174129"/>
                  </a:moveTo>
                  <a:lnTo>
                    <a:pt x="86283" y="178930"/>
                  </a:lnTo>
                  <a:lnTo>
                    <a:pt x="86283" y="191706"/>
                  </a:lnTo>
                  <a:lnTo>
                    <a:pt x="99047" y="188531"/>
                  </a:lnTo>
                  <a:lnTo>
                    <a:pt x="99047" y="174129"/>
                  </a:lnTo>
                  <a:close/>
                </a:path>
                <a:path w="166370" h="215900">
                  <a:moveTo>
                    <a:pt x="99047" y="158178"/>
                  </a:moveTo>
                  <a:lnTo>
                    <a:pt x="86283" y="159778"/>
                  </a:lnTo>
                  <a:lnTo>
                    <a:pt x="86283" y="174129"/>
                  </a:lnTo>
                  <a:lnTo>
                    <a:pt x="99047" y="170942"/>
                  </a:lnTo>
                  <a:lnTo>
                    <a:pt x="99047" y="158178"/>
                  </a:lnTo>
                  <a:close/>
                </a:path>
                <a:path w="166370" h="215900">
                  <a:moveTo>
                    <a:pt x="99047" y="138988"/>
                  </a:moveTo>
                  <a:lnTo>
                    <a:pt x="86283" y="143789"/>
                  </a:lnTo>
                  <a:lnTo>
                    <a:pt x="86283" y="156565"/>
                  </a:lnTo>
                  <a:lnTo>
                    <a:pt x="99047" y="153377"/>
                  </a:lnTo>
                  <a:lnTo>
                    <a:pt x="99047" y="138988"/>
                  </a:lnTo>
                  <a:close/>
                </a:path>
                <a:path w="166370" h="215900">
                  <a:moveTo>
                    <a:pt x="99047" y="123012"/>
                  </a:moveTo>
                  <a:lnTo>
                    <a:pt x="86283" y="124625"/>
                  </a:lnTo>
                  <a:lnTo>
                    <a:pt x="86283" y="138988"/>
                  </a:lnTo>
                  <a:lnTo>
                    <a:pt x="99047" y="135788"/>
                  </a:lnTo>
                  <a:lnTo>
                    <a:pt x="99047" y="123012"/>
                  </a:lnTo>
                  <a:close/>
                </a:path>
                <a:path w="166370" h="215900">
                  <a:moveTo>
                    <a:pt x="99047" y="51130"/>
                  </a:moveTo>
                  <a:lnTo>
                    <a:pt x="86283" y="55892"/>
                  </a:lnTo>
                  <a:lnTo>
                    <a:pt x="86283" y="68707"/>
                  </a:lnTo>
                  <a:lnTo>
                    <a:pt x="99047" y="65506"/>
                  </a:lnTo>
                  <a:lnTo>
                    <a:pt x="99047" y="51130"/>
                  </a:lnTo>
                  <a:close/>
                </a:path>
                <a:path w="166370" h="215900">
                  <a:moveTo>
                    <a:pt x="99047" y="33540"/>
                  </a:moveTo>
                  <a:lnTo>
                    <a:pt x="86283" y="36741"/>
                  </a:lnTo>
                  <a:lnTo>
                    <a:pt x="86283" y="51130"/>
                  </a:lnTo>
                  <a:lnTo>
                    <a:pt x="99047" y="47917"/>
                  </a:lnTo>
                  <a:lnTo>
                    <a:pt x="99047" y="33540"/>
                  </a:lnTo>
                  <a:close/>
                </a:path>
                <a:path w="166370" h="215900">
                  <a:moveTo>
                    <a:pt x="99047" y="15989"/>
                  </a:moveTo>
                  <a:lnTo>
                    <a:pt x="86283" y="20751"/>
                  </a:lnTo>
                  <a:lnTo>
                    <a:pt x="86283" y="33540"/>
                  </a:lnTo>
                  <a:lnTo>
                    <a:pt x="99047" y="30365"/>
                  </a:lnTo>
                  <a:lnTo>
                    <a:pt x="99047" y="15989"/>
                  </a:lnTo>
                  <a:close/>
                </a:path>
                <a:path w="166370" h="215900">
                  <a:moveTo>
                    <a:pt x="116636" y="170942"/>
                  </a:moveTo>
                  <a:lnTo>
                    <a:pt x="103847" y="174129"/>
                  </a:lnTo>
                  <a:lnTo>
                    <a:pt x="103847" y="186931"/>
                  </a:lnTo>
                  <a:lnTo>
                    <a:pt x="116636" y="183743"/>
                  </a:lnTo>
                  <a:lnTo>
                    <a:pt x="116636" y="170942"/>
                  </a:lnTo>
                  <a:close/>
                </a:path>
                <a:path w="166370" h="215900">
                  <a:moveTo>
                    <a:pt x="116636" y="153377"/>
                  </a:moveTo>
                  <a:lnTo>
                    <a:pt x="103847" y="156565"/>
                  </a:lnTo>
                  <a:lnTo>
                    <a:pt x="103847" y="169341"/>
                  </a:lnTo>
                  <a:lnTo>
                    <a:pt x="116636" y="166141"/>
                  </a:lnTo>
                  <a:lnTo>
                    <a:pt x="116636" y="153377"/>
                  </a:lnTo>
                  <a:close/>
                </a:path>
                <a:path w="166370" h="215900">
                  <a:moveTo>
                    <a:pt x="116636" y="135788"/>
                  </a:moveTo>
                  <a:lnTo>
                    <a:pt x="103847" y="138988"/>
                  </a:lnTo>
                  <a:lnTo>
                    <a:pt x="103847" y="151765"/>
                  </a:lnTo>
                  <a:lnTo>
                    <a:pt x="116636" y="148564"/>
                  </a:lnTo>
                  <a:lnTo>
                    <a:pt x="116636" y="135788"/>
                  </a:lnTo>
                  <a:close/>
                </a:path>
                <a:path w="166370" h="215900">
                  <a:moveTo>
                    <a:pt x="116636" y="118211"/>
                  </a:moveTo>
                  <a:lnTo>
                    <a:pt x="103847" y="121450"/>
                  </a:lnTo>
                  <a:lnTo>
                    <a:pt x="103847" y="134188"/>
                  </a:lnTo>
                  <a:lnTo>
                    <a:pt x="116636" y="131013"/>
                  </a:lnTo>
                  <a:lnTo>
                    <a:pt x="116636" y="118211"/>
                  </a:lnTo>
                  <a:close/>
                </a:path>
                <a:path w="166370" h="215900">
                  <a:moveTo>
                    <a:pt x="116636" y="47917"/>
                  </a:moveTo>
                  <a:lnTo>
                    <a:pt x="103847" y="51130"/>
                  </a:lnTo>
                  <a:lnTo>
                    <a:pt x="103847" y="63906"/>
                  </a:lnTo>
                  <a:lnTo>
                    <a:pt x="116636" y="60693"/>
                  </a:lnTo>
                  <a:lnTo>
                    <a:pt x="116636" y="47917"/>
                  </a:lnTo>
                  <a:close/>
                </a:path>
                <a:path w="166370" h="215900">
                  <a:moveTo>
                    <a:pt x="116636" y="30365"/>
                  </a:moveTo>
                  <a:lnTo>
                    <a:pt x="103847" y="33540"/>
                  </a:lnTo>
                  <a:lnTo>
                    <a:pt x="103847" y="46329"/>
                  </a:lnTo>
                  <a:lnTo>
                    <a:pt x="116636" y="43116"/>
                  </a:lnTo>
                  <a:lnTo>
                    <a:pt x="116636" y="30365"/>
                  </a:lnTo>
                  <a:close/>
                </a:path>
                <a:path w="166370" h="215900">
                  <a:moveTo>
                    <a:pt x="116636" y="12776"/>
                  </a:moveTo>
                  <a:lnTo>
                    <a:pt x="103847" y="15989"/>
                  </a:lnTo>
                  <a:lnTo>
                    <a:pt x="103847" y="28765"/>
                  </a:lnTo>
                  <a:lnTo>
                    <a:pt x="116636" y="25552"/>
                  </a:lnTo>
                  <a:lnTo>
                    <a:pt x="116636" y="12776"/>
                  </a:lnTo>
                  <a:close/>
                </a:path>
                <a:path w="166370" h="215900">
                  <a:moveTo>
                    <a:pt x="132588" y="166141"/>
                  </a:moveTo>
                  <a:lnTo>
                    <a:pt x="119811" y="169341"/>
                  </a:lnTo>
                  <a:lnTo>
                    <a:pt x="119811" y="183743"/>
                  </a:lnTo>
                  <a:lnTo>
                    <a:pt x="132588" y="178930"/>
                  </a:lnTo>
                  <a:lnTo>
                    <a:pt x="132588" y="166141"/>
                  </a:lnTo>
                  <a:close/>
                </a:path>
                <a:path w="166370" h="215900">
                  <a:moveTo>
                    <a:pt x="132588" y="148564"/>
                  </a:moveTo>
                  <a:lnTo>
                    <a:pt x="119811" y="151765"/>
                  </a:lnTo>
                  <a:lnTo>
                    <a:pt x="119811" y="164553"/>
                  </a:lnTo>
                  <a:lnTo>
                    <a:pt x="132588" y="161366"/>
                  </a:lnTo>
                  <a:lnTo>
                    <a:pt x="132588" y="148564"/>
                  </a:lnTo>
                  <a:close/>
                </a:path>
                <a:path w="166370" h="215900">
                  <a:moveTo>
                    <a:pt x="132588" y="131013"/>
                  </a:moveTo>
                  <a:lnTo>
                    <a:pt x="119811" y="134188"/>
                  </a:lnTo>
                  <a:lnTo>
                    <a:pt x="119811" y="148564"/>
                  </a:lnTo>
                  <a:lnTo>
                    <a:pt x="132588" y="143789"/>
                  </a:lnTo>
                  <a:lnTo>
                    <a:pt x="132588" y="131013"/>
                  </a:lnTo>
                  <a:close/>
                </a:path>
                <a:path w="166370" h="215900">
                  <a:moveTo>
                    <a:pt x="132588" y="113411"/>
                  </a:moveTo>
                  <a:lnTo>
                    <a:pt x="119811" y="116611"/>
                  </a:lnTo>
                  <a:lnTo>
                    <a:pt x="119811" y="129400"/>
                  </a:lnTo>
                  <a:lnTo>
                    <a:pt x="132588" y="126225"/>
                  </a:lnTo>
                  <a:lnTo>
                    <a:pt x="132588" y="113411"/>
                  </a:lnTo>
                  <a:close/>
                </a:path>
                <a:path w="166370" h="215900">
                  <a:moveTo>
                    <a:pt x="132588" y="43116"/>
                  </a:moveTo>
                  <a:lnTo>
                    <a:pt x="119811" y="46329"/>
                  </a:lnTo>
                  <a:lnTo>
                    <a:pt x="119811" y="59105"/>
                  </a:lnTo>
                  <a:lnTo>
                    <a:pt x="132588" y="55892"/>
                  </a:lnTo>
                  <a:lnTo>
                    <a:pt x="132588" y="43116"/>
                  </a:lnTo>
                  <a:close/>
                </a:path>
                <a:path w="166370" h="215900">
                  <a:moveTo>
                    <a:pt x="132588" y="25552"/>
                  </a:moveTo>
                  <a:lnTo>
                    <a:pt x="119811" y="28765"/>
                  </a:lnTo>
                  <a:lnTo>
                    <a:pt x="119811" y="43116"/>
                  </a:lnTo>
                  <a:lnTo>
                    <a:pt x="132588" y="38341"/>
                  </a:lnTo>
                  <a:lnTo>
                    <a:pt x="132588" y="25552"/>
                  </a:lnTo>
                  <a:close/>
                </a:path>
                <a:path w="166370" h="215900">
                  <a:moveTo>
                    <a:pt x="132588" y="7975"/>
                  </a:moveTo>
                  <a:lnTo>
                    <a:pt x="119811" y="11176"/>
                  </a:lnTo>
                  <a:lnTo>
                    <a:pt x="119811" y="23964"/>
                  </a:lnTo>
                  <a:lnTo>
                    <a:pt x="132588" y="20751"/>
                  </a:lnTo>
                  <a:lnTo>
                    <a:pt x="132588" y="7975"/>
                  </a:lnTo>
                  <a:close/>
                </a:path>
                <a:path w="166370" h="215900">
                  <a:moveTo>
                    <a:pt x="150177" y="161366"/>
                  </a:moveTo>
                  <a:lnTo>
                    <a:pt x="137388" y="164553"/>
                  </a:lnTo>
                  <a:lnTo>
                    <a:pt x="137388" y="177342"/>
                  </a:lnTo>
                  <a:lnTo>
                    <a:pt x="150177" y="174129"/>
                  </a:lnTo>
                  <a:lnTo>
                    <a:pt x="150177" y="161366"/>
                  </a:lnTo>
                  <a:close/>
                </a:path>
                <a:path w="166370" h="215900">
                  <a:moveTo>
                    <a:pt x="150177" y="143789"/>
                  </a:moveTo>
                  <a:lnTo>
                    <a:pt x="137388" y="146977"/>
                  </a:lnTo>
                  <a:lnTo>
                    <a:pt x="137388" y="159778"/>
                  </a:lnTo>
                  <a:lnTo>
                    <a:pt x="150177" y="156565"/>
                  </a:lnTo>
                  <a:lnTo>
                    <a:pt x="150177" y="143789"/>
                  </a:lnTo>
                  <a:close/>
                </a:path>
                <a:path w="166370" h="215900">
                  <a:moveTo>
                    <a:pt x="150177" y="126225"/>
                  </a:moveTo>
                  <a:lnTo>
                    <a:pt x="137388" y="129400"/>
                  </a:lnTo>
                  <a:lnTo>
                    <a:pt x="137388" y="143789"/>
                  </a:lnTo>
                  <a:lnTo>
                    <a:pt x="150177" y="138988"/>
                  </a:lnTo>
                  <a:lnTo>
                    <a:pt x="150177" y="126225"/>
                  </a:lnTo>
                  <a:close/>
                </a:path>
                <a:path w="166370" h="215900">
                  <a:moveTo>
                    <a:pt x="150177" y="108648"/>
                  </a:moveTo>
                  <a:lnTo>
                    <a:pt x="137388" y="111836"/>
                  </a:lnTo>
                  <a:lnTo>
                    <a:pt x="137388" y="124625"/>
                  </a:lnTo>
                  <a:lnTo>
                    <a:pt x="150177" y="123012"/>
                  </a:lnTo>
                  <a:lnTo>
                    <a:pt x="150177" y="108648"/>
                  </a:lnTo>
                  <a:close/>
                </a:path>
                <a:path w="166370" h="215900">
                  <a:moveTo>
                    <a:pt x="150177" y="38341"/>
                  </a:moveTo>
                  <a:lnTo>
                    <a:pt x="137388" y="43116"/>
                  </a:lnTo>
                  <a:lnTo>
                    <a:pt x="137388" y="55892"/>
                  </a:lnTo>
                  <a:lnTo>
                    <a:pt x="150177" y="52717"/>
                  </a:lnTo>
                  <a:lnTo>
                    <a:pt x="150177" y="38341"/>
                  </a:lnTo>
                  <a:close/>
                </a:path>
                <a:path w="166370" h="215900">
                  <a:moveTo>
                    <a:pt x="150177" y="20751"/>
                  </a:moveTo>
                  <a:lnTo>
                    <a:pt x="137388" y="23964"/>
                  </a:lnTo>
                  <a:lnTo>
                    <a:pt x="137388" y="38341"/>
                  </a:lnTo>
                  <a:lnTo>
                    <a:pt x="150177" y="35140"/>
                  </a:lnTo>
                  <a:lnTo>
                    <a:pt x="150177" y="20751"/>
                  </a:lnTo>
                  <a:close/>
                </a:path>
                <a:path w="166370" h="215900">
                  <a:moveTo>
                    <a:pt x="150177" y="3187"/>
                  </a:moveTo>
                  <a:lnTo>
                    <a:pt x="137388" y="7975"/>
                  </a:lnTo>
                  <a:lnTo>
                    <a:pt x="137388" y="20751"/>
                  </a:lnTo>
                  <a:lnTo>
                    <a:pt x="150177" y="17564"/>
                  </a:lnTo>
                  <a:lnTo>
                    <a:pt x="150177" y="3187"/>
                  </a:lnTo>
                  <a:close/>
                </a:path>
                <a:path w="166370" h="215900">
                  <a:moveTo>
                    <a:pt x="166128" y="156565"/>
                  </a:moveTo>
                  <a:lnTo>
                    <a:pt x="153377" y="159778"/>
                  </a:lnTo>
                  <a:lnTo>
                    <a:pt x="153377" y="172554"/>
                  </a:lnTo>
                  <a:lnTo>
                    <a:pt x="166128" y="170942"/>
                  </a:lnTo>
                  <a:lnTo>
                    <a:pt x="166128" y="156565"/>
                  </a:lnTo>
                  <a:close/>
                </a:path>
                <a:path w="166370" h="215900">
                  <a:moveTo>
                    <a:pt x="166128" y="138988"/>
                  </a:moveTo>
                  <a:lnTo>
                    <a:pt x="153377" y="142189"/>
                  </a:lnTo>
                  <a:lnTo>
                    <a:pt x="153377" y="156565"/>
                  </a:lnTo>
                  <a:lnTo>
                    <a:pt x="166128" y="151765"/>
                  </a:lnTo>
                  <a:lnTo>
                    <a:pt x="166128" y="138988"/>
                  </a:lnTo>
                  <a:close/>
                </a:path>
                <a:path w="166370" h="215900">
                  <a:moveTo>
                    <a:pt x="166128" y="121450"/>
                  </a:moveTo>
                  <a:lnTo>
                    <a:pt x="153377" y="124625"/>
                  </a:lnTo>
                  <a:lnTo>
                    <a:pt x="153377" y="137401"/>
                  </a:lnTo>
                  <a:lnTo>
                    <a:pt x="166128" y="135788"/>
                  </a:lnTo>
                  <a:lnTo>
                    <a:pt x="166128" y="121450"/>
                  </a:lnTo>
                  <a:close/>
                </a:path>
                <a:path w="166370" h="215900">
                  <a:moveTo>
                    <a:pt x="166128" y="103847"/>
                  </a:moveTo>
                  <a:lnTo>
                    <a:pt x="153377" y="107061"/>
                  </a:lnTo>
                  <a:lnTo>
                    <a:pt x="153377" y="121450"/>
                  </a:lnTo>
                  <a:lnTo>
                    <a:pt x="166128" y="118211"/>
                  </a:lnTo>
                  <a:lnTo>
                    <a:pt x="166128" y="103847"/>
                  </a:lnTo>
                  <a:close/>
                </a:path>
                <a:path w="166370" h="215900">
                  <a:moveTo>
                    <a:pt x="166128" y="52717"/>
                  </a:moveTo>
                  <a:lnTo>
                    <a:pt x="153377" y="55892"/>
                  </a:lnTo>
                  <a:lnTo>
                    <a:pt x="153377" y="68707"/>
                  </a:lnTo>
                  <a:lnTo>
                    <a:pt x="166128" y="65506"/>
                  </a:lnTo>
                  <a:lnTo>
                    <a:pt x="166128" y="52717"/>
                  </a:lnTo>
                  <a:close/>
                </a:path>
                <a:path w="166370" h="215900">
                  <a:moveTo>
                    <a:pt x="166128" y="35140"/>
                  </a:moveTo>
                  <a:lnTo>
                    <a:pt x="153377" y="38341"/>
                  </a:lnTo>
                  <a:lnTo>
                    <a:pt x="153377" y="51130"/>
                  </a:lnTo>
                  <a:lnTo>
                    <a:pt x="166128" y="47917"/>
                  </a:lnTo>
                  <a:lnTo>
                    <a:pt x="166128" y="35140"/>
                  </a:lnTo>
                  <a:close/>
                </a:path>
                <a:path w="166370" h="215900">
                  <a:moveTo>
                    <a:pt x="166128" y="17564"/>
                  </a:moveTo>
                  <a:lnTo>
                    <a:pt x="153377" y="20751"/>
                  </a:lnTo>
                  <a:lnTo>
                    <a:pt x="153377" y="33540"/>
                  </a:lnTo>
                  <a:lnTo>
                    <a:pt x="166128" y="30365"/>
                  </a:lnTo>
                  <a:lnTo>
                    <a:pt x="166128" y="17564"/>
                  </a:lnTo>
                  <a:close/>
                </a:path>
                <a:path w="166370" h="215900">
                  <a:moveTo>
                    <a:pt x="166128" y="0"/>
                  </a:moveTo>
                  <a:lnTo>
                    <a:pt x="153377" y="3187"/>
                  </a:lnTo>
                  <a:lnTo>
                    <a:pt x="153377" y="15989"/>
                  </a:lnTo>
                  <a:lnTo>
                    <a:pt x="166128" y="12776"/>
                  </a:lnTo>
                  <a:lnTo>
                    <a:pt x="166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4235462" y="8898369"/>
              <a:ext cx="166370" cy="56515"/>
            </a:xfrm>
            <a:custGeom>
              <a:avLst/>
              <a:gdLst/>
              <a:ahLst/>
              <a:cxnLst/>
              <a:rect l="l" t="t" r="r" b="b"/>
              <a:pathLst>
                <a:path w="166370" h="56515">
                  <a:moveTo>
                    <a:pt x="14363" y="38341"/>
                  </a:moveTo>
                  <a:lnTo>
                    <a:pt x="0" y="41541"/>
                  </a:lnTo>
                  <a:lnTo>
                    <a:pt x="0" y="55930"/>
                  </a:lnTo>
                  <a:lnTo>
                    <a:pt x="14363" y="52717"/>
                  </a:lnTo>
                  <a:lnTo>
                    <a:pt x="14363" y="38341"/>
                  </a:lnTo>
                  <a:close/>
                </a:path>
                <a:path w="166370" h="56515">
                  <a:moveTo>
                    <a:pt x="30327" y="35153"/>
                  </a:moveTo>
                  <a:lnTo>
                    <a:pt x="17551" y="38341"/>
                  </a:lnTo>
                  <a:lnTo>
                    <a:pt x="17551" y="51130"/>
                  </a:lnTo>
                  <a:lnTo>
                    <a:pt x="30327" y="47955"/>
                  </a:lnTo>
                  <a:lnTo>
                    <a:pt x="30327" y="35153"/>
                  </a:lnTo>
                  <a:close/>
                </a:path>
                <a:path w="166370" h="56515">
                  <a:moveTo>
                    <a:pt x="47929" y="30353"/>
                  </a:moveTo>
                  <a:lnTo>
                    <a:pt x="35128" y="33578"/>
                  </a:lnTo>
                  <a:lnTo>
                    <a:pt x="35128" y="46329"/>
                  </a:lnTo>
                  <a:lnTo>
                    <a:pt x="47929" y="43154"/>
                  </a:lnTo>
                  <a:lnTo>
                    <a:pt x="47929" y="30353"/>
                  </a:lnTo>
                  <a:close/>
                </a:path>
                <a:path w="166370" h="56515">
                  <a:moveTo>
                    <a:pt x="65506" y="25552"/>
                  </a:moveTo>
                  <a:lnTo>
                    <a:pt x="51117" y="28752"/>
                  </a:lnTo>
                  <a:lnTo>
                    <a:pt x="51117" y="41541"/>
                  </a:lnTo>
                  <a:lnTo>
                    <a:pt x="65506" y="38341"/>
                  </a:lnTo>
                  <a:lnTo>
                    <a:pt x="65506" y="25552"/>
                  </a:lnTo>
                  <a:close/>
                </a:path>
                <a:path w="166370" h="56515">
                  <a:moveTo>
                    <a:pt x="83096" y="20777"/>
                  </a:moveTo>
                  <a:lnTo>
                    <a:pt x="68681" y="23964"/>
                  </a:lnTo>
                  <a:lnTo>
                    <a:pt x="68681" y="38341"/>
                  </a:lnTo>
                  <a:lnTo>
                    <a:pt x="83096" y="35153"/>
                  </a:lnTo>
                  <a:lnTo>
                    <a:pt x="83096" y="20777"/>
                  </a:lnTo>
                  <a:close/>
                </a:path>
                <a:path w="166370" h="56515">
                  <a:moveTo>
                    <a:pt x="99047" y="15989"/>
                  </a:moveTo>
                  <a:lnTo>
                    <a:pt x="86283" y="19177"/>
                  </a:lnTo>
                  <a:lnTo>
                    <a:pt x="86283" y="33578"/>
                  </a:lnTo>
                  <a:lnTo>
                    <a:pt x="99047" y="30353"/>
                  </a:lnTo>
                  <a:lnTo>
                    <a:pt x="99047" y="15989"/>
                  </a:lnTo>
                  <a:close/>
                </a:path>
                <a:path w="166370" h="56515">
                  <a:moveTo>
                    <a:pt x="116636" y="12788"/>
                  </a:moveTo>
                  <a:lnTo>
                    <a:pt x="103847" y="15989"/>
                  </a:lnTo>
                  <a:lnTo>
                    <a:pt x="103847" y="28752"/>
                  </a:lnTo>
                  <a:lnTo>
                    <a:pt x="116636" y="25552"/>
                  </a:lnTo>
                  <a:lnTo>
                    <a:pt x="116636" y="12788"/>
                  </a:lnTo>
                  <a:close/>
                </a:path>
                <a:path w="166370" h="56515">
                  <a:moveTo>
                    <a:pt x="132588" y="7975"/>
                  </a:moveTo>
                  <a:lnTo>
                    <a:pt x="119811" y="11188"/>
                  </a:lnTo>
                  <a:lnTo>
                    <a:pt x="119811" y="25552"/>
                  </a:lnTo>
                  <a:lnTo>
                    <a:pt x="132588" y="20777"/>
                  </a:lnTo>
                  <a:lnTo>
                    <a:pt x="132588" y="7975"/>
                  </a:lnTo>
                  <a:close/>
                </a:path>
                <a:path w="166370" h="56515">
                  <a:moveTo>
                    <a:pt x="150177" y="3175"/>
                  </a:moveTo>
                  <a:lnTo>
                    <a:pt x="137388" y="6388"/>
                  </a:lnTo>
                  <a:lnTo>
                    <a:pt x="137388" y="20777"/>
                  </a:lnTo>
                  <a:lnTo>
                    <a:pt x="150177" y="15989"/>
                  </a:lnTo>
                  <a:lnTo>
                    <a:pt x="150177" y="3175"/>
                  </a:lnTo>
                  <a:close/>
                </a:path>
                <a:path w="166370" h="56515">
                  <a:moveTo>
                    <a:pt x="166128" y="0"/>
                  </a:moveTo>
                  <a:lnTo>
                    <a:pt x="153377" y="3175"/>
                  </a:lnTo>
                  <a:lnTo>
                    <a:pt x="153377" y="15989"/>
                  </a:lnTo>
                  <a:lnTo>
                    <a:pt x="166128" y="12788"/>
                  </a:lnTo>
                  <a:lnTo>
                    <a:pt x="166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4195495" y="6834200"/>
              <a:ext cx="1481455" cy="2050414"/>
            </a:xfrm>
            <a:custGeom>
              <a:avLst/>
              <a:gdLst/>
              <a:ahLst/>
              <a:cxnLst/>
              <a:rect l="l" t="t" r="r" b="b"/>
              <a:pathLst>
                <a:path w="1481454" h="2050415">
                  <a:moveTo>
                    <a:pt x="0" y="2049792"/>
                  </a:moveTo>
                  <a:lnTo>
                    <a:pt x="902677" y="1827733"/>
                  </a:lnTo>
                </a:path>
                <a:path w="1481454" h="2050415">
                  <a:moveTo>
                    <a:pt x="1143952" y="63906"/>
                  </a:moveTo>
                  <a:lnTo>
                    <a:pt x="1471460" y="79883"/>
                  </a:lnTo>
                </a:path>
                <a:path w="1481454" h="2050415">
                  <a:moveTo>
                    <a:pt x="1143952" y="0"/>
                  </a:moveTo>
                  <a:lnTo>
                    <a:pt x="1143952" y="1818132"/>
                  </a:lnTo>
                </a:path>
                <a:path w="1481454" h="2050415">
                  <a:moveTo>
                    <a:pt x="1471460" y="1573682"/>
                  </a:moveTo>
                  <a:lnTo>
                    <a:pt x="1143952" y="1647177"/>
                  </a:lnTo>
                </a:path>
                <a:path w="1481454" h="2050415">
                  <a:moveTo>
                    <a:pt x="1143952" y="1167892"/>
                  </a:moveTo>
                  <a:lnTo>
                    <a:pt x="1471460" y="1121562"/>
                  </a:lnTo>
                </a:path>
                <a:path w="1481454" h="2050415">
                  <a:moveTo>
                    <a:pt x="1143952" y="952207"/>
                  </a:moveTo>
                  <a:lnTo>
                    <a:pt x="1471460" y="918641"/>
                  </a:lnTo>
                </a:path>
                <a:path w="1481454" h="2050415">
                  <a:moveTo>
                    <a:pt x="1143952" y="1409115"/>
                  </a:moveTo>
                  <a:lnTo>
                    <a:pt x="1471460" y="1349997"/>
                  </a:lnTo>
                </a:path>
                <a:path w="1481454" h="2050415">
                  <a:moveTo>
                    <a:pt x="1143952" y="741299"/>
                  </a:moveTo>
                  <a:lnTo>
                    <a:pt x="1471460" y="718947"/>
                  </a:lnTo>
                </a:path>
                <a:path w="1481454" h="2050415">
                  <a:moveTo>
                    <a:pt x="1143952" y="524027"/>
                  </a:moveTo>
                  <a:lnTo>
                    <a:pt x="1471460" y="514438"/>
                  </a:lnTo>
                </a:path>
                <a:path w="1481454" h="2050415">
                  <a:moveTo>
                    <a:pt x="1143952" y="401015"/>
                  </a:moveTo>
                  <a:lnTo>
                    <a:pt x="1471460" y="399415"/>
                  </a:lnTo>
                </a:path>
                <a:path w="1481454" h="2050415">
                  <a:moveTo>
                    <a:pt x="1143952" y="309943"/>
                  </a:moveTo>
                  <a:lnTo>
                    <a:pt x="1471460" y="311543"/>
                  </a:lnTo>
                </a:path>
                <a:path w="1481454" h="2050415">
                  <a:moveTo>
                    <a:pt x="1471460" y="1733473"/>
                  </a:moveTo>
                  <a:lnTo>
                    <a:pt x="1471460" y="19164"/>
                  </a:lnTo>
                </a:path>
                <a:path w="1481454" h="2050415">
                  <a:moveTo>
                    <a:pt x="1481035" y="1731860"/>
                  </a:moveTo>
                  <a:lnTo>
                    <a:pt x="1481035" y="19164"/>
                  </a:lnTo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1" name="object 35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363425" y="8291322"/>
              <a:ext cx="97408" cy="114934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363425" y="8056448"/>
              <a:ext cx="97408" cy="111747"/>
            </a:xfrm>
            <a:prstGeom prst="rect">
              <a:avLst/>
            </a:prstGeom>
          </p:spPr>
        </p:pic>
        <p:sp>
          <p:nvSpPr>
            <p:cNvPr id="353" name="object 353"/>
            <p:cNvSpPr/>
            <p:nvPr/>
          </p:nvSpPr>
          <p:spPr>
            <a:xfrm>
              <a:off x="5488000" y="7834337"/>
              <a:ext cx="66040" cy="78740"/>
            </a:xfrm>
            <a:custGeom>
              <a:avLst/>
              <a:gdLst/>
              <a:ahLst/>
              <a:cxnLst/>
              <a:rect l="l" t="t" r="r" b="b"/>
              <a:pathLst>
                <a:path w="66039" h="78740">
                  <a:moveTo>
                    <a:pt x="0" y="78282"/>
                  </a:moveTo>
                  <a:lnTo>
                    <a:pt x="0" y="7975"/>
                  </a:lnTo>
                  <a:lnTo>
                    <a:pt x="65519" y="0"/>
                  </a:lnTo>
                  <a:lnTo>
                    <a:pt x="65519" y="70269"/>
                  </a:lnTo>
                  <a:lnTo>
                    <a:pt x="0" y="78282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499201" y="7848714"/>
              <a:ext cx="45085" cy="49530"/>
            </a:xfrm>
            <a:custGeom>
              <a:avLst/>
              <a:gdLst/>
              <a:ahLst/>
              <a:cxnLst/>
              <a:rect l="l" t="t" r="r" b="b"/>
              <a:pathLst>
                <a:path w="45085" h="49529">
                  <a:moveTo>
                    <a:pt x="44729" y="0"/>
                  </a:moveTo>
                  <a:lnTo>
                    <a:pt x="0" y="4787"/>
                  </a:lnTo>
                  <a:lnTo>
                    <a:pt x="0" y="49504"/>
                  </a:lnTo>
                  <a:lnTo>
                    <a:pt x="44729" y="43141"/>
                  </a:lnTo>
                  <a:lnTo>
                    <a:pt x="447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5499201" y="7848714"/>
              <a:ext cx="45085" cy="49530"/>
            </a:xfrm>
            <a:custGeom>
              <a:avLst/>
              <a:gdLst/>
              <a:ahLst/>
              <a:cxnLst/>
              <a:rect l="l" t="t" r="r" b="b"/>
              <a:pathLst>
                <a:path w="45085" h="49529">
                  <a:moveTo>
                    <a:pt x="44729" y="43141"/>
                  </a:moveTo>
                  <a:lnTo>
                    <a:pt x="44729" y="0"/>
                  </a:lnTo>
                  <a:lnTo>
                    <a:pt x="0" y="4787"/>
                  </a:lnTo>
                  <a:lnTo>
                    <a:pt x="0" y="49504"/>
                  </a:lnTo>
                  <a:lnTo>
                    <a:pt x="44729" y="43141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526354" y="7850314"/>
              <a:ext cx="8255" cy="45085"/>
            </a:xfrm>
            <a:custGeom>
              <a:avLst/>
              <a:gdLst/>
              <a:ahLst/>
              <a:cxnLst/>
              <a:rect l="l" t="t" r="r" b="b"/>
              <a:pathLst>
                <a:path w="8254" h="45084">
                  <a:moveTo>
                    <a:pt x="0" y="1587"/>
                  </a:moveTo>
                  <a:lnTo>
                    <a:pt x="0" y="44729"/>
                  </a:lnTo>
                </a:path>
                <a:path w="8254" h="45084">
                  <a:moveTo>
                    <a:pt x="8000" y="0"/>
                  </a:moveTo>
                  <a:lnTo>
                    <a:pt x="8000" y="44729"/>
                  </a:lnTo>
                </a:path>
              </a:pathLst>
            </a:custGeom>
            <a:ln w="6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470423" y="7629829"/>
              <a:ext cx="67310" cy="76835"/>
            </a:xfrm>
            <a:custGeom>
              <a:avLst/>
              <a:gdLst/>
              <a:ahLst/>
              <a:cxnLst/>
              <a:rect l="l" t="t" r="r" b="b"/>
              <a:pathLst>
                <a:path w="67310" h="76834">
                  <a:moveTo>
                    <a:pt x="0" y="76707"/>
                  </a:moveTo>
                  <a:lnTo>
                    <a:pt x="0" y="6388"/>
                  </a:lnTo>
                  <a:lnTo>
                    <a:pt x="67144" y="0"/>
                  </a:lnTo>
                  <a:lnTo>
                    <a:pt x="67144" y="70294"/>
                  </a:lnTo>
                  <a:lnTo>
                    <a:pt x="0" y="76707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480050" y="7644193"/>
              <a:ext cx="46355" cy="48260"/>
            </a:xfrm>
            <a:custGeom>
              <a:avLst/>
              <a:gdLst/>
              <a:ahLst/>
              <a:cxnLst/>
              <a:rect l="l" t="t" r="r" b="b"/>
              <a:pathLst>
                <a:path w="46354" h="48259">
                  <a:moveTo>
                    <a:pt x="46304" y="0"/>
                  </a:moveTo>
                  <a:lnTo>
                    <a:pt x="0" y="4800"/>
                  </a:lnTo>
                  <a:lnTo>
                    <a:pt x="0" y="47955"/>
                  </a:lnTo>
                  <a:lnTo>
                    <a:pt x="46304" y="43141"/>
                  </a:lnTo>
                  <a:lnTo>
                    <a:pt x="46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480050" y="7644193"/>
              <a:ext cx="46355" cy="48260"/>
            </a:xfrm>
            <a:custGeom>
              <a:avLst/>
              <a:gdLst/>
              <a:ahLst/>
              <a:cxnLst/>
              <a:rect l="l" t="t" r="r" b="b"/>
              <a:pathLst>
                <a:path w="46354" h="48259">
                  <a:moveTo>
                    <a:pt x="46304" y="43141"/>
                  </a:moveTo>
                  <a:lnTo>
                    <a:pt x="46304" y="0"/>
                  </a:lnTo>
                  <a:lnTo>
                    <a:pt x="0" y="4800"/>
                  </a:lnTo>
                  <a:lnTo>
                    <a:pt x="0" y="47955"/>
                  </a:lnTo>
                  <a:lnTo>
                    <a:pt x="46304" y="43141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507164" y="7645793"/>
              <a:ext cx="8255" cy="45085"/>
            </a:xfrm>
            <a:custGeom>
              <a:avLst/>
              <a:gdLst/>
              <a:ahLst/>
              <a:cxnLst/>
              <a:rect l="l" t="t" r="r" b="b"/>
              <a:pathLst>
                <a:path w="8254" h="45084">
                  <a:moveTo>
                    <a:pt x="0" y="1612"/>
                  </a:moveTo>
                  <a:lnTo>
                    <a:pt x="0" y="44742"/>
                  </a:lnTo>
                </a:path>
                <a:path w="8254" h="45084">
                  <a:moveTo>
                    <a:pt x="8026" y="0"/>
                  </a:moveTo>
                  <a:lnTo>
                    <a:pt x="8026" y="43141"/>
                  </a:lnTo>
                </a:path>
              </a:pathLst>
            </a:custGeom>
            <a:ln w="6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5491226" y="7420546"/>
              <a:ext cx="66040" cy="73660"/>
            </a:xfrm>
            <a:custGeom>
              <a:avLst/>
              <a:gdLst/>
              <a:ahLst/>
              <a:cxnLst/>
              <a:rect l="l" t="t" r="r" b="b"/>
              <a:pathLst>
                <a:path w="66039" h="73659">
                  <a:moveTo>
                    <a:pt x="0" y="73482"/>
                  </a:moveTo>
                  <a:lnTo>
                    <a:pt x="0" y="3175"/>
                  </a:lnTo>
                  <a:lnTo>
                    <a:pt x="65493" y="0"/>
                  </a:lnTo>
                  <a:lnTo>
                    <a:pt x="65493" y="68694"/>
                  </a:lnTo>
                  <a:lnTo>
                    <a:pt x="0" y="73482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500789" y="7433309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4" h="46354">
                  <a:moveTo>
                    <a:pt x="46355" y="0"/>
                  </a:moveTo>
                  <a:lnTo>
                    <a:pt x="0" y="3200"/>
                  </a:lnTo>
                  <a:lnTo>
                    <a:pt x="0" y="46342"/>
                  </a:lnTo>
                  <a:lnTo>
                    <a:pt x="46355" y="44742"/>
                  </a:lnTo>
                  <a:lnTo>
                    <a:pt x="463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500789" y="7433309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4" h="46354">
                  <a:moveTo>
                    <a:pt x="46355" y="44742"/>
                  </a:moveTo>
                  <a:lnTo>
                    <a:pt x="46355" y="0"/>
                  </a:lnTo>
                  <a:lnTo>
                    <a:pt x="0" y="3200"/>
                  </a:lnTo>
                  <a:lnTo>
                    <a:pt x="0" y="46342"/>
                  </a:lnTo>
                  <a:lnTo>
                    <a:pt x="46355" y="44742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527979" y="7434910"/>
              <a:ext cx="10160" cy="45085"/>
            </a:xfrm>
            <a:custGeom>
              <a:avLst/>
              <a:gdLst/>
              <a:ahLst/>
              <a:cxnLst/>
              <a:rect l="l" t="t" r="r" b="b"/>
              <a:pathLst>
                <a:path w="10160" h="45084">
                  <a:moveTo>
                    <a:pt x="0" y="0"/>
                  </a:moveTo>
                  <a:lnTo>
                    <a:pt x="0" y="44742"/>
                  </a:lnTo>
                </a:path>
                <a:path w="10160" h="45084">
                  <a:moveTo>
                    <a:pt x="9588" y="0"/>
                  </a:moveTo>
                  <a:lnTo>
                    <a:pt x="9588" y="43141"/>
                  </a:lnTo>
                </a:path>
              </a:pathLst>
            </a:custGeom>
            <a:ln w="6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5356999" y="7267168"/>
              <a:ext cx="69215" cy="56515"/>
            </a:xfrm>
            <a:custGeom>
              <a:avLst/>
              <a:gdLst/>
              <a:ahLst/>
              <a:cxnLst/>
              <a:rect l="l" t="t" r="r" b="b"/>
              <a:pathLst>
                <a:path w="69214" h="56515">
                  <a:moveTo>
                    <a:pt x="68694" y="54317"/>
                  </a:moveTo>
                  <a:lnTo>
                    <a:pt x="68694" y="0"/>
                  </a:lnTo>
                  <a:lnTo>
                    <a:pt x="0" y="1600"/>
                  </a:lnTo>
                  <a:lnTo>
                    <a:pt x="0" y="55905"/>
                  </a:lnTo>
                  <a:lnTo>
                    <a:pt x="68694" y="54317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368201" y="7278344"/>
              <a:ext cx="48260" cy="33655"/>
            </a:xfrm>
            <a:custGeom>
              <a:avLst/>
              <a:gdLst/>
              <a:ahLst/>
              <a:cxnLst/>
              <a:rect l="l" t="t" r="r" b="b"/>
              <a:pathLst>
                <a:path w="48260" h="33654">
                  <a:moveTo>
                    <a:pt x="47904" y="0"/>
                  </a:moveTo>
                  <a:lnTo>
                    <a:pt x="0" y="0"/>
                  </a:lnTo>
                  <a:lnTo>
                    <a:pt x="0" y="33540"/>
                  </a:lnTo>
                  <a:lnTo>
                    <a:pt x="47904" y="33540"/>
                  </a:lnTo>
                  <a:lnTo>
                    <a:pt x="479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5368201" y="7278344"/>
              <a:ext cx="48260" cy="33655"/>
            </a:xfrm>
            <a:custGeom>
              <a:avLst/>
              <a:gdLst/>
              <a:ahLst/>
              <a:cxnLst/>
              <a:rect l="l" t="t" r="r" b="b"/>
              <a:pathLst>
                <a:path w="48260" h="33654">
                  <a:moveTo>
                    <a:pt x="0" y="33540"/>
                  </a:moveTo>
                  <a:lnTo>
                    <a:pt x="0" y="0"/>
                  </a:lnTo>
                  <a:lnTo>
                    <a:pt x="47904" y="0"/>
                  </a:lnTo>
                  <a:lnTo>
                    <a:pt x="47904" y="33540"/>
                  </a:lnTo>
                  <a:lnTo>
                    <a:pt x="0" y="33540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377789" y="7278344"/>
              <a:ext cx="10160" cy="33655"/>
            </a:xfrm>
            <a:custGeom>
              <a:avLst/>
              <a:gdLst/>
              <a:ahLst/>
              <a:cxnLst/>
              <a:rect l="l" t="t" r="r" b="b"/>
              <a:pathLst>
                <a:path w="10160" h="33654">
                  <a:moveTo>
                    <a:pt x="9601" y="0"/>
                  </a:moveTo>
                  <a:lnTo>
                    <a:pt x="9601" y="33540"/>
                  </a:lnTo>
                </a:path>
                <a:path w="10160" h="33654">
                  <a:moveTo>
                    <a:pt x="0" y="0"/>
                  </a:moveTo>
                  <a:lnTo>
                    <a:pt x="0" y="33540"/>
                  </a:lnTo>
                </a:path>
              </a:pathLst>
            </a:custGeom>
            <a:ln w="6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595073" y="7263980"/>
              <a:ext cx="64135" cy="52705"/>
            </a:xfrm>
            <a:custGeom>
              <a:avLst/>
              <a:gdLst/>
              <a:ahLst/>
              <a:cxnLst/>
              <a:rect l="l" t="t" r="r" b="b"/>
              <a:pathLst>
                <a:path w="64135" h="52704">
                  <a:moveTo>
                    <a:pt x="0" y="52705"/>
                  </a:moveTo>
                  <a:lnTo>
                    <a:pt x="0" y="1587"/>
                  </a:lnTo>
                  <a:lnTo>
                    <a:pt x="63868" y="0"/>
                  </a:lnTo>
                  <a:lnTo>
                    <a:pt x="63868" y="51104"/>
                  </a:lnTo>
                  <a:lnTo>
                    <a:pt x="0" y="52705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604649" y="7273556"/>
              <a:ext cx="45085" cy="33655"/>
            </a:xfrm>
            <a:custGeom>
              <a:avLst/>
              <a:gdLst/>
              <a:ahLst/>
              <a:cxnLst/>
              <a:rect l="l" t="t" r="r" b="b"/>
              <a:pathLst>
                <a:path w="45085" h="33654">
                  <a:moveTo>
                    <a:pt x="44704" y="0"/>
                  </a:moveTo>
                  <a:lnTo>
                    <a:pt x="0" y="1600"/>
                  </a:lnTo>
                  <a:lnTo>
                    <a:pt x="0" y="33553"/>
                  </a:lnTo>
                  <a:lnTo>
                    <a:pt x="44704" y="31940"/>
                  </a:lnTo>
                  <a:lnTo>
                    <a:pt x="447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5604649" y="7273556"/>
              <a:ext cx="45085" cy="33655"/>
            </a:xfrm>
            <a:custGeom>
              <a:avLst/>
              <a:gdLst/>
              <a:ahLst/>
              <a:cxnLst/>
              <a:rect l="l" t="t" r="r" b="b"/>
              <a:pathLst>
                <a:path w="45085" h="33654">
                  <a:moveTo>
                    <a:pt x="44704" y="31940"/>
                  </a:moveTo>
                  <a:lnTo>
                    <a:pt x="44704" y="0"/>
                  </a:lnTo>
                  <a:lnTo>
                    <a:pt x="0" y="1600"/>
                  </a:lnTo>
                  <a:lnTo>
                    <a:pt x="0" y="33553"/>
                  </a:lnTo>
                  <a:lnTo>
                    <a:pt x="44704" y="31940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5630202" y="7275156"/>
              <a:ext cx="10160" cy="32384"/>
            </a:xfrm>
            <a:custGeom>
              <a:avLst/>
              <a:gdLst/>
              <a:ahLst/>
              <a:cxnLst/>
              <a:rect l="l" t="t" r="r" b="b"/>
              <a:pathLst>
                <a:path w="10160" h="32384">
                  <a:moveTo>
                    <a:pt x="0" y="0"/>
                  </a:moveTo>
                  <a:lnTo>
                    <a:pt x="0" y="31953"/>
                  </a:lnTo>
                </a:path>
                <a:path w="10160" h="32384">
                  <a:moveTo>
                    <a:pt x="9588" y="0"/>
                  </a:moveTo>
                  <a:lnTo>
                    <a:pt x="9588" y="30340"/>
                  </a:lnTo>
                </a:path>
              </a:pathLst>
            </a:custGeom>
            <a:ln w="6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5571109" y="7179284"/>
              <a:ext cx="41910" cy="20955"/>
            </a:xfrm>
            <a:custGeom>
              <a:avLst/>
              <a:gdLst/>
              <a:ahLst/>
              <a:cxnLst/>
              <a:rect l="l" t="t" r="r" b="b"/>
              <a:pathLst>
                <a:path w="41910" h="20954">
                  <a:moveTo>
                    <a:pt x="41503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41503" y="20777"/>
                  </a:lnTo>
                  <a:lnTo>
                    <a:pt x="415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5571109" y="7179284"/>
              <a:ext cx="41910" cy="20955"/>
            </a:xfrm>
            <a:custGeom>
              <a:avLst/>
              <a:gdLst/>
              <a:ahLst/>
              <a:cxnLst/>
              <a:rect l="l" t="t" r="r" b="b"/>
              <a:pathLst>
                <a:path w="41910" h="20954">
                  <a:moveTo>
                    <a:pt x="41503" y="20777"/>
                  </a:moveTo>
                  <a:lnTo>
                    <a:pt x="41503" y="0"/>
                  </a:lnTo>
                  <a:lnTo>
                    <a:pt x="0" y="0"/>
                  </a:lnTo>
                  <a:lnTo>
                    <a:pt x="0" y="20777"/>
                  </a:lnTo>
                  <a:lnTo>
                    <a:pt x="41503" y="20777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5596661" y="7179284"/>
              <a:ext cx="8255" cy="20955"/>
            </a:xfrm>
            <a:custGeom>
              <a:avLst/>
              <a:gdLst/>
              <a:ahLst/>
              <a:cxnLst/>
              <a:rect l="l" t="t" r="r" b="b"/>
              <a:pathLst>
                <a:path w="8254" h="20954">
                  <a:moveTo>
                    <a:pt x="7988" y="0"/>
                  </a:moveTo>
                  <a:lnTo>
                    <a:pt x="7988" y="20777"/>
                  </a:lnTo>
                </a:path>
                <a:path w="8254" h="20954">
                  <a:moveTo>
                    <a:pt x="0" y="0"/>
                  </a:moveTo>
                  <a:lnTo>
                    <a:pt x="0" y="20777"/>
                  </a:lnTo>
                </a:path>
              </a:pathLst>
            </a:custGeom>
            <a:ln w="6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5409755" y="7179284"/>
              <a:ext cx="43180" cy="20955"/>
            </a:xfrm>
            <a:custGeom>
              <a:avLst/>
              <a:gdLst/>
              <a:ahLst/>
              <a:cxnLst/>
              <a:rect l="l" t="t" r="r" b="b"/>
              <a:pathLst>
                <a:path w="43179" h="20954">
                  <a:moveTo>
                    <a:pt x="43129" y="0"/>
                  </a:moveTo>
                  <a:lnTo>
                    <a:pt x="0" y="0"/>
                  </a:lnTo>
                  <a:lnTo>
                    <a:pt x="0" y="20777"/>
                  </a:lnTo>
                  <a:lnTo>
                    <a:pt x="43129" y="20777"/>
                  </a:lnTo>
                  <a:lnTo>
                    <a:pt x="431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5409755" y="7179284"/>
              <a:ext cx="43180" cy="20955"/>
            </a:xfrm>
            <a:custGeom>
              <a:avLst/>
              <a:gdLst/>
              <a:ahLst/>
              <a:cxnLst/>
              <a:rect l="l" t="t" r="r" b="b"/>
              <a:pathLst>
                <a:path w="43179" h="20954">
                  <a:moveTo>
                    <a:pt x="0" y="20777"/>
                  </a:moveTo>
                  <a:lnTo>
                    <a:pt x="0" y="0"/>
                  </a:lnTo>
                  <a:lnTo>
                    <a:pt x="43129" y="0"/>
                  </a:lnTo>
                  <a:lnTo>
                    <a:pt x="43129" y="20777"/>
                  </a:lnTo>
                  <a:lnTo>
                    <a:pt x="0" y="20777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5417718" y="7179284"/>
              <a:ext cx="8255" cy="22860"/>
            </a:xfrm>
            <a:custGeom>
              <a:avLst/>
              <a:gdLst/>
              <a:ahLst/>
              <a:cxnLst/>
              <a:rect l="l" t="t" r="r" b="b"/>
              <a:pathLst>
                <a:path w="8254" h="22859">
                  <a:moveTo>
                    <a:pt x="0" y="0"/>
                  </a:moveTo>
                  <a:lnTo>
                    <a:pt x="0" y="22377"/>
                  </a:lnTo>
                </a:path>
                <a:path w="8254" h="22859">
                  <a:moveTo>
                    <a:pt x="7975" y="0"/>
                  </a:moveTo>
                  <a:lnTo>
                    <a:pt x="7975" y="22377"/>
                  </a:lnTo>
                </a:path>
              </a:pathLst>
            </a:custGeom>
            <a:ln w="6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4192320" y="7163307"/>
              <a:ext cx="1636395" cy="1577340"/>
            </a:xfrm>
            <a:custGeom>
              <a:avLst/>
              <a:gdLst/>
              <a:ahLst/>
              <a:cxnLst/>
              <a:rect l="l" t="t" r="r" b="b"/>
              <a:pathLst>
                <a:path w="1636395" h="1577340">
                  <a:moveTo>
                    <a:pt x="1343634" y="25565"/>
                  </a:moveTo>
                  <a:lnTo>
                    <a:pt x="1343634" y="0"/>
                  </a:lnTo>
                  <a:lnTo>
                    <a:pt x="1282915" y="0"/>
                  </a:lnTo>
                  <a:lnTo>
                    <a:pt x="1282915" y="25565"/>
                  </a:lnTo>
                  <a:lnTo>
                    <a:pt x="1343634" y="25565"/>
                  </a:lnTo>
                  <a:close/>
                </a:path>
                <a:path w="1636395" h="1577340">
                  <a:moveTo>
                    <a:pt x="1358036" y="51117"/>
                  </a:moveTo>
                  <a:lnTo>
                    <a:pt x="1358036" y="25565"/>
                  </a:lnTo>
                  <a:lnTo>
                    <a:pt x="1298905" y="25565"/>
                  </a:lnTo>
                  <a:lnTo>
                    <a:pt x="1298905" y="51117"/>
                  </a:lnTo>
                  <a:lnTo>
                    <a:pt x="1358036" y="51117"/>
                  </a:lnTo>
                  <a:close/>
                </a:path>
                <a:path w="1636395" h="1577340">
                  <a:moveTo>
                    <a:pt x="1319657" y="143802"/>
                  </a:moveTo>
                  <a:lnTo>
                    <a:pt x="1319657" y="118237"/>
                  </a:lnTo>
                  <a:lnTo>
                    <a:pt x="1258938" y="118237"/>
                  </a:lnTo>
                  <a:lnTo>
                    <a:pt x="1258938" y="145389"/>
                  </a:lnTo>
                  <a:lnTo>
                    <a:pt x="1319657" y="143802"/>
                  </a:lnTo>
                  <a:close/>
                </a:path>
                <a:path w="1636395" h="1577340">
                  <a:moveTo>
                    <a:pt x="1378788" y="142189"/>
                  </a:moveTo>
                  <a:lnTo>
                    <a:pt x="1378788" y="118237"/>
                  </a:lnTo>
                  <a:lnTo>
                    <a:pt x="1319657" y="118237"/>
                  </a:lnTo>
                  <a:lnTo>
                    <a:pt x="1319657" y="143802"/>
                  </a:lnTo>
                  <a:lnTo>
                    <a:pt x="1378788" y="142189"/>
                  </a:lnTo>
                  <a:close/>
                </a:path>
                <a:path w="1636395" h="1577340">
                  <a:moveTo>
                    <a:pt x="1282915" y="309943"/>
                  </a:moveTo>
                  <a:lnTo>
                    <a:pt x="1282915" y="284391"/>
                  </a:lnTo>
                  <a:lnTo>
                    <a:pt x="1222197" y="287591"/>
                  </a:lnTo>
                  <a:lnTo>
                    <a:pt x="1222197" y="313143"/>
                  </a:lnTo>
                  <a:lnTo>
                    <a:pt x="1282915" y="309943"/>
                  </a:lnTo>
                  <a:close/>
                </a:path>
                <a:path w="1636395" h="1577340">
                  <a:moveTo>
                    <a:pt x="1413929" y="506450"/>
                  </a:moveTo>
                  <a:lnTo>
                    <a:pt x="1413929" y="480885"/>
                  </a:lnTo>
                  <a:lnTo>
                    <a:pt x="1356423" y="485686"/>
                  </a:lnTo>
                  <a:lnTo>
                    <a:pt x="1356423" y="511263"/>
                  </a:lnTo>
                  <a:lnTo>
                    <a:pt x="1413929" y="506450"/>
                  </a:lnTo>
                  <a:close/>
                </a:path>
                <a:path w="1636395" h="1577340">
                  <a:moveTo>
                    <a:pt x="1284516" y="731735"/>
                  </a:moveTo>
                  <a:lnTo>
                    <a:pt x="1284516" y="706170"/>
                  </a:lnTo>
                  <a:lnTo>
                    <a:pt x="1222197" y="712571"/>
                  </a:lnTo>
                  <a:lnTo>
                    <a:pt x="1222197" y="739711"/>
                  </a:lnTo>
                  <a:lnTo>
                    <a:pt x="1284516" y="731735"/>
                  </a:lnTo>
                  <a:close/>
                </a:path>
                <a:path w="1636395" h="1577340">
                  <a:moveTo>
                    <a:pt x="1461833" y="921867"/>
                  </a:moveTo>
                  <a:lnTo>
                    <a:pt x="1461833" y="897890"/>
                  </a:lnTo>
                  <a:lnTo>
                    <a:pt x="1404340" y="907478"/>
                  </a:lnTo>
                  <a:lnTo>
                    <a:pt x="1404340" y="931443"/>
                  </a:lnTo>
                  <a:lnTo>
                    <a:pt x="1461833" y="921867"/>
                  </a:lnTo>
                  <a:close/>
                </a:path>
                <a:path w="1636395" h="1577340">
                  <a:moveTo>
                    <a:pt x="1461833" y="1151915"/>
                  </a:moveTo>
                  <a:lnTo>
                    <a:pt x="1461833" y="1126350"/>
                  </a:lnTo>
                  <a:lnTo>
                    <a:pt x="1404340" y="1137526"/>
                  </a:lnTo>
                  <a:lnTo>
                    <a:pt x="1404340" y="1163091"/>
                  </a:lnTo>
                  <a:lnTo>
                    <a:pt x="1461833" y="1151915"/>
                  </a:lnTo>
                  <a:close/>
                </a:path>
                <a:path w="1636395" h="1577340">
                  <a:moveTo>
                    <a:pt x="955395" y="1536954"/>
                  </a:moveTo>
                  <a:lnTo>
                    <a:pt x="1635975" y="1362798"/>
                  </a:lnTo>
                </a:path>
                <a:path w="1636395" h="1577340">
                  <a:moveTo>
                    <a:pt x="0" y="1428305"/>
                  </a:moveTo>
                  <a:lnTo>
                    <a:pt x="902652" y="1244574"/>
                  </a:lnTo>
                </a:path>
                <a:path w="1636395" h="1577340">
                  <a:moveTo>
                    <a:pt x="0" y="1576882"/>
                  </a:moveTo>
                  <a:lnTo>
                    <a:pt x="902652" y="1372400"/>
                  </a:lnTo>
                </a:path>
                <a:path w="1636395" h="1577340">
                  <a:moveTo>
                    <a:pt x="0" y="495261"/>
                  </a:moveTo>
                  <a:lnTo>
                    <a:pt x="902652" y="432968"/>
                  </a:lnTo>
                </a:path>
                <a:path w="1636395" h="1577340">
                  <a:moveTo>
                    <a:pt x="0" y="642251"/>
                  </a:moveTo>
                  <a:lnTo>
                    <a:pt x="902652" y="560781"/>
                  </a:lnTo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0" name="object 38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238650" y="6789458"/>
              <a:ext cx="127812" cy="220471"/>
            </a:xfrm>
            <a:prstGeom prst="rect">
              <a:avLst/>
            </a:prstGeom>
          </p:spPr>
        </p:pic>
        <p:sp>
          <p:nvSpPr>
            <p:cNvPr id="381" name="object 381"/>
            <p:cNvSpPr/>
            <p:nvPr/>
          </p:nvSpPr>
          <p:spPr>
            <a:xfrm>
              <a:off x="5173268" y="6842188"/>
              <a:ext cx="95885" cy="190500"/>
            </a:xfrm>
            <a:custGeom>
              <a:avLst/>
              <a:gdLst/>
              <a:ahLst/>
              <a:cxnLst/>
              <a:rect l="l" t="t" r="r" b="b"/>
              <a:pathLst>
                <a:path w="95885" h="190500">
                  <a:moveTo>
                    <a:pt x="0" y="0"/>
                  </a:moveTo>
                  <a:lnTo>
                    <a:pt x="0" y="188506"/>
                  </a:lnTo>
                  <a:lnTo>
                    <a:pt x="95872" y="190119"/>
                  </a:lnTo>
                  <a:lnTo>
                    <a:pt x="95872" y="6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5178082" y="6851764"/>
              <a:ext cx="86360" cy="172720"/>
            </a:xfrm>
            <a:custGeom>
              <a:avLst/>
              <a:gdLst/>
              <a:ahLst/>
              <a:cxnLst/>
              <a:rect l="l" t="t" r="r" b="b"/>
              <a:pathLst>
                <a:path w="86360" h="172720">
                  <a:moveTo>
                    <a:pt x="83057" y="4787"/>
                  </a:moveTo>
                  <a:lnTo>
                    <a:pt x="0" y="4787"/>
                  </a:lnTo>
                  <a:lnTo>
                    <a:pt x="0" y="164566"/>
                  </a:lnTo>
                  <a:lnTo>
                    <a:pt x="1549" y="166154"/>
                  </a:lnTo>
                  <a:lnTo>
                    <a:pt x="1549" y="167754"/>
                  </a:lnTo>
                  <a:lnTo>
                    <a:pt x="3175" y="169354"/>
                  </a:lnTo>
                  <a:lnTo>
                    <a:pt x="4775" y="169354"/>
                  </a:lnTo>
                  <a:lnTo>
                    <a:pt x="6388" y="170967"/>
                  </a:lnTo>
                  <a:lnTo>
                    <a:pt x="7975" y="170967"/>
                  </a:lnTo>
                  <a:lnTo>
                    <a:pt x="79870" y="172554"/>
                  </a:lnTo>
                  <a:lnTo>
                    <a:pt x="81470" y="172554"/>
                  </a:lnTo>
                  <a:lnTo>
                    <a:pt x="86232" y="167754"/>
                  </a:lnTo>
                  <a:lnTo>
                    <a:pt x="86232" y="9588"/>
                  </a:lnTo>
                  <a:lnTo>
                    <a:pt x="84645" y="7988"/>
                  </a:lnTo>
                  <a:lnTo>
                    <a:pt x="84645" y="6400"/>
                  </a:lnTo>
                  <a:lnTo>
                    <a:pt x="83057" y="6400"/>
                  </a:lnTo>
                  <a:lnTo>
                    <a:pt x="83057" y="4787"/>
                  </a:lnTo>
                  <a:close/>
                </a:path>
                <a:path w="86360" h="172720">
                  <a:moveTo>
                    <a:pt x="7975" y="0"/>
                  </a:moveTo>
                  <a:lnTo>
                    <a:pt x="6388" y="0"/>
                  </a:lnTo>
                  <a:lnTo>
                    <a:pt x="4775" y="1600"/>
                  </a:lnTo>
                  <a:lnTo>
                    <a:pt x="1549" y="1600"/>
                  </a:lnTo>
                  <a:lnTo>
                    <a:pt x="1549" y="4787"/>
                  </a:lnTo>
                  <a:lnTo>
                    <a:pt x="81470" y="4787"/>
                  </a:lnTo>
                  <a:lnTo>
                    <a:pt x="79870" y="3200"/>
                  </a:lnTo>
                  <a:lnTo>
                    <a:pt x="7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4200296" y="6561010"/>
              <a:ext cx="1621790" cy="2526030"/>
            </a:xfrm>
            <a:custGeom>
              <a:avLst/>
              <a:gdLst/>
              <a:ahLst/>
              <a:cxnLst/>
              <a:rect l="l" t="t" r="r" b="b"/>
              <a:pathLst>
                <a:path w="1621789" h="2526029">
                  <a:moveTo>
                    <a:pt x="17576" y="2509901"/>
                  </a:moveTo>
                  <a:lnTo>
                    <a:pt x="15951" y="2508326"/>
                  </a:lnTo>
                  <a:lnTo>
                    <a:pt x="14389" y="2506700"/>
                  </a:lnTo>
                  <a:lnTo>
                    <a:pt x="7988" y="2506700"/>
                  </a:lnTo>
                  <a:lnTo>
                    <a:pt x="6400" y="2508326"/>
                  </a:lnTo>
                  <a:lnTo>
                    <a:pt x="4775" y="2509901"/>
                  </a:lnTo>
                  <a:lnTo>
                    <a:pt x="3187" y="2509901"/>
                  </a:lnTo>
                  <a:lnTo>
                    <a:pt x="3187" y="2511514"/>
                  </a:lnTo>
                  <a:lnTo>
                    <a:pt x="1600" y="2513114"/>
                  </a:lnTo>
                  <a:lnTo>
                    <a:pt x="1600" y="2514701"/>
                  </a:lnTo>
                  <a:lnTo>
                    <a:pt x="0" y="2516289"/>
                  </a:lnTo>
                  <a:lnTo>
                    <a:pt x="0" y="2521089"/>
                  </a:lnTo>
                  <a:lnTo>
                    <a:pt x="1600" y="2522702"/>
                  </a:lnTo>
                  <a:lnTo>
                    <a:pt x="1600" y="2524290"/>
                  </a:lnTo>
                  <a:lnTo>
                    <a:pt x="3187" y="2524290"/>
                  </a:lnTo>
                  <a:lnTo>
                    <a:pt x="3187" y="2525890"/>
                  </a:lnTo>
                  <a:lnTo>
                    <a:pt x="9575" y="2525890"/>
                  </a:lnTo>
                  <a:lnTo>
                    <a:pt x="11201" y="2524290"/>
                  </a:lnTo>
                  <a:lnTo>
                    <a:pt x="12801" y="2524290"/>
                  </a:lnTo>
                  <a:lnTo>
                    <a:pt x="14389" y="2522702"/>
                  </a:lnTo>
                  <a:lnTo>
                    <a:pt x="15951" y="2521089"/>
                  </a:lnTo>
                  <a:lnTo>
                    <a:pt x="15951" y="2519489"/>
                  </a:lnTo>
                  <a:lnTo>
                    <a:pt x="17576" y="2517876"/>
                  </a:lnTo>
                  <a:lnTo>
                    <a:pt x="17576" y="2509901"/>
                  </a:lnTo>
                  <a:close/>
                </a:path>
                <a:path w="1621789" h="2526029">
                  <a:moveTo>
                    <a:pt x="17576" y="2338959"/>
                  </a:moveTo>
                  <a:lnTo>
                    <a:pt x="15951" y="2337358"/>
                  </a:lnTo>
                  <a:lnTo>
                    <a:pt x="14389" y="2337358"/>
                  </a:lnTo>
                  <a:lnTo>
                    <a:pt x="14389" y="2335771"/>
                  </a:lnTo>
                  <a:lnTo>
                    <a:pt x="7988" y="2335771"/>
                  </a:lnTo>
                  <a:lnTo>
                    <a:pt x="4775" y="2338959"/>
                  </a:lnTo>
                  <a:lnTo>
                    <a:pt x="3187" y="2338959"/>
                  </a:lnTo>
                  <a:lnTo>
                    <a:pt x="3187" y="2340533"/>
                  </a:lnTo>
                  <a:lnTo>
                    <a:pt x="1600" y="2340533"/>
                  </a:lnTo>
                  <a:lnTo>
                    <a:pt x="1600" y="2343747"/>
                  </a:lnTo>
                  <a:lnTo>
                    <a:pt x="0" y="2345334"/>
                  </a:lnTo>
                  <a:lnTo>
                    <a:pt x="0" y="2350147"/>
                  </a:lnTo>
                  <a:lnTo>
                    <a:pt x="1600" y="2351735"/>
                  </a:lnTo>
                  <a:lnTo>
                    <a:pt x="4775" y="2354948"/>
                  </a:lnTo>
                  <a:lnTo>
                    <a:pt x="9575" y="2354948"/>
                  </a:lnTo>
                  <a:lnTo>
                    <a:pt x="9575" y="2353348"/>
                  </a:lnTo>
                  <a:lnTo>
                    <a:pt x="11201" y="2353348"/>
                  </a:lnTo>
                  <a:lnTo>
                    <a:pt x="12801" y="2351735"/>
                  </a:lnTo>
                  <a:lnTo>
                    <a:pt x="14389" y="2351735"/>
                  </a:lnTo>
                  <a:lnTo>
                    <a:pt x="15951" y="2350147"/>
                  </a:lnTo>
                  <a:lnTo>
                    <a:pt x="15951" y="2348547"/>
                  </a:lnTo>
                  <a:lnTo>
                    <a:pt x="17576" y="2348547"/>
                  </a:lnTo>
                  <a:lnTo>
                    <a:pt x="17576" y="2338959"/>
                  </a:lnTo>
                  <a:close/>
                </a:path>
                <a:path w="1621789" h="2526029">
                  <a:moveTo>
                    <a:pt x="17576" y="2243086"/>
                  </a:moveTo>
                  <a:lnTo>
                    <a:pt x="15951" y="2243086"/>
                  </a:lnTo>
                  <a:lnTo>
                    <a:pt x="15951" y="2241512"/>
                  </a:lnTo>
                  <a:lnTo>
                    <a:pt x="14389" y="2241512"/>
                  </a:lnTo>
                  <a:lnTo>
                    <a:pt x="14389" y="2239899"/>
                  </a:lnTo>
                  <a:lnTo>
                    <a:pt x="9575" y="2239899"/>
                  </a:lnTo>
                  <a:lnTo>
                    <a:pt x="7988" y="2241512"/>
                  </a:lnTo>
                  <a:lnTo>
                    <a:pt x="6400" y="2241512"/>
                  </a:lnTo>
                  <a:lnTo>
                    <a:pt x="4775" y="2243086"/>
                  </a:lnTo>
                  <a:lnTo>
                    <a:pt x="1600" y="2246274"/>
                  </a:lnTo>
                  <a:lnTo>
                    <a:pt x="1600" y="2247874"/>
                  </a:lnTo>
                  <a:lnTo>
                    <a:pt x="0" y="2249487"/>
                  </a:lnTo>
                  <a:lnTo>
                    <a:pt x="0" y="2252713"/>
                  </a:lnTo>
                  <a:lnTo>
                    <a:pt x="1600" y="2254275"/>
                  </a:lnTo>
                  <a:lnTo>
                    <a:pt x="1600" y="2255888"/>
                  </a:lnTo>
                  <a:lnTo>
                    <a:pt x="3187" y="2255888"/>
                  </a:lnTo>
                  <a:lnTo>
                    <a:pt x="3187" y="2257463"/>
                  </a:lnTo>
                  <a:lnTo>
                    <a:pt x="11201" y="2257463"/>
                  </a:lnTo>
                  <a:lnTo>
                    <a:pt x="12801" y="2255888"/>
                  </a:lnTo>
                  <a:lnTo>
                    <a:pt x="14389" y="2255888"/>
                  </a:lnTo>
                  <a:lnTo>
                    <a:pt x="14389" y="2254275"/>
                  </a:lnTo>
                  <a:lnTo>
                    <a:pt x="17576" y="2251087"/>
                  </a:lnTo>
                  <a:lnTo>
                    <a:pt x="17576" y="2243086"/>
                  </a:lnTo>
                  <a:close/>
                </a:path>
                <a:path w="1621789" h="2526029">
                  <a:moveTo>
                    <a:pt x="17576" y="2097709"/>
                  </a:moveTo>
                  <a:lnTo>
                    <a:pt x="15951" y="2096122"/>
                  </a:lnTo>
                  <a:lnTo>
                    <a:pt x="14389" y="2096122"/>
                  </a:lnTo>
                  <a:lnTo>
                    <a:pt x="14389" y="2094496"/>
                  </a:lnTo>
                  <a:lnTo>
                    <a:pt x="7988" y="2094496"/>
                  </a:lnTo>
                  <a:lnTo>
                    <a:pt x="6400" y="2096122"/>
                  </a:lnTo>
                  <a:lnTo>
                    <a:pt x="4775" y="2097709"/>
                  </a:lnTo>
                  <a:lnTo>
                    <a:pt x="3187" y="2097709"/>
                  </a:lnTo>
                  <a:lnTo>
                    <a:pt x="3187" y="2099335"/>
                  </a:lnTo>
                  <a:lnTo>
                    <a:pt x="1600" y="2099335"/>
                  </a:lnTo>
                  <a:lnTo>
                    <a:pt x="1600" y="2102510"/>
                  </a:lnTo>
                  <a:lnTo>
                    <a:pt x="0" y="2102510"/>
                  </a:lnTo>
                  <a:lnTo>
                    <a:pt x="0" y="2108898"/>
                  </a:lnTo>
                  <a:lnTo>
                    <a:pt x="1600" y="2108898"/>
                  </a:lnTo>
                  <a:lnTo>
                    <a:pt x="1600" y="2110498"/>
                  </a:lnTo>
                  <a:lnTo>
                    <a:pt x="3187" y="2112099"/>
                  </a:lnTo>
                  <a:lnTo>
                    <a:pt x="6400" y="2112099"/>
                  </a:lnTo>
                  <a:lnTo>
                    <a:pt x="6400" y="2113673"/>
                  </a:lnTo>
                  <a:lnTo>
                    <a:pt x="7988" y="2113673"/>
                  </a:lnTo>
                  <a:lnTo>
                    <a:pt x="9575" y="2112099"/>
                  </a:lnTo>
                  <a:lnTo>
                    <a:pt x="11201" y="2112099"/>
                  </a:lnTo>
                  <a:lnTo>
                    <a:pt x="12801" y="2110498"/>
                  </a:lnTo>
                  <a:lnTo>
                    <a:pt x="14389" y="2110498"/>
                  </a:lnTo>
                  <a:lnTo>
                    <a:pt x="15951" y="2108898"/>
                  </a:lnTo>
                  <a:lnTo>
                    <a:pt x="15951" y="2107298"/>
                  </a:lnTo>
                  <a:lnTo>
                    <a:pt x="17576" y="2107298"/>
                  </a:lnTo>
                  <a:lnTo>
                    <a:pt x="17576" y="2097709"/>
                  </a:lnTo>
                  <a:close/>
                </a:path>
                <a:path w="1621789" h="2526029">
                  <a:moveTo>
                    <a:pt x="17576" y="1902790"/>
                  </a:moveTo>
                  <a:lnTo>
                    <a:pt x="15951" y="1901215"/>
                  </a:lnTo>
                  <a:lnTo>
                    <a:pt x="14389" y="1901215"/>
                  </a:lnTo>
                  <a:lnTo>
                    <a:pt x="14389" y="1899602"/>
                  </a:lnTo>
                  <a:lnTo>
                    <a:pt x="7988" y="1899602"/>
                  </a:lnTo>
                  <a:lnTo>
                    <a:pt x="6400" y="1901215"/>
                  </a:lnTo>
                  <a:lnTo>
                    <a:pt x="4775" y="1901215"/>
                  </a:lnTo>
                  <a:lnTo>
                    <a:pt x="1600" y="1904390"/>
                  </a:lnTo>
                  <a:lnTo>
                    <a:pt x="1600" y="1905965"/>
                  </a:lnTo>
                  <a:lnTo>
                    <a:pt x="0" y="1907590"/>
                  </a:lnTo>
                  <a:lnTo>
                    <a:pt x="0" y="1913966"/>
                  </a:lnTo>
                  <a:lnTo>
                    <a:pt x="1600" y="1913966"/>
                  </a:lnTo>
                  <a:lnTo>
                    <a:pt x="1600" y="1915591"/>
                  </a:lnTo>
                  <a:lnTo>
                    <a:pt x="3187" y="1915591"/>
                  </a:lnTo>
                  <a:lnTo>
                    <a:pt x="3187" y="1917153"/>
                  </a:lnTo>
                  <a:lnTo>
                    <a:pt x="6400" y="1917153"/>
                  </a:lnTo>
                  <a:lnTo>
                    <a:pt x="6400" y="1918754"/>
                  </a:lnTo>
                  <a:lnTo>
                    <a:pt x="7988" y="1918754"/>
                  </a:lnTo>
                  <a:lnTo>
                    <a:pt x="9575" y="1917153"/>
                  </a:lnTo>
                  <a:lnTo>
                    <a:pt x="12801" y="1917153"/>
                  </a:lnTo>
                  <a:lnTo>
                    <a:pt x="14389" y="1915591"/>
                  </a:lnTo>
                  <a:lnTo>
                    <a:pt x="14389" y="1913966"/>
                  </a:lnTo>
                  <a:lnTo>
                    <a:pt x="15951" y="1913966"/>
                  </a:lnTo>
                  <a:lnTo>
                    <a:pt x="17576" y="1912391"/>
                  </a:lnTo>
                  <a:lnTo>
                    <a:pt x="17576" y="1902790"/>
                  </a:lnTo>
                  <a:close/>
                </a:path>
                <a:path w="1621789" h="2526029">
                  <a:moveTo>
                    <a:pt x="17576" y="1372374"/>
                  </a:moveTo>
                  <a:lnTo>
                    <a:pt x="15951" y="1372374"/>
                  </a:lnTo>
                  <a:lnTo>
                    <a:pt x="15951" y="1370774"/>
                  </a:lnTo>
                  <a:lnTo>
                    <a:pt x="14389" y="1370774"/>
                  </a:lnTo>
                  <a:lnTo>
                    <a:pt x="14389" y="1369187"/>
                  </a:lnTo>
                  <a:lnTo>
                    <a:pt x="6400" y="1369187"/>
                  </a:lnTo>
                  <a:lnTo>
                    <a:pt x="6400" y="1370774"/>
                  </a:lnTo>
                  <a:lnTo>
                    <a:pt x="4775" y="1370774"/>
                  </a:lnTo>
                  <a:lnTo>
                    <a:pt x="1600" y="1373962"/>
                  </a:lnTo>
                  <a:lnTo>
                    <a:pt x="1600" y="1375575"/>
                  </a:lnTo>
                  <a:lnTo>
                    <a:pt x="0" y="1377162"/>
                  </a:lnTo>
                  <a:lnTo>
                    <a:pt x="0" y="1381975"/>
                  </a:lnTo>
                  <a:lnTo>
                    <a:pt x="1600" y="1383576"/>
                  </a:lnTo>
                  <a:lnTo>
                    <a:pt x="1600" y="1385150"/>
                  </a:lnTo>
                  <a:lnTo>
                    <a:pt x="3187" y="1385150"/>
                  </a:lnTo>
                  <a:lnTo>
                    <a:pt x="3187" y="1386776"/>
                  </a:lnTo>
                  <a:lnTo>
                    <a:pt x="6400" y="1386776"/>
                  </a:lnTo>
                  <a:lnTo>
                    <a:pt x="6400" y="1388338"/>
                  </a:lnTo>
                  <a:lnTo>
                    <a:pt x="9575" y="1388338"/>
                  </a:lnTo>
                  <a:lnTo>
                    <a:pt x="11201" y="1386776"/>
                  </a:lnTo>
                  <a:lnTo>
                    <a:pt x="14389" y="1386776"/>
                  </a:lnTo>
                  <a:lnTo>
                    <a:pt x="14389" y="1385150"/>
                  </a:lnTo>
                  <a:lnTo>
                    <a:pt x="15951" y="1383576"/>
                  </a:lnTo>
                  <a:lnTo>
                    <a:pt x="17576" y="1381975"/>
                  </a:lnTo>
                  <a:lnTo>
                    <a:pt x="17576" y="1372374"/>
                  </a:lnTo>
                  <a:close/>
                </a:path>
                <a:path w="1621789" h="2526029">
                  <a:moveTo>
                    <a:pt x="17576" y="1166279"/>
                  </a:moveTo>
                  <a:lnTo>
                    <a:pt x="15951" y="1166279"/>
                  </a:lnTo>
                  <a:lnTo>
                    <a:pt x="15951" y="1164653"/>
                  </a:lnTo>
                  <a:lnTo>
                    <a:pt x="14389" y="1164653"/>
                  </a:lnTo>
                  <a:lnTo>
                    <a:pt x="14389" y="1163078"/>
                  </a:lnTo>
                  <a:lnTo>
                    <a:pt x="6400" y="1163078"/>
                  </a:lnTo>
                  <a:lnTo>
                    <a:pt x="4775" y="1164653"/>
                  </a:lnTo>
                  <a:lnTo>
                    <a:pt x="3187" y="1164653"/>
                  </a:lnTo>
                  <a:lnTo>
                    <a:pt x="3187" y="1166279"/>
                  </a:lnTo>
                  <a:lnTo>
                    <a:pt x="1600" y="1166279"/>
                  </a:lnTo>
                  <a:lnTo>
                    <a:pt x="1600" y="1169466"/>
                  </a:lnTo>
                  <a:lnTo>
                    <a:pt x="0" y="1171067"/>
                  </a:lnTo>
                  <a:lnTo>
                    <a:pt x="0" y="1174267"/>
                  </a:lnTo>
                  <a:lnTo>
                    <a:pt x="1600" y="1175880"/>
                  </a:lnTo>
                  <a:lnTo>
                    <a:pt x="1600" y="1177467"/>
                  </a:lnTo>
                  <a:lnTo>
                    <a:pt x="4775" y="1180655"/>
                  </a:lnTo>
                  <a:lnTo>
                    <a:pt x="12801" y="1180655"/>
                  </a:lnTo>
                  <a:lnTo>
                    <a:pt x="15951" y="1177467"/>
                  </a:lnTo>
                  <a:lnTo>
                    <a:pt x="17576" y="1175880"/>
                  </a:lnTo>
                  <a:lnTo>
                    <a:pt x="17576" y="1166279"/>
                  </a:lnTo>
                  <a:close/>
                </a:path>
                <a:path w="1621789" h="2526029">
                  <a:moveTo>
                    <a:pt x="17576" y="1065618"/>
                  </a:moveTo>
                  <a:lnTo>
                    <a:pt x="15951" y="1065618"/>
                  </a:lnTo>
                  <a:lnTo>
                    <a:pt x="15951" y="1064031"/>
                  </a:lnTo>
                  <a:lnTo>
                    <a:pt x="14389" y="1064031"/>
                  </a:lnTo>
                  <a:lnTo>
                    <a:pt x="14389" y="1062431"/>
                  </a:lnTo>
                  <a:lnTo>
                    <a:pt x="6400" y="1062431"/>
                  </a:lnTo>
                  <a:lnTo>
                    <a:pt x="4775" y="1064031"/>
                  </a:lnTo>
                  <a:lnTo>
                    <a:pt x="3187" y="1064031"/>
                  </a:lnTo>
                  <a:lnTo>
                    <a:pt x="3187" y="1065618"/>
                  </a:lnTo>
                  <a:lnTo>
                    <a:pt x="1600" y="1065618"/>
                  </a:lnTo>
                  <a:lnTo>
                    <a:pt x="1600" y="1067231"/>
                  </a:lnTo>
                  <a:lnTo>
                    <a:pt x="0" y="1068819"/>
                  </a:lnTo>
                  <a:lnTo>
                    <a:pt x="0" y="1073607"/>
                  </a:lnTo>
                  <a:lnTo>
                    <a:pt x="1600" y="1075207"/>
                  </a:lnTo>
                  <a:lnTo>
                    <a:pt x="1600" y="1078407"/>
                  </a:lnTo>
                  <a:lnTo>
                    <a:pt x="3187" y="1078407"/>
                  </a:lnTo>
                  <a:lnTo>
                    <a:pt x="3187" y="1080008"/>
                  </a:lnTo>
                  <a:lnTo>
                    <a:pt x="14389" y="1080008"/>
                  </a:lnTo>
                  <a:lnTo>
                    <a:pt x="14389" y="1078407"/>
                  </a:lnTo>
                  <a:lnTo>
                    <a:pt x="15951" y="1078407"/>
                  </a:lnTo>
                  <a:lnTo>
                    <a:pt x="15951" y="1076794"/>
                  </a:lnTo>
                  <a:lnTo>
                    <a:pt x="17576" y="1075207"/>
                  </a:lnTo>
                  <a:lnTo>
                    <a:pt x="17576" y="1065618"/>
                  </a:lnTo>
                  <a:close/>
                </a:path>
                <a:path w="1621789" h="2526029">
                  <a:moveTo>
                    <a:pt x="17576" y="816394"/>
                  </a:moveTo>
                  <a:lnTo>
                    <a:pt x="15951" y="816394"/>
                  </a:lnTo>
                  <a:lnTo>
                    <a:pt x="15951" y="814781"/>
                  </a:lnTo>
                  <a:lnTo>
                    <a:pt x="14389" y="813181"/>
                  </a:lnTo>
                  <a:lnTo>
                    <a:pt x="4775" y="813181"/>
                  </a:lnTo>
                  <a:lnTo>
                    <a:pt x="1600" y="816394"/>
                  </a:lnTo>
                  <a:lnTo>
                    <a:pt x="1600" y="817981"/>
                  </a:lnTo>
                  <a:lnTo>
                    <a:pt x="0" y="819581"/>
                  </a:lnTo>
                  <a:lnTo>
                    <a:pt x="0" y="824369"/>
                  </a:lnTo>
                  <a:lnTo>
                    <a:pt x="1600" y="825982"/>
                  </a:lnTo>
                  <a:lnTo>
                    <a:pt x="1600" y="827582"/>
                  </a:lnTo>
                  <a:lnTo>
                    <a:pt x="3187" y="827582"/>
                  </a:lnTo>
                  <a:lnTo>
                    <a:pt x="3187" y="829183"/>
                  </a:lnTo>
                  <a:lnTo>
                    <a:pt x="4775" y="829183"/>
                  </a:lnTo>
                  <a:lnTo>
                    <a:pt x="6400" y="830757"/>
                  </a:lnTo>
                  <a:lnTo>
                    <a:pt x="12801" y="830757"/>
                  </a:lnTo>
                  <a:lnTo>
                    <a:pt x="14389" y="829183"/>
                  </a:lnTo>
                  <a:lnTo>
                    <a:pt x="15951" y="827582"/>
                  </a:lnTo>
                  <a:lnTo>
                    <a:pt x="17576" y="825982"/>
                  </a:lnTo>
                  <a:lnTo>
                    <a:pt x="17576" y="816394"/>
                  </a:lnTo>
                  <a:close/>
                </a:path>
                <a:path w="1621789" h="2526029">
                  <a:moveTo>
                    <a:pt x="17576" y="222072"/>
                  </a:moveTo>
                  <a:lnTo>
                    <a:pt x="15951" y="220459"/>
                  </a:lnTo>
                  <a:lnTo>
                    <a:pt x="15951" y="218871"/>
                  </a:lnTo>
                  <a:lnTo>
                    <a:pt x="14389" y="218871"/>
                  </a:lnTo>
                  <a:lnTo>
                    <a:pt x="14389" y="217271"/>
                  </a:lnTo>
                  <a:lnTo>
                    <a:pt x="12801" y="217271"/>
                  </a:lnTo>
                  <a:lnTo>
                    <a:pt x="11201" y="215671"/>
                  </a:lnTo>
                  <a:lnTo>
                    <a:pt x="6400" y="215671"/>
                  </a:lnTo>
                  <a:lnTo>
                    <a:pt x="6400" y="217271"/>
                  </a:lnTo>
                  <a:lnTo>
                    <a:pt x="3187" y="217271"/>
                  </a:lnTo>
                  <a:lnTo>
                    <a:pt x="3187" y="218871"/>
                  </a:lnTo>
                  <a:lnTo>
                    <a:pt x="1600" y="218871"/>
                  </a:lnTo>
                  <a:lnTo>
                    <a:pt x="1600" y="222072"/>
                  </a:lnTo>
                  <a:lnTo>
                    <a:pt x="0" y="222072"/>
                  </a:lnTo>
                  <a:lnTo>
                    <a:pt x="0" y="226860"/>
                  </a:lnTo>
                  <a:lnTo>
                    <a:pt x="1600" y="228447"/>
                  </a:lnTo>
                  <a:lnTo>
                    <a:pt x="1600" y="230047"/>
                  </a:lnTo>
                  <a:lnTo>
                    <a:pt x="3187" y="231660"/>
                  </a:lnTo>
                  <a:lnTo>
                    <a:pt x="3187" y="233248"/>
                  </a:lnTo>
                  <a:lnTo>
                    <a:pt x="7988" y="233248"/>
                  </a:lnTo>
                  <a:lnTo>
                    <a:pt x="9575" y="234835"/>
                  </a:lnTo>
                  <a:lnTo>
                    <a:pt x="11201" y="233248"/>
                  </a:lnTo>
                  <a:lnTo>
                    <a:pt x="14389" y="233248"/>
                  </a:lnTo>
                  <a:lnTo>
                    <a:pt x="15951" y="231660"/>
                  </a:lnTo>
                  <a:lnTo>
                    <a:pt x="17576" y="230047"/>
                  </a:lnTo>
                  <a:lnTo>
                    <a:pt x="17576" y="222072"/>
                  </a:lnTo>
                  <a:close/>
                </a:path>
                <a:path w="1621789" h="2526029">
                  <a:moveTo>
                    <a:pt x="17576" y="118224"/>
                  </a:moveTo>
                  <a:lnTo>
                    <a:pt x="15951" y="116611"/>
                  </a:lnTo>
                  <a:lnTo>
                    <a:pt x="12801" y="113423"/>
                  </a:lnTo>
                  <a:lnTo>
                    <a:pt x="4775" y="113423"/>
                  </a:lnTo>
                  <a:lnTo>
                    <a:pt x="1600" y="116611"/>
                  </a:lnTo>
                  <a:lnTo>
                    <a:pt x="1600" y="118224"/>
                  </a:lnTo>
                  <a:lnTo>
                    <a:pt x="0" y="118224"/>
                  </a:lnTo>
                  <a:lnTo>
                    <a:pt x="0" y="122999"/>
                  </a:lnTo>
                  <a:lnTo>
                    <a:pt x="1600" y="124599"/>
                  </a:lnTo>
                  <a:lnTo>
                    <a:pt x="1600" y="127800"/>
                  </a:lnTo>
                  <a:lnTo>
                    <a:pt x="3187" y="127800"/>
                  </a:lnTo>
                  <a:lnTo>
                    <a:pt x="3187" y="129387"/>
                  </a:lnTo>
                  <a:lnTo>
                    <a:pt x="6400" y="129387"/>
                  </a:lnTo>
                  <a:lnTo>
                    <a:pt x="6400" y="130987"/>
                  </a:lnTo>
                  <a:lnTo>
                    <a:pt x="12801" y="130987"/>
                  </a:lnTo>
                  <a:lnTo>
                    <a:pt x="14389" y="129387"/>
                  </a:lnTo>
                  <a:lnTo>
                    <a:pt x="15951" y="129387"/>
                  </a:lnTo>
                  <a:lnTo>
                    <a:pt x="15951" y="127800"/>
                  </a:lnTo>
                  <a:lnTo>
                    <a:pt x="17576" y="127800"/>
                  </a:lnTo>
                  <a:lnTo>
                    <a:pt x="17576" y="118224"/>
                  </a:lnTo>
                  <a:close/>
                </a:path>
                <a:path w="1621789" h="2526029">
                  <a:moveTo>
                    <a:pt x="17576" y="4775"/>
                  </a:moveTo>
                  <a:lnTo>
                    <a:pt x="15951" y="4775"/>
                  </a:lnTo>
                  <a:lnTo>
                    <a:pt x="15951" y="3175"/>
                  </a:lnTo>
                  <a:lnTo>
                    <a:pt x="14389" y="3175"/>
                  </a:lnTo>
                  <a:lnTo>
                    <a:pt x="14389" y="1587"/>
                  </a:lnTo>
                  <a:lnTo>
                    <a:pt x="9575" y="1587"/>
                  </a:lnTo>
                  <a:lnTo>
                    <a:pt x="9575" y="0"/>
                  </a:lnTo>
                  <a:lnTo>
                    <a:pt x="6400" y="0"/>
                  </a:lnTo>
                  <a:lnTo>
                    <a:pt x="6400" y="1587"/>
                  </a:lnTo>
                  <a:lnTo>
                    <a:pt x="3187" y="1587"/>
                  </a:lnTo>
                  <a:lnTo>
                    <a:pt x="1600" y="3175"/>
                  </a:lnTo>
                  <a:lnTo>
                    <a:pt x="1600" y="4775"/>
                  </a:lnTo>
                  <a:lnTo>
                    <a:pt x="0" y="6375"/>
                  </a:lnTo>
                  <a:lnTo>
                    <a:pt x="0" y="11163"/>
                  </a:lnTo>
                  <a:lnTo>
                    <a:pt x="1600" y="12763"/>
                  </a:lnTo>
                  <a:lnTo>
                    <a:pt x="1600" y="14363"/>
                  </a:lnTo>
                  <a:lnTo>
                    <a:pt x="4775" y="17551"/>
                  </a:lnTo>
                  <a:lnTo>
                    <a:pt x="6400" y="17551"/>
                  </a:lnTo>
                  <a:lnTo>
                    <a:pt x="7988" y="19151"/>
                  </a:lnTo>
                  <a:lnTo>
                    <a:pt x="11201" y="19151"/>
                  </a:lnTo>
                  <a:lnTo>
                    <a:pt x="12801" y="17551"/>
                  </a:lnTo>
                  <a:lnTo>
                    <a:pt x="14389" y="17551"/>
                  </a:lnTo>
                  <a:lnTo>
                    <a:pt x="15951" y="15951"/>
                  </a:lnTo>
                  <a:lnTo>
                    <a:pt x="17576" y="14363"/>
                  </a:lnTo>
                  <a:lnTo>
                    <a:pt x="17576" y="4775"/>
                  </a:lnTo>
                  <a:close/>
                </a:path>
                <a:path w="1621789" h="2526029">
                  <a:moveTo>
                    <a:pt x="888288" y="2271839"/>
                  </a:moveTo>
                  <a:lnTo>
                    <a:pt x="886701" y="2271839"/>
                  </a:lnTo>
                  <a:lnTo>
                    <a:pt x="886701" y="2268664"/>
                  </a:lnTo>
                  <a:lnTo>
                    <a:pt x="883513" y="2268664"/>
                  </a:lnTo>
                  <a:lnTo>
                    <a:pt x="883513" y="2267051"/>
                  </a:lnTo>
                  <a:lnTo>
                    <a:pt x="881913" y="2267051"/>
                  </a:lnTo>
                  <a:lnTo>
                    <a:pt x="880325" y="2268664"/>
                  </a:lnTo>
                  <a:lnTo>
                    <a:pt x="878713" y="2268664"/>
                  </a:lnTo>
                  <a:lnTo>
                    <a:pt x="878713" y="2270252"/>
                  </a:lnTo>
                  <a:lnTo>
                    <a:pt x="877112" y="2270252"/>
                  </a:lnTo>
                  <a:lnTo>
                    <a:pt x="873887" y="2273452"/>
                  </a:lnTo>
                  <a:lnTo>
                    <a:pt x="873887" y="2281415"/>
                  </a:lnTo>
                  <a:lnTo>
                    <a:pt x="875512" y="2283028"/>
                  </a:lnTo>
                  <a:lnTo>
                    <a:pt x="878713" y="2283028"/>
                  </a:lnTo>
                  <a:lnTo>
                    <a:pt x="878713" y="2284641"/>
                  </a:lnTo>
                  <a:lnTo>
                    <a:pt x="880325" y="2284641"/>
                  </a:lnTo>
                  <a:lnTo>
                    <a:pt x="880325" y="2283028"/>
                  </a:lnTo>
                  <a:lnTo>
                    <a:pt x="885101" y="2283028"/>
                  </a:lnTo>
                  <a:lnTo>
                    <a:pt x="885101" y="2281415"/>
                  </a:lnTo>
                  <a:lnTo>
                    <a:pt x="886701" y="2279853"/>
                  </a:lnTo>
                  <a:lnTo>
                    <a:pt x="886701" y="2276640"/>
                  </a:lnTo>
                  <a:lnTo>
                    <a:pt x="888288" y="2275052"/>
                  </a:lnTo>
                  <a:lnTo>
                    <a:pt x="888288" y="2271839"/>
                  </a:lnTo>
                  <a:close/>
                </a:path>
                <a:path w="1621789" h="2526029">
                  <a:moveTo>
                    <a:pt x="888288" y="2124862"/>
                  </a:moveTo>
                  <a:lnTo>
                    <a:pt x="886701" y="2124862"/>
                  </a:lnTo>
                  <a:lnTo>
                    <a:pt x="886701" y="2121687"/>
                  </a:lnTo>
                  <a:lnTo>
                    <a:pt x="885101" y="2121687"/>
                  </a:lnTo>
                  <a:lnTo>
                    <a:pt x="885101" y="2120087"/>
                  </a:lnTo>
                  <a:lnTo>
                    <a:pt x="880325" y="2120087"/>
                  </a:lnTo>
                  <a:lnTo>
                    <a:pt x="878713" y="2121687"/>
                  </a:lnTo>
                  <a:lnTo>
                    <a:pt x="877112" y="2121687"/>
                  </a:lnTo>
                  <a:lnTo>
                    <a:pt x="877112" y="2123287"/>
                  </a:lnTo>
                  <a:lnTo>
                    <a:pt x="875512" y="2123287"/>
                  </a:lnTo>
                  <a:lnTo>
                    <a:pt x="875512" y="2124862"/>
                  </a:lnTo>
                  <a:lnTo>
                    <a:pt x="873887" y="2124862"/>
                  </a:lnTo>
                  <a:lnTo>
                    <a:pt x="873887" y="2132863"/>
                  </a:lnTo>
                  <a:lnTo>
                    <a:pt x="877112" y="2136063"/>
                  </a:lnTo>
                  <a:lnTo>
                    <a:pt x="883513" y="2136063"/>
                  </a:lnTo>
                  <a:lnTo>
                    <a:pt x="883513" y="2134476"/>
                  </a:lnTo>
                  <a:lnTo>
                    <a:pt x="885101" y="2134476"/>
                  </a:lnTo>
                  <a:lnTo>
                    <a:pt x="885101" y="2132863"/>
                  </a:lnTo>
                  <a:lnTo>
                    <a:pt x="886701" y="2132863"/>
                  </a:lnTo>
                  <a:lnTo>
                    <a:pt x="886701" y="2128050"/>
                  </a:lnTo>
                  <a:lnTo>
                    <a:pt x="888288" y="2128050"/>
                  </a:lnTo>
                  <a:lnTo>
                    <a:pt x="888288" y="2124862"/>
                  </a:lnTo>
                  <a:close/>
                </a:path>
                <a:path w="1621789" h="2526029">
                  <a:moveTo>
                    <a:pt x="888288" y="2040216"/>
                  </a:moveTo>
                  <a:lnTo>
                    <a:pt x="886701" y="2040216"/>
                  </a:lnTo>
                  <a:lnTo>
                    <a:pt x="886701" y="2036991"/>
                  </a:lnTo>
                  <a:lnTo>
                    <a:pt x="885101" y="2036991"/>
                  </a:lnTo>
                  <a:lnTo>
                    <a:pt x="885101" y="2035403"/>
                  </a:lnTo>
                  <a:lnTo>
                    <a:pt x="880325" y="2035403"/>
                  </a:lnTo>
                  <a:lnTo>
                    <a:pt x="878713" y="2036991"/>
                  </a:lnTo>
                  <a:lnTo>
                    <a:pt x="877112" y="2036991"/>
                  </a:lnTo>
                  <a:lnTo>
                    <a:pt x="877112" y="2038616"/>
                  </a:lnTo>
                  <a:lnTo>
                    <a:pt x="875512" y="2040216"/>
                  </a:lnTo>
                  <a:lnTo>
                    <a:pt x="873887" y="2040216"/>
                  </a:lnTo>
                  <a:lnTo>
                    <a:pt x="873887" y="2049780"/>
                  </a:lnTo>
                  <a:lnTo>
                    <a:pt x="875512" y="2049780"/>
                  </a:lnTo>
                  <a:lnTo>
                    <a:pt x="875512" y="2051392"/>
                  </a:lnTo>
                  <a:lnTo>
                    <a:pt x="878713" y="2051392"/>
                  </a:lnTo>
                  <a:lnTo>
                    <a:pt x="878713" y="2052993"/>
                  </a:lnTo>
                  <a:lnTo>
                    <a:pt x="880325" y="2052993"/>
                  </a:lnTo>
                  <a:lnTo>
                    <a:pt x="880325" y="2051392"/>
                  </a:lnTo>
                  <a:lnTo>
                    <a:pt x="883513" y="2051392"/>
                  </a:lnTo>
                  <a:lnTo>
                    <a:pt x="885101" y="2049780"/>
                  </a:lnTo>
                  <a:lnTo>
                    <a:pt x="886701" y="2048192"/>
                  </a:lnTo>
                  <a:lnTo>
                    <a:pt x="886701" y="2043391"/>
                  </a:lnTo>
                  <a:lnTo>
                    <a:pt x="888288" y="2043391"/>
                  </a:lnTo>
                  <a:lnTo>
                    <a:pt x="888288" y="2040216"/>
                  </a:lnTo>
                  <a:close/>
                </a:path>
                <a:path w="1621789" h="2526029">
                  <a:moveTo>
                    <a:pt x="888288" y="1913966"/>
                  </a:moveTo>
                  <a:lnTo>
                    <a:pt x="886701" y="1912391"/>
                  </a:lnTo>
                  <a:lnTo>
                    <a:pt x="886701" y="1909178"/>
                  </a:lnTo>
                  <a:lnTo>
                    <a:pt x="885101" y="1909178"/>
                  </a:lnTo>
                  <a:lnTo>
                    <a:pt x="885101" y="1907590"/>
                  </a:lnTo>
                  <a:lnTo>
                    <a:pt x="880325" y="1907590"/>
                  </a:lnTo>
                  <a:lnTo>
                    <a:pt x="878713" y="1909178"/>
                  </a:lnTo>
                  <a:lnTo>
                    <a:pt x="877112" y="1909178"/>
                  </a:lnTo>
                  <a:lnTo>
                    <a:pt x="877112" y="1910791"/>
                  </a:lnTo>
                  <a:lnTo>
                    <a:pt x="875512" y="1912391"/>
                  </a:lnTo>
                  <a:lnTo>
                    <a:pt x="873887" y="1913966"/>
                  </a:lnTo>
                  <a:lnTo>
                    <a:pt x="873887" y="1921967"/>
                  </a:lnTo>
                  <a:lnTo>
                    <a:pt x="875512" y="1921967"/>
                  </a:lnTo>
                  <a:lnTo>
                    <a:pt x="875512" y="1923567"/>
                  </a:lnTo>
                  <a:lnTo>
                    <a:pt x="878713" y="1923567"/>
                  </a:lnTo>
                  <a:lnTo>
                    <a:pt x="878713" y="1925167"/>
                  </a:lnTo>
                  <a:lnTo>
                    <a:pt x="880325" y="1925167"/>
                  </a:lnTo>
                  <a:lnTo>
                    <a:pt x="880325" y="1923567"/>
                  </a:lnTo>
                  <a:lnTo>
                    <a:pt x="883513" y="1923567"/>
                  </a:lnTo>
                  <a:lnTo>
                    <a:pt x="886701" y="1920367"/>
                  </a:lnTo>
                  <a:lnTo>
                    <a:pt x="886701" y="1917153"/>
                  </a:lnTo>
                  <a:lnTo>
                    <a:pt x="888288" y="1915591"/>
                  </a:lnTo>
                  <a:lnTo>
                    <a:pt x="888288" y="1913966"/>
                  </a:lnTo>
                  <a:close/>
                </a:path>
                <a:path w="1621789" h="2526029">
                  <a:moveTo>
                    <a:pt x="888288" y="1094371"/>
                  </a:moveTo>
                  <a:lnTo>
                    <a:pt x="886701" y="1092771"/>
                  </a:lnTo>
                  <a:lnTo>
                    <a:pt x="886701" y="1089571"/>
                  </a:lnTo>
                  <a:lnTo>
                    <a:pt x="885101" y="1089571"/>
                  </a:lnTo>
                  <a:lnTo>
                    <a:pt x="883513" y="1087983"/>
                  </a:lnTo>
                  <a:lnTo>
                    <a:pt x="878713" y="1087983"/>
                  </a:lnTo>
                  <a:lnTo>
                    <a:pt x="878713" y="1089571"/>
                  </a:lnTo>
                  <a:lnTo>
                    <a:pt x="877112" y="1089571"/>
                  </a:lnTo>
                  <a:lnTo>
                    <a:pt x="873887" y="1092771"/>
                  </a:lnTo>
                  <a:lnTo>
                    <a:pt x="873887" y="1100772"/>
                  </a:lnTo>
                  <a:lnTo>
                    <a:pt x="875512" y="1102360"/>
                  </a:lnTo>
                  <a:lnTo>
                    <a:pt x="877112" y="1102360"/>
                  </a:lnTo>
                  <a:lnTo>
                    <a:pt x="878713" y="1103972"/>
                  </a:lnTo>
                  <a:lnTo>
                    <a:pt x="883513" y="1103972"/>
                  </a:lnTo>
                  <a:lnTo>
                    <a:pt x="883513" y="1102360"/>
                  </a:lnTo>
                  <a:lnTo>
                    <a:pt x="886701" y="1102360"/>
                  </a:lnTo>
                  <a:lnTo>
                    <a:pt x="886701" y="1097559"/>
                  </a:lnTo>
                  <a:lnTo>
                    <a:pt x="888288" y="1095984"/>
                  </a:lnTo>
                  <a:lnTo>
                    <a:pt x="888288" y="1094371"/>
                  </a:lnTo>
                  <a:close/>
                </a:path>
                <a:path w="1621789" h="2526029">
                  <a:moveTo>
                    <a:pt x="888288" y="185343"/>
                  </a:moveTo>
                  <a:lnTo>
                    <a:pt x="886701" y="183730"/>
                  </a:lnTo>
                  <a:lnTo>
                    <a:pt x="886701" y="178917"/>
                  </a:lnTo>
                  <a:lnTo>
                    <a:pt x="885101" y="178917"/>
                  </a:lnTo>
                  <a:lnTo>
                    <a:pt x="885101" y="177330"/>
                  </a:lnTo>
                  <a:lnTo>
                    <a:pt x="877112" y="177330"/>
                  </a:lnTo>
                  <a:lnTo>
                    <a:pt x="873887" y="180517"/>
                  </a:lnTo>
                  <a:lnTo>
                    <a:pt x="873887" y="188518"/>
                  </a:lnTo>
                  <a:lnTo>
                    <a:pt x="877112" y="191693"/>
                  </a:lnTo>
                  <a:lnTo>
                    <a:pt x="878713" y="191693"/>
                  </a:lnTo>
                  <a:lnTo>
                    <a:pt x="878713" y="193294"/>
                  </a:lnTo>
                  <a:lnTo>
                    <a:pt x="883513" y="193294"/>
                  </a:lnTo>
                  <a:lnTo>
                    <a:pt x="886701" y="190106"/>
                  </a:lnTo>
                  <a:lnTo>
                    <a:pt x="886701" y="186931"/>
                  </a:lnTo>
                  <a:lnTo>
                    <a:pt x="888288" y="186931"/>
                  </a:lnTo>
                  <a:lnTo>
                    <a:pt x="888288" y="185343"/>
                  </a:lnTo>
                  <a:close/>
                </a:path>
                <a:path w="1621789" h="2526029">
                  <a:moveTo>
                    <a:pt x="888288" y="86271"/>
                  </a:moveTo>
                  <a:lnTo>
                    <a:pt x="886701" y="84658"/>
                  </a:lnTo>
                  <a:lnTo>
                    <a:pt x="886701" y="81470"/>
                  </a:lnTo>
                  <a:lnTo>
                    <a:pt x="885101" y="81470"/>
                  </a:lnTo>
                  <a:lnTo>
                    <a:pt x="885101" y="79870"/>
                  </a:lnTo>
                  <a:lnTo>
                    <a:pt x="883513" y="79870"/>
                  </a:lnTo>
                  <a:lnTo>
                    <a:pt x="881913" y="78270"/>
                  </a:lnTo>
                  <a:lnTo>
                    <a:pt x="878713" y="78270"/>
                  </a:lnTo>
                  <a:lnTo>
                    <a:pt x="878713" y="79870"/>
                  </a:lnTo>
                  <a:lnTo>
                    <a:pt x="877112" y="79870"/>
                  </a:lnTo>
                  <a:lnTo>
                    <a:pt x="873887" y="83070"/>
                  </a:lnTo>
                  <a:lnTo>
                    <a:pt x="873887" y="91059"/>
                  </a:lnTo>
                  <a:lnTo>
                    <a:pt x="875512" y="91059"/>
                  </a:lnTo>
                  <a:lnTo>
                    <a:pt x="875512" y="92646"/>
                  </a:lnTo>
                  <a:lnTo>
                    <a:pt x="877112" y="92646"/>
                  </a:lnTo>
                  <a:lnTo>
                    <a:pt x="877112" y="94259"/>
                  </a:lnTo>
                  <a:lnTo>
                    <a:pt x="885101" y="94259"/>
                  </a:lnTo>
                  <a:lnTo>
                    <a:pt x="886701" y="92646"/>
                  </a:lnTo>
                  <a:lnTo>
                    <a:pt x="886701" y="89458"/>
                  </a:lnTo>
                  <a:lnTo>
                    <a:pt x="888288" y="87858"/>
                  </a:lnTo>
                  <a:lnTo>
                    <a:pt x="888288" y="86271"/>
                  </a:lnTo>
                  <a:close/>
                </a:path>
                <a:path w="1621789" h="2526029">
                  <a:moveTo>
                    <a:pt x="964984" y="1952320"/>
                  </a:moveTo>
                  <a:lnTo>
                    <a:pt x="963396" y="1952320"/>
                  </a:lnTo>
                  <a:lnTo>
                    <a:pt x="963396" y="1950732"/>
                  </a:lnTo>
                  <a:lnTo>
                    <a:pt x="956995" y="1950732"/>
                  </a:lnTo>
                  <a:lnTo>
                    <a:pt x="955395" y="1952320"/>
                  </a:lnTo>
                  <a:lnTo>
                    <a:pt x="955395" y="1953920"/>
                  </a:lnTo>
                  <a:lnTo>
                    <a:pt x="953808" y="1953920"/>
                  </a:lnTo>
                  <a:lnTo>
                    <a:pt x="953808" y="1955520"/>
                  </a:lnTo>
                  <a:lnTo>
                    <a:pt x="952220" y="1955520"/>
                  </a:lnTo>
                  <a:lnTo>
                    <a:pt x="952220" y="1963508"/>
                  </a:lnTo>
                  <a:lnTo>
                    <a:pt x="955395" y="1966709"/>
                  </a:lnTo>
                  <a:lnTo>
                    <a:pt x="960208" y="1966709"/>
                  </a:lnTo>
                  <a:lnTo>
                    <a:pt x="964984" y="1961908"/>
                  </a:lnTo>
                  <a:lnTo>
                    <a:pt x="964984" y="1952320"/>
                  </a:lnTo>
                  <a:close/>
                </a:path>
                <a:path w="1621789" h="2526029">
                  <a:moveTo>
                    <a:pt x="964984" y="1457058"/>
                  </a:moveTo>
                  <a:lnTo>
                    <a:pt x="963396" y="1455458"/>
                  </a:lnTo>
                  <a:lnTo>
                    <a:pt x="961796" y="1455458"/>
                  </a:lnTo>
                  <a:lnTo>
                    <a:pt x="961796" y="1453857"/>
                  </a:lnTo>
                  <a:lnTo>
                    <a:pt x="956995" y="1453857"/>
                  </a:lnTo>
                  <a:lnTo>
                    <a:pt x="956995" y="1455458"/>
                  </a:lnTo>
                  <a:lnTo>
                    <a:pt x="955395" y="1455458"/>
                  </a:lnTo>
                  <a:lnTo>
                    <a:pt x="955395" y="1457058"/>
                  </a:lnTo>
                  <a:lnTo>
                    <a:pt x="953808" y="1457058"/>
                  </a:lnTo>
                  <a:lnTo>
                    <a:pt x="953808" y="1458645"/>
                  </a:lnTo>
                  <a:lnTo>
                    <a:pt x="952220" y="1458645"/>
                  </a:lnTo>
                  <a:lnTo>
                    <a:pt x="952220" y="1466659"/>
                  </a:lnTo>
                  <a:lnTo>
                    <a:pt x="955395" y="1469834"/>
                  </a:lnTo>
                  <a:lnTo>
                    <a:pt x="961796" y="1469834"/>
                  </a:lnTo>
                  <a:lnTo>
                    <a:pt x="961796" y="1468247"/>
                  </a:lnTo>
                  <a:lnTo>
                    <a:pt x="963396" y="1468247"/>
                  </a:lnTo>
                  <a:lnTo>
                    <a:pt x="963396" y="1466659"/>
                  </a:lnTo>
                  <a:lnTo>
                    <a:pt x="964984" y="1466659"/>
                  </a:lnTo>
                  <a:lnTo>
                    <a:pt x="964984" y="1457058"/>
                  </a:lnTo>
                  <a:close/>
                </a:path>
                <a:path w="1621789" h="2526029">
                  <a:moveTo>
                    <a:pt x="964984" y="980960"/>
                  </a:moveTo>
                  <a:lnTo>
                    <a:pt x="963396" y="979335"/>
                  </a:lnTo>
                  <a:lnTo>
                    <a:pt x="961796" y="977760"/>
                  </a:lnTo>
                  <a:lnTo>
                    <a:pt x="955395" y="977760"/>
                  </a:lnTo>
                  <a:lnTo>
                    <a:pt x="955395" y="979335"/>
                  </a:lnTo>
                  <a:lnTo>
                    <a:pt x="953808" y="980960"/>
                  </a:lnTo>
                  <a:lnTo>
                    <a:pt x="952220" y="982548"/>
                  </a:lnTo>
                  <a:lnTo>
                    <a:pt x="952220" y="990536"/>
                  </a:lnTo>
                  <a:lnTo>
                    <a:pt x="953808" y="990536"/>
                  </a:lnTo>
                  <a:lnTo>
                    <a:pt x="953808" y="992136"/>
                  </a:lnTo>
                  <a:lnTo>
                    <a:pt x="955395" y="992136"/>
                  </a:lnTo>
                  <a:lnTo>
                    <a:pt x="955395" y="993724"/>
                  </a:lnTo>
                  <a:lnTo>
                    <a:pt x="960208" y="993724"/>
                  </a:lnTo>
                  <a:lnTo>
                    <a:pt x="961796" y="992136"/>
                  </a:lnTo>
                  <a:lnTo>
                    <a:pt x="963396" y="992136"/>
                  </a:lnTo>
                  <a:lnTo>
                    <a:pt x="963396" y="990536"/>
                  </a:lnTo>
                  <a:lnTo>
                    <a:pt x="964984" y="990536"/>
                  </a:lnTo>
                  <a:lnTo>
                    <a:pt x="964984" y="980960"/>
                  </a:lnTo>
                  <a:close/>
                </a:path>
                <a:path w="1621789" h="2526029">
                  <a:moveTo>
                    <a:pt x="964984" y="442531"/>
                  </a:moveTo>
                  <a:lnTo>
                    <a:pt x="963396" y="442531"/>
                  </a:lnTo>
                  <a:lnTo>
                    <a:pt x="961796" y="440931"/>
                  </a:lnTo>
                  <a:lnTo>
                    <a:pt x="960208" y="440931"/>
                  </a:lnTo>
                  <a:lnTo>
                    <a:pt x="960208" y="439343"/>
                  </a:lnTo>
                  <a:lnTo>
                    <a:pt x="956995" y="439343"/>
                  </a:lnTo>
                  <a:lnTo>
                    <a:pt x="956995" y="440931"/>
                  </a:lnTo>
                  <a:lnTo>
                    <a:pt x="955395" y="440931"/>
                  </a:lnTo>
                  <a:lnTo>
                    <a:pt x="953808" y="442531"/>
                  </a:lnTo>
                  <a:lnTo>
                    <a:pt x="952220" y="442531"/>
                  </a:lnTo>
                  <a:lnTo>
                    <a:pt x="952220" y="452120"/>
                  </a:lnTo>
                  <a:lnTo>
                    <a:pt x="953808" y="452120"/>
                  </a:lnTo>
                  <a:lnTo>
                    <a:pt x="953808" y="453720"/>
                  </a:lnTo>
                  <a:lnTo>
                    <a:pt x="955395" y="453720"/>
                  </a:lnTo>
                  <a:lnTo>
                    <a:pt x="955395" y="455320"/>
                  </a:lnTo>
                  <a:lnTo>
                    <a:pt x="961796" y="455320"/>
                  </a:lnTo>
                  <a:lnTo>
                    <a:pt x="961796" y="453720"/>
                  </a:lnTo>
                  <a:lnTo>
                    <a:pt x="964984" y="453720"/>
                  </a:lnTo>
                  <a:lnTo>
                    <a:pt x="964984" y="442531"/>
                  </a:lnTo>
                  <a:close/>
                </a:path>
                <a:path w="1621789" h="2526029">
                  <a:moveTo>
                    <a:pt x="1067231" y="421767"/>
                  </a:moveTo>
                  <a:lnTo>
                    <a:pt x="976185" y="418566"/>
                  </a:lnTo>
                  <a:lnTo>
                    <a:pt x="976185" y="421767"/>
                  </a:lnTo>
                  <a:lnTo>
                    <a:pt x="1012913" y="423710"/>
                  </a:lnTo>
                  <a:lnTo>
                    <a:pt x="1012913" y="434555"/>
                  </a:lnTo>
                  <a:lnTo>
                    <a:pt x="1064018" y="436143"/>
                  </a:lnTo>
                  <a:lnTo>
                    <a:pt x="1064018" y="426402"/>
                  </a:lnTo>
                  <a:lnTo>
                    <a:pt x="1067231" y="426567"/>
                  </a:lnTo>
                  <a:lnTo>
                    <a:pt x="1067231" y="421767"/>
                  </a:lnTo>
                  <a:close/>
                </a:path>
                <a:path w="1621789" h="2526029">
                  <a:moveTo>
                    <a:pt x="1067231" y="337096"/>
                  </a:moveTo>
                  <a:lnTo>
                    <a:pt x="976185" y="332295"/>
                  </a:lnTo>
                  <a:lnTo>
                    <a:pt x="976185" y="335495"/>
                  </a:lnTo>
                  <a:lnTo>
                    <a:pt x="1067231" y="340296"/>
                  </a:lnTo>
                  <a:lnTo>
                    <a:pt x="1067231" y="337096"/>
                  </a:lnTo>
                  <a:close/>
                </a:path>
                <a:path w="1621789" h="2526029">
                  <a:moveTo>
                    <a:pt x="1118349" y="2059355"/>
                  </a:moveTo>
                  <a:lnTo>
                    <a:pt x="1116787" y="2057742"/>
                  </a:lnTo>
                  <a:lnTo>
                    <a:pt x="1116787" y="2056168"/>
                  </a:lnTo>
                  <a:lnTo>
                    <a:pt x="1110399" y="2056168"/>
                  </a:lnTo>
                  <a:lnTo>
                    <a:pt x="1108773" y="2057742"/>
                  </a:lnTo>
                  <a:lnTo>
                    <a:pt x="1105611" y="2060968"/>
                  </a:lnTo>
                  <a:lnTo>
                    <a:pt x="1105611" y="2070531"/>
                  </a:lnTo>
                  <a:lnTo>
                    <a:pt x="1107186" y="2070531"/>
                  </a:lnTo>
                  <a:lnTo>
                    <a:pt x="1108773" y="2072132"/>
                  </a:lnTo>
                  <a:lnTo>
                    <a:pt x="1111973" y="2072132"/>
                  </a:lnTo>
                  <a:lnTo>
                    <a:pt x="1113561" y="2070531"/>
                  </a:lnTo>
                  <a:lnTo>
                    <a:pt x="1115199" y="2070531"/>
                  </a:lnTo>
                  <a:lnTo>
                    <a:pt x="1116787" y="2068969"/>
                  </a:lnTo>
                  <a:lnTo>
                    <a:pt x="1116787" y="2067356"/>
                  </a:lnTo>
                  <a:lnTo>
                    <a:pt x="1118349" y="2065769"/>
                  </a:lnTo>
                  <a:lnTo>
                    <a:pt x="1118349" y="2059355"/>
                  </a:lnTo>
                  <a:close/>
                </a:path>
                <a:path w="1621789" h="2526029">
                  <a:moveTo>
                    <a:pt x="1118349" y="316306"/>
                  </a:moveTo>
                  <a:lnTo>
                    <a:pt x="1116787" y="316306"/>
                  </a:lnTo>
                  <a:lnTo>
                    <a:pt x="1116787" y="313118"/>
                  </a:lnTo>
                  <a:lnTo>
                    <a:pt x="1115199" y="313118"/>
                  </a:lnTo>
                  <a:lnTo>
                    <a:pt x="1115199" y="311543"/>
                  </a:lnTo>
                  <a:lnTo>
                    <a:pt x="1113561" y="311543"/>
                  </a:lnTo>
                  <a:lnTo>
                    <a:pt x="1111973" y="309943"/>
                  </a:lnTo>
                  <a:lnTo>
                    <a:pt x="1108773" y="309943"/>
                  </a:lnTo>
                  <a:lnTo>
                    <a:pt x="1108773" y="311543"/>
                  </a:lnTo>
                  <a:lnTo>
                    <a:pt x="1107186" y="311543"/>
                  </a:lnTo>
                  <a:lnTo>
                    <a:pt x="1105611" y="313118"/>
                  </a:lnTo>
                  <a:lnTo>
                    <a:pt x="1105611" y="314718"/>
                  </a:lnTo>
                  <a:lnTo>
                    <a:pt x="1104023" y="316306"/>
                  </a:lnTo>
                  <a:lnTo>
                    <a:pt x="1104023" y="317919"/>
                  </a:lnTo>
                  <a:lnTo>
                    <a:pt x="1105611" y="319506"/>
                  </a:lnTo>
                  <a:lnTo>
                    <a:pt x="1105611" y="322707"/>
                  </a:lnTo>
                  <a:lnTo>
                    <a:pt x="1108773" y="325907"/>
                  </a:lnTo>
                  <a:lnTo>
                    <a:pt x="1113561" y="325907"/>
                  </a:lnTo>
                  <a:lnTo>
                    <a:pt x="1113561" y="324307"/>
                  </a:lnTo>
                  <a:lnTo>
                    <a:pt x="1115199" y="324307"/>
                  </a:lnTo>
                  <a:lnTo>
                    <a:pt x="1116787" y="322707"/>
                  </a:lnTo>
                  <a:lnTo>
                    <a:pt x="1116787" y="319506"/>
                  </a:lnTo>
                  <a:lnTo>
                    <a:pt x="1118349" y="319506"/>
                  </a:lnTo>
                  <a:lnTo>
                    <a:pt x="1118349" y="316306"/>
                  </a:lnTo>
                  <a:close/>
                </a:path>
                <a:path w="1621789" h="2526029">
                  <a:moveTo>
                    <a:pt x="1493812" y="333895"/>
                  </a:moveTo>
                  <a:lnTo>
                    <a:pt x="1492250" y="333895"/>
                  </a:lnTo>
                  <a:lnTo>
                    <a:pt x="1492250" y="332295"/>
                  </a:lnTo>
                  <a:lnTo>
                    <a:pt x="1490624" y="330695"/>
                  </a:lnTo>
                  <a:lnTo>
                    <a:pt x="1485823" y="330695"/>
                  </a:lnTo>
                  <a:lnTo>
                    <a:pt x="1485823" y="332295"/>
                  </a:lnTo>
                  <a:lnTo>
                    <a:pt x="1484223" y="332295"/>
                  </a:lnTo>
                  <a:lnTo>
                    <a:pt x="1484223" y="333895"/>
                  </a:lnTo>
                  <a:lnTo>
                    <a:pt x="1482610" y="335495"/>
                  </a:lnTo>
                  <a:lnTo>
                    <a:pt x="1482610" y="340296"/>
                  </a:lnTo>
                  <a:lnTo>
                    <a:pt x="1484223" y="340296"/>
                  </a:lnTo>
                  <a:lnTo>
                    <a:pt x="1484223" y="341884"/>
                  </a:lnTo>
                  <a:lnTo>
                    <a:pt x="1487411" y="345084"/>
                  </a:lnTo>
                  <a:lnTo>
                    <a:pt x="1490624" y="345084"/>
                  </a:lnTo>
                  <a:lnTo>
                    <a:pt x="1490624" y="343484"/>
                  </a:lnTo>
                  <a:lnTo>
                    <a:pt x="1492250" y="343484"/>
                  </a:lnTo>
                  <a:lnTo>
                    <a:pt x="1492250" y="341884"/>
                  </a:lnTo>
                  <a:lnTo>
                    <a:pt x="1493812" y="341884"/>
                  </a:lnTo>
                  <a:lnTo>
                    <a:pt x="1493812" y="333895"/>
                  </a:lnTo>
                  <a:close/>
                </a:path>
                <a:path w="1621789" h="2526029">
                  <a:moveTo>
                    <a:pt x="1621637" y="1805355"/>
                  </a:moveTo>
                  <a:lnTo>
                    <a:pt x="1620062" y="1805355"/>
                  </a:lnTo>
                  <a:lnTo>
                    <a:pt x="1620062" y="1803742"/>
                  </a:lnTo>
                  <a:lnTo>
                    <a:pt x="1615224" y="1803742"/>
                  </a:lnTo>
                  <a:lnTo>
                    <a:pt x="1613623" y="1805355"/>
                  </a:lnTo>
                  <a:lnTo>
                    <a:pt x="1613623" y="1806956"/>
                  </a:lnTo>
                  <a:lnTo>
                    <a:pt x="1612023" y="1806956"/>
                  </a:lnTo>
                  <a:lnTo>
                    <a:pt x="1612023" y="1816531"/>
                  </a:lnTo>
                  <a:lnTo>
                    <a:pt x="1613623" y="1816531"/>
                  </a:lnTo>
                  <a:lnTo>
                    <a:pt x="1613623" y="1818132"/>
                  </a:lnTo>
                  <a:lnTo>
                    <a:pt x="1616849" y="1818132"/>
                  </a:lnTo>
                  <a:lnTo>
                    <a:pt x="1618437" y="1816531"/>
                  </a:lnTo>
                  <a:lnTo>
                    <a:pt x="1620062" y="1814931"/>
                  </a:lnTo>
                  <a:lnTo>
                    <a:pt x="1620062" y="1813331"/>
                  </a:lnTo>
                  <a:lnTo>
                    <a:pt x="1621637" y="1813331"/>
                  </a:lnTo>
                  <a:lnTo>
                    <a:pt x="1621637" y="1805355"/>
                  </a:lnTo>
                  <a:close/>
                </a:path>
                <a:path w="1621789" h="2526029">
                  <a:moveTo>
                    <a:pt x="1621637" y="1364386"/>
                  </a:moveTo>
                  <a:lnTo>
                    <a:pt x="1620062" y="1364386"/>
                  </a:lnTo>
                  <a:lnTo>
                    <a:pt x="1620062" y="1362798"/>
                  </a:lnTo>
                  <a:lnTo>
                    <a:pt x="1618437" y="1362798"/>
                  </a:lnTo>
                  <a:lnTo>
                    <a:pt x="1618437" y="1361186"/>
                  </a:lnTo>
                  <a:lnTo>
                    <a:pt x="1616849" y="1361186"/>
                  </a:lnTo>
                  <a:lnTo>
                    <a:pt x="1615224" y="1362798"/>
                  </a:lnTo>
                  <a:lnTo>
                    <a:pt x="1613623" y="1362798"/>
                  </a:lnTo>
                  <a:lnTo>
                    <a:pt x="1613623" y="1364386"/>
                  </a:lnTo>
                  <a:lnTo>
                    <a:pt x="1612023" y="1365986"/>
                  </a:lnTo>
                  <a:lnTo>
                    <a:pt x="1612023" y="1373962"/>
                  </a:lnTo>
                  <a:lnTo>
                    <a:pt x="1613623" y="1373962"/>
                  </a:lnTo>
                  <a:lnTo>
                    <a:pt x="1613623" y="1375575"/>
                  </a:lnTo>
                  <a:lnTo>
                    <a:pt x="1618437" y="1375575"/>
                  </a:lnTo>
                  <a:lnTo>
                    <a:pt x="1618437" y="1373962"/>
                  </a:lnTo>
                  <a:lnTo>
                    <a:pt x="1620062" y="1373962"/>
                  </a:lnTo>
                  <a:lnTo>
                    <a:pt x="1620062" y="1372374"/>
                  </a:lnTo>
                  <a:lnTo>
                    <a:pt x="1621637" y="1372374"/>
                  </a:lnTo>
                  <a:lnTo>
                    <a:pt x="1621637" y="1364386"/>
                  </a:lnTo>
                  <a:close/>
                </a:path>
                <a:path w="1621789" h="2526029">
                  <a:moveTo>
                    <a:pt x="1621637" y="941006"/>
                  </a:moveTo>
                  <a:lnTo>
                    <a:pt x="1620062" y="941006"/>
                  </a:lnTo>
                  <a:lnTo>
                    <a:pt x="1620062" y="939406"/>
                  </a:lnTo>
                  <a:lnTo>
                    <a:pt x="1618437" y="939406"/>
                  </a:lnTo>
                  <a:lnTo>
                    <a:pt x="1618437" y="937818"/>
                  </a:lnTo>
                  <a:lnTo>
                    <a:pt x="1615224" y="937818"/>
                  </a:lnTo>
                  <a:lnTo>
                    <a:pt x="1615224" y="939406"/>
                  </a:lnTo>
                  <a:lnTo>
                    <a:pt x="1613623" y="939406"/>
                  </a:lnTo>
                  <a:lnTo>
                    <a:pt x="1613623" y="941006"/>
                  </a:lnTo>
                  <a:lnTo>
                    <a:pt x="1612023" y="941006"/>
                  </a:lnTo>
                  <a:lnTo>
                    <a:pt x="1612023" y="950595"/>
                  </a:lnTo>
                  <a:lnTo>
                    <a:pt x="1613623" y="950595"/>
                  </a:lnTo>
                  <a:lnTo>
                    <a:pt x="1613623" y="952195"/>
                  </a:lnTo>
                  <a:lnTo>
                    <a:pt x="1618437" y="952195"/>
                  </a:lnTo>
                  <a:lnTo>
                    <a:pt x="1620062" y="950595"/>
                  </a:lnTo>
                  <a:lnTo>
                    <a:pt x="1620062" y="948994"/>
                  </a:lnTo>
                  <a:lnTo>
                    <a:pt x="1621637" y="948994"/>
                  </a:lnTo>
                  <a:lnTo>
                    <a:pt x="1621637" y="941006"/>
                  </a:lnTo>
                  <a:close/>
                </a:path>
                <a:path w="1621789" h="2526029">
                  <a:moveTo>
                    <a:pt x="1621637" y="463308"/>
                  </a:moveTo>
                  <a:lnTo>
                    <a:pt x="1620062" y="463308"/>
                  </a:lnTo>
                  <a:lnTo>
                    <a:pt x="1620062" y="461721"/>
                  </a:lnTo>
                  <a:lnTo>
                    <a:pt x="1618437" y="461721"/>
                  </a:lnTo>
                  <a:lnTo>
                    <a:pt x="1618437" y="460108"/>
                  </a:lnTo>
                  <a:lnTo>
                    <a:pt x="1613623" y="460108"/>
                  </a:lnTo>
                  <a:lnTo>
                    <a:pt x="1613623" y="461721"/>
                  </a:lnTo>
                  <a:lnTo>
                    <a:pt x="1612023" y="463308"/>
                  </a:lnTo>
                  <a:lnTo>
                    <a:pt x="1612023" y="471297"/>
                  </a:lnTo>
                  <a:lnTo>
                    <a:pt x="1613623" y="471297"/>
                  </a:lnTo>
                  <a:lnTo>
                    <a:pt x="1613623" y="472884"/>
                  </a:lnTo>
                  <a:lnTo>
                    <a:pt x="1615224" y="472884"/>
                  </a:lnTo>
                  <a:lnTo>
                    <a:pt x="1615224" y="474484"/>
                  </a:lnTo>
                  <a:lnTo>
                    <a:pt x="1618437" y="474484"/>
                  </a:lnTo>
                  <a:lnTo>
                    <a:pt x="1618437" y="472884"/>
                  </a:lnTo>
                  <a:lnTo>
                    <a:pt x="1620062" y="472884"/>
                  </a:lnTo>
                  <a:lnTo>
                    <a:pt x="1620062" y="471297"/>
                  </a:lnTo>
                  <a:lnTo>
                    <a:pt x="1621637" y="471297"/>
                  </a:lnTo>
                  <a:lnTo>
                    <a:pt x="1621637" y="463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615675" y="8219351"/>
              <a:ext cx="104139" cy="139065"/>
            </a:xfrm>
            <a:custGeom>
              <a:avLst/>
              <a:gdLst/>
              <a:ahLst/>
              <a:cxnLst/>
              <a:rect l="l" t="t" r="r" b="b"/>
              <a:pathLst>
                <a:path w="104139" h="139065">
                  <a:moveTo>
                    <a:pt x="103886" y="123037"/>
                  </a:moveTo>
                  <a:lnTo>
                    <a:pt x="103886" y="4813"/>
                  </a:lnTo>
                  <a:lnTo>
                    <a:pt x="9613" y="20777"/>
                  </a:lnTo>
                  <a:lnTo>
                    <a:pt x="9613" y="139014"/>
                  </a:lnTo>
                  <a:lnTo>
                    <a:pt x="103886" y="123037"/>
                  </a:lnTo>
                  <a:close/>
                </a:path>
                <a:path w="104139" h="139065">
                  <a:moveTo>
                    <a:pt x="103886" y="4813"/>
                  </a:moveTo>
                  <a:lnTo>
                    <a:pt x="94259" y="0"/>
                  </a:lnTo>
                  <a:lnTo>
                    <a:pt x="0" y="14401"/>
                  </a:lnTo>
                  <a:lnTo>
                    <a:pt x="0" y="134239"/>
                  </a:lnTo>
                  <a:lnTo>
                    <a:pt x="9613" y="139014"/>
                  </a:lnTo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4642853" y="8241728"/>
              <a:ext cx="73660" cy="100965"/>
            </a:xfrm>
            <a:custGeom>
              <a:avLst/>
              <a:gdLst/>
              <a:ahLst/>
              <a:cxnLst/>
              <a:rect l="l" t="t" r="r" b="b"/>
              <a:pathLst>
                <a:path w="73660" h="100965">
                  <a:moveTo>
                    <a:pt x="54330" y="0"/>
                  </a:moveTo>
                  <a:lnTo>
                    <a:pt x="4800" y="8000"/>
                  </a:lnTo>
                  <a:lnTo>
                    <a:pt x="4800" y="12776"/>
                  </a:lnTo>
                  <a:lnTo>
                    <a:pt x="0" y="14376"/>
                  </a:lnTo>
                  <a:lnTo>
                    <a:pt x="0" y="92659"/>
                  </a:lnTo>
                  <a:lnTo>
                    <a:pt x="6388" y="92659"/>
                  </a:lnTo>
                  <a:lnTo>
                    <a:pt x="6388" y="99059"/>
                  </a:lnTo>
                  <a:lnTo>
                    <a:pt x="14376" y="95834"/>
                  </a:lnTo>
                  <a:lnTo>
                    <a:pt x="20751" y="100660"/>
                  </a:lnTo>
                  <a:lnTo>
                    <a:pt x="71894" y="89471"/>
                  </a:lnTo>
                  <a:lnTo>
                    <a:pt x="73507" y="76695"/>
                  </a:lnTo>
                  <a:lnTo>
                    <a:pt x="59093" y="60705"/>
                  </a:lnTo>
                  <a:lnTo>
                    <a:pt x="59093" y="4787"/>
                  </a:lnTo>
                  <a:lnTo>
                    <a:pt x="54330" y="4787"/>
                  </a:lnTo>
                  <a:lnTo>
                    <a:pt x="543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642853" y="8292871"/>
              <a:ext cx="73660" cy="49530"/>
            </a:xfrm>
            <a:custGeom>
              <a:avLst/>
              <a:gdLst/>
              <a:ahLst/>
              <a:cxnLst/>
              <a:rect l="l" t="t" r="r" b="b"/>
              <a:pathLst>
                <a:path w="73660" h="49529">
                  <a:moveTo>
                    <a:pt x="1587" y="7962"/>
                  </a:moveTo>
                  <a:lnTo>
                    <a:pt x="49555" y="0"/>
                  </a:lnTo>
                </a:path>
                <a:path w="73660" h="49529">
                  <a:moveTo>
                    <a:pt x="73507" y="25552"/>
                  </a:moveTo>
                  <a:lnTo>
                    <a:pt x="23964" y="35128"/>
                  </a:lnTo>
                  <a:lnTo>
                    <a:pt x="20751" y="49517"/>
                  </a:lnTo>
                  <a:lnTo>
                    <a:pt x="23964" y="35128"/>
                  </a:lnTo>
                  <a:lnTo>
                    <a:pt x="0" y="14363"/>
                  </a:lnTo>
                </a:path>
              </a:pathLst>
            </a:custGeom>
            <a:ln w="6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7" name="object 38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917694" y="8126742"/>
              <a:ext cx="67005" cy="86182"/>
            </a:xfrm>
            <a:prstGeom prst="rect">
              <a:avLst/>
            </a:prstGeom>
          </p:spPr>
        </p:pic>
        <p:sp>
          <p:nvSpPr>
            <p:cNvPr id="388" name="object 388"/>
            <p:cNvSpPr/>
            <p:nvPr/>
          </p:nvSpPr>
          <p:spPr>
            <a:xfrm>
              <a:off x="3858412" y="6533845"/>
              <a:ext cx="767080" cy="2646045"/>
            </a:xfrm>
            <a:custGeom>
              <a:avLst/>
              <a:gdLst/>
              <a:ahLst/>
              <a:cxnLst/>
              <a:rect l="l" t="t" r="r" b="b"/>
              <a:pathLst>
                <a:path w="767079" h="2646045">
                  <a:moveTo>
                    <a:pt x="757262" y="1699907"/>
                  </a:moveTo>
                  <a:lnTo>
                    <a:pt x="766876" y="1706283"/>
                  </a:lnTo>
                </a:path>
                <a:path w="767079" h="2646045">
                  <a:moveTo>
                    <a:pt x="301955" y="2645727"/>
                  </a:moveTo>
                  <a:lnTo>
                    <a:pt x="0" y="2340571"/>
                  </a:lnTo>
                  <a:lnTo>
                    <a:pt x="0" y="180517"/>
                  </a:lnTo>
                  <a:lnTo>
                    <a:pt x="301955" y="0"/>
                  </a:lnTo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4189501" y="6245453"/>
              <a:ext cx="1322070" cy="387350"/>
            </a:xfrm>
            <a:custGeom>
              <a:avLst/>
              <a:gdLst/>
              <a:ahLst/>
              <a:cxnLst/>
              <a:rect l="l" t="t" r="r" b="b"/>
              <a:pathLst>
                <a:path w="1322070" h="387350">
                  <a:moveTo>
                    <a:pt x="882345" y="218160"/>
                  </a:moveTo>
                  <a:lnTo>
                    <a:pt x="881583" y="297357"/>
                  </a:lnTo>
                </a:path>
                <a:path w="1322070" h="387350">
                  <a:moveTo>
                    <a:pt x="1025778" y="333209"/>
                  </a:moveTo>
                  <a:lnTo>
                    <a:pt x="1025778" y="387007"/>
                  </a:lnTo>
                </a:path>
                <a:path w="1322070" h="387350">
                  <a:moveTo>
                    <a:pt x="1028026" y="144183"/>
                  </a:moveTo>
                  <a:lnTo>
                    <a:pt x="1027290" y="222643"/>
                  </a:lnTo>
                </a:path>
                <a:path w="1322070" h="387350">
                  <a:moveTo>
                    <a:pt x="749" y="109080"/>
                  </a:moveTo>
                  <a:lnTo>
                    <a:pt x="0" y="203962"/>
                  </a:lnTo>
                </a:path>
                <a:path w="1322070" h="387350">
                  <a:moveTo>
                    <a:pt x="159892" y="54546"/>
                  </a:moveTo>
                  <a:lnTo>
                    <a:pt x="159143" y="117297"/>
                  </a:lnTo>
                </a:path>
                <a:path w="1322070" h="387350">
                  <a:moveTo>
                    <a:pt x="304088" y="163614"/>
                  </a:moveTo>
                  <a:lnTo>
                    <a:pt x="303326" y="239826"/>
                  </a:lnTo>
                </a:path>
                <a:path w="1322070" h="387350">
                  <a:moveTo>
                    <a:pt x="455726" y="268960"/>
                  </a:moveTo>
                  <a:lnTo>
                    <a:pt x="454990" y="334708"/>
                  </a:lnTo>
                </a:path>
                <a:path w="1322070" h="387350">
                  <a:moveTo>
                    <a:pt x="457238" y="75463"/>
                  </a:moveTo>
                  <a:lnTo>
                    <a:pt x="456501" y="155409"/>
                  </a:lnTo>
                </a:path>
                <a:path w="1322070" h="387350">
                  <a:moveTo>
                    <a:pt x="1178191" y="67983"/>
                  </a:moveTo>
                  <a:lnTo>
                    <a:pt x="1177455" y="145694"/>
                  </a:lnTo>
                </a:path>
                <a:path w="1322070" h="387350">
                  <a:moveTo>
                    <a:pt x="1321650" y="0"/>
                  </a:moveTo>
                  <a:lnTo>
                    <a:pt x="1320888" y="7621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4560836" y="6225285"/>
              <a:ext cx="31750" cy="346075"/>
            </a:xfrm>
            <a:custGeom>
              <a:avLst/>
              <a:gdLst/>
              <a:ahLst/>
              <a:cxnLst/>
              <a:rect l="l" t="t" r="r" b="b"/>
              <a:pathLst>
                <a:path w="31750" h="346075">
                  <a:moveTo>
                    <a:pt x="0" y="0"/>
                  </a:moveTo>
                  <a:lnTo>
                    <a:pt x="2222" y="342925"/>
                  </a:lnTo>
                  <a:lnTo>
                    <a:pt x="31356" y="345909"/>
                  </a:lnTo>
                  <a:lnTo>
                    <a:pt x="27622" y="14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4560836" y="6225285"/>
              <a:ext cx="31750" cy="346075"/>
            </a:xfrm>
            <a:custGeom>
              <a:avLst/>
              <a:gdLst/>
              <a:ahLst/>
              <a:cxnLst/>
              <a:rect l="l" t="t" r="r" b="b"/>
              <a:pathLst>
                <a:path w="31750" h="346075">
                  <a:moveTo>
                    <a:pt x="0" y="0"/>
                  </a:moveTo>
                  <a:lnTo>
                    <a:pt x="2222" y="342925"/>
                  </a:lnTo>
                  <a:lnTo>
                    <a:pt x="31356" y="345909"/>
                  </a:lnTo>
                  <a:lnTo>
                    <a:pt x="27622" y="1498"/>
                  </a:lnTo>
                  <a:lnTo>
                    <a:pt x="0" y="0"/>
                  </a:lnTo>
                  <a:close/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4673625" y="6242469"/>
              <a:ext cx="33020" cy="340360"/>
            </a:xfrm>
            <a:custGeom>
              <a:avLst/>
              <a:gdLst/>
              <a:ahLst/>
              <a:cxnLst/>
              <a:rect l="l" t="t" r="r" b="b"/>
              <a:pathLst>
                <a:path w="33020" h="340359">
                  <a:moveTo>
                    <a:pt x="0" y="0"/>
                  </a:moveTo>
                  <a:lnTo>
                    <a:pt x="3733" y="336194"/>
                  </a:lnTo>
                  <a:lnTo>
                    <a:pt x="32867" y="339940"/>
                  </a:lnTo>
                  <a:lnTo>
                    <a:pt x="28409" y="44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4673625" y="6242469"/>
              <a:ext cx="33020" cy="340360"/>
            </a:xfrm>
            <a:custGeom>
              <a:avLst/>
              <a:gdLst/>
              <a:ahLst/>
              <a:cxnLst/>
              <a:rect l="l" t="t" r="r" b="b"/>
              <a:pathLst>
                <a:path w="33020" h="340359">
                  <a:moveTo>
                    <a:pt x="0" y="0"/>
                  </a:moveTo>
                  <a:lnTo>
                    <a:pt x="3733" y="336194"/>
                  </a:lnTo>
                  <a:lnTo>
                    <a:pt x="32867" y="339940"/>
                  </a:lnTo>
                  <a:lnTo>
                    <a:pt x="28409" y="4483"/>
                  </a:lnTo>
                  <a:lnTo>
                    <a:pt x="0" y="0"/>
                  </a:lnTo>
                  <a:close/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4592193" y="6571195"/>
              <a:ext cx="85725" cy="7620"/>
            </a:xfrm>
            <a:custGeom>
              <a:avLst/>
              <a:gdLst/>
              <a:ahLst/>
              <a:cxnLst/>
              <a:rect l="l" t="t" r="r" b="b"/>
              <a:pathLst>
                <a:path w="85725" h="7620">
                  <a:moveTo>
                    <a:pt x="0" y="0"/>
                  </a:moveTo>
                  <a:lnTo>
                    <a:pt x="85166" y="746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4592193" y="6571195"/>
              <a:ext cx="85725" cy="7620"/>
            </a:xfrm>
            <a:custGeom>
              <a:avLst/>
              <a:gdLst/>
              <a:ahLst/>
              <a:cxnLst/>
              <a:rect l="l" t="t" r="r" b="b"/>
              <a:pathLst>
                <a:path w="85725" h="7620">
                  <a:moveTo>
                    <a:pt x="-2286" y="3733"/>
                  </a:moveTo>
                  <a:lnTo>
                    <a:pt x="87452" y="3733"/>
                  </a:lnTo>
                </a:path>
              </a:pathLst>
            </a:custGeom>
            <a:ln w="120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4588459" y="6226784"/>
              <a:ext cx="88900" cy="352425"/>
            </a:xfrm>
            <a:custGeom>
              <a:avLst/>
              <a:gdLst/>
              <a:ahLst/>
              <a:cxnLst/>
              <a:rect l="l" t="t" r="r" b="b"/>
              <a:pathLst>
                <a:path w="88900" h="352425">
                  <a:moveTo>
                    <a:pt x="0" y="0"/>
                  </a:moveTo>
                  <a:lnTo>
                    <a:pt x="3733" y="344411"/>
                  </a:lnTo>
                  <a:lnTo>
                    <a:pt x="88900" y="351878"/>
                  </a:lnTo>
                  <a:lnTo>
                    <a:pt x="85166" y="15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4588459" y="6226784"/>
              <a:ext cx="88900" cy="352425"/>
            </a:xfrm>
            <a:custGeom>
              <a:avLst/>
              <a:gdLst/>
              <a:ahLst/>
              <a:cxnLst/>
              <a:rect l="l" t="t" r="r" b="b"/>
              <a:pathLst>
                <a:path w="88900" h="352425">
                  <a:moveTo>
                    <a:pt x="85166" y="15684"/>
                  </a:moveTo>
                  <a:lnTo>
                    <a:pt x="0" y="0"/>
                  </a:lnTo>
                  <a:lnTo>
                    <a:pt x="3733" y="344411"/>
                  </a:lnTo>
                  <a:lnTo>
                    <a:pt x="88900" y="351878"/>
                  </a:lnTo>
                  <a:lnTo>
                    <a:pt x="85166" y="15684"/>
                  </a:lnTo>
                  <a:close/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4439043" y="6386664"/>
              <a:ext cx="31750" cy="171450"/>
            </a:xfrm>
            <a:custGeom>
              <a:avLst/>
              <a:gdLst/>
              <a:ahLst/>
              <a:cxnLst/>
              <a:rect l="l" t="t" r="r" b="b"/>
              <a:pathLst>
                <a:path w="31750" h="171450">
                  <a:moveTo>
                    <a:pt x="2235" y="0"/>
                  </a:moveTo>
                  <a:lnTo>
                    <a:pt x="0" y="169595"/>
                  </a:lnTo>
                  <a:lnTo>
                    <a:pt x="31368" y="171094"/>
                  </a:lnTo>
                  <a:lnTo>
                    <a:pt x="29883" y="6718"/>
                  </a:lnTo>
                  <a:lnTo>
                    <a:pt x="2235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4439043" y="6386664"/>
              <a:ext cx="31750" cy="171450"/>
            </a:xfrm>
            <a:custGeom>
              <a:avLst/>
              <a:gdLst/>
              <a:ahLst/>
              <a:cxnLst/>
              <a:rect l="l" t="t" r="r" b="b"/>
              <a:pathLst>
                <a:path w="31750" h="171450">
                  <a:moveTo>
                    <a:pt x="29883" y="6718"/>
                  </a:moveTo>
                  <a:lnTo>
                    <a:pt x="31368" y="171094"/>
                  </a:lnTo>
                  <a:lnTo>
                    <a:pt x="0" y="169595"/>
                  </a:lnTo>
                  <a:lnTo>
                    <a:pt x="2235" y="0"/>
                  </a:lnTo>
                  <a:lnTo>
                    <a:pt x="29883" y="6718"/>
                  </a:lnTo>
                  <a:close/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4468926" y="6225285"/>
              <a:ext cx="94615" cy="343535"/>
            </a:xfrm>
            <a:custGeom>
              <a:avLst/>
              <a:gdLst/>
              <a:ahLst/>
              <a:cxnLst/>
              <a:rect l="l" t="t" r="r" b="b"/>
              <a:pathLst>
                <a:path w="94614" h="343534">
                  <a:moveTo>
                    <a:pt x="91909" y="0"/>
                  </a:moveTo>
                  <a:lnTo>
                    <a:pt x="0" y="168097"/>
                  </a:lnTo>
                  <a:lnTo>
                    <a:pt x="1485" y="332473"/>
                  </a:lnTo>
                  <a:lnTo>
                    <a:pt x="94132" y="342925"/>
                  </a:lnTo>
                  <a:lnTo>
                    <a:pt x="91909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4468926" y="6225285"/>
              <a:ext cx="94615" cy="343535"/>
            </a:xfrm>
            <a:custGeom>
              <a:avLst/>
              <a:gdLst/>
              <a:ahLst/>
              <a:cxnLst/>
              <a:rect l="l" t="t" r="r" b="b"/>
              <a:pathLst>
                <a:path w="94614" h="343534">
                  <a:moveTo>
                    <a:pt x="1485" y="332473"/>
                  </a:moveTo>
                  <a:lnTo>
                    <a:pt x="94132" y="342925"/>
                  </a:lnTo>
                  <a:lnTo>
                    <a:pt x="91909" y="0"/>
                  </a:lnTo>
                  <a:lnTo>
                    <a:pt x="0" y="168097"/>
                  </a:lnTo>
                  <a:lnTo>
                    <a:pt x="1485" y="332473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4226864" y="6233502"/>
              <a:ext cx="334010" cy="188595"/>
            </a:xfrm>
            <a:custGeom>
              <a:avLst/>
              <a:gdLst/>
              <a:ahLst/>
              <a:cxnLst/>
              <a:rect l="l" t="t" r="r" b="b"/>
              <a:pathLst>
                <a:path w="334010" h="188595">
                  <a:moveTo>
                    <a:pt x="333971" y="0"/>
                  </a:moveTo>
                  <a:lnTo>
                    <a:pt x="736" y="56032"/>
                  </a:lnTo>
                  <a:lnTo>
                    <a:pt x="0" y="188264"/>
                  </a:lnTo>
                  <a:lnTo>
                    <a:pt x="214414" y="153162"/>
                  </a:lnTo>
                  <a:lnTo>
                    <a:pt x="242062" y="159880"/>
                  </a:lnTo>
                  <a:lnTo>
                    <a:pt x="33397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4226864" y="6233502"/>
              <a:ext cx="334010" cy="188595"/>
            </a:xfrm>
            <a:custGeom>
              <a:avLst/>
              <a:gdLst/>
              <a:ahLst/>
              <a:cxnLst/>
              <a:rect l="l" t="t" r="r" b="b"/>
              <a:pathLst>
                <a:path w="334010" h="188595">
                  <a:moveTo>
                    <a:pt x="0" y="188264"/>
                  </a:moveTo>
                  <a:lnTo>
                    <a:pt x="214414" y="153162"/>
                  </a:lnTo>
                  <a:lnTo>
                    <a:pt x="242062" y="159880"/>
                  </a:lnTo>
                  <a:lnTo>
                    <a:pt x="333971" y="0"/>
                  </a:lnTo>
                  <a:lnTo>
                    <a:pt x="736" y="56032"/>
                  </a:lnTo>
                  <a:lnTo>
                    <a:pt x="0" y="188264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4210431" y="6225285"/>
              <a:ext cx="350520" cy="64769"/>
            </a:xfrm>
            <a:custGeom>
              <a:avLst/>
              <a:gdLst/>
              <a:ahLst/>
              <a:cxnLst/>
              <a:rect l="l" t="t" r="r" b="b"/>
              <a:pathLst>
                <a:path w="350520" h="64770">
                  <a:moveTo>
                    <a:pt x="350405" y="0"/>
                  </a:moveTo>
                  <a:lnTo>
                    <a:pt x="0" y="59029"/>
                  </a:lnTo>
                  <a:lnTo>
                    <a:pt x="17170" y="64249"/>
                  </a:lnTo>
                  <a:lnTo>
                    <a:pt x="350405" y="8216"/>
                  </a:lnTo>
                  <a:lnTo>
                    <a:pt x="35040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4210431" y="6225285"/>
              <a:ext cx="350520" cy="64769"/>
            </a:xfrm>
            <a:custGeom>
              <a:avLst/>
              <a:gdLst/>
              <a:ahLst/>
              <a:cxnLst/>
              <a:rect l="l" t="t" r="r" b="b"/>
              <a:pathLst>
                <a:path w="350520" h="64770">
                  <a:moveTo>
                    <a:pt x="0" y="59029"/>
                  </a:moveTo>
                  <a:lnTo>
                    <a:pt x="350405" y="0"/>
                  </a:lnTo>
                  <a:lnTo>
                    <a:pt x="350405" y="8216"/>
                  </a:lnTo>
                  <a:lnTo>
                    <a:pt x="17170" y="64249"/>
                  </a:lnTo>
                  <a:lnTo>
                    <a:pt x="0" y="59029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6" name="object 40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204284" y="6383515"/>
              <a:ext cx="240144" cy="70548"/>
            </a:xfrm>
            <a:prstGeom prst="rect">
              <a:avLst/>
            </a:prstGeom>
          </p:spPr>
        </p:pic>
        <p:sp>
          <p:nvSpPr>
            <p:cNvPr id="407" name="object 407"/>
            <p:cNvSpPr/>
            <p:nvPr/>
          </p:nvSpPr>
          <p:spPr>
            <a:xfrm>
              <a:off x="4175315" y="6220802"/>
              <a:ext cx="265430" cy="269240"/>
            </a:xfrm>
            <a:custGeom>
              <a:avLst/>
              <a:gdLst/>
              <a:ahLst/>
              <a:cxnLst/>
              <a:rect l="l" t="t" r="r" b="b"/>
              <a:pathLst>
                <a:path w="265429" h="269239">
                  <a:moveTo>
                    <a:pt x="749" y="0"/>
                  </a:moveTo>
                  <a:lnTo>
                    <a:pt x="0" y="238328"/>
                  </a:lnTo>
                  <a:lnTo>
                    <a:pt x="264464" y="268960"/>
                  </a:lnTo>
                  <a:lnTo>
                    <a:pt x="265214" y="230111"/>
                  </a:lnTo>
                  <a:lnTo>
                    <a:pt x="32118" y="203962"/>
                  </a:lnTo>
                  <a:lnTo>
                    <a:pt x="51549" y="200964"/>
                  </a:lnTo>
                  <a:lnTo>
                    <a:pt x="52285" y="79197"/>
                  </a:lnTo>
                  <a:lnTo>
                    <a:pt x="35115" y="63512"/>
                  </a:lnTo>
                  <a:lnTo>
                    <a:pt x="239814" y="29146"/>
                  </a:lnTo>
                  <a:lnTo>
                    <a:pt x="74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4175315" y="6220802"/>
              <a:ext cx="265430" cy="269240"/>
            </a:xfrm>
            <a:custGeom>
              <a:avLst/>
              <a:gdLst/>
              <a:ahLst/>
              <a:cxnLst/>
              <a:rect l="l" t="t" r="r" b="b"/>
              <a:pathLst>
                <a:path w="265429" h="269239">
                  <a:moveTo>
                    <a:pt x="264464" y="268960"/>
                  </a:moveTo>
                  <a:lnTo>
                    <a:pt x="0" y="238328"/>
                  </a:lnTo>
                  <a:lnTo>
                    <a:pt x="749" y="0"/>
                  </a:lnTo>
                  <a:lnTo>
                    <a:pt x="239814" y="29146"/>
                  </a:lnTo>
                  <a:lnTo>
                    <a:pt x="35115" y="63512"/>
                  </a:lnTo>
                  <a:lnTo>
                    <a:pt x="52285" y="79197"/>
                  </a:lnTo>
                  <a:lnTo>
                    <a:pt x="51549" y="200964"/>
                  </a:lnTo>
                  <a:lnTo>
                    <a:pt x="32118" y="203962"/>
                  </a:lnTo>
                  <a:lnTo>
                    <a:pt x="265214" y="230111"/>
                  </a:lnTo>
                  <a:lnTo>
                    <a:pt x="264464" y="268960"/>
                  </a:lnTo>
                  <a:close/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5051666" y="6308204"/>
              <a:ext cx="31750" cy="313055"/>
            </a:xfrm>
            <a:custGeom>
              <a:avLst/>
              <a:gdLst/>
              <a:ahLst/>
              <a:cxnLst/>
              <a:rect l="l" t="t" r="r" b="b"/>
              <a:pathLst>
                <a:path w="31750" h="313054">
                  <a:moveTo>
                    <a:pt x="0" y="0"/>
                  </a:moveTo>
                  <a:lnTo>
                    <a:pt x="0" y="310807"/>
                  </a:lnTo>
                  <a:lnTo>
                    <a:pt x="31381" y="313042"/>
                  </a:lnTo>
                  <a:lnTo>
                    <a:pt x="31381" y="74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5051666" y="6308204"/>
              <a:ext cx="31750" cy="313055"/>
            </a:xfrm>
            <a:custGeom>
              <a:avLst/>
              <a:gdLst/>
              <a:ahLst/>
              <a:cxnLst/>
              <a:rect l="l" t="t" r="r" b="b"/>
              <a:pathLst>
                <a:path w="31750" h="313054">
                  <a:moveTo>
                    <a:pt x="31381" y="7480"/>
                  </a:moveTo>
                  <a:lnTo>
                    <a:pt x="31381" y="313042"/>
                  </a:lnTo>
                  <a:lnTo>
                    <a:pt x="0" y="310807"/>
                  </a:lnTo>
                  <a:lnTo>
                    <a:pt x="0" y="0"/>
                  </a:lnTo>
                  <a:lnTo>
                    <a:pt x="31381" y="7480"/>
                  </a:lnTo>
                  <a:close/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5173446" y="6443433"/>
              <a:ext cx="31750" cy="188595"/>
            </a:xfrm>
            <a:custGeom>
              <a:avLst/>
              <a:gdLst/>
              <a:ahLst/>
              <a:cxnLst/>
              <a:rect l="l" t="t" r="r" b="b"/>
              <a:pathLst>
                <a:path w="31750" h="188595">
                  <a:moveTo>
                    <a:pt x="0" y="0"/>
                  </a:moveTo>
                  <a:lnTo>
                    <a:pt x="0" y="186029"/>
                  </a:lnTo>
                  <a:lnTo>
                    <a:pt x="31381" y="188290"/>
                  </a:lnTo>
                  <a:lnTo>
                    <a:pt x="31381" y="74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5173446" y="6443433"/>
              <a:ext cx="31750" cy="188595"/>
            </a:xfrm>
            <a:custGeom>
              <a:avLst/>
              <a:gdLst/>
              <a:ahLst/>
              <a:cxnLst/>
              <a:rect l="l" t="t" r="r" b="b"/>
              <a:pathLst>
                <a:path w="31750" h="188595">
                  <a:moveTo>
                    <a:pt x="31381" y="7480"/>
                  </a:moveTo>
                  <a:lnTo>
                    <a:pt x="31381" y="188290"/>
                  </a:lnTo>
                  <a:lnTo>
                    <a:pt x="0" y="186029"/>
                  </a:lnTo>
                  <a:lnTo>
                    <a:pt x="0" y="0"/>
                  </a:lnTo>
                  <a:lnTo>
                    <a:pt x="31381" y="7480"/>
                  </a:lnTo>
                  <a:close/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5051666" y="6167005"/>
              <a:ext cx="966469" cy="149225"/>
            </a:xfrm>
            <a:custGeom>
              <a:avLst/>
              <a:gdLst/>
              <a:ahLst/>
              <a:cxnLst/>
              <a:rect l="l" t="t" r="r" b="b"/>
              <a:pathLst>
                <a:path w="966470" h="149225">
                  <a:moveTo>
                    <a:pt x="934631" y="0"/>
                  </a:moveTo>
                  <a:lnTo>
                    <a:pt x="0" y="141198"/>
                  </a:lnTo>
                  <a:lnTo>
                    <a:pt x="31381" y="148678"/>
                  </a:lnTo>
                  <a:lnTo>
                    <a:pt x="966012" y="6730"/>
                  </a:lnTo>
                  <a:lnTo>
                    <a:pt x="9346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5051666" y="6167005"/>
              <a:ext cx="966469" cy="149225"/>
            </a:xfrm>
            <a:custGeom>
              <a:avLst/>
              <a:gdLst/>
              <a:ahLst/>
              <a:cxnLst/>
              <a:rect l="l" t="t" r="r" b="b"/>
              <a:pathLst>
                <a:path w="966470" h="149225">
                  <a:moveTo>
                    <a:pt x="934631" y="0"/>
                  </a:moveTo>
                  <a:lnTo>
                    <a:pt x="0" y="141198"/>
                  </a:lnTo>
                  <a:lnTo>
                    <a:pt x="31381" y="148678"/>
                  </a:lnTo>
                  <a:lnTo>
                    <a:pt x="966012" y="6730"/>
                  </a:lnTo>
                  <a:lnTo>
                    <a:pt x="93463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5051666" y="6167005"/>
              <a:ext cx="966469" cy="149225"/>
            </a:xfrm>
            <a:custGeom>
              <a:avLst/>
              <a:gdLst/>
              <a:ahLst/>
              <a:cxnLst/>
              <a:rect l="l" t="t" r="r" b="b"/>
              <a:pathLst>
                <a:path w="966470" h="149225">
                  <a:moveTo>
                    <a:pt x="966012" y="6730"/>
                  </a:moveTo>
                  <a:lnTo>
                    <a:pt x="31381" y="148678"/>
                  </a:lnTo>
                  <a:lnTo>
                    <a:pt x="0" y="141198"/>
                  </a:lnTo>
                  <a:lnTo>
                    <a:pt x="934631" y="0"/>
                  </a:lnTo>
                  <a:lnTo>
                    <a:pt x="966012" y="6730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5173446" y="6329883"/>
              <a:ext cx="870585" cy="121285"/>
            </a:xfrm>
            <a:custGeom>
              <a:avLst/>
              <a:gdLst/>
              <a:ahLst/>
              <a:cxnLst/>
              <a:rect l="l" t="t" r="r" b="b"/>
              <a:pathLst>
                <a:path w="870585" h="121285">
                  <a:moveTo>
                    <a:pt x="839012" y="0"/>
                  </a:moveTo>
                  <a:lnTo>
                    <a:pt x="0" y="113550"/>
                  </a:lnTo>
                  <a:lnTo>
                    <a:pt x="31381" y="121031"/>
                  </a:lnTo>
                  <a:lnTo>
                    <a:pt x="870381" y="7467"/>
                  </a:lnTo>
                  <a:lnTo>
                    <a:pt x="8390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5173446" y="6329883"/>
              <a:ext cx="870585" cy="121285"/>
            </a:xfrm>
            <a:custGeom>
              <a:avLst/>
              <a:gdLst/>
              <a:ahLst/>
              <a:cxnLst/>
              <a:rect l="l" t="t" r="r" b="b"/>
              <a:pathLst>
                <a:path w="870585" h="121285">
                  <a:moveTo>
                    <a:pt x="839012" y="0"/>
                  </a:moveTo>
                  <a:lnTo>
                    <a:pt x="0" y="113550"/>
                  </a:lnTo>
                  <a:lnTo>
                    <a:pt x="31381" y="121031"/>
                  </a:lnTo>
                  <a:lnTo>
                    <a:pt x="870381" y="7467"/>
                  </a:lnTo>
                  <a:lnTo>
                    <a:pt x="83901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5173446" y="6329883"/>
              <a:ext cx="870585" cy="121285"/>
            </a:xfrm>
            <a:custGeom>
              <a:avLst/>
              <a:gdLst/>
              <a:ahLst/>
              <a:cxnLst/>
              <a:rect l="l" t="t" r="r" b="b"/>
              <a:pathLst>
                <a:path w="870585" h="121285">
                  <a:moveTo>
                    <a:pt x="870381" y="7467"/>
                  </a:moveTo>
                  <a:lnTo>
                    <a:pt x="31381" y="121031"/>
                  </a:lnTo>
                  <a:lnTo>
                    <a:pt x="0" y="113550"/>
                  </a:lnTo>
                  <a:lnTo>
                    <a:pt x="839012" y="0"/>
                  </a:lnTo>
                  <a:lnTo>
                    <a:pt x="870381" y="7467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5204828" y="6337350"/>
              <a:ext cx="839469" cy="115570"/>
            </a:xfrm>
            <a:custGeom>
              <a:avLst/>
              <a:gdLst/>
              <a:ahLst/>
              <a:cxnLst/>
              <a:rect l="l" t="t" r="r" b="b"/>
              <a:pathLst>
                <a:path w="839470" h="115570">
                  <a:moveTo>
                    <a:pt x="839000" y="0"/>
                  </a:moveTo>
                  <a:lnTo>
                    <a:pt x="0" y="113563"/>
                  </a:lnTo>
                  <a:lnTo>
                    <a:pt x="109816" y="115062"/>
                  </a:lnTo>
                  <a:lnTo>
                    <a:pt x="839000" y="16433"/>
                  </a:lnTo>
                  <a:lnTo>
                    <a:pt x="839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5204828" y="6337350"/>
              <a:ext cx="839469" cy="115570"/>
            </a:xfrm>
            <a:custGeom>
              <a:avLst/>
              <a:gdLst/>
              <a:ahLst/>
              <a:cxnLst/>
              <a:rect l="l" t="t" r="r" b="b"/>
              <a:pathLst>
                <a:path w="839470" h="115570">
                  <a:moveTo>
                    <a:pt x="839000" y="0"/>
                  </a:moveTo>
                  <a:lnTo>
                    <a:pt x="0" y="113563"/>
                  </a:lnTo>
                  <a:lnTo>
                    <a:pt x="109816" y="115062"/>
                  </a:lnTo>
                  <a:lnTo>
                    <a:pt x="839000" y="16433"/>
                  </a:lnTo>
                  <a:lnTo>
                    <a:pt x="83900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5204828" y="6337350"/>
              <a:ext cx="839469" cy="115570"/>
            </a:xfrm>
            <a:custGeom>
              <a:avLst/>
              <a:gdLst/>
              <a:ahLst/>
              <a:cxnLst/>
              <a:rect l="l" t="t" r="r" b="b"/>
              <a:pathLst>
                <a:path w="839470" h="115570">
                  <a:moveTo>
                    <a:pt x="839000" y="16433"/>
                  </a:moveTo>
                  <a:lnTo>
                    <a:pt x="109816" y="115062"/>
                  </a:lnTo>
                  <a:lnTo>
                    <a:pt x="0" y="113563"/>
                  </a:lnTo>
                  <a:lnTo>
                    <a:pt x="839000" y="0"/>
                  </a:lnTo>
                  <a:lnTo>
                    <a:pt x="839000" y="16433"/>
                  </a:lnTo>
                  <a:close/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5083048" y="6174485"/>
              <a:ext cx="940435" cy="455295"/>
            </a:xfrm>
            <a:custGeom>
              <a:avLst/>
              <a:gdLst/>
              <a:ahLst/>
              <a:cxnLst/>
              <a:rect l="l" t="t" r="r" b="b"/>
              <a:pathLst>
                <a:path w="940435" h="455295">
                  <a:moveTo>
                    <a:pt x="921918" y="0"/>
                  </a:moveTo>
                  <a:lnTo>
                    <a:pt x="0" y="141198"/>
                  </a:lnTo>
                  <a:lnTo>
                    <a:pt x="0" y="446760"/>
                  </a:lnTo>
                  <a:lnTo>
                    <a:pt x="90398" y="454977"/>
                  </a:lnTo>
                  <a:lnTo>
                    <a:pt x="90398" y="268947"/>
                  </a:lnTo>
                  <a:lnTo>
                    <a:pt x="929411" y="155397"/>
                  </a:lnTo>
                  <a:lnTo>
                    <a:pt x="938542" y="123291"/>
                  </a:lnTo>
                  <a:lnTo>
                    <a:pt x="929906" y="104279"/>
                  </a:lnTo>
                  <a:lnTo>
                    <a:pt x="940282" y="88709"/>
                  </a:lnTo>
                  <a:lnTo>
                    <a:pt x="926452" y="57581"/>
                  </a:lnTo>
                  <a:lnTo>
                    <a:pt x="940282" y="29908"/>
                  </a:lnTo>
                  <a:lnTo>
                    <a:pt x="929906" y="22987"/>
                  </a:lnTo>
                  <a:lnTo>
                    <a:pt x="921918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5083048" y="6174485"/>
              <a:ext cx="929640" cy="455295"/>
            </a:xfrm>
            <a:custGeom>
              <a:avLst/>
              <a:gdLst/>
              <a:ahLst/>
              <a:cxnLst/>
              <a:rect l="l" t="t" r="r" b="b"/>
              <a:pathLst>
                <a:path w="929639" h="455295">
                  <a:moveTo>
                    <a:pt x="921918" y="0"/>
                  </a:moveTo>
                  <a:lnTo>
                    <a:pt x="0" y="141198"/>
                  </a:lnTo>
                  <a:lnTo>
                    <a:pt x="0" y="446760"/>
                  </a:lnTo>
                  <a:lnTo>
                    <a:pt x="90398" y="454977"/>
                  </a:lnTo>
                  <a:lnTo>
                    <a:pt x="90398" y="268947"/>
                  </a:lnTo>
                  <a:lnTo>
                    <a:pt x="929411" y="155397"/>
                  </a:lnTo>
                </a:path>
              </a:pathLst>
            </a:custGeom>
            <a:ln w="6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4" name="object 42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080762" y="6313398"/>
              <a:ext cx="242531" cy="335914"/>
            </a:xfrm>
            <a:prstGeom prst="rect">
              <a:avLst/>
            </a:prstGeom>
          </p:spPr>
        </p:pic>
        <p:pic>
          <p:nvPicPr>
            <p:cNvPr id="425" name="object 42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67831" y="6234569"/>
              <a:ext cx="111429" cy="64363"/>
            </a:xfrm>
            <a:prstGeom prst="rect">
              <a:avLst/>
            </a:prstGeom>
          </p:spPr>
        </p:pic>
        <p:pic>
          <p:nvPicPr>
            <p:cNvPr id="426" name="object 42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648934" y="6265951"/>
              <a:ext cx="111417" cy="63614"/>
            </a:xfrm>
            <a:prstGeom prst="rect">
              <a:avLst/>
            </a:prstGeom>
          </p:spPr>
        </p:pic>
        <p:pic>
          <p:nvPicPr>
            <p:cNvPr id="427" name="object 42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430024" y="6296583"/>
              <a:ext cx="111417" cy="68846"/>
            </a:xfrm>
            <a:prstGeom prst="rect">
              <a:avLst/>
            </a:prstGeom>
          </p:spPr>
        </p:pic>
        <p:sp>
          <p:nvSpPr>
            <p:cNvPr id="428" name="object 428"/>
            <p:cNvSpPr/>
            <p:nvPr/>
          </p:nvSpPr>
          <p:spPr>
            <a:xfrm>
              <a:off x="5386374" y="6272352"/>
              <a:ext cx="0" cy="134620"/>
            </a:xfrm>
            <a:custGeom>
              <a:avLst/>
              <a:gdLst/>
              <a:ahLst/>
              <a:cxnLst/>
              <a:rect l="l" t="t" r="r" b="b"/>
              <a:pathLst>
                <a:path h="134620">
                  <a:moveTo>
                    <a:pt x="0" y="0"/>
                  </a:moveTo>
                  <a:lnTo>
                    <a:pt x="0" y="13448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9" name="object 429"/>
          <p:cNvSpPr txBox="1"/>
          <p:nvPr/>
        </p:nvSpPr>
        <p:spPr>
          <a:xfrm>
            <a:off x="7957797" y="485544"/>
            <a:ext cx="40576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25" dirty="0">
                <a:latin typeface="Lucida Sans Unicode"/>
                <a:cs typeface="Lucida Sans Unicode"/>
              </a:rPr>
              <a:t>Center,.o.plug-in,.</a:t>
            </a:r>
            <a:r>
              <a:rPr sz="850" b="1" spc="-25" dirty="0">
                <a:latin typeface="Arial"/>
                <a:cs typeface="Arial"/>
              </a:rPr>
              <a:t>cajas</a:t>
            </a:r>
            <a:r>
              <a:rPr sz="850" b="1" spc="2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25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tomas</a:t>
            </a:r>
            <a:r>
              <a:rPr sz="850" b="1" spc="20" dirty="0">
                <a:latin typeface="Arial"/>
                <a:cs typeface="Arial"/>
              </a:rPr>
              <a:t> de</a:t>
            </a:r>
            <a:r>
              <a:rPr sz="850" b="1" spc="25" dirty="0">
                <a:latin typeface="Arial"/>
                <a:cs typeface="Arial"/>
              </a:rPr>
              <a:t> </a:t>
            </a:r>
            <a:r>
              <a:rPr sz="850" b="1" spc="-15" dirty="0">
                <a:latin typeface="Arial"/>
                <a:cs typeface="Arial"/>
              </a:rPr>
              <a:t>cable</a:t>
            </a:r>
            <a:r>
              <a:rPr sz="850" spc="-15" dirty="0">
                <a:latin typeface="Lucida Sans Unicode"/>
                <a:cs typeface="Lucida Sans Unicode"/>
              </a:rPr>
              <a:t>.se.utilizan.para.alimentar.energía.a. </a:t>
            </a:r>
            <a:r>
              <a:rPr sz="850" spc="-2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o.toman.energía.del.tramo.de.la.vía.de.buses..Se.instalan.a.lo.largo.del.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longitud.de.un.sistema.de.vías.de.buses.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433" name="object 433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33</a:t>
            </a:fld>
            <a:endParaRPr spc="-75" dirty="0"/>
          </a:p>
        </p:txBody>
      </p:sp>
      <p:sp>
        <p:nvSpPr>
          <p:cNvPr id="430" name="object 430"/>
          <p:cNvSpPr txBox="1"/>
          <p:nvPr/>
        </p:nvSpPr>
        <p:spPr>
          <a:xfrm>
            <a:off x="9717570" y="4140479"/>
            <a:ext cx="11633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5" dirty="0">
                <a:latin typeface="Lucida Sans Unicode"/>
                <a:cs typeface="Lucida Sans Unicode"/>
              </a:rPr>
              <a:t>Caja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de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10" dirty="0">
                <a:latin typeface="Lucida Sans Unicode"/>
                <a:cs typeface="Lucida Sans Unicode"/>
              </a:rPr>
              <a:t>derivación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de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10" dirty="0">
                <a:latin typeface="Lucida Sans Unicode"/>
                <a:cs typeface="Lucida Sans Unicode"/>
              </a:rPr>
              <a:t>cable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central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5761991" y="4552084"/>
            <a:ext cx="10179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Extremos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dirty="0">
                <a:latin typeface="Arial"/>
                <a:cs typeface="Arial"/>
              </a:rPr>
              <a:t>con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bridas</a:t>
            </a:r>
            <a:r>
              <a:rPr sz="750" spc="5" dirty="0">
                <a:latin typeface="Lucida Sans Unicode"/>
                <a:cs typeface="Lucida Sans Unicode"/>
              </a:rPr>
              <a:t>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432" name="object 432"/>
          <p:cNvSpPr txBox="1"/>
          <p:nvPr/>
        </p:nvSpPr>
        <p:spPr>
          <a:xfrm>
            <a:off x="7957770" y="4487314"/>
            <a:ext cx="43376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Los extremos con bridas </a:t>
            </a:r>
            <a:r>
              <a:rPr sz="900" spc="-5" dirty="0">
                <a:latin typeface="Lucida Sans Unicode"/>
                <a:cs typeface="Lucida Sans Unicode"/>
              </a:rPr>
              <a:t>estándar de </a:t>
            </a:r>
            <a:r>
              <a:rPr sz="900" spc="-25" dirty="0">
                <a:latin typeface="Lucida Sans Unicode"/>
                <a:cs typeface="Lucida Sans Unicode"/>
              </a:rPr>
              <a:t>los </a:t>
            </a:r>
            <a:r>
              <a:rPr sz="900" spc="-15" dirty="0">
                <a:latin typeface="Lucida Sans Unicode"/>
                <a:cs typeface="Lucida Sans Unicode"/>
              </a:rPr>
              <a:t>electroductos </a:t>
            </a:r>
            <a:r>
              <a:rPr sz="900" spc="-5" dirty="0">
                <a:latin typeface="Lucida Sans Unicode"/>
                <a:cs typeface="Lucida Sans Unicode"/>
              </a:rPr>
              <a:t>Sentron </a:t>
            </a:r>
            <a:r>
              <a:rPr sz="900" spc="-15" dirty="0">
                <a:latin typeface="Lucida Sans Unicode"/>
                <a:cs typeface="Lucida Sans Unicode"/>
              </a:rPr>
              <a:t>se </a:t>
            </a:r>
            <a:r>
              <a:rPr sz="900" spc="-25" dirty="0">
                <a:latin typeface="Lucida Sans Unicode"/>
                <a:cs typeface="Lucida Sans Unicode"/>
              </a:rPr>
              <a:t>utilizan </a:t>
            </a:r>
            <a:r>
              <a:rPr sz="900" dirty="0">
                <a:latin typeface="Lucida Sans Unicode"/>
                <a:cs typeface="Lucida Sans Unicode"/>
              </a:rPr>
              <a:t>para </a:t>
            </a:r>
            <a:r>
              <a:rPr sz="900" spc="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conectar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busway.a.otros.equipos.Siemens,.como.interruptores.y.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los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tableros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distribución..Los.extremos.bridados.de.los.electrones.Sentron.se.pueden.enviar.  preinstalado.en.los.cuadros.y.interruptores.de.Siemens..Este.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elimina.la.mano.de.campo.necesaria.para.conectar.la.vía.de.buses.a.la.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centralita,.ahorrando.tiempo.y.dinero.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31" y="1238910"/>
            <a:ext cx="2012594" cy="18397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431" y="4474871"/>
            <a:ext cx="3644684" cy="33029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900" y="494685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34</a:t>
            </a:fld>
            <a:endParaRPr spc="-75" dirty="0"/>
          </a:p>
        </p:txBody>
      </p:sp>
      <p:sp>
        <p:nvSpPr>
          <p:cNvPr id="5" name="object 5"/>
          <p:cNvSpPr txBox="1"/>
          <p:nvPr/>
        </p:nvSpPr>
        <p:spPr>
          <a:xfrm>
            <a:off x="7957729" y="487064"/>
            <a:ext cx="44437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15" dirty="0">
                <a:latin typeface="Arial"/>
                <a:cs typeface="Arial"/>
              </a:rPr>
              <a:t>Extremos </a:t>
            </a:r>
            <a:r>
              <a:rPr sz="900" b="1" dirty="0">
                <a:latin typeface="Arial"/>
                <a:cs typeface="Arial"/>
              </a:rPr>
              <a:t>con </a:t>
            </a:r>
            <a:r>
              <a:rPr sz="900" b="1" spc="-15" dirty="0">
                <a:latin typeface="Arial"/>
                <a:cs typeface="Arial"/>
              </a:rPr>
              <a:t>bridas</a:t>
            </a:r>
            <a:r>
              <a:rPr sz="900" spc="-15" dirty="0">
                <a:latin typeface="Lucida Sans Unicode"/>
                <a:cs typeface="Lucida Sans Unicode"/>
              </a:rPr>
              <a:t>.puede.utilizarse.con.equipos.existentes..Siemens.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puede.proporcionar.los.dibujos.delineados.de.un.extremo.bridado.para.usarlo.en.  </a:t>
            </a:r>
            <a:r>
              <a:rPr sz="900" spc="-20" dirty="0">
                <a:latin typeface="Lucida Sans Unicode"/>
                <a:cs typeface="Lucida Sans Unicode"/>
              </a:rPr>
              <a:t>diseño.o.instalación.de.equipos.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899" y="3573165"/>
            <a:ext cx="10718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5" dirty="0">
                <a:latin typeface="Arial"/>
                <a:cs typeface="Arial"/>
              </a:rPr>
              <a:t>jefes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servicio</a:t>
            </a:r>
            <a:r>
              <a:rPr sz="100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29" y="3540145"/>
            <a:ext cx="44488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15" dirty="0">
                <a:latin typeface="Arial"/>
                <a:cs typeface="Arial"/>
              </a:rPr>
              <a:t>jefes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-15" dirty="0">
                <a:latin typeface="Arial"/>
                <a:cs typeface="Arial"/>
              </a:rPr>
              <a:t>servicio</a:t>
            </a:r>
            <a:r>
              <a:rPr sz="900" spc="-15" dirty="0">
                <a:latin typeface="Lucida Sans Unicode"/>
                <a:cs typeface="Lucida Sans Unicode"/>
              </a:rPr>
              <a:t>se.utilizan.para.conectar.la.vía.de.buses.a.la.línea.eléctrica.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servicio..La.línea.de.autobuses.Sentron.puede.suministrarse.con.un.único.servicio.  </a:t>
            </a:r>
            <a:r>
              <a:rPr sz="900" spc="-20" dirty="0">
                <a:latin typeface="Lucida Sans Unicode"/>
                <a:cs typeface="Lucida Sans Unicode"/>
              </a:rPr>
              <a:t>cabeza.que.tiene.las.tres.fases.o.tres.cabezas.separadas,.una.para.</a:t>
            </a:r>
            <a:r>
              <a:rPr sz="900" spc="-4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cada.fase.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9550" y="2508694"/>
            <a:ext cx="252907" cy="21845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73618" y="2351468"/>
            <a:ext cx="67310" cy="556260"/>
            <a:chOff x="2919018" y="2351468"/>
            <a:chExt cx="67310" cy="556260"/>
          </a:xfrm>
        </p:grpSpPr>
        <p:sp>
          <p:nvSpPr>
            <p:cNvPr id="4" name="object 4"/>
            <p:cNvSpPr/>
            <p:nvPr/>
          </p:nvSpPr>
          <p:spPr>
            <a:xfrm>
              <a:off x="2937382" y="2362580"/>
              <a:ext cx="48895" cy="27305"/>
            </a:xfrm>
            <a:custGeom>
              <a:avLst/>
              <a:gdLst/>
              <a:ahLst/>
              <a:cxnLst/>
              <a:rect l="l" t="t" r="r" b="b"/>
              <a:pathLst>
                <a:path w="48894" h="27305">
                  <a:moveTo>
                    <a:pt x="0" y="0"/>
                  </a:moveTo>
                  <a:lnTo>
                    <a:pt x="1816" y="1308"/>
                  </a:lnTo>
                  <a:lnTo>
                    <a:pt x="48387" y="27000"/>
                  </a:lnTo>
                  <a:lnTo>
                    <a:pt x="48387" y="26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9018" y="2351468"/>
              <a:ext cx="29209" cy="538480"/>
            </a:xfrm>
            <a:custGeom>
              <a:avLst/>
              <a:gdLst/>
              <a:ahLst/>
              <a:cxnLst/>
              <a:rect l="l" t="t" r="r" b="b"/>
              <a:pathLst>
                <a:path w="29210" h="538480">
                  <a:moveTo>
                    <a:pt x="0" y="0"/>
                  </a:moveTo>
                  <a:lnTo>
                    <a:pt x="2286" y="522287"/>
                  </a:lnTo>
                  <a:lnTo>
                    <a:pt x="23368" y="534962"/>
                  </a:lnTo>
                  <a:lnTo>
                    <a:pt x="29197" y="538035"/>
                  </a:lnTo>
                  <a:lnTo>
                    <a:pt x="17094" y="530758"/>
                  </a:lnTo>
                  <a:lnTo>
                    <a:pt x="14820" y="8521"/>
                  </a:lnTo>
                  <a:lnTo>
                    <a:pt x="2197" y="15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33839" y="2359939"/>
              <a:ext cx="48895" cy="548005"/>
            </a:xfrm>
            <a:custGeom>
              <a:avLst/>
              <a:gdLst/>
              <a:ahLst/>
              <a:cxnLst/>
              <a:rect l="l" t="t" r="r" b="b"/>
              <a:pathLst>
                <a:path w="48894" h="548005">
                  <a:moveTo>
                    <a:pt x="368" y="266"/>
                  </a:moveTo>
                  <a:lnTo>
                    <a:pt x="0" y="0"/>
                  </a:lnTo>
                  <a:lnTo>
                    <a:pt x="368" y="266"/>
                  </a:lnTo>
                  <a:close/>
                </a:path>
                <a:path w="48894" h="548005">
                  <a:moveTo>
                    <a:pt x="48755" y="27254"/>
                  </a:moveTo>
                  <a:lnTo>
                    <a:pt x="2197" y="1562"/>
                  </a:lnTo>
                  <a:lnTo>
                    <a:pt x="0" y="50"/>
                  </a:lnTo>
                  <a:lnTo>
                    <a:pt x="2273" y="522287"/>
                  </a:lnTo>
                  <a:lnTo>
                    <a:pt x="14376" y="529564"/>
                  </a:lnTo>
                  <a:lnTo>
                    <a:pt x="48755" y="547662"/>
                  </a:lnTo>
                  <a:lnTo>
                    <a:pt x="48755" y="27254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371636" y="2083765"/>
            <a:ext cx="38100" cy="447040"/>
          </a:xfrm>
          <a:custGeom>
            <a:avLst/>
            <a:gdLst/>
            <a:ahLst/>
            <a:cxnLst/>
            <a:rect l="l" t="t" r="r" b="b"/>
            <a:pathLst>
              <a:path w="38100" h="447039">
                <a:moveTo>
                  <a:pt x="0" y="0"/>
                </a:moveTo>
                <a:lnTo>
                  <a:pt x="0" y="446430"/>
                </a:lnTo>
                <a:lnTo>
                  <a:pt x="37807" y="424929"/>
                </a:lnTo>
                <a:lnTo>
                  <a:pt x="37807" y="23329"/>
                </a:lnTo>
                <a:lnTo>
                  <a:pt x="0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148320" y="1993861"/>
            <a:ext cx="82550" cy="86360"/>
            <a:chOff x="3093720" y="1993861"/>
            <a:chExt cx="82550" cy="86360"/>
          </a:xfrm>
        </p:grpSpPr>
        <p:sp>
          <p:nvSpPr>
            <p:cNvPr id="9" name="object 9"/>
            <p:cNvSpPr/>
            <p:nvPr/>
          </p:nvSpPr>
          <p:spPr>
            <a:xfrm>
              <a:off x="3093720" y="1994255"/>
              <a:ext cx="66040" cy="76200"/>
            </a:xfrm>
            <a:custGeom>
              <a:avLst/>
              <a:gdLst/>
              <a:ahLst/>
              <a:cxnLst/>
              <a:rect l="l" t="t" r="r" b="b"/>
              <a:pathLst>
                <a:path w="66039" h="76200">
                  <a:moveTo>
                    <a:pt x="65620" y="0"/>
                  </a:moveTo>
                  <a:lnTo>
                    <a:pt x="0" y="38100"/>
                  </a:lnTo>
                  <a:lnTo>
                    <a:pt x="65620" y="76009"/>
                  </a:lnTo>
                  <a:lnTo>
                    <a:pt x="6562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59340" y="1993861"/>
              <a:ext cx="16510" cy="86360"/>
            </a:xfrm>
            <a:custGeom>
              <a:avLst/>
              <a:gdLst/>
              <a:ahLst/>
              <a:cxnLst/>
              <a:rect l="l" t="t" r="r" b="b"/>
              <a:pathLst>
                <a:path w="16510" h="86360">
                  <a:moveTo>
                    <a:pt x="342" y="0"/>
                  </a:moveTo>
                  <a:lnTo>
                    <a:pt x="0" y="393"/>
                  </a:lnTo>
                  <a:lnTo>
                    <a:pt x="0" y="76403"/>
                  </a:lnTo>
                  <a:lnTo>
                    <a:pt x="16382" y="85864"/>
                  </a:lnTo>
                  <a:lnTo>
                    <a:pt x="16382" y="9410"/>
                  </a:lnTo>
                  <a:lnTo>
                    <a:pt x="342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973618" y="1972463"/>
            <a:ext cx="327660" cy="822325"/>
            <a:chOff x="2919018" y="1972462"/>
            <a:chExt cx="327660" cy="822325"/>
          </a:xfrm>
        </p:grpSpPr>
        <p:sp>
          <p:nvSpPr>
            <p:cNvPr id="12" name="object 12"/>
            <p:cNvSpPr/>
            <p:nvPr/>
          </p:nvSpPr>
          <p:spPr>
            <a:xfrm>
              <a:off x="2973781" y="2059533"/>
              <a:ext cx="69215" cy="464184"/>
            </a:xfrm>
            <a:custGeom>
              <a:avLst/>
              <a:gdLst/>
              <a:ahLst/>
              <a:cxnLst/>
              <a:rect l="l" t="t" r="r" b="b"/>
              <a:pathLst>
                <a:path w="69214" h="464185">
                  <a:moveTo>
                    <a:pt x="69138" y="0"/>
                  </a:moveTo>
                  <a:lnTo>
                    <a:pt x="0" y="39573"/>
                  </a:lnTo>
                  <a:lnTo>
                    <a:pt x="18338" y="51142"/>
                  </a:lnTo>
                  <a:lnTo>
                    <a:pt x="18338" y="436372"/>
                  </a:lnTo>
                  <a:lnTo>
                    <a:pt x="69138" y="463892"/>
                  </a:lnTo>
                  <a:lnTo>
                    <a:pt x="6913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2919" y="1972462"/>
              <a:ext cx="203530" cy="18194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09061" y="2505074"/>
              <a:ext cx="109855" cy="76200"/>
            </a:xfrm>
            <a:custGeom>
              <a:avLst/>
              <a:gdLst/>
              <a:ahLst/>
              <a:cxnLst/>
              <a:rect l="l" t="t" r="r" b="b"/>
              <a:pathLst>
                <a:path w="109855" h="76200">
                  <a:moveTo>
                    <a:pt x="0" y="0"/>
                  </a:moveTo>
                  <a:lnTo>
                    <a:pt x="0" y="12115"/>
                  </a:lnTo>
                  <a:lnTo>
                    <a:pt x="109664" y="76161"/>
                  </a:lnTo>
                  <a:lnTo>
                    <a:pt x="107950" y="60680"/>
                  </a:lnTo>
                  <a:lnTo>
                    <a:pt x="33858" y="183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82594" y="2487968"/>
              <a:ext cx="26670" cy="307340"/>
            </a:xfrm>
            <a:custGeom>
              <a:avLst/>
              <a:gdLst/>
              <a:ahLst/>
              <a:cxnLst/>
              <a:rect l="l" t="t" r="r" b="b"/>
              <a:pathLst>
                <a:path w="26669" h="307339">
                  <a:moveTo>
                    <a:pt x="0" y="0"/>
                  </a:moveTo>
                  <a:lnTo>
                    <a:pt x="0" y="293687"/>
                  </a:lnTo>
                  <a:lnTo>
                    <a:pt x="26466" y="306730"/>
                  </a:lnTo>
                  <a:lnTo>
                    <a:pt x="26466" y="178333"/>
                  </a:lnTo>
                  <a:lnTo>
                    <a:pt x="17995" y="171983"/>
                  </a:lnTo>
                  <a:lnTo>
                    <a:pt x="15911" y="165335"/>
                  </a:lnTo>
                  <a:lnTo>
                    <a:pt x="14819" y="156106"/>
                  </a:lnTo>
                  <a:lnTo>
                    <a:pt x="15315" y="146085"/>
                  </a:lnTo>
                  <a:lnTo>
                    <a:pt x="17995" y="137058"/>
                  </a:lnTo>
                  <a:lnTo>
                    <a:pt x="26466" y="142341"/>
                  </a:lnTo>
                  <a:lnTo>
                    <a:pt x="26466" y="17106"/>
                  </a:lnTo>
                  <a:lnTo>
                    <a:pt x="9525" y="7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19018" y="2335568"/>
              <a:ext cx="20320" cy="27940"/>
            </a:xfrm>
            <a:custGeom>
              <a:avLst/>
              <a:gdLst/>
              <a:ahLst/>
              <a:cxnLst/>
              <a:rect l="l" t="t" r="r" b="b"/>
              <a:pathLst>
                <a:path w="20319" h="27939">
                  <a:moveTo>
                    <a:pt x="20180" y="0"/>
                  </a:moveTo>
                  <a:lnTo>
                    <a:pt x="0" y="15684"/>
                  </a:lnTo>
                  <a:lnTo>
                    <a:pt x="0" y="15900"/>
                  </a:lnTo>
                  <a:lnTo>
                    <a:pt x="2197" y="17462"/>
                  </a:lnTo>
                  <a:lnTo>
                    <a:pt x="20180" y="27381"/>
                  </a:lnTo>
                  <a:lnTo>
                    <a:pt x="2018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39199" y="2079726"/>
              <a:ext cx="16510" cy="292735"/>
            </a:xfrm>
            <a:custGeom>
              <a:avLst/>
              <a:gdLst/>
              <a:ahLst/>
              <a:cxnLst/>
              <a:rect l="l" t="t" r="r" b="b"/>
              <a:pathLst>
                <a:path w="16510" h="292735">
                  <a:moveTo>
                    <a:pt x="1498" y="0"/>
                  </a:moveTo>
                  <a:lnTo>
                    <a:pt x="0" y="255841"/>
                  </a:lnTo>
                  <a:lnTo>
                    <a:pt x="0" y="283222"/>
                  </a:lnTo>
                  <a:lnTo>
                    <a:pt x="15887" y="292620"/>
                  </a:lnTo>
                  <a:lnTo>
                    <a:pt x="15887" y="8940"/>
                  </a:lnTo>
                  <a:lnTo>
                    <a:pt x="149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55086" y="2088667"/>
              <a:ext cx="37465" cy="407670"/>
            </a:xfrm>
            <a:custGeom>
              <a:avLst/>
              <a:gdLst/>
              <a:ahLst/>
              <a:cxnLst/>
              <a:rect l="l" t="t" r="r" b="b"/>
              <a:pathLst>
                <a:path w="37464" h="407669">
                  <a:moveTo>
                    <a:pt x="0" y="0"/>
                  </a:moveTo>
                  <a:lnTo>
                    <a:pt x="0" y="283679"/>
                  </a:lnTo>
                  <a:lnTo>
                    <a:pt x="27508" y="298234"/>
                  </a:lnTo>
                  <a:lnTo>
                    <a:pt x="27508" y="399300"/>
                  </a:lnTo>
                  <a:lnTo>
                    <a:pt x="37033" y="407238"/>
                  </a:lnTo>
                  <a:lnTo>
                    <a:pt x="37033" y="22009"/>
                  </a:lnTo>
                  <a:lnTo>
                    <a:pt x="18694" y="10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20174" y="2184755"/>
              <a:ext cx="13335" cy="408940"/>
            </a:xfrm>
            <a:custGeom>
              <a:avLst/>
              <a:gdLst/>
              <a:ahLst/>
              <a:cxnLst/>
              <a:rect l="l" t="t" r="r" b="b"/>
              <a:pathLst>
                <a:path w="13335" h="408939">
                  <a:moveTo>
                    <a:pt x="0" y="0"/>
                  </a:moveTo>
                  <a:lnTo>
                    <a:pt x="0" y="400710"/>
                  </a:lnTo>
                  <a:lnTo>
                    <a:pt x="12712" y="408546"/>
                  </a:lnTo>
                  <a:lnTo>
                    <a:pt x="12712" y="5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32886" y="2190102"/>
              <a:ext cx="43180" cy="428625"/>
            </a:xfrm>
            <a:custGeom>
              <a:avLst/>
              <a:gdLst/>
              <a:ahLst/>
              <a:cxnLst/>
              <a:rect l="l" t="t" r="r" b="b"/>
              <a:pathLst>
                <a:path w="43180" h="428625">
                  <a:moveTo>
                    <a:pt x="0" y="0"/>
                  </a:moveTo>
                  <a:lnTo>
                    <a:pt x="0" y="403199"/>
                  </a:lnTo>
                  <a:lnTo>
                    <a:pt x="35966" y="425399"/>
                  </a:lnTo>
                  <a:lnTo>
                    <a:pt x="42862" y="428040"/>
                  </a:lnTo>
                  <a:lnTo>
                    <a:pt x="42062" y="420941"/>
                  </a:lnTo>
                  <a:lnTo>
                    <a:pt x="41275" y="420903"/>
                  </a:lnTo>
                  <a:lnTo>
                    <a:pt x="41275" y="26403"/>
                  </a:lnTo>
                  <a:lnTo>
                    <a:pt x="7404" y="31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7996987" y="2817648"/>
            <a:ext cx="56515" cy="1437005"/>
            <a:chOff x="2942386" y="2817647"/>
            <a:chExt cx="56515" cy="1437005"/>
          </a:xfrm>
        </p:grpSpPr>
        <p:sp>
          <p:nvSpPr>
            <p:cNvPr id="22" name="object 22"/>
            <p:cNvSpPr/>
            <p:nvPr/>
          </p:nvSpPr>
          <p:spPr>
            <a:xfrm>
              <a:off x="2942386" y="2886430"/>
              <a:ext cx="15875" cy="1345565"/>
            </a:xfrm>
            <a:custGeom>
              <a:avLst/>
              <a:gdLst/>
              <a:ahLst/>
              <a:cxnLst/>
              <a:rect l="l" t="t" r="r" b="b"/>
              <a:pathLst>
                <a:path w="15875" h="1345564">
                  <a:moveTo>
                    <a:pt x="0" y="0"/>
                  </a:moveTo>
                  <a:lnTo>
                    <a:pt x="1739" y="1336992"/>
                  </a:lnTo>
                  <a:lnTo>
                    <a:pt x="15862" y="1344942"/>
                  </a:lnTo>
                  <a:lnTo>
                    <a:pt x="15862" y="8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58249" y="2817647"/>
              <a:ext cx="40640" cy="1437005"/>
            </a:xfrm>
            <a:custGeom>
              <a:avLst/>
              <a:gdLst/>
              <a:ahLst/>
              <a:cxnLst/>
              <a:rect l="l" t="t" r="r" b="b"/>
              <a:pathLst>
                <a:path w="40639" h="1437004">
                  <a:moveTo>
                    <a:pt x="24345" y="0"/>
                  </a:moveTo>
                  <a:lnTo>
                    <a:pt x="24345" y="89954"/>
                  </a:lnTo>
                  <a:lnTo>
                    <a:pt x="0" y="77139"/>
                  </a:lnTo>
                  <a:lnTo>
                    <a:pt x="0" y="1413725"/>
                  </a:lnTo>
                  <a:lnTo>
                    <a:pt x="40640" y="1436573"/>
                  </a:lnTo>
                  <a:lnTo>
                    <a:pt x="40640" y="10579"/>
                  </a:lnTo>
                  <a:lnTo>
                    <a:pt x="24345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037195" y="2781655"/>
            <a:ext cx="375920" cy="1573530"/>
            <a:chOff x="2982595" y="2781655"/>
            <a:chExt cx="375920" cy="1573530"/>
          </a:xfrm>
        </p:grpSpPr>
        <p:sp>
          <p:nvSpPr>
            <p:cNvPr id="25" name="object 25"/>
            <p:cNvSpPr/>
            <p:nvPr/>
          </p:nvSpPr>
          <p:spPr>
            <a:xfrm>
              <a:off x="3133661" y="2862364"/>
              <a:ext cx="38100" cy="1492250"/>
            </a:xfrm>
            <a:custGeom>
              <a:avLst/>
              <a:gdLst/>
              <a:ahLst/>
              <a:cxnLst/>
              <a:rect l="l" t="t" r="r" b="b"/>
              <a:pathLst>
                <a:path w="38100" h="1492250">
                  <a:moveTo>
                    <a:pt x="0" y="0"/>
                  </a:moveTo>
                  <a:lnTo>
                    <a:pt x="0" y="1472056"/>
                  </a:lnTo>
                  <a:lnTo>
                    <a:pt x="36360" y="1492249"/>
                  </a:lnTo>
                  <a:lnTo>
                    <a:pt x="37503" y="1459166"/>
                  </a:lnTo>
                  <a:lnTo>
                    <a:pt x="37503" y="30416"/>
                  </a:lnTo>
                  <a:lnTo>
                    <a:pt x="34137" y="787"/>
                  </a:lnTo>
                  <a:lnTo>
                    <a:pt x="16154" y="9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1164" y="2892780"/>
              <a:ext cx="187096" cy="26118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320199" y="3133420"/>
              <a:ext cx="38100" cy="1120140"/>
            </a:xfrm>
            <a:custGeom>
              <a:avLst/>
              <a:gdLst/>
              <a:ahLst/>
              <a:cxnLst/>
              <a:rect l="l" t="t" r="r" b="b"/>
              <a:pathLst>
                <a:path w="38100" h="1120139">
                  <a:moveTo>
                    <a:pt x="0" y="0"/>
                  </a:moveTo>
                  <a:lnTo>
                    <a:pt x="63" y="1100658"/>
                  </a:lnTo>
                  <a:lnTo>
                    <a:pt x="38061" y="1119670"/>
                  </a:lnTo>
                  <a:lnTo>
                    <a:pt x="38061" y="205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17646" y="2853181"/>
              <a:ext cx="16510" cy="1481455"/>
            </a:xfrm>
            <a:custGeom>
              <a:avLst/>
              <a:gdLst/>
              <a:ahLst/>
              <a:cxnLst/>
              <a:rect l="l" t="t" r="r" b="b"/>
              <a:pathLst>
                <a:path w="16510" h="1481454">
                  <a:moveTo>
                    <a:pt x="0" y="0"/>
                  </a:moveTo>
                  <a:lnTo>
                    <a:pt x="1028" y="1290548"/>
                  </a:lnTo>
                  <a:lnTo>
                    <a:pt x="1028" y="1472907"/>
                  </a:lnTo>
                  <a:lnTo>
                    <a:pt x="16014" y="1481239"/>
                  </a:lnTo>
                  <a:lnTo>
                    <a:pt x="16014" y="9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2595" y="2781655"/>
              <a:ext cx="135128" cy="191058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7971333" y="1970177"/>
            <a:ext cx="1307465" cy="2386965"/>
            <a:chOff x="2916732" y="1970176"/>
            <a:chExt cx="1307465" cy="2386965"/>
          </a:xfrm>
        </p:grpSpPr>
        <p:sp>
          <p:nvSpPr>
            <p:cNvPr id="31" name="object 31"/>
            <p:cNvSpPr/>
            <p:nvPr/>
          </p:nvSpPr>
          <p:spPr>
            <a:xfrm>
              <a:off x="3042920" y="2059533"/>
              <a:ext cx="33020" cy="483234"/>
            </a:xfrm>
            <a:custGeom>
              <a:avLst/>
              <a:gdLst/>
              <a:ahLst/>
              <a:cxnLst/>
              <a:rect l="l" t="t" r="r" b="b"/>
              <a:pathLst>
                <a:path w="33019" h="483235">
                  <a:moveTo>
                    <a:pt x="0" y="0"/>
                  </a:moveTo>
                  <a:lnTo>
                    <a:pt x="0" y="463892"/>
                  </a:lnTo>
                  <a:lnTo>
                    <a:pt x="32816" y="482638"/>
                  </a:lnTo>
                  <a:lnTo>
                    <a:pt x="32816" y="99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42920" y="2059533"/>
              <a:ext cx="158115" cy="526415"/>
            </a:xfrm>
            <a:custGeom>
              <a:avLst/>
              <a:gdLst/>
              <a:ahLst/>
              <a:cxnLst/>
              <a:rect l="l" t="t" r="r" b="b"/>
              <a:pathLst>
                <a:path w="158114" h="526414">
                  <a:moveTo>
                    <a:pt x="0" y="0"/>
                  </a:moveTo>
                  <a:lnTo>
                    <a:pt x="32816" y="99822"/>
                  </a:lnTo>
                  <a:lnTo>
                    <a:pt x="32816" y="482638"/>
                  </a:lnTo>
                  <a:lnTo>
                    <a:pt x="74091" y="506222"/>
                  </a:lnTo>
                  <a:lnTo>
                    <a:pt x="76200" y="525272"/>
                  </a:lnTo>
                  <a:lnTo>
                    <a:pt x="77254" y="525932"/>
                  </a:lnTo>
                  <a:lnTo>
                    <a:pt x="77254" y="125222"/>
                  </a:lnTo>
                  <a:lnTo>
                    <a:pt x="97370" y="133692"/>
                  </a:lnTo>
                  <a:lnTo>
                    <a:pt x="158102" y="94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68599" y="2616365"/>
              <a:ext cx="189865" cy="380365"/>
            </a:xfrm>
            <a:custGeom>
              <a:avLst/>
              <a:gdLst/>
              <a:ahLst/>
              <a:cxnLst/>
              <a:rect l="l" t="t" r="r" b="b"/>
              <a:pathLst>
                <a:path w="189864" h="380364">
                  <a:moveTo>
                    <a:pt x="2514" y="0"/>
                  </a:moveTo>
                  <a:lnTo>
                    <a:pt x="2387" y="247840"/>
                  </a:lnTo>
                  <a:lnTo>
                    <a:pt x="0" y="253834"/>
                  </a:lnTo>
                  <a:lnTo>
                    <a:pt x="2565" y="276415"/>
                  </a:lnTo>
                  <a:lnTo>
                    <a:pt x="151599" y="358965"/>
                  </a:lnTo>
                  <a:lnTo>
                    <a:pt x="189661" y="379806"/>
                  </a:lnTo>
                  <a:lnTo>
                    <a:pt x="189661" y="110782"/>
                  </a:lnTo>
                  <a:lnTo>
                    <a:pt x="188912" y="110528"/>
                  </a:lnTo>
                  <a:lnTo>
                    <a:pt x="7150" y="1777"/>
                  </a:lnTo>
                  <a:lnTo>
                    <a:pt x="251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82061" y="2517190"/>
              <a:ext cx="224637" cy="35443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140290" y="2073998"/>
              <a:ext cx="174625" cy="537210"/>
            </a:xfrm>
            <a:custGeom>
              <a:avLst/>
              <a:gdLst/>
              <a:ahLst/>
              <a:cxnLst/>
              <a:rect l="l" t="t" r="r" b="b"/>
              <a:pathLst>
                <a:path w="174625" h="537210">
                  <a:moveTo>
                    <a:pt x="160921" y="0"/>
                  </a:moveTo>
                  <a:lnTo>
                    <a:pt x="160921" y="17119"/>
                  </a:lnTo>
                  <a:lnTo>
                    <a:pt x="106159" y="51346"/>
                  </a:lnTo>
                  <a:lnTo>
                    <a:pt x="0" y="119227"/>
                  </a:lnTo>
                  <a:lnTo>
                    <a:pt x="33870" y="142506"/>
                  </a:lnTo>
                  <a:lnTo>
                    <a:pt x="33870" y="537006"/>
                  </a:lnTo>
                  <a:lnTo>
                    <a:pt x="34658" y="537044"/>
                  </a:lnTo>
                  <a:lnTo>
                    <a:pt x="133350" y="480872"/>
                  </a:lnTo>
                  <a:lnTo>
                    <a:pt x="133350" y="85356"/>
                  </a:lnTo>
                  <a:lnTo>
                    <a:pt x="174307" y="8254"/>
                  </a:lnTo>
                  <a:lnTo>
                    <a:pt x="160921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73640" y="2082253"/>
              <a:ext cx="43815" cy="473075"/>
            </a:xfrm>
            <a:custGeom>
              <a:avLst/>
              <a:gdLst/>
              <a:ahLst/>
              <a:cxnLst/>
              <a:rect l="l" t="t" r="r" b="b"/>
              <a:pathLst>
                <a:path w="43814" h="473075">
                  <a:moveTo>
                    <a:pt x="40957" y="0"/>
                  </a:moveTo>
                  <a:lnTo>
                    <a:pt x="0" y="77101"/>
                  </a:lnTo>
                  <a:lnTo>
                    <a:pt x="0" y="472617"/>
                  </a:lnTo>
                  <a:lnTo>
                    <a:pt x="43395" y="447941"/>
                  </a:lnTo>
                  <a:lnTo>
                    <a:pt x="43395" y="1511"/>
                  </a:lnTo>
                  <a:lnTo>
                    <a:pt x="40957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71164" y="2892780"/>
              <a:ext cx="102870" cy="1428750"/>
            </a:xfrm>
            <a:custGeom>
              <a:avLst/>
              <a:gdLst/>
              <a:ahLst/>
              <a:cxnLst/>
              <a:rect l="l" t="t" r="r" b="b"/>
              <a:pathLst>
                <a:path w="102870" h="1428750">
                  <a:moveTo>
                    <a:pt x="0" y="0"/>
                  </a:moveTo>
                  <a:lnTo>
                    <a:pt x="0" y="1428750"/>
                  </a:lnTo>
                  <a:lnTo>
                    <a:pt x="102476" y="1368056"/>
                  </a:lnTo>
                  <a:lnTo>
                    <a:pt x="102476" y="1664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045041" y="2924593"/>
              <a:ext cx="275590" cy="1336675"/>
            </a:xfrm>
            <a:custGeom>
              <a:avLst/>
              <a:gdLst/>
              <a:ahLst/>
              <a:cxnLst/>
              <a:rect l="l" t="t" r="r" b="b"/>
              <a:pathLst>
                <a:path w="275589" h="1336675">
                  <a:moveTo>
                    <a:pt x="25400" y="17970"/>
                  </a:moveTo>
                  <a:lnTo>
                    <a:pt x="2120" y="3111"/>
                  </a:lnTo>
                  <a:lnTo>
                    <a:pt x="0" y="0"/>
                  </a:lnTo>
                  <a:lnTo>
                    <a:pt x="0" y="1291551"/>
                  </a:lnTo>
                  <a:lnTo>
                    <a:pt x="1765" y="1290840"/>
                  </a:lnTo>
                  <a:lnTo>
                    <a:pt x="1765" y="1258824"/>
                  </a:lnTo>
                  <a:lnTo>
                    <a:pt x="25400" y="1245781"/>
                  </a:lnTo>
                  <a:lnTo>
                    <a:pt x="25400" y="17970"/>
                  </a:lnTo>
                  <a:close/>
                </a:path>
                <a:path w="275589" h="1336675">
                  <a:moveTo>
                    <a:pt x="275221" y="1309484"/>
                  </a:moveTo>
                  <a:lnTo>
                    <a:pt x="275158" y="210312"/>
                  </a:lnTo>
                  <a:lnTo>
                    <a:pt x="228600" y="134670"/>
                  </a:lnTo>
                  <a:lnTo>
                    <a:pt x="228600" y="1336243"/>
                  </a:lnTo>
                  <a:lnTo>
                    <a:pt x="274421" y="1309090"/>
                  </a:lnTo>
                  <a:lnTo>
                    <a:pt x="275221" y="1309484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98889" y="2856572"/>
              <a:ext cx="120014" cy="1381760"/>
            </a:xfrm>
            <a:custGeom>
              <a:avLst/>
              <a:gdLst/>
              <a:ahLst/>
              <a:cxnLst/>
              <a:rect l="l" t="t" r="r" b="b"/>
              <a:pathLst>
                <a:path w="120014" h="1381760">
                  <a:moveTo>
                    <a:pt x="46151" y="68021"/>
                  </a:moveTo>
                  <a:lnTo>
                    <a:pt x="0" y="0"/>
                  </a:lnTo>
                  <a:lnTo>
                    <a:pt x="0" y="1377111"/>
                  </a:lnTo>
                  <a:lnTo>
                    <a:pt x="19392" y="1381671"/>
                  </a:lnTo>
                  <a:lnTo>
                    <a:pt x="19392" y="1370266"/>
                  </a:lnTo>
                  <a:lnTo>
                    <a:pt x="46151" y="1359573"/>
                  </a:lnTo>
                  <a:lnTo>
                    <a:pt x="46151" y="68021"/>
                  </a:lnTo>
                  <a:close/>
                </a:path>
                <a:path w="120014" h="1381760">
                  <a:moveTo>
                    <a:pt x="119786" y="1287157"/>
                  </a:moveTo>
                  <a:lnTo>
                    <a:pt x="118833" y="116141"/>
                  </a:lnTo>
                  <a:lnTo>
                    <a:pt x="71551" y="85991"/>
                  </a:lnTo>
                  <a:lnTo>
                    <a:pt x="71551" y="1313802"/>
                  </a:lnTo>
                  <a:lnTo>
                    <a:pt x="119786" y="1287157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55975" y="2594241"/>
              <a:ext cx="207645" cy="1155065"/>
            </a:xfrm>
            <a:custGeom>
              <a:avLst/>
              <a:gdLst/>
              <a:ahLst/>
              <a:cxnLst/>
              <a:rect l="l" t="t" r="r" b="b"/>
              <a:pathLst>
                <a:path w="207645" h="1155064">
                  <a:moveTo>
                    <a:pt x="0" y="0"/>
                  </a:moveTo>
                  <a:lnTo>
                    <a:pt x="0" y="1037056"/>
                  </a:lnTo>
                  <a:lnTo>
                    <a:pt x="207568" y="1154963"/>
                  </a:lnTo>
                  <a:lnTo>
                    <a:pt x="207568" y="118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19018" y="2079726"/>
              <a:ext cx="74295" cy="829944"/>
            </a:xfrm>
            <a:custGeom>
              <a:avLst/>
              <a:gdLst/>
              <a:ahLst/>
              <a:cxnLst/>
              <a:rect l="l" t="t" r="r" b="b"/>
              <a:pathLst>
                <a:path w="74294" h="829944">
                  <a:moveTo>
                    <a:pt x="74168" y="414121"/>
                  </a:moveTo>
                  <a:lnTo>
                    <a:pt x="74168" y="30784"/>
                  </a:lnTo>
                  <a:lnTo>
                    <a:pt x="21678" y="0"/>
                  </a:lnTo>
                  <a:lnTo>
                    <a:pt x="21678" y="280644"/>
                  </a:lnTo>
                </a:path>
                <a:path w="74294" h="829944">
                  <a:moveTo>
                    <a:pt x="21678" y="256692"/>
                  </a:moveTo>
                  <a:lnTo>
                    <a:pt x="0" y="271525"/>
                  </a:lnTo>
                  <a:lnTo>
                    <a:pt x="63893" y="306895"/>
                  </a:lnTo>
                  <a:lnTo>
                    <a:pt x="63893" y="829398"/>
                  </a:lnTo>
                  <a:lnTo>
                    <a:pt x="2286" y="794029"/>
                  </a:lnTo>
                  <a:lnTo>
                    <a:pt x="2286" y="27152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71495" y="1970176"/>
              <a:ext cx="277241" cy="15745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984055" y="2005558"/>
              <a:ext cx="443865" cy="2349500"/>
            </a:xfrm>
            <a:custGeom>
              <a:avLst/>
              <a:gdLst/>
              <a:ahLst/>
              <a:cxnLst/>
              <a:rect l="l" t="t" r="r" b="b"/>
              <a:pathLst>
                <a:path w="443864" h="2349500">
                  <a:moveTo>
                    <a:pt x="214477" y="148323"/>
                  </a:moveTo>
                  <a:lnTo>
                    <a:pt x="59321" y="55892"/>
                  </a:lnTo>
                  <a:lnTo>
                    <a:pt x="59321" y="516813"/>
                  </a:lnTo>
                </a:path>
                <a:path w="443864" h="2349500">
                  <a:moveTo>
                    <a:pt x="27381" y="83286"/>
                  </a:moveTo>
                  <a:lnTo>
                    <a:pt x="27381" y="480301"/>
                  </a:lnTo>
                  <a:lnTo>
                    <a:pt x="11404" y="480301"/>
                  </a:lnTo>
                </a:path>
                <a:path w="443864" h="2349500">
                  <a:moveTo>
                    <a:pt x="156298" y="0"/>
                  </a:moveTo>
                  <a:lnTo>
                    <a:pt x="156298" y="54749"/>
                  </a:lnTo>
                </a:path>
                <a:path w="443864" h="2349500">
                  <a:moveTo>
                    <a:pt x="190525" y="612648"/>
                  </a:moveTo>
                  <a:lnTo>
                    <a:pt x="190525" y="211061"/>
                  </a:lnTo>
                  <a:lnTo>
                    <a:pt x="135762" y="177977"/>
                  </a:lnTo>
                  <a:lnTo>
                    <a:pt x="135762" y="578434"/>
                  </a:lnTo>
                  <a:lnTo>
                    <a:pt x="190525" y="612648"/>
                  </a:lnTo>
                  <a:close/>
                </a:path>
                <a:path w="443864" h="2349500">
                  <a:moveTo>
                    <a:pt x="333133" y="77571"/>
                  </a:moveTo>
                  <a:lnTo>
                    <a:pt x="154012" y="187096"/>
                  </a:lnTo>
                </a:path>
                <a:path w="443864" h="2349500">
                  <a:moveTo>
                    <a:pt x="370789" y="503135"/>
                  </a:moveTo>
                  <a:lnTo>
                    <a:pt x="370789" y="101536"/>
                  </a:lnTo>
                  <a:lnTo>
                    <a:pt x="317157" y="68440"/>
                  </a:lnTo>
                  <a:lnTo>
                    <a:pt x="317157" y="85559"/>
                  </a:lnTo>
                </a:path>
                <a:path w="443864" h="2349500">
                  <a:moveTo>
                    <a:pt x="333133" y="77571"/>
                  </a:moveTo>
                  <a:lnTo>
                    <a:pt x="333133" y="523659"/>
                  </a:lnTo>
                </a:path>
                <a:path w="443864" h="2349500">
                  <a:moveTo>
                    <a:pt x="359371" y="95846"/>
                  </a:moveTo>
                  <a:lnTo>
                    <a:pt x="359371" y="507682"/>
                  </a:lnTo>
                </a:path>
                <a:path w="443864" h="2349500">
                  <a:moveTo>
                    <a:pt x="191668" y="605802"/>
                  </a:moveTo>
                  <a:lnTo>
                    <a:pt x="370789" y="503135"/>
                  </a:lnTo>
                  <a:lnTo>
                    <a:pt x="443801" y="545325"/>
                  </a:lnTo>
                </a:path>
                <a:path w="443864" h="2349500">
                  <a:moveTo>
                    <a:pt x="190525" y="612648"/>
                  </a:moveTo>
                  <a:lnTo>
                    <a:pt x="374205" y="721042"/>
                  </a:lnTo>
                </a:path>
                <a:path w="443864" h="2349500">
                  <a:moveTo>
                    <a:pt x="0" y="483730"/>
                  </a:moveTo>
                  <a:lnTo>
                    <a:pt x="134619" y="563587"/>
                  </a:lnTo>
                </a:path>
                <a:path w="443864" h="2349500">
                  <a:moveTo>
                    <a:pt x="134619" y="854519"/>
                  </a:moveTo>
                  <a:lnTo>
                    <a:pt x="134619" y="2320531"/>
                  </a:lnTo>
                  <a:lnTo>
                    <a:pt x="185966" y="2349055"/>
                  </a:lnTo>
                  <a:lnTo>
                    <a:pt x="185966" y="61264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79483" y="2539479"/>
              <a:ext cx="383349" cy="46435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944126" y="2594241"/>
              <a:ext cx="414655" cy="1727835"/>
            </a:xfrm>
            <a:custGeom>
              <a:avLst/>
              <a:gdLst/>
              <a:ahLst/>
              <a:cxnLst/>
              <a:rect l="l" t="t" r="r" b="b"/>
              <a:pathLst>
                <a:path w="414654" h="1727835">
                  <a:moveTo>
                    <a:pt x="0" y="290944"/>
                  </a:moveTo>
                  <a:lnTo>
                    <a:pt x="0" y="1629181"/>
                  </a:lnTo>
                  <a:lnTo>
                    <a:pt x="55905" y="1659978"/>
                  </a:lnTo>
                  <a:lnTo>
                    <a:pt x="55905" y="233883"/>
                  </a:lnTo>
                  <a:lnTo>
                    <a:pt x="38785" y="223621"/>
                  </a:lnTo>
                </a:path>
                <a:path w="414654" h="1727835">
                  <a:moveTo>
                    <a:pt x="102679" y="221335"/>
                  </a:moveTo>
                  <a:lnTo>
                    <a:pt x="102679" y="1621193"/>
                  </a:lnTo>
                  <a:lnTo>
                    <a:pt x="74155" y="1632597"/>
                  </a:lnTo>
                </a:path>
                <a:path w="414654" h="1727835">
                  <a:moveTo>
                    <a:pt x="74155" y="206501"/>
                  </a:moveTo>
                  <a:lnTo>
                    <a:pt x="74155" y="1644002"/>
                  </a:lnTo>
                  <a:lnTo>
                    <a:pt x="54762" y="1639443"/>
                  </a:lnTo>
                </a:path>
                <a:path w="414654" h="1727835">
                  <a:moveTo>
                    <a:pt x="375335" y="383349"/>
                  </a:moveTo>
                  <a:lnTo>
                    <a:pt x="375335" y="1639443"/>
                  </a:lnTo>
                  <a:lnTo>
                    <a:pt x="227037" y="1727288"/>
                  </a:lnTo>
                </a:path>
                <a:path w="414654" h="1727835">
                  <a:moveTo>
                    <a:pt x="172364" y="1549755"/>
                  </a:moveTo>
                  <a:lnTo>
                    <a:pt x="108496" y="1587588"/>
                  </a:lnTo>
                </a:path>
                <a:path w="414654" h="1727835">
                  <a:moveTo>
                    <a:pt x="375335" y="1639443"/>
                  </a:moveTo>
                  <a:lnTo>
                    <a:pt x="414134" y="1658848"/>
                  </a:lnTo>
                  <a:lnTo>
                    <a:pt x="414134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358261" y="2583078"/>
              <a:ext cx="864235" cy="366395"/>
            </a:xfrm>
            <a:custGeom>
              <a:avLst/>
              <a:gdLst/>
              <a:ahLst/>
              <a:cxnLst/>
              <a:rect l="l" t="t" r="r" b="b"/>
              <a:pathLst>
                <a:path w="864235" h="366394">
                  <a:moveTo>
                    <a:pt x="19278" y="0"/>
                  </a:moveTo>
                  <a:lnTo>
                    <a:pt x="0" y="11163"/>
                  </a:lnTo>
                  <a:lnTo>
                    <a:pt x="618350" y="365988"/>
                  </a:lnTo>
                  <a:lnTo>
                    <a:pt x="863638" y="224510"/>
                  </a:lnTo>
                  <a:lnTo>
                    <a:pt x="844308" y="213436"/>
                  </a:lnTo>
                  <a:lnTo>
                    <a:pt x="618350" y="343763"/>
                  </a:lnTo>
                  <a:lnTo>
                    <a:pt x="192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77539" y="2452789"/>
              <a:ext cx="825500" cy="474345"/>
            </a:xfrm>
            <a:custGeom>
              <a:avLst/>
              <a:gdLst/>
              <a:ahLst/>
              <a:cxnLst/>
              <a:rect l="l" t="t" r="r" b="b"/>
              <a:pathLst>
                <a:path w="825500" h="474344">
                  <a:moveTo>
                    <a:pt x="224866" y="0"/>
                  </a:moveTo>
                  <a:lnTo>
                    <a:pt x="0" y="130289"/>
                  </a:lnTo>
                  <a:lnTo>
                    <a:pt x="599071" y="474052"/>
                  </a:lnTo>
                  <a:lnTo>
                    <a:pt x="825030" y="343725"/>
                  </a:lnTo>
                  <a:lnTo>
                    <a:pt x="22486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76611" y="2807589"/>
              <a:ext cx="245745" cy="1176655"/>
            </a:xfrm>
            <a:custGeom>
              <a:avLst/>
              <a:gdLst/>
              <a:ahLst/>
              <a:cxnLst/>
              <a:rect l="l" t="t" r="r" b="b"/>
              <a:pathLst>
                <a:path w="245745" h="1176654">
                  <a:moveTo>
                    <a:pt x="245287" y="0"/>
                  </a:moveTo>
                  <a:lnTo>
                    <a:pt x="0" y="141477"/>
                  </a:lnTo>
                  <a:lnTo>
                    <a:pt x="0" y="1176248"/>
                  </a:lnTo>
                  <a:lnTo>
                    <a:pt x="245287" y="1034783"/>
                  </a:lnTo>
                  <a:lnTo>
                    <a:pt x="24528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63543" y="2712910"/>
              <a:ext cx="175895" cy="1136650"/>
            </a:xfrm>
            <a:custGeom>
              <a:avLst/>
              <a:gdLst/>
              <a:ahLst/>
              <a:cxnLst/>
              <a:rect l="l" t="t" r="r" b="b"/>
              <a:pathLst>
                <a:path w="175895" h="1136650">
                  <a:moveTo>
                    <a:pt x="0" y="0"/>
                  </a:moveTo>
                  <a:lnTo>
                    <a:pt x="0" y="1036294"/>
                  </a:lnTo>
                  <a:lnTo>
                    <a:pt x="175768" y="1136141"/>
                  </a:lnTo>
                  <a:lnTo>
                    <a:pt x="175768" y="100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39311" y="2813392"/>
              <a:ext cx="28575" cy="1052195"/>
            </a:xfrm>
            <a:custGeom>
              <a:avLst/>
              <a:gdLst/>
              <a:ahLst/>
              <a:cxnLst/>
              <a:rect l="l" t="t" r="r" b="b"/>
              <a:pathLst>
                <a:path w="28575" h="1052195">
                  <a:moveTo>
                    <a:pt x="0" y="0"/>
                  </a:moveTo>
                  <a:lnTo>
                    <a:pt x="0" y="1035659"/>
                  </a:lnTo>
                  <a:lnTo>
                    <a:pt x="28384" y="1051775"/>
                  </a:lnTo>
                  <a:lnTo>
                    <a:pt x="28384" y="16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67696" y="2829623"/>
              <a:ext cx="181610" cy="1138555"/>
            </a:xfrm>
            <a:custGeom>
              <a:avLst/>
              <a:gdLst/>
              <a:ahLst/>
              <a:cxnLst/>
              <a:rect l="l" t="t" r="r" b="b"/>
              <a:pathLst>
                <a:path w="181610" h="1138554">
                  <a:moveTo>
                    <a:pt x="0" y="0"/>
                  </a:moveTo>
                  <a:lnTo>
                    <a:pt x="0" y="1035545"/>
                  </a:lnTo>
                  <a:lnTo>
                    <a:pt x="181165" y="1138453"/>
                  </a:lnTo>
                  <a:lnTo>
                    <a:pt x="181165" y="103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48861" y="2933192"/>
              <a:ext cx="27940" cy="1050925"/>
            </a:xfrm>
            <a:custGeom>
              <a:avLst/>
              <a:gdLst/>
              <a:ahLst/>
              <a:cxnLst/>
              <a:rect l="l" t="t" r="r" b="b"/>
              <a:pathLst>
                <a:path w="27939" h="1050925">
                  <a:moveTo>
                    <a:pt x="0" y="0"/>
                  </a:moveTo>
                  <a:lnTo>
                    <a:pt x="0" y="1034884"/>
                  </a:lnTo>
                  <a:lnTo>
                    <a:pt x="27749" y="1050645"/>
                  </a:lnTo>
                  <a:lnTo>
                    <a:pt x="27749" y="15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66260" y="2790352"/>
              <a:ext cx="238573" cy="26873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919018" y="2079726"/>
              <a:ext cx="74295" cy="829944"/>
            </a:xfrm>
            <a:custGeom>
              <a:avLst/>
              <a:gdLst/>
              <a:ahLst/>
              <a:cxnLst/>
              <a:rect l="l" t="t" r="r" b="b"/>
              <a:pathLst>
                <a:path w="74294" h="829944">
                  <a:moveTo>
                    <a:pt x="74168" y="414121"/>
                  </a:moveTo>
                  <a:lnTo>
                    <a:pt x="74168" y="30784"/>
                  </a:lnTo>
                  <a:lnTo>
                    <a:pt x="21678" y="0"/>
                  </a:lnTo>
                  <a:lnTo>
                    <a:pt x="21678" y="280644"/>
                  </a:lnTo>
                </a:path>
                <a:path w="74294" h="829944">
                  <a:moveTo>
                    <a:pt x="21678" y="256692"/>
                  </a:moveTo>
                  <a:lnTo>
                    <a:pt x="0" y="271525"/>
                  </a:lnTo>
                  <a:lnTo>
                    <a:pt x="63893" y="306895"/>
                  </a:lnTo>
                  <a:lnTo>
                    <a:pt x="63893" y="829398"/>
                  </a:lnTo>
                  <a:lnTo>
                    <a:pt x="2286" y="794029"/>
                  </a:lnTo>
                  <a:lnTo>
                    <a:pt x="2286" y="27152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71495" y="1970176"/>
              <a:ext cx="277241" cy="157454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2984055" y="2005558"/>
              <a:ext cx="443865" cy="2349500"/>
            </a:xfrm>
            <a:custGeom>
              <a:avLst/>
              <a:gdLst/>
              <a:ahLst/>
              <a:cxnLst/>
              <a:rect l="l" t="t" r="r" b="b"/>
              <a:pathLst>
                <a:path w="443864" h="2349500">
                  <a:moveTo>
                    <a:pt x="214477" y="148323"/>
                  </a:moveTo>
                  <a:lnTo>
                    <a:pt x="59321" y="55892"/>
                  </a:lnTo>
                  <a:lnTo>
                    <a:pt x="59321" y="516813"/>
                  </a:lnTo>
                </a:path>
                <a:path w="443864" h="2349500">
                  <a:moveTo>
                    <a:pt x="27381" y="83286"/>
                  </a:moveTo>
                  <a:lnTo>
                    <a:pt x="27381" y="480301"/>
                  </a:lnTo>
                  <a:lnTo>
                    <a:pt x="11404" y="480301"/>
                  </a:lnTo>
                </a:path>
                <a:path w="443864" h="2349500">
                  <a:moveTo>
                    <a:pt x="156298" y="0"/>
                  </a:moveTo>
                  <a:lnTo>
                    <a:pt x="156298" y="54749"/>
                  </a:lnTo>
                </a:path>
                <a:path w="443864" h="2349500">
                  <a:moveTo>
                    <a:pt x="190525" y="612648"/>
                  </a:moveTo>
                  <a:lnTo>
                    <a:pt x="190525" y="211061"/>
                  </a:lnTo>
                  <a:lnTo>
                    <a:pt x="135762" y="177977"/>
                  </a:lnTo>
                  <a:lnTo>
                    <a:pt x="135762" y="578434"/>
                  </a:lnTo>
                  <a:lnTo>
                    <a:pt x="190525" y="612648"/>
                  </a:lnTo>
                  <a:close/>
                </a:path>
                <a:path w="443864" h="2349500">
                  <a:moveTo>
                    <a:pt x="333133" y="77571"/>
                  </a:moveTo>
                  <a:lnTo>
                    <a:pt x="154012" y="187096"/>
                  </a:lnTo>
                </a:path>
                <a:path w="443864" h="2349500">
                  <a:moveTo>
                    <a:pt x="370789" y="503135"/>
                  </a:moveTo>
                  <a:lnTo>
                    <a:pt x="370789" y="101536"/>
                  </a:lnTo>
                  <a:lnTo>
                    <a:pt x="317157" y="68440"/>
                  </a:lnTo>
                  <a:lnTo>
                    <a:pt x="317157" y="85559"/>
                  </a:lnTo>
                </a:path>
                <a:path w="443864" h="2349500">
                  <a:moveTo>
                    <a:pt x="333133" y="77571"/>
                  </a:moveTo>
                  <a:lnTo>
                    <a:pt x="333133" y="523659"/>
                  </a:lnTo>
                </a:path>
                <a:path w="443864" h="2349500">
                  <a:moveTo>
                    <a:pt x="359371" y="95846"/>
                  </a:moveTo>
                  <a:lnTo>
                    <a:pt x="359371" y="507682"/>
                  </a:lnTo>
                </a:path>
                <a:path w="443864" h="2349500">
                  <a:moveTo>
                    <a:pt x="191668" y="605802"/>
                  </a:moveTo>
                  <a:lnTo>
                    <a:pt x="370789" y="503135"/>
                  </a:lnTo>
                  <a:lnTo>
                    <a:pt x="443801" y="545325"/>
                  </a:lnTo>
                </a:path>
                <a:path w="443864" h="2349500">
                  <a:moveTo>
                    <a:pt x="190525" y="612648"/>
                  </a:moveTo>
                  <a:lnTo>
                    <a:pt x="374205" y="721042"/>
                  </a:lnTo>
                </a:path>
                <a:path w="443864" h="2349500">
                  <a:moveTo>
                    <a:pt x="0" y="483730"/>
                  </a:moveTo>
                  <a:lnTo>
                    <a:pt x="134619" y="563587"/>
                  </a:lnTo>
                </a:path>
                <a:path w="443864" h="2349500">
                  <a:moveTo>
                    <a:pt x="134619" y="854519"/>
                  </a:moveTo>
                  <a:lnTo>
                    <a:pt x="134619" y="2320531"/>
                  </a:lnTo>
                  <a:lnTo>
                    <a:pt x="185966" y="2349055"/>
                  </a:lnTo>
                  <a:lnTo>
                    <a:pt x="185966" y="61264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79483" y="2539479"/>
              <a:ext cx="383349" cy="46435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944126" y="2452789"/>
              <a:ext cx="1278255" cy="1868805"/>
            </a:xfrm>
            <a:custGeom>
              <a:avLst/>
              <a:gdLst/>
              <a:ahLst/>
              <a:cxnLst/>
              <a:rect l="l" t="t" r="r" b="b"/>
              <a:pathLst>
                <a:path w="1278254" h="1868804">
                  <a:moveTo>
                    <a:pt x="0" y="432396"/>
                  </a:moveTo>
                  <a:lnTo>
                    <a:pt x="0" y="1770633"/>
                  </a:lnTo>
                  <a:lnTo>
                    <a:pt x="55905" y="1801431"/>
                  </a:lnTo>
                  <a:lnTo>
                    <a:pt x="55905" y="375335"/>
                  </a:lnTo>
                  <a:lnTo>
                    <a:pt x="38785" y="365074"/>
                  </a:lnTo>
                </a:path>
                <a:path w="1278254" h="1868804">
                  <a:moveTo>
                    <a:pt x="102679" y="362788"/>
                  </a:moveTo>
                  <a:lnTo>
                    <a:pt x="102679" y="1762645"/>
                  </a:lnTo>
                  <a:lnTo>
                    <a:pt x="74155" y="1774050"/>
                  </a:lnTo>
                </a:path>
                <a:path w="1278254" h="1868804">
                  <a:moveTo>
                    <a:pt x="74155" y="347954"/>
                  </a:moveTo>
                  <a:lnTo>
                    <a:pt x="74155" y="1785454"/>
                  </a:lnTo>
                  <a:lnTo>
                    <a:pt x="54762" y="1780895"/>
                  </a:lnTo>
                </a:path>
                <a:path w="1278254" h="1868804">
                  <a:moveTo>
                    <a:pt x="375335" y="524802"/>
                  </a:moveTo>
                  <a:lnTo>
                    <a:pt x="375335" y="1780895"/>
                  </a:lnTo>
                  <a:lnTo>
                    <a:pt x="227037" y="1868741"/>
                  </a:lnTo>
                </a:path>
                <a:path w="1278254" h="1868804">
                  <a:moveTo>
                    <a:pt x="172364" y="1691208"/>
                  </a:moveTo>
                  <a:lnTo>
                    <a:pt x="108496" y="1729041"/>
                  </a:lnTo>
                </a:path>
                <a:path w="1278254" h="1868804">
                  <a:moveTo>
                    <a:pt x="375335" y="1780895"/>
                  </a:moveTo>
                  <a:lnTo>
                    <a:pt x="414134" y="1800301"/>
                  </a:lnTo>
                  <a:lnTo>
                    <a:pt x="414134" y="141452"/>
                  </a:lnTo>
                </a:path>
                <a:path w="1278254" h="1868804">
                  <a:moveTo>
                    <a:pt x="1032484" y="496277"/>
                  </a:moveTo>
                  <a:lnTo>
                    <a:pt x="414134" y="141452"/>
                  </a:lnTo>
                  <a:lnTo>
                    <a:pt x="658279" y="0"/>
                  </a:lnTo>
                  <a:lnTo>
                    <a:pt x="1277772" y="354799"/>
                  </a:lnTo>
                  <a:lnTo>
                    <a:pt x="1032484" y="496277"/>
                  </a:lnTo>
                  <a:close/>
                </a:path>
                <a:path w="1278254" h="1868804">
                  <a:moveTo>
                    <a:pt x="1277772" y="354799"/>
                  </a:moveTo>
                  <a:lnTo>
                    <a:pt x="1277772" y="1389583"/>
                  </a:lnTo>
                  <a:lnTo>
                    <a:pt x="1032484" y="1531048"/>
                  </a:lnTo>
                  <a:lnTo>
                    <a:pt x="1032484" y="496277"/>
                  </a:lnTo>
                </a:path>
                <a:path w="1278254" h="1868804">
                  <a:moveTo>
                    <a:pt x="411848" y="1178509"/>
                  </a:moveTo>
                  <a:lnTo>
                    <a:pt x="1032484" y="153104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63974" y="2788066"/>
              <a:ext cx="194179" cy="21002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563543" y="2717901"/>
              <a:ext cx="204470" cy="1150620"/>
            </a:xfrm>
            <a:custGeom>
              <a:avLst/>
              <a:gdLst/>
              <a:ahLst/>
              <a:cxnLst/>
              <a:rect l="l" t="t" r="r" b="b"/>
              <a:pathLst>
                <a:path w="204470" h="1150620">
                  <a:moveTo>
                    <a:pt x="0" y="0"/>
                  </a:moveTo>
                  <a:lnTo>
                    <a:pt x="0" y="1035392"/>
                  </a:lnTo>
                </a:path>
                <a:path w="204470" h="1150620">
                  <a:moveTo>
                    <a:pt x="204152" y="115036"/>
                  </a:moveTo>
                  <a:lnTo>
                    <a:pt x="204154" y="166806"/>
                  </a:lnTo>
                  <a:lnTo>
                    <a:pt x="204155" y="218577"/>
                  </a:lnTo>
                  <a:lnTo>
                    <a:pt x="204157" y="270347"/>
                  </a:lnTo>
                  <a:lnTo>
                    <a:pt x="204158" y="322117"/>
                  </a:lnTo>
                  <a:lnTo>
                    <a:pt x="204159" y="373887"/>
                  </a:lnTo>
                  <a:lnTo>
                    <a:pt x="204160" y="425657"/>
                  </a:lnTo>
                  <a:lnTo>
                    <a:pt x="204161" y="477428"/>
                  </a:lnTo>
                  <a:lnTo>
                    <a:pt x="204161" y="529198"/>
                  </a:lnTo>
                  <a:lnTo>
                    <a:pt x="204161" y="580967"/>
                  </a:lnTo>
                  <a:lnTo>
                    <a:pt x="204162" y="632737"/>
                  </a:lnTo>
                  <a:lnTo>
                    <a:pt x="204161" y="684507"/>
                  </a:lnTo>
                  <a:lnTo>
                    <a:pt x="204161" y="736277"/>
                  </a:lnTo>
                  <a:lnTo>
                    <a:pt x="204161" y="788046"/>
                  </a:lnTo>
                  <a:lnTo>
                    <a:pt x="204160" y="839816"/>
                  </a:lnTo>
                  <a:lnTo>
                    <a:pt x="204159" y="891585"/>
                  </a:lnTo>
                  <a:lnTo>
                    <a:pt x="204158" y="943354"/>
                  </a:lnTo>
                  <a:lnTo>
                    <a:pt x="204157" y="995123"/>
                  </a:lnTo>
                  <a:lnTo>
                    <a:pt x="204155" y="1046892"/>
                  </a:lnTo>
                  <a:lnTo>
                    <a:pt x="204154" y="1098661"/>
                  </a:lnTo>
                  <a:lnTo>
                    <a:pt x="204152" y="11504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1" name="object 6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70521" y="6265317"/>
            <a:ext cx="3990733" cy="2182609"/>
          </a:xfrm>
          <a:prstGeom prst="rect">
            <a:avLst/>
          </a:prstGeom>
        </p:spPr>
      </p:pic>
      <p:grpSp>
        <p:nvGrpSpPr>
          <p:cNvPr id="62" name="object 62"/>
          <p:cNvGrpSpPr/>
          <p:nvPr/>
        </p:nvGrpSpPr>
        <p:grpSpPr>
          <a:xfrm>
            <a:off x="10437253" y="8493493"/>
            <a:ext cx="1524000" cy="521970"/>
            <a:chOff x="5382653" y="8493493"/>
            <a:chExt cx="1524000" cy="521970"/>
          </a:xfrm>
        </p:grpSpPr>
        <p:sp>
          <p:nvSpPr>
            <p:cNvPr id="63" name="object 63"/>
            <p:cNvSpPr/>
            <p:nvPr/>
          </p:nvSpPr>
          <p:spPr>
            <a:xfrm>
              <a:off x="5401703" y="8512543"/>
              <a:ext cx="1485900" cy="483870"/>
            </a:xfrm>
            <a:custGeom>
              <a:avLst/>
              <a:gdLst/>
              <a:ahLst/>
              <a:cxnLst/>
              <a:rect l="l" t="t" r="r" b="b"/>
              <a:pathLst>
                <a:path w="1485900" h="483870">
                  <a:moveTo>
                    <a:pt x="0" y="0"/>
                  </a:moveTo>
                  <a:lnTo>
                    <a:pt x="457200" y="0"/>
                  </a:lnTo>
                  <a:lnTo>
                    <a:pt x="1028700" y="482371"/>
                  </a:lnTo>
                  <a:lnTo>
                    <a:pt x="1485900" y="482371"/>
                  </a:lnTo>
                </a:path>
                <a:path w="1485900" h="483870">
                  <a:moveTo>
                    <a:pt x="0" y="483666"/>
                  </a:moveTo>
                  <a:lnTo>
                    <a:pt x="457200" y="483666"/>
                  </a:lnTo>
                  <a:lnTo>
                    <a:pt x="1028700" y="1282"/>
                  </a:lnTo>
                  <a:lnTo>
                    <a:pt x="1480426" y="5143"/>
                  </a:lnTo>
                </a:path>
                <a:path w="1485900" h="483870">
                  <a:moveTo>
                    <a:pt x="0" y="160794"/>
                  </a:moveTo>
                  <a:lnTo>
                    <a:pt x="457200" y="160794"/>
                  </a:lnTo>
                  <a:lnTo>
                    <a:pt x="1028700" y="321589"/>
                  </a:lnTo>
                  <a:lnTo>
                    <a:pt x="1485900" y="321589"/>
                  </a:lnTo>
                </a:path>
                <a:path w="1485900" h="483870">
                  <a:moveTo>
                    <a:pt x="0" y="322872"/>
                  </a:moveTo>
                  <a:lnTo>
                    <a:pt x="457200" y="322872"/>
                  </a:lnTo>
                  <a:lnTo>
                    <a:pt x="1028700" y="162077"/>
                  </a:lnTo>
                  <a:lnTo>
                    <a:pt x="1485900" y="16207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401703" y="8512543"/>
              <a:ext cx="1485900" cy="483870"/>
            </a:xfrm>
            <a:custGeom>
              <a:avLst/>
              <a:gdLst/>
              <a:ahLst/>
              <a:cxnLst/>
              <a:rect l="l" t="t" r="r" b="b"/>
              <a:pathLst>
                <a:path w="1485900" h="483870">
                  <a:moveTo>
                    <a:pt x="0" y="0"/>
                  </a:moveTo>
                  <a:lnTo>
                    <a:pt x="457200" y="0"/>
                  </a:lnTo>
                  <a:lnTo>
                    <a:pt x="1028700" y="482371"/>
                  </a:lnTo>
                  <a:lnTo>
                    <a:pt x="1485900" y="482371"/>
                  </a:lnTo>
                </a:path>
                <a:path w="1485900" h="483870">
                  <a:moveTo>
                    <a:pt x="0" y="483666"/>
                  </a:moveTo>
                  <a:lnTo>
                    <a:pt x="457200" y="483666"/>
                  </a:lnTo>
                  <a:lnTo>
                    <a:pt x="1028700" y="1282"/>
                  </a:lnTo>
                  <a:lnTo>
                    <a:pt x="1480426" y="5143"/>
                  </a:lnTo>
                </a:path>
                <a:path w="1485900" h="483870">
                  <a:moveTo>
                    <a:pt x="0" y="160794"/>
                  </a:moveTo>
                  <a:lnTo>
                    <a:pt x="457200" y="160794"/>
                  </a:lnTo>
                  <a:lnTo>
                    <a:pt x="1028700" y="321589"/>
                  </a:lnTo>
                  <a:lnTo>
                    <a:pt x="1485900" y="321589"/>
                  </a:lnTo>
                </a:path>
                <a:path w="1485900" h="483870">
                  <a:moveTo>
                    <a:pt x="0" y="322872"/>
                  </a:moveTo>
                  <a:lnTo>
                    <a:pt x="457200" y="322872"/>
                  </a:lnTo>
                  <a:lnTo>
                    <a:pt x="1028700" y="162077"/>
                  </a:lnTo>
                  <a:lnTo>
                    <a:pt x="1485900" y="162077"/>
                  </a:lnTo>
                </a:path>
              </a:pathLst>
            </a:custGeom>
            <a:ln w="38100">
              <a:solidFill>
                <a:srgbClr val="71737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761991" y="564285"/>
            <a:ext cx="10471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5" dirty="0">
                <a:latin typeface="Arial"/>
                <a:cs typeface="Arial"/>
              </a:rPr>
              <a:t>Adaptadores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10" dirty="0">
                <a:latin typeface="Arial"/>
                <a:cs typeface="Arial"/>
              </a:rPr>
              <a:t>elevadores</a:t>
            </a:r>
            <a:r>
              <a:rPr sz="650" spc="-35" dirty="0">
                <a:latin typeface="Lucida Sans Unicode"/>
                <a:cs typeface="Lucida Sans Unicode"/>
              </a:rPr>
              <a:t>.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35</a:t>
            </a:fld>
            <a:endParaRPr spc="-75" dirty="0"/>
          </a:p>
        </p:txBody>
      </p:sp>
      <p:sp>
        <p:nvSpPr>
          <p:cNvPr id="66" name="object 66"/>
          <p:cNvSpPr txBox="1"/>
          <p:nvPr/>
        </p:nvSpPr>
        <p:spPr>
          <a:xfrm>
            <a:off x="7957770" y="484274"/>
            <a:ext cx="42589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10" dirty="0">
                <a:latin typeface="Lucida Sans Unicode"/>
                <a:cs typeface="Lucida Sans Unicode"/>
              </a:rPr>
              <a:t>UNA.</a:t>
            </a:r>
            <a:r>
              <a:rPr sz="800" b="1" spc="10" dirty="0">
                <a:latin typeface="Arial"/>
                <a:cs typeface="Arial"/>
              </a:rPr>
              <a:t>tubo</a:t>
            </a:r>
            <a:r>
              <a:rPr sz="800" b="1" spc="1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130" dirty="0">
                <a:latin typeface="Arial"/>
                <a:cs typeface="Arial"/>
              </a:rPr>
              <a:t> </a:t>
            </a:r>
            <a:r>
              <a:rPr sz="800" b="1" spc="-15" dirty="0">
                <a:latin typeface="Arial"/>
                <a:cs typeface="Arial"/>
              </a:rPr>
              <a:t>subida</a:t>
            </a:r>
            <a:r>
              <a:rPr sz="800" spc="-15" dirty="0">
                <a:latin typeface="Lucida Sans Unicode"/>
                <a:cs typeface="Lucida Sans Unicode"/>
              </a:rPr>
              <a:t>.es.una.longitud.de.vía.de.barras.vertical..Panelboards.y.medidores. </a:t>
            </a:r>
            <a:r>
              <a:rPr sz="800" spc="-24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se.pueden.montar.directamente.a.las.tuberías.con.una.</a:t>
            </a:r>
            <a:r>
              <a:rPr sz="800" b="1" spc="-5" dirty="0">
                <a:latin typeface="Arial"/>
                <a:cs typeface="Arial"/>
              </a:rPr>
              <a:t>adaptador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40" dirty="0">
                <a:latin typeface="Arial"/>
                <a:cs typeface="Arial"/>
              </a:rPr>
              <a:t>montaje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40" dirty="0">
                <a:latin typeface="Arial"/>
                <a:cs typeface="Arial"/>
              </a:rPr>
              <a:t>lateral</a:t>
            </a:r>
            <a:endParaRPr sz="800">
              <a:latin typeface="Arial"/>
              <a:cs typeface="Arial"/>
            </a:endParaRPr>
          </a:p>
          <a:p>
            <a:pPr marL="12700" marR="33020">
              <a:lnSpc>
                <a:spcPct val="150000"/>
              </a:lnSpc>
            </a:pPr>
            <a:r>
              <a:rPr sz="800" spc="-20" dirty="0">
                <a:latin typeface="Lucida Sans Unicode"/>
                <a:cs typeface="Lucida Sans Unicode"/>
              </a:rPr>
              <a:t>..Para.aplicaciones.verticales,.Sentron.plug-in.busway. </a:t>
            </a:r>
            <a:r>
              <a:rPr sz="800" spc="-15" dirty="0">
                <a:latin typeface="Lucida Sans Unicode"/>
                <a:cs typeface="Lucida Sans Unicode"/>
              </a:rPr>
              <a:t> se.pueden.pedir.con.los.receptáculos.enchufables.ubicados.únicamente.en.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un.lado..Esto.se.llama.</a:t>
            </a:r>
            <a:r>
              <a:rPr sz="800" b="1" spc="-15" dirty="0">
                <a:latin typeface="Arial"/>
                <a:cs typeface="Arial"/>
              </a:rPr>
              <a:t>vía </a:t>
            </a:r>
            <a:r>
              <a:rPr sz="800" b="1" spc="20" dirty="0">
                <a:latin typeface="Arial"/>
                <a:cs typeface="Arial"/>
              </a:rPr>
              <a:t>de </a:t>
            </a:r>
            <a:r>
              <a:rPr sz="800" b="1" dirty="0">
                <a:latin typeface="Arial"/>
                <a:cs typeface="Arial"/>
              </a:rPr>
              <a:t>bus </a:t>
            </a:r>
            <a:r>
              <a:rPr sz="800" b="1" spc="-5" dirty="0">
                <a:latin typeface="Arial"/>
                <a:cs typeface="Arial"/>
              </a:rPr>
              <a:t>ascendente</a:t>
            </a:r>
            <a:r>
              <a:rPr sz="800" spc="-5" dirty="0">
                <a:latin typeface="Lucida Sans Unicode"/>
                <a:cs typeface="Lucida Sans Unicode"/>
              </a:rPr>
              <a:t>..La.fase.en.vertical. </a:t>
            </a:r>
            <a:r>
              <a:rPr sz="80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la.línea.de.autobuses.debe.ser.A,B,C,N.de.izquierda.a.derecha.en.la.línea.predominante. </a:t>
            </a:r>
            <a:r>
              <a:rPr sz="800" spc="-24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lado.del.vía.de.buses..Esto.garantiza.la.orientación.adecuada.del.enchufe.de.buses.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761991" y="1774597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957820" y="4409378"/>
            <a:ext cx="12547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latin typeface="Lucida Sans Unicode"/>
                <a:cs typeface="Lucida Sans Unicode"/>
              </a:rPr>
              <a:t>Adaptador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de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montaje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lateral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761991" y="4814977"/>
            <a:ext cx="11055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5" dirty="0">
                <a:latin typeface="Arial"/>
                <a:cs typeface="Arial"/>
              </a:rPr>
              <a:t>Rotación</a:t>
            </a:r>
            <a:r>
              <a:rPr sz="1000" b="1" spc="-5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5" dirty="0">
                <a:latin typeface="Arial"/>
                <a:cs typeface="Arial"/>
              </a:rPr>
              <a:t>fase</a:t>
            </a:r>
            <a:r>
              <a:rPr sz="1000" spc="5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957769" y="4964837"/>
            <a:ext cx="48571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Algunas.aplicaciones.requieren.una.rotación.de.fase.de.la.fuente.de.alimentación.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conexiones..Por.ejemplo,.el.sentido.de.rotación.de.un.motor.de.CA.trifásico.está.determin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fuente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alimentación..</a:t>
            </a:r>
            <a:r>
              <a:rPr sz="900" b="1" spc="-15" dirty="0">
                <a:latin typeface="Arial"/>
                <a:cs typeface="Arial"/>
              </a:rPr>
              <a:t>Accesorios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rotación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5" dirty="0">
                <a:latin typeface="Arial"/>
                <a:cs typeface="Arial"/>
              </a:rPr>
              <a:t> fase</a:t>
            </a:r>
            <a:r>
              <a:rPr sz="900" spc="-15" dirty="0">
                <a:latin typeface="Lucida Sans Unicode"/>
                <a:cs typeface="Lucida Sans Unicode"/>
              </a:rPr>
              <a:t>.están.disponibles.como.</a:t>
            </a:r>
            <a:endParaRPr sz="900">
              <a:latin typeface="Lucida Sans Unicode"/>
              <a:cs typeface="Lucida Sans Unicode"/>
            </a:endParaRPr>
          </a:p>
          <a:p>
            <a:pPr marL="12700" marR="930275">
              <a:lnSpc>
                <a:spcPct val="133300"/>
              </a:lnSpc>
            </a:pPr>
            <a:r>
              <a:rPr sz="900" b="1" spc="15" dirty="0">
                <a:latin typeface="Arial"/>
                <a:cs typeface="Arial"/>
              </a:rPr>
              <a:t>fase </a:t>
            </a:r>
            <a:r>
              <a:rPr sz="900" b="1" spc="10" dirty="0">
                <a:latin typeface="Arial"/>
                <a:cs typeface="Arial"/>
              </a:rPr>
              <a:t>y </a:t>
            </a:r>
            <a:r>
              <a:rPr sz="900" b="1" spc="15" dirty="0">
                <a:latin typeface="Arial"/>
                <a:cs typeface="Arial"/>
              </a:rPr>
              <a:t>tierra</a:t>
            </a:r>
            <a:r>
              <a:rPr sz="900" spc="15" dirty="0">
                <a:latin typeface="Lucida Sans Unicode"/>
                <a:cs typeface="Lucida Sans Unicode"/>
              </a:rPr>
              <a:t>,.</a:t>
            </a:r>
            <a:r>
              <a:rPr sz="900" b="1" spc="15" dirty="0">
                <a:latin typeface="Arial"/>
                <a:cs typeface="Arial"/>
              </a:rPr>
              <a:t>solo </a:t>
            </a:r>
            <a:r>
              <a:rPr sz="900" b="1" spc="5" dirty="0">
                <a:latin typeface="Arial"/>
                <a:cs typeface="Arial"/>
              </a:rPr>
              <a:t>fase</a:t>
            </a:r>
            <a:r>
              <a:rPr sz="900" spc="5" dirty="0">
                <a:latin typeface="Lucida Sans Unicode"/>
                <a:cs typeface="Lucida Sans Unicode"/>
              </a:rPr>
              <a:t>,.o.</a:t>
            </a:r>
            <a:r>
              <a:rPr sz="900" b="1" spc="5" dirty="0">
                <a:latin typeface="Arial"/>
                <a:cs typeface="Arial"/>
              </a:rPr>
              <a:t>rotaciones </a:t>
            </a:r>
            <a:r>
              <a:rPr sz="900" b="1" spc="-5" dirty="0">
                <a:latin typeface="Arial"/>
                <a:cs typeface="Arial"/>
              </a:rPr>
              <a:t>solo </a:t>
            </a:r>
            <a:r>
              <a:rPr sz="900" b="1" spc="35" dirty="0">
                <a:latin typeface="Arial"/>
                <a:cs typeface="Arial"/>
              </a:rPr>
              <a:t>en </a:t>
            </a:r>
            <a:r>
              <a:rPr sz="900" b="1" spc="25" dirty="0">
                <a:latin typeface="Arial"/>
                <a:cs typeface="Arial"/>
              </a:rPr>
              <a:t>el </a:t>
            </a:r>
            <a:r>
              <a:rPr sz="900" b="1" spc="-10" dirty="0">
                <a:latin typeface="Arial"/>
                <a:cs typeface="Arial"/>
              </a:rPr>
              <a:t>suelo</a:t>
            </a:r>
            <a:r>
              <a:rPr sz="900" spc="-10" dirty="0">
                <a:latin typeface="Lucida Sans Unicode"/>
                <a:cs typeface="Lucida Sans Unicode"/>
              </a:rPr>
              <a:t>..Nota:. </a:t>
            </a:r>
            <a:r>
              <a:rPr sz="900" spc="-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los.accesorios.de.rotación.de.fase.son.difíciles.de.fabricar.y.deberían.ser.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solo.cuando.un.enfoque.alternativo.no.es.práctico.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761991" y="6069737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0286378" y="7652503"/>
            <a:ext cx="123189" cy="53340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3335" marR="5080" indent="-1270" algn="just">
              <a:lnSpc>
                <a:spcPct val="106500"/>
              </a:lnSpc>
              <a:spcBef>
                <a:spcPts val="5"/>
              </a:spcBef>
            </a:pPr>
            <a:r>
              <a:rPr sz="1200" spc="-40" dirty="0">
                <a:latin typeface="Lucida Sans Unicode"/>
                <a:cs typeface="Lucida Sans Unicode"/>
              </a:rPr>
              <a:t>A  </a:t>
            </a:r>
            <a:r>
              <a:rPr sz="1000" spc="50" dirty="0">
                <a:latin typeface="Lucida Sans Unicode"/>
                <a:cs typeface="Lucida Sans Unicode"/>
              </a:rPr>
              <a:t>B  </a:t>
            </a:r>
            <a:r>
              <a:rPr sz="1000" spc="-60" dirty="0">
                <a:latin typeface="Lucida Sans Unicode"/>
                <a:cs typeface="Lucida Sans Unicode"/>
              </a:rPr>
              <a:t>C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1982081" y="7682131"/>
            <a:ext cx="12318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just">
              <a:spcBef>
                <a:spcPts val="100"/>
              </a:spcBef>
            </a:pPr>
            <a:r>
              <a:rPr sz="1000" spc="-40" dirty="0">
                <a:latin typeface="Lucida Sans Unicode"/>
                <a:cs typeface="Lucida Sans Unicode"/>
              </a:rPr>
              <a:t>C  </a:t>
            </a:r>
            <a:r>
              <a:rPr sz="1000" spc="50" dirty="0">
                <a:latin typeface="Lucida Sans Unicode"/>
                <a:cs typeface="Lucida Sans Unicode"/>
              </a:rPr>
              <a:t>B  </a:t>
            </a:r>
            <a:r>
              <a:rPr sz="1200" spc="-65" dirty="0">
                <a:latin typeface="Lucida Sans Unicode"/>
                <a:cs typeface="Lucida Sans Unicode"/>
              </a:rPr>
              <a:t>A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286378" y="8341856"/>
            <a:ext cx="156845" cy="7518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3335" marR="38100" indent="-1270" algn="just">
              <a:lnSpc>
                <a:spcPct val="110600"/>
              </a:lnSpc>
              <a:spcBef>
                <a:spcPts val="219"/>
              </a:spcBef>
            </a:pPr>
            <a:r>
              <a:rPr sz="1200" spc="-40" dirty="0">
                <a:latin typeface="Lucida Sans Unicode"/>
                <a:cs typeface="Lucida Sans Unicode"/>
              </a:rPr>
              <a:t>A  </a:t>
            </a:r>
            <a:r>
              <a:rPr sz="1000" spc="50" dirty="0">
                <a:latin typeface="Lucida Sans Unicode"/>
                <a:cs typeface="Lucida Sans Unicode"/>
              </a:rPr>
              <a:t>B  </a:t>
            </a:r>
            <a:r>
              <a:rPr sz="1000" spc="-60" dirty="0">
                <a:latin typeface="Lucida Sans Unicode"/>
                <a:cs typeface="Lucida Sans Unicode"/>
              </a:rPr>
              <a:t>C</a:t>
            </a:r>
            <a:endParaRPr sz="1000">
              <a:latin typeface="Lucida Sans Unicode"/>
              <a:cs typeface="Lucida Sans Unicode"/>
            </a:endParaRPr>
          </a:p>
          <a:p>
            <a:pPr marL="13335">
              <a:spcBef>
                <a:spcPts val="830"/>
              </a:spcBef>
            </a:pPr>
            <a:r>
              <a:rPr sz="400" spc="-5" dirty="0">
                <a:latin typeface="Lucida Sans Unicode"/>
                <a:cs typeface="Lucida Sans Unicode"/>
              </a:rPr>
              <a:t>norte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1982081" y="8479536"/>
            <a:ext cx="156845" cy="62166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3335">
              <a:spcBef>
                <a:spcPts val="185"/>
              </a:spcBef>
            </a:pPr>
            <a:r>
              <a:rPr sz="400" spc="-5" dirty="0">
                <a:latin typeface="Lucida Sans Unicode"/>
                <a:cs typeface="Lucida Sans Unicode"/>
              </a:rPr>
              <a:t>norte</a:t>
            </a:r>
            <a:endParaRPr sz="400">
              <a:latin typeface="Lucida Sans Unicode"/>
              <a:cs typeface="Lucida Sans Unicode"/>
            </a:endParaRPr>
          </a:p>
          <a:p>
            <a:pPr marL="12700" marR="38100" indent="635" algn="just">
              <a:lnSpc>
                <a:spcPct val="102800"/>
              </a:lnSpc>
              <a:spcBef>
                <a:spcPts val="190"/>
              </a:spcBef>
            </a:pPr>
            <a:r>
              <a:rPr sz="1000" spc="-40" dirty="0">
                <a:latin typeface="Lucida Sans Unicode"/>
                <a:cs typeface="Lucida Sans Unicode"/>
              </a:rPr>
              <a:t>C  </a:t>
            </a:r>
            <a:r>
              <a:rPr sz="1000" spc="50" dirty="0">
                <a:latin typeface="Lucida Sans Unicode"/>
                <a:cs typeface="Lucida Sans Unicode"/>
              </a:rPr>
              <a:t>B  </a:t>
            </a:r>
            <a:r>
              <a:rPr sz="1200" spc="-65" dirty="0">
                <a:latin typeface="Lucida Sans Unicode"/>
                <a:cs typeface="Lucida Sans Unicode"/>
              </a:rPr>
              <a:t>A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0448811" y="9134175"/>
            <a:ext cx="13989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latin typeface="Lucida Sans Unicode"/>
                <a:cs typeface="Lucida Sans Unicode"/>
              </a:rPr>
              <a:t>Ejemplos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rotación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fase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68652" y="3831082"/>
            <a:ext cx="2793784" cy="19011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1889" y="526494"/>
            <a:ext cx="6826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5" dirty="0">
                <a:latin typeface="Arial"/>
                <a:cs typeface="Arial"/>
              </a:rPr>
              <a:t>reductores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36</a:t>
            </a:fld>
            <a:endParaRPr spc="-75" dirty="0"/>
          </a:p>
        </p:txBody>
      </p:sp>
      <p:sp>
        <p:nvSpPr>
          <p:cNvPr id="4" name="object 4"/>
          <p:cNvSpPr txBox="1"/>
          <p:nvPr/>
        </p:nvSpPr>
        <p:spPr>
          <a:xfrm>
            <a:off x="7957668" y="558244"/>
            <a:ext cx="4106545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5" dirty="0">
                <a:latin typeface="Lucida Sans Unicode"/>
                <a:cs typeface="Lucida Sans Unicode"/>
              </a:rPr>
              <a:t>Con.frecuencia.se.puede.ahorrar.dinero.usando.una.vía.de.buses.de.menor.clasificación.cerca.de.</a:t>
            </a:r>
            <a:endParaRPr sz="700">
              <a:latin typeface="Lucida Sans Unicode"/>
              <a:cs typeface="Lucida Sans Unicode"/>
            </a:endParaRPr>
          </a:p>
          <a:p>
            <a:pPr marL="12700" marR="535940">
              <a:lnSpc>
                <a:spcPct val="171400"/>
              </a:lnSpc>
            </a:pPr>
            <a:r>
              <a:rPr sz="700" spc="-15" dirty="0">
                <a:latin typeface="Lucida Sans Unicode"/>
                <a:cs typeface="Lucida Sans Unicode"/>
              </a:rPr>
              <a:t>el.final.de.una.ejecución..Un.circuito.derivado,.por.ejemplo,.puede.no.necesitar.</a:t>
            </a:r>
            <a:r>
              <a:rPr sz="700" spc="-5" dirty="0">
                <a:latin typeface="Lucida Sans Unicode"/>
                <a:cs typeface="Lucida Sans Unicode"/>
              </a:rPr>
              <a:t> tan </a:t>
            </a:r>
            <a:r>
              <a:rPr sz="70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alto.en.amperios.como.el.circuito.alimentador.principal..A.</a:t>
            </a:r>
            <a:r>
              <a:rPr sz="700" b="1" spc="-10" dirty="0">
                <a:latin typeface="Arial"/>
                <a:cs typeface="Arial"/>
              </a:rPr>
              <a:t>reductor</a:t>
            </a:r>
            <a:r>
              <a:rPr sz="700" b="1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electroducto</a:t>
            </a:r>
            <a:endParaRPr sz="700">
              <a:latin typeface="Arial"/>
              <a:cs typeface="Arial"/>
            </a:endParaRPr>
          </a:p>
          <a:p>
            <a:pPr marL="12700">
              <a:spcBef>
                <a:spcPts val="600"/>
              </a:spcBef>
            </a:pPr>
            <a:r>
              <a:rPr sz="700" spc="-15" dirty="0">
                <a:latin typeface="Lucida Sans Unicode"/>
                <a:cs typeface="Lucida Sans Unicode"/>
              </a:rPr>
              <a:t>.se.utiliza.para.reducir.el.amperaje.de.la.vía.de.buses.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09" y="1394085"/>
            <a:ext cx="4331970" cy="235966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71755">
              <a:lnSpc>
                <a:spcPct val="141200"/>
              </a:lnSpc>
              <a:spcBef>
                <a:spcPts val="145"/>
              </a:spcBef>
            </a:pPr>
            <a:r>
              <a:rPr sz="850" b="1" spc="20" dirty="0">
                <a:latin typeface="Arial"/>
                <a:cs typeface="Arial"/>
              </a:rPr>
              <a:t>Artículo</a:t>
            </a:r>
            <a:r>
              <a:rPr sz="850" b="1" spc="2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368.17</a:t>
            </a:r>
            <a:r>
              <a:rPr sz="850" dirty="0">
                <a:latin typeface="Lucida Sans Unicode"/>
                <a:cs typeface="Lucida Sans Unicode"/>
              </a:rPr>
              <a:t>.del.</a:t>
            </a:r>
            <a:r>
              <a:rPr sz="850" i="1" dirty="0">
                <a:latin typeface="Trebuchet MS"/>
                <a:cs typeface="Trebuchet MS"/>
              </a:rPr>
              <a:t>Comité</a:t>
            </a:r>
            <a:r>
              <a:rPr sz="850" i="1" spc="1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ejecutivo</a:t>
            </a:r>
            <a:r>
              <a:rPr sz="850" i="1" spc="5" dirty="0">
                <a:latin typeface="Trebuchet MS"/>
                <a:cs typeface="Trebuchet MS"/>
              </a:rPr>
              <a:t> </a:t>
            </a:r>
            <a:r>
              <a:rPr sz="850" i="1" spc="-5" dirty="0">
                <a:latin typeface="Trebuchet MS"/>
                <a:cs typeface="Trebuchet MS"/>
              </a:rPr>
              <a:t>nacional</a:t>
            </a:r>
            <a:r>
              <a:rPr sz="850" spc="-5" dirty="0">
                <a:latin typeface="Lucida Sans Unicode"/>
                <a:cs typeface="Lucida Sans Unicode"/>
              </a:rPr>
              <a:t>®.requiere.protección.sobrecorriente.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donde.la.vía.de.buses.en.capacidad.reducida..Sin embargo,.hay.un.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excepción.a.este.requisito.para.aplicaciones.industriales.donde.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la.longitud.de.la.vía.de.buses.más.menor.es.la.</a:t>
            </a:r>
            <a:r>
              <a:rPr sz="850" spc="5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5.m.(50').o.menos.y.su.ampacidad. </a:t>
            </a:r>
            <a:r>
              <a:rPr sz="850" spc="-20" dirty="0">
                <a:latin typeface="Lucida Sans Unicode"/>
                <a:cs typeface="Lucida Sans Unicode"/>
              </a:rPr>
              <a:t> es.al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menos.un.tercio.de.la.clasificación.de.la.vía.de.buses.de.corriente.más.alta.. </a:t>
            </a:r>
            <a:r>
              <a:rPr sz="850" spc="-15" dirty="0">
                <a:latin typeface="Lucida Sans Unicode"/>
                <a:cs typeface="Lucida Sans Unicode"/>
              </a:rPr>
              <a:t> también.debe.estar.libre.de.contacto.con.material.combustible.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41200"/>
              </a:lnSpc>
              <a:spcBef>
                <a:spcPts val="5"/>
              </a:spcBef>
            </a:pPr>
            <a:r>
              <a:rPr sz="850" dirty="0">
                <a:latin typeface="Lucida Sans Unicode"/>
                <a:cs typeface="Lucida Sans Unicode"/>
              </a:rPr>
              <a:t>Sentron.busway.ofrece.</a:t>
            </a:r>
            <a:r>
              <a:rPr sz="850" b="1" dirty="0">
                <a:latin typeface="Arial"/>
                <a:cs typeface="Arial"/>
              </a:rPr>
              <a:t>reductores </a:t>
            </a:r>
            <a:r>
              <a:rPr sz="850" b="1" spc="-10" dirty="0">
                <a:latin typeface="Arial"/>
                <a:cs typeface="Arial"/>
              </a:rPr>
              <a:t>fusionados</a:t>
            </a:r>
            <a:r>
              <a:rPr sz="850" spc="-10" dirty="0">
                <a:latin typeface="Lucida Sans Unicode"/>
                <a:cs typeface="Lucida Sans Unicode"/>
              </a:rPr>
              <a:t>.para.cumplir.con.la.sobrecorriente. </a:t>
            </a:r>
            <a:r>
              <a:rPr sz="850" spc="-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requisito.de.protección.de.</a:t>
            </a:r>
            <a:r>
              <a:rPr sz="850" i="1" spc="-10" dirty="0">
                <a:latin typeface="Trebuchet MS"/>
                <a:cs typeface="Trebuchet MS"/>
              </a:rPr>
              <a:t>Comité</a:t>
            </a:r>
            <a:r>
              <a:rPr sz="850" i="1" spc="-30" dirty="0">
                <a:latin typeface="Trebuchet MS"/>
                <a:cs typeface="Trebuchet MS"/>
              </a:rPr>
              <a:t> </a:t>
            </a:r>
            <a:r>
              <a:rPr sz="850" i="1" dirty="0">
                <a:latin typeface="Trebuchet MS"/>
                <a:cs typeface="Trebuchet MS"/>
              </a:rPr>
              <a:t>ejecutivo</a:t>
            </a:r>
            <a:r>
              <a:rPr sz="850" i="1" spc="-30" dirty="0">
                <a:latin typeface="Trebuchet MS"/>
                <a:cs typeface="Trebuchet MS"/>
              </a:rPr>
              <a:t> </a:t>
            </a:r>
            <a:r>
              <a:rPr sz="850" i="1" spc="25" dirty="0">
                <a:latin typeface="Trebuchet MS"/>
                <a:cs typeface="Trebuchet MS"/>
              </a:rPr>
              <a:t>nacional</a:t>
            </a:r>
            <a:r>
              <a:rPr sz="850" spc="25" dirty="0">
                <a:latin typeface="Lucida Sans Unicode"/>
                <a:cs typeface="Lucida Sans Unicode"/>
              </a:rPr>
              <a:t>®.</a:t>
            </a:r>
            <a:r>
              <a:rPr sz="850" b="1" spc="25" dirty="0">
                <a:latin typeface="Arial"/>
                <a:cs typeface="Arial"/>
              </a:rPr>
              <a:t>Artículo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368.17</a:t>
            </a:r>
            <a:r>
              <a:rPr sz="850" spc="5" dirty="0">
                <a:latin typeface="Lucida Sans Unicode"/>
                <a:cs typeface="Lucida Sans Unicode"/>
              </a:rPr>
              <a:t>,.y.</a:t>
            </a:r>
            <a:r>
              <a:rPr sz="850" b="1" spc="5" dirty="0">
                <a:latin typeface="Arial"/>
                <a:cs typeface="Arial"/>
              </a:rPr>
              <a:t>reductores </a:t>
            </a:r>
            <a:r>
              <a:rPr sz="850" b="1" spc="-22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no </a:t>
            </a:r>
            <a:r>
              <a:rPr sz="850" b="1" spc="-15" dirty="0">
                <a:latin typeface="Arial"/>
                <a:cs typeface="Arial"/>
              </a:rPr>
              <a:t>fusionados</a:t>
            </a:r>
            <a:r>
              <a:rPr sz="850" spc="-15" dirty="0">
                <a:latin typeface="Lucida Sans Unicode"/>
                <a:cs typeface="Lucida Sans Unicode"/>
              </a:rPr>
              <a:t>.para.usar.cuando.se.permite.la.excepción..Los.siguientes. </a:t>
            </a:r>
            <a:r>
              <a:rPr sz="850" spc="-10" dirty="0">
                <a:latin typeface="Lucida Sans Unicode"/>
                <a:cs typeface="Lucida Sans Unicode"/>
              </a:rPr>
              <a:t>la </a:t>
            </a:r>
            <a:r>
              <a:rPr sz="850" spc="-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ilustración.muestra.un.reductor.fundido.</a:t>
            </a:r>
            <a:endParaRPr sz="8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150">
              <a:latin typeface="Lucida Sans Unicode"/>
              <a:cs typeface="Lucida Sans Unicode"/>
            </a:endParaRPr>
          </a:p>
          <a:p>
            <a:pPr marL="2540000"/>
            <a:r>
              <a:rPr sz="600" spc="-15" dirty="0">
                <a:latin typeface="Lucida Sans Unicode"/>
                <a:cs typeface="Lucida Sans Unicode"/>
              </a:rPr>
              <a:t>Clasificación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amperaje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inferior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58029" y="5179464"/>
            <a:ext cx="53721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15" dirty="0">
                <a:latin typeface="Lucida Sans Unicode"/>
                <a:cs typeface="Lucida Sans Unicode"/>
              </a:rPr>
              <a:t>Caja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5" dirty="0">
                <a:latin typeface="Lucida Sans Unicode"/>
                <a:cs typeface="Lucida Sans Unicode"/>
              </a:rPr>
              <a:t>de</a:t>
            </a:r>
            <a:r>
              <a:rPr sz="550" spc="-35" dirty="0">
                <a:latin typeface="Lucida Sans Unicode"/>
                <a:cs typeface="Lucida Sans Unicode"/>
              </a:rPr>
              <a:t> </a:t>
            </a:r>
            <a:r>
              <a:rPr sz="550" spc="-15" dirty="0">
                <a:latin typeface="Lucida Sans Unicode"/>
                <a:cs typeface="Lucida Sans Unicode"/>
              </a:rPr>
              <a:t>fusibles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29" y="5833514"/>
            <a:ext cx="12598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5" dirty="0">
                <a:latin typeface="Lucida Sans Unicode"/>
                <a:cs typeface="Lucida Sans Unicode"/>
              </a:rPr>
              <a:t>Clasificación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amperaje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más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alta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0" y="2701697"/>
            <a:ext cx="3567518" cy="231519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914639" y="7317765"/>
            <a:ext cx="2253615" cy="1986280"/>
            <a:chOff x="3860038" y="7317765"/>
            <a:chExt cx="2253615" cy="1986280"/>
          </a:xfrm>
        </p:grpSpPr>
        <p:sp>
          <p:nvSpPr>
            <p:cNvPr id="4" name="object 4"/>
            <p:cNvSpPr/>
            <p:nvPr/>
          </p:nvSpPr>
          <p:spPr>
            <a:xfrm>
              <a:off x="3872738" y="7381697"/>
              <a:ext cx="1083945" cy="1910080"/>
            </a:xfrm>
            <a:custGeom>
              <a:avLst/>
              <a:gdLst/>
              <a:ahLst/>
              <a:cxnLst/>
              <a:rect l="l" t="t" r="r" b="b"/>
              <a:pathLst>
                <a:path w="1083945" h="1910079">
                  <a:moveTo>
                    <a:pt x="0" y="0"/>
                  </a:moveTo>
                  <a:lnTo>
                    <a:pt x="13703" y="1293406"/>
                  </a:lnTo>
                  <a:lnTo>
                    <a:pt x="1076706" y="1909635"/>
                  </a:lnTo>
                  <a:lnTo>
                    <a:pt x="1083487" y="609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72738" y="7381697"/>
              <a:ext cx="1083945" cy="1910080"/>
            </a:xfrm>
            <a:custGeom>
              <a:avLst/>
              <a:gdLst/>
              <a:ahLst/>
              <a:cxnLst/>
              <a:rect l="l" t="t" r="r" b="b"/>
              <a:pathLst>
                <a:path w="1083945" h="1910079">
                  <a:moveTo>
                    <a:pt x="0" y="0"/>
                  </a:moveTo>
                  <a:lnTo>
                    <a:pt x="1083487" y="609460"/>
                  </a:lnTo>
                  <a:lnTo>
                    <a:pt x="1076706" y="1909635"/>
                  </a:lnTo>
                  <a:lnTo>
                    <a:pt x="13703" y="129340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49456" y="7330465"/>
              <a:ext cx="1151255" cy="1960880"/>
            </a:xfrm>
            <a:custGeom>
              <a:avLst/>
              <a:gdLst/>
              <a:ahLst/>
              <a:cxnLst/>
              <a:rect l="l" t="t" r="r" b="b"/>
              <a:pathLst>
                <a:path w="1151254" h="1960879">
                  <a:moveTo>
                    <a:pt x="1150950" y="0"/>
                  </a:moveTo>
                  <a:lnTo>
                    <a:pt x="0" y="660692"/>
                  </a:lnTo>
                  <a:lnTo>
                    <a:pt x="6769" y="1960867"/>
                  </a:lnTo>
                  <a:lnTo>
                    <a:pt x="1137653" y="1303997"/>
                  </a:lnTo>
                  <a:lnTo>
                    <a:pt x="1150950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49456" y="7330465"/>
              <a:ext cx="1151255" cy="1960880"/>
            </a:xfrm>
            <a:custGeom>
              <a:avLst/>
              <a:gdLst/>
              <a:ahLst/>
              <a:cxnLst/>
              <a:rect l="l" t="t" r="r" b="b"/>
              <a:pathLst>
                <a:path w="1151254" h="1960879">
                  <a:moveTo>
                    <a:pt x="1150950" y="0"/>
                  </a:moveTo>
                  <a:lnTo>
                    <a:pt x="1137653" y="1303997"/>
                  </a:lnTo>
                  <a:lnTo>
                    <a:pt x="6769" y="1960867"/>
                  </a:lnTo>
                  <a:lnTo>
                    <a:pt x="0" y="660692"/>
                  </a:lnTo>
                  <a:lnTo>
                    <a:pt x="115095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982763" y="8241043"/>
            <a:ext cx="186055" cy="259715"/>
          </a:xfrm>
          <a:custGeom>
            <a:avLst/>
            <a:gdLst/>
            <a:ahLst/>
            <a:cxnLst/>
            <a:rect l="l" t="t" r="r" b="b"/>
            <a:pathLst>
              <a:path w="186055" h="259715">
                <a:moveTo>
                  <a:pt x="0" y="0"/>
                </a:moveTo>
                <a:lnTo>
                  <a:pt x="203" y="259600"/>
                </a:lnTo>
                <a:lnTo>
                  <a:pt x="185597" y="147599"/>
                </a:lnTo>
                <a:lnTo>
                  <a:pt x="146075" y="128244"/>
                </a:lnTo>
                <a:lnTo>
                  <a:pt x="146812" y="114782"/>
                </a:lnTo>
                <a:lnTo>
                  <a:pt x="140411" y="109143"/>
                </a:lnTo>
                <a:lnTo>
                  <a:pt x="162331" y="90525"/>
                </a:lnTo>
                <a:lnTo>
                  <a:pt x="139344" y="78841"/>
                </a:lnTo>
                <a:lnTo>
                  <a:pt x="161810" y="55702"/>
                </a:lnTo>
                <a:lnTo>
                  <a:pt x="150164" y="49923"/>
                </a:lnTo>
                <a:lnTo>
                  <a:pt x="83312" y="87439"/>
                </a:lnTo>
                <a:lnTo>
                  <a:pt x="0" y="0"/>
                </a:lnTo>
                <a:close/>
              </a:path>
            </a:pathLst>
          </a:custGeom>
          <a:solidFill>
            <a:srgbClr val="65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96236" y="8065885"/>
            <a:ext cx="286092" cy="19886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7976793" y="8383943"/>
            <a:ext cx="285750" cy="170180"/>
            <a:chOff x="2922193" y="8383943"/>
            <a:chExt cx="285750" cy="170180"/>
          </a:xfrm>
        </p:grpSpPr>
        <p:sp>
          <p:nvSpPr>
            <p:cNvPr id="11" name="object 11"/>
            <p:cNvSpPr/>
            <p:nvPr/>
          </p:nvSpPr>
          <p:spPr>
            <a:xfrm>
              <a:off x="2928543" y="8390293"/>
              <a:ext cx="273050" cy="157480"/>
            </a:xfrm>
            <a:custGeom>
              <a:avLst/>
              <a:gdLst/>
              <a:ahLst/>
              <a:cxnLst/>
              <a:rect l="l" t="t" r="r" b="b"/>
              <a:pathLst>
                <a:path w="273050" h="157479">
                  <a:moveTo>
                    <a:pt x="185191" y="0"/>
                  </a:moveTo>
                  <a:lnTo>
                    <a:pt x="0" y="109372"/>
                  </a:lnTo>
                  <a:lnTo>
                    <a:pt x="83172" y="157124"/>
                  </a:lnTo>
                  <a:lnTo>
                    <a:pt x="272567" y="48056"/>
                  </a:lnTo>
                  <a:lnTo>
                    <a:pt x="185191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28543" y="8390293"/>
              <a:ext cx="273050" cy="157480"/>
            </a:xfrm>
            <a:custGeom>
              <a:avLst/>
              <a:gdLst/>
              <a:ahLst/>
              <a:cxnLst/>
              <a:rect l="l" t="t" r="r" b="b"/>
              <a:pathLst>
                <a:path w="273050" h="157479">
                  <a:moveTo>
                    <a:pt x="0" y="109372"/>
                  </a:moveTo>
                  <a:lnTo>
                    <a:pt x="185191" y="0"/>
                  </a:lnTo>
                  <a:lnTo>
                    <a:pt x="272567" y="48056"/>
                  </a:lnTo>
                  <a:lnTo>
                    <a:pt x="83172" y="157124"/>
                  </a:lnTo>
                  <a:lnTo>
                    <a:pt x="0" y="10937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00819" y="8431441"/>
              <a:ext cx="200660" cy="116839"/>
            </a:xfrm>
            <a:custGeom>
              <a:avLst/>
              <a:gdLst/>
              <a:ahLst/>
              <a:cxnLst/>
              <a:rect l="l" t="t" r="r" b="b"/>
              <a:pathLst>
                <a:path w="200660" h="116840">
                  <a:moveTo>
                    <a:pt x="185635" y="0"/>
                  </a:moveTo>
                  <a:lnTo>
                    <a:pt x="0" y="108407"/>
                  </a:lnTo>
                  <a:lnTo>
                    <a:pt x="11658" y="116344"/>
                  </a:lnTo>
                  <a:lnTo>
                    <a:pt x="200088" y="7467"/>
                  </a:lnTo>
                  <a:lnTo>
                    <a:pt x="1856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479980" y="7656956"/>
            <a:ext cx="887094" cy="687070"/>
            <a:chOff x="3425380" y="7656956"/>
            <a:chExt cx="887094" cy="687070"/>
          </a:xfrm>
        </p:grpSpPr>
        <p:sp>
          <p:nvSpPr>
            <p:cNvPr id="15" name="object 15"/>
            <p:cNvSpPr/>
            <p:nvPr/>
          </p:nvSpPr>
          <p:spPr>
            <a:xfrm>
              <a:off x="3747566" y="8015515"/>
              <a:ext cx="473075" cy="328295"/>
            </a:xfrm>
            <a:custGeom>
              <a:avLst/>
              <a:gdLst/>
              <a:ahLst/>
              <a:cxnLst/>
              <a:rect l="l" t="t" r="r" b="b"/>
              <a:pathLst>
                <a:path w="473075" h="328295">
                  <a:moveTo>
                    <a:pt x="443979" y="0"/>
                  </a:moveTo>
                  <a:lnTo>
                    <a:pt x="330" y="263982"/>
                  </a:lnTo>
                  <a:lnTo>
                    <a:pt x="0" y="328167"/>
                  </a:lnTo>
                  <a:lnTo>
                    <a:pt x="472630" y="46583"/>
                  </a:lnTo>
                  <a:lnTo>
                    <a:pt x="444118" y="30137"/>
                  </a:lnTo>
                  <a:lnTo>
                    <a:pt x="443979" y="0"/>
                  </a:lnTo>
                  <a:close/>
                </a:path>
              </a:pathLst>
            </a:custGeom>
            <a:solidFill>
              <a:srgbClr val="CDCC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46182" y="7846148"/>
              <a:ext cx="447040" cy="438784"/>
            </a:xfrm>
            <a:custGeom>
              <a:avLst/>
              <a:gdLst/>
              <a:ahLst/>
              <a:cxnLst/>
              <a:rect l="l" t="t" r="r" b="b"/>
              <a:pathLst>
                <a:path w="447039" h="438784">
                  <a:moveTo>
                    <a:pt x="446087" y="0"/>
                  </a:moveTo>
                  <a:lnTo>
                    <a:pt x="0" y="266547"/>
                  </a:lnTo>
                  <a:lnTo>
                    <a:pt x="0" y="438188"/>
                  </a:lnTo>
                  <a:lnTo>
                    <a:pt x="446455" y="166496"/>
                  </a:lnTo>
                  <a:lnTo>
                    <a:pt x="446087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46182" y="7846148"/>
              <a:ext cx="447040" cy="438784"/>
            </a:xfrm>
            <a:custGeom>
              <a:avLst/>
              <a:gdLst/>
              <a:ahLst/>
              <a:cxnLst/>
              <a:rect l="l" t="t" r="r" b="b"/>
              <a:pathLst>
                <a:path w="447039" h="438784">
                  <a:moveTo>
                    <a:pt x="0" y="438188"/>
                  </a:moveTo>
                  <a:lnTo>
                    <a:pt x="0" y="266547"/>
                  </a:lnTo>
                  <a:lnTo>
                    <a:pt x="446087" y="0"/>
                  </a:lnTo>
                  <a:lnTo>
                    <a:pt x="446455" y="166496"/>
                  </a:lnTo>
                  <a:lnTo>
                    <a:pt x="0" y="43818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45547" y="7845259"/>
              <a:ext cx="447675" cy="320040"/>
            </a:xfrm>
            <a:custGeom>
              <a:avLst/>
              <a:gdLst/>
              <a:ahLst/>
              <a:cxnLst/>
              <a:rect l="l" t="t" r="r" b="b"/>
              <a:pathLst>
                <a:path w="447675" h="320040">
                  <a:moveTo>
                    <a:pt x="446976" y="0"/>
                  </a:moveTo>
                  <a:lnTo>
                    <a:pt x="104292" y="210299"/>
                  </a:lnTo>
                  <a:lnTo>
                    <a:pt x="103657" y="210058"/>
                  </a:lnTo>
                  <a:lnTo>
                    <a:pt x="0" y="267462"/>
                  </a:lnTo>
                  <a:lnTo>
                    <a:pt x="406" y="320027"/>
                  </a:lnTo>
                  <a:lnTo>
                    <a:pt x="3454" y="317792"/>
                  </a:lnTo>
                  <a:lnTo>
                    <a:pt x="447116" y="45631"/>
                  </a:lnTo>
                  <a:lnTo>
                    <a:pt x="446976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45547" y="7845259"/>
              <a:ext cx="447675" cy="320040"/>
            </a:xfrm>
            <a:custGeom>
              <a:avLst/>
              <a:gdLst/>
              <a:ahLst/>
              <a:cxnLst/>
              <a:rect l="l" t="t" r="r" b="b"/>
              <a:pathLst>
                <a:path w="447675" h="320040">
                  <a:moveTo>
                    <a:pt x="447116" y="45631"/>
                  </a:moveTo>
                  <a:lnTo>
                    <a:pt x="446976" y="0"/>
                  </a:lnTo>
                  <a:lnTo>
                    <a:pt x="104292" y="210299"/>
                  </a:lnTo>
                  <a:lnTo>
                    <a:pt x="103657" y="210058"/>
                  </a:lnTo>
                  <a:lnTo>
                    <a:pt x="0" y="267462"/>
                  </a:lnTo>
                  <a:lnTo>
                    <a:pt x="406" y="320027"/>
                  </a:lnTo>
                  <a:lnTo>
                    <a:pt x="3454" y="317792"/>
                  </a:lnTo>
                  <a:lnTo>
                    <a:pt x="447116" y="45631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93260" y="7822742"/>
              <a:ext cx="40005" cy="246379"/>
            </a:xfrm>
            <a:custGeom>
              <a:avLst/>
              <a:gdLst/>
              <a:ahLst/>
              <a:cxnLst/>
              <a:rect l="l" t="t" r="r" b="b"/>
              <a:pathLst>
                <a:path w="40004" h="246379">
                  <a:moveTo>
                    <a:pt x="38912" y="0"/>
                  </a:moveTo>
                  <a:lnTo>
                    <a:pt x="787" y="22555"/>
                  </a:lnTo>
                  <a:lnTo>
                    <a:pt x="0" y="223329"/>
                  </a:lnTo>
                  <a:lnTo>
                    <a:pt x="27241" y="239661"/>
                  </a:lnTo>
                  <a:lnTo>
                    <a:pt x="39687" y="245897"/>
                  </a:lnTo>
                  <a:lnTo>
                    <a:pt x="38912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31398" y="7779943"/>
              <a:ext cx="78105" cy="289560"/>
            </a:xfrm>
            <a:custGeom>
              <a:avLst/>
              <a:gdLst/>
              <a:ahLst/>
              <a:cxnLst/>
              <a:rect l="l" t="t" r="r" b="b"/>
              <a:pathLst>
                <a:path w="78104" h="289559">
                  <a:moveTo>
                    <a:pt x="69253" y="0"/>
                  </a:moveTo>
                  <a:lnTo>
                    <a:pt x="1549" y="42786"/>
                  </a:lnTo>
                  <a:lnTo>
                    <a:pt x="0" y="289471"/>
                  </a:lnTo>
                  <a:lnTo>
                    <a:pt x="77812" y="251345"/>
                  </a:lnTo>
                  <a:lnTo>
                    <a:pt x="76250" y="3886"/>
                  </a:lnTo>
                  <a:lnTo>
                    <a:pt x="69253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31398" y="7779943"/>
              <a:ext cx="78105" cy="289560"/>
            </a:xfrm>
            <a:custGeom>
              <a:avLst/>
              <a:gdLst/>
              <a:ahLst/>
              <a:cxnLst/>
              <a:rect l="l" t="t" r="r" b="b"/>
              <a:pathLst>
                <a:path w="78104" h="289559">
                  <a:moveTo>
                    <a:pt x="69253" y="0"/>
                  </a:moveTo>
                  <a:lnTo>
                    <a:pt x="76250" y="3886"/>
                  </a:lnTo>
                  <a:lnTo>
                    <a:pt x="77812" y="251345"/>
                  </a:lnTo>
                  <a:lnTo>
                    <a:pt x="0" y="289471"/>
                  </a:lnTo>
                  <a:lnTo>
                    <a:pt x="1549" y="42786"/>
                  </a:lnTo>
                  <a:lnTo>
                    <a:pt x="69253" y="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690442" y="7741335"/>
              <a:ext cx="605155" cy="362585"/>
            </a:xfrm>
            <a:custGeom>
              <a:avLst/>
              <a:gdLst/>
              <a:ahLst/>
              <a:cxnLst/>
              <a:rect l="l" t="t" r="r" b="b"/>
              <a:pathLst>
                <a:path w="605154" h="362584">
                  <a:moveTo>
                    <a:pt x="545706" y="0"/>
                  </a:moveTo>
                  <a:lnTo>
                    <a:pt x="0" y="327240"/>
                  </a:lnTo>
                  <a:lnTo>
                    <a:pt x="58864" y="362000"/>
                  </a:lnTo>
                  <a:lnTo>
                    <a:pt x="605027" y="34747"/>
                  </a:lnTo>
                  <a:lnTo>
                    <a:pt x="545706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690442" y="7741335"/>
              <a:ext cx="605155" cy="362585"/>
            </a:xfrm>
            <a:custGeom>
              <a:avLst/>
              <a:gdLst/>
              <a:ahLst/>
              <a:cxnLst/>
              <a:rect l="l" t="t" r="r" b="b"/>
              <a:pathLst>
                <a:path w="605154" h="362584">
                  <a:moveTo>
                    <a:pt x="0" y="327240"/>
                  </a:moveTo>
                  <a:lnTo>
                    <a:pt x="545706" y="0"/>
                  </a:lnTo>
                  <a:lnTo>
                    <a:pt x="605027" y="34747"/>
                  </a:lnTo>
                  <a:lnTo>
                    <a:pt x="58864" y="362000"/>
                  </a:lnTo>
                  <a:lnTo>
                    <a:pt x="0" y="327240"/>
                  </a:lnTo>
                  <a:close/>
                </a:path>
              </a:pathLst>
            </a:custGeom>
            <a:ln w="12700">
              <a:solidFill>
                <a:srgbClr val="666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45064" y="7776019"/>
              <a:ext cx="554990" cy="336550"/>
            </a:xfrm>
            <a:custGeom>
              <a:avLst/>
              <a:gdLst/>
              <a:ahLst/>
              <a:cxnLst/>
              <a:rect l="l" t="t" r="r" b="b"/>
              <a:pathLst>
                <a:path w="554989" h="336550">
                  <a:moveTo>
                    <a:pt x="549922" y="0"/>
                  </a:moveTo>
                  <a:lnTo>
                    <a:pt x="2679" y="328345"/>
                  </a:lnTo>
                  <a:lnTo>
                    <a:pt x="0" y="336423"/>
                  </a:lnTo>
                  <a:lnTo>
                    <a:pt x="554405" y="2692"/>
                  </a:lnTo>
                  <a:lnTo>
                    <a:pt x="549922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45064" y="7776019"/>
              <a:ext cx="554990" cy="336550"/>
            </a:xfrm>
            <a:custGeom>
              <a:avLst/>
              <a:gdLst/>
              <a:ahLst/>
              <a:cxnLst/>
              <a:rect l="l" t="t" r="r" b="b"/>
              <a:pathLst>
                <a:path w="554989" h="336550">
                  <a:moveTo>
                    <a:pt x="2679" y="328345"/>
                  </a:moveTo>
                  <a:lnTo>
                    <a:pt x="549922" y="0"/>
                  </a:lnTo>
                  <a:lnTo>
                    <a:pt x="554405" y="2692"/>
                  </a:lnTo>
                  <a:lnTo>
                    <a:pt x="0" y="336423"/>
                  </a:lnTo>
                  <a:lnTo>
                    <a:pt x="2679" y="32834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87153" y="7744446"/>
              <a:ext cx="674370" cy="387350"/>
            </a:xfrm>
            <a:custGeom>
              <a:avLst/>
              <a:gdLst/>
              <a:ahLst/>
              <a:cxnLst/>
              <a:rect l="l" t="t" r="r" b="b"/>
              <a:pathLst>
                <a:path w="674370" h="387350">
                  <a:moveTo>
                    <a:pt x="605434" y="0"/>
                  </a:moveTo>
                  <a:lnTo>
                    <a:pt x="0" y="362000"/>
                  </a:lnTo>
                  <a:lnTo>
                    <a:pt x="4197" y="364148"/>
                  </a:lnTo>
                  <a:lnTo>
                    <a:pt x="43687" y="386981"/>
                  </a:lnTo>
                  <a:lnTo>
                    <a:pt x="177888" y="312077"/>
                  </a:lnTo>
                  <a:lnTo>
                    <a:pt x="202857" y="324548"/>
                  </a:lnTo>
                  <a:lnTo>
                    <a:pt x="674090" y="40563"/>
                  </a:lnTo>
                  <a:lnTo>
                    <a:pt x="605434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87153" y="7744446"/>
              <a:ext cx="674370" cy="387350"/>
            </a:xfrm>
            <a:custGeom>
              <a:avLst/>
              <a:gdLst/>
              <a:ahLst/>
              <a:cxnLst/>
              <a:rect l="l" t="t" r="r" b="b"/>
              <a:pathLst>
                <a:path w="674370" h="387350">
                  <a:moveTo>
                    <a:pt x="0" y="362000"/>
                  </a:moveTo>
                  <a:lnTo>
                    <a:pt x="605434" y="0"/>
                  </a:lnTo>
                  <a:lnTo>
                    <a:pt x="674090" y="40563"/>
                  </a:lnTo>
                  <a:lnTo>
                    <a:pt x="202857" y="324548"/>
                  </a:lnTo>
                  <a:lnTo>
                    <a:pt x="177888" y="312077"/>
                  </a:lnTo>
                  <a:lnTo>
                    <a:pt x="43687" y="386981"/>
                  </a:lnTo>
                  <a:lnTo>
                    <a:pt x="21945" y="374296"/>
                  </a:lnTo>
                  <a:lnTo>
                    <a:pt x="10147" y="367466"/>
                  </a:lnTo>
                  <a:lnTo>
                    <a:pt x="4197" y="364148"/>
                  </a:lnTo>
                  <a:lnTo>
                    <a:pt x="0" y="36200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31730" y="7663306"/>
              <a:ext cx="801370" cy="443865"/>
            </a:xfrm>
            <a:custGeom>
              <a:avLst/>
              <a:gdLst/>
              <a:ahLst/>
              <a:cxnLst/>
              <a:rect l="l" t="t" r="r" b="b"/>
              <a:pathLst>
                <a:path w="801370" h="443865">
                  <a:moveTo>
                    <a:pt x="660857" y="0"/>
                  </a:moveTo>
                  <a:lnTo>
                    <a:pt x="651497" y="15608"/>
                  </a:lnTo>
                  <a:lnTo>
                    <a:pt x="20154" y="389140"/>
                  </a:lnTo>
                  <a:lnTo>
                    <a:pt x="12776" y="385102"/>
                  </a:lnTo>
                  <a:lnTo>
                    <a:pt x="13462" y="365099"/>
                  </a:lnTo>
                  <a:lnTo>
                    <a:pt x="0" y="373380"/>
                  </a:lnTo>
                  <a:lnTo>
                    <a:pt x="0" y="410197"/>
                  </a:lnTo>
                  <a:lnTo>
                    <a:pt x="55232" y="443674"/>
                  </a:lnTo>
                  <a:lnTo>
                    <a:pt x="660857" y="78028"/>
                  </a:lnTo>
                  <a:lnTo>
                    <a:pt x="726389" y="121704"/>
                  </a:lnTo>
                  <a:lnTo>
                    <a:pt x="801281" y="81153"/>
                  </a:lnTo>
                  <a:lnTo>
                    <a:pt x="660857" y="0"/>
                  </a:lnTo>
                  <a:close/>
                </a:path>
              </a:pathLst>
            </a:custGeom>
            <a:solidFill>
              <a:srgbClr val="CDCC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31730" y="7663306"/>
              <a:ext cx="801370" cy="443865"/>
            </a:xfrm>
            <a:custGeom>
              <a:avLst/>
              <a:gdLst/>
              <a:ahLst/>
              <a:cxnLst/>
              <a:rect l="l" t="t" r="r" b="b"/>
              <a:pathLst>
                <a:path w="801370" h="443865">
                  <a:moveTo>
                    <a:pt x="0" y="373380"/>
                  </a:moveTo>
                  <a:lnTo>
                    <a:pt x="0" y="410197"/>
                  </a:lnTo>
                  <a:lnTo>
                    <a:pt x="55232" y="443674"/>
                  </a:lnTo>
                  <a:lnTo>
                    <a:pt x="660857" y="78028"/>
                  </a:lnTo>
                  <a:lnTo>
                    <a:pt x="726389" y="121704"/>
                  </a:lnTo>
                  <a:lnTo>
                    <a:pt x="801281" y="81153"/>
                  </a:lnTo>
                  <a:lnTo>
                    <a:pt x="660857" y="0"/>
                  </a:lnTo>
                  <a:lnTo>
                    <a:pt x="651497" y="15608"/>
                  </a:lnTo>
                  <a:lnTo>
                    <a:pt x="20154" y="389140"/>
                  </a:lnTo>
                  <a:lnTo>
                    <a:pt x="12776" y="385102"/>
                  </a:lnTo>
                  <a:lnTo>
                    <a:pt x="13068" y="376643"/>
                  </a:lnTo>
                  <a:lnTo>
                    <a:pt x="13462" y="365099"/>
                  </a:lnTo>
                  <a:lnTo>
                    <a:pt x="0" y="37338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65233" y="8049970"/>
              <a:ext cx="17145" cy="13970"/>
            </a:xfrm>
            <a:custGeom>
              <a:avLst/>
              <a:gdLst/>
              <a:ahLst/>
              <a:cxnLst/>
              <a:rect l="l" t="t" r="r" b="b"/>
              <a:pathLst>
                <a:path w="17145" h="13970">
                  <a:moveTo>
                    <a:pt x="9651" y="0"/>
                  </a:moveTo>
                  <a:lnTo>
                    <a:pt x="0" y="11404"/>
                  </a:lnTo>
                  <a:lnTo>
                    <a:pt x="8851" y="13944"/>
                  </a:lnTo>
                  <a:lnTo>
                    <a:pt x="17081" y="2705"/>
                  </a:lnTo>
                  <a:lnTo>
                    <a:pt x="96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65550" y="8050301"/>
              <a:ext cx="15875" cy="11430"/>
            </a:xfrm>
            <a:custGeom>
              <a:avLst/>
              <a:gdLst/>
              <a:ahLst/>
              <a:cxnLst/>
              <a:rect l="l" t="t" r="r" b="b"/>
              <a:pathLst>
                <a:path w="15875" h="11429">
                  <a:moveTo>
                    <a:pt x="0" y="11074"/>
                  </a:moveTo>
                  <a:lnTo>
                    <a:pt x="9486" y="0"/>
                  </a:lnTo>
                  <a:lnTo>
                    <a:pt x="15494" y="142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65233" y="8062340"/>
              <a:ext cx="8890" cy="16510"/>
            </a:xfrm>
            <a:custGeom>
              <a:avLst/>
              <a:gdLst/>
              <a:ahLst/>
              <a:cxnLst/>
              <a:rect l="l" t="t" r="r" b="b"/>
              <a:pathLst>
                <a:path w="8889" h="16509">
                  <a:moveTo>
                    <a:pt x="1104" y="0"/>
                  </a:moveTo>
                  <a:lnTo>
                    <a:pt x="0" y="13614"/>
                  </a:lnTo>
                  <a:lnTo>
                    <a:pt x="8686" y="16154"/>
                  </a:lnTo>
                  <a:lnTo>
                    <a:pt x="8064" y="2374"/>
                  </a:lnTo>
                  <a:lnTo>
                    <a:pt x="11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65233" y="8062340"/>
              <a:ext cx="8890" cy="16510"/>
            </a:xfrm>
            <a:custGeom>
              <a:avLst/>
              <a:gdLst/>
              <a:ahLst/>
              <a:cxnLst/>
              <a:rect l="l" t="t" r="r" b="b"/>
              <a:pathLst>
                <a:path w="8889" h="16509">
                  <a:moveTo>
                    <a:pt x="1104" y="0"/>
                  </a:moveTo>
                  <a:lnTo>
                    <a:pt x="8064" y="2374"/>
                  </a:lnTo>
                  <a:lnTo>
                    <a:pt x="8686" y="16154"/>
                  </a:lnTo>
                  <a:lnTo>
                    <a:pt x="0" y="13614"/>
                  </a:lnTo>
                  <a:lnTo>
                    <a:pt x="110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7976400" y="8235112"/>
            <a:ext cx="176530" cy="100330"/>
            <a:chOff x="2921800" y="8235112"/>
            <a:chExt cx="176530" cy="100330"/>
          </a:xfrm>
        </p:grpSpPr>
        <p:sp>
          <p:nvSpPr>
            <p:cNvPr id="36" name="object 36"/>
            <p:cNvSpPr/>
            <p:nvPr/>
          </p:nvSpPr>
          <p:spPr>
            <a:xfrm>
              <a:off x="2928150" y="8241462"/>
              <a:ext cx="163830" cy="87630"/>
            </a:xfrm>
            <a:custGeom>
              <a:avLst/>
              <a:gdLst/>
              <a:ahLst/>
              <a:cxnLst/>
              <a:rect l="l" t="t" r="r" b="b"/>
              <a:pathLst>
                <a:path w="163830" h="87629">
                  <a:moveTo>
                    <a:pt x="0" y="0"/>
                  </a:moveTo>
                  <a:lnTo>
                    <a:pt x="82346" y="87591"/>
                  </a:lnTo>
                  <a:lnTo>
                    <a:pt x="151790" y="49339"/>
                  </a:lnTo>
                  <a:lnTo>
                    <a:pt x="141033" y="42760"/>
                  </a:lnTo>
                  <a:lnTo>
                    <a:pt x="163601" y="20624"/>
                  </a:lnTo>
                  <a:lnTo>
                    <a:pt x="137439" y="5753"/>
                  </a:lnTo>
                  <a:lnTo>
                    <a:pt x="75057" y="398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28150" y="8241462"/>
              <a:ext cx="163830" cy="87630"/>
            </a:xfrm>
            <a:custGeom>
              <a:avLst/>
              <a:gdLst/>
              <a:ahLst/>
              <a:cxnLst/>
              <a:rect l="l" t="t" r="r" b="b"/>
              <a:pathLst>
                <a:path w="163830" h="87629">
                  <a:moveTo>
                    <a:pt x="75057" y="39801"/>
                  </a:moveTo>
                  <a:lnTo>
                    <a:pt x="0" y="0"/>
                  </a:lnTo>
                  <a:lnTo>
                    <a:pt x="82346" y="87591"/>
                  </a:lnTo>
                  <a:lnTo>
                    <a:pt x="151790" y="49339"/>
                  </a:lnTo>
                  <a:lnTo>
                    <a:pt x="141033" y="42760"/>
                  </a:lnTo>
                  <a:lnTo>
                    <a:pt x="163601" y="20624"/>
                  </a:lnTo>
                  <a:lnTo>
                    <a:pt x="137439" y="5753"/>
                  </a:lnTo>
                  <a:lnTo>
                    <a:pt x="75057" y="39801"/>
                  </a:lnTo>
                  <a:close/>
                </a:path>
              </a:pathLst>
            </a:custGeom>
            <a:ln w="1269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8120469" y="8035874"/>
            <a:ext cx="366395" cy="480695"/>
            <a:chOff x="3065868" y="8035873"/>
            <a:chExt cx="366395" cy="480695"/>
          </a:xfrm>
        </p:grpSpPr>
        <p:sp>
          <p:nvSpPr>
            <p:cNvPr id="39" name="object 39"/>
            <p:cNvSpPr/>
            <p:nvPr/>
          </p:nvSpPr>
          <p:spPr>
            <a:xfrm>
              <a:off x="3068155" y="8055063"/>
              <a:ext cx="347980" cy="199390"/>
            </a:xfrm>
            <a:custGeom>
              <a:avLst/>
              <a:gdLst/>
              <a:ahLst/>
              <a:cxnLst/>
              <a:rect l="l" t="t" r="r" b="b"/>
              <a:pathLst>
                <a:path w="347979" h="199390">
                  <a:moveTo>
                    <a:pt x="347548" y="10045"/>
                  </a:moveTo>
                  <a:lnTo>
                    <a:pt x="331470" y="0"/>
                  </a:lnTo>
                  <a:lnTo>
                    <a:pt x="206121" y="71450"/>
                  </a:lnTo>
                  <a:lnTo>
                    <a:pt x="205244" y="71081"/>
                  </a:lnTo>
                  <a:lnTo>
                    <a:pt x="163715" y="96139"/>
                  </a:lnTo>
                  <a:lnTo>
                    <a:pt x="163995" y="96329"/>
                  </a:lnTo>
                  <a:lnTo>
                    <a:pt x="0" y="191427"/>
                  </a:lnTo>
                  <a:lnTo>
                    <a:pt x="10045" y="199275"/>
                  </a:lnTo>
                  <a:lnTo>
                    <a:pt x="174764" y="103124"/>
                  </a:lnTo>
                  <a:lnTo>
                    <a:pt x="175310" y="103454"/>
                  </a:lnTo>
                  <a:lnTo>
                    <a:pt x="214325" y="83083"/>
                  </a:lnTo>
                  <a:lnTo>
                    <a:pt x="221119" y="82080"/>
                  </a:lnTo>
                  <a:lnTo>
                    <a:pt x="222453" y="79933"/>
                  </a:lnTo>
                  <a:lnTo>
                    <a:pt x="225577" y="81419"/>
                  </a:lnTo>
                  <a:lnTo>
                    <a:pt x="347548" y="10045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68154" y="8151202"/>
              <a:ext cx="175895" cy="103505"/>
            </a:xfrm>
            <a:custGeom>
              <a:avLst/>
              <a:gdLst/>
              <a:ahLst/>
              <a:cxnLst/>
              <a:rect l="l" t="t" r="r" b="b"/>
              <a:pathLst>
                <a:path w="175894" h="103504">
                  <a:moveTo>
                    <a:pt x="164325" y="0"/>
                  </a:moveTo>
                  <a:lnTo>
                    <a:pt x="0" y="95288"/>
                  </a:lnTo>
                  <a:lnTo>
                    <a:pt x="10045" y="103136"/>
                  </a:lnTo>
                  <a:lnTo>
                    <a:pt x="175387" y="6616"/>
                  </a:lnTo>
                  <a:lnTo>
                    <a:pt x="164325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01263" y="8035873"/>
              <a:ext cx="31115" cy="38735"/>
            </a:xfrm>
            <a:custGeom>
              <a:avLst/>
              <a:gdLst/>
              <a:ahLst/>
              <a:cxnLst/>
              <a:rect l="l" t="t" r="r" b="b"/>
              <a:pathLst>
                <a:path w="31114" h="38734">
                  <a:moveTo>
                    <a:pt x="30530" y="0"/>
                  </a:moveTo>
                  <a:lnTo>
                    <a:pt x="0" y="19304"/>
                  </a:lnTo>
                  <a:lnTo>
                    <a:pt x="30949" y="38392"/>
                  </a:lnTo>
                  <a:lnTo>
                    <a:pt x="30530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065957" y="8159190"/>
              <a:ext cx="351155" cy="357505"/>
            </a:xfrm>
            <a:custGeom>
              <a:avLst/>
              <a:gdLst/>
              <a:ahLst/>
              <a:cxnLst/>
              <a:rect l="l" t="t" r="r" b="b"/>
              <a:pathLst>
                <a:path w="351154" h="357504">
                  <a:moveTo>
                    <a:pt x="177685" y="0"/>
                  </a:moveTo>
                  <a:lnTo>
                    <a:pt x="14833" y="94449"/>
                  </a:lnTo>
                  <a:lnTo>
                    <a:pt x="27178" y="104101"/>
                  </a:lnTo>
                  <a:lnTo>
                    <a:pt x="3962" y="125361"/>
                  </a:lnTo>
                  <a:lnTo>
                    <a:pt x="24053" y="138125"/>
                  </a:lnTo>
                  <a:lnTo>
                    <a:pt x="0" y="159702"/>
                  </a:lnTo>
                  <a:lnTo>
                    <a:pt x="24053" y="173177"/>
                  </a:lnTo>
                  <a:lnTo>
                    <a:pt x="1612" y="193319"/>
                  </a:lnTo>
                  <a:lnTo>
                    <a:pt x="9207" y="197738"/>
                  </a:lnTo>
                  <a:lnTo>
                    <a:pt x="8369" y="209295"/>
                  </a:lnTo>
                  <a:lnTo>
                    <a:pt x="276174" y="357250"/>
                  </a:lnTo>
                  <a:lnTo>
                    <a:pt x="350583" y="102120"/>
                  </a:lnTo>
                  <a:lnTo>
                    <a:pt x="177685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299434" y="8170176"/>
              <a:ext cx="41910" cy="29845"/>
            </a:xfrm>
            <a:custGeom>
              <a:avLst/>
              <a:gdLst/>
              <a:ahLst/>
              <a:cxnLst/>
              <a:rect l="l" t="t" r="r" b="b"/>
              <a:pathLst>
                <a:path w="41910" h="29845">
                  <a:moveTo>
                    <a:pt x="40551" y="0"/>
                  </a:moveTo>
                  <a:lnTo>
                    <a:pt x="32283" y="9080"/>
                  </a:lnTo>
                  <a:lnTo>
                    <a:pt x="10629" y="8674"/>
                  </a:lnTo>
                  <a:lnTo>
                    <a:pt x="0" y="787"/>
                  </a:lnTo>
                  <a:lnTo>
                    <a:pt x="0" y="20510"/>
                  </a:lnTo>
                  <a:lnTo>
                    <a:pt x="12598" y="28003"/>
                  </a:lnTo>
                  <a:lnTo>
                    <a:pt x="33070" y="29590"/>
                  </a:lnTo>
                  <a:lnTo>
                    <a:pt x="41732" y="22491"/>
                  </a:lnTo>
                  <a:lnTo>
                    <a:pt x="405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99434" y="8170176"/>
              <a:ext cx="41910" cy="29845"/>
            </a:xfrm>
            <a:custGeom>
              <a:avLst/>
              <a:gdLst/>
              <a:ahLst/>
              <a:cxnLst/>
              <a:rect l="l" t="t" r="r" b="b"/>
              <a:pathLst>
                <a:path w="41910" h="29845">
                  <a:moveTo>
                    <a:pt x="0" y="787"/>
                  </a:moveTo>
                  <a:lnTo>
                    <a:pt x="10629" y="8674"/>
                  </a:lnTo>
                  <a:lnTo>
                    <a:pt x="32283" y="9080"/>
                  </a:lnTo>
                  <a:lnTo>
                    <a:pt x="40551" y="0"/>
                  </a:lnTo>
                  <a:lnTo>
                    <a:pt x="41732" y="22491"/>
                  </a:lnTo>
                  <a:lnTo>
                    <a:pt x="33070" y="29590"/>
                  </a:lnTo>
                  <a:lnTo>
                    <a:pt x="12598" y="28003"/>
                  </a:lnTo>
                  <a:lnTo>
                    <a:pt x="0" y="20510"/>
                  </a:lnTo>
                  <a:lnTo>
                    <a:pt x="0" y="78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7977085" y="7622655"/>
            <a:ext cx="1388110" cy="730885"/>
            <a:chOff x="2922485" y="7622654"/>
            <a:chExt cx="1388110" cy="730885"/>
          </a:xfrm>
        </p:grpSpPr>
        <p:sp>
          <p:nvSpPr>
            <p:cNvPr id="46" name="object 46"/>
            <p:cNvSpPr/>
            <p:nvPr/>
          </p:nvSpPr>
          <p:spPr>
            <a:xfrm>
              <a:off x="3692131" y="7741932"/>
              <a:ext cx="558800" cy="333375"/>
            </a:xfrm>
            <a:custGeom>
              <a:avLst/>
              <a:gdLst/>
              <a:ahLst/>
              <a:cxnLst/>
              <a:rect l="l" t="t" r="r" b="b"/>
              <a:pathLst>
                <a:path w="558800" h="333375">
                  <a:moveTo>
                    <a:pt x="543648" y="0"/>
                  </a:moveTo>
                  <a:lnTo>
                    <a:pt x="0" y="324751"/>
                  </a:lnTo>
                  <a:lnTo>
                    <a:pt x="19189" y="333248"/>
                  </a:lnTo>
                  <a:lnTo>
                    <a:pt x="558177" y="9398"/>
                  </a:lnTo>
                  <a:lnTo>
                    <a:pt x="5436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47072" y="7622654"/>
              <a:ext cx="640715" cy="409575"/>
            </a:xfrm>
            <a:custGeom>
              <a:avLst/>
              <a:gdLst/>
              <a:ahLst/>
              <a:cxnLst/>
              <a:rect l="l" t="t" r="r" b="b"/>
              <a:pathLst>
                <a:path w="640714" h="409575">
                  <a:moveTo>
                    <a:pt x="584974" y="0"/>
                  </a:moveTo>
                  <a:lnTo>
                    <a:pt x="35725" y="326859"/>
                  </a:lnTo>
                  <a:lnTo>
                    <a:pt x="83947" y="356336"/>
                  </a:lnTo>
                  <a:lnTo>
                    <a:pt x="0" y="405460"/>
                  </a:lnTo>
                  <a:lnTo>
                    <a:pt x="6248" y="409028"/>
                  </a:lnTo>
                  <a:lnTo>
                    <a:pt x="640346" y="33045"/>
                  </a:lnTo>
                  <a:lnTo>
                    <a:pt x="584974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483673" y="7624444"/>
              <a:ext cx="569595" cy="336550"/>
            </a:xfrm>
            <a:custGeom>
              <a:avLst/>
              <a:gdLst/>
              <a:ahLst/>
              <a:cxnLst/>
              <a:rect l="l" t="t" r="r" b="b"/>
              <a:pathLst>
                <a:path w="569595" h="336550">
                  <a:moveTo>
                    <a:pt x="547204" y="0"/>
                  </a:moveTo>
                  <a:lnTo>
                    <a:pt x="0" y="325399"/>
                  </a:lnTo>
                  <a:lnTo>
                    <a:pt x="20866" y="336372"/>
                  </a:lnTo>
                  <a:lnTo>
                    <a:pt x="569125" y="10972"/>
                  </a:lnTo>
                  <a:lnTo>
                    <a:pt x="5472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44405" y="7655851"/>
              <a:ext cx="650240" cy="387985"/>
            </a:xfrm>
            <a:custGeom>
              <a:avLst/>
              <a:gdLst/>
              <a:ahLst/>
              <a:cxnLst/>
              <a:rect l="l" t="t" r="r" b="b"/>
              <a:pathLst>
                <a:path w="650239" h="387984">
                  <a:moveTo>
                    <a:pt x="644715" y="0"/>
                  </a:moveTo>
                  <a:lnTo>
                    <a:pt x="6946" y="376910"/>
                  </a:lnTo>
                  <a:lnTo>
                    <a:pt x="0" y="370954"/>
                  </a:lnTo>
                  <a:lnTo>
                    <a:pt x="990" y="383857"/>
                  </a:lnTo>
                  <a:lnTo>
                    <a:pt x="7937" y="387819"/>
                  </a:lnTo>
                  <a:lnTo>
                    <a:pt x="649681" y="4965"/>
                  </a:lnTo>
                  <a:lnTo>
                    <a:pt x="6447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44405" y="7655851"/>
              <a:ext cx="650240" cy="387985"/>
            </a:xfrm>
            <a:custGeom>
              <a:avLst/>
              <a:gdLst/>
              <a:ahLst/>
              <a:cxnLst/>
              <a:rect l="l" t="t" r="r" b="b"/>
              <a:pathLst>
                <a:path w="650239" h="387984">
                  <a:moveTo>
                    <a:pt x="0" y="370954"/>
                  </a:moveTo>
                  <a:lnTo>
                    <a:pt x="6946" y="376910"/>
                  </a:lnTo>
                  <a:lnTo>
                    <a:pt x="644715" y="0"/>
                  </a:lnTo>
                  <a:lnTo>
                    <a:pt x="649681" y="4965"/>
                  </a:lnTo>
                  <a:lnTo>
                    <a:pt x="7937" y="387819"/>
                  </a:lnTo>
                  <a:lnTo>
                    <a:pt x="990" y="383857"/>
                  </a:lnTo>
                  <a:lnTo>
                    <a:pt x="0" y="370954"/>
                  </a:lnTo>
                  <a:close/>
                </a:path>
              </a:pathLst>
            </a:custGeom>
            <a:ln w="12700">
              <a:solidFill>
                <a:srgbClr val="CDCCC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444405" y="7662798"/>
              <a:ext cx="647700" cy="389890"/>
            </a:xfrm>
            <a:custGeom>
              <a:avLst/>
              <a:gdLst/>
              <a:ahLst/>
              <a:cxnLst/>
              <a:rect l="l" t="t" r="r" b="b"/>
              <a:pathLst>
                <a:path w="647700" h="389890">
                  <a:moveTo>
                    <a:pt x="647700" y="0"/>
                  </a:moveTo>
                  <a:lnTo>
                    <a:pt x="7937" y="380873"/>
                  </a:lnTo>
                  <a:lnTo>
                    <a:pt x="0" y="376910"/>
                  </a:lnTo>
                  <a:lnTo>
                    <a:pt x="0" y="385825"/>
                  </a:lnTo>
                  <a:lnTo>
                    <a:pt x="7937" y="389801"/>
                  </a:lnTo>
                  <a:lnTo>
                    <a:pt x="646709" y="8928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82707" y="8029651"/>
              <a:ext cx="427990" cy="323850"/>
            </a:xfrm>
            <a:custGeom>
              <a:avLst/>
              <a:gdLst/>
              <a:ahLst/>
              <a:cxnLst/>
              <a:rect l="l" t="t" r="r" b="b"/>
              <a:pathLst>
                <a:path w="427989" h="323850">
                  <a:moveTo>
                    <a:pt x="427850" y="0"/>
                  </a:moveTo>
                  <a:lnTo>
                    <a:pt x="349859" y="39598"/>
                  </a:lnTo>
                  <a:lnTo>
                    <a:pt x="345122" y="37338"/>
                  </a:lnTo>
                  <a:lnTo>
                    <a:pt x="0" y="245148"/>
                  </a:lnTo>
                  <a:lnTo>
                    <a:pt x="507" y="323291"/>
                  </a:lnTo>
                  <a:lnTo>
                    <a:pt x="421424" y="61417"/>
                  </a:lnTo>
                  <a:lnTo>
                    <a:pt x="427850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928835" y="7931632"/>
              <a:ext cx="601345" cy="350520"/>
            </a:xfrm>
            <a:custGeom>
              <a:avLst/>
              <a:gdLst/>
              <a:ahLst/>
              <a:cxnLst/>
              <a:rect l="l" t="t" r="r" b="b"/>
              <a:pathLst>
                <a:path w="601345" h="350520">
                  <a:moveTo>
                    <a:pt x="520941" y="0"/>
                  </a:moveTo>
                  <a:lnTo>
                    <a:pt x="0" y="306463"/>
                  </a:lnTo>
                  <a:lnTo>
                    <a:pt x="74803" y="350316"/>
                  </a:lnTo>
                  <a:lnTo>
                    <a:pt x="600722" y="47777"/>
                  </a:lnTo>
                  <a:lnTo>
                    <a:pt x="520941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928835" y="7931632"/>
              <a:ext cx="601345" cy="350520"/>
            </a:xfrm>
            <a:custGeom>
              <a:avLst/>
              <a:gdLst/>
              <a:ahLst/>
              <a:cxnLst/>
              <a:rect l="l" t="t" r="r" b="b"/>
              <a:pathLst>
                <a:path w="601345" h="350520">
                  <a:moveTo>
                    <a:pt x="0" y="306463"/>
                  </a:moveTo>
                  <a:lnTo>
                    <a:pt x="520941" y="0"/>
                  </a:lnTo>
                  <a:lnTo>
                    <a:pt x="600722" y="47777"/>
                  </a:lnTo>
                  <a:lnTo>
                    <a:pt x="74803" y="350316"/>
                  </a:lnTo>
                  <a:lnTo>
                    <a:pt x="0" y="30646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7992402" y="8430311"/>
            <a:ext cx="45720" cy="43180"/>
            <a:chOff x="2937802" y="8430311"/>
            <a:chExt cx="45720" cy="43180"/>
          </a:xfrm>
        </p:grpSpPr>
        <p:sp>
          <p:nvSpPr>
            <p:cNvPr id="56" name="object 56"/>
            <p:cNvSpPr/>
            <p:nvPr/>
          </p:nvSpPr>
          <p:spPr>
            <a:xfrm>
              <a:off x="2940088" y="8432597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38036" y="0"/>
                  </a:moveTo>
                  <a:lnTo>
                    <a:pt x="33921" y="2044"/>
                  </a:lnTo>
                  <a:lnTo>
                    <a:pt x="8216" y="17475"/>
                  </a:lnTo>
                  <a:lnTo>
                    <a:pt x="4114" y="18503"/>
                  </a:lnTo>
                  <a:lnTo>
                    <a:pt x="0" y="24663"/>
                  </a:lnTo>
                  <a:lnTo>
                    <a:pt x="0" y="34937"/>
                  </a:lnTo>
                  <a:lnTo>
                    <a:pt x="4114" y="38023"/>
                  </a:lnTo>
                  <a:lnTo>
                    <a:pt x="8216" y="35966"/>
                  </a:lnTo>
                  <a:lnTo>
                    <a:pt x="33921" y="20548"/>
                  </a:lnTo>
                  <a:lnTo>
                    <a:pt x="38036" y="19519"/>
                  </a:lnTo>
                  <a:lnTo>
                    <a:pt x="41122" y="13360"/>
                  </a:lnTo>
                  <a:lnTo>
                    <a:pt x="41122" y="3086"/>
                  </a:lnTo>
                  <a:lnTo>
                    <a:pt x="38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940088" y="8432597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8216" y="35966"/>
                  </a:moveTo>
                  <a:lnTo>
                    <a:pt x="4114" y="38023"/>
                  </a:lnTo>
                  <a:lnTo>
                    <a:pt x="0" y="34937"/>
                  </a:lnTo>
                  <a:lnTo>
                    <a:pt x="0" y="29819"/>
                  </a:lnTo>
                  <a:lnTo>
                    <a:pt x="0" y="24663"/>
                  </a:lnTo>
                  <a:lnTo>
                    <a:pt x="4114" y="18503"/>
                  </a:lnTo>
                  <a:lnTo>
                    <a:pt x="8216" y="17475"/>
                  </a:lnTo>
                  <a:lnTo>
                    <a:pt x="33921" y="2044"/>
                  </a:lnTo>
                  <a:lnTo>
                    <a:pt x="38036" y="0"/>
                  </a:lnTo>
                  <a:lnTo>
                    <a:pt x="41122" y="3086"/>
                  </a:lnTo>
                  <a:lnTo>
                    <a:pt x="41122" y="8216"/>
                  </a:lnTo>
                  <a:lnTo>
                    <a:pt x="41122" y="13360"/>
                  </a:lnTo>
                  <a:lnTo>
                    <a:pt x="38036" y="19519"/>
                  </a:lnTo>
                  <a:lnTo>
                    <a:pt x="33921" y="20548"/>
                  </a:lnTo>
                  <a:lnTo>
                    <a:pt x="8216" y="3596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7976006" y="7930718"/>
            <a:ext cx="612140" cy="623570"/>
            <a:chOff x="2921406" y="7930718"/>
            <a:chExt cx="612140" cy="623570"/>
          </a:xfrm>
        </p:grpSpPr>
        <p:sp>
          <p:nvSpPr>
            <p:cNvPr id="59" name="object 59"/>
            <p:cNvSpPr/>
            <p:nvPr/>
          </p:nvSpPr>
          <p:spPr>
            <a:xfrm>
              <a:off x="2927756" y="7933004"/>
              <a:ext cx="603885" cy="349885"/>
            </a:xfrm>
            <a:custGeom>
              <a:avLst/>
              <a:gdLst/>
              <a:ahLst/>
              <a:cxnLst/>
              <a:rect l="l" t="t" r="r" b="b"/>
              <a:pathLst>
                <a:path w="603885" h="349884">
                  <a:moveTo>
                    <a:pt x="522198" y="0"/>
                  </a:moveTo>
                  <a:lnTo>
                    <a:pt x="0" y="306336"/>
                  </a:lnTo>
                  <a:lnTo>
                    <a:pt x="76072" y="349504"/>
                  </a:lnTo>
                  <a:lnTo>
                    <a:pt x="603415" y="46253"/>
                  </a:lnTo>
                  <a:lnTo>
                    <a:pt x="52219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27756" y="8238337"/>
              <a:ext cx="272415" cy="309880"/>
            </a:xfrm>
            <a:custGeom>
              <a:avLst/>
              <a:gdLst/>
              <a:ahLst/>
              <a:cxnLst/>
              <a:rect l="l" t="t" r="r" b="b"/>
              <a:pathLst>
                <a:path w="272414" h="309879">
                  <a:moveTo>
                    <a:pt x="0" y="0"/>
                  </a:moveTo>
                  <a:lnTo>
                    <a:pt x="0" y="262102"/>
                  </a:lnTo>
                  <a:lnTo>
                    <a:pt x="84289" y="309372"/>
                  </a:lnTo>
                  <a:lnTo>
                    <a:pt x="272122" y="20031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27756" y="8230082"/>
              <a:ext cx="419100" cy="286385"/>
            </a:xfrm>
            <a:custGeom>
              <a:avLst/>
              <a:gdLst/>
              <a:ahLst/>
              <a:cxnLst/>
              <a:rect l="l" t="t" r="r" b="b"/>
              <a:pathLst>
                <a:path w="419100" h="286384">
                  <a:moveTo>
                    <a:pt x="0" y="270357"/>
                  </a:moveTo>
                  <a:lnTo>
                    <a:pt x="185026" y="160375"/>
                  </a:lnTo>
                </a:path>
                <a:path w="419100" h="286384">
                  <a:moveTo>
                    <a:pt x="416458" y="282016"/>
                  </a:moveTo>
                  <a:lnTo>
                    <a:pt x="139801" y="122326"/>
                  </a:lnTo>
                  <a:lnTo>
                    <a:pt x="162407" y="101765"/>
                  </a:lnTo>
                </a:path>
                <a:path w="419100" h="286384">
                  <a:moveTo>
                    <a:pt x="386753" y="230606"/>
                  </a:moveTo>
                  <a:lnTo>
                    <a:pt x="138772" y="89420"/>
                  </a:lnTo>
                  <a:lnTo>
                    <a:pt x="161391" y="67843"/>
                  </a:lnTo>
                </a:path>
                <a:path w="419100" h="286384">
                  <a:moveTo>
                    <a:pt x="145973" y="126441"/>
                  </a:moveTo>
                  <a:lnTo>
                    <a:pt x="145973" y="136715"/>
                  </a:lnTo>
                  <a:lnTo>
                    <a:pt x="413562" y="286308"/>
                  </a:lnTo>
                </a:path>
                <a:path w="419100" h="286384">
                  <a:moveTo>
                    <a:pt x="405130" y="207708"/>
                  </a:moveTo>
                  <a:lnTo>
                    <a:pt x="140830" y="54495"/>
                  </a:lnTo>
                  <a:lnTo>
                    <a:pt x="163436" y="32880"/>
                  </a:lnTo>
                </a:path>
                <a:path w="419100" h="286384">
                  <a:moveTo>
                    <a:pt x="416445" y="181800"/>
                  </a:moveTo>
                  <a:lnTo>
                    <a:pt x="137744" y="16446"/>
                  </a:lnTo>
                </a:path>
                <a:path w="419100" h="286384">
                  <a:moveTo>
                    <a:pt x="166522" y="0"/>
                  </a:moveTo>
                  <a:lnTo>
                    <a:pt x="418985" y="15079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5365" y="8025295"/>
              <a:ext cx="428091" cy="345160"/>
            </a:xfrm>
            <a:prstGeom prst="rect">
              <a:avLst/>
            </a:prstGeom>
          </p:spPr>
        </p:pic>
      </p:grpSp>
      <p:pic>
        <p:nvPicPr>
          <p:cNvPr id="63" name="object 6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59504" y="6557416"/>
            <a:ext cx="908392" cy="597662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8506612" y="7655459"/>
            <a:ext cx="638810" cy="377825"/>
          </a:xfrm>
          <a:custGeom>
            <a:avLst/>
            <a:gdLst/>
            <a:ahLst/>
            <a:cxnLst/>
            <a:rect l="l" t="t" r="r" b="b"/>
            <a:pathLst>
              <a:path w="638810" h="377825">
                <a:moveTo>
                  <a:pt x="638365" y="0"/>
                </a:moveTo>
                <a:lnTo>
                  <a:pt x="0" y="37725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551849" y="8091310"/>
            <a:ext cx="50800" cy="31115"/>
          </a:xfrm>
          <a:custGeom>
            <a:avLst/>
            <a:gdLst/>
            <a:ahLst/>
            <a:cxnLst/>
            <a:rect l="l" t="t" r="r" b="b"/>
            <a:pathLst>
              <a:path w="50800" h="31115">
                <a:moveTo>
                  <a:pt x="0" y="0"/>
                </a:moveTo>
                <a:lnTo>
                  <a:pt x="50368" y="30848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9319488" y="7810462"/>
            <a:ext cx="30480" cy="36830"/>
            <a:chOff x="4264888" y="7810462"/>
            <a:chExt cx="30480" cy="36830"/>
          </a:xfrm>
        </p:grpSpPr>
        <p:sp>
          <p:nvSpPr>
            <p:cNvPr id="67" name="object 67"/>
            <p:cNvSpPr/>
            <p:nvPr/>
          </p:nvSpPr>
          <p:spPr>
            <a:xfrm>
              <a:off x="4267174" y="7812748"/>
              <a:ext cx="26034" cy="29209"/>
            </a:xfrm>
            <a:custGeom>
              <a:avLst/>
              <a:gdLst/>
              <a:ahLst/>
              <a:cxnLst/>
              <a:rect l="l" t="t" r="r" b="b"/>
              <a:pathLst>
                <a:path w="26035" h="29209">
                  <a:moveTo>
                    <a:pt x="8229" y="0"/>
                  </a:moveTo>
                  <a:lnTo>
                    <a:pt x="0" y="11302"/>
                  </a:lnTo>
                  <a:lnTo>
                    <a:pt x="0" y="25692"/>
                  </a:lnTo>
                  <a:lnTo>
                    <a:pt x="9258" y="28765"/>
                  </a:lnTo>
                  <a:lnTo>
                    <a:pt x="25704" y="6159"/>
                  </a:lnTo>
                  <a:lnTo>
                    <a:pt x="16459" y="2044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267174" y="7812748"/>
              <a:ext cx="26034" cy="29209"/>
            </a:xfrm>
            <a:custGeom>
              <a:avLst/>
              <a:gdLst/>
              <a:ahLst/>
              <a:cxnLst/>
              <a:rect l="l" t="t" r="r" b="b"/>
              <a:pathLst>
                <a:path w="26035" h="29209">
                  <a:moveTo>
                    <a:pt x="9258" y="28765"/>
                  </a:moveTo>
                  <a:lnTo>
                    <a:pt x="0" y="25692"/>
                  </a:lnTo>
                  <a:lnTo>
                    <a:pt x="0" y="11302"/>
                  </a:lnTo>
                  <a:lnTo>
                    <a:pt x="8229" y="0"/>
                  </a:lnTo>
                  <a:lnTo>
                    <a:pt x="16459" y="2044"/>
                  </a:lnTo>
                  <a:lnTo>
                    <a:pt x="25704" y="6159"/>
                  </a:lnTo>
                  <a:lnTo>
                    <a:pt x="9258" y="287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276432" y="7815821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29" y="0"/>
                  </a:moveTo>
                  <a:lnTo>
                    <a:pt x="0" y="12319"/>
                  </a:lnTo>
                  <a:lnTo>
                    <a:pt x="0" y="25692"/>
                  </a:lnTo>
                  <a:lnTo>
                    <a:pt x="8229" y="28778"/>
                  </a:lnTo>
                  <a:lnTo>
                    <a:pt x="16446" y="17475"/>
                  </a:lnTo>
                  <a:lnTo>
                    <a:pt x="16446" y="3086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276432" y="7815821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29" y="0"/>
                  </a:moveTo>
                  <a:lnTo>
                    <a:pt x="16446" y="3086"/>
                  </a:lnTo>
                  <a:lnTo>
                    <a:pt x="16446" y="17475"/>
                  </a:lnTo>
                  <a:lnTo>
                    <a:pt x="8229" y="28778"/>
                  </a:lnTo>
                  <a:lnTo>
                    <a:pt x="0" y="25692"/>
                  </a:lnTo>
                  <a:lnTo>
                    <a:pt x="0" y="12319"/>
                  </a:lnTo>
                  <a:lnTo>
                    <a:pt x="82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267174" y="7824051"/>
              <a:ext cx="9525" cy="4445"/>
            </a:xfrm>
            <a:custGeom>
              <a:avLst/>
              <a:gdLst/>
              <a:ahLst/>
              <a:cxnLst/>
              <a:rect l="l" t="t" r="r" b="b"/>
              <a:pathLst>
                <a:path w="9525" h="4445">
                  <a:moveTo>
                    <a:pt x="0" y="0"/>
                  </a:moveTo>
                  <a:lnTo>
                    <a:pt x="9258" y="408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267174" y="7824051"/>
              <a:ext cx="9525" cy="4445"/>
            </a:xfrm>
            <a:custGeom>
              <a:avLst/>
              <a:gdLst/>
              <a:ahLst/>
              <a:cxnLst/>
              <a:rect l="l" t="t" r="r" b="b"/>
              <a:pathLst>
                <a:path w="9525" h="4445">
                  <a:moveTo>
                    <a:pt x="0" y="0"/>
                  </a:moveTo>
                  <a:lnTo>
                    <a:pt x="9258" y="408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9070734" y="7721015"/>
            <a:ext cx="29845" cy="36830"/>
            <a:chOff x="4016133" y="7721015"/>
            <a:chExt cx="29845" cy="36830"/>
          </a:xfrm>
        </p:grpSpPr>
        <p:sp>
          <p:nvSpPr>
            <p:cNvPr id="74" name="object 74"/>
            <p:cNvSpPr/>
            <p:nvPr/>
          </p:nvSpPr>
          <p:spPr>
            <a:xfrm>
              <a:off x="4018419" y="7723301"/>
              <a:ext cx="24765" cy="29209"/>
            </a:xfrm>
            <a:custGeom>
              <a:avLst/>
              <a:gdLst/>
              <a:ahLst/>
              <a:cxnLst/>
              <a:rect l="l" t="t" r="r" b="b"/>
              <a:pathLst>
                <a:path w="24764" h="29209">
                  <a:moveTo>
                    <a:pt x="8216" y="0"/>
                  </a:moveTo>
                  <a:lnTo>
                    <a:pt x="0" y="11302"/>
                  </a:lnTo>
                  <a:lnTo>
                    <a:pt x="0" y="25692"/>
                  </a:lnTo>
                  <a:lnTo>
                    <a:pt x="8216" y="28790"/>
                  </a:lnTo>
                  <a:lnTo>
                    <a:pt x="24663" y="6172"/>
                  </a:lnTo>
                  <a:lnTo>
                    <a:pt x="16446" y="2070"/>
                  </a:lnTo>
                  <a:lnTo>
                    <a:pt x="82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018419" y="7723301"/>
              <a:ext cx="24765" cy="29209"/>
            </a:xfrm>
            <a:custGeom>
              <a:avLst/>
              <a:gdLst/>
              <a:ahLst/>
              <a:cxnLst/>
              <a:rect l="l" t="t" r="r" b="b"/>
              <a:pathLst>
                <a:path w="24764" h="29209">
                  <a:moveTo>
                    <a:pt x="8216" y="28790"/>
                  </a:moveTo>
                  <a:lnTo>
                    <a:pt x="0" y="25692"/>
                  </a:lnTo>
                  <a:lnTo>
                    <a:pt x="0" y="11302"/>
                  </a:lnTo>
                  <a:lnTo>
                    <a:pt x="8216" y="0"/>
                  </a:lnTo>
                  <a:lnTo>
                    <a:pt x="16446" y="2070"/>
                  </a:lnTo>
                  <a:lnTo>
                    <a:pt x="24663" y="6172"/>
                  </a:lnTo>
                  <a:lnTo>
                    <a:pt x="8216" y="2879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026636" y="7726374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29" y="0"/>
                  </a:moveTo>
                  <a:lnTo>
                    <a:pt x="0" y="12344"/>
                  </a:lnTo>
                  <a:lnTo>
                    <a:pt x="0" y="25717"/>
                  </a:lnTo>
                  <a:lnTo>
                    <a:pt x="8229" y="28803"/>
                  </a:lnTo>
                  <a:lnTo>
                    <a:pt x="16446" y="17487"/>
                  </a:lnTo>
                  <a:lnTo>
                    <a:pt x="16446" y="3098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26636" y="7726374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29" y="0"/>
                  </a:moveTo>
                  <a:lnTo>
                    <a:pt x="16446" y="3098"/>
                  </a:lnTo>
                  <a:lnTo>
                    <a:pt x="16446" y="17487"/>
                  </a:lnTo>
                  <a:lnTo>
                    <a:pt x="8229" y="28803"/>
                  </a:lnTo>
                  <a:lnTo>
                    <a:pt x="0" y="25717"/>
                  </a:lnTo>
                  <a:lnTo>
                    <a:pt x="0" y="12344"/>
                  </a:lnTo>
                  <a:lnTo>
                    <a:pt x="82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18419" y="7734604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0" y="0"/>
                  </a:moveTo>
                  <a:lnTo>
                    <a:pt x="8216" y="411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018419" y="7734604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0" y="0"/>
                  </a:moveTo>
                  <a:lnTo>
                    <a:pt x="8216" y="411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8517687" y="8049959"/>
            <a:ext cx="29845" cy="34925"/>
            <a:chOff x="3463086" y="8049958"/>
            <a:chExt cx="29845" cy="34925"/>
          </a:xfrm>
        </p:grpSpPr>
        <p:sp>
          <p:nvSpPr>
            <p:cNvPr id="81" name="object 81"/>
            <p:cNvSpPr/>
            <p:nvPr/>
          </p:nvSpPr>
          <p:spPr>
            <a:xfrm>
              <a:off x="3473602" y="8053272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29" y="0"/>
                  </a:moveTo>
                  <a:lnTo>
                    <a:pt x="0" y="11315"/>
                  </a:lnTo>
                  <a:lnTo>
                    <a:pt x="0" y="25692"/>
                  </a:lnTo>
                  <a:lnTo>
                    <a:pt x="8229" y="28778"/>
                  </a:lnTo>
                  <a:lnTo>
                    <a:pt x="16433" y="16459"/>
                  </a:lnTo>
                  <a:lnTo>
                    <a:pt x="16433" y="3086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473602" y="8053272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29" y="0"/>
                  </a:moveTo>
                  <a:lnTo>
                    <a:pt x="16433" y="3086"/>
                  </a:lnTo>
                  <a:lnTo>
                    <a:pt x="16433" y="16459"/>
                  </a:lnTo>
                  <a:lnTo>
                    <a:pt x="8229" y="28778"/>
                  </a:lnTo>
                  <a:lnTo>
                    <a:pt x="0" y="25692"/>
                  </a:lnTo>
                  <a:lnTo>
                    <a:pt x="0" y="11315"/>
                  </a:lnTo>
                  <a:lnTo>
                    <a:pt x="82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465372" y="8061502"/>
              <a:ext cx="8255" cy="3175"/>
            </a:xfrm>
            <a:custGeom>
              <a:avLst/>
              <a:gdLst/>
              <a:ahLst/>
              <a:cxnLst/>
              <a:rect l="l" t="t" r="r" b="b"/>
              <a:pathLst>
                <a:path w="8254" h="3175">
                  <a:moveTo>
                    <a:pt x="0" y="0"/>
                  </a:moveTo>
                  <a:lnTo>
                    <a:pt x="8229" y="308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465372" y="8061502"/>
              <a:ext cx="8255" cy="3175"/>
            </a:xfrm>
            <a:custGeom>
              <a:avLst/>
              <a:gdLst/>
              <a:ahLst/>
              <a:cxnLst/>
              <a:rect l="l" t="t" r="r" b="b"/>
              <a:pathLst>
                <a:path w="8254" h="3175">
                  <a:moveTo>
                    <a:pt x="0" y="0"/>
                  </a:moveTo>
                  <a:lnTo>
                    <a:pt x="8229" y="30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79761" y="8052244"/>
              <a:ext cx="10795" cy="4445"/>
            </a:xfrm>
            <a:custGeom>
              <a:avLst/>
              <a:gdLst/>
              <a:ahLst/>
              <a:cxnLst/>
              <a:rect l="l" t="t" r="r" b="b"/>
              <a:pathLst>
                <a:path w="10795" h="4445">
                  <a:moveTo>
                    <a:pt x="2070" y="0"/>
                  </a:moveTo>
                  <a:lnTo>
                    <a:pt x="0" y="0"/>
                  </a:lnTo>
                  <a:lnTo>
                    <a:pt x="10274" y="4114"/>
                  </a:lnTo>
                  <a:lnTo>
                    <a:pt x="20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479761" y="8052244"/>
              <a:ext cx="10795" cy="4445"/>
            </a:xfrm>
            <a:custGeom>
              <a:avLst/>
              <a:gdLst/>
              <a:ahLst/>
              <a:cxnLst/>
              <a:rect l="l" t="t" r="r" b="b"/>
              <a:pathLst>
                <a:path w="10795" h="4445">
                  <a:moveTo>
                    <a:pt x="0" y="0"/>
                  </a:moveTo>
                  <a:lnTo>
                    <a:pt x="2070" y="0"/>
                  </a:lnTo>
                  <a:lnTo>
                    <a:pt x="10274" y="411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465372" y="8061502"/>
              <a:ext cx="8255" cy="17780"/>
            </a:xfrm>
            <a:custGeom>
              <a:avLst/>
              <a:gdLst/>
              <a:ahLst/>
              <a:cxnLst/>
              <a:rect l="l" t="t" r="r" b="b"/>
              <a:pathLst>
                <a:path w="8254" h="17779">
                  <a:moveTo>
                    <a:pt x="0" y="0"/>
                  </a:moveTo>
                  <a:lnTo>
                    <a:pt x="0" y="14389"/>
                  </a:lnTo>
                  <a:lnTo>
                    <a:pt x="8229" y="174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465372" y="8061502"/>
              <a:ext cx="8255" cy="17780"/>
            </a:xfrm>
            <a:custGeom>
              <a:avLst/>
              <a:gdLst/>
              <a:ahLst/>
              <a:cxnLst/>
              <a:rect l="l" t="t" r="r" b="b"/>
              <a:pathLst>
                <a:path w="8254" h="17779">
                  <a:moveTo>
                    <a:pt x="8229" y="17462"/>
                  </a:moveTo>
                  <a:lnTo>
                    <a:pt x="0" y="14389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9113902" y="7909129"/>
            <a:ext cx="29845" cy="34925"/>
            <a:chOff x="4059301" y="7909128"/>
            <a:chExt cx="29845" cy="34925"/>
          </a:xfrm>
        </p:grpSpPr>
        <p:sp>
          <p:nvSpPr>
            <p:cNvPr id="90" name="object 90"/>
            <p:cNvSpPr/>
            <p:nvPr/>
          </p:nvSpPr>
          <p:spPr>
            <a:xfrm>
              <a:off x="4061587" y="7911414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5">
                  <a:moveTo>
                    <a:pt x="22618" y="0"/>
                  </a:moveTo>
                  <a:lnTo>
                    <a:pt x="0" y="13373"/>
                  </a:lnTo>
                  <a:lnTo>
                    <a:pt x="0" y="20561"/>
                  </a:lnTo>
                  <a:lnTo>
                    <a:pt x="1028" y="25704"/>
                  </a:lnTo>
                  <a:lnTo>
                    <a:pt x="5143" y="27749"/>
                  </a:lnTo>
                  <a:lnTo>
                    <a:pt x="11315" y="29819"/>
                  </a:lnTo>
                  <a:lnTo>
                    <a:pt x="18503" y="23647"/>
                  </a:lnTo>
                  <a:lnTo>
                    <a:pt x="21589" y="14401"/>
                  </a:lnTo>
                  <a:lnTo>
                    <a:pt x="23647" y="9258"/>
                  </a:lnTo>
                  <a:lnTo>
                    <a:pt x="24676" y="3086"/>
                  </a:lnTo>
                  <a:lnTo>
                    <a:pt x="22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061587" y="7911414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5">
                  <a:moveTo>
                    <a:pt x="0" y="13373"/>
                  </a:moveTo>
                  <a:lnTo>
                    <a:pt x="0" y="20561"/>
                  </a:lnTo>
                  <a:lnTo>
                    <a:pt x="1028" y="25704"/>
                  </a:lnTo>
                  <a:lnTo>
                    <a:pt x="5143" y="27749"/>
                  </a:lnTo>
                  <a:lnTo>
                    <a:pt x="11315" y="29819"/>
                  </a:lnTo>
                  <a:lnTo>
                    <a:pt x="18503" y="23647"/>
                  </a:lnTo>
                  <a:lnTo>
                    <a:pt x="21589" y="14401"/>
                  </a:lnTo>
                  <a:lnTo>
                    <a:pt x="23647" y="9258"/>
                  </a:lnTo>
                  <a:lnTo>
                    <a:pt x="24676" y="3086"/>
                  </a:lnTo>
                  <a:lnTo>
                    <a:pt x="2261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7982216" y="6705525"/>
            <a:ext cx="3186430" cy="2592705"/>
            <a:chOff x="2927616" y="6705524"/>
            <a:chExt cx="3186430" cy="2592705"/>
          </a:xfrm>
        </p:grpSpPr>
        <p:sp>
          <p:nvSpPr>
            <p:cNvPr id="93" name="object 93"/>
            <p:cNvSpPr/>
            <p:nvPr/>
          </p:nvSpPr>
          <p:spPr>
            <a:xfrm>
              <a:off x="4063657" y="8045043"/>
              <a:ext cx="27305" cy="37465"/>
            </a:xfrm>
            <a:custGeom>
              <a:avLst/>
              <a:gdLst/>
              <a:ahLst/>
              <a:cxnLst/>
              <a:rect l="l" t="t" r="r" b="b"/>
              <a:pathLst>
                <a:path w="27304" h="37465">
                  <a:moveTo>
                    <a:pt x="14376" y="0"/>
                  </a:moveTo>
                  <a:lnTo>
                    <a:pt x="7188" y="5156"/>
                  </a:lnTo>
                  <a:lnTo>
                    <a:pt x="4102" y="14401"/>
                  </a:lnTo>
                  <a:lnTo>
                    <a:pt x="0" y="23660"/>
                  </a:lnTo>
                  <a:lnTo>
                    <a:pt x="2057" y="32905"/>
                  </a:lnTo>
                  <a:lnTo>
                    <a:pt x="7188" y="34963"/>
                  </a:lnTo>
                  <a:lnTo>
                    <a:pt x="13360" y="37007"/>
                  </a:lnTo>
                  <a:lnTo>
                    <a:pt x="20548" y="31877"/>
                  </a:lnTo>
                  <a:lnTo>
                    <a:pt x="26720" y="13373"/>
                  </a:lnTo>
                  <a:lnTo>
                    <a:pt x="25692" y="4114"/>
                  </a:lnTo>
                  <a:lnTo>
                    <a:pt x="19519" y="2070"/>
                  </a:lnTo>
                  <a:lnTo>
                    <a:pt x="143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063657" y="8045043"/>
              <a:ext cx="27305" cy="37465"/>
            </a:xfrm>
            <a:custGeom>
              <a:avLst/>
              <a:gdLst/>
              <a:ahLst/>
              <a:cxnLst/>
              <a:rect l="l" t="t" r="r" b="b"/>
              <a:pathLst>
                <a:path w="27304" h="37465">
                  <a:moveTo>
                    <a:pt x="7188" y="34963"/>
                  </a:moveTo>
                  <a:lnTo>
                    <a:pt x="13360" y="37007"/>
                  </a:lnTo>
                  <a:lnTo>
                    <a:pt x="20548" y="31877"/>
                  </a:lnTo>
                  <a:lnTo>
                    <a:pt x="23634" y="22618"/>
                  </a:lnTo>
                  <a:lnTo>
                    <a:pt x="26720" y="13373"/>
                  </a:lnTo>
                  <a:lnTo>
                    <a:pt x="25692" y="4114"/>
                  </a:lnTo>
                  <a:lnTo>
                    <a:pt x="19519" y="2070"/>
                  </a:lnTo>
                  <a:lnTo>
                    <a:pt x="14376" y="0"/>
                  </a:lnTo>
                  <a:lnTo>
                    <a:pt x="7188" y="5156"/>
                  </a:lnTo>
                  <a:lnTo>
                    <a:pt x="4102" y="14401"/>
                  </a:lnTo>
                  <a:lnTo>
                    <a:pt x="0" y="23660"/>
                  </a:lnTo>
                  <a:lnTo>
                    <a:pt x="2057" y="32905"/>
                  </a:lnTo>
                  <a:lnTo>
                    <a:pt x="7188" y="3496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078033" y="8060474"/>
              <a:ext cx="4445" cy="9525"/>
            </a:xfrm>
            <a:custGeom>
              <a:avLst/>
              <a:gdLst/>
              <a:ahLst/>
              <a:cxnLst/>
              <a:rect l="l" t="t" r="r" b="b"/>
              <a:pathLst>
                <a:path w="4445" h="9525">
                  <a:moveTo>
                    <a:pt x="4127" y="0"/>
                  </a:moveTo>
                  <a:lnTo>
                    <a:pt x="0" y="925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078033" y="8060474"/>
              <a:ext cx="4445" cy="9525"/>
            </a:xfrm>
            <a:custGeom>
              <a:avLst/>
              <a:gdLst/>
              <a:ahLst/>
              <a:cxnLst/>
              <a:rect l="l" t="t" r="r" b="b"/>
              <a:pathLst>
                <a:path w="4445" h="9525">
                  <a:moveTo>
                    <a:pt x="4127" y="0"/>
                  </a:moveTo>
                  <a:lnTo>
                    <a:pt x="0" y="9258"/>
                  </a:lnTo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52012" y="7660602"/>
              <a:ext cx="642620" cy="382905"/>
            </a:xfrm>
            <a:custGeom>
              <a:avLst/>
              <a:gdLst/>
              <a:ahLst/>
              <a:cxnLst/>
              <a:rect l="l" t="t" r="r" b="b"/>
              <a:pathLst>
                <a:path w="642620" h="382904">
                  <a:moveTo>
                    <a:pt x="642467" y="0"/>
                  </a:moveTo>
                  <a:lnTo>
                    <a:pt x="0" y="382396"/>
                  </a:lnTo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452012" y="7660602"/>
              <a:ext cx="642620" cy="382905"/>
            </a:xfrm>
            <a:custGeom>
              <a:avLst/>
              <a:gdLst/>
              <a:ahLst/>
              <a:cxnLst/>
              <a:rect l="l" t="t" r="r" b="b"/>
              <a:pathLst>
                <a:path w="642620" h="382904">
                  <a:moveTo>
                    <a:pt x="0" y="382396"/>
                  </a:moveTo>
                  <a:lnTo>
                    <a:pt x="64246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748062" y="7779842"/>
              <a:ext cx="554355" cy="333375"/>
            </a:xfrm>
            <a:custGeom>
              <a:avLst/>
              <a:gdLst/>
              <a:ahLst/>
              <a:cxnLst/>
              <a:rect l="l" t="t" r="r" b="b"/>
              <a:pathLst>
                <a:path w="554354" h="333375">
                  <a:moveTo>
                    <a:pt x="0" y="333057"/>
                  </a:moveTo>
                  <a:lnTo>
                    <a:pt x="554075" y="0"/>
                  </a:lnTo>
                </a:path>
              </a:pathLst>
            </a:custGeom>
            <a:ln w="4572">
              <a:solidFill>
                <a:srgbClr val="666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690492" y="7740789"/>
              <a:ext cx="546100" cy="326390"/>
            </a:xfrm>
            <a:custGeom>
              <a:avLst/>
              <a:gdLst/>
              <a:ahLst/>
              <a:cxnLst/>
              <a:rect l="l" t="t" r="r" b="b"/>
              <a:pathLst>
                <a:path w="546100" h="326390">
                  <a:moveTo>
                    <a:pt x="545846" y="0"/>
                  </a:moveTo>
                  <a:lnTo>
                    <a:pt x="0" y="32584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749090" y="7775727"/>
              <a:ext cx="546100" cy="325120"/>
            </a:xfrm>
            <a:custGeom>
              <a:avLst/>
              <a:gdLst/>
              <a:ahLst/>
              <a:cxnLst/>
              <a:rect l="l" t="t" r="r" b="b"/>
              <a:pathLst>
                <a:path w="546100" h="325120">
                  <a:moveTo>
                    <a:pt x="545846" y="0"/>
                  </a:moveTo>
                  <a:lnTo>
                    <a:pt x="0" y="324827"/>
                  </a:lnTo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749090" y="7775727"/>
              <a:ext cx="546100" cy="325120"/>
            </a:xfrm>
            <a:custGeom>
              <a:avLst/>
              <a:gdLst/>
              <a:ahLst/>
              <a:cxnLst/>
              <a:rect l="l" t="t" r="r" b="b"/>
              <a:pathLst>
                <a:path w="546100" h="325120">
                  <a:moveTo>
                    <a:pt x="0" y="324827"/>
                  </a:moveTo>
                  <a:lnTo>
                    <a:pt x="54584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93171" y="7845628"/>
              <a:ext cx="0" cy="200025"/>
            </a:xfrm>
            <a:custGeom>
              <a:avLst/>
              <a:gdLst/>
              <a:ahLst/>
              <a:cxnLst/>
              <a:rect l="l" t="t" r="r" b="b"/>
              <a:pathLst>
                <a:path h="200025">
                  <a:moveTo>
                    <a:pt x="0" y="19941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071861" y="7919644"/>
              <a:ext cx="4445" cy="9525"/>
            </a:xfrm>
            <a:custGeom>
              <a:avLst/>
              <a:gdLst/>
              <a:ahLst/>
              <a:cxnLst/>
              <a:rect l="l" t="t" r="r" b="b"/>
              <a:pathLst>
                <a:path w="4445" h="9525">
                  <a:moveTo>
                    <a:pt x="4114" y="0"/>
                  </a:moveTo>
                  <a:lnTo>
                    <a:pt x="0" y="925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071861" y="7919644"/>
              <a:ext cx="4445" cy="9525"/>
            </a:xfrm>
            <a:custGeom>
              <a:avLst/>
              <a:gdLst/>
              <a:ahLst/>
              <a:cxnLst/>
              <a:rect l="l" t="t" r="r" b="b"/>
              <a:pathLst>
                <a:path w="4445" h="9525">
                  <a:moveTo>
                    <a:pt x="4114" y="0"/>
                  </a:moveTo>
                  <a:lnTo>
                    <a:pt x="0" y="925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092435" y="7660602"/>
              <a:ext cx="70485" cy="123825"/>
            </a:xfrm>
            <a:custGeom>
              <a:avLst/>
              <a:gdLst/>
              <a:ahLst/>
              <a:cxnLst/>
              <a:rect l="l" t="t" r="r" b="b"/>
              <a:pathLst>
                <a:path w="70485" h="123825">
                  <a:moveTo>
                    <a:pt x="69900" y="123342"/>
                  </a:moveTo>
                  <a:lnTo>
                    <a:pt x="0" y="81203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487978" y="7741805"/>
              <a:ext cx="604520" cy="361950"/>
            </a:xfrm>
            <a:custGeom>
              <a:avLst/>
              <a:gdLst/>
              <a:ahLst/>
              <a:cxnLst/>
              <a:rect l="l" t="t" r="r" b="b"/>
              <a:pathLst>
                <a:path w="604520" h="361950">
                  <a:moveTo>
                    <a:pt x="0" y="361848"/>
                  </a:moveTo>
                  <a:lnTo>
                    <a:pt x="60445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748062" y="8013179"/>
              <a:ext cx="445134" cy="266700"/>
            </a:xfrm>
            <a:custGeom>
              <a:avLst/>
              <a:gdLst/>
              <a:ahLst/>
              <a:cxnLst/>
              <a:rect l="l" t="t" r="r" b="b"/>
              <a:pathLst>
                <a:path w="445135" h="266700">
                  <a:moveTo>
                    <a:pt x="445109" y="0"/>
                  </a:moveTo>
                  <a:lnTo>
                    <a:pt x="0" y="266242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479761" y="7622565"/>
              <a:ext cx="828675" cy="447675"/>
            </a:xfrm>
            <a:custGeom>
              <a:avLst/>
              <a:gdLst/>
              <a:ahLst/>
              <a:cxnLst/>
              <a:rect l="l" t="t" r="r" b="b"/>
              <a:pathLst>
                <a:path w="828675" h="447675">
                  <a:moveTo>
                    <a:pt x="752475" y="199428"/>
                  </a:moveTo>
                  <a:lnTo>
                    <a:pt x="752475" y="447167"/>
                  </a:lnTo>
                  <a:lnTo>
                    <a:pt x="828535" y="408101"/>
                  </a:lnTo>
                  <a:lnTo>
                    <a:pt x="828535" y="161378"/>
                  </a:lnTo>
                  <a:lnTo>
                    <a:pt x="552018" y="0"/>
                  </a:lnTo>
                  <a:lnTo>
                    <a:pt x="0" y="32894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741902" y="8061502"/>
              <a:ext cx="486409" cy="298450"/>
            </a:xfrm>
            <a:custGeom>
              <a:avLst/>
              <a:gdLst/>
              <a:ahLst/>
              <a:cxnLst/>
              <a:rect l="l" t="t" r="r" b="b"/>
              <a:pathLst>
                <a:path w="486410" h="298450">
                  <a:moveTo>
                    <a:pt x="477989" y="0"/>
                  </a:moveTo>
                  <a:lnTo>
                    <a:pt x="4330" y="281419"/>
                  </a:lnTo>
                  <a:lnTo>
                    <a:pt x="4330" y="295097"/>
                  </a:lnTo>
                  <a:lnTo>
                    <a:pt x="0" y="298107"/>
                  </a:lnTo>
                  <a:lnTo>
                    <a:pt x="486219" y="6159"/>
                  </a:lnTo>
                  <a:lnTo>
                    <a:pt x="477989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741902" y="8061502"/>
              <a:ext cx="486409" cy="298450"/>
            </a:xfrm>
            <a:custGeom>
              <a:avLst/>
              <a:gdLst/>
              <a:ahLst/>
              <a:cxnLst/>
              <a:rect l="l" t="t" r="r" b="b"/>
              <a:pathLst>
                <a:path w="486410" h="298450">
                  <a:moveTo>
                    <a:pt x="4330" y="295097"/>
                  </a:moveTo>
                  <a:lnTo>
                    <a:pt x="0" y="298107"/>
                  </a:lnTo>
                  <a:lnTo>
                    <a:pt x="486219" y="6159"/>
                  </a:lnTo>
                  <a:lnTo>
                    <a:pt x="477989" y="0"/>
                  </a:lnTo>
                  <a:lnTo>
                    <a:pt x="4330" y="281419"/>
                  </a:lnTo>
                  <a:lnTo>
                    <a:pt x="4330" y="29509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249699" y="8027581"/>
              <a:ext cx="24765" cy="29209"/>
            </a:xfrm>
            <a:custGeom>
              <a:avLst/>
              <a:gdLst/>
              <a:ahLst/>
              <a:cxnLst/>
              <a:rect l="l" t="t" r="r" b="b"/>
              <a:pathLst>
                <a:path w="24764" h="29209">
                  <a:moveTo>
                    <a:pt x="8229" y="0"/>
                  </a:moveTo>
                  <a:lnTo>
                    <a:pt x="0" y="11303"/>
                  </a:lnTo>
                  <a:lnTo>
                    <a:pt x="0" y="25692"/>
                  </a:lnTo>
                  <a:lnTo>
                    <a:pt x="8229" y="28778"/>
                  </a:lnTo>
                  <a:lnTo>
                    <a:pt x="24676" y="6159"/>
                  </a:lnTo>
                  <a:lnTo>
                    <a:pt x="16459" y="2044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249699" y="8027581"/>
              <a:ext cx="24765" cy="29209"/>
            </a:xfrm>
            <a:custGeom>
              <a:avLst/>
              <a:gdLst/>
              <a:ahLst/>
              <a:cxnLst/>
              <a:rect l="l" t="t" r="r" b="b"/>
              <a:pathLst>
                <a:path w="24764" h="29209">
                  <a:moveTo>
                    <a:pt x="8229" y="28778"/>
                  </a:moveTo>
                  <a:lnTo>
                    <a:pt x="0" y="25692"/>
                  </a:lnTo>
                  <a:lnTo>
                    <a:pt x="0" y="11303"/>
                  </a:lnTo>
                  <a:lnTo>
                    <a:pt x="8229" y="0"/>
                  </a:lnTo>
                  <a:lnTo>
                    <a:pt x="16459" y="2044"/>
                  </a:lnTo>
                  <a:lnTo>
                    <a:pt x="24676" y="6159"/>
                  </a:lnTo>
                  <a:lnTo>
                    <a:pt x="8229" y="28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257928" y="8030667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29" y="0"/>
                  </a:moveTo>
                  <a:lnTo>
                    <a:pt x="0" y="11302"/>
                  </a:lnTo>
                  <a:lnTo>
                    <a:pt x="0" y="25692"/>
                  </a:lnTo>
                  <a:lnTo>
                    <a:pt x="8229" y="28778"/>
                  </a:lnTo>
                  <a:lnTo>
                    <a:pt x="16446" y="17462"/>
                  </a:lnTo>
                  <a:lnTo>
                    <a:pt x="16446" y="3073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257928" y="8030667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29" y="0"/>
                  </a:moveTo>
                  <a:lnTo>
                    <a:pt x="16446" y="3073"/>
                  </a:lnTo>
                  <a:lnTo>
                    <a:pt x="16446" y="17462"/>
                  </a:lnTo>
                  <a:lnTo>
                    <a:pt x="8229" y="28778"/>
                  </a:lnTo>
                  <a:lnTo>
                    <a:pt x="0" y="25692"/>
                  </a:lnTo>
                  <a:lnTo>
                    <a:pt x="0" y="11302"/>
                  </a:lnTo>
                  <a:lnTo>
                    <a:pt x="82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249699" y="8038884"/>
              <a:ext cx="8255" cy="3175"/>
            </a:xfrm>
            <a:custGeom>
              <a:avLst/>
              <a:gdLst/>
              <a:ahLst/>
              <a:cxnLst/>
              <a:rect l="l" t="t" r="r" b="b"/>
              <a:pathLst>
                <a:path w="8254" h="3175">
                  <a:moveTo>
                    <a:pt x="0" y="0"/>
                  </a:moveTo>
                  <a:lnTo>
                    <a:pt x="8229" y="308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227093" y="8038884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5">
                  <a:moveTo>
                    <a:pt x="22606" y="0"/>
                  </a:moveTo>
                  <a:lnTo>
                    <a:pt x="30835" y="3086"/>
                  </a:lnTo>
                </a:path>
                <a:path w="31114" h="31115">
                  <a:moveTo>
                    <a:pt x="0" y="28778"/>
                  </a:moveTo>
                  <a:lnTo>
                    <a:pt x="5143" y="3084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872433" y="6718224"/>
              <a:ext cx="2229485" cy="1281430"/>
            </a:xfrm>
            <a:custGeom>
              <a:avLst/>
              <a:gdLst/>
              <a:ahLst/>
              <a:cxnLst/>
              <a:rect l="l" t="t" r="r" b="b"/>
              <a:pathLst>
                <a:path w="2229485" h="1281429">
                  <a:moveTo>
                    <a:pt x="1145451" y="0"/>
                  </a:moveTo>
                  <a:lnTo>
                    <a:pt x="0" y="662495"/>
                  </a:lnTo>
                  <a:lnTo>
                    <a:pt x="1082751" y="1280909"/>
                  </a:lnTo>
                  <a:lnTo>
                    <a:pt x="2228913" y="611695"/>
                  </a:lnTo>
                  <a:lnTo>
                    <a:pt x="1145451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872433" y="6718224"/>
              <a:ext cx="2229485" cy="1281430"/>
            </a:xfrm>
            <a:custGeom>
              <a:avLst/>
              <a:gdLst/>
              <a:ahLst/>
              <a:cxnLst/>
              <a:rect l="l" t="t" r="r" b="b"/>
              <a:pathLst>
                <a:path w="2229485" h="1281429">
                  <a:moveTo>
                    <a:pt x="2228913" y="611695"/>
                  </a:moveTo>
                  <a:lnTo>
                    <a:pt x="1145451" y="0"/>
                  </a:lnTo>
                  <a:lnTo>
                    <a:pt x="0" y="662495"/>
                  </a:lnTo>
                  <a:lnTo>
                    <a:pt x="1082751" y="1280909"/>
                  </a:lnTo>
                  <a:lnTo>
                    <a:pt x="2228913" y="61169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949748" y="7997774"/>
              <a:ext cx="0" cy="1300480"/>
            </a:xfrm>
            <a:custGeom>
              <a:avLst/>
              <a:gdLst/>
              <a:ahLst/>
              <a:cxnLst/>
              <a:rect l="l" t="t" r="r" b="b"/>
              <a:pathLst>
                <a:path h="1300479">
                  <a:moveTo>
                    <a:pt x="0" y="0"/>
                  </a:moveTo>
                  <a:lnTo>
                    <a:pt x="0" y="130034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881310" y="6719430"/>
              <a:ext cx="2214245" cy="685165"/>
            </a:xfrm>
            <a:custGeom>
              <a:avLst/>
              <a:gdLst/>
              <a:ahLst/>
              <a:cxnLst/>
              <a:rect l="l" t="t" r="r" b="b"/>
              <a:pathLst>
                <a:path w="2214245" h="685165">
                  <a:moveTo>
                    <a:pt x="1135849" y="0"/>
                  </a:moveTo>
                  <a:lnTo>
                    <a:pt x="0" y="660450"/>
                  </a:lnTo>
                  <a:lnTo>
                    <a:pt x="43306" y="684580"/>
                  </a:lnTo>
                  <a:lnTo>
                    <a:pt x="1138453" y="39281"/>
                  </a:lnTo>
                  <a:lnTo>
                    <a:pt x="2180247" y="629615"/>
                  </a:lnTo>
                  <a:lnTo>
                    <a:pt x="2214003" y="610666"/>
                  </a:lnTo>
                  <a:lnTo>
                    <a:pt x="11358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65030" y="8167573"/>
              <a:ext cx="262788" cy="169938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3075482" y="8239226"/>
              <a:ext cx="290195" cy="268605"/>
            </a:xfrm>
            <a:custGeom>
              <a:avLst/>
              <a:gdLst/>
              <a:ahLst/>
              <a:cxnLst/>
              <a:rect l="l" t="t" r="r" b="b"/>
              <a:pathLst>
                <a:path w="290195" h="268604">
                  <a:moveTo>
                    <a:pt x="256997" y="266141"/>
                  </a:moveTo>
                  <a:lnTo>
                    <a:pt x="0" y="119938"/>
                  </a:lnTo>
                  <a:lnTo>
                    <a:pt x="469" y="124561"/>
                  </a:lnTo>
                  <a:lnTo>
                    <a:pt x="253352" y="268363"/>
                  </a:lnTo>
                  <a:lnTo>
                    <a:pt x="256997" y="266141"/>
                  </a:lnTo>
                  <a:close/>
                </a:path>
                <a:path w="290195" h="268604">
                  <a:moveTo>
                    <a:pt x="270319" y="241058"/>
                  </a:moveTo>
                  <a:lnTo>
                    <a:pt x="13309" y="94843"/>
                  </a:lnTo>
                  <a:lnTo>
                    <a:pt x="9029" y="99466"/>
                  </a:lnTo>
                  <a:lnTo>
                    <a:pt x="266674" y="243281"/>
                  </a:lnTo>
                  <a:lnTo>
                    <a:pt x="270319" y="241058"/>
                  </a:lnTo>
                  <a:close/>
                </a:path>
                <a:path w="290195" h="268604">
                  <a:moveTo>
                    <a:pt x="271894" y="209562"/>
                  </a:moveTo>
                  <a:lnTo>
                    <a:pt x="15354" y="60020"/>
                  </a:lnTo>
                  <a:lnTo>
                    <a:pt x="11074" y="64655"/>
                  </a:lnTo>
                  <a:lnTo>
                    <a:pt x="264934" y="210845"/>
                  </a:lnTo>
                  <a:lnTo>
                    <a:pt x="271894" y="209562"/>
                  </a:lnTo>
                  <a:close/>
                </a:path>
                <a:path w="290195" h="268604">
                  <a:moveTo>
                    <a:pt x="275285" y="178396"/>
                  </a:moveTo>
                  <a:lnTo>
                    <a:pt x="16383" y="24574"/>
                  </a:lnTo>
                  <a:lnTo>
                    <a:pt x="10210" y="28270"/>
                  </a:lnTo>
                  <a:lnTo>
                    <a:pt x="264541" y="176834"/>
                  </a:lnTo>
                  <a:lnTo>
                    <a:pt x="275285" y="178396"/>
                  </a:lnTo>
                  <a:close/>
                </a:path>
                <a:path w="290195" h="268604">
                  <a:moveTo>
                    <a:pt x="289623" y="153822"/>
                  </a:moveTo>
                  <a:lnTo>
                    <a:pt x="30721" y="0"/>
                  </a:lnTo>
                  <a:lnTo>
                    <a:pt x="24549" y="3683"/>
                  </a:lnTo>
                  <a:lnTo>
                    <a:pt x="278879" y="152247"/>
                  </a:lnTo>
                  <a:lnTo>
                    <a:pt x="289623" y="153822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10331" y="8162341"/>
              <a:ext cx="305066" cy="221678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3070047" y="8251215"/>
              <a:ext cx="276225" cy="252729"/>
            </a:xfrm>
            <a:custGeom>
              <a:avLst/>
              <a:gdLst/>
              <a:ahLst/>
              <a:cxnLst/>
              <a:rect l="l" t="t" r="r" b="b"/>
              <a:pathLst>
                <a:path w="276225" h="252729">
                  <a:moveTo>
                    <a:pt x="264909" y="215734"/>
                  </a:moveTo>
                  <a:lnTo>
                    <a:pt x="3416" y="64046"/>
                  </a:lnTo>
                  <a:lnTo>
                    <a:pt x="0" y="67754"/>
                  </a:lnTo>
                  <a:lnTo>
                    <a:pt x="262153" y="218935"/>
                  </a:lnTo>
                  <a:lnTo>
                    <a:pt x="264909" y="215734"/>
                  </a:lnTo>
                  <a:close/>
                </a:path>
                <a:path w="276225" h="252729">
                  <a:moveTo>
                    <a:pt x="265938" y="249021"/>
                  </a:moveTo>
                  <a:lnTo>
                    <a:pt x="4445" y="97332"/>
                  </a:lnTo>
                  <a:lnTo>
                    <a:pt x="1016" y="101041"/>
                  </a:lnTo>
                  <a:lnTo>
                    <a:pt x="263169" y="252222"/>
                  </a:lnTo>
                  <a:lnTo>
                    <a:pt x="265938" y="249021"/>
                  </a:lnTo>
                  <a:close/>
                </a:path>
                <a:path w="276225" h="252729">
                  <a:moveTo>
                    <a:pt x="265938" y="180911"/>
                  </a:moveTo>
                  <a:lnTo>
                    <a:pt x="5854" y="29705"/>
                  </a:lnTo>
                  <a:lnTo>
                    <a:pt x="1485" y="32931"/>
                  </a:lnTo>
                  <a:lnTo>
                    <a:pt x="263169" y="184124"/>
                  </a:lnTo>
                  <a:lnTo>
                    <a:pt x="265938" y="180911"/>
                  </a:lnTo>
                  <a:close/>
                </a:path>
                <a:path w="276225" h="252729">
                  <a:moveTo>
                    <a:pt x="275653" y="154305"/>
                  </a:moveTo>
                  <a:lnTo>
                    <a:pt x="16103" y="0"/>
                  </a:lnTo>
                  <a:lnTo>
                    <a:pt x="11734" y="3238"/>
                  </a:lnTo>
                  <a:lnTo>
                    <a:pt x="274967" y="159562"/>
                  </a:lnTo>
                  <a:lnTo>
                    <a:pt x="275653" y="154305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95599" y="8075117"/>
              <a:ext cx="236054" cy="138366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2932379" y="7934922"/>
              <a:ext cx="537845" cy="318135"/>
            </a:xfrm>
            <a:custGeom>
              <a:avLst/>
              <a:gdLst/>
              <a:ahLst/>
              <a:cxnLst/>
              <a:rect l="l" t="t" r="r" b="b"/>
              <a:pathLst>
                <a:path w="537845" h="318134">
                  <a:moveTo>
                    <a:pt x="517728" y="0"/>
                  </a:moveTo>
                  <a:lnTo>
                    <a:pt x="0" y="304558"/>
                  </a:lnTo>
                  <a:lnTo>
                    <a:pt x="28917" y="317969"/>
                  </a:lnTo>
                  <a:lnTo>
                    <a:pt x="537552" y="15379"/>
                  </a:lnTo>
                  <a:lnTo>
                    <a:pt x="5177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932379" y="7934922"/>
              <a:ext cx="537845" cy="318135"/>
            </a:xfrm>
            <a:custGeom>
              <a:avLst/>
              <a:gdLst/>
              <a:ahLst/>
              <a:cxnLst/>
              <a:rect l="l" t="t" r="r" b="b"/>
              <a:pathLst>
                <a:path w="537845" h="318134">
                  <a:moveTo>
                    <a:pt x="0" y="304558"/>
                  </a:moveTo>
                  <a:lnTo>
                    <a:pt x="517728" y="0"/>
                  </a:lnTo>
                  <a:lnTo>
                    <a:pt x="537552" y="15379"/>
                  </a:lnTo>
                  <a:lnTo>
                    <a:pt x="28917" y="317969"/>
                  </a:lnTo>
                  <a:lnTo>
                    <a:pt x="0" y="30455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144189" y="8583104"/>
              <a:ext cx="78105" cy="93345"/>
            </a:xfrm>
            <a:custGeom>
              <a:avLst/>
              <a:gdLst/>
              <a:ahLst/>
              <a:cxnLst/>
              <a:rect l="l" t="t" r="r" b="b"/>
              <a:pathLst>
                <a:path w="78105" h="93345">
                  <a:moveTo>
                    <a:pt x="77977" y="0"/>
                  </a:moveTo>
                  <a:lnTo>
                    <a:pt x="0" y="50444"/>
                  </a:lnTo>
                  <a:lnTo>
                    <a:pt x="76352" y="93040"/>
                  </a:lnTo>
                  <a:lnTo>
                    <a:pt x="77254" y="90436"/>
                  </a:lnTo>
                  <a:lnTo>
                    <a:pt x="77977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221888" y="8103336"/>
              <a:ext cx="524510" cy="572770"/>
            </a:xfrm>
            <a:custGeom>
              <a:avLst/>
              <a:gdLst/>
              <a:ahLst/>
              <a:cxnLst/>
              <a:rect l="l" t="t" r="r" b="b"/>
              <a:pathLst>
                <a:path w="524510" h="572770">
                  <a:moveTo>
                    <a:pt x="524281" y="0"/>
                  </a:moveTo>
                  <a:lnTo>
                    <a:pt x="0" y="299593"/>
                  </a:lnTo>
                  <a:lnTo>
                    <a:pt x="38" y="572249"/>
                  </a:lnTo>
                  <a:lnTo>
                    <a:pt x="524281" y="265264"/>
                  </a:lnTo>
                  <a:lnTo>
                    <a:pt x="524281" y="0"/>
                  </a:lnTo>
                  <a:close/>
                </a:path>
              </a:pathLst>
            </a:custGeom>
            <a:solidFill>
              <a:srgbClr val="CDCC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221888" y="8103336"/>
              <a:ext cx="524510" cy="572770"/>
            </a:xfrm>
            <a:custGeom>
              <a:avLst/>
              <a:gdLst/>
              <a:ahLst/>
              <a:cxnLst/>
              <a:rect l="l" t="t" r="r" b="b"/>
              <a:pathLst>
                <a:path w="524510" h="572770">
                  <a:moveTo>
                    <a:pt x="0" y="299593"/>
                  </a:moveTo>
                  <a:lnTo>
                    <a:pt x="524281" y="0"/>
                  </a:lnTo>
                  <a:lnTo>
                    <a:pt x="524281" y="265264"/>
                  </a:lnTo>
                  <a:lnTo>
                    <a:pt x="38" y="572249"/>
                  </a:lnTo>
                  <a:lnTo>
                    <a:pt x="0" y="299593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145193" y="8053387"/>
              <a:ext cx="602615" cy="349885"/>
            </a:xfrm>
            <a:custGeom>
              <a:avLst/>
              <a:gdLst/>
              <a:ahLst/>
              <a:cxnLst/>
              <a:rect l="l" t="t" r="r" b="b"/>
              <a:pathLst>
                <a:path w="602614" h="349884">
                  <a:moveTo>
                    <a:pt x="520941" y="0"/>
                  </a:moveTo>
                  <a:lnTo>
                    <a:pt x="0" y="306489"/>
                  </a:lnTo>
                  <a:lnTo>
                    <a:pt x="77787" y="349542"/>
                  </a:lnTo>
                  <a:lnTo>
                    <a:pt x="602068" y="49949"/>
                  </a:lnTo>
                  <a:lnTo>
                    <a:pt x="520941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42424" y="8053590"/>
              <a:ext cx="605155" cy="621030"/>
            </a:xfrm>
            <a:custGeom>
              <a:avLst/>
              <a:gdLst/>
              <a:ahLst/>
              <a:cxnLst/>
              <a:rect l="l" t="t" r="r" b="b"/>
              <a:pathLst>
                <a:path w="605154" h="621029">
                  <a:moveTo>
                    <a:pt x="77101" y="620877"/>
                  </a:moveTo>
                  <a:lnTo>
                    <a:pt x="77101" y="349504"/>
                  </a:lnTo>
                  <a:lnTo>
                    <a:pt x="1028" y="306336"/>
                  </a:lnTo>
                  <a:lnTo>
                    <a:pt x="523239" y="0"/>
                  </a:lnTo>
                  <a:lnTo>
                    <a:pt x="603415" y="46253"/>
                  </a:lnTo>
                  <a:lnTo>
                    <a:pt x="603415" y="316611"/>
                  </a:lnTo>
                  <a:lnTo>
                    <a:pt x="77101" y="620877"/>
                  </a:lnTo>
                  <a:lnTo>
                    <a:pt x="0" y="578726"/>
                  </a:lnTo>
                  <a:lnTo>
                    <a:pt x="76746" y="531253"/>
                  </a:lnTo>
                </a:path>
                <a:path w="605154" h="621029">
                  <a:moveTo>
                    <a:pt x="604608" y="46964"/>
                  </a:moveTo>
                  <a:lnTo>
                    <a:pt x="78295" y="35021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249510" y="8388375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37007" y="0"/>
                  </a:moveTo>
                  <a:lnTo>
                    <a:pt x="32893" y="2082"/>
                  </a:lnTo>
                  <a:lnTo>
                    <a:pt x="8216" y="17500"/>
                  </a:lnTo>
                  <a:lnTo>
                    <a:pt x="3073" y="18503"/>
                  </a:lnTo>
                  <a:lnTo>
                    <a:pt x="0" y="24688"/>
                  </a:lnTo>
                  <a:lnTo>
                    <a:pt x="0" y="34963"/>
                  </a:lnTo>
                  <a:lnTo>
                    <a:pt x="3073" y="38049"/>
                  </a:lnTo>
                  <a:lnTo>
                    <a:pt x="8216" y="35991"/>
                  </a:lnTo>
                  <a:lnTo>
                    <a:pt x="32893" y="20574"/>
                  </a:lnTo>
                  <a:lnTo>
                    <a:pt x="37007" y="19545"/>
                  </a:lnTo>
                  <a:lnTo>
                    <a:pt x="41109" y="13385"/>
                  </a:lnTo>
                  <a:lnTo>
                    <a:pt x="41109" y="3098"/>
                  </a:lnTo>
                  <a:lnTo>
                    <a:pt x="37007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249510" y="8388375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8216" y="35991"/>
                  </a:moveTo>
                  <a:lnTo>
                    <a:pt x="3073" y="38049"/>
                  </a:lnTo>
                  <a:lnTo>
                    <a:pt x="0" y="34963"/>
                  </a:lnTo>
                  <a:lnTo>
                    <a:pt x="0" y="29819"/>
                  </a:lnTo>
                  <a:lnTo>
                    <a:pt x="0" y="24688"/>
                  </a:lnTo>
                  <a:lnTo>
                    <a:pt x="3073" y="18503"/>
                  </a:lnTo>
                  <a:lnTo>
                    <a:pt x="8216" y="17500"/>
                  </a:lnTo>
                  <a:lnTo>
                    <a:pt x="32893" y="2082"/>
                  </a:lnTo>
                  <a:lnTo>
                    <a:pt x="37007" y="0"/>
                  </a:lnTo>
                  <a:lnTo>
                    <a:pt x="41109" y="3098"/>
                  </a:lnTo>
                  <a:lnTo>
                    <a:pt x="41109" y="8229"/>
                  </a:lnTo>
                  <a:lnTo>
                    <a:pt x="41109" y="13385"/>
                  </a:lnTo>
                  <a:lnTo>
                    <a:pt x="37007" y="19545"/>
                  </a:lnTo>
                  <a:lnTo>
                    <a:pt x="32893" y="20574"/>
                  </a:lnTo>
                  <a:lnTo>
                    <a:pt x="8216" y="3599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233064" y="8611463"/>
              <a:ext cx="41275" cy="37465"/>
            </a:xfrm>
            <a:custGeom>
              <a:avLst/>
              <a:gdLst/>
              <a:ahLst/>
              <a:cxnLst/>
              <a:rect l="l" t="t" r="r" b="b"/>
              <a:pathLst>
                <a:path w="41275" h="37465">
                  <a:moveTo>
                    <a:pt x="37007" y="0"/>
                  </a:moveTo>
                  <a:lnTo>
                    <a:pt x="32892" y="1028"/>
                  </a:lnTo>
                  <a:lnTo>
                    <a:pt x="8216" y="16446"/>
                  </a:lnTo>
                  <a:lnTo>
                    <a:pt x="3073" y="18491"/>
                  </a:lnTo>
                  <a:lnTo>
                    <a:pt x="0" y="23634"/>
                  </a:lnTo>
                  <a:lnTo>
                    <a:pt x="0" y="34950"/>
                  </a:lnTo>
                  <a:lnTo>
                    <a:pt x="3073" y="36995"/>
                  </a:lnTo>
                  <a:lnTo>
                    <a:pt x="8216" y="35966"/>
                  </a:lnTo>
                  <a:lnTo>
                    <a:pt x="32892" y="20548"/>
                  </a:lnTo>
                  <a:lnTo>
                    <a:pt x="37007" y="18491"/>
                  </a:lnTo>
                  <a:lnTo>
                    <a:pt x="41109" y="13360"/>
                  </a:lnTo>
                  <a:lnTo>
                    <a:pt x="41109" y="2044"/>
                  </a:lnTo>
                  <a:lnTo>
                    <a:pt x="37007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233064" y="8611463"/>
              <a:ext cx="41275" cy="37465"/>
            </a:xfrm>
            <a:custGeom>
              <a:avLst/>
              <a:gdLst/>
              <a:ahLst/>
              <a:cxnLst/>
              <a:rect l="l" t="t" r="r" b="b"/>
              <a:pathLst>
                <a:path w="41275" h="37465">
                  <a:moveTo>
                    <a:pt x="8216" y="35966"/>
                  </a:moveTo>
                  <a:lnTo>
                    <a:pt x="3073" y="36995"/>
                  </a:lnTo>
                  <a:lnTo>
                    <a:pt x="0" y="34950"/>
                  </a:lnTo>
                  <a:lnTo>
                    <a:pt x="0" y="28778"/>
                  </a:lnTo>
                  <a:lnTo>
                    <a:pt x="0" y="23634"/>
                  </a:lnTo>
                  <a:lnTo>
                    <a:pt x="3073" y="18491"/>
                  </a:lnTo>
                  <a:lnTo>
                    <a:pt x="8216" y="16446"/>
                  </a:lnTo>
                  <a:lnTo>
                    <a:pt x="32892" y="1028"/>
                  </a:lnTo>
                  <a:lnTo>
                    <a:pt x="37007" y="0"/>
                  </a:lnTo>
                  <a:lnTo>
                    <a:pt x="41109" y="2044"/>
                  </a:lnTo>
                  <a:lnTo>
                    <a:pt x="41109" y="8204"/>
                  </a:lnTo>
                  <a:lnTo>
                    <a:pt x="41109" y="13360"/>
                  </a:lnTo>
                  <a:lnTo>
                    <a:pt x="37007" y="18491"/>
                  </a:lnTo>
                  <a:lnTo>
                    <a:pt x="32892" y="20548"/>
                  </a:lnTo>
                  <a:lnTo>
                    <a:pt x="8216" y="3596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677132" y="8141678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38036" y="0"/>
                  </a:moveTo>
                  <a:lnTo>
                    <a:pt x="32892" y="2057"/>
                  </a:lnTo>
                  <a:lnTo>
                    <a:pt x="8229" y="17475"/>
                  </a:lnTo>
                  <a:lnTo>
                    <a:pt x="3086" y="18516"/>
                  </a:lnTo>
                  <a:lnTo>
                    <a:pt x="0" y="24676"/>
                  </a:lnTo>
                  <a:lnTo>
                    <a:pt x="0" y="34950"/>
                  </a:lnTo>
                  <a:lnTo>
                    <a:pt x="3086" y="38023"/>
                  </a:lnTo>
                  <a:lnTo>
                    <a:pt x="8229" y="35979"/>
                  </a:lnTo>
                  <a:lnTo>
                    <a:pt x="32892" y="20561"/>
                  </a:lnTo>
                  <a:lnTo>
                    <a:pt x="38036" y="19532"/>
                  </a:lnTo>
                  <a:lnTo>
                    <a:pt x="41122" y="13360"/>
                  </a:lnTo>
                  <a:lnTo>
                    <a:pt x="41122" y="3098"/>
                  </a:lnTo>
                  <a:lnTo>
                    <a:pt x="38036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677132" y="8141678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8229" y="35979"/>
                  </a:moveTo>
                  <a:lnTo>
                    <a:pt x="3086" y="38023"/>
                  </a:lnTo>
                  <a:lnTo>
                    <a:pt x="0" y="34950"/>
                  </a:lnTo>
                  <a:lnTo>
                    <a:pt x="0" y="29819"/>
                  </a:lnTo>
                  <a:lnTo>
                    <a:pt x="0" y="24676"/>
                  </a:lnTo>
                  <a:lnTo>
                    <a:pt x="3086" y="18516"/>
                  </a:lnTo>
                  <a:lnTo>
                    <a:pt x="8229" y="17475"/>
                  </a:lnTo>
                  <a:lnTo>
                    <a:pt x="32892" y="2057"/>
                  </a:lnTo>
                  <a:lnTo>
                    <a:pt x="38036" y="0"/>
                  </a:lnTo>
                  <a:lnTo>
                    <a:pt x="41122" y="3098"/>
                  </a:lnTo>
                  <a:lnTo>
                    <a:pt x="41122" y="8229"/>
                  </a:lnTo>
                  <a:lnTo>
                    <a:pt x="41122" y="13360"/>
                  </a:lnTo>
                  <a:lnTo>
                    <a:pt x="38036" y="19532"/>
                  </a:lnTo>
                  <a:lnTo>
                    <a:pt x="32892" y="20561"/>
                  </a:lnTo>
                  <a:lnTo>
                    <a:pt x="8229" y="3597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694607" y="8145780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5">
                  <a:moveTo>
                    <a:pt x="8229" y="0"/>
                  </a:moveTo>
                  <a:lnTo>
                    <a:pt x="0" y="12344"/>
                  </a:lnTo>
                  <a:lnTo>
                    <a:pt x="0" y="25717"/>
                  </a:lnTo>
                  <a:lnTo>
                    <a:pt x="8229" y="29832"/>
                  </a:lnTo>
                  <a:lnTo>
                    <a:pt x="24676" y="7213"/>
                  </a:lnTo>
                  <a:lnTo>
                    <a:pt x="16446" y="3098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694607" y="8145780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5">
                  <a:moveTo>
                    <a:pt x="8229" y="29832"/>
                  </a:moveTo>
                  <a:lnTo>
                    <a:pt x="0" y="25717"/>
                  </a:lnTo>
                  <a:lnTo>
                    <a:pt x="0" y="12344"/>
                  </a:lnTo>
                  <a:lnTo>
                    <a:pt x="8229" y="0"/>
                  </a:lnTo>
                  <a:lnTo>
                    <a:pt x="16446" y="3098"/>
                  </a:lnTo>
                  <a:lnTo>
                    <a:pt x="24676" y="7213"/>
                  </a:lnTo>
                  <a:lnTo>
                    <a:pt x="8229" y="298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702837" y="8149907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16" y="0"/>
                  </a:moveTo>
                  <a:lnTo>
                    <a:pt x="0" y="11302"/>
                  </a:lnTo>
                  <a:lnTo>
                    <a:pt x="0" y="25704"/>
                  </a:lnTo>
                  <a:lnTo>
                    <a:pt x="8216" y="28778"/>
                  </a:lnTo>
                  <a:lnTo>
                    <a:pt x="16446" y="16446"/>
                  </a:lnTo>
                  <a:lnTo>
                    <a:pt x="16446" y="3086"/>
                  </a:lnTo>
                  <a:lnTo>
                    <a:pt x="82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702837" y="8149907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16" y="0"/>
                  </a:moveTo>
                  <a:lnTo>
                    <a:pt x="16446" y="3086"/>
                  </a:lnTo>
                  <a:lnTo>
                    <a:pt x="16446" y="16446"/>
                  </a:lnTo>
                  <a:lnTo>
                    <a:pt x="8216" y="28778"/>
                  </a:lnTo>
                  <a:lnTo>
                    <a:pt x="0" y="25704"/>
                  </a:lnTo>
                  <a:lnTo>
                    <a:pt x="0" y="11302"/>
                  </a:lnTo>
                  <a:lnTo>
                    <a:pt x="821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694607" y="8158124"/>
              <a:ext cx="8255" cy="3175"/>
            </a:xfrm>
            <a:custGeom>
              <a:avLst/>
              <a:gdLst/>
              <a:ahLst/>
              <a:cxnLst/>
              <a:rect l="l" t="t" r="r" b="b"/>
              <a:pathLst>
                <a:path w="8254" h="3175">
                  <a:moveTo>
                    <a:pt x="0" y="0"/>
                  </a:moveTo>
                  <a:lnTo>
                    <a:pt x="8229" y="308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694607" y="8158124"/>
              <a:ext cx="8255" cy="3175"/>
            </a:xfrm>
            <a:custGeom>
              <a:avLst/>
              <a:gdLst/>
              <a:ahLst/>
              <a:cxnLst/>
              <a:rect l="l" t="t" r="r" b="b"/>
              <a:pathLst>
                <a:path w="8254" h="3175">
                  <a:moveTo>
                    <a:pt x="0" y="0"/>
                  </a:moveTo>
                  <a:lnTo>
                    <a:pt x="8229" y="30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691534" y="8340077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38023" y="0"/>
                  </a:moveTo>
                  <a:lnTo>
                    <a:pt x="32892" y="2044"/>
                  </a:lnTo>
                  <a:lnTo>
                    <a:pt x="8216" y="17475"/>
                  </a:lnTo>
                  <a:lnTo>
                    <a:pt x="3073" y="19532"/>
                  </a:lnTo>
                  <a:lnTo>
                    <a:pt x="0" y="24663"/>
                  </a:lnTo>
                  <a:lnTo>
                    <a:pt x="0" y="34950"/>
                  </a:lnTo>
                  <a:lnTo>
                    <a:pt x="3073" y="38036"/>
                  </a:lnTo>
                  <a:lnTo>
                    <a:pt x="8216" y="35979"/>
                  </a:lnTo>
                  <a:lnTo>
                    <a:pt x="32892" y="21577"/>
                  </a:lnTo>
                  <a:lnTo>
                    <a:pt x="38023" y="19532"/>
                  </a:lnTo>
                  <a:lnTo>
                    <a:pt x="41109" y="13347"/>
                  </a:lnTo>
                  <a:lnTo>
                    <a:pt x="41109" y="3073"/>
                  </a:lnTo>
                  <a:lnTo>
                    <a:pt x="38023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691534" y="8340077"/>
              <a:ext cx="41275" cy="38100"/>
            </a:xfrm>
            <a:custGeom>
              <a:avLst/>
              <a:gdLst/>
              <a:ahLst/>
              <a:cxnLst/>
              <a:rect l="l" t="t" r="r" b="b"/>
              <a:pathLst>
                <a:path w="41275" h="38100">
                  <a:moveTo>
                    <a:pt x="8216" y="35979"/>
                  </a:moveTo>
                  <a:lnTo>
                    <a:pt x="3073" y="38036"/>
                  </a:lnTo>
                  <a:lnTo>
                    <a:pt x="0" y="34950"/>
                  </a:lnTo>
                  <a:lnTo>
                    <a:pt x="0" y="29806"/>
                  </a:lnTo>
                  <a:lnTo>
                    <a:pt x="0" y="24663"/>
                  </a:lnTo>
                  <a:lnTo>
                    <a:pt x="3073" y="19532"/>
                  </a:lnTo>
                  <a:lnTo>
                    <a:pt x="8216" y="17475"/>
                  </a:lnTo>
                  <a:lnTo>
                    <a:pt x="32892" y="2044"/>
                  </a:lnTo>
                  <a:lnTo>
                    <a:pt x="38023" y="0"/>
                  </a:lnTo>
                  <a:lnTo>
                    <a:pt x="41109" y="3073"/>
                  </a:lnTo>
                  <a:lnTo>
                    <a:pt x="41109" y="8229"/>
                  </a:lnTo>
                  <a:lnTo>
                    <a:pt x="41109" y="13347"/>
                  </a:lnTo>
                  <a:lnTo>
                    <a:pt x="38023" y="19532"/>
                  </a:lnTo>
                  <a:lnTo>
                    <a:pt x="32892" y="21577"/>
                  </a:lnTo>
                  <a:lnTo>
                    <a:pt x="8216" y="3597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708996" y="8345221"/>
              <a:ext cx="24765" cy="29209"/>
            </a:xfrm>
            <a:custGeom>
              <a:avLst/>
              <a:gdLst/>
              <a:ahLst/>
              <a:cxnLst/>
              <a:rect l="l" t="t" r="r" b="b"/>
              <a:pathLst>
                <a:path w="24764" h="29209">
                  <a:moveTo>
                    <a:pt x="8229" y="0"/>
                  </a:moveTo>
                  <a:lnTo>
                    <a:pt x="0" y="11302"/>
                  </a:lnTo>
                  <a:lnTo>
                    <a:pt x="0" y="25692"/>
                  </a:lnTo>
                  <a:lnTo>
                    <a:pt x="8229" y="28778"/>
                  </a:lnTo>
                  <a:lnTo>
                    <a:pt x="24676" y="6159"/>
                  </a:lnTo>
                  <a:lnTo>
                    <a:pt x="16459" y="2044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708996" y="8345221"/>
              <a:ext cx="24765" cy="29209"/>
            </a:xfrm>
            <a:custGeom>
              <a:avLst/>
              <a:gdLst/>
              <a:ahLst/>
              <a:cxnLst/>
              <a:rect l="l" t="t" r="r" b="b"/>
              <a:pathLst>
                <a:path w="24764" h="29209">
                  <a:moveTo>
                    <a:pt x="8229" y="28778"/>
                  </a:moveTo>
                  <a:lnTo>
                    <a:pt x="0" y="25692"/>
                  </a:lnTo>
                  <a:lnTo>
                    <a:pt x="0" y="11302"/>
                  </a:lnTo>
                  <a:lnTo>
                    <a:pt x="8229" y="0"/>
                  </a:lnTo>
                  <a:lnTo>
                    <a:pt x="16459" y="2044"/>
                  </a:lnTo>
                  <a:lnTo>
                    <a:pt x="24676" y="6159"/>
                  </a:lnTo>
                  <a:lnTo>
                    <a:pt x="8229" y="287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717226" y="8348307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29" y="0"/>
                  </a:moveTo>
                  <a:lnTo>
                    <a:pt x="0" y="12331"/>
                  </a:lnTo>
                  <a:lnTo>
                    <a:pt x="0" y="25692"/>
                  </a:lnTo>
                  <a:lnTo>
                    <a:pt x="8229" y="28765"/>
                  </a:lnTo>
                  <a:lnTo>
                    <a:pt x="16446" y="17462"/>
                  </a:lnTo>
                  <a:lnTo>
                    <a:pt x="16446" y="3073"/>
                  </a:lnTo>
                  <a:lnTo>
                    <a:pt x="8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717226" y="8348307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09">
                  <a:moveTo>
                    <a:pt x="8229" y="0"/>
                  </a:moveTo>
                  <a:lnTo>
                    <a:pt x="16446" y="3073"/>
                  </a:lnTo>
                  <a:lnTo>
                    <a:pt x="16446" y="17462"/>
                  </a:lnTo>
                  <a:lnTo>
                    <a:pt x="8229" y="28765"/>
                  </a:lnTo>
                  <a:lnTo>
                    <a:pt x="0" y="25692"/>
                  </a:lnTo>
                  <a:lnTo>
                    <a:pt x="0" y="12331"/>
                  </a:lnTo>
                  <a:lnTo>
                    <a:pt x="82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708996" y="8356524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0" y="0"/>
                  </a:moveTo>
                  <a:lnTo>
                    <a:pt x="8229" y="411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708996" y="8356524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0" y="0"/>
                  </a:moveTo>
                  <a:lnTo>
                    <a:pt x="8229" y="411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149117" y="8055965"/>
              <a:ext cx="537210" cy="314325"/>
            </a:xfrm>
            <a:custGeom>
              <a:avLst/>
              <a:gdLst/>
              <a:ahLst/>
              <a:cxnLst/>
              <a:rect l="l" t="t" r="r" b="b"/>
              <a:pathLst>
                <a:path w="537210" h="314325">
                  <a:moveTo>
                    <a:pt x="517245" y="0"/>
                  </a:moveTo>
                  <a:lnTo>
                    <a:pt x="0" y="303885"/>
                  </a:lnTo>
                  <a:lnTo>
                    <a:pt x="21717" y="313994"/>
                  </a:lnTo>
                  <a:lnTo>
                    <a:pt x="536613" y="9055"/>
                  </a:lnTo>
                  <a:lnTo>
                    <a:pt x="5172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270326" y="8397126"/>
              <a:ext cx="16510" cy="10160"/>
            </a:xfrm>
            <a:custGeom>
              <a:avLst/>
              <a:gdLst/>
              <a:ahLst/>
              <a:cxnLst/>
              <a:rect l="l" t="t" r="r" b="b"/>
              <a:pathLst>
                <a:path w="16510" h="10159">
                  <a:moveTo>
                    <a:pt x="4038" y="0"/>
                  </a:moveTo>
                  <a:lnTo>
                    <a:pt x="0" y="2438"/>
                  </a:lnTo>
                  <a:lnTo>
                    <a:pt x="13271" y="9905"/>
                  </a:lnTo>
                  <a:lnTo>
                    <a:pt x="14884" y="8750"/>
                  </a:lnTo>
                  <a:lnTo>
                    <a:pt x="16065" y="7251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267506" y="8400123"/>
              <a:ext cx="15875" cy="8890"/>
            </a:xfrm>
            <a:custGeom>
              <a:avLst/>
              <a:gdLst/>
              <a:ahLst/>
              <a:cxnLst/>
              <a:rect l="l" t="t" r="r" b="b"/>
              <a:pathLst>
                <a:path w="15875" h="8890">
                  <a:moveTo>
                    <a:pt x="0" y="0"/>
                  </a:moveTo>
                  <a:lnTo>
                    <a:pt x="15303" y="845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250717" y="8401850"/>
              <a:ext cx="28575" cy="22860"/>
            </a:xfrm>
            <a:custGeom>
              <a:avLst/>
              <a:gdLst/>
              <a:ahLst/>
              <a:cxnLst/>
              <a:rect l="l" t="t" r="r" b="b"/>
              <a:pathLst>
                <a:path w="28575" h="22859">
                  <a:moveTo>
                    <a:pt x="8166" y="20942"/>
                  </a:moveTo>
                  <a:lnTo>
                    <a:pt x="228" y="16040"/>
                  </a:lnTo>
                  <a:lnTo>
                    <a:pt x="0" y="17945"/>
                  </a:lnTo>
                  <a:lnTo>
                    <a:pt x="254" y="19659"/>
                  </a:lnTo>
                  <a:lnTo>
                    <a:pt x="3136" y="22377"/>
                  </a:lnTo>
                  <a:lnTo>
                    <a:pt x="8166" y="20942"/>
                  </a:lnTo>
                  <a:close/>
                </a:path>
                <a:path w="28575" h="22859">
                  <a:moveTo>
                    <a:pt x="28270" y="7708"/>
                  </a:moveTo>
                  <a:lnTo>
                    <a:pt x="15595" y="0"/>
                  </a:lnTo>
                  <a:lnTo>
                    <a:pt x="10883" y="2946"/>
                  </a:lnTo>
                  <a:lnTo>
                    <a:pt x="24015" y="10388"/>
                  </a:lnTo>
                  <a:lnTo>
                    <a:pt x="28270" y="7708"/>
                  </a:lnTo>
                  <a:close/>
                </a:path>
              </a:pathLst>
            </a:custGeom>
            <a:solidFill>
              <a:srgbClr val="CDCC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193133" y="7331113"/>
              <a:ext cx="1908175" cy="1956435"/>
            </a:xfrm>
            <a:custGeom>
              <a:avLst/>
              <a:gdLst/>
              <a:ahLst/>
              <a:cxnLst/>
              <a:rect l="l" t="t" r="r" b="b"/>
              <a:pathLst>
                <a:path w="1908175" h="1956434">
                  <a:moveTo>
                    <a:pt x="0" y="714641"/>
                  </a:moveTo>
                  <a:lnTo>
                    <a:pt x="26606" y="731354"/>
                  </a:lnTo>
                </a:path>
                <a:path w="1908175" h="1956434">
                  <a:moveTo>
                    <a:pt x="754608" y="1956219"/>
                  </a:moveTo>
                  <a:lnTo>
                    <a:pt x="1889417" y="1296936"/>
                  </a:lnTo>
                  <a:lnTo>
                    <a:pt x="1907755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9" name="object 159"/>
          <p:cNvSpPr txBox="1"/>
          <p:nvPr/>
        </p:nvSpPr>
        <p:spPr>
          <a:xfrm>
            <a:off x="5761991" y="538885"/>
            <a:ext cx="136969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-10" dirty="0">
                <a:latin typeface="Arial"/>
                <a:cs typeface="Arial"/>
              </a:rPr>
              <a:t>Accesorios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expansión</a:t>
            </a:r>
            <a:r>
              <a:rPr sz="850" spc="10" dirty="0">
                <a:latin typeface="Lucida Sans Unicode"/>
                <a:cs typeface="Lucida Sans Unicode"/>
              </a:rPr>
              <a:t>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65" name="object 165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37</a:t>
            </a:fld>
            <a:endParaRPr spc="-75" dirty="0"/>
          </a:p>
        </p:txBody>
      </p:sp>
      <p:sp>
        <p:nvSpPr>
          <p:cNvPr id="160" name="object 160"/>
          <p:cNvSpPr txBox="1"/>
          <p:nvPr/>
        </p:nvSpPr>
        <p:spPr>
          <a:xfrm>
            <a:off x="7957820" y="486814"/>
            <a:ext cx="46609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10" dirty="0">
                <a:latin typeface="Arial"/>
                <a:cs typeface="Arial"/>
              </a:rPr>
              <a:t>Accesorios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-15" dirty="0">
                <a:latin typeface="Arial"/>
                <a:cs typeface="Arial"/>
              </a:rPr>
              <a:t>expansión</a:t>
            </a:r>
            <a:r>
              <a:rPr sz="900" spc="-15" dirty="0">
                <a:latin typeface="Lucida Sans Unicode"/>
                <a:cs typeface="Lucida Sans Unicode"/>
              </a:rPr>
              <a:t>.acomodar.la.expansión.y.la.contracción.de.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un.carril.de.buses.debido.al.movimiento.del.edificio..La.expansión.de.A.Sentron.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la.conexión.está.configurada.con.una.caja.deslizante.y.flexible. </a:t>
            </a:r>
            <a:r>
              <a:rPr sz="900" spc="-15" dirty="0">
                <a:latin typeface="Lucida Sans Unicode"/>
                <a:cs typeface="Lucida Sans Unicode"/>
              </a:rPr>
              <a:t> conectores.que.permiten.hasta.2.pulgadas.de.movimiento..Expansión.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los  </a:t>
            </a:r>
            <a:r>
              <a:rPr sz="900" spc="-15" dirty="0">
                <a:latin typeface="Lucida Sans Unicode"/>
                <a:cs typeface="Lucida Sans Unicode"/>
              </a:rPr>
              <a:t>accesorios.normalmente.se.instalan.en.medio.de.tramos.largos.de.vías.de.autobuses,.  </a:t>
            </a:r>
            <a:r>
              <a:rPr sz="900" spc="-20" dirty="0">
                <a:latin typeface="Lucida Sans Unicode"/>
                <a:cs typeface="Lucida Sans Unicode"/>
              </a:rPr>
              <a:t>y.al.comienzo.de.ciertas.carreras.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7957819" y="1768245"/>
            <a:ext cx="40741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5" dirty="0">
                <a:latin typeface="Lucida Sans Unicode"/>
                <a:cs typeface="Lucida Sans Unicode"/>
              </a:rPr>
              <a:t>Se </a:t>
            </a:r>
            <a:r>
              <a:rPr sz="950" spc="-20" dirty="0">
                <a:latin typeface="Lucida Sans Unicode"/>
                <a:cs typeface="Lucida Sans Unicode"/>
              </a:rPr>
              <a:t>debe.usar.una.sección.de.expansión.por.cada.200'.de.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recorrido.continuo.de.la.vía.de.buses.y.para.cada.expansión.de.edificio.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conjunto..El.tramo.de.la.vía.de.buses.debe.colocarse.de.acuerdo.a.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acomodar.las.secciones.de.expansión.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5761990" y="5309007"/>
            <a:ext cx="18135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latin typeface="Arial"/>
                <a:cs typeface="Arial"/>
              </a:rPr>
              <a:t>Cubículo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desconexión</a:t>
            </a:r>
            <a:r>
              <a:rPr sz="850" b="1" spc="-3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en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línea</a:t>
            </a:r>
            <a:endParaRPr sz="85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7957768" y="5255667"/>
            <a:ext cx="4276090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-15" dirty="0">
                <a:latin typeface="Arial"/>
                <a:cs typeface="Arial"/>
              </a:rPr>
              <a:t>Cubículos</a:t>
            </a:r>
            <a:r>
              <a:rPr sz="850" spc="-15" dirty="0">
                <a:latin typeface="Lucida Sans Unicode"/>
                <a:cs typeface="Lucida Sans Unicode"/>
              </a:rPr>
              <a:t>.proporcionar.un.medio.de.montaje.de.interruptores.o.circuitos.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disyuntores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donde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la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energía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dirty="0">
                <a:latin typeface="Lucida Sans Unicode"/>
                <a:cs typeface="Lucida Sans Unicode"/>
              </a:rPr>
              <a:t>entra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o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sale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un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sistema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vías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buses.</a:t>
            </a:r>
            <a:r>
              <a:rPr sz="850" b="1" spc="-10" dirty="0">
                <a:latin typeface="Arial"/>
                <a:cs typeface="Arial"/>
              </a:rPr>
              <a:t>Cubículos </a:t>
            </a:r>
            <a:r>
              <a:rPr sz="850" b="1" spc="-22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desconexión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en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-15" dirty="0">
                <a:latin typeface="Arial"/>
                <a:cs typeface="Arial"/>
              </a:rPr>
              <a:t>línea</a:t>
            </a:r>
            <a:r>
              <a:rPr sz="850" spc="-15" dirty="0">
                <a:latin typeface="Lucida Sans Unicode"/>
                <a:cs typeface="Lucida Sans Unicode"/>
              </a:rPr>
              <a:t>.se.utilizan.donde.las.conexiones.atornilladas.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7957820" y="5804305"/>
            <a:ext cx="4912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20" dirty="0">
                <a:latin typeface="Lucida Sans Unicode"/>
                <a:cs typeface="Lucida Sans Unicode"/>
              </a:rPr>
              <a:t>son.preferidos.o.a.clasificaciones.en.amperios.que.exceden.las.clasificaciones.de.unidades.de.co </a:t>
            </a:r>
            <a:r>
              <a:rPr sz="850" spc="-15" dirty="0">
                <a:latin typeface="Lucida Sans Unicode"/>
                <a:cs typeface="Lucida Sans Unicode"/>
              </a:rPr>
              <a:t> enclavamientos,.detectores.de.falla.a.tierra.y.monitores.de.energía.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32" y="1238911"/>
            <a:ext cx="1936889" cy="163677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989811" y="6306160"/>
            <a:ext cx="2576830" cy="1165225"/>
          </a:xfrm>
          <a:custGeom>
            <a:avLst/>
            <a:gdLst/>
            <a:ahLst/>
            <a:cxnLst/>
            <a:rect l="l" t="t" r="r" b="b"/>
            <a:pathLst>
              <a:path w="2576829" h="1165225">
                <a:moveTo>
                  <a:pt x="694042" y="0"/>
                </a:moveTo>
                <a:lnTo>
                  <a:pt x="0" y="403313"/>
                </a:lnTo>
                <a:lnTo>
                  <a:pt x="1299959" y="1164666"/>
                </a:lnTo>
                <a:lnTo>
                  <a:pt x="1432233" y="1087475"/>
                </a:lnTo>
                <a:lnTo>
                  <a:pt x="1345336" y="1087475"/>
                </a:lnTo>
                <a:lnTo>
                  <a:pt x="1329967" y="1085817"/>
                </a:lnTo>
                <a:lnTo>
                  <a:pt x="1317417" y="1081284"/>
                </a:lnTo>
                <a:lnTo>
                  <a:pt x="1308955" y="1074541"/>
                </a:lnTo>
                <a:lnTo>
                  <a:pt x="1305852" y="1066253"/>
                </a:lnTo>
                <a:lnTo>
                  <a:pt x="1308955" y="1058311"/>
                </a:lnTo>
                <a:lnTo>
                  <a:pt x="1317417" y="1051745"/>
                </a:lnTo>
                <a:lnTo>
                  <a:pt x="1329967" y="1047278"/>
                </a:lnTo>
                <a:lnTo>
                  <a:pt x="1345336" y="1045629"/>
                </a:lnTo>
                <a:lnTo>
                  <a:pt x="1503942" y="1045629"/>
                </a:lnTo>
                <a:lnTo>
                  <a:pt x="1749295" y="902449"/>
                </a:lnTo>
                <a:lnTo>
                  <a:pt x="1026528" y="902449"/>
                </a:lnTo>
                <a:lnTo>
                  <a:pt x="1011164" y="900788"/>
                </a:lnTo>
                <a:lnTo>
                  <a:pt x="998613" y="896253"/>
                </a:lnTo>
                <a:lnTo>
                  <a:pt x="990148" y="889510"/>
                </a:lnTo>
                <a:lnTo>
                  <a:pt x="987044" y="881227"/>
                </a:lnTo>
                <a:lnTo>
                  <a:pt x="990148" y="873279"/>
                </a:lnTo>
                <a:lnTo>
                  <a:pt x="998613" y="866714"/>
                </a:lnTo>
                <a:lnTo>
                  <a:pt x="1011164" y="862250"/>
                </a:lnTo>
                <a:lnTo>
                  <a:pt x="1026528" y="860602"/>
                </a:lnTo>
                <a:lnTo>
                  <a:pt x="1821004" y="860602"/>
                </a:lnTo>
                <a:lnTo>
                  <a:pt x="1983572" y="765733"/>
                </a:lnTo>
                <a:lnTo>
                  <a:pt x="1905152" y="765733"/>
                </a:lnTo>
                <a:lnTo>
                  <a:pt x="1889783" y="764075"/>
                </a:lnTo>
                <a:lnTo>
                  <a:pt x="1877233" y="759542"/>
                </a:lnTo>
                <a:lnTo>
                  <a:pt x="1868771" y="752800"/>
                </a:lnTo>
                <a:lnTo>
                  <a:pt x="1868540" y="752182"/>
                </a:lnTo>
                <a:lnTo>
                  <a:pt x="769010" y="752182"/>
                </a:lnTo>
                <a:lnTo>
                  <a:pt x="753643" y="750522"/>
                </a:lnTo>
                <a:lnTo>
                  <a:pt x="741097" y="745986"/>
                </a:lnTo>
                <a:lnTo>
                  <a:pt x="732639" y="739243"/>
                </a:lnTo>
                <a:lnTo>
                  <a:pt x="729538" y="730961"/>
                </a:lnTo>
                <a:lnTo>
                  <a:pt x="732639" y="723012"/>
                </a:lnTo>
                <a:lnTo>
                  <a:pt x="741097" y="716448"/>
                </a:lnTo>
                <a:lnTo>
                  <a:pt x="753643" y="711983"/>
                </a:lnTo>
                <a:lnTo>
                  <a:pt x="769010" y="710336"/>
                </a:lnTo>
                <a:lnTo>
                  <a:pt x="2078501" y="710336"/>
                </a:lnTo>
                <a:lnTo>
                  <a:pt x="2264312" y="601903"/>
                </a:lnTo>
                <a:lnTo>
                  <a:pt x="510311" y="601903"/>
                </a:lnTo>
                <a:lnTo>
                  <a:pt x="494947" y="600245"/>
                </a:lnTo>
                <a:lnTo>
                  <a:pt x="482396" y="595714"/>
                </a:lnTo>
                <a:lnTo>
                  <a:pt x="473931" y="588975"/>
                </a:lnTo>
                <a:lnTo>
                  <a:pt x="470827" y="580694"/>
                </a:lnTo>
                <a:lnTo>
                  <a:pt x="473931" y="572746"/>
                </a:lnTo>
                <a:lnTo>
                  <a:pt x="482396" y="566181"/>
                </a:lnTo>
                <a:lnTo>
                  <a:pt x="494947" y="561717"/>
                </a:lnTo>
                <a:lnTo>
                  <a:pt x="510311" y="560069"/>
                </a:lnTo>
                <a:lnTo>
                  <a:pt x="2335999" y="560069"/>
                </a:lnTo>
                <a:lnTo>
                  <a:pt x="2531907" y="445744"/>
                </a:lnTo>
                <a:lnTo>
                  <a:pt x="2461437" y="445744"/>
                </a:lnTo>
                <a:lnTo>
                  <a:pt x="2446074" y="444086"/>
                </a:lnTo>
                <a:lnTo>
                  <a:pt x="2433523" y="439554"/>
                </a:lnTo>
                <a:lnTo>
                  <a:pt x="2425058" y="432816"/>
                </a:lnTo>
                <a:lnTo>
                  <a:pt x="2421953" y="424535"/>
                </a:lnTo>
                <a:lnTo>
                  <a:pt x="2425058" y="416587"/>
                </a:lnTo>
                <a:lnTo>
                  <a:pt x="2433523" y="410022"/>
                </a:lnTo>
                <a:lnTo>
                  <a:pt x="2446074" y="405558"/>
                </a:lnTo>
                <a:lnTo>
                  <a:pt x="2461437" y="403910"/>
                </a:lnTo>
                <a:lnTo>
                  <a:pt x="164998" y="403910"/>
                </a:lnTo>
                <a:lnTo>
                  <a:pt x="151362" y="402252"/>
                </a:lnTo>
                <a:lnTo>
                  <a:pt x="140320" y="397719"/>
                </a:lnTo>
                <a:lnTo>
                  <a:pt x="132924" y="390977"/>
                </a:lnTo>
                <a:lnTo>
                  <a:pt x="130225" y="382689"/>
                </a:lnTo>
                <a:lnTo>
                  <a:pt x="132924" y="374746"/>
                </a:lnTo>
                <a:lnTo>
                  <a:pt x="140320" y="368180"/>
                </a:lnTo>
                <a:lnTo>
                  <a:pt x="151362" y="363713"/>
                </a:lnTo>
                <a:lnTo>
                  <a:pt x="164998" y="362064"/>
                </a:lnTo>
                <a:lnTo>
                  <a:pt x="2479309" y="362064"/>
                </a:lnTo>
                <a:lnTo>
                  <a:pt x="2305037" y="258356"/>
                </a:lnTo>
                <a:lnTo>
                  <a:pt x="2141461" y="258356"/>
                </a:lnTo>
                <a:lnTo>
                  <a:pt x="2126092" y="256706"/>
                </a:lnTo>
                <a:lnTo>
                  <a:pt x="2113541" y="252239"/>
                </a:lnTo>
                <a:lnTo>
                  <a:pt x="2105079" y="245674"/>
                </a:lnTo>
                <a:lnTo>
                  <a:pt x="2101977" y="237731"/>
                </a:lnTo>
                <a:lnTo>
                  <a:pt x="2105079" y="229443"/>
                </a:lnTo>
                <a:lnTo>
                  <a:pt x="2113541" y="222700"/>
                </a:lnTo>
                <a:lnTo>
                  <a:pt x="2126092" y="218168"/>
                </a:lnTo>
                <a:lnTo>
                  <a:pt x="2141461" y="216509"/>
                </a:lnTo>
                <a:lnTo>
                  <a:pt x="2234718" y="216509"/>
                </a:lnTo>
                <a:lnTo>
                  <a:pt x="2024786" y="91579"/>
                </a:lnTo>
                <a:lnTo>
                  <a:pt x="694042" y="0"/>
                </a:lnTo>
                <a:close/>
              </a:path>
              <a:path w="2576829" h="1165225">
                <a:moveTo>
                  <a:pt x="1503942" y="1045629"/>
                </a:moveTo>
                <a:lnTo>
                  <a:pt x="1345336" y="1045629"/>
                </a:lnTo>
                <a:lnTo>
                  <a:pt x="1360705" y="1047278"/>
                </a:lnTo>
                <a:lnTo>
                  <a:pt x="1373255" y="1051745"/>
                </a:lnTo>
                <a:lnTo>
                  <a:pt x="1381717" y="1058311"/>
                </a:lnTo>
                <a:lnTo>
                  <a:pt x="1384820" y="1066253"/>
                </a:lnTo>
                <a:lnTo>
                  <a:pt x="1381717" y="1074541"/>
                </a:lnTo>
                <a:lnTo>
                  <a:pt x="1373255" y="1081284"/>
                </a:lnTo>
                <a:lnTo>
                  <a:pt x="1360705" y="1085817"/>
                </a:lnTo>
                <a:lnTo>
                  <a:pt x="1345336" y="1087475"/>
                </a:lnTo>
                <a:lnTo>
                  <a:pt x="1432233" y="1087475"/>
                </a:lnTo>
                <a:lnTo>
                  <a:pt x="1503942" y="1045629"/>
                </a:lnTo>
                <a:close/>
              </a:path>
              <a:path w="2576829" h="1165225">
                <a:moveTo>
                  <a:pt x="1821004" y="860602"/>
                </a:moveTo>
                <a:lnTo>
                  <a:pt x="1026528" y="860602"/>
                </a:lnTo>
                <a:lnTo>
                  <a:pt x="1041897" y="862250"/>
                </a:lnTo>
                <a:lnTo>
                  <a:pt x="1054447" y="866714"/>
                </a:lnTo>
                <a:lnTo>
                  <a:pt x="1062909" y="873279"/>
                </a:lnTo>
                <a:lnTo>
                  <a:pt x="1066012" y="881227"/>
                </a:lnTo>
                <a:lnTo>
                  <a:pt x="1062909" y="889510"/>
                </a:lnTo>
                <a:lnTo>
                  <a:pt x="1054447" y="896253"/>
                </a:lnTo>
                <a:lnTo>
                  <a:pt x="1041897" y="900788"/>
                </a:lnTo>
                <a:lnTo>
                  <a:pt x="1026528" y="902449"/>
                </a:lnTo>
                <a:lnTo>
                  <a:pt x="1749295" y="902449"/>
                </a:lnTo>
                <a:lnTo>
                  <a:pt x="1821004" y="860602"/>
                </a:lnTo>
                <a:close/>
              </a:path>
              <a:path w="2576829" h="1165225">
                <a:moveTo>
                  <a:pt x="2055280" y="723887"/>
                </a:moveTo>
                <a:lnTo>
                  <a:pt x="1905152" y="723887"/>
                </a:lnTo>
                <a:lnTo>
                  <a:pt x="1920515" y="725534"/>
                </a:lnTo>
                <a:lnTo>
                  <a:pt x="1933067" y="729999"/>
                </a:lnTo>
                <a:lnTo>
                  <a:pt x="1941531" y="736563"/>
                </a:lnTo>
                <a:lnTo>
                  <a:pt x="1944636" y="744512"/>
                </a:lnTo>
                <a:lnTo>
                  <a:pt x="1941531" y="752800"/>
                </a:lnTo>
                <a:lnTo>
                  <a:pt x="1933067" y="759542"/>
                </a:lnTo>
                <a:lnTo>
                  <a:pt x="1920515" y="764075"/>
                </a:lnTo>
                <a:lnTo>
                  <a:pt x="1905152" y="765733"/>
                </a:lnTo>
                <a:lnTo>
                  <a:pt x="1983572" y="765733"/>
                </a:lnTo>
                <a:lnTo>
                  <a:pt x="2055280" y="723887"/>
                </a:lnTo>
                <a:close/>
              </a:path>
              <a:path w="2576829" h="1165225">
                <a:moveTo>
                  <a:pt x="2078501" y="710336"/>
                </a:moveTo>
                <a:lnTo>
                  <a:pt x="769010" y="710336"/>
                </a:lnTo>
                <a:lnTo>
                  <a:pt x="784379" y="711983"/>
                </a:lnTo>
                <a:lnTo>
                  <a:pt x="796929" y="716448"/>
                </a:lnTo>
                <a:lnTo>
                  <a:pt x="805391" y="723012"/>
                </a:lnTo>
                <a:lnTo>
                  <a:pt x="808494" y="730961"/>
                </a:lnTo>
                <a:lnTo>
                  <a:pt x="805391" y="739243"/>
                </a:lnTo>
                <a:lnTo>
                  <a:pt x="796929" y="745986"/>
                </a:lnTo>
                <a:lnTo>
                  <a:pt x="784379" y="750522"/>
                </a:lnTo>
                <a:lnTo>
                  <a:pt x="769010" y="752182"/>
                </a:lnTo>
                <a:lnTo>
                  <a:pt x="1868540" y="752182"/>
                </a:lnTo>
                <a:lnTo>
                  <a:pt x="1905152" y="723887"/>
                </a:lnTo>
                <a:lnTo>
                  <a:pt x="2055280" y="723887"/>
                </a:lnTo>
                <a:lnTo>
                  <a:pt x="2078501" y="710336"/>
                </a:lnTo>
                <a:close/>
              </a:path>
              <a:path w="2576829" h="1165225">
                <a:moveTo>
                  <a:pt x="2335999" y="560069"/>
                </a:moveTo>
                <a:lnTo>
                  <a:pt x="510311" y="560069"/>
                </a:lnTo>
                <a:lnTo>
                  <a:pt x="525680" y="561717"/>
                </a:lnTo>
                <a:lnTo>
                  <a:pt x="538230" y="566181"/>
                </a:lnTo>
                <a:lnTo>
                  <a:pt x="546692" y="572746"/>
                </a:lnTo>
                <a:lnTo>
                  <a:pt x="549795" y="580694"/>
                </a:lnTo>
                <a:lnTo>
                  <a:pt x="546692" y="588975"/>
                </a:lnTo>
                <a:lnTo>
                  <a:pt x="538230" y="595714"/>
                </a:lnTo>
                <a:lnTo>
                  <a:pt x="525680" y="600245"/>
                </a:lnTo>
                <a:lnTo>
                  <a:pt x="510311" y="601903"/>
                </a:lnTo>
                <a:lnTo>
                  <a:pt x="2264312" y="601903"/>
                </a:lnTo>
                <a:lnTo>
                  <a:pt x="2335999" y="560069"/>
                </a:lnTo>
                <a:close/>
              </a:path>
              <a:path w="2576829" h="1165225">
                <a:moveTo>
                  <a:pt x="2479309" y="362064"/>
                </a:moveTo>
                <a:lnTo>
                  <a:pt x="164998" y="362064"/>
                </a:lnTo>
                <a:lnTo>
                  <a:pt x="178634" y="363713"/>
                </a:lnTo>
                <a:lnTo>
                  <a:pt x="189676" y="368180"/>
                </a:lnTo>
                <a:lnTo>
                  <a:pt x="197072" y="374746"/>
                </a:lnTo>
                <a:lnTo>
                  <a:pt x="199770" y="382689"/>
                </a:lnTo>
                <a:lnTo>
                  <a:pt x="197072" y="390977"/>
                </a:lnTo>
                <a:lnTo>
                  <a:pt x="189676" y="397719"/>
                </a:lnTo>
                <a:lnTo>
                  <a:pt x="178634" y="402252"/>
                </a:lnTo>
                <a:lnTo>
                  <a:pt x="164998" y="403910"/>
                </a:lnTo>
                <a:lnTo>
                  <a:pt x="2461437" y="403910"/>
                </a:lnTo>
                <a:lnTo>
                  <a:pt x="2476806" y="405558"/>
                </a:lnTo>
                <a:lnTo>
                  <a:pt x="2489357" y="410022"/>
                </a:lnTo>
                <a:lnTo>
                  <a:pt x="2497819" y="416587"/>
                </a:lnTo>
                <a:lnTo>
                  <a:pt x="2500922" y="424535"/>
                </a:lnTo>
                <a:lnTo>
                  <a:pt x="2497819" y="432816"/>
                </a:lnTo>
                <a:lnTo>
                  <a:pt x="2489357" y="439554"/>
                </a:lnTo>
                <a:lnTo>
                  <a:pt x="2476806" y="444086"/>
                </a:lnTo>
                <a:lnTo>
                  <a:pt x="2461437" y="445744"/>
                </a:lnTo>
                <a:lnTo>
                  <a:pt x="2531907" y="445744"/>
                </a:lnTo>
                <a:lnTo>
                  <a:pt x="2576347" y="419811"/>
                </a:lnTo>
                <a:lnTo>
                  <a:pt x="2479309" y="362064"/>
                </a:lnTo>
                <a:close/>
              </a:path>
              <a:path w="2576829" h="1165225">
                <a:moveTo>
                  <a:pt x="2234718" y="216509"/>
                </a:moveTo>
                <a:lnTo>
                  <a:pt x="2141461" y="216509"/>
                </a:lnTo>
                <a:lnTo>
                  <a:pt x="2156828" y="218168"/>
                </a:lnTo>
                <a:lnTo>
                  <a:pt x="2169374" y="222700"/>
                </a:lnTo>
                <a:lnTo>
                  <a:pt x="2177831" y="229443"/>
                </a:lnTo>
                <a:lnTo>
                  <a:pt x="2180932" y="237731"/>
                </a:lnTo>
                <a:lnTo>
                  <a:pt x="2177831" y="245674"/>
                </a:lnTo>
                <a:lnTo>
                  <a:pt x="2169374" y="252239"/>
                </a:lnTo>
                <a:lnTo>
                  <a:pt x="2156828" y="256706"/>
                </a:lnTo>
                <a:lnTo>
                  <a:pt x="2141461" y="258356"/>
                </a:lnTo>
                <a:lnTo>
                  <a:pt x="2305037" y="258356"/>
                </a:lnTo>
                <a:lnTo>
                  <a:pt x="2234718" y="216509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997176" y="5279466"/>
            <a:ext cx="372745" cy="1483360"/>
            <a:chOff x="3942575" y="5279466"/>
            <a:chExt cx="372745" cy="1483360"/>
          </a:xfrm>
        </p:grpSpPr>
        <p:sp>
          <p:nvSpPr>
            <p:cNvPr id="5" name="object 5"/>
            <p:cNvSpPr/>
            <p:nvPr/>
          </p:nvSpPr>
          <p:spPr>
            <a:xfrm>
              <a:off x="3942575" y="5279466"/>
              <a:ext cx="372745" cy="414020"/>
            </a:xfrm>
            <a:custGeom>
              <a:avLst/>
              <a:gdLst/>
              <a:ahLst/>
              <a:cxnLst/>
              <a:rect l="l" t="t" r="r" b="b"/>
              <a:pathLst>
                <a:path w="372745" h="414020">
                  <a:moveTo>
                    <a:pt x="0" y="0"/>
                  </a:moveTo>
                  <a:lnTo>
                    <a:pt x="0" y="8420"/>
                  </a:lnTo>
                  <a:lnTo>
                    <a:pt x="2120" y="9842"/>
                  </a:lnTo>
                  <a:lnTo>
                    <a:pt x="298450" y="386600"/>
                  </a:lnTo>
                  <a:lnTo>
                    <a:pt x="343865" y="413613"/>
                  </a:lnTo>
                  <a:lnTo>
                    <a:pt x="372541" y="210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42575" y="5287886"/>
              <a:ext cx="344170" cy="1475105"/>
            </a:xfrm>
            <a:custGeom>
              <a:avLst/>
              <a:gdLst/>
              <a:ahLst/>
              <a:cxnLst/>
              <a:rect l="l" t="t" r="r" b="b"/>
              <a:pathLst>
                <a:path w="344170" h="1475104">
                  <a:moveTo>
                    <a:pt x="0" y="0"/>
                  </a:moveTo>
                  <a:lnTo>
                    <a:pt x="0" y="1364551"/>
                  </a:lnTo>
                  <a:lnTo>
                    <a:pt x="192620" y="1474622"/>
                  </a:lnTo>
                  <a:lnTo>
                    <a:pt x="343865" y="405193"/>
                  </a:lnTo>
                  <a:lnTo>
                    <a:pt x="298450" y="378180"/>
                  </a:lnTo>
                  <a:lnTo>
                    <a:pt x="2120" y="14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970431" y="4599317"/>
            <a:ext cx="2598420" cy="2913380"/>
            <a:chOff x="2915831" y="4599317"/>
            <a:chExt cx="2598420" cy="29133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7437" y="5513146"/>
              <a:ext cx="144462" cy="2016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17137" y="5230571"/>
              <a:ext cx="151130" cy="1562100"/>
            </a:xfrm>
            <a:custGeom>
              <a:avLst/>
              <a:gdLst/>
              <a:ahLst/>
              <a:cxnLst/>
              <a:rect l="l" t="t" r="r" b="b"/>
              <a:pathLst>
                <a:path w="151129" h="1562100">
                  <a:moveTo>
                    <a:pt x="4762" y="0"/>
                  </a:moveTo>
                  <a:lnTo>
                    <a:pt x="4762" y="387350"/>
                  </a:lnTo>
                  <a:lnTo>
                    <a:pt x="3175" y="388302"/>
                  </a:lnTo>
                  <a:lnTo>
                    <a:pt x="3175" y="512762"/>
                  </a:lnTo>
                  <a:lnTo>
                    <a:pt x="111658" y="577316"/>
                  </a:lnTo>
                  <a:lnTo>
                    <a:pt x="111658" y="1129766"/>
                  </a:lnTo>
                  <a:lnTo>
                    <a:pt x="0" y="1068387"/>
                  </a:lnTo>
                  <a:lnTo>
                    <a:pt x="0" y="1462087"/>
                  </a:lnTo>
                  <a:lnTo>
                    <a:pt x="133350" y="1539875"/>
                  </a:lnTo>
                  <a:lnTo>
                    <a:pt x="122237" y="1550987"/>
                  </a:lnTo>
                  <a:lnTo>
                    <a:pt x="146050" y="1562100"/>
                  </a:lnTo>
                  <a:lnTo>
                    <a:pt x="150812" y="1559610"/>
                  </a:lnTo>
                  <a:lnTo>
                    <a:pt x="150812" y="87312"/>
                  </a:lnTo>
                  <a:lnTo>
                    <a:pt x="4762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94900" y="6016383"/>
              <a:ext cx="97155" cy="268605"/>
            </a:xfrm>
            <a:custGeom>
              <a:avLst/>
              <a:gdLst/>
              <a:ahLst/>
              <a:cxnLst/>
              <a:rect l="l" t="t" r="r" b="b"/>
              <a:pathLst>
                <a:path w="97154" h="268604">
                  <a:moveTo>
                    <a:pt x="96837" y="0"/>
                  </a:moveTo>
                  <a:lnTo>
                    <a:pt x="0" y="57150"/>
                  </a:lnTo>
                  <a:lnTo>
                    <a:pt x="0" y="236537"/>
                  </a:lnTo>
                  <a:lnTo>
                    <a:pt x="63500" y="249237"/>
                  </a:lnTo>
                  <a:lnTo>
                    <a:pt x="96837" y="268147"/>
                  </a:lnTo>
                  <a:lnTo>
                    <a:pt x="9683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91737" y="5727458"/>
              <a:ext cx="137160" cy="633095"/>
            </a:xfrm>
            <a:custGeom>
              <a:avLst/>
              <a:gdLst/>
              <a:ahLst/>
              <a:cxnLst/>
              <a:rect l="l" t="t" r="r" b="b"/>
              <a:pathLst>
                <a:path w="137160" h="633095">
                  <a:moveTo>
                    <a:pt x="0" y="0"/>
                  </a:moveTo>
                  <a:lnTo>
                    <a:pt x="0" y="20104"/>
                  </a:lnTo>
                  <a:lnTo>
                    <a:pt x="9525" y="25400"/>
                  </a:lnTo>
                  <a:lnTo>
                    <a:pt x="118008" y="89954"/>
                  </a:lnTo>
                  <a:lnTo>
                    <a:pt x="118008" y="622401"/>
                  </a:lnTo>
                  <a:lnTo>
                    <a:pt x="137058" y="632879"/>
                  </a:lnTo>
                  <a:lnTo>
                    <a:pt x="137058" y="80429"/>
                  </a:lnTo>
                  <a:lnTo>
                    <a:pt x="28575" y="15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91737" y="5747562"/>
              <a:ext cx="118110" cy="602615"/>
            </a:xfrm>
            <a:custGeom>
              <a:avLst/>
              <a:gdLst/>
              <a:ahLst/>
              <a:cxnLst/>
              <a:rect l="l" t="t" r="r" b="b"/>
              <a:pathLst>
                <a:path w="118110" h="602614">
                  <a:moveTo>
                    <a:pt x="0" y="0"/>
                  </a:moveTo>
                  <a:lnTo>
                    <a:pt x="0" y="536968"/>
                  </a:lnTo>
                  <a:lnTo>
                    <a:pt x="25400" y="551395"/>
                  </a:lnTo>
                  <a:lnTo>
                    <a:pt x="118008" y="602297"/>
                  </a:lnTo>
                  <a:lnTo>
                    <a:pt x="118008" y="69850"/>
                  </a:lnTo>
                  <a:lnTo>
                    <a:pt x="9525" y="5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67950" y="5305780"/>
              <a:ext cx="31750" cy="1484630"/>
            </a:xfrm>
            <a:custGeom>
              <a:avLst/>
              <a:gdLst/>
              <a:ahLst/>
              <a:cxnLst/>
              <a:rect l="l" t="t" r="r" b="b"/>
              <a:pathLst>
                <a:path w="31750" h="1484629">
                  <a:moveTo>
                    <a:pt x="19672" y="0"/>
                  </a:moveTo>
                  <a:lnTo>
                    <a:pt x="0" y="12103"/>
                  </a:lnTo>
                  <a:lnTo>
                    <a:pt x="0" y="1484401"/>
                  </a:lnTo>
                  <a:lnTo>
                    <a:pt x="31750" y="1467840"/>
                  </a:lnTo>
                  <a:lnTo>
                    <a:pt x="20637" y="1456728"/>
                  </a:lnTo>
                  <a:lnTo>
                    <a:pt x="20637" y="1430121"/>
                  </a:lnTo>
                  <a:lnTo>
                    <a:pt x="20116" y="1429740"/>
                  </a:lnTo>
                  <a:lnTo>
                    <a:pt x="20078" y="2286"/>
                  </a:lnTo>
                  <a:lnTo>
                    <a:pt x="1967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1900" y="5164416"/>
              <a:ext cx="239814" cy="15346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755859" y="5264962"/>
              <a:ext cx="95250" cy="1477645"/>
            </a:xfrm>
            <a:custGeom>
              <a:avLst/>
              <a:gdLst/>
              <a:ahLst/>
              <a:cxnLst/>
              <a:rect l="l" t="t" r="r" b="b"/>
              <a:pathLst>
                <a:path w="95250" h="1477645">
                  <a:moveTo>
                    <a:pt x="94640" y="0"/>
                  </a:moveTo>
                  <a:lnTo>
                    <a:pt x="91465" y="3175"/>
                  </a:lnTo>
                  <a:lnTo>
                    <a:pt x="85128" y="5295"/>
                  </a:lnTo>
                  <a:lnTo>
                    <a:pt x="73482" y="5295"/>
                  </a:lnTo>
                  <a:lnTo>
                    <a:pt x="36436" y="2120"/>
                  </a:lnTo>
                  <a:lnTo>
                    <a:pt x="0" y="21894"/>
                  </a:lnTo>
                  <a:lnTo>
                    <a:pt x="457" y="28575"/>
                  </a:lnTo>
                  <a:lnTo>
                    <a:pt x="21615" y="30695"/>
                  </a:lnTo>
                  <a:lnTo>
                    <a:pt x="32207" y="32804"/>
                  </a:lnTo>
                  <a:lnTo>
                    <a:pt x="32207" y="1470558"/>
                  </a:lnTo>
                  <a:lnTo>
                    <a:pt x="32727" y="1470939"/>
                  </a:lnTo>
                  <a:lnTo>
                    <a:pt x="32727" y="1470558"/>
                  </a:lnTo>
                  <a:lnTo>
                    <a:pt x="47015" y="1465795"/>
                  </a:lnTo>
                  <a:lnTo>
                    <a:pt x="53241" y="1465250"/>
                  </a:lnTo>
                  <a:lnTo>
                    <a:pt x="59913" y="1467383"/>
                  </a:lnTo>
                  <a:lnTo>
                    <a:pt x="66883" y="1470707"/>
                  </a:lnTo>
                  <a:lnTo>
                    <a:pt x="74002" y="1473733"/>
                  </a:lnTo>
                  <a:lnTo>
                    <a:pt x="81245" y="1476139"/>
                  </a:lnTo>
                  <a:lnTo>
                    <a:pt x="87893" y="1477503"/>
                  </a:lnTo>
                  <a:lnTo>
                    <a:pt x="92755" y="1476189"/>
                  </a:lnTo>
                  <a:lnTo>
                    <a:pt x="94640" y="1470558"/>
                  </a:lnTo>
                  <a:lnTo>
                    <a:pt x="9464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31463" y="5233682"/>
              <a:ext cx="111125" cy="1480185"/>
            </a:xfrm>
            <a:custGeom>
              <a:avLst/>
              <a:gdLst/>
              <a:ahLst/>
              <a:cxnLst/>
              <a:rect l="l" t="t" r="r" b="b"/>
              <a:pathLst>
                <a:path w="111125" h="1480184">
                  <a:moveTo>
                    <a:pt x="30251" y="0"/>
                  </a:moveTo>
                  <a:lnTo>
                    <a:pt x="13754" y="10109"/>
                  </a:lnTo>
                  <a:lnTo>
                    <a:pt x="8458" y="12230"/>
                  </a:lnTo>
                  <a:lnTo>
                    <a:pt x="0" y="20700"/>
                  </a:lnTo>
                  <a:lnTo>
                    <a:pt x="7404" y="21755"/>
                  </a:lnTo>
                  <a:lnTo>
                    <a:pt x="15862" y="23875"/>
                  </a:lnTo>
                  <a:lnTo>
                    <a:pt x="22212" y="24930"/>
                  </a:lnTo>
                  <a:lnTo>
                    <a:pt x="22212" y="28105"/>
                  </a:lnTo>
                  <a:lnTo>
                    <a:pt x="19037" y="31280"/>
                  </a:lnTo>
                  <a:lnTo>
                    <a:pt x="19037" y="1479613"/>
                  </a:lnTo>
                  <a:lnTo>
                    <a:pt x="111112" y="1418755"/>
                  </a:lnTo>
                  <a:lnTo>
                    <a:pt x="111112" y="45783"/>
                  </a:lnTo>
                  <a:lnTo>
                    <a:pt x="30251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5831" y="4599317"/>
              <a:ext cx="2598013" cy="291326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761889" y="570945"/>
            <a:ext cx="7804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25" dirty="0">
                <a:latin typeface="Arial"/>
                <a:cs typeface="Arial"/>
              </a:rPr>
              <a:t>Terminar</a:t>
            </a:r>
            <a:r>
              <a:rPr sz="600" b="1" spc="-15" dirty="0">
                <a:latin typeface="Arial"/>
                <a:cs typeface="Arial"/>
              </a:rPr>
              <a:t> </a:t>
            </a:r>
            <a:r>
              <a:rPr sz="600" b="1" spc="15" dirty="0">
                <a:latin typeface="Arial"/>
                <a:cs typeface="Arial"/>
              </a:rPr>
              <a:t>más</a:t>
            </a:r>
            <a:r>
              <a:rPr sz="600" b="1" spc="-15" dirty="0">
                <a:latin typeface="Arial"/>
                <a:cs typeface="Arial"/>
              </a:rPr>
              <a:t> </a:t>
            </a:r>
            <a:r>
              <a:rPr sz="600" b="1" spc="5" dirty="0">
                <a:latin typeface="Arial"/>
                <a:cs typeface="Arial"/>
              </a:rPr>
              <a:t>cerca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38</a:t>
            </a:fld>
            <a:endParaRPr spc="-75" dirty="0"/>
          </a:p>
        </p:txBody>
      </p:sp>
      <p:sp>
        <p:nvSpPr>
          <p:cNvPr id="19" name="object 19"/>
          <p:cNvSpPr txBox="1"/>
          <p:nvPr/>
        </p:nvSpPr>
        <p:spPr>
          <a:xfrm>
            <a:off x="7957668" y="558244"/>
            <a:ext cx="404939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30" dirty="0">
                <a:latin typeface="Arial"/>
                <a:cs typeface="Arial"/>
              </a:rPr>
              <a:t>Terminar</a:t>
            </a:r>
            <a:r>
              <a:rPr sz="700" b="1" spc="85" dirty="0">
                <a:latin typeface="Arial"/>
                <a:cs typeface="Arial"/>
              </a:rPr>
              <a:t> </a:t>
            </a:r>
            <a:r>
              <a:rPr sz="700" b="1" spc="-10" dirty="0">
                <a:latin typeface="Arial"/>
                <a:cs typeface="Arial"/>
              </a:rPr>
              <a:t>cerradores</a:t>
            </a:r>
            <a:r>
              <a:rPr sz="700" spc="-10" dirty="0">
                <a:latin typeface="Lucida Sans Unicode"/>
                <a:cs typeface="Lucida Sans Unicode"/>
              </a:rPr>
              <a:t>se.utilizan.para.terminar.de.forma.segura.un.tramo.de.vía.de.autobuses.y.</a:t>
            </a:r>
            <a:endParaRPr sz="700">
              <a:latin typeface="Lucida Sans Unicode"/>
              <a:cs typeface="Lucida Sans Unicode"/>
            </a:endParaRPr>
          </a:p>
          <a:p>
            <a:pPr marL="12700" marR="330200">
              <a:lnSpc>
                <a:spcPct val="171400"/>
              </a:lnSpc>
            </a:pPr>
            <a:r>
              <a:rPr sz="700" spc="-15" dirty="0">
                <a:latin typeface="Lucida Sans Unicode"/>
                <a:cs typeface="Lucida Sans Unicode"/>
              </a:rPr>
              <a:t>proteger.los.extremos.de.la.barra.de.bus..Se.pueden.quitar.fácilmente.para.extenderlos. </a:t>
            </a:r>
            <a:r>
              <a:rPr sz="700" spc="-10" dirty="0">
                <a:latin typeface="Lucida Sans Unicode"/>
                <a:cs typeface="Lucida Sans Unicode"/>
              </a:rPr>
              <a:t> </a:t>
            </a:r>
            <a:r>
              <a:rPr sz="700" spc="-15" dirty="0">
                <a:latin typeface="Lucida Sans Unicode"/>
                <a:cs typeface="Lucida Sans Unicode"/>
              </a:rPr>
              <a:t>un.carril.de.autobuses.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61900" y="3312815"/>
            <a:ext cx="64198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latin typeface="Arial"/>
                <a:cs typeface="Arial"/>
              </a:rPr>
              <a:t>perchas</a:t>
            </a:r>
            <a:r>
              <a:rPr sz="1150" spc="5" dirty="0"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679" y="3296305"/>
            <a:ext cx="43129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latin typeface="Lucida Sans Unicode"/>
                <a:cs typeface="Lucida Sans Unicode"/>
              </a:rPr>
              <a:t>Varios.</a:t>
            </a:r>
            <a:r>
              <a:rPr sz="800" b="1" spc="-15" dirty="0">
                <a:latin typeface="Arial"/>
                <a:cs typeface="Arial"/>
              </a:rPr>
              <a:t>perchas</a:t>
            </a:r>
            <a:r>
              <a:rPr sz="800" spc="-15" dirty="0">
                <a:latin typeface="Lucida Sans Unicode"/>
                <a:cs typeface="Lucida Sans Unicode"/>
              </a:rPr>
              <a:t>se.utilizan.para.soportar.la.vía.de.buses..Cuando.un.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el.tramo.de.la.vía.de.buses.pasa.a </a:t>
            </a:r>
            <a:r>
              <a:rPr sz="800" spc="-20" dirty="0">
                <a:latin typeface="Lucida Sans Unicode"/>
                <a:cs typeface="Lucida Sans Unicode"/>
              </a:rPr>
              <a:t>través.de.un.piso,.un.soporte.de.piso.es. </a:t>
            </a:r>
            <a:r>
              <a:rPr sz="800" spc="-15" dirty="0">
                <a:latin typeface="Lucida Sans Unicode"/>
                <a:cs typeface="Lucida Sans Unicode"/>
              </a:rPr>
              <a:t>requerido..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b="1" spc="10" dirty="0">
                <a:latin typeface="Arial"/>
                <a:cs typeface="Arial"/>
              </a:rPr>
              <a:t>perchas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resorte</a:t>
            </a:r>
            <a:r>
              <a:rPr sz="800" spc="-15" dirty="0">
                <a:latin typeface="Lucida Sans Unicode"/>
                <a:cs typeface="Lucida Sans Unicode"/>
              </a:rPr>
              <a:t>.proporcionar.un.montaje.seguro.de.Sentron.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electroductos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en  </a:t>
            </a:r>
            <a:r>
              <a:rPr sz="800" spc="-15" dirty="0">
                <a:latin typeface="Lucida Sans Unicode"/>
                <a:cs typeface="Lucida Sans Unicode"/>
              </a:rPr>
              <a:t>aplicaciones </a:t>
            </a:r>
            <a:r>
              <a:rPr sz="800" spc="-5" dirty="0">
                <a:latin typeface="Lucida Sans Unicode"/>
                <a:cs typeface="Lucida Sans Unicode"/>
              </a:rPr>
              <a:t>de </a:t>
            </a:r>
            <a:r>
              <a:rPr sz="800" spc="-15" dirty="0">
                <a:latin typeface="Lucida Sans Unicode"/>
                <a:cs typeface="Lucida Sans Unicode"/>
              </a:rPr>
              <a:t>elevadores.. Estos.colgadores.contrarrestan.el.peso.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de.la.vía.de.buses.en.cada.piso.y.compensar.las.</a:t>
            </a:r>
            <a:r>
              <a:rPr sz="800" spc="8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movimiento.edificio.y.expansión.térmica.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93977" y="7594362"/>
            <a:ext cx="41655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" dirty="0">
                <a:latin typeface="Lucida Sans Unicode"/>
                <a:cs typeface="Lucida Sans Unicode"/>
              </a:rPr>
              <a:t>Percha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82457" y="3739121"/>
            <a:ext cx="1447800" cy="600710"/>
            <a:chOff x="3127857" y="3739121"/>
            <a:chExt cx="1447800" cy="600710"/>
          </a:xfrm>
        </p:grpSpPr>
        <p:sp>
          <p:nvSpPr>
            <p:cNvPr id="3" name="object 3"/>
            <p:cNvSpPr/>
            <p:nvPr/>
          </p:nvSpPr>
          <p:spPr>
            <a:xfrm>
              <a:off x="3127857" y="3776091"/>
              <a:ext cx="1447800" cy="85090"/>
            </a:xfrm>
            <a:custGeom>
              <a:avLst/>
              <a:gdLst/>
              <a:ahLst/>
              <a:cxnLst/>
              <a:rect l="l" t="t" r="r" b="b"/>
              <a:pathLst>
                <a:path w="1447800" h="85089">
                  <a:moveTo>
                    <a:pt x="1447609" y="0"/>
                  </a:moveTo>
                  <a:lnTo>
                    <a:pt x="0" y="0"/>
                  </a:lnTo>
                  <a:lnTo>
                    <a:pt x="0" y="84810"/>
                  </a:lnTo>
                  <a:lnTo>
                    <a:pt x="1447609" y="84810"/>
                  </a:lnTo>
                  <a:lnTo>
                    <a:pt x="144760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27857" y="3739121"/>
              <a:ext cx="1447800" cy="37465"/>
            </a:xfrm>
            <a:custGeom>
              <a:avLst/>
              <a:gdLst/>
              <a:ahLst/>
              <a:cxnLst/>
              <a:rect l="l" t="t" r="r" b="b"/>
              <a:pathLst>
                <a:path w="1447800" h="37464">
                  <a:moveTo>
                    <a:pt x="1447609" y="0"/>
                  </a:moveTo>
                  <a:lnTo>
                    <a:pt x="0" y="0"/>
                  </a:lnTo>
                  <a:lnTo>
                    <a:pt x="0" y="36969"/>
                  </a:lnTo>
                  <a:lnTo>
                    <a:pt x="1447609" y="36969"/>
                  </a:lnTo>
                  <a:lnTo>
                    <a:pt x="144760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27857" y="3860901"/>
              <a:ext cx="1143635" cy="478790"/>
            </a:xfrm>
            <a:custGeom>
              <a:avLst/>
              <a:gdLst/>
              <a:ahLst/>
              <a:cxnLst/>
              <a:rect l="l" t="t" r="r" b="b"/>
              <a:pathLst>
                <a:path w="1143635" h="478789">
                  <a:moveTo>
                    <a:pt x="1143609" y="0"/>
                  </a:moveTo>
                  <a:lnTo>
                    <a:pt x="0" y="0"/>
                  </a:lnTo>
                  <a:lnTo>
                    <a:pt x="0" y="478713"/>
                  </a:lnTo>
                  <a:lnTo>
                    <a:pt x="114360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371175" y="3454921"/>
            <a:ext cx="1337310" cy="866775"/>
            <a:chOff x="5316575" y="3454920"/>
            <a:chExt cx="1337310" cy="866775"/>
          </a:xfrm>
        </p:grpSpPr>
        <p:sp>
          <p:nvSpPr>
            <p:cNvPr id="7" name="object 7"/>
            <p:cNvSpPr/>
            <p:nvPr/>
          </p:nvSpPr>
          <p:spPr>
            <a:xfrm>
              <a:off x="5339854" y="4062120"/>
              <a:ext cx="263525" cy="186690"/>
            </a:xfrm>
            <a:custGeom>
              <a:avLst/>
              <a:gdLst/>
              <a:ahLst/>
              <a:cxnLst/>
              <a:rect l="l" t="t" r="r" b="b"/>
              <a:pathLst>
                <a:path w="263525" h="186689">
                  <a:moveTo>
                    <a:pt x="749" y="0"/>
                  </a:moveTo>
                  <a:lnTo>
                    <a:pt x="76" y="1079"/>
                  </a:lnTo>
                  <a:lnTo>
                    <a:pt x="0" y="6057"/>
                  </a:lnTo>
                  <a:lnTo>
                    <a:pt x="0" y="33312"/>
                  </a:lnTo>
                  <a:lnTo>
                    <a:pt x="261772" y="186067"/>
                  </a:lnTo>
                  <a:lnTo>
                    <a:pt x="261772" y="153289"/>
                  </a:lnTo>
                  <a:lnTo>
                    <a:pt x="262305" y="151307"/>
                  </a:lnTo>
                  <a:lnTo>
                    <a:pt x="263105" y="149733"/>
                  </a:lnTo>
                  <a:lnTo>
                    <a:pt x="74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18340" y="3638092"/>
              <a:ext cx="1334770" cy="589280"/>
            </a:xfrm>
            <a:custGeom>
              <a:avLst/>
              <a:gdLst/>
              <a:ahLst/>
              <a:cxnLst/>
              <a:rect l="l" t="t" r="r" b="b"/>
              <a:pathLst>
                <a:path w="1334770" h="589279">
                  <a:moveTo>
                    <a:pt x="332851" y="566927"/>
                  </a:moveTo>
                  <a:lnTo>
                    <a:pt x="296913" y="566927"/>
                  </a:lnTo>
                  <a:lnTo>
                    <a:pt x="300888" y="568642"/>
                  </a:lnTo>
                  <a:lnTo>
                    <a:pt x="305422" y="570903"/>
                  </a:lnTo>
                  <a:lnTo>
                    <a:pt x="325310" y="581685"/>
                  </a:lnTo>
                  <a:lnTo>
                    <a:pt x="329145" y="583438"/>
                  </a:lnTo>
                  <a:lnTo>
                    <a:pt x="331571" y="585952"/>
                  </a:lnTo>
                  <a:lnTo>
                    <a:pt x="332968" y="589279"/>
                  </a:lnTo>
                  <a:lnTo>
                    <a:pt x="371589" y="567054"/>
                  </a:lnTo>
                  <a:lnTo>
                    <a:pt x="332905" y="567054"/>
                  </a:lnTo>
                  <a:close/>
                </a:path>
                <a:path w="1334770" h="589279">
                  <a:moveTo>
                    <a:pt x="21424" y="384479"/>
                  </a:moveTo>
                  <a:lnTo>
                    <a:pt x="1800" y="395835"/>
                  </a:lnTo>
                  <a:lnTo>
                    <a:pt x="3873" y="396087"/>
                  </a:lnTo>
                  <a:lnTo>
                    <a:pt x="7327" y="398284"/>
                  </a:lnTo>
                  <a:lnTo>
                    <a:pt x="25476" y="409066"/>
                  </a:lnTo>
                  <a:lnTo>
                    <a:pt x="30607" y="413042"/>
                  </a:lnTo>
                  <a:lnTo>
                    <a:pt x="30607" y="417588"/>
                  </a:lnTo>
                  <a:lnTo>
                    <a:pt x="25476" y="421563"/>
                  </a:lnTo>
                  <a:lnTo>
                    <a:pt x="23723" y="422567"/>
                  </a:lnTo>
                  <a:lnTo>
                    <a:pt x="22809" y="423163"/>
                  </a:lnTo>
                  <a:lnTo>
                    <a:pt x="22263" y="424027"/>
                  </a:lnTo>
                  <a:lnTo>
                    <a:pt x="284619" y="573760"/>
                  </a:lnTo>
                  <a:lnTo>
                    <a:pt x="285902" y="571207"/>
                  </a:lnTo>
                  <a:lnTo>
                    <a:pt x="288074" y="570039"/>
                  </a:lnTo>
                  <a:lnTo>
                    <a:pt x="291236" y="568642"/>
                  </a:lnTo>
                  <a:lnTo>
                    <a:pt x="296913" y="566927"/>
                  </a:lnTo>
                  <a:lnTo>
                    <a:pt x="332851" y="566927"/>
                  </a:lnTo>
                  <a:lnTo>
                    <a:pt x="331508" y="563727"/>
                  </a:lnTo>
                  <a:lnTo>
                    <a:pt x="329095" y="561213"/>
                  </a:lnTo>
                  <a:lnTo>
                    <a:pt x="325247" y="559460"/>
                  </a:lnTo>
                  <a:lnTo>
                    <a:pt x="310629" y="551535"/>
                  </a:lnTo>
                  <a:lnTo>
                    <a:pt x="284556" y="551535"/>
                  </a:lnTo>
                  <a:lnTo>
                    <a:pt x="22212" y="401802"/>
                  </a:lnTo>
                  <a:lnTo>
                    <a:pt x="22745" y="400938"/>
                  </a:lnTo>
                  <a:lnTo>
                    <a:pt x="23660" y="400342"/>
                  </a:lnTo>
                  <a:lnTo>
                    <a:pt x="25412" y="399338"/>
                  </a:lnTo>
                  <a:lnTo>
                    <a:pt x="30543" y="395363"/>
                  </a:lnTo>
                  <a:lnTo>
                    <a:pt x="30543" y="390817"/>
                  </a:lnTo>
                  <a:lnTo>
                    <a:pt x="25412" y="386841"/>
                  </a:lnTo>
                  <a:lnTo>
                    <a:pt x="21424" y="384479"/>
                  </a:lnTo>
                  <a:close/>
                </a:path>
                <a:path w="1334770" h="589279">
                  <a:moveTo>
                    <a:pt x="1318298" y="0"/>
                  </a:moveTo>
                  <a:lnTo>
                    <a:pt x="332905" y="567054"/>
                  </a:lnTo>
                  <a:lnTo>
                    <a:pt x="371589" y="567054"/>
                  </a:lnTo>
                  <a:lnTo>
                    <a:pt x="1334630" y="12865"/>
                  </a:lnTo>
                  <a:lnTo>
                    <a:pt x="1333639" y="9156"/>
                  </a:lnTo>
                  <a:lnTo>
                    <a:pt x="1331493" y="6375"/>
                  </a:lnTo>
                  <a:lnTo>
                    <a:pt x="1326400" y="4203"/>
                  </a:lnTo>
                  <a:lnTo>
                    <a:pt x="1318298" y="0"/>
                  </a:lnTo>
                  <a:close/>
                </a:path>
                <a:path w="1334770" h="589279">
                  <a:moveTo>
                    <a:pt x="296862" y="544702"/>
                  </a:moveTo>
                  <a:lnTo>
                    <a:pt x="291172" y="546417"/>
                  </a:lnTo>
                  <a:lnTo>
                    <a:pt x="288010" y="547814"/>
                  </a:lnTo>
                  <a:lnTo>
                    <a:pt x="285838" y="548982"/>
                  </a:lnTo>
                  <a:lnTo>
                    <a:pt x="284556" y="551535"/>
                  </a:lnTo>
                  <a:lnTo>
                    <a:pt x="310629" y="551535"/>
                  </a:lnTo>
                  <a:lnTo>
                    <a:pt x="305358" y="548678"/>
                  </a:lnTo>
                  <a:lnTo>
                    <a:pt x="300824" y="546417"/>
                  </a:lnTo>
                  <a:lnTo>
                    <a:pt x="296862" y="544702"/>
                  </a:lnTo>
                  <a:close/>
                </a:path>
                <a:path w="1334770" h="589279">
                  <a:moveTo>
                    <a:pt x="868" y="396374"/>
                  </a:moveTo>
                  <a:lnTo>
                    <a:pt x="508" y="396582"/>
                  </a:lnTo>
                  <a:lnTo>
                    <a:pt x="0" y="397205"/>
                  </a:lnTo>
                  <a:lnTo>
                    <a:pt x="868" y="396374"/>
                  </a:lnTo>
                  <a:close/>
                </a:path>
                <a:path w="1334770" h="589279">
                  <a:moveTo>
                    <a:pt x="1473" y="395795"/>
                  </a:moveTo>
                  <a:lnTo>
                    <a:pt x="868" y="396374"/>
                  </a:lnTo>
                  <a:lnTo>
                    <a:pt x="1800" y="395835"/>
                  </a:lnTo>
                  <a:lnTo>
                    <a:pt x="1473" y="3957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9765" y="3454920"/>
              <a:ext cx="1297305" cy="750570"/>
            </a:xfrm>
            <a:custGeom>
              <a:avLst/>
              <a:gdLst/>
              <a:ahLst/>
              <a:cxnLst/>
              <a:rect l="l" t="t" r="r" b="b"/>
              <a:pathLst>
                <a:path w="1297304" h="750570">
                  <a:moveTo>
                    <a:pt x="980744" y="0"/>
                  </a:moveTo>
                  <a:lnTo>
                    <a:pt x="0" y="567651"/>
                  </a:lnTo>
                  <a:lnTo>
                    <a:pt x="3987" y="570014"/>
                  </a:lnTo>
                  <a:lnTo>
                    <a:pt x="9118" y="573989"/>
                  </a:lnTo>
                  <a:lnTo>
                    <a:pt x="9118" y="578535"/>
                  </a:lnTo>
                  <a:lnTo>
                    <a:pt x="3987" y="582510"/>
                  </a:lnTo>
                  <a:lnTo>
                    <a:pt x="1320" y="584111"/>
                  </a:lnTo>
                  <a:lnTo>
                    <a:pt x="787" y="584974"/>
                  </a:lnTo>
                  <a:lnTo>
                    <a:pt x="263131" y="734707"/>
                  </a:lnTo>
                  <a:lnTo>
                    <a:pt x="264413" y="732154"/>
                  </a:lnTo>
                  <a:lnTo>
                    <a:pt x="269748" y="729589"/>
                  </a:lnTo>
                  <a:lnTo>
                    <a:pt x="275437" y="727875"/>
                  </a:lnTo>
                  <a:lnTo>
                    <a:pt x="283933" y="731850"/>
                  </a:lnTo>
                  <a:lnTo>
                    <a:pt x="303822" y="742632"/>
                  </a:lnTo>
                  <a:lnTo>
                    <a:pt x="307670" y="744385"/>
                  </a:lnTo>
                  <a:lnTo>
                    <a:pt x="310083" y="746899"/>
                  </a:lnTo>
                  <a:lnTo>
                    <a:pt x="311480" y="750227"/>
                  </a:lnTo>
                  <a:lnTo>
                    <a:pt x="1296873" y="183172"/>
                  </a:lnTo>
                  <a:lnTo>
                    <a:pt x="1289646" y="179438"/>
                  </a:lnTo>
                  <a:lnTo>
                    <a:pt x="1283398" y="177152"/>
                  </a:lnTo>
                  <a:lnTo>
                    <a:pt x="1285100" y="170916"/>
                  </a:lnTo>
                  <a:lnTo>
                    <a:pt x="1291361" y="166928"/>
                  </a:lnTo>
                  <a:lnTo>
                    <a:pt x="1029563" y="14185"/>
                  </a:lnTo>
                  <a:lnTo>
                    <a:pt x="1023822" y="16580"/>
                  </a:lnTo>
                  <a:lnTo>
                    <a:pt x="1017651" y="18019"/>
                  </a:lnTo>
                  <a:lnTo>
                    <a:pt x="1011050" y="17541"/>
                  </a:lnTo>
                  <a:lnTo>
                    <a:pt x="1004023" y="14185"/>
                  </a:lnTo>
                  <a:lnTo>
                    <a:pt x="98074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51309" y="3650957"/>
              <a:ext cx="1002665" cy="612775"/>
            </a:xfrm>
            <a:custGeom>
              <a:avLst/>
              <a:gdLst/>
              <a:ahLst/>
              <a:cxnLst/>
              <a:rect l="l" t="t" r="r" b="b"/>
              <a:pathLst>
                <a:path w="1002665" h="612775">
                  <a:moveTo>
                    <a:pt x="1001661" y="0"/>
                  </a:moveTo>
                  <a:lnTo>
                    <a:pt x="0" y="576414"/>
                  </a:lnTo>
                  <a:lnTo>
                    <a:pt x="876" y="578472"/>
                  </a:lnTo>
                  <a:lnTo>
                    <a:pt x="1435" y="580771"/>
                  </a:lnTo>
                  <a:lnTo>
                    <a:pt x="1435" y="612559"/>
                  </a:lnTo>
                  <a:lnTo>
                    <a:pt x="1002525" y="33921"/>
                  </a:lnTo>
                  <a:lnTo>
                    <a:pt x="1002525" y="4381"/>
                  </a:lnTo>
                  <a:lnTo>
                    <a:pt x="1002220" y="2082"/>
                  </a:lnTo>
                  <a:lnTo>
                    <a:pt x="1001661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16575" y="4034687"/>
              <a:ext cx="336550" cy="287020"/>
            </a:xfrm>
            <a:custGeom>
              <a:avLst/>
              <a:gdLst/>
              <a:ahLst/>
              <a:cxnLst/>
              <a:rect l="l" t="t" r="r" b="b"/>
              <a:pathLst>
                <a:path w="336550" h="287020">
                  <a:moveTo>
                    <a:pt x="32372" y="16446"/>
                  </a:moveTo>
                  <a:lnTo>
                    <a:pt x="27241" y="12471"/>
                  </a:lnTo>
                  <a:lnTo>
                    <a:pt x="7556" y="711"/>
                  </a:lnTo>
                  <a:lnTo>
                    <a:pt x="5156" y="0"/>
                  </a:lnTo>
                  <a:lnTo>
                    <a:pt x="1765" y="609"/>
                  </a:lnTo>
                  <a:lnTo>
                    <a:pt x="571" y="1765"/>
                  </a:lnTo>
                  <a:lnTo>
                    <a:pt x="0" y="4051"/>
                  </a:lnTo>
                  <a:lnTo>
                    <a:pt x="0" y="280492"/>
                  </a:lnTo>
                  <a:lnTo>
                    <a:pt x="12484" y="286740"/>
                  </a:lnTo>
                  <a:lnTo>
                    <a:pt x="12484" y="19850"/>
                  </a:lnTo>
                  <a:lnTo>
                    <a:pt x="13627" y="18719"/>
                  </a:lnTo>
                  <a:lnTo>
                    <a:pt x="17602" y="20993"/>
                  </a:lnTo>
                  <a:lnTo>
                    <a:pt x="27241" y="24968"/>
                  </a:lnTo>
                  <a:lnTo>
                    <a:pt x="32372" y="20993"/>
                  </a:lnTo>
                  <a:lnTo>
                    <a:pt x="32372" y="16446"/>
                  </a:lnTo>
                  <a:close/>
                </a:path>
                <a:path w="336550" h="287020">
                  <a:moveTo>
                    <a:pt x="336169" y="192481"/>
                  </a:moveTo>
                  <a:lnTo>
                    <a:pt x="333311" y="187934"/>
                  </a:lnTo>
                  <a:lnTo>
                    <a:pt x="327075" y="185089"/>
                  </a:lnTo>
                  <a:lnTo>
                    <a:pt x="307187" y="174307"/>
                  </a:lnTo>
                  <a:lnTo>
                    <a:pt x="302653" y="172046"/>
                  </a:lnTo>
                  <a:lnTo>
                    <a:pt x="298678" y="170332"/>
                  </a:lnTo>
                  <a:lnTo>
                    <a:pt x="293001" y="172046"/>
                  </a:lnTo>
                  <a:lnTo>
                    <a:pt x="287896" y="174307"/>
                  </a:lnTo>
                  <a:lnTo>
                    <a:pt x="285051" y="175437"/>
                  </a:lnTo>
                  <a:lnTo>
                    <a:pt x="285051" y="213499"/>
                  </a:lnTo>
                  <a:lnTo>
                    <a:pt x="299821" y="204978"/>
                  </a:lnTo>
                  <a:lnTo>
                    <a:pt x="299821" y="182829"/>
                  </a:lnTo>
                  <a:lnTo>
                    <a:pt x="304939" y="185089"/>
                  </a:lnTo>
                  <a:lnTo>
                    <a:pt x="316280" y="192481"/>
                  </a:lnTo>
                  <a:lnTo>
                    <a:pt x="319697" y="193611"/>
                  </a:lnTo>
                  <a:lnTo>
                    <a:pt x="322516" y="197586"/>
                  </a:lnTo>
                  <a:lnTo>
                    <a:pt x="322516" y="222008"/>
                  </a:lnTo>
                  <a:lnTo>
                    <a:pt x="336169" y="228828"/>
                  </a:lnTo>
                  <a:lnTo>
                    <a:pt x="336169" y="192481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29059" y="4053408"/>
              <a:ext cx="201930" cy="268605"/>
            </a:xfrm>
            <a:custGeom>
              <a:avLst/>
              <a:gdLst/>
              <a:ahLst/>
              <a:cxnLst/>
              <a:rect l="l" t="t" r="r" b="b"/>
              <a:pathLst>
                <a:path w="201929" h="268604">
                  <a:moveTo>
                    <a:pt x="1143" y="0"/>
                  </a:moveTo>
                  <a:lnTo>
                    <a:pt x="0" y="1130"/>
                  </a:lnTo>
                  <a:lnTo>
                    <a:pt x="0" y="268020"/>
                  </a:lnTo>
                  <a:lnTo>
                    <a:pt x="201841" y="153504"/>
                  </a:lnTo>
                  <a:lnTo>
                    <a:pt x="183040" y="142532"/>
                  </a:lnTo>
                  <a:lnTo>
                    <a:pt x="112445" y="142532"/>
                  </a:lnTo>
                  <a:lnTo>
                    <a:pt x="103478" y="141142"/>
                  </a:lnTo>
                  <a:lnTo>
                    <a:pt x="97389" y="133580"/>
                  </a:lnTo>
                  <a:lnTo>
                    <a:pt x="94711" y="121124"/>
                  </a:lnTo>
                  <a:lnTo>
                    <a:pt x="95973" y="105054"/>
                  </a:lnTo>
                  <a:lnTo>
                    <a:pt x="96532" y="101142"/>
                  </a:lnTo>
                  <a:lnTo>
                    <a:pt x="98742" y="93345"/>
                  </a:lnTo>
                  <a:lnTo>
                    <a:pt x="10795" y="42024"/>
                  </a:lnTo>
                  <a:lnTo>
                    <a:pt x="10795" y="8521"/>
                  </a:lnTo>
                  <a:lnTo>
                    <a:pt x="14757" y="6248"/>
                  </a:lnTo>
                  <a:lnTo>
                    <a:pt x="5118" y="2273"/>
                  </a:lnTo>
                  <a:lnTo>
                    <a:pt x="1143" y="0"/>
                  </a:lnTo>
                  <a:close/>
                </a:path>
                <a:path w="201929" h="268604">
                  <a:moveTo>
                    <a:pt x="137604" y="116014"/>
                  </a:moveTo>
                  <a:lnTo>
                    <a:pt x="112445" y="142532"/>
                  </a:lnTo>
                  <a:lnTo>
                    <a:pt x="183040" y="142532"/>
                  </a:lnTo>
                  <a:lnTo>
                    <a:pt x="137604" y="116014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28043" y="4164126"/>
              <a:ext cx="38735" cy="33020"/>
            </a:xfrm>
            <a:custGeom>
              <a:avLst/>
              <a:gdLst/>
              <a:ahLst/>
              <a:cxnLst/>
              <a:rect l="l" t="t" r="r" b="b"/>
              <a:pathLst>
                <a:path w="38735" h="33020">
                  <a:moveTo>
                    <a:pt x="29362" y="0"/>
                  </a:moveTo>
                  <a:lnTo>
                    <a:pt x="23858" y="9429"/>
                  </a:lnTo>
                  <a:lnTo>
                    <a:pt x="17718" y="17044"/>
                  </a:lnTo>
                  <a:lnTo>
                    <a:pt x="11151" y="22529"/>
                  </a:lnTo>
                  <a:lnTo>
                    <a:pt x="4368" y="25565"/>
                  </a:lnTo>
                  <a:lnTo>
                    <a:pt x="0" y="25565"/>
                  </a:lnTo>
                  <a:lnTo>
                    <a:pt x="3098" y="30479"/>
                  </a:lnTo>
                  <a:lnTo>
                    <a:pt x="7670" y="33019"/>
                  </a:lnTo>
                  <a:lnTo>
                    <a:pt x="13462" y="31813"/>
                  </a:lnTo>
                  <a:lnTo>
                    <a:pt x="20315" y="29010"/>
                  </a:lnTo>
                  <a:lnTo>
                    <a:pt x="27009" y="23437"/>
                  </a:lnTo>
                  <a:lnTo>
                    <a:pt x="33175" y="15522"/>
                  </a:lnTo>
                  <a:lnTo>
                    <a:pt x="38620" y="5295"/>
                  </a:lnTo>
                  <a:lnTo>
                    <a:pt x="29362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7972805" y="3023299"/>
            <a:ext cx="1657350" cy="1645285"/>
            <a:chOff x="2918205" y="3023298"/>
            <a:chExt cx="1657350" cy="1645285"/>
          </a:xfrm>
        </p:grpSpPr>
        <p:sp>
          <p:nvSpPr>
            <p:cNvPr id="15" name="object 15"/>
            <p:cNvSpPr/>
            <p:nvPr/>
          </p:nvSpPr>
          <p:spPr>
            <a:xfrm>
              <a:off x="2918205" y="3158566"/>
              <a:ext cx="196215" cy="1510030"/>
            </a:xfrm>
            <a:custGeom>
              <a:avLst/>
              <a:gdLst/>
              <a:ahLst/>
              <a:cxnLst/>
              <a:rect l="l" t="t" r="r" b="b"/>
              <a:pathLst>
                <a:path w="196214" h="1510029">
                  <a:moveTo>
                    <a:pt x="78867" y="0"/>
                  </a:moveTo>
                  <a:lnTo>
                    <a:pt x="0" y="55905"/>
                  </a:lnTo>
                  <a:lnTo>
                    <a:pt x="0" y="1509509"/>
                  </a:lnTo>
                  <a:lnTo>
                    <a:pt x="81368" y="1458087"/>
                  </a:lnTo>
                  <a:lnTo>
                    <a:pt x="146761" y="1505026"/>
                  </a:lnTo>
                  <a:lnTo>
                    <a:pt x="195668" y="1472082"/>
                  </a:lnTo>
                  <a:lnTo>
                    <a:pt x="195668" y="13982"/>
                  </a:lnTo>
                  <a:lnTo>
                    <a:pt x="141757" y="48920"/>
                  </a:lnTo>
                  <a:lnTo>
                    <a:pt x="78867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26194" y="3185528"/>
              <a:ext cx="180340" cy="1432560"/>
            </a:xfrm>
            <a:custGeom>
              <a:avLst/>
              <a:gdLst/>
              <a:ahLst/>
              <a:cxnLst/>
              <a:rect l="l" t="t" r="r" b="b"/>
              <a:pathLst>
                <a:path w="180339" h="1432560">
                  <a:moveTo>
                    <a:pt x="90843" y="990"/>
                  </a:moveTo>
                  <a:lnTo>
                    <a:pt x="89357" y="0"/>
                  </a:lnTo>
                  <a:lnTo>
                    <a:pt x="85356" y="990"/>
                  </a:lnTo>
                  <a:lnTo>
                    <a:pt x="83870" y="990"/>
                  </a:lnTo>
                  <a:lnTo>
                    <a:pt x="83870" y="7988"/>
                  </a:lnTo>
                  <a:lnTo>
                    <a:pt x="85356" y="11480"/>
                  </a:lnTo>
                  <a:lnTo>
                    <a:pt x="90843" y="12979"/>
                  </a:lnTo>
                  <a:lnTo>
                    <a:pt x="94335" y="11480"/>
                  </a:lnTo>
                  <a:lnTo>
                    <a:pt x="95834" y="9486"/>
                  </a:lnTo>
                  <a:lnTo>
                    <a:pt x="95834" y="4495"/>
                  </a:lnTo>
                  <a:lnTo>
                    <a:pt x="90843" y="990"/>
                  </a:lnTo>
                  <a:close/>
                </a:path>
                <a:path w="180339" h="1432560">
                  <a:moveTo>
                    <a:pt x="3492" y="111315"/>
                  </a:moveTo>
                  <a:lnTo>
                    <a:pt x="3492" y="114808"/>
                  </a:lnTo>
                  <a:lnTo>
                    <a:pt x="0" y="116306"/>
                  </a:lnTo>
                  <a:lnTo>
                    <a:pt x="1498" y="119799"/>
                  </a:lnTo>
                  <a:lnTo>
                    <a:pt x="4991" y="119799"/>
                  </a:lnTo>
                  <a:lnTo>
                    <a:pt x="3492" y="116306"/>
                  </a:lnTo>
                  <a:lnTo>
                    <a:pt x="8483" y="112814"/>
                  </a:lnTo>
                  <a:lnTo>
                    <a:pt x="8483" y="109321"/>
                  </a:lnTo>
                </a:path>
                <a:path w="180339" h="1432560">
                  <a:moveTo>
                    <a:pt x="36436" y="98831"/>
                  </a:moveTo>
                  <a:lnTo>
                    <a:pt x="34937" y="97840"/>
                  </a:lnTo>
                  <a:lnTo>
                    <a:pt x="31445" y="98831"/>
                  </a:lnTo>
                  <a:lnTo>
                    <a:pt x="29438" y="98831"/>
                  </a:lnTo>
                  <a:lnTo>
                    <a:pt x="25958" y="100825"/>
                  </a:lnTo>
                  <a:lnTo>
                    <a:pt x="25958" y="105816"/>
                  </a:lnTo>
                  <a:lnTo>
                    <a:pt x="25958" y="109321"/>
                  </a:lnTo>
                  <a:lnTo>
                    <a:pt x="25958" y="111315"/>
                  </a:lnTo>
                  <a:lnTo>
                    <a:pt x="27952" y="111315"/>
                  </a:lnTo>
                  <a:lnTo>
                    <a:pt x="29438" y="111315"/>
                  </a:lnTo>
                  <a:lnTo>
                    <a:pt x="29438" y="114808"/>
                  </a:lnTo>
                  <a:lnTo>
                    <a:pt x="32943" y="118300"/>
                  </a:lnTo>
                  <a:lnTo>
                    <a:pt x="38430" y="119799"/>
                  </a:lnTo>
                  <a:lnTo>
                    <a:pt x="41922" y="118300"/>
                  </a:lnTo>
                  <a:lnTo>
                    <a:pt x="45427" y="114808"/>
                  </a:lnTo>
                  <a:lnTo>
                    <a:pt x="46913" y="107823"/>
                  </a:lnTo>
                  <a:lnTo>
                    <a:pt x="45427" y="102323"/>
                  </a:lnTo>
                  <a:lnTo>
                    <a:pt x="43421" y="100825"/>
                  </a:lnTo>
                  <a:lnTo>
                    <a:pt x="39928" y="100825"/>
                  </a:lnTo>
                  <a:lnTo>
                    <a:pt x="36436" y="98831"/>
                  </a:lnTo>
                  <a:close/>
                </a:path>
                <a:path w="180339" h="1432560">
                  <a:moveTo>
                    <a:pt x="80365" y="112814"/>
                  </a:moveTo>
                  <a:lnTo>
                    <a:pt x="73835" y="112541"/>
                  </a:lnTo>
                  <a:lnTo>
                    <a:pt x="70070" y="115870"/>
                  </a:lnTo>
                  <a:lnTo>
                    <a:pt x="69208" y="121163"/>
                  </a:lnTo>
                  <a:lnTo>
                    <a:pt x="71386" y="126784"/>
                  </a:lnTo>
                  <a:lnTo>
                    <a:pt x="74879" y="126784"/>
                  </a:lnTo>
                  <a:lnTo>
                    <a:pt x="78371" y="123291"/>
                  </a:lnTo>
                  <a:lnTo>
                    <a:pt x="74879" y="116306"/>
                  </a:lnTo>
                  <a:lnTo>
                    <a:pt x="80365" y="112814"/>
                  </a:lnTo>
                  <a:close/>
                </a:path>
                <a:path w="180339" h="1432560">
                  <a:moveTo>
                    <a:pt x="122288" y="123291"/>
                  </a:moveTo>
                  <a:lnTo>
                    <a:pt x="116801" y="121793"/>
                  </a:lnTo>
                  <a:lnTo>
                    <a:pt x="113309" y="125285"/>
                  </a:lnTo>
                  <a:lnTo>
                    <a:pt x="111810" y="128790"/>
                  </a:lnTo>
                  <a:lnTo>
                    <a:pt x="111810" y="130276"/>
                  </a:lnTo>
                  <a:lnTo>
                    <a:pt x="109816" y="135775"/>
                  </a:lnTo>
                  <a:lnTo>
                    <a:pt x="111810" y="137274"/>
                  </a:lnTo>
                  <a:lnTo>
                    <a:pt x="113309" y="139268"/>
                  </a:lnTo>
                  <a:lnTo>
                    <a:pt x="118808" y="139268"/>
                  </a:lnTo>
                  <a:lnTo>
                    <a:pt x="120294" y="137274"/>
                  </a:lnTo>
                  <a:lnTo>
                    <a:pt x="122288" y="135775"/>
                  </a:lnTo>
                  <a:lnTo>
                    <a:pt x="120294" y="132283"/>
                  </a:lnTo>
                  <a:lnTo>
                    <a:pt x="120294" y="128790"/>
                  </a:lnTo>
                </a:path>
                <a:path w="180339" h="1432560">
                  <a:moveTo>
                    <a:pt x="180200" y="181203"/>
                  </a:moveTo>
                  <a:lnTo>
                    <a:pt x="176707" y="181203"/>
                  </a:lnTo>
                  <a:lnTo>
                    <a:pt x="171208" y="179197"/>
                  </a:lnTo>
                  <a:lnTo>
                    <a:pt x="169710" y="181203"/>
                  </a:lnTo>
                  <a:lnTo>
                    <a:pt x="167716" y="182689"/>
                  </a:lnTo>
                  <a:lnTo>
                    <a:pt x="167716" y="188188"/>
                  </a:lnTo>
                  <a:lnTo>
                    <a:pt x="169710" y="189674"/>
                  </a:lnTo>
                  <a:lnTo>
                    <a:pt x="173215" y="193179"/>
                  </a:lnTo>
                  <a:lnTo>
                    <a:pt x="176707" y="195186"/>
                  </a:lnTo>
                  <a:lnTo>
                    <a:pt x="180200" y="193179"/>
                  </a:lnTo>
                  <a:lnTo>
                    <a:pt x="180200" y="186194"/>
                  </a:lnTo>
                </a:path>
                <a:path w="180339" h="1432560">
                  <a:moveTo>
                    <a:pt x="36436" y="251079"/>
                  </a:moveTo>
                  <a:lnTo>
                    <a:pt x="33908" y="242785"/>
                  </a:lnTo>
                  <a:lnTo>
                    <a:pt x="27824" y="240477"/>
                  </a:lnTo>
                  <a:lnTo>
                    <a:pt x="20432" y="242099"/>
                  </a:lnTo>
                  <a:lnTo>
                    <a:pt x="13982" y="245592"/>
                  </a:lnTo>
                  <a:lnTo>
                    <a:pt x="11976" y="245592"/>
                  </a:lnTo>
                  <a:lnTo>
                    <a:pt x="11976" y="256082"/>
                  </a:lnTo>
                  <a:lnTo>
                    <a:pt x="13982" y="256082"/>
                  </a:lnTo>
                  <a:lnTo>
                    <a:pt x="20955" y="259575"/>
                  </a:lnTo>
                  <a:lnTo>
                    <a:pt x="29438" y="259575"/>
                  </a:lnTo>
                  <a:lnTo>
                    <a:pt x="36436" y="256082"/>
                  </a:lnTo>
                  <a:lnTo>
                    <a:pt x="38430" y="254571"/>
                  </a:lnTo>
                  <a:lnTo>
                    <a:pt x="36436" y="252577"/>
                  </a:lnTo>
                  <a:lnTo>
                    <a:pt x="36436" y="251079"/>
                  </a:lnTo>
                  <a:close/>
                </a:path>
                <a:path w="180339" h="1432560">
                  <a:moveTo>
                    <a:pt x="150253" y="251079"/>
                  </a:moveTo>
                  <a:lnTo>
                    <a:pt x="145262" y="249085"/>
                  </a:lnTo>
                  <a:lnTo>
                    <a:pt x="141770" y="251079"/>
                  </a:lnTo>
                  <a:lnTo>
                    <a:pt x="138277" y="254571"/>
                  </a:lnTo>
                  <a:lnTo>
                    <a:pt x="135809" y="260428"/>
                  </a:lnTo>
                  <a:lnTo>
                    <a:pt x="136526" y="266239"/>
                  </a:lnTo>
                  <a:lnTo>
                    <a:pt x="140236" y="270084"/>
                  </a:lnTo>
                  <a:lnTo>
                    <a:pt x="146748" y="270040"/>
                  </a:lnTo>
                  <a:lnTo>
                    <a:pt x="146748" y="263080"/>
                  </a:lnTo>
                  <a:lnTo>
                    <a:pt x="148755" y="258064"/>
                  </a:lnTo>
                  <a:lnTo>
                    <a:pt x="150253" y="251079"/>
                  </a:lnTo>
                  <a:close/>
                </a:path>
                <a:path w="180339" h="1432560">
                  <a:moveTo>
                    <a:pt x="52412" y="307009"/>
                  </a:moveTo>
                  <a:lnTo>
                    <a:pt x="48920" y="307009"/>
                  </a:lnTo>
                  <a:lnTo>
                    <a:pt x="43421" y="310489"/>
                  </a:lnTo>
                  <a:lnTo>
                    <a:pt x="41922" y="317474"/>
                  </a:lnTo>
                  <a:lnTo>
                    <a:pt x="46913" y="320967"/>
                  </a:lnTo>
                  <a:lnTo>
                    <a:pt x="50418" y="320967"/>
                  </a:lnTo>
                  <a:lnTo>
                    <a:pt x="55905" y="324472"/>
                  </a:lnTo>
                  <a:lnTo>
                    <a:pt x="57404" y="322453"/>
                  </a:lnTo>
                  <a:lnTo>
                    <a:pt x="59397" y="318973"/>
                  </a:lnTo>
                  <a:lnTo>
                    <a:pt x="57404" y="313969"/>
                  </a:lnTo>
                  <a:lnTo>
                    <a:pt x="57404" y="308495"/>
                  </a:lnTo>
                  <a:lnTo>
                    <a:pt x="55905" y="308495"/>
                  </a:lnTo>
                  <a:lnTo>
                    <a:pt x="53911" y="307009"/>
                  </a:lnTo>
                  <a:lnTo>
                    <a:pt x="52412" y="307009"/>
                  </a:lnTo>
                  <a:close/>
                </a:path>
                <a:path w="180339" h="1432560">
                  <a:moveTo>
                    <a:pt x="139763" y="304990"/>
                  </a:moveTo>
                  <a:lnTo>
                    <a:pt x="136779" y="302488"/>
                  </a:lnTo>
                  <a:lnTo>
                    <a:pt x="131279" y="304990"/>
                  </a:lnTo>
                  <a:lnTo>
                    <a:pt x="127292" y="308495"/>
                  </a:lnTo>
                  <a:lnTo>
                    <a:pt x="125793" y="311988"/>
                  </a:lnTo>
                  <a:lnTo>
                    <a:pt x="125793" y="317474"/>
                  </a:lnTo>
                  <a:lnTo>
                    <a:pt x="127292" y="318973"/>
                  </a:lnTo>
                  <a:lnTo>
                    <a:pt x="131279" y="320967"/>
                  </a:lnTo>
                  <a:lnTo>
                    <a:pt x="138277" y="320967"/>
                  </a:lnTo>
                  <a:lnTo>
                    <a:pt x="139763" y="315493"/>
                  </a:lnTo>
                  <a:lnTo>
                    <a:pt x="139763" y="311988"/>
                  </a:lnTo>
                  <a:lnTo>
                    <a:pt x="141770" y="307009"/>
                  </a:lnTo>
                  <a:lnTo>
                    <a:pt x="139763" y="304990"/>
                  </a:lnTo>
                  <a:close/>
                </a:path>
                <a:path w="180339" h="1432560">
                  <a:moveTo>
                    <a:pt x="45427" y="374891"/>
                  </a:moveTo>
                  <a:lnTo>
                    <a:pt x="39928" y="374891"/>
                  </a:lnTo>
                  <a:lnTo>
                    <a:pt x="38430" y="378383"/>
                  </a:lnTo>
                  <a:lnTo>
                    <a:pt x="38430" y="385356"/>
                  </a:lnTo>
                  <a:lnTo>
                    <a:pt x="39928" y="388848"/>
                  </a:lnTo>
                  <a:lnTo>
                    <a:pt x="41922" y="390842"/>
                  </a:lnTo>
                  <a:lnTo>
                    <a:pt x="48920" y="390842"/>
                  </a:lnTo>
                  <a:lnTo>
                    <a:pt x="50418" y="388848"/>
                  </a:lnTo>
                  <a:lnTo>
                    <a:pt x="52412" y="385356"/>
                  </a:lnTo>
                  <a:lnTo>
                    <a:pt x="52412" y="380377"/>
                  </a:lnTo>
                  <a:lnTo>
                    <a:pt x="50418" y="376885"/>
                  </a:lnTo>
                  <a:lnTo>
                    <a:pt x="50418" y="374891"/>
                  </a:lnTo>
                  <a:lnTo>
                    <a:pt x="46913" y="374891"/>
                  </a:lnTo>
                  <a:lnTo>
                    <a:pt x="45427" y="374891"/>
                  </a:lnTo>
                  <a:close/>
                </a:path>
                <a:path w="180339" h="1432560">
                  <a:moveTo>
                    <a:pt x="167716" y="385356"/>
                  </a:moveTo>
                  <a:lnTo>
                    <a:pt x="162725" y="385356"/>
                  </a:lnTo>
                  <a:lnTo>
                    <a:pt x="162725" y="388848"/>
                  </a:lnTo>
                  <a:lnTo>
                    <a:pt x="162725" y="394347"/>
                  </a:lnTo>
                  <a:lnTo>
                    <a:pt x="160731" y="397840"/>
                  </a:lnTo>
                  <a:lnTo>
                    <a:pt x="164223" y="397840"/>
                  </a:lnTo>
                  <a:lnTo>
                    <a:pt x="167716" y="399326"/>
                  </a:lnTo>
                  <a:lnTo>
                    <a:pt x="169710" y="397840"/>
                  </a:lnTo>
                  <a:lnTo>
                    <a:pt x="169710" y="390842"/>
                  </a:lnTo>
                </a:path>
                <a:path w="180339" h="1432560">
                  <a:moveTo>
                    <a:pt x="95834" y="436270"/>
                  </a:moveTo>
                  <a:lnTo>
                    <a:pt x="94843" y="434276"/>
                  </a:lnTo>
                  <a:lnTo>
                    <a:pt x="90843" y="436270"/>
                  </a:lnTo>
                  <a:lnTo>
                    <a:pt x="87350" y="439762"/>
                  </a:lnTo>
                  <a:lnTo>
                    <a:pt x="85356" y="441274"/>
                  </a:lnTo>
                  <a:lnTo>
                    <a:pt x="85356" y="446747"/>
                  </a:lnTo>
                  <a:lnTo>
                    <a:pt x="87350" y="448259"/>
                  </a:lnTo>
                  <a:lnTo>
                    <a:pt x="93028" y="448836"/>
                  </a:lnTo>
                  <a:lnTo>
                    <a:pt x="96835" y="446189"/>
                  </a:lnTo>
                  <a:lnTo>
                    <a:pt x="98021" y="441579"/>
                  </a:lnTo>
                  <a:lnTo>
                    <a:pt x="95834" y="436270"/>
                  </a:lnTo>
                  <a:close/>
                </a:path>
                <a:path w="180339" h="1432560">
                  <a:moveTo>
                    <a:pt x="73380" y="506158"/>
                  </a:moveTo>
                  <a:lnTo>
                    <a:pt x="69875" y="506158"/>
                  </a:lnTo>
                  <a:lnTo>
                    <a:pt x="66395" y="504151"/>
                  </a:lnTo>
                  <a:lnTo>
                    <a:pt x="62890" y="507644"/>
                  </a:lnTo>
                  <a:lnTo>
                    <a:pt x="62890" y="511149"/>
                  </a:lnTo>
                  <a:lnTo>
                    <a:pt x="59397" y="513143"/>
                  </a:lnTo>
                  <a:lnTo>
                    <a:pt x="57404" y="518147"/>
                  </a:lnTo>
                  <a:lnTo>
                    <a:pt x="59397" y="520141"/>
                  </a:lnTo>
                  <a:lnTo>
                    <a:pt x="64909" y="522480"/>
                  </a:lnTo>
                  <a:lnTo>
                    <a:pt x="70886" y="522762"/>
                  </a:lnTo>
                  <a:lnTo>
                    <a:pt x="77237" y="522107"/>
                  </a:lnTo>
                  <a:lnTo>
                    <a:pt x="83870" y="521639"/>
                  </a:lnTo>
                  <a:lnTo>
                    <a:pt x="83870" y="516648"/>
                  </a:lnTo>
                  <a:lnTo>
                    <a:pt x="85356" y="511149"/>
                  </a:lnTo>
                  <a:lnTo>
                    <a:pt x="83870" y="506158"/>
                  </a:lnTo>
                  <a:lnTo>
                    <a:pt x="81864" y="504151"/>
                  </a:lnTo>
                  <a:lnTo>
                    <a:pt x="76873" y="506158"/>
                  </a:lnTo>
                  <a:lnTo>
                    <a:pt x="73380" y="506158"/>
                  </a:lnTo>
                  <a:close/>
                </a:path>
                <a:path w="180339" h="1432560">
                  <a:moveTo>
                    <a:pt x="55905" y="562076"/>
                  </a:moveTo>
                  <a:lnTo>
                    <a:pt x="50418" y="562076"/>
                  </a:lnTo>
                  <a:lnTo>
                    <a:pt x="46913" y="563562"/>
                  </a:lnTo>
                  <a:lnTo>
                    <a:pt x="45427" y="567055"/>
                  </a:lnTo>
                  <a:lnTo>
                    <a:pt x="41922" y="574052"/>
                  </a:lnTo>
                  <a:lnTo>
                    <a:pt x="48920" y="577545"/>
                  </a:lnTo>
                  <a:lnTo>
                    <a:pt x="55905" y="577545"/>
                  </a:lnTo>
                  <a:lnTo>
                    <a:pt x="55905" y="572554"/>
                  </a:lnTo>
                  <a:lnTo>
                    <a:pt x="59397" y="565569"/>
                  </a:lnTo>
                  <a:lnTo>
                    <a:pt x="57404" y="560070"/>
                  </a:lnTo>
                  <a:lnTo>
                    <a:pt x="55905" y="562076"/>
                  </a:lnTo>
                  <a:close/>
                </a:path>
                <a:path w="180339" h="1432560">
                  <a:moveTo>
                    <a:pt x="10477" y="690854"/>
                  </a:moveTo>
                  <a:lnTo>
                    <a:pt x="2997" y="690854"/>
                  </a:lnTo>
                  <a:lnTo>
                    <a:pt x="1498" y="697852"/>
                  </a:lnTo>
                  <a:lnTo>
                    <a:pt x="3492" y="701332"/>
                  </a:lnTo>
                  <a:lnTo>
                    <a:pt x="4991" y="703338"/>
                  </a:lnTo>
                  <a:lnTo>
                    <a:pt x="11976" y="703338"/>
                  </a:lnTo>
                  <a:lnTo>
                    <a:pt x="13982" y="701332"/>
                  </a:lnTo>
                  <a:lnTo>
                    <a:pt x="15468" y="699846"/>
                  </a:lnTo>
                  <a:lnTo>
                    <a:pt x="13982" y="696366"/>
                  </a:lnTo>
                  <a:lnTo>
                    <a:pt x="13982" y="692848"/>
                  </a:lnTo>
                  <a:lnTo>
                    <a:pt x="11976" y="690854"/>
                  </a:lnTo>
                  <a:lnTo>
                    <a:pt x="10477" y="690854"/>
                  </a:lnTo>
                  <a:close/>
                </a:path>
                <a:path w="180339" h="1432560">
                  <a:moveTo>
                    <a:pt x="90843" y="635444"/>
                  </a:moveTo>
                  <a:lnTo>
                    <a:pt x="83870" y="635444"/>
                  </a:lnTo>
                  <a:lnTo>
                    <a:pt x="85356" y="643928"/>
                  </a:lnTo>
                  <a:lnTo>
                    <a:pt x="85356" y="649427"/>
                  </a:lnTo>
                  <a:lnTo>
                    <a:pt x="88849" y="649427"/>
                  </a:lnTo>
                  <a:lnTo>
                    <a:pt x="94335" y="650925"/>
                  </a:lnTo>
                  <a:lnTo>
                    <a:pt x="95834" y="649427"/>
                  </a:lnTo>
                  <a:lnTo>
                    <a:pt x="97840" y="645934"/>
                  </a:lnTo>
                  <a:lnTo>
                    <a:pt x="97840" y="640435"/>
                  </a:lnTo>
                  <a:lnTo>
                    <a:pt x="95834" y="636955"/>
                  </a:lnTo>
                  <a:lnTo>
                    <a:pt x="95834" y="635444"/>
                  </a:lnTo>
                  <a:lnTo>
                    <a:pt x="92341" y="635444"/>
                  </a:lnTo>
                  <a:lnTo>
                    <a:pt x="90843" y="635444"/>
                  </a:lnTo>
                  <a:close/>
                </a:path>
                <a:path w="180339" h="1432560">
                  <a:moveTo>
                    <a:pt x="157238" y="631952"/>
                  </a:moveTo>
                  <a:lnTo>
                    <a:pt x="150253" y="631952"/>
                  </a:lnTo>
                  <a:lnTo>
                    <a:pt x="141770" y="636955"/>
                  </a:lnTo>
                  <a:lnTo>
                    <a:pt x="145262" y="643928"/>
                  </a:lnTo>
                  <a:lnTo>
                    <a:pt x="146748" y="645934"/>
                  </a:lnTo>
                  <a:lnTo>
                    <a:pt x="152234" y="647420"/>
                  </a:lnTo>
                  <a:lnTo>
                    <a:pt x="155740" y="645934"/>
                  </a:lnTo>
                  <a:lnTo>
                    <a:pt x="159232" y="642442"/>
                  </a:lnTo>
                  <a:lnTo>
                    <a:pt x="157238" y="636955"/>
                  </a:lnTo>
                  <a:lnTo>
                    <a:pt x="157238" y="631952"/>
                  </a:lnTo>
                  <a:close/>
                </a:path>
                <a:path w="180339" h="1432560">
                  <a:moveTo>
                    <a:pt x="97840" y="704837"/>
                  </a:moveTo>
                  <a:lnTo>
                    <a:pt x="94335" y="703338"/>
                  </a:lnTo>
                  <a:lnTo>
                    <a:pt x="95834" y="708317"/>
                  </a:lnTo>
                  <a:lnTo>
                    <a:pt x="92341" y="708317"/>
                  </a:lnTo>
                  <a:lnTo>
                    <a:pt x="92341" y="711822"/>
                  </a:lnTo>
                  <a:lnTo>
                    <a:pt x="87350" y="713828"/>
                  </a:lnTo>
                  <a:lnTo>
                    <a:pt x="88849" y="718807"/>
                  </a:lnTo>
                  <a:lnTo>
                    <a:pt x="88849" y="722312"/>
                  </a:lnTo>
                  <a:lnTo>
                    <a:pt x="92341" y="722312"/>
                  </a:lnTo>
                  <a:lnTo>
                    <a:pt x="99326" y="724293"/>
                  </a:lnTo>
                  <a:lnTo>
                    <a:pt x="99326" y="722312"/>
                  </a:lnTo>
                  <a:lnTo>
                    <a:pt x="102831" y="717308"/>
                  </a:lnTo>
                  <a:lnTo>
                    <a:pt x="101333" y="710311"/>
                  </a:lnTo>
                  <a:lnTo>
                    <a:pt x="102831" y="704837"/>
                  </a:lnTo>
                </a:path>
                <a:path w="180339" h="1432560">
                  <a:moveTo>
                    <a:pt x="113309" y="759244"/>
                  </a:moveTo>
                  <a:lnTo>
                    <a:pt x="109816" y="759244"/>
                  </a:lnTo>
                  <a:lnTo>
                    <a:pt x="106324" y="759244"/>
                  </a:lnTo>
                  <a:lnTo>
                    <a:pt x="104825" y="760730"/>
                  </a:lnTo>
                  <a:lnTo>
                    <a:pt x="102831" y="767727"/>
                  </a:lnTo>
                  <a:lnTo>
                    <a:pt x="108318" y="776719"/>
                  </a:lnTo>
                  <a:lnTo>
                    <a:pt x="106324" y="783704"/>
                  </a:lnTo>
                  <a:lnTo>
                    <a:pt x="111810" y="783704"/>
                  </a:lnTo>
                  <a:lnTo>
                    <a:pt x="116801" y="785202"/>
                  </a:lnTo>
                  <a:lnTo>
                    <a:pt x="118808" y="781710"/>
                  </a:lnTo>
                  <a:lnTo>
                    <a:pt x="122288" y="776719"/>
                  </a:lnTo>
                  <a:lnTo>
                    <a:pt x="116801" y="769721"/>
                  </a:lnTo>
                  <a:lnTo>
                    <a:pt x="118808" y="764235"/>
                  </a:lnTo>
                </a:path>
                <a:path w="180339" h="1432560">
                  <a:moveTo>
                    <a:pt x="15468" y="886536"/>
                  </a:moveTo>
                  <a:lnTo>
                    <a:pt x="17475" y="892022"/>
                  </a:lnTo>
                  <a:lnTo>
                    <a:pt x="10477" y="897013"/>
                  </a:lnTo>
                  <a:lnTo>
                    <a:pt x="11976" y="902500"/>
                  </a:lnTo>
                  <a:lnTo>
                    <a:pt x="13982" y="902500"/>
                  </a:lnTo>
                  <a:lnTo>
                    <a:pt x="18973" y="903998"/>
                  </a:lnTo>
                  <a:lnTo>
                    <a:pt x="20955" y="902500"/>
                  </a:lnTo>
                  <a:lnTo>
                    <a:pt x="22466" y="900506"/>
                  </a:lnTo>
                  <a:lnTo>
                    <a:pt x="20955" y="897013"/>
                  </a:lnTo>
                  <a:lnTo>
                    <a:pt x="20955" y="893508"/>
                  </a:lnTo>
                </a:path>
                <a:path w="180339" h="1432560">
                  <a:moveTo>
                    <a:pt x="73380" y="885024"/>
                  </a:moveTo>
                  <a:lnTo>
                    <a:pt x="68899" y="883606"/>
                  </a:lnTo>
                  <a:lnTo>
                    <a:pt x="64514" y="886347"/>
                  </a:lnTo>
                  <a:lnTo>
                    <a:pt x="61441" y="891423"/>
                  </a:lnTo>
                  <a:lnTo>
                    <a:pt x="60896" y="897013"/>
                  </a:lnTo>
                  <a:lnTo>
                    <a:pt x="64389" y="900506"/>
                  </a:lnTo>
                  <a:lnTo>
                    <a:pt x="69875" y="900506"/>
                  </a:lnTo>
                  <a:lnTo>
                    <a:pt x="74879" y="900506"/>
                  </a:lnTo>
                  <a:lnTo>
                    <a:pt x="74879" y="895515"/>
                  </a:lnTo>
                  <a:lnTo>
                    <a:pt x="76873" y="888530"/>
                  </a:lnTo>
                  <a:lnTo>
                    <a:pt x="73380" y="885024"/>
                  </a:lnTo>
                  <a:close/>
                </a:path>
                <a:path w="180339" h="1432560">
                  <a:moveTo>
                    <a:pt x="125793" y="900506"/>
                  </a:moveTo>
                  <a:lnTo>
                    <a:pt x="118808" y="900506"/>
                  </a:lnTo>
                  <a:lnTo>
                    <a:pt x="115316" y="907503"/>
                  </a:lnTo>
                  <a:lnTo>
                    <a:pt x="111810" y="914501"/>
                  </a:lnTo>
                  <a:lnTo>
                    <a:pt x="111810" y="921473"/>
                  </a:lnTo>
                  <a:lnTo>
                    <a:pt x="115316" y="921473"/>
                  </a:lnTo>
                  <a:lnTo>
                    <a:pt x="120294" y="923480"/>
                  </a:lnTo>
                  <a:lnTo>
                    <a:pt x="123799" y="921473"/>
                  </a:lnTo>
                  <a:lnTo>
                    <a:pt x="127292" y="916495"/>
                  </a:lnTo>
                  <a:lnTo>
                    <a:pt x="125793" y="907503"/>
                  </a:lnTo>
                  <a:lnTo>
                    <a:pt x="125793" y="900506"/>
                  </a:lnTo>
                  <a:close/>
                </a:path>
                <a:path w="180339" h="1432560">
                  <a:moveTo>
                    <a:pt x="139763" y="902500"/>
                  </a:moveTo>
                  <a:lnTo>
                    <a:pt x="134772" y="902500"/>
                  </a:lnTo>
                  <a:lnTo>
                    <a:pt x="134772" y="910996"/>
                  </a:lnTo>
                  <a:lnTo>
                    <a:pt x="136283" y="914501"/>
                  </a:lnTo>
                  <a:lnTo>
                    <a:pt x="138277" y="916495"/>
                  </a:lnTo>
                  <a:lnTo>
                    <a:pt x="145262" y="916495"/>
                  </a:lnTo>
                  <a:lnTo>
                    <a:pt x="146748" y="912977"/>
                  </a:lnTo>
                  <a:lnTo>
                    <a:pt x="148755" y="909497"/>
                  </a:lnTo>
                  <a:lnTo>
                    <a:pt x="148755" y="905992"/>
                  </a:lnTo>
                  <a:lnTo>
                    <a:pt x="145262" y="902500"/>
                  </a:lnTo>
                  <a:lnTo>
                    <a:pt x="139763" y="902500"/>
                  </a:lnTo>
                  <a:close/>
                </a:path>
                <a:path w="180339" h="1432560">
                  <a:moveTo>
                    <a:pt x="174713" y="956411"/>
                  </a:moveTo>
                  <a:lnTo>
                    <a:pt x="167220" y="953909"/>
                  </a:lnTo>
                  <a:lnTo>
                    <a:pt x="162725" y="961910"/>
                  </a:lnTo>
                  <a:lnTo>
                    <a:pt x="166217" y="966914"/>
                  </a:lnTo>
                  <a:lnTo>
                    <a:pt x="167716" y="966914"/>
                  </a:lnTo>
                  <a:lnTo>
                    <a:pt x="174713" y="968895"/>
                  </a:lnTo>
                  <a:lnTo>
                    <a:pt x="178206" y="965390"/>
                  </a:lnTo>
                  <a:lnTo>
                    <a:pt x="178206" y="963409"/>
                  </a:lnTo>
                  <a:lnTo>
                    <a:pt x="180200" y="958430"/>
                  </a:lnTo>
                  <a:lnTo>
                    <a:pt x="174713" y="956411"/>
                  </a:lnTo>
                  <a:close/>
                </a:path>
                <a:path w="180339" h="1432560">
                  <a:moveTo>
                    <a:pt x="31445" y="1017803"/>
                  </a:moveTo>
                  <a:lnTo>
                    <a:pt x="28943" y="1012825"/>
                  </a:lnTo>
                  <a:lnTo>
                    <a:pt x="24460" y="1017803"/>
                  </a:lnTo>
                  <a:lnTo>
                    <a:pt x="18973" y="1015822"/>
                  </a:lnTo>
                  <a:lnTo>
                    <a:pt x="18973" y="1019314"/>
                  </a:lnTo>
                  <a:lnTo>
                    <a:pt x="17475" y="1024801"/>
                  </a:lnTo>
                  <a:lnTo>
                    <a:pt x="18973" y="1026299"/>
                  </a:lnTo>
                  <a:lnTo>
                    <a:pt x="24460" y="1029792"/>
                  </a:lnTo>
                  <a:lnTo>
                    <a:pt x="34937" y="1024801"/>
                  </a:lnTo>
                  <a:lnTo>
                    <a:pt x="31445" y="1017803"/>
                  </a:lnTo>
                  <a:close/>
                </a:path>
                <a:path w="180339" h="1432560">
                  <a:moveTo>
                    <a:pt x="46913" y="1028293"/>
                  </a:moveTo>
                  <a:lnTo>
                    <a:pt x="40887" y="1026990"/>
                  </a:lnTo>
                  <a:lnTo>
                    <a:pt x="37995" y="1030976"/>
                  </a:lnTo>
                  <a:lnTo>
                    <a:pt x="37441" y="1037491"/>
                  </a:lnTo>
                  <a:lnTo>
                    <a:pt x="38430" y="1043774"/>
                  </a:lnTo>
                  <a:lnTo>
                    <a:pt x="45427" y="1043774"/>
                  </a:lnTo>
                  <a:lnTo>
                    <a:pt x="46913" y="1038783"/>
                  </a:lnTo>
                  <a:lnTo>
                    <a:pt x="55905" y="1033284"/>
                  </a:lnTo>
                  <a:lnTo>
                    <a:pt x="46913" y="1028293"/>
                  </a:lnTo>
                  <a:close/>
                </a:path>
                <a:path w="180339" h="1432560">
                  <a:moveTo>
                    <a:pt x="169710" y="1031798"/>
                  </a:moveTo>
                  <a:lnTo>
                    <a:pt x="162725" y="1035291"/>
                  </a:lnTo>
                  <a:lnTo>
                    <a:pt x="157238" y="1043774"/>
                  </a:lnTo>
                  <a:lnTo>
                    <a:pt x="157238" y="1050747"/>
                  </a:lnTo>
                  <a:lnTo>
                    <a:pt x="164223" y="1050747"/>
                  </a:lnTo>
                  <a:lnTo>
                    <a:pt x="166217" y="1047267"/>
                  </a:lnTo>
                  <a:lnTo>
                    <a:pt x="167716" y="1043774"/>
                  </a:lnTo>
                  <a:lnTo>
                    <a:pt x="169710" y="1040282"/>
                  </a:lnTo>
                  <a:lnTo>
                    <a:pt x="169710" y="1031798"/>
                  </a:lnTo>
                  <a:close/>
                </a:path>
                <a:path w="180339" h="1432560">
                  <a:moveTo>
                    <a:pt x="132778" y="1082205"/>
                  </a:moveTo>
                  <a:lnTo>
                    <a:pt x="129286" y="1082205"/>
                  </a:lnTo>
                  <a:lnTo>
                    <a:pt x="125793" y="1080706"/>
                  </a:lnTo>
                  <a:lnTo>
                    <a:pt x="123799" y="1082205"/>
                  </a:lnTo>
                  <a:lnTo>
                    <a:pt x="122288" y="1085697"/>
                  </a:lnTo>
                  <a:lnTo>
                    <a:pt x="122288" y="1091196"/>
                  </a:lnTo>
                  <a:lnTo>
                    <a:pt x="123799" y="1094676"/>
                  </a:lnTo>
                  <a:lnTo>
                    <a:pt x="127292" y="1096187"/>
                  </a:lnTo>
                  <a:lnTo>
                    <a:pt x="132778" y="1096187"/>
                  </a:lnTo>
                  <a:lnTo>
                    <a:pt x="136283" y="1094676"/>
                  </a:lnTo>
                  <a:lnTo>
                    <a:pt x="139763" y="1092695"/>
                  </a:lnTo>
                  <a:lnTo>
                    <a:pt x="143256" y="1087691"/>
                  </a:lnTo>
                  <a:lnTo>
                    <a:pt x="141770" y="1084211"/>
                  </a:lnTo>
                  <a:lnTo>
                    <a:pt x="138277" y="1084211"/>
                  </a:lnTo>
                </a:path>
                <a:path w="180339" h="1432560">
                  <a:moveTo>
                    <a:pt x="146748" y="1103185"/>
                  </a:moveTo>
                  <a:lnTo>
                    <a:pt x="142601" y="1102984"/>
                  </a:lnTo>
                  <a:lnTo>
                    <a:pt x="139392" y="1106803"/>
                  </a:lnTo>
                  <a:lnTo>
                    <a:pt x="136368" y="1112306"/>
                  </a:lnTo>
                  <a:lnTo>
                    <a:pt x="132778" y="1117155"/>
                  </a:lnTo>
                  <a:lnTo>
                    <a:pt x="136283" y="1122629"/>
                  </a:lnTo>
                  <a:lnTo>
                    <a:pt x="143256" y="1119149"/>
                  </a:lnTo>
                  <a:lnTo>
                    <a:pt x="148755" y="1120648"/>
                  </a:lnTo>
                  <a:lnTo>
                    <a:pt x="146748" y="1115656"/>
                  </a:lnTo>
                  <a:lnTo>
                    <a:pt x="152234" y="1106665"/>
                  </a:lnTo>
                  <a:lnTo>
                    <a:pt x="146748" y="1103185"/>
                  </a:lnTo>
                  <a:close/>
                </a:path>
                <a:path w="180339" h="1432560">
                  <a:moveTo>
                    <a:pt x="67881" y="1152093"/>
                  </a:moveTo>
                  <a:lnTo>
                    <a:pt x="66890" y="1150086"/>
                  </a:lnTo>
                  <a:lnTo>
                    <a:pt x="59397" y="1150581"/>
                  </a:lnTo>
                  <a:lnTo>
                    <a:pt x="57404" y="1152093"/>
                  </a:lnTo>
                  <a:lnTo>
                    <a:pt x="56585" y="1157661"/>
                  </a:lnTo>
                  <a:lnTo>
                    <a:pt x="58713" y="1162575"/>
                  </a:lnTo>
                  <a:lnTo>
                    <a:pt x="62806" y="1164868"/>
                  </a:lnTo>
                  <a:lnTo>
                    <a:pt x="67881" y="1162570"/>
                  </a:lnTo>
                  <a:lnTo>
                    <a:pt x="69875" y="1162570"/>
                  </a:lnTo>
                  <a:lnTo>
                    <a:pt x="69875" y="1155573"/>
                  </a:lnTo>
                  <a:lnTo>
                    <a:pt x="67881" y="1152093"/>
                  </a:lnTo>
                  <a:close/>
                </a:path>
                <a:path w="180339" h="1432560">
                  <a:moveTo>
                    <a:pt x="94335" y="1209992"/>
                  </a:moveTo>
                  <a:lnTo>
                    <a:pt x="85852" y="1206004"/>
                  </a:lnTo>
                  <a:lnTo>
                    <a:pt x="81864" y="1216990"/>
                  </a:lnTo>
                  <a:lnTo>
                    <a:pt x="81864" y="1223975"/>
                  </a:lnTo>
                  <a:lnTo>
                    <a:pt x="97840" y="1223975"/>
                  </a:lnTo>
                  <a:lnTo>
                    <a:pt x="95834" y="1218476"/>
                  </a:lnTo>
                  <a:lnTo>
                    <a:pt x="101333" y="1213497"/>
                  </a:lnTo>
                  <a:lnTo>
                    <a:pt x="94335" y="1209992"/>
                  </a:lnTo>
                  <a:close/>
                </a:path>
                <a:path w="180339" h="1432560">
                  <a:moveTo>
                    <a:pt x="169710" y="1297355"/>
                  </a:moveTo>
                  <a:lnTo>
                    <a:pt x="165227" y="1301851"/>
                  </a:lnTo>
                  <a:lnTo>
                    <a:pt x="160731" y="1306334"/>
                  </a:lnTo>
                  <a:lnTo>
                    <a:pt x="157238" y="1311325"/>
                  </a:lnTo>
                  <a:lnTo>
                    <a:pt x="157238" y="1314818"/>
                  </a:lnTo>
                  <a:lnTo>
                    <a:pt x="160731" y="1320317"/>
                  </a:lnTo>
                  <a:lnTo>
                    <a:pt x="166217" y="1318310"/>
                  </a:lnTo>
                  <a:lnTo>
                    <a:pt x="171208" y="1318310"/>
                  </a:lnTo>
                  <a:lnTo>
                    <a:pt x="172224" y="1312207"/>
                  </a:lnTo>
                  <a:lnTo>
                    <a:pt x="174083" y="1306526"/>
                  </a:lnTo>
                  <a:lnTo>
                    <a:pt x="175007" y="1301124"/>
                  </a:lnTo>
                  <a:lnTo>
                    <a:pt x="173215" y="1295857"/>
                  </a:lnTo>
                  <a:lnTo>
                    <a:pt x="171208" y="1293863"/>
                  </a:lnTo>
                  <a:lnTo>
                    <a:pt x="171208" y="1295857"/>
                  </a:lnTo>
                  <a:lnTo>
                    <a:pt x="169710" y="1297355"/>
                  </a:lnTo>
                  <a:close/>
                </a:path>
                <a:path w="180339" h="1432560">
                  <a:moveTo>
                    <a:pt x="92341" y="1283373"/>
                  </a:moveTo>
                  <a:lnTo>
                    <a:pt x="86315" y="1283418"/>
                  </a:lnTo>
                  <a:lnTo>
                    <a:pt x="83424" y="1287435"/>
                  </a:lnTo>
                  <a:lnTo>
                    <a:pt x="82874" y="1293411"/>
                  </a:lnTo>
                  <a:lnTo>
                    <a:pt x="83870" y="1299337"/>
                  </a:lnTo>
                  <a:lnTo>
                    <a:pt x="90843" y="1299337"/>
                  </a:lnTo>
                  <a:lnTo>
                    <a:pt x="92341" y="1295857"/>
                  </a:lnTo>
                  <a:lnTo>
                    <a:pt x="90843" y="1292364"/>
                  </a:lnTo>
                  <a:lnTo>
                    <a:pt x="90843" y="1288872"/>
                  </a:lnTo>
                </a:path>
                <a:path w="180339" h="1432560">
                  <a:moveTo>
                    <a:pt x="52412" y="1335786"/>
                  </a:moveTo>
                  <a:lnTo>
                    <a:pt x="45427" y="1335786"/>
                  </a:lnTo>
                  <a:lnTo>
                    <a:pt x="41922" y="1335786"/>
                  </a:lnTo>
                  <a:lnTo>
                    <a:pt x="39928" y="1341272"/>
                  </a:lnTo>
                  <a:lnTo>
                    <a:pt x="38430" y="1342771"/>
                  </a:lnTo>
                  <a:lnTo>
                    <a:pt x="36436" y="1346276"/>
                  </a:lnTo>
                  <a:lnTo>
                    <a:pt x="39928" y="1349768"/>
                  </a:lnTo>
                  <a:lnTo>
                    <a:pt x="41922" y="1351749"/>
                  </a:lnTo>
                  <a:lnTo>
                    <a:pt x="48501" y="1352847"/>
                  </a:lnTo>
                  <a:lnTo>
                    <a:pt x="52598" y="1349582"/>
                  </a:lnTo>
                  <a:lnTo>
                    <a:pt x="54354" y="1343411"/>
                  </a:lnTo>
                  <a:lnTo>
                    <a:pt x="53911" y="1335786"/>
                  </a:lnTo>
                  <a:lnTo>
                    <a:pt x="52412" y="1335786"/>
                  </a:lnTo>
                  <a:close/>
                </a:path>
                <a:path w="180339" h="1432560">
                  <a:moveTo>
                    <a:pt x="120294" y="1419644"/>
                  </a:moveTo>
                  <a:lnTo>
                    <a:pt x="116801" y="1419644"/>
                  </a:lnTo>
                  <a:lnTo>
                    <a:pt x="109816" y="1416164"/>
                  </a:lnTo>
                  <a:lnTo>
                    <a:pt x="109816" y="1418158"/>
                  </a:lnTo>
                  <a:lnTo>
                    <a:pt x="106324" y="1421650"/>
                  </a:lnTo>
                  <a:lnTo>
                    <a:pt x="101333" y="1426641"/>
                  </a:lnTo>
                  <a:lnTo>
                    <a:pt x="106324" y="1430134"/>
                  </a:lnTo>
                  <a:lnTo>
                    <a:pt x="109816" y="1432128"/>
                  </a:lnTo>
                  <a:lnTo>
                    <a:pt x="115316" y="1432128"/>
                  </a:lnTo>
                  <a:lnTo>
                    <a:pt x="118808" y="1430134"/>
                  </a:lnTo>
                  <a:lnTo>
                    <a:pt x="120294" y="1428648"/>
                  </a:lnTo>
                  <a:lnTo>
                    <a:pt x="116801" y="1423136"/>
                  </a:lnTo>
                  <a:lnTo>
                    <a:pt x="120294" y="1419644"/>
                  </a:lnTo>
                  <a:close/>
                </a:path>
                <a:path w="180339" h="1432560">
                  <a:moveTo>
                    <a:pt x="155740" y="1407680"/>
                  </a:moveTo>
                  <a:lnTo>
                    <a:pt x="152234" y="1407680"/>
                  </a:lnTo>
                  <a:lnTo>
                    <a:pt x="146748" y="1411160"/>
                  </a:lnTo>
                  <a:lnTo>
                    <a:pt x="141770" y="1416164"/>
                  </a:lnTo>
                  <a:lnTo>
                    <a:pt x="145262" y="1421650"/>
                  </a:lnTo>
                  <a:lnTo>
                    <a:pt x="146748" y="1423136"/>
                  </a:lnTo>
                  <a:lnTo>
                    <a:pt x="153746" y="1425143"/>
                  </a:lnTo>
                  <a:lnTo>
                    <a:pt x="155740" y="1423136"/>
                  </a:lnTo>
                  <a:lnTo>
                    <a:pt x="157238" y="1418158"/>
                  </a:lnTo>
                  <a:lnTo>
                    <a:pt x="160731" y="1412671"/>
                  </a:lnTo>
                  <a:lnTo>
                    <a:pt x="155740" y="140768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13874" y="3722636"/>
              <a:ext cx="14604" cy="617220"/>
            </a:xfrm>
            <a:custGeom>
              <a:avLst/>
              <a:gdLst/>
              <a:ahLst/>
              <a:cxnLst/>
              <a:rect l="l" t="t" r="r" b="b"/>
              <a:pathLst>
                <a:path w="14605" h="617220">
                  <a:moveTo>
                    <a:pt x="13982" y="0"/>
                  </a:moveTo>
                  <a:lnTo>
                    <a:pt x="0" y="0"/>
                  </a:lnTo>
                  <a:lnTo>
                    <a:pt x="0" y="616978"/>
                  </a:lnTo>
                  <a:lnTo>
                    <a:pt x="13982" y="616978"/>
                  </a:lnTo>
                  <a:lnTo>
                    <a:pt x="13982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27857" y="3722636"/>
              <a:ext cx="1447800" cy="0"/>
            </a:xfrm>
            <a:custGeom>
              <a:avLst/>
              <a:gdLst/>
              <a:ahLst/>
              <a:cxnLst/>
              <a:rect l="l" t="t" r="r" b="b"/>
              <a:pathLst>
                <a:path w="1447800">
                  <a:moveTo>
                    <a:pt x="0" y="0"/>
                  </a:moveTo>
                  <a:lnTo>
                    <a:pt x="1447609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27857" y="3722636"/>
              <a:ext cx="1447800" cy="16510"/>
            </a:xfrm>
            <a:custGeom>
              <a:avLst/>
              <a:gdLst/>
              <a:ahLst/>
              <a:cxnLst/>
              <a:rect l="l" t="t" r="r" b="b"/>
              <a:pathLst>
                <a:path w="1447800" h="16510">
                  <a:moveTo>
                    <a:pt x="1447609" y="0"/>
                  </a:moveTo>
                  <a:lnTo>
                    <a:pt x="0" y="0"/>
                  </a:lnTo>
                  <a:lnTo>
                    <a:pt x="0" y="16484"/>
                  </a:lnTo>
                  <a:lnTo>
                    <a:pt x="1447609" y="16484"/>
                  </a:lnTo>
                  <a:lnTo>
                    <a:pt x="144760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98418" y="3675709"/>
              <a:ext cx="69850" cy="27940"/>
            </a:xfrm>
            <a:custGeom>
              <a:avLst/>
              <a:gdLst/>
              <a:ahLst/>
              <a:cxnLst/>
              <a:rect l="l" t="t" r="r" b="b"/>
              <a:pathLst>
                <a:path w="69850" h="27939">
                  <a:moveTo>
                    <a:pt x="69380" y="1498"/>
                  </a:moveTo>
                  <a:lnTo>
                    <a:pt x="68376" y="0"/>
                  </a:lnTo>
                  <a:lnTo>
                    <a:pt x="58394" y="0"/>
                  </a:lnTo>
                  <a:lnTo>
                    <a:pt x="54902" y="0"/>
                  </a:lnTo>
                  <a:lnTo>
                    <a:pt x="1485" y="0"/>
                  </a:lnTo>
                  <a:lnTo>
                    <a:pt x="0" y="1498"/>
                  </a:lnTo>
                  <a:lnTo>
                    <a:pt x="0" y="27470"/>
                  </a:lnTo>
                  <a:lnTo>
                    <a:pt x="17970" y="27470"/>
                  </a:lnTo>
                  <a:lnTo>
                    <a:pt x="51409" y="27470"/>
                  </a:lnTo>
                  <a:lnTo>
                    <a:pt x="69380" y="27470"/>
                  </a:lnTo>
                  <a:lnTo>
                    <a:pt x="69380" y="1498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98418" y="3675710"/>
              <a:ext cx="69850" cy="28575"/>
            </a:xfrm>
            <a:custGeom>
              <a:avLst/>
              <a:gdLst/>
              <a:ahLst/>
              <a:cxnLst/>
              <a:rect l="l" t="t" r="r" b="b"/>
              <a:pathLst>
                <a:path w="69850" h="28575">
                  <a:moveTo>
                    <a:pt x="69380" y="27470"/>
                  </a:moveTo>
                  <a:lnTo>
                    <a:pt x="69380" y="5499"/>
                  </a:lnTo>
                  <a:lnTo>
                    <a:pt x="69380" y="1498"/>
                  </a:lnTo>
                  <a:lnTo>
                    <a:pt x="68376" y="0"/>
                  </a:lnTo>
                  <a:lnTo>
                    <a:pt x="62890" y="0"/>
                  </a:lnTo>
                  <a:lnTo>
                    <a:pt x="6985" y="0"/>
                  </a:lnTo>
                  <a:lnTo>
                    <a:pt x="1485" y="0"/>
                  </a:lnTo>
                  <a:lnTo>
                    <a:pt x="0" y="1498"/>
                  </a:lnTo>
                  <a:lnTo>
                    <a:pt x="0" y="5499"/>
                  </a:lnTo>
                  <a:lnTo>
                    <a:pt x="0" y="27470"/>
                  </a:lnTo>
                  <a:lnTo>
                    <a:pt x="69380" y="27470"/>
                  </a:lnTo>
                  <a:close/>
                </a:path>
                <a:path w="69850" h="28575">
                  <a:moveTo>
                    <a:pt x="24447" y="0"/>
                  </a:moveTo>
                  <a:lnTo>
                    <a:pt x="21462" y="0"/>
                  </a:lnTo>
                  <a:lnTo>
                    <a:pt x="19456" y="495"/>
                  </a:lnTo>
                  <a:lnTo>
                    <a:pt x="17970" y="3009"/>
                  </a:lnTo>
                  <a:lnTo>
                    <a:pt x="16471" y="495"/>
                  </a:lnTo>
                  <a:lnTo>
                    <a:pt x="14465" y="0"/>
                  </a:lnTo>
                  <a:lnTo>
                    <a:pt x="11468" y="0"/>
                  </a:lnTo>
                </a:path>
                <a:path w="69850" h="28575">
                  <a:moveTo>
                    <a:pt x="17970" y="3009"/>
                  </a:moveTo>
                  <a:lnTo>
                    <a:pt x="17970" y="27965"/>
                  </a:lnTo>
                </a:path>
                <a:path w="69850" h="28575">
                  <a:moveTo>
                    <a:pt x="44919" y="0"/>
                  </a:moveTo>
                  <a:lnTo>
                    <a:pt x="48412" y="0"/>
                  </a:lnTo>
                  <a:lnTo>
                    <a:pt x="50406" y="495"/>
                  </a:lnTo>
                  <a:lnTo>
                    <a:pt x="51409" y="3009"/>
                  </a:lnTo>
                  <a:lnTo>
                    <a:pt x="52908" y="495"/>
                  </a:lnTo>
                  <a:lnTo>
                    <a:pt x="54902" y="0"/>
                  </a:lnTo>
                  <a:lnTo>
                    <a:pt x="58394" y="0"/>
                  </a:lnTo>
                </a:path>
                <a:path w="69850" h="28575">
                  <a:moveTo>
                    <a:pt x="51409" y="3009"/>
                  </a:moveTo>
                  <a:lnTo>
                    <a:pt x="51409" y="2796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79952" y="3739121"/>
              <a:ext cx="106819" cy="7716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353981" y="3674224"/>
              <a:ext cx="262255" cy="48895"/>
            </a:xfrm>
            <a:custGeom>
              <a:avLst/>
              <a:gdLst/>
              <a:ahLst/>
              <a:cxnLst/>
              <a:rect l="l" t="t" r="r" b="b"/>
              <a:pathLst>
                <a:path w="262254" h="48895">
                  <a:moveTo>
                    <a:pt x="262064" y="0"/>
                  </a:moveTo>
                  <a:lnTo>
                    <a:pt x="161734" y="0"/>
                  </a:lnTo>
                  <a:lnTo>
                    <a:pt x="152827" y="1496"/>
                  </a:lnTo>
                  <a:lnTo>
                    <a:pt x="145888" y="5611"/>
                  </a:lnTo>
                  <a:lnTo>
                    <a:pt x="141381" y="11781"/>
                  </a:lnTo>
                  <a:lnTo>
                    <a:pt x="139776" y="19443"/>
                  </a:lnTo>
                  <a:lnTo>
                    <a:pt x="139776" y="27444"/>
                  </a:lnTo>
                  <a:lnTo>
                    <a:pt x="138277" y="28955"/>
                  </a:lnTo>
                  <a:lnTo>
                    <a:pt x="0" y="28955"/>
                  </a:lnTo>
                  <a:lnTo>
                    <a:pt x="0" y="48412"/>
                  </a:lnTo>
                  <a:lnTo>
                    <a:pt x="143763" y="48412"/>
                  </a:lnTo>
                  <a:lnTo>
                    <a:pt x="149263" y="46418"/>
                  </a:lnTo>
                  <a:lnTo>
                    <a:pt x="152755" y="42430"/>
                  </a:lnTo>
                  <a:lnTo>
                    <a:pt x="156743" y="38442"/>
                  </a:lnTo>
                  <a:lnTo>
                    <a:pt x="158737" y="33439"/>
                  </a:lnTo>
                  <a:lnTo>
                    <a:pt x="158737" y="21462"/>
                  </a:lnTo>
                  <a:lnTo>
                    <a:pt x="160235" y="19443"/>
                  </a:lnTo>
                  <a:lnTo>
                    <a:pt x="162242" y="19443"/>
                  </a:lnTo>
                  <a:lnTo>
                    <a:pt x="262064" y="19443"/>
                  </a:lnTo>
                  <a:lnTo>
                    <a:pt x="26206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10394" y="3188017"/>
              <a:ext cx="273050" cy="551180"/>
            </a:xfrm>
            <a:custGeom>
              <a:avLst/>
              <a:gdLst/>
              <a:ahLst/>
              <a:cxnLst/>
              <a:rect l="l" t="t" r="r" b="b"/>
              <a:pathLst>
                <a:path w="273050" h="551179">
                  <a:moveTo>
                    <a:pt x="0" y="550595"/>
                  </a:moveTo>
                  <a:lnTo>
                    <a:pt x="0" y="515658"/>
                  </a:lnTo>
                </a:path>
                <a:path w="273050" h="551179">
                  <a:moveTo>
                    <a:pt x="44424" y="550595"/>
                  </a:moveTo>
                  <a:lnTo>
                    <a:pt x="44424" y="515658"/>
                  </a:lnTo>
                </a:path>
                <a:path w="273050" h="551179">
                  <a:moveTo>
                    <a:pt x="228117" y="389864"/>
                  </a:moveTo>
                  <a:lnTo>
                    <a:pt x="273050" y="389864"/>
                  </a:lnTo>
                </a:path>
                <a:path w="273050" h="551179">
                  <a:moveTo>
                    <a:pt x="228117" y="0"/>
                  </a:moveTo>
                  <a:lnTo>
                    <a:pt x="27305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09744" y="3675709"/>
              <a:ext cx="69850" cy="27940"/>
            </a:xfrm>
            <a:custGeom>
              <a:avLst/>
              <a:gdLst/>
              <a:ahLst/>
              <a:cxnLst/>
              <a:rect l="l" t="t" r="r" b="b"/>
              <a:pathLst>
                <a:path w="69850" h="27939">
                  <a:moveTo>
                    <a:pt x="69380" y="1498"/>
                  </a:moveTo>
                  <a:lnTo>
                    <a:pt x="67881" y="0"/>
                  </a:lnTo>
                  <a:lnTo>
                    <a:pt x="58394" y="0"/>
                  </a:lnTo>
                  <a:lnTo>
                    <a:pt x="54902" y="0"/>
                  </a:lnTo>
                  <a:lnTo>
                    <a:pt x="1498" y="0"/>
                  </a:lnTo>
                  <a:lnTo>
                    <a:pt x="0" y="1498"/>
                  </a:lnTo>
                  <a:lnTo>
                    <a:pt x="0" y="27470"/>
                  </a:lnTo>
                  <a:lnTo>
                    <a:pt x="17970" y="27470"/>
                  </a:lnTo>
                  <a:lnTo>
                    <a:pt x="51904" y="27470"/>
                  </a:lnTo>
                  <a:lnTo>
                    <a:pt x="69380" y="27470"/>
                  </a:lnTo>
                  <a:lnTo>
                    <a:pt x="69380" y="1498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09744" y="3675710"/>
              <a:ext cx="69850" cy="28575"/>
            </a:xfrm>
            <a:custGeom>
              <a:avLst/>
              <a:gdLst/>
              <a:ahLst/>
              <a:cxnLst/>
              <a:rect l="l" t="t" r="r" b="b"/>
              <a:pathLst>
                <a:path w="69850" h="28575">
                  <a:moveTo>
                    <a:pt x="0" y="27470"/>
                  </a:moveTo>
                  <a:lnTo>
                    <a:pt x="0" y="5499"/>
                  </a:lnTo>
                  <a:lnTo>
                    <a:pt x="0" y="1498"/>
                  </a:lnTo>
                  <a:lnTo>
                    <a:pt x="1498" y="0"/>
                  </a:lnTo>
                  <a:lnTo>
                    <a:pt x="6489" y="0"/>
                  </a:lnTo>
                  <a:lnTo>
                    <a:pt x="62890" y="0"/>
                  </a:lnTo>
                  <a:lnTo>
                    <a:pt x="67881" y="0"/>
                  </a:lnTo>
                  <a:lnTo>
                    <a:pt x="69380" y="1498"/>
                  </a:lnTo>
                  <a:lnTo>
                    <a:pt x="69380" y="5499"/>
                  </a:lnTo>
                  <a:lnTo>
                    <a:pt x="69380" y="27470"/>
                  </a:lnTo>
                  <a:lnTo>
                    <a:pt x="0" y="27470"/>
                  </a:lnTo>
                  <a:close/>
                </a:path>
                <a:path w="69850" h="28575">
                  <a:moveTo>
                    <a:pt x="44919" y="0"/>
                  </a:moveTo>
                  <a:lnTo>
                    <a:pt x="48412" y="0"/>
                  </a:lnTo>
                  <a:lnTo>
                    <a:pt x="50406" y="495"/>
                  </a:lnTo>
                  <a:lnTo>
                    <a:pt x="51904" y="3009"/>
                  </a:lnTo>
                  <a:lnTo>
                    <a:pt x="52908" y="495"/>
                  </a:lnTo>
                  <a:lnTo>
                    <a:pt x="54902" y="0"/>
                  </a:lnTo>
                  <a:lnTo>
                    <a:pt x="58394" y="0"/>
                  </a:lnTo>
                </a:path>
                <a:path w="69850" h="28575">
                  <a:moveTo>
                    <a:pt x="51904" y="3009"/>
                  </a:moveTo>
                  <a:lnTo>
                    <a:pt x="51904" y="27965"/>
                  </a:lnTo>
                </a:path>
                <a:path w="69850" h="28575">
                  <a:moveTo>
                    <a:pt x="24460" y="0"/>
                  </a:moveTo>
                  <a:lnTo>
                    <a:pt x="21450" y="0"/>
                  </a:lnTo>
                  <a:lnTo>
                    <a:pt x="19456" y="495"/>
                  </a:lnTo>
                  <a:lnTo>
                    <a:pt x="17970" y="3009"/>
                  </a:lnTo>
                  <a:lnTo>
                    <a:pt x="16459" y="495"/>
                  </a:lnTo>
                  <a:lnTo>
                    <a:pt x="14465" y="0"/>
                  </a:lnTo>
                  <a:lnTo>
                    <a:pt x="11468" y="0"/>
                  </a:lnTo>
                </a:path>
                <a:path w="69850" h="28575">
                  <a:moveTo>
                    <a:pt x="17970" y="3009"/>
                  </a:moveTo>
                  <a:lnTo>
                    <a:pt x="17970" y="2796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0770" y="3739121"/>
              <a:ext cx="107327" cy="7716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261484" y="3674224"/>
              <a:ext cx="262255" cy="48895"/>
            </a:xfrm>
            <a:custGeom>
              <a:avLst/>
              <a:gdLst/>
              <a:ahLst/>
              <a:cxnLst/>
              <a:rect l="l" t="t" r="r" b="b"/>
              <a:pathLst>
                <a:path w="262254" h="48895">
                  <a:moveTo>
                    <a:pt x="100837" y="0"/>
                  </a:moveTo>
                  <a:lnTo>
                    <a:pt x="0" y="0"/>
                  </a:lnTo>
                  <a:lnTo>
                    <a:pt x="0" y="19443"/>
                  </a:lnTo>
                  <a:lnTo>
                    <a:pt x="99834" y="19443"/>
                  </a:lnTo>
                  <a:lnTo>
                    <a:pt x="102336" y="19443"/>
                  </a:lnTo>
                  <a:lnTo>
                    <a:pt x="103327" y="21462"/>
                  </a:lnTo>
                  <a:lnTo>
                    <a:pt x="103327" y="33439"/>
                  </a:lnTo>
                  <a:lnTo>
                    <a:pt x="105321" y="38442"/>
                  </a:lnTo>
                  <a:lnTo>
                    <a:pt x="113322" y="46418"/>
                  </a:lnTo>
                  <a:lnTo>
                    <a:pt x="118808" y="48412"/>
                  </a:lnTo>
                  <a:lnTo>
                    <a:pt x="262064" y="48412"/>
                  </a:lnTo>
                  <a:lnTo>
                    <a:pt x="262064" y="28955"/>
                  </a:lnTo>
                  <a:lnTo>
                    <a:pt x="123799" y="28955"/>
                  </a:lnTo>
                  <a:lnTo>
                    <a:pt x="122796" y="27444"/>
                  </a:lnTo>
                  <a:lnTo>
                    <a:pt x="122796" y="19443"/>
                  </a:lnTo>
                  <a:lnTo>
                    <a:pt x="121120" y="11781"/>
                  </a:lnTo>
                  <a:lnTo>
                    <a:pt x="116498" y="5611"/>
                  </a:lnTo>
                  <a:lnTo>
                    <a:pt x="109535" y="1496"/>
                  </a:lnTo>
                  <a:lnTo>
                    <a:pt x="10083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22711" y="3703675"/>
              <a:ext cx="45085" cy="35560"/>
            </a:xfrm>
            <a:custGeom>
              <a:avLst/>
              <a:gdLst/>
              <a:ahLst/>
              <a:cxnLst/>
              <a:rect l="l" t="t" r="r" b="b"/>
              <a:pathLst>
                <a:path w="45085" h="35560">
                  <a:moveTo>
                    <a:pt x="44932" y="34937"/>
                  </a:moveTo>
                  <a:lnTo>
                    <a:pt x="44932" y="0"/>
                  </a:lnTo>
                </a:path>
                <a:path w="45085" h="35560">
                  <a:moveTo>
                    <a:pt x="0" y="3493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56482" y="3023298"/>
              <a:ext cx="708025" cy="699770"/>
            </a:xfrm>
            <a:custGeom>
              <a:avLst/>
              <a:gdLst/>
              <a:ahLst/>
              <a:cxnLst/>
              <a:rect l="l" t="t" r="r" b="b"/>
              <a:pathLst>
                <a:path w="708025" h="699770">
                  <a:moveTo>
                    <a:pt x="707834" y="1498"/>
                  </a:moveTo>
                  <a:lnTo>
                    <a:pt x="705345" y="0"/>
                  </a:lnTo>
                  <a:lnTo>
                    <a:pt x="520636" y="0"/>
                  </a:lnTo>
                  <a:lnTo>
                    <a:pt x="520636" y="24968"/>
                  </a:lnTo>
                  <a:lnTo>
                    <a:pt x="521639" y="25946"/>
                  </a:lnTo>
                  <a:lnTo>
                    <a:pt x="532117" y="27952"/>
                  </a:lnTo>
                  <a:lnTo>
                    <a:pt x="534619" y="22453"/>
                  </a:lnTo>
                  <a:lnTo>
                    <a:pt x="534619" y="17462"/>
                  </a:lnTo>
                  <a:lnTo>
                    <a:pt x="537108" y="13474"/>
                  </a:lnTo>
                  <a:lnTo>
                    <a:pt x="562571" y="13474"/>
                  </a:lnTo>
                  <a:lnTo>
                    <a:pt x="564578" y="24460"/>
                  </a:lnTo>
                  <a:lnTo>
                    <a:pt x="564578" y="62890"/>
                  </a:lnTo>
                  <a:lnTo>
                    <a:pt x="562076" y="72377"/>
                  </a:lnTo>
                  <a:lnTo>
                    <a:pt x="555586" y="77368"/>
                  </a:lnTo>
                  <a:lnTo>
                    <a:pt x="541604" y="87350"/>
                  </a:lnTo>
                  <a:lnTo>
                    <a:pt x="534619" y="90843"/>
                  </a:lnTo>
                  <a:lnTo>
                    <a:pt x="532117" y="94843"/>
                  </a:lnTo>
                  <a:lnTo>
                    <a:pt x="532117" y="113322"/>
                  </a:lnTo>
                  <a:lnTo>
                    <a:pt x="534123" y="115303"/>
                  </a:lnTo>
                  <a:lnTo>
                    <a:pt x="542607" y="115303"/>
                  </a:lnTo>
                  <a:lnTo>
                    <a:pt x="544601" y="112306"/>
                  </a:lnTo>
                  <a:lnTo>
                    <a:pt x="544601" y="103835"/>
                  </a:lnTo>
                  <a:lnTo>
                    <a:pt x="548093" y="100342"/>
                  </a:lnTo>
                  <a:lnTo>
                    <a:pt x="562571" y="100342"/>
                  </a:lnTo>
                  <a:lnTo>
                    <a:pt x="564578" y="107315"/>
                  </a:lnTo>
                  <a:lnTo>
                    <a:pt x="564578" y="510654"/>
                  </a:lnTo>
                  <a:lnTo>
                    <a:pt x="562076" y="497433"/>
                  </a:lnTo>
                  <a:lnTo>
                    <a:pt x="555523" y="488264"/>
                  </a:lnTo>
                  <a:lnTo>
                    <a:pt x="546239" y="482930"/>
                  </a:lnTo>
                  <a:lnTo>
                    <a:pt x="535609" y="481215"/>
                  </a:lnTo>
                  <a:lnTo>
                    <a:pt x="28956" y="481215"/>
                  </a:lnTo>
                  <a:lnTo>
                    <a:pt x="18529" y="482930"/>
                  </a:lnTo>
                  <a:lnTo>
                    <a:pt x="9232" y="488264"/>
                  </a:lnTo>
                  <a:lnTo>
                    <a:pt x="2552" y="497433"/>
                  </a:lnTo>
                  <a:lnTo>
                    <a:pt x="0" y="510654"/>
                  </a:lnTo>
                  <a:lnTo>
                    <a:pt x="0" y="613486"/>
                  </a:lnTo>
                  <a:lnTo>
                    <a:pt x="13982" y="613486"/>
                  </a:lnTo>
                  <a:lnTo>
                    <a:pt x="13982" y="505663"/>
                  </a:lnTo>
                  <a:lnTo>
                    <a:pt x="15481" y="501675"/>
                  </a:lnTo>
                  <a:lnTo>
                    <a:pt x="20472" y="496671"/>
                  </a:lnTo>
                  <a:lnTo>
                    <a:pt x="24460" y="495198"/>
                  </a:lnTo>
                  <a:lnTo>
                    <a:pt x="540105" y="495198"/>
                  </a:lnTo>
                  <a:lnTo>
                    <a:pt x="544093" y="496671"/>
                  </a:lnTo>
                  <a:lnTo>
                    <a:pt x="549097" y="501675"/>
                  </a:lnTo>
                  <a:lnTo>
                    <a:pt x="550595" y="505663"/>
                  </a:lnTo>
                  <a:lnTo>
                    <a:pt x="550595" y="613486"/>
                  </a:lnTo>
                  <a:lnTo>
                    <a:pt x="564578" y="613486"/>
                  </a:lnTo>
                  <a:lnTo>
                    <a:pt x="564578" y="664895"/>
                  </a:lnTo>
                  <a:lnTo>
                    <a:pt x="570560" y="664895"/>
                  </a:lnTo>
                  <a:lnTo>
                    <a:pt x="570560" y="682371"/>
                  </a:lnTo>
                  <a:lnTo>
                    <a:pt x="548601" y="682371"/>
                  </a:lnTo>
                  <a:lnTo>
                    <a:pt x="548601" y="697852"/>
                  </a:lnTo>
                  <a:lnTo>
                    <a:pt x="701344" y="699338"/>
                  </a:lnTo>
                  <a:lnTo>
                    <a:pt x="704837" y="693839"/>
                  </a:lnTo>
                  <a:lnTo>
                    <a:pt x="704837" y="670369"/>
                  </a:lnTo>
                  <a:lnTo>
                    <a:pt x="689368" y="669874"/>
                  </a:lnTo>
                  <a:lnTo>
                    <a:pt x="689368" y="683869"/>
                  </a:lnTo>
                  <a:lnTo>
                    <a:pt x="688365" y="686358"/>
                  </a:lnTo>
                  <a:lnTo>
                    <a:pt x="609993" y="686358"/>
                  </a:lnTo>
                  <a:lnTo>
                    <a:pt x="600583" y="684415"/>
                  </a:lnTo>
                  <a:lnTo>
                    <a:pt x="593521" y="679323"/>
                  </a:lnTo>
                  <a:lnTo>
                    <a:pt x="589064" y="672261"/>
                  </a:lnTo>
                  <a:lnTo>
                    <a:pt x="587527" y="664400"/>
                  </a:lnTo>
                  <a:lnTo>
                    <a:pt x="587527" y="654926"/>
                  </a:lnTo>
                  <a:lnTo>
                    <a:pt x="581545" y="654926"/>
                  </a:lnTo>
                  <a:lnTo>
                    <a:pt x="576541" y="650925"/>
                  </a:lnTo>
                  <a:lnTo>
                    <a:pt x="576541" y="40932"/>
                  </a:lnTo>
                  <a:lnTo>
                    <a:pt x="684377" y="14478"/>
                  </a:lnTo>
                  <a:lnTo>
                    <a:pt x="690359" y="15481"/>
                  </a:lnTo>
                  <a:lnTo>
                    <a:pt x="692861" y="15481"/>
                  </a:lnTo>
                  <a:lnTo>
                    <a:pt x="692861" y="25946"/>
                  </a:lnTo>
                  <a:lnTo>
                    <a:pt x="695350" y="27952"/>
                  </a:lnTo>
                  <a:lnTo>
                    <a:pt x="705840" y="27952"/>
                  </a:lnTo>
                  <a:lnTo>
                    <a:pt x="707834" y="24460"/>
                  </a:lnTo>
                  <a:lnTo>
                    <a:pt x="707834" y="1498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94098" y="3577881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45427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656482" y="3129622"/>
              <a:ext cx="565150" cy="147955"/>
            </a:xfrm>
            <a:custGeom>
              <a:avLst/>
              <a:gdLst/>
              <a:ahLst/>
              <a:cxnLst/>
              <a:rect l="l" t="t" r="r" b="b"/>
              <a:pathLst>
                <a:path w="565150" h="147954">
                  <a:moveTo>
                    <a:pt x="564578" y="0"/>
                  </a:moveTo>
                  <a:lnTo>
                    <a:pt x="550595" y="0"/>
                  </a:lnTo>
                  <a:lnTo>
                    <a:pt x="550595" y="123278"/>
                  </a:lnTo>
                  <a:lnTo>
                    <a:pt x="549097" y="127279"/>
                  </a:lnTo>
                  <a:lnTo>
                    <a:pt x="544093" y="132270"/>
                  </a:lnTo>
                  <a:lnTo>
                    <a:pt x="540105" y="133781"/>
                  </a:lnTo>
                  <a:lnTo>
                    <a:pt x="24460" y="133781"/>
                  </a:lnTo>
                  <a:lnTo>
                    <a:pt x="20472" y="132270"/>
                  </a:lnTo>
                  <a:lnTo>
                    <a:pt x="15481" y="127279"/>
                  </a:lnTo>
                  <a:lnTo>
                    <a:pt x="13982" y="123278"/>
                  </a:lnTo>
                  <a:lnTo>
                    <a:pt x="13982" y="0"/>
                  </a:lnTo>
                  <a:lnTo>
                    <a:pt x="0" y="0"/>
                  </a:lnTo>
                  <a:lnTo>
                    <a:pt x="0" y="118795"/>
                  </a:lnTo>
                  <a:lnTo>
                    <a:pt x="2558" y="131748"/>
                  </a:lnTo>
                  <a:lnTo>
                    <a:pt x="9234" y="140765"/>
                  </a:lnTo>
                  <a:lnTo>
                    <a:pt x="18532" y="146036"/>
                  </a:lnTo>
                  <a:lnTo>
                    <a:pt x="28956" y="147751"/>
                  </a:lnTo>
                  <a:lnTo>
                    <a:pt x="535609" y="147751"/>
                  </a:lnTo>
                  <a:lnTo>
                    <a:pt x="546244" y="146036"/>
                  </a:lnTo>
                  <a:lnTo>
                    <a:pt x="555523" y="140765"/>
                  </a:lnTo>
                  <a:lnTo>
                    <a:pt x="562088" y="131748"/>
                  </a:lnTo>
                  <a:lnTo>
                    <a:pt x="564578" y="118795"/>
                  </a:lnTo>
                  <a:lnTo>
                    <a:pt x="56457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94098" y="3188017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45427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56990" y="3277374"/>
              <a:ext cx="563880" cy="227329"/>
            </a:xfrm>
            <a:custGeom>
              <a:avLst/>
              <a:gdLst/>
              <a:ahLst/>
              <a:cxnLst/>
              <a:rect l="l" t="t" r="r" b="b"/>
              <a:pathLst>
                <a:path w="563879" h="227329">
                  <a:moveTo>
                    <a:pt x="563562" y="84366"/>
                  </a:moveTo>
                  <a:lnTo>
                    <a:pt x="561975" y="76327"/>
                  </a:lnTo>
                  <a:lnTo>
                    <a:pt x="557682" y="69824"/>
                  </a:lnTo>
                  <a:lnTo>
                    <a:pt x="551332" y="65468"/>
                  </a:lnTo>
                  <a:lnTo>
                    <a:pt x="543585" y="63881"/>
                  </a:lnTo>
                  <a:lnTo>
                    <a:pt x="20459" y="63881"/>
                  </a:lnTo>
                  <a:lnTo>
                    <a:pt x="12407" y="65468"/>
                  </a:lnTo>
                  <a:lnTo>
                    <a:pt x="5918" y="69824"/>
                  </a:lnTo>
                  <a:lnTo>
                    <a:pt x="1574" y="76327"/>
                  </a:lnTo>
                  <a:lnTo>
                    <a:pt x="0" y="84366"/>
                  </a:lnTo>
                  <a:lnTo>
                    <a:pt x="1574" y="92202"/>
                  </a:lnTo>
                  <a:lnTo>
                    <a:pt x="5918" y="98717"/>
                  </a:lnTo>
                  <a:lnTo>
                    <a:pt x="12407" y="103174"/>
                  </a:lnTo>
                  <a:lnTo>
                    <a:pt x="20459" y="104825"/>
                  </a:lnTo>
                  <a:lnTo>
                    <a:pt x="12407" y="106413"/>
                  </a:lnTo>
                  <a:lnTo>
                    <a:pt x="5918" y="110693"/>
                  </a:lnTo>
                  <a:lnTo>
                    <a:pt x="1574" y="117043"/>
                  </a:lnTo>
                  <a:lnTo>
                    <a:pt x="0" y="124790"/>
                  </a:lnTo>
                  <a:lnTo>
                    <a:pt x="1574" y="132842"/>
                  </a:lnTo>
                  <a:lnTo>
                    <a:pt x="5918" y="139344"/>
                  </a:lnTo>
                  <a:lnTo>
                    <a:pt x="12407" y="143687"/>
                  </a:lnTo>
                  <a:lnTo>
                    <a:pt x="20459" y="145262"/>
                  </a:lnTo>
                  <a:lnTo>
                    <a:pt x="12407" y="146926"/>
                  </a:lnTo>
                  <a:lnTo>
                    <a:pt x="5918" y="151384"/>
                  </a:lnTo>
                  <a:lnTo>
                    <a:pt x="1574" y="157911"/>
                  </a:lnTo>
                  <a:lnTo>
                    <a:pt x="0" y="165722"/>
                  </a:lnTo>
                  <a:lnTo>
                    <a:pt x="1574" y="173774"/>
                  </a:lnTo>
                  <a:lnTo>
                    <a:pt x="5918" y="180263"/>
                  </a:lnTo>
                  <a:lnTo>
                    <a:pt x="12407" y="184607"/>
                  </a:lnTo>
                  <a:lnTo>
                    <a:pt x="20459" y="186182"/>
                  </a:lnTo>
                  <a:lnTo>
                    <a:pt x="12407" y="187845"/>
                  </a:lnTo>
                  <a:lnTo>
                    <a:pt x="5918" y="192303"/>
                  </a:lnTo>
                  <a:lnTo>
                    <a:pt x="1574" y="198818"/>
                  </a:lnTo>
                  <a:lnTo>
                    <a:pt x="0" y="206654"/>
                  </a:lnTo>
                  <a:lnTo>
                    <a:pt x="1574" y="214706"/>
                  </a:lnTo>
                  <a:lnTo>
                    <a:pt x="5918" y="221195"/>
                  </a:lnTo>
                  <a:lnTo>
                    <a:pt x="12407" y="225552"/>
                  </a:lnTo>
                  <a:lnTo>
                    <a:pt x="20459" y="227139"/>
                  </a:lnTo>
                  <a:lnTo>
                    <a:pt x="543585" y="227139"/>
                  </a:lnTo>
                  <a:lnTo>
                    <a:pt x="551332" y="225552"/>
                  </a:lnTo>
                  <a:lnTo>
                    <a:pt x="557682" y="221195"/>
                  </a:lnTo>
                  <a:lnTo>
                    <a:pt x="561975" y="214706"/>
                  </a:lnTo>
                  <a:lnTo>
                    <a:pt x="563562" y="206654"/>
                  </a:lnTo>
                  <a:lnTo>
                    <a:pt x="561975" y="198818"/>
                  </a:lnTo>
                  <a:lnTo>
                    <a:pt x="557682" y="192303"/>
                  </a:lnTo>
                  <a:lnTo>
                    <a:pt x="551332" y="187845"/>
                  </a:lnTo>
                  <a:lnTo>
                    <a:pt x="543585" y="186182"/>
                  </a:lnTo>
                  <a:lnTo>
                    <a:pt x="551332" y="184607"/>
                  </a:lnTo>
                  <a:lnTo>
                    <a:pt x="557682" y="180263"/>
                  </a:lnTo>
                  <a:lnTo>
                    <a:pt x="561975" y="173774"/>
                  </a:lnTo>
                  <a:lnTo>
                    <a:pt x="563562" y="165722"/>
                  </a:lnTo>
                  <a:lnTo>
                    <a:pt x="561975" y="157911"/>
                  </a:lnTo>
                  <a:lnTo>
                    <a:pt x="557682" y="151384"/>
                  </a:lnTo>
                  <a:lnTo>
                    <a:pt x="551332" y="146926"/>
                  </a:lnTo>
                  <a:lnTo>
                    <a:pt x="543585" y="145262"/>
                  </a:lnTo>
                  <a:lnTo>
                    <a:pt x="551332" y="143687"/>
                  </a:lnTo>
                  <a:lnTo>
                    <a:pt x="557682" y="139344"/>
                  </a:lnTo>
                  <a:lnTo>
                    <a:pt x="561975" y="132842"/>
                  </a:lnTo>
                  <a:lnTo>
                    <a:pt x="563562" y="124790"/>
                  </a:lnTo>
                  <a:lnTo>
                    <a:pt x="561975" y="117043"/>
                  </a:lnTo>
                  <a:lnTo>
                    <a:pt x="557682" y="110693"/>
                  </a:lnTo>
                  <a:lnTo>
                    <a:pt x="551332" y="106413"/>
                  </a:lnTo>
                  <a:lnTo>
                    <a:pt x="543585" y="104825"/>
                  </a:lnTo>
                  <a:lnTo>
                    <a:pt x="551332" y="103174"/>
                  </a:lnTo>
                  <a:lnTo>
                    <a:pt x="557682" y="98717"/>
                  </a:lnTo>
                  <a:lnTo>
                    <a:pt x="561975" y="92202"/>
                  </a:lnTo>
                  <a:lnTo>
                    <a:pt x="563562" y="84366"/>
                  </a:lnTo>
                  <a:close/>
                </a:path>
                <a:path w="563879" h="227329">
                  <a:moveTo>
                    <a:pt x="563562" y="4991"/>
                  </a:moveTo>
                  <a:lnTo>
                    <a:pt x="558558" y="0"/>
                  </a:lnTo>
                  <a:lnTo>
                    <a:pt x="4991" y="0"/>
                  </a:lnTo>
                  <a:lnTo>
                    <a:pt x="0" y="4991"/>
                  </a:lnTo>
                  <a:lnTo>
                    <a:pt x="0" y="17475"/>
                  </a:lnTo>
                  <a:lnTo>
                    <a:pt x="4991" y="22466"/>
                  </a:lnTo>
                  <a:lnTo>
                    <a:pt x="552577" y="22466"/>
                  </a:lnTo>
                  <a:lnTo>
                    <a:pt x="558558" y="22466"/>
                  </a:lnTo>
                  <a:lnTo>
                    <a:pt x="563562" y="17475"/>
                  </a:lnTo>
                  <a:lnTo>
                    <a:pt x="563562" y="4991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57295" y="3300336"/>
              <a:ext cx="563880" cy="40640"/>
            </a:xfrm>
            <a:custGeom>
              <a:avLst/>
              <a:gdLst/>
              <a:ahLst/>
              <a:cxnLst/>
              <a:rect l="l" t="t" r="r" b="b"/>
              <a:pathLst>
                <a:path w="563879" h="40639">
                  <a:moveTo>
                    <a:pt x="543280" y="0"/>
                  </a:moveTo>
                  <a:lnTo>
                    <a:pt x="20154" y="0"/>
                  </a:lnTo>
                  <a:lnTo>
                    <a:pt x="12833" y="1307"/>
                  </a:lnTo>
                  <a:lnTo>
                    <a:pt x="6743" y="4926"/>
                  </a:lnTo>
                  <a:lnTo>
                    <a:pt x="2320" y="10399"/>
                  </a:lnTo>
                  <a:lnTo>
                    <a:pt x="0" y="17272"/>
                  </a:lnTo>
                  <a:lnTo>
                    <a:pt x="3797" y="16344"/>
                  </a:lnTo>
                  <a:lnTo>
                    <a:pt x="528967" y="16344"/>
                  </a:lnTo>
                  <a:lnTo>
                    <a:pt x="536723" y="17931"/>
                  </a:lnTo>
                  <a:lnTo>
                    <a:pt x="543075" y="22280"/>
                  </a:lnTo>
                  <a:lnTo>
                    <a:pt x="547368" y="28780"/>
                  </a:lnTo>
                  <a:lnTo>
                    <a:pt x="548944" y="36817"/>
                  </a:lnTo>
                  <a:lnTo>
                    <a:pt x="548614" y="40068"/>
                  </a:lnTo>
                  <a:lnTo>
                    <a:pt x="557009" y="37591"/>
                  </a:lnTo>
                  <a:lnTo>
                    <a:pt x="563257" y="29590"/>
                  </a:lnTo>
                  <a:lnTo>
                    <a:pt x="563257" y="20459"/>
                  </a:lnTo>
                  <a:lnTo>
                    <a:pt x="561681" y="12424"/>
                  </a:lnTo>
                  <a:lnTo>
                    <a:pt x="557388" y="5929"/>
                  </a:lnTo>
                  <a:lnTo>
                    <a:pt x="551036" y="1584"/>
                  </a:lnTo>
                  <a:lnTo>
                    <a:pt x="5432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71467" y="3740607"/>
              <a:ext cx="0" cy="120650"/>
            </a:xfrm>
            <a:custGeom>
              <a:avLst/>
              <a:gdLst/>
              <a:ahLst/>
              <a:cxnLst/>
              <a:rect l="l" t="t" r="r" b="b"/>
              <a:pathLst>
                <a:path h="120650">
                  <a:moveTo>
                    <a:pt x="0" y="0"/>
                  </a:moveTo>
                  <a:lnTo>
                    <a:pt x="0" y="12029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13226" y="3023298"/>
              <a:ext cx="186690" cy="699770"/>
            </a:xfrm>
            <a:custGeom>
              <a:avLst/>
              <a:gdLst/>
              <a:ahLst/>
              <a:cxnLst/>
              <a:rect l="l" t="t" r="r" b="b"/>
              <a:pathLst>
                <a:path w="186689" h="699770">
                  <a:moveTo>
                    <a:pt x="186689" y="0"/>
                  </a:moveTo>
                  <a:lnTo>
                    <a:pt x="2997" y="0"/>
                  </a:lnTo>
                  <a:lnTo>
                    <a:pt x="0" y="1498"/>
                  </a:lnTo>
                  <a:lnTo>
                    <a:pt x="0" y="24460"/>
                  </a:lnTo>
                  <a:lnTo>
                    <a:pt x="1981" y="27952"/>
                  </a:lnTo>
                  <a:lnTo>
                    <a:pt x="12471" y="27952"/>
                  </a:lnTo>
                  <a:lnTo>
                    <a:pt x="14973" y="25946"/>
                  </a:lnTo>
                  <a:lnTo>
                    <a:pt x="14973" y="15481"/>
                  </a:lnTo>
                  <a:lnTo>
                    <a:pt x="17462" y="15481"/>
                  </a:lnTo>
                  <a:lnTo>
                    <a:pt x="109308" y="17970"/>
                  </a:lnTo>
                  <a:lnTo>
                    <a:pt x="131775" y="40932"/>
                  </a:lnTo>
                  <a:lnTo>
                    <a:pt x="131775" y="650925"/>
                  </a:lnTo>
                  <a:lnTo>
                    <a:pt x="126784" y="654926"/>
                  </a:lnTo>
                  <a:lnTo>
                    <a:pt x="120294" y="654926"/>
                  </a:lnTo>
                  <a:lnTo>
                    <a:pt x="120294" y="664400"/>
                  </a:lnTo>
                  <a:lnTo>
                    <a:pt x="118750" y="672257"/>
                  </a:lnTo>
                  <a:lnTo>
                    <a:pt x="114306" y="679313"/>
                  </a:lnTo>
                  <a:lnTo>
                    <a:pt x="107242" y="684403"/>
                  </a:lnTo>
                  <a:lnTo>
                    <a:pt x="97840" y="686358"/>
                  </a:lnTo>
                  <a:lnTo>
                    <a:pt x="19456" y="686358"/>
                  </a:lnTo>
                  <a:lnTo>
                    <a:pt x="18465" y="683869"/>
                  </a:lnTo>
                  <a:lnTo>
                    <a:pt x="18465" y="669874"/>
                  </a:lnTo>
                  <a:lnTo>
                    <a:pt x="2997" y="670369"/>
                  </a:lnTo>
                  <a:lnTo>
                    <a:pt x="2997" y="693839"/>
                  </a:lnTo>
                  <a:lnTo>
                    <a:pt x="6476" y="699338"/>
                  </a:lnTo>
                  <a:lnTo>
                    <a:pt x="159232" y="697852"/>
                  </a:lnTo>
                  <a:lnTo>
                    <a:pt x="159232" y="682371"/>
                  </a:lnTo>
                  <a:lnTo>
                    <a:pt x="137261" y="682371"/>
                  </a:lnTo>
                  <a:lnTo>
                    <a:pt x="137261" y="664895"/>
                  </a:lnTo>
                  <a:lnTo>
                    <a:pt x="143255" y="664895"/>
                  </a:lnTo>
                  <a:lnTo>
                    <a:pt x="143255" y="107315"/>
                  </a:lnTo>
                  <a:lnTo>
                    <a:pt x="145249" y="100342"/>
                  </a:lnTo>
                  <a:lnTo>
                    <a:pt x="160223" y="100342"/>
                  </a:lnTo>
                  <a:lnTo>
                    <a:pt x="163728" y="103835"/>
                  </a:lnTo>
                  <a:lnTo>
                    <a:pt x="163728" y="112306"/>
                  </a:lnTo>
                  <a:lnTo>
                    <a:pt x="164718" y="115303"/>
                  </a:lnTo>
                  <a:lnTo>
                    <a:pt x="173710" y="115303"/>
                  </a:lnTo>
                  <a:lnTo>
                    <a:pt x="175209" y="113322"/>
                  </a:lnTo>
                  <a:lnTo>
                    <a:pt x="175209" y="94843"/>
                  </a:lnTo>
                  <a:lnTo>
                    <a:pt x="172707" y="90843"/>
                  </a:lnTo>
                  <a:lnTo>
                    <a:pt x="165722" y="87350"/>
                  </a:lnTo>
                  <a:lnTo>
                    <a:pt x="152247" y="77368"/>
                  </a:lnTo>
                  <a:lnTo>
                    <a:pt x="146253" y="72377"/>
                  </a:lnTo>
                  <a:lnTo>
                    <a:pt x="143255" y="62890"/>
                  </a:lnTo>
                  <a:lnTo>
                    <a:pt x="143255" y="24460"/>
                  </a:lnTo>
                  <a:lnTo>
                    <a:pt x="145249" y="13474"/>
                  </a:lnTo>
                  <a:lnTo>
                    <a:pt x="170713" y="13474"/>
                  </a:lnTo>
                  <a:lnTo>
                    <a:pt x="172707" y="17462"/>
                  </a:lnTo>
                  <a:lnTo>
                    <a:pt x="172707" y="22453"/>
                  </a:lnTo>
                  <a:lnTo>
                    <a:pt x="175209" y="27952"/>
                  </a:lnTo>
                  <a:lnTo>
                    <a:pt x="185686" y="25946"/>
                  </a:lnTo>
                  <a:lnTo>
                    <a:pt x="186689" y="24968"/>
                  </a:lnTo>
                  <a:lnTo>
                    <a:pt x="18668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98612" y="1139253"/>
            <a:ext cx="951725" cy="1523542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8711644" y="3317241"/>
            <a:ext cx="563880" cy="187325"/>
            <a:chOff x="3657044" y="3317240"/>
            <a:chExt cx="563880" cy="187325"/>
          </a:xfrm>
        </p:grpSpPr>
        <p:sp>
          <p:nvSpPr>
            <p:cNvPr id="40" name="object 40"/>
            <p:cNvSpPr/>
            <p:nvPr/>
          </p:nvSpPr>
          <p:spPr>
            <a:xfrm>
              <a:off x="3657282" y="3323767"/>
              <a:ext cx="549275" cy="17780"/>
            </a:xfrm>
            <a:custGeom>
              <a:avLst/>
              <a:gdLst/>
              <a:ahLst/>
              <a:cxnLst/>
              <a:rect l="l" t="t" r="r" b="b"/>
              <a:pathLst>
                <a:path w="549275" h="17779">
                  <a:moveTo>
                    <a:pt x="544017" y="0"/>
                  </a:moveTo>
                  <a:lnTo>
                    <a:pt x="0" y="0"/>
                  </a:lnTo>
                  <a:lnTo>
                    <a:pt x="2295" y="6809"/>
                  </a:lnTo>
                  <a:lnTo>
                    <a:pt x="6716" y="12368"/>
                  </a:lnTo>
                  <a:lnTo>
                    <a:pt x="12821" y="16114"/>
                  </a:lnTo>
                  <a:lnTo>
                    <a:pt x="20167" y="17487"/>
                  </a:lnTo>
                  <a:lnTo>
                    <a:pt x="545160" y="17487"/>
                  </a:lnTo>
                  <a:lnTo>
                    <a:pt x="548627" y="16636"/>
                  </a:lnTo>
                  <a:lnTo>
                    <a:pt x="548957" y="13385"/>
                  </a:lnTo>
                  <a:lnTo>
                    <a:pt x="548957" y="8191"/>
                  </a:lnTo>
                  <a:lnTo>
                    <a:pt x="547052" y="3568"/>
                  </a:lnTo>
                  <a:lnTo>
                    <a:pt x="54401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57041" y="3317239"/>
              <a:ext cx="543560" cy="6350"/>
            </a:xfrm>
            <a:custGeom>
              <a:avLst/>
              <a:gdLst/>
              <a:ahLst/>
              <a:cxnLst/>
              <a:rect l="l" t="t" r="r" b="b"/>
              <a:pathLst>
                <a:path w="543560" h="6350">
                  <a:moveTo>
                    <a:pt x="543560" y="5080"/>
                  </a:moveTo>
                  <a:lnTo>
                    <a:pt x="541947" y="5080"/>
                  </a:lnTo>
                  <a:lnTo>
                    <a:pt x="541947" y="2540"/>
                  </a:lnTo>
                  <a:lnTo>
                    <a:pt x="538784" y="2540"/>
                  </a:lnTo>
                  <a:lnTo>
                    <a:pt x="538784" y="0"/>
                  </a:lnTo>
                  <a:lnTo>
                    <a:pt x="177" y="0"/>
                  </a:lnTo>
                  <a:lnTo>
                    <a:pt x="177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114" y="6350"/>
                  </a:lnTo>
                  <a:lnTo>
                    <a:pt x="543560" y="6350"/>
                  </a:lnTo>
                  <a:lnTo>
                    <a:pt x="543560" y="508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657295" y="3343351"/>
              <a:ext cx="563880" cy="40640"/>
            </a:xfrm>
            <a:custGeom>
              <a:avLst/>
              <a:gdLst/>
              <a:ahLst/>
              <a:cxnLst/>
              <a:rect l="l" t="t" r="r" b="b"/>
              <a:pathLst>
                <a:path w="563879" h="40639">
                  <a:moveTo>
                    <a:pt x="543280" y="0"/>
                  </a:moveTo>
                  <a:lnTo>
                    <a:pt x="20154" y="0"/>
                  </a:lnTo>
                  <a:lnTo>
                    <a:pt x="12833" y="1309"/>
                  </a:lnTo>
                  <a:lnTo>
                    <a:pt x="6743" y="4932"/>
                  </a:lnTo>
                  <a:lnTo>
                    <a:pt x="2320" y="10410"/>
                  </a:lnTo>
                  <a:lnTo>
                    <a:pt x="0" y="17284"/>
                  </a:lnTo>
                  <a:lnTo>
                    <a:pt x="3797" y="16370"/>
                  </a:lnTo>
                  <a:lnTo>
                    <a:pt x="528967" y="16370"/>
                  </a:lnTo>
                  <a:lnTo>
                    <a:pt x="536723" y="17954"/>
                  </a:lnTo>
                  <a:lnTo>
                    <a:pt x="543075" y="22299"/>
                  </a:lnTo>
                  <a:lnTo>
                    <a:pt x="547368" y="28795"/>
                  </a:lnTo>
                  <a:lnTo>
                    <a:pt x="548944" y="36829"/>
                  </a:lnTo>
                  <a:lnTo>
                    <a:pt x="548614" y="40081"/>
                  </a:lnTo>
                  <a:lnTo>
                    <a:pt x="557009" y="37604"/>
                  </a:lnTo>
                  <a:lnTo>
                    <a:pt x="563257" y="29603"/>
                  </a:lnTo>
                  <a:lnTo>
                    <a:pt x="563257" y="20472"/>
                  </a:lnTo>
                  <a:lnTo>
                    <a:pt x="561681" y="12435"/>
                  </a:lnTo>
                  <a:lnTo>
                    <a:pt x="557388" y="5935"/>
                  </a:lnTo>
                  <a:lnTo>
                    <a:pt x="551036" y="1586"/>
                  </a:lnTo>
                  <a:lnTo>
                    <a:pt x="5432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657079" y="3359149"/>
              <a:ext cx="543560" cy="7620"/>
            </a:xfrm>
            <a:custGeom>
              <a:avLst/>
              <a:gdLst/>
              <a:ahLst/>
              <a:cxnLst/>
              <a:rect l="l" t="t" r="r" b="b"/>
              <a:pathLst>
                <a:path w="543560" h="7620">
                  <a:moveTo>
                    <a:pt x="543115" y="5080"/>
                  </a:moveTo>
                  <a:lnTo>
                    <a:pt x="541502" y="5080"/>
                  </a:lnTo>
                  <a:lnTo>
                    <a:pt x="541502" y="3810"/>
                  </a:lnTo>
                  <a:lnTo>
                    <a:pt x="539026" y="3810"/>
                  </a:lnTo>
                  <a:lnTo>
                    <a:pt x="539026" y="1270"/>
                  </a:lnTo>
                  <a:lnTo>
                    <a:pt x="535305" y="1270"/>
                  </a:lnTo>
                  <a:lnTo>
                    <a:pt x="535305" y="0"/>
                  </a:lnTo>
                  <a:lnTo>
                    <a:pt x="3746" y="0"/>
                  </a:lnTo>
                  <a:lnTo>
                    <a:pt x="3746" y="1270"/>
                  </a:lnTo>
                  <a:lnTo>
                    <a:pt x="127" y="1270"/>
                  </a:lnTo>
                  <a:lnTo>
                    <a:pt x="127" y="3810"/>
                  </a:lnTo>
                  <a:lnTo>
                    <a:pt x="0" y="3810"/>
                  </a:lnTo>
                  <a:lnTo>
                    <a:pt x="0" y="5080"/>
                  </a:lnTo>
                  <a:lnTo>
                    <a:pt x="0" y="7620"/>
                  </a:lnTo>
                  <a:lnTo>
                    <a:pt x="543115" y="7620"/>
                  </a:lnTo>
                  <a:lnTo>
                    <a:pt x="543115" y="508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657295" y="3382327"/>
              <a:ext cx="563880" cy="40640"/>
            </a:xfrm>
            <a:custGeom>
              <a:avLst/>
              <a:gdLst/>
              <a:ahLst/>
              <a:cxnLst/>
              <a:rect l="l" t="t" r="r" b="b"/>
              <a:pathLst>
                <a:path w="563879" h="40639">
                  <a:moveTo>
                    <a:pt x="543280" y="0"/>
                  </a:moveTo>
                  <a:lnTo>
                    <a:pt x="20154" y="0"/>
                  </a:lnTo>
                  <a:lnTo>
                    <a:pt x="12833" y="1307"/>
                  </a:lnTo>
                  <a:lnTo>
                    <a:pt x="6743" y="4926"/>
                  </a:lnTo>
                  <a:lnTo>
                    <a:pt x="2320" y="10399"/>
                  </a:lnTo>
                  <a:lnTo>
                    <a:pt x="0" y="17271"/>
                  </a:lnTo>
                  <a:lnTo>
                    <a:pt x="3797" y="16344"/>
                  </a:lnTo>
                  <a:lnTo>
                    <a:pt x="528967" y="16344"/>
                  </a:lnTo>
                  <a:lnTo>
                    <a:pt x="536723" y="17930"/>
                  </a:lnTo>
                  <a:lnTo>
                    <a:pt x="543075" y="22278"/>
                  </a:lnTo>
                  <a:lnTo>
                    <a:pt x="547368" y="28775"/>
                  </a:lnTo>
                  <a:lnTo>
                    <a:pt x="548944" y="36804"/>
                  </a:lnTo>
                  <a:lnTo>
                    <a:pt x="548614" y="40068"/>
                  </a:lnTo>
                  <a:lnTo>
                    <a:pt x="557009" y="37604"/>
                  </a:lnTo>
                  <a:lnTo>
                    <a:pt x="563257" y="29590"/>
                  </a:lnTo>
                  <a:lnTo>
                    <a:pt x="563257" y="20459"/>
                  </a:lnTo>
                  <a:lnTo>
                    <a:pt x="561681" y="12430"/>
                  </a:lnTo>
                  <a:lnTo>
                    <a:pt x="557388" y="5934"/>
                  </a:lnTo>
                  <a:lnTo>
                    <a:pt x="551036" y="1585"/>
                  </a:lnTo>
                  <a:lnTo>
                    <a:pt x="5432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57092" y="3398519"/>
              <a:ext cx="543560" cy="7620"/>
            </a:xfrm>
            <a:custGeom>
              <a:avLst/>
              <a:gdLst/>
              <a:ahLst/>
              <a:cxnLst/>
              <a:rect l="l" t="t" r="r" b="b"/>
              <a:pathLst>
                <a:path w="543560" h="7620">
                  <a:moveTo>
                    <a:pt x="543445" y="5080"/>
                  </a:moveTo>
                  <a:lnTo>
                    <a:pt x="541299" y="5080"/>
                  </a:lnTo>
                  <a:lnTo>
                    <a:pt x="541299" y="2540"/>
                  </a:lnTo>
                  <a:lnTo>
                    <a:pt x="538581" y="2540"/>
                  </a:lnTo>
                  <a:lnTo>
                    <a:pt x="538581" y="1270"/>
                  </a:lnTo>
                  <a:lnTo>
                    <a:pt x="536105" y="1270"/>
                  </a:lnTo>
                  <a:lnTo>
                    <a:pt x="536105" y="0"/>
                  </a:lnTo>
                  <a:lnTo>
                    <a:pt x="2019" y="0"/>
                  </a:lnTo>
                  <a:lnTo>
                    <a:pt x="2019" y="1270"/>
                  </a:lnTo>
                  <a:lnTo>
                    <a:pt x="139" y="1270"/>
                  </a:lnTo>
                  <a:lnTo>
                    <a:pt x="139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50" y="7620"/>
                  </a:lnTo>
                  <a:lnTo>
                    <a:pt x="543445" y="7620"/>
                  </a:lnTo>
                  <a:lnTo>
                    <a:pt x="543445" y="508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657295" y="3425380"/>
              <a:ext cx="563880" cy="40640"/>
            </a:xfrm>
            <a:custGeom>
              <a:avLst/>
              <a:gdLst/>
              <a:ahLst/>
              <a:cxnLst/>
              <a:rect l="l" t="t" r="r" b="b"/>
              <a:pathLst>
                <a:path w="563879" h="40639">
                  <a:moveTo>
                    <a:pt x="543280" y="0"/>
                  </a:moveTo>
                  <a:lnTo>
                    <a:pt x="20154" y="0"/>
                  </a:lnTo>
                  <a:lnTo>
                    <a:pt x="12833" y="1309"/>
                  </a:lnTo>
                  <a:lnTo>
                    <a:pt x="6743" y="4933"/>
                  </a:lnTo>
                  <a:lnTo>
                    <a:pt x="2320" y="10415"/>
                  </a:lnTo>
                  <a:lnTo>
                    <a:pt x="0" y="17297"/>
                  </a:lnTo>
                  <a:lnTo>
                    <a:pt x="3797" y="16382"/>
                  </a:lnTo>
                  <a:lnTo>
                    <a:pt x="528967" y="16382"/>
                  </a:lnTo>
                  <a:lnTo>
                    <a:pt x="536723" y="17968"/>
                  </a:lnTo>
                  <a:lnTo>
                    <a:pt x="543075" y="22317"/>
                  </a:lnTo>
                  <a:lnTo>
                    <a:pt x="547368" y="28813"/>
                  </a:lnTo>
                  <a:lnTo>
                    <a:pt x="548944" y="36842"/>
                  </a:lnTo>
                  <a:lnTo>
                    <a:pt x="548614" y="40093"/>
                  </a:lnTo>
                  <a:lnTo>
                    <a:pt x="557009" y="37617"/>
                  </a:lnTo>
                  <a:lnTo>
                    <a:pt x="563257" y="29616"/>
                  </a:lnTo>
                  <a:lnTo>
                    <a:pt x="563257" y="20497"/>
                  </a:lnTo>
                  <a:lnTo>
                    <a:pt x="561681" y="12451"/>
                  </a:lnTo>
                  <a:lnTo>
                    <a:pt x="557388" y="5943"/>
                  </a:lnTo>
                  <a:lnTo>
                    <a:pt x="551036" y="1588"/>
                  </a:lnTo>
                  <a:lnTo>
                    <a:pt x="5432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57079" y="3441699"/>
              <a:ext cx="543560" cy="7620"/>
            </a:xfrm>
            <a:custGeom>
              <a:avLst/>
              <a:gdLst/>
              <a:ahLst/>
              <a:cxnLst/>
              <a:rect l="l" t="t" r="r" b="b"/>
              <a:pathLst>
                <a:path w="543560" h="7620">
                  <a:moveTo>
                    <a:pt x="543560" y="5080"/>
                  </a:moveTo>
                  <a:lnTo>
                    <a:pt x="541401" y="5080"/>
                  </a:lnTo>
                  <a:lnTo>
                    <a:pt x="541401" y="2540"/>
                  </a:lnTo>
                  <a:lnTo>
                    <a:pt x="538784" y="2540"/>
                  </a:lnTo>
                  <a:lnTo>
                    <a:pt x="538784" y="1270"/>
                  </a:lnTo>
                  <a:lnTo>
                    <a:pt x="536295" y="1270"/>
                  </a:lnTo>
                  <a:lnTo>
                    <a:pt x="536295" y="0"/>
                  </a:lnTo>
                  <a:lnTo>
                    <a:pt x="1638" y="0"/>
                  </a:lnTo>
                  <a:lnTo>
                    <a:pt x="1638" y="1270"/>
                  </a:lnTo>
                  <a:lnTo>
                    <a:pt x="139" y="1270"/>
                  </a:lnTo>
                  <a:lnTo>
                    <a:pt x="139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76" y="7620"/>
                  </a:lnTo>
                  <a:lnTo>
                    <a:pt x="543560" y="7620"/>
                  </a:lnTo>
                  <a:lnTo>
                    <a:pt x="543560" y="508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57295" y="3464356"/>
              <a:ext cx="563880" cy="40640"/>
            </a:xfrm>
            <a:custGeom>
              <a:avLst/>
              <a:gdLst/>
              <a:ahLst/>
              <a:cxnLst/>
              <a:rect l="l" t="t" r="r" b="b"/>
              <a:pathLst>
                <a:path w="563879" h="40639">
                  <a:moveTo>
                    <a:pt x="543280" y="0"/>
                  </a:moveTo>
                  <a:lnTo>
                    <a:pt x="20154" y="0"/>
                  </a:lnTo>
                  <a:lnTo>
                    <a:pt x="12833" y="1309"/>
                  </a:lnTo>
                  <a:lnTo>
                    <a:pt x="6743" y="4932"/>
                  </a:lnTo>
                  <a:lnTo>
                    <a:pt x="2320" y="10410"/>
                  </a:lnTo>
                  <a:lnTo>
                    <a:pt x="0" y="17284"/>
                  </a:lnTo>
                  <a:lnTo>
                    <a:pt x="3797" y="16370"/>
                  </a:lnTo>
                  <a:lnTo>
                    <a:pt x="528967" y="16370"/>
                  </a:lnTo>
                  <a:lnTo>
                    <a:pt x="536723" y="17954"/>
                  </a:lnTo>
                  <a:lnTo>
                    <a:pt x="543075" y="22299"/>
                  </a:lnTo>
                  <a:lnTo>
                    <a:pt x="547368" y="28795"/>
                  </a:lnTo>
                  <a:lnTo>
                    <a:pt x="548944" y="36829"/>
                  </a:lnTo>
                  <a:lnTo>
                    <a:pt x="548614" y="40081"/>
                  </a:lnTo>
                  <a:lnTo>
                    <a:pt x="557009" y="37604"/>
                  </a:lnTo>
                  <a:lnTo>
                    <a:pt x="563257" y="29591"/>
                  </a:lnTo>
                  <a:lnTo>
                    <a:pt x="563257" y="20485"/>
                  </a:lnTo>
                  <a:lnTo>
                    <a:pt x="561681" y="12440"/>
                  </a:lnTo>
                  <a:lnTo>
                    <a:pt x="557388" y="5937"/>
                  </a:lnTo>
                  <a:lnTo>
                    <a:pt x="551036" y="1586"/>
                  </a:lnTo>
                  <a:lnTo>
                    <a:pt x="5432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657054" y="3481069"/>
              <a:ext cx="543560" cy="6350"/>
            </a:xfrm>
            <a:custGeom>
              <a:avLst/>
              <a:gdLst/>
              <a:ahLst/>
              <a:cxnLst/>
              <a:rect l="l" t="t" r="r" b="b"/>
              <a:pathLst>
                <a:path w="543560" h="6350">
                  <a:moveTo>
                    <a:pt x="543382" y="5080"/>
                  </a:moveTo>
                  <a:lnTo>
                    <a:pt x="541769" y="5080"/>
                  </a:lnTo>
                  <a:lnTo>
                    <a:pt x="541769" y="2540"/>
                  </a:lnTo>
                  <a:lnTo>
                    <a:pt x="538365" y="2540"/>
                  </a:lnTo>
                  <a:lnTo>
                    <a:pt x="538365" y="0"/>
                  </a:lnTo>
                  <a:lnTo>
                    <a:pt x="190" y="0"/>
                  </a:lnTo>
                  <a:lnTo>
                    <a:pt x="190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76" y="6350"/>
                  </a:lnTo>
                  <a:lnTo>
                    <a:pt x="543382" y="6350"/>
                  </a:lnTo>
                  <a:lnTo>
                    <a:pt x="543382" y="508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74784" y="1056031"/>
            <a:ext cx="1901753" cy="1759457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65891" y="3949496"/>
            <a:ext cx="185102" cy="109016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18392" y="3629228"/>
            <a:ext cx="185102" cy="109016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8181962" y="3910317"/>
            <a:ext cx="44450" cy="91440"/>
            <a:chOff x="3127362" y="3910317"/>
            <a:chExt cx="44450" cy="91440"/>
          </a:xfrm>
        </p:grpSpPr>
        <p:sp>
          <p:nvSpPr>
            <p:cNvPr id="54" name="object 54"/>
            <p:cNvSpPr/>
            <p:nvPr/>
          </p:nvSpPr>
          <p:spPr>
            <a:xfrm>
              <a:off x="3127857" y="3910317"/>
              <a:ext cx="42545" cy="91440"/>
            </a:xfrm>
            <a:custGeom>
              <a:avLst/>
              <a:gdLst/>
              <a:ahLst/>
              <a:cxnLst/>
              <a:rect l="l" t="t" r="r" b="b"/>
              <a:pathLst>
                <a:path w="42544" h="91439">
                  <a:moveTo>
                    <a:pt x="39433" y="0"/>
                  </a:moveTo>
                  <a:lnTo>
                    <a:pt x="0" y="0"/>
                  </a:lnTo>
                  <a:lnTo>
                    <a:pt x="0" y="91351"/>
                  </a:lnTo>
                  <a:lnTo>
                    <a:pt x="39433" y="91351"/>
                  </a:lnTo>
                  <a:lnTo>
                    <a:pt x="41935" y="89865"/>
                  </a:lnTo>
                  <a:lnTo>
                    <a:pt x="41935" y="2006"/>
                  </a:lnTo>
                  <a:lnTo>
                    <a:pt x="3943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27362" y="3923309"/>
              <a:ext cx="42545" cy="61594"/>
            </a:xfrm>
            <a:custGeom>
              <a:avLst/>
              <a:gdLst/>
              <a:ahLst/>
              <a:cxnLst/>
              <a:rect l="l" t="t" r="r" b="b"/>
              <a:pathLst>
                <a:path w="42544" h="61595">
                  <a:moveTo>
                    <a:pt x="41922" y="17462"/>
                  </a:moveTo>
                  <a:lnTo>
                    <a:pt x="41922" y="12979"/>
                  </a:lnTo>
                  <a:lnTo>
                    <a:pt x="41922" y="10477"/>
                  </a:lnTo>
                  <a:lnTo>
                    <a:pt x="38430" y="8470"/>
                  </a:lnTo>
                  <a:lnTo>
                    <a:pt x="41922" y="6972"/>
                  </a:lnTo>
                  <a:lnTo>
                    <a:pt x="41922" y="4000"/>
                  </a:lnTo>
                  <a:lnTo>
                    <a:pt x="41922" y="0"/>
                  </a:lnTo>
                </a:path>
                <a:path w="42544" h="61595">
                  <a:moveTo>
                    <a:pt x="38430" y="8470"/>
                  </a:moveTo>
                  <a:lnTo>
                    <a:pt x="0" y="8470"/>
                  </a:lnTo>
                </a:path>
                <a:path w="42544" h="61595">
                  <a:moveTo>
                    <a:pt x="41922" y="43929"/>
                  </a:moveTo>
                  <a:lnTo>
                    <a:pt x="41922" y="48412"/>
                  </a:lnTo>
                  <a:lnTo>
                    <a:pt x="41922" y="50901"/>
                  </a:lnTo>
                  <a:lnTo>
                    <a:pt x="38430" y="52920"/>
                  </a:lnTo>
                  <a:lnTo>
                    <a:pt x="41922" y="54406"/>
                  </a:lnTo>
                  <a:lnTo>
                    <a:pt x="41922" y="57403"/>
                  </a:lnTo>
                  <a:lnTo>
                    <a:pt x="41922" y="61391"/>
                  </a:lnTo>
                </a:path>
                <a:path w="42544" h="61595">
                  <a:moveTo>
                    <a:pt x="38430" y="52920"/>
                  </a:moveTo>
                  <a:lnTo>
                    <a:pt x="0" y="5292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8181962" y="4173893"/>
            <a:ext cx="44450" cy="91440"/>
            <a:chOff x="3127362" y="4173893"/>
            <a:chExt cx="44450" cy="91440"/>
          </a:xfrm>
        </p:grpSpPr>
        <p:sp>
          <p:nvSpPr>
            <p:cNvPr id="57" name="object 57"/>
            <p:cNvSpPr/>
            <p:nvPr/>
          </p:nvSpPr>
          <p:spPr>
            <a:xfrm>
              <a:off x="3127857" y="4173893"/>
              <a:ext cx="42545" cy="91440"/>
            </a:xfrm>
            <a:custGeom>
              <a:avLst/>
              <a:gdLst/>
              <a:ahLst/>
              <a:cxnLst/>
              <a:rect l="l" t="t" r="r" b="b"/>
              <a:pathLst>
                <a:path w="42544" h="91439">
                  <a:moveTo>
                    <a:pt x="39433" y="0"/>
                  </a:moveTo>
                  <a:lnTo>
                    <a:pt x="0" y="0"/>
                  </a:lnTo>
                  <a:lnTo>
                    <a:pt x="0" y="91351"/>
                  </a:lnTo>
                  <a:lnTo>
                    <a:pt x="39433" y="91351"/>
                  </a:lnTo>
                  <a:lnTo>
                    <a:pt x="41935" y="89839"/>
                  </a:lnTo>
                  <a:lnTo>
                    <a:pt x="41935" y="1981"/>
                  </a:lnTo>
                  <a:lnTo>
                    <a:pt x="3943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127362" y="4186859"/>
              <a:ext cx="42545" cy="61594"/>
            </a:xfrm>
            <a:custGeom>
              <a:avLst/>
              <a:gdLst/>
              <a:ahLst/>
              <a:cxnLst/>
              <a:rect l="l" t="t" r="r" b="b"/>
              <a:pathLst>
                <a:path w="42544" h="61595">
                  <a:moveTo>
                    <a:pt x="41922" y="17462"/>
                  </a:moveTo>
                  <a:lnTo>
                    <a:pt x="41922" y="12992"/>
                  </a:lnTo>
                  <a:lnTo>
                    <a:pt x="41922" y="10502"/>
                  </a:lnTo>
                  <a:lnTo>
                    <a:pt x="38430" y="8496"/>
                  </a:lnTo>
                  <a:lnTo>
                    <a:pt x="41922" y="6997"/>
                  </a:lnTo>
                  <a:lnTo>
                    <a:pt x="41922" y="4000"/>
                  </a:lnTo>
                  <a:lnTo>
                    <a:pt x="41922" y="0"/>
                  </a:lnTo>
                </a:path>
                <a:path w="42544" h="61595">
                  <a:moveTo>
                    <a:pt x="38430" y="8496"/>
                  </a:moveTo>
                  <a:lnTo>
                    <a:pt x="0" y="8496"/>
                  </a:lnTo>
                </a:path>
                <a:path w="42544" h="61595">
                  <a:moveTo>
                    <a:pt x="41922" y="43929"/>
                  </a:moveTo>
                  <a:lnTo>
                    <a:pt x="41922" y="48425"/>
                  </a:lnTo>
                  <a:lnTo>
                    <a:pt x="41922" y="50927"/>
                  </a:lnTo>
                  <a:lnTo>
                    <a:pt x="38430" y="52920"/>
                  </a:lnTo>
                  <a:lnTo>
                    <a:pt x="41922" y="54432"/>
                  </a:lnTo>
                  <a:lnTo>
                    <a:pt x="41922" y="57416"/>
                  </a:lnTo>
                  <a:lnTo>
                    <a:pt x="41922" y="61404"/>
                  </a:lnTo>
                </a:path>
                <a:path w="42544" h="61595">
                  <a:moveTo>
                    <a:pt x="38430" y="52920"/>
                  </a:moveTo>
                  <a:lnTo>
                    <a:pt x="0" y="5292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10368889" y="3452635"/>
            <a:ext cx="1342390" cy="871219"/>
            <a:chOff x="5314289" y="3452634"/>
            <a:chExt cx="1342390" cy="871219"/>
          </a:xfrm>
        </p:grpSpPr>
        <p:sp>
          <p:nvSpPr>
            <p:cNvPr id="60" name="object 60"/>
            <p:cNvSpPr/>
            <p:nvPr/>
          </p:nvSpPr>
          <p:spPr>
            <a:xfrm>
              <a:off x="5316575" y="3454920"/>
              <a:ext cx="1337310" cy="866775"/>
            </a:xfrm>
            <a:custGeom>
              <a:avLst/>
              <a:gdLst/>
              <a:ahLst/>
              <a:cxnLst/>
              <a:rect l="l" t="t" r="r" b="b"/>
              <a:pathLst>
                <a:path w="1337309" h="866775">
                  <a:moveTo>
                    <a:pt x="0" y="860259"/>
                  </a:moveTo>
                  <a:lnTo>
                    <a:pt x="0" y="587133"/>
                  </a:lnTo>
                  <a:lnTo>
                    <a:pt x="0" y="579754"/>
                  </a:lnTo>
                  <a:lnTo>
                    <a:pt x="2832" y="577468"/>
                  </a:lnTo>
                  <a:lnTo>
                    <a:pt x="9093" y="581456"/>
                  </a:lnTo>
                  <a:lnTo>
                    <a:pt x="27241" y="592239"/>
                  </a:lnTo>
                  <a:lnTo>
                    <a:pt x="32372" y="596214"/>
                  </a:lnTo>
                  <a:lnTo>
                    <a:pt x="32372" y="600760"/>
                  </a:lnTo>
                  <a:lnTo>
                    <a:pt x="27241" y="604735"/>
                  </a:lnTo>
                  <a:lnTo>
                    <a:pt x="23279" y="607009"/>
                  </a:lnTo>
                  <a:lnTo>
                    <a:pt x="23279" y="613257"/>
                  </a:lnTo>
                  <a:lnTo>
                    <a:pt x="23279" y="640511"/>
                  </a:lnTo>
                  <a:lnTo>
                    <a:pt x="285051" y="793267"/>
                  </a:lnTo>
                  <a:lnTo>
                    <a:pt x="285051" y="763727"/>
                  </a:lnTo>
                  <a:lnTo>
                    <a:pt x="285051" y="755205"/>
                  </a:lnTo>
                  <a:lnTo>
                    <a:pt x="287896" y="754075"/>
                  </a:lnTo>
                  <a:lnTo>
                    <a:pt x="293001" y="751814"/>
                  </a:lnTo>
                  <a:lnTo>
                    <a:pt x="298678" y="750100"/>
                  </a:lnTo>
                  <a:lnTo>
                    <a:pt x="302653" y="751814"/>
                  </a:lnTo>
                  <a:lnTo>
                    <a:pt x="307187" y="754075"/>
                  </a:lnTo>
                  <a:lnTo>
                    <a:pt x="327075" y="764857"/>
                  </a:lnTo>
                  <a:lnTo>
                    <a:pt x="333311" y="767702"/>
                  </a:lnTo>
                  <a:lnTo>
                    <a:pt x="336169" y="772248"/>
                  </a:lnTo>
                  <a:lnTo>
                    <a:pt x="336169" y="779627"/>
                  </a:lnTo>
                  <a:lnTo>
                    <a:pt x="336169" y="808596"/>
                  </a:lnTo>
                  <a:lnTo>
                    <a:pt x="322516" y="801776"/>
                  </a:lnTo>
                  <a:lnTo>
                    <a:pt x="322516" y="782472"/>
                  </a:lnTo>
                  <a:lnTo>
                    <a:pt x="322516" y="777354"/>
                  </a:lnTo>
                  <a:lnTo>
                    <a:pt x="319697" y="773379"/>
                  </a:lnTo>
                  <a:lnTo>
                    <a:pt x="316280" y="772248"/>
                  </a:lnTo>
                  <a:lnTo>
                    <a:pt x="304939" y="764857"/>
                  </a:lnTo>
                  <a:lnTo>
                    <a:pt x="299821" y="762596"/>
                  </a:lnTo>
                  <a:lnTo>
                    <a:pt x="299821" y="764857"/>
                  </a:lnTo>
                  <a:lnTo>
                    <a:pt x="299821" y="769988"/>
                  </a:lnTo>
                  <a:lnTo>
                    <a:pt x="299821" y="784745"/>
                  </a:lnTo>
                  <a:lnTo>
                    <a:pt x="285051" y="793267"/>
                  </a:lnTo>
                </a:path>
                <a:path w="1337309" h="866775">
                  <a:moveTo>
                    <a:pt x="27241" y="604735"/>
                  </a:moveTo>
                  <a:lnTo>
                    <a:pt x="17602" y="600760"/>
                  </a:lnTo>
                  <a:lnTo>
                    <a:pt x="13627" y="598487"/>
                  </a:lnTo>
                  <a:lnTo>
                    <a:pt x="12484" y="599617"/>
                  </a:lnTo>
                  <a:lnTo>
                    <a:pt x="12484" y="607009"/>
                  </a:lnTo>
                  <a:lnTo>
                    <a:pt x="12484" y="866508"/>
                  </a:lnTo>
                  <a:lnTo>
                    <a:pt x="0" y="860259"/>
                  </a:lnTo>
                </a:path>
                <a:path w="1337309" h="866775">
                  <a:moveTo>
                    <a:pt x="12484" y="866508"/>
                  </a:moveTo>
                  <a:lnTo>
                    <a:pt x="214642" y="751814"/>
                  </a:lnTo>
                </a:path>
                <a:path w="1337309" h="866775">
                  <a:moveTo>
                    <a:pt x="34632" y="613257"/>
                  </a:moveTo>
                  <a:lnTo>
                    <a:pt x="279374" y="752944"/>
                  </a:lnTo>
                </a:path>
                <a:path w="1337309" h="866775">
                  <a:moveTo>
                    <a:pt x="336169" y="808596"/>
                  </a:moveTo>
                  <a:lnTo>
                    <a:pt x="1337259" y="229958"/>
                  </a:lnTo>
                  <a:lnTo>
                    <a:pt x="1337259" y="203276"/>
                  </a:lnTo>
                  <a:lnTo>
                    <a:pt x="1337259" y="195325"/>
                  </a:lnTo>
                  <a:lnTo>
                    <a:pt x="1336116" y="190779"/>
                  </a:lnTo>
                  <a:lnTo>
                    <a:pt x="1328165" y="187375"/>
                  </a:lnTo>
                  <a:lnTo>
                    <a:pt x="1312837" y="179438"/>
                  </a:lnTo>
                  <a:lnTo>
                    <a:pt x="1306588" y="177152"/>
                  </a:lnTo>
                  <a:lnTo>
                    <a:pt x="1308290" y="170916"/>
                  </a:lnTo>
                  <a:lnTo>
                    <a:pt x="1314551" y="166928"/>
                  </a:lnTo>
                  <a:lnTo>
                    <a:pt x="1052753" y="14185"/>
                  </a:lnTo>
                  <a:lnTo>
                    <a:pt x="1047013" y="16580"/>
                  </a:lnTo>
                  <a:lnTo>
                    <a:pt x="1040841" y="18019"/>
                  </a:lnTo>
                  <a:lnTo>
                    <a:pt x="1034240" y="17541"/>
                  </a:lnTo>
                  <a:lnTo>
                    <a:pt x="1027214" y="14185"/>
                  </a:lnTo>
                  <a:lnTo>
                    <a:pt x="1003935" y="0"/>
                  </a:lnTo>
                  <a:lnTo>
                    <a:pt x="2273" y="579754"/>
                  </a:lnTo>
                </a:path>
                <a:path w="1337309" h="866775">
                  <a:moveTo>
                    <a:pt x="342976" y="767702"/>
                  </a:moveTo>
                  <a:lnTo>
                    <a:pt x="1328737" y="200444"/>
                  </a:lnTo>
                </a:path>
                <a:path w="1337309" h="866775">
                  <a:moveTo>
                    <a:pt x="111290" y="691616"/>
                  </a:moveTo>
                  <a:lnTo>
                    <a:pt x="110159" y="695578"/>
                  </a:lnTo>
                  <a:lnTo>
                    <a:pt x="109029" y="699566"/>
                  </a:lnTo>
                  <a:lnTo>
                    <a:pt x="108458" y="703541"/>
                  </a:lnTo>
                  <a:lnTo>
                    <a:pt x="107195" y="719611"/>
                  </a:lnTo>
                  <a:lnTo>
                    <a:pt x="109874" y="732067"/>
                  </a:lnTo>
                  <a:lnTo>
                    <a:pt x="115962" y="739630"/>
                  </a:lnTo>
                  <a:lnTo>
                    <a:pt x="124929" y="741019"/>
                  </a:lnTo>
                  <a:lnTo>
                    <a:pt x="131783" y="738216"/>
                  </a:lnTo>
                  <a:lnTo>
                    <a:pt x="138477" y="732643"/>
                  </a:lnTo>
                  <a:lnTo>
                    <a:pt x="144643" y="724728"/>
                  </a:lnTo>
                  <a:lnTo>
                    <a:pt x="149910" y="714895"/>
                  </a:lnTo>
                </a:path>
                <a:path w="1337309" h="866775">
                  <a:moveTo>
                    <a:pt x="111290" y="734771"/>
                  </a:moveTo>
                  <a:lnTo>
                    <a:pt x="115836" y="734771"/>
                  </a:lnTo>
                  <a:lnTo>
                    <a:pt x="122619" y="731735"/>
                  </a:lnTo>
                  <a:lnTo>
                    <a:pt x="129185" y="726251"/>
                  </a:lnTo>
                  <a:lnTo>
                    <a:pt x="135326" y="718635"/>
                  </a:lnTo>
                  <a:lnTo>
                    <a:pt x="140830" y="70920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09005" y="3947210"/>
              <a:ext cx="189674" cy="11358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61493" y="3626942"/>
              <a:ext cx="189687" cy="113601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7970520" y="3021012"/>
            <a:ext cx="1662430" cy="1649730"/>
            <a:chOff x="2915920" y="3021012"/>
            <a:chExt cx="1662430" cy="1649730"/>
          </a:xfrm>
        </p:grpSpPr>
        <p:sp>
          <p:nvSpPr>
            <p:cNvPr id="64" name="object 64"/>
            <p:cNvSpPr/>
            <p:nvPr/>
          </p:nvSpPr>
          <p:spPr>
            <a:xfrm>
              <a:off x="2918206" y="3158566"/>
              <a:ext cx="1657350" cy="1510030"/>
            </a:xfrm>
            <a:custGeom>
              <a:avLst/>
              <a:gdLst/>
              <a:ahLst/>
              <a:cxnLst/>
              <a:rect l="l" t="t" r="r" b="b"/>
              <a:pathLst>
                <a:path w="1657350" h="1510029">
                  <a:moveTo>
                    <a:pt x="0" y="55905"/>
                  </a:moveTo>
                  <a:lnTo>
                    <a:pt x="0" y="1509509"/>
                  </a:lnTo>
                  <a:lnTo>
                    <a:pt x="81368" y="1458087"/>
                  </a:lnTo>
                  <a:lnTo>
                    <a:pt x="146761" y="1505026"/>
                  </a:lnTo>
                  <a:lnTo>
                    <a:pt x="195668" y="1472082"/>
                  </a:lnTo>
                  <a:lnTo>
                    <a:pt x="195668" y="13982"/>
                  </a:lnTo>
                  <a:lnTo>
                    <a:pt x="141757" y="48920"/>
                  </a:lnTo>
                  <a:lnTo>
                    <a:pt x="78867" y="0"/>
                  </a:lnTo>
                  <a:lnTo>
                    <a:pt x="0" y="55905"/>
                  </a:lnTo>
                  <a:close/>
                </a:path>
                <a:path w="1657350" h="1510029">
                  <a:moveTo>
                    <a:pt x="98831" y="27952"/>
                  </a:moveTo>
                  <a:lnTo>
                    <a:pt x="97345" y="26962"/>
                  </a:lnTo>
                  <a:lnTo>
                    <a:pt x="93344" y="27952"/>
                  </a:lnTo>
                  <a:lnTo>
                    <a:pt x="91859" y="27952"/>
                  </a:lnTo>
                  <a:lnTo>
                    <a:pt x="91859" y="34950"/>
                  </a:lnTo>
                  <a:lnTo>
                    <a:pt x="93344" y="38442"/>
                  </a:lnTo>
                  <a:lnTo>
                    <a:pt x="98831" y="39941"/>
                  </a:lnTo>
                  <a:lnTo>
                    <a:pt x="102323" y="38442"/>
                  </a:lnTo>
                  <a:lnTo>
                    <a:pt x="103822" y="36449"/>
                  </a:lnTo>
                  <a:lnTo>
                    <a:pt x="103822" y="31457"/>
                  </a:lnTo>
                  <a:lnTo>
                    <a:pt x="98831" y="27952"/>
                  </a:lnTo>
                  <a:close/>
                </a:path>
                <a:path w="1657350" h="1510029">
                  <a:moveTo>
                    <a:pt x="11480" y="138277"/>
                  </a:moveTo>
                  <a:lnTo>
                    <a:pt x="11480" y="141770"/>
                  </a:lnTo>
                  <a:lnTo>
                    <a:pt x="7988" y="143268"/>
                  </a:lnTo>
                  <a:lnTo>
                    <a:pt x="9486" y="146761"/>
                  </a:lnTo>
                  <a:lnTo>
                    <a:pt x="12979" y="146761"/>
                  </a:lnTo>
                  <a:lnTo>
                    <a:pt x="11480" y="143268"/>
                  </a:lnTo>
                  <a:lnTo>
                    <a:pt x="16471" y="139776"/>
                  </a:lnTo>
                  <a:lnTo>
                    <a:pt x="16471" y="136283"/>
                  </a:lnTo>
                </a:path>
                <a:path w="1657350" h="1510029">
                  <a:moveTo>
                    <a:pt x="44424" y="125793"/>
                  </a:moveTo>
                  <a:lnTo>
                    <a:pt x="42925" y="124802"/>
                  </a:lnTo>
                  <a:lnTo>
                    <a:pt x="39433" y="125793"/>
                  </a:lnTo>
                  <a:lnTo>
                    <a:pt x="37426" y="125793"/>
                  </a:lnTo>
                  <a:lnTo>
                    <a:pt x="33947" y="127787"/>
                  </a:lnTo>
                  <a:lnTo>
                    <a:pt x="33947" y="132778"/>
                  </a:lnTo>
                  <a:lnTo>
                    <a:pt x="33947" y="136283"/>
                  </a:lnTo>
                  <a:lnTo>
                    <a:pt x="33947" y="138277"/>
                  </a:lnTo>
                  <a:lnTo>
                    <a:pt x="35941" y="138277"/>
                  </a:lnTo>
                  <a:lnTo>
                    <a:pt x="37426" y="138277"/>
                  </a:lnTo>
                  <a:lnTo>
                    <a:pt x="37426" y="141770"/>
                  </a:lnTo>
                  <a:lnTo>
                    <a:pt x="40932" y="145262"/>
                  </a:lnTo>
                  <a:lnTo>
                    <a:pt x="46418" y="146761"/>
                  </a:lnTo>
                  <a:lnTo>
                    <a:pt x="49911" y="145262"/>
                  </a:lnTo>
                  <a:lnTo>
                    <a:pt x="53416" y="141770"/>
                  </a:lnTo>
                  <a:lnTo>
                    <a:pt x="54902" y="134785"/>
                  </a:lnTo>
                  <a:lnTo>
                    <a:pt x="53416" y="129285"/>
                  </a:lnTo>
                  <a:lnTo>
                    <a:pt x="51409" y="127787"/>
                  </a:lnTo>
                  <a:lnTo>
                    <a:pt x="47917" y="127787"/>
                  </a:lnTo>
                  <a:lnTo>
                    <a:pt x="44424" y="125793"/>
                  </a:lnTo>
                  <a:close/>
                </a:path>
                <a:path w="1657350" h="1510029">
                  <a:moveTo>
                    <a:pt x="88353" y="139776"/>
                  </a:moveTo>
                  <a:lnTo>
                    <a:pt x="81823" y="139503"/>
                  </a:lnTo>
                  <a:lnTo>
                    <a:pt x="78058" y="142832"/>
                  </a:lnTo>
                  <a:lnTo>
                    <a:pt x="77197" y="148125"/>
                  </a:lnTo>
                  <a:lnTo>
                    <a:pt x="79375" y="153746"/>
                  </a:lnTo>
                  <a:lnTo>
                    <a:pt x="82867" y="153746"/>
                  </a:lnTo>
                  <a:lnTo>
                    <a:pt x="86360" y="150253"/>
                  </a:lnTo>
                  <a:lnTo>
                    <a:pt x="82867" y="143268"/>
                  </a:lnTo>
                  <a:lnTo>
                    <a:pt x="88353" y="139776"/>
                  </a:lnTo>
                  <a:close/>
                </a:path>
                <a:path w="1657350" h="1510029">
                  <a:moveTo>
                    <a:pt x="130276" y="150253"/>
                  </a:moveTo>
                  <a:lnTo>
                    <a:pt x="124790" y="148755"/>
                  </a:lnTo>
                  <a:lnTo>
                    <a:pt x="121297" y="152247"/>
                  </a:lnTo>
                  <a:lnTo>
                    <a:pt x="119799" y="155752"/>
                  </a:lnTo>
                  <a:lnTo>
                    <a:pt x="119799" y="157238"/>
                  </a:lnTo>
                  <a:lnTo>
                    <a:pt x="117805" y="162737"/>
                  </a:lnTo>
                  <a:lnTo>
                    <a:pt x="119799" y="164236"/>
                  </a:lnTo>
                  <a:lnTo>
                    <a:pt x="121297" y="166230"/>
                  </a:lnTo>
                  <a:lnTo>
                    <a:pt x="126796" y="166230"/>
                  </a:lnTo>
                  <a:lnTo>
                    <a:pt x="128282" y="164236"/>
                  </a:lnTo>
                  <a:lnTo>
                    <a:pt x="130276" y="162737"/>
                  </a:lnTo>
                  <a:lnTo>
                    <a:pt x="128282" y="159245"/>
                  </a:lnTo>
                  <a:lnTo>
                    <a:pt x="128282" y="155752"/>
                  </a:lnTo>
                </a:path>
                <a:path w="1657350" h="1510029">
                  <a:moveTo>
                    <a:pt x="188188" y="208165"/>
                  </a:moveTo>
                  <a:lnTo>
                    <a:pt x="184696" y="208165"/>
                  </a:lnTo>
                  <a:lnTo>
                    <a:pt x="179196" y="206159"/>
                  </a:lnTo>
                  <a:lnTo>
                    <a:pt x="177698" y="208165"/>
                  </a:lnTo>
                  <a:lnTo>
                    <a:pt x="175704" y="209651"/>
                  </a:lnTo>
                  <a:lnTo>
                    <a:pt x="175704" y="215150"/>
                  </a:lnTo>
                  <a:lnTo>
                    <a:pt x="177698" y="216636"/>
                  </a:lnTo>
                  <a:lnTo>
                    <a:pt x="181203" y="220141"/>
                  </a:lnTo>
                  <a:lnTo>
                    <a:pt x="184696" y="222148"/>
                  </a:lnTo>
                  <a:lnTo>
                    <a:pt x="188188" y="220141"/>
                  </a:lnTo>
                  <a:lnTo>
                    <a:pt x="188188" y="213156"/>
                  </a:lnTo>
                </a:path>
                <a:path w="1657350" h="1510029">
                  <a:moveTo>
                    <a:pt x="44424" y="278041"/>
                  </a:moveTo>
                  <a:lnTo>
                    <a:pt x="41896" y="269747"/>
                  </a:lnTo>
                  <a:lnTo>
                    <a:pt x="35812" y="267439"/>
                  </a:lnTo>
                  <a:lnTo>
                    <a:pt x="28420" y="269061"/>
                  </a:lnTo>
                  <a:lnTo>
                    <a:pt x="21970" y="272554"/>
                  </a:lnTo>
                  <a:lnTo>
                    <a:pt x="19964" y="272554"/>
                  </a:lnTo>
                  <a:lnTo>
                    <a:pt x="19964" y="283044"/>
                  </a:lnTo>
                  <a:lnTo>
                    <a:pt x="21970" y="283044"/>
                  </a:lnTo>
                  <a:lnTo>
                    <a:pt x="28943" y="286537"/>
                  </a:lnTo>
                  <a:lnTo>
                    <a:pt x="37426" y="286537"/>
                  </a:lnTo>
                  <a:lnTo>
                    <a:pt x="44424" y="283044"/>
                  </a:lnTo>
                  <a:lnTo>
                    <a:pt x="46418" y="281533"/>
                  </a:lnTo>
                  <a:lnTo>
                    <a:pt x="44424" y="279539"/>
                  </a:lnTo>
                  <a:lnTo>
                    <a:pt x="44424" y="278041"/>
                  </a:lnTo>
                  <a:close/>
                </a:path>
                <a:path w="1657350" h="1510029">
                  <a:moveTo>
                    <a:pt x="158242" y="278041"/>
                  </a:moveTo>
                  <a:lnTo>
                    <a:pt x="153250" y="276047"/>
                  </a:lnTo>
                  <a:lnTo>
                    <a:pt x="149758" y="278041"/>
                  </a:lnTo>
                  <a:lnTo>
                    <a:pt x="146265" y="281533"/>
                  </a:lnTo>
                  <a:lnTo>
                    <a:pt x="143797" y="287390"/>
                  </a:lnTo>
                  <a:lnTo>
                    <a:pt x="144514" y="293201"/>
                  </a:lnTo>
                  <a:lnTo>
                    <a:pt x="148225" y="297046"/>
                  </a:lnTo>
                  <a:lnTo>
                    <a:pt x="154736" y="297002"/>
                  </a:lnTo>
                  <a:lnTo>
                    <a:pt x="154736" y="290042"/>
                  </a:lnTo>
                  <a:lnTo>
                    <a:pt x="156743" y="285026"/>
                  </a:lnTo>
                  <a:lnTo>
                    <a:pt x="158242" y="278041"/>
                  </a:lnTo>
                  <a:close/>
                </a:path>
                <a:path w="1657350" h="1510029">
                  <a:moveTo>
                    <a:pt x="60401" y="333971"/>
                  </a:moveTo>
                  <a:lnTo>
                    <a:pt x="56908" y="333971"/>
                  </a:lnTo>
                  <a:lnTo>
                    <a:pt x="51409" y="337451"/>
                  </a:lnTo>
                  <a:lnTo>
                    <a:pt x="49911" y="344436"/>
                  </a:lnTo>
                  <a:lnTo>
                    <a:pt x="54902" y="347929"/>
                  </a:lnTo>
                  <a:lnTo>
                    <a:pt x="58407" y="347929"/>
                  </a:lnTo>
                  <a:lnTo>
                    <a:pt x="63893" y="351434"/>
                  </a:lnTo>
                  <a:lnTo>
                    <a:pt x="65392" y="349415"/>
                  </a:lnTo>
                  <a:lnTo>
                    <a:pt x="67386" y="345935"/>
                  </a:lnTo>
                  <a:lnTo>
                    <a:pt x="65392" y="340931"/>
                  </a:lnTo>
                  <a:lnTo>
                    <a:pt x="65392" y="335457"/>
                  </a:lnTo>
                  <a:lnTo>
                    <a:pt x="63893" y="335457"/>
                  </a:lnTo>
                  <a:lnTo>
                    <a:pt x="61899" y="333971"/>
                  </a:lnTo>
                  <a:lnTo>
                    <a:pt x="60401" y="333971"/>
                  </a:lnTo>
                  <a:close/>
                </a:path>
                <a:path w="1657350" h="1510029">
                  <a:moveTo>
                    <a:pt x="147751" y="331952"/>
                  </a:moveTo>
                  <a:lnTo>
                    <a:pt x="144767" y="329450"/>
                  </a:lnTo>
                  <a:lnTo>
                    <a:pt x="139268" y="331952"/>
                  </a:lnTo>
                  <a:lnTo>
                    <a:pt x="135280" y="335457"/>
                  </a:lnTo>
                  <a:lnTo>
                    <a:pt x="133781" y="338950"/>
                  </a:lnTo>
                  <a:lnTo>
                    <a:pt x="133781" y="344436"/>
                  </a:lnTo>
                  <a:lnTo>
                    <a:pt x="135280" y="345935"/>
                  </a:lnTo>
                  <a:lnTo>
                    <a:pt x="139268" y="347929"/>
                  </a:lnTo>
                  <a:lnTo>
                    <a:pt x="146265" y="347929"/>
                  </a:lnTo>
                  <a:lnTo>
                    <a:pt x="147751" y="342455"/>
                  </a:lnTo>
                  <a:lnTo>
                    <a:pt x="147751" y="338950"/>
                  </a:lnTo>
                  <a:lnTo>
                    <a:pt x="149758" y="333971"/>
                  </a:lnTo>
                  <a:lnTo>
                    <a:pt x="147751" y="331952"/>
                  </a:lnTo>
                  <a:close/>
                </a:path>
                <a:path w="1657350" h="1510029">
                  <a:moveTo>
                    <a:pt x="53416" y="401853"/>
                  </a:moveTo>
                  <a:lnTo>
                    <a:pt x="47917" y="401853"/>
                  </a:lnTo>
                  <a:lnTo>
                    <a:pt x="46418" y="405345"/>
                  </a:lnTo>
                  <a:lnTo>
                    <a:pt x="46418" y="412318"/>
                  </a:lnTo>
                  <a:lnTo>
                    <a:pt x="47917" y="415810"/>
                  </a:lnTo>
                  <a:lnTo>
                    <a:pt x="49911" y="417804"/>
                  </a:lnTo>
                  <a:lnTo>
                    <a:pt x="56908" y="417804"/>
                  </a:lnTo>
                  <a:lnTo>
                    <a:pt x="58407" y="415810"/>
                  </a:lnTo>
                  <a:lnTo>
                    <a:pt x="60401" y="412318"/>
                  </a:lnTo>
                  <a:lnTo>
                    <a:pt x="60401" y="407339"/>
                  </a:lnTo>
                  <a:lnTo>
                    <a:pt x="58407" y="403847"/>
                  </a:lnTo>
                  <a:lnTo>
                    <a:pt x="58407" y="401853"/>
                  </a:lnTo>
                  <a:lnTo>
                    <a:pt x="54902" y="401853"/>
                  </a:lnTo>
                  <a:lnTo>
                    <a:pt x="53416" y="401853"/>
                  </a:lnTo>
                  <a:close/>
                </a:path>
                <a:path w="1657350" h="1510029">
                  <a:moveTo>
                    <a:pt x="175704" y="412318"/>
                  </a:moveTo>
                  <a:lnTo>
                    <a:pt x="170713" y="412318"/>
                  </a:lnTo>
                  <a:lnTo>
                    <a:pt x="170713" y="415810"/>
                  </a:lnTo>
                  <a:lnTo>
                    <a:pt x="170713" y="421309"/>
                  </a:lnTo>
                  <a:lnTo>
                    <a:pt x="168719" y="424802"/>
                  </a:lnTo>
                  <a:lnTo>
                    <a:pt x="172212" y="424802"/>
                  </a:lnTo>
                  <a:lnTo>
                    <a:pt x="175704" y="426288"/>
                  </a:lnTo>
                  <a:lnTo>
                    <a:pt x="177698" y="424802"/>
                  </a:lnTo>
                  <a:lnTo>
                    <a:pt x="177698" y="417804"/>
                  </a:lnTo>
                </a:path>
                <a:path w="1657350" h="1510029">
                  <a:moveTo>
                    <a:pt x="103822" y="463232"/>
                  </a:moveTo>
                  <a:lnTo>
                    <a:pt x="102831" y="461238"/>
                  </a:lnTo>
                  <a:lnTo>
                    <a:pt x="98831" y="463232"/>
                  </a:lnTo>
                  <a:lnTo>
                    <a:pt x="95338" y="466725"/>
                  </a:lnTo>
                  <a:lnTo>
                    <a:pt x="93344" y="468236"/>
                  </a:lnTo>
                  <a:lnTo>
                    <a:pt x="93344" y="473709"/>
                  </a:lnTo>
                  <a:lnTo>
                    <a:pt x="95338" y="475221"/>
                  </a:lnTo>
                  <a:lnTo>
                    <a:pt x="101016" y="475798"/>
                  </a:lnTo>
                  <a:lnTo>
                    <a:pt x="104824" y="473151"/>
                  </a:lnTo>
                  <a:lnTo>
                    <a:pt x="106009" y="468541"/>
                  </a:lnTo>
                  <a:lnTo>
                    <a:pt x="103822" y="463232"/>
                  </a:lnTo>
                  <a:close/>
                </a:path>
                <a:path w="1657350" h="1510029">
                  <a:moveTo>
                    <a:pt x="81368" y="533120"/>
                  </a:moveTo>
                  <a:lnTo>
                    <a:pt x="77863" y="533120"/>
                  </a:lnTo>
                  <a:lnTo>
                    <a:pt x="74383" y="531113"/>
                  </a:lnTo>
                  <a:lnTo>
                    <a:pt x="70878" y="534606"/>
                  </a:lnTo>
                  <a:lnTo>
                    <a:pt x="70878" y="538111"/>
                  </a:lnTo>
                  <a:lnTo>
                    <a:pt x="67386" y="540105"/>
                  </a:lnTo>
                  <a:lnTo>
                    <a:pt x="65392" y="545109"/>
                  </a:lnTo>
                  <a:lnTo>
                    <a:pt x="67386" y="547103"/>
                  </a:lnTo>
                  <a:lnTo>
                    <a:pt x="72897" y="549443"/>
                  </a:lnTo>
                  <a:lnTo>
                    <a:pt x="78874" y="549724"/>
                  </a:lnTo>
                  <a:lnTo>
                    <a:pt x="85225" y="549069"/>
                  </a:lnTo>
                  <a:lnTo>
                    <a:pt x="91859" y="548601"/>
                  </a:lnTo>
                  <a:lnTo>
                    <a:pt x="91859" y="543610"/>
                  </a:lnTo>
                  <a:lnTo>
                    <a:pt x="93344" y="538111"/>
                  </a:lnTo>
                  <a:lnTo>
                    <a:pt x="91859" y="533120"/>
                  </a:lnTo>
                  <a:lnTo>
                    <a:pt x="89852" y="531113"/>
                  </a:lnTo>
                  <a:lnTo>
                    <a:pt x="84861" y="533120"/>
                  </a:lnTo>
                  <a:lnTo>
                    <a:pt x="81368" y="533120"/>
                  </a:lnTo>
                  <a:close/>
                </a:path>
                <a:path w="1657350" h="1510029">
                  <a:moveTo>
                    <a:pt x="63893" y="589038"/>
                  </a:moveTo>
                  <a:lnTo>
                    <a:pt x="58407" y="589038"/>
                  </a:lnTo>
                  <a:lnTo>
                    <a:pt x="54902" y="590524"/>
                  </a:lnTo>
                  <a:lnTo>
                    <a:pt x="53416" y="594017"/>
                  </a:lnTo>
                  <a:lnTo>
                    <a:pt x="49911" y="601014"/>
                  </a:lnTo>
                  <a:lnTo>
                    <a:pt x="56908" y="604507"/>
                  </a:lnTo>
                  <a:lnTo>
                    <a:pt x="63893" y="604507"/>
                  </a:lnTo>
                  <a:lnTo>
                    <a:pt x="63893" y="599516"/>
                  </a:lnTo>
                  <a:lnTo>
                    <a:pt x="67386" y="592531"/>
                  </a:lnTo>
                  <a:lnTo>
                    <a:pt x="65392" y="587032"/>
                  </a:lnTo>
                  <a:lnTo>
                    <a:pt x="63893" y="589038"/>
                  </a:lnTo>
                  <a:close/>
                </a:path>
                <a:path w="1657350" h="1510029">
                  <a:moveTo>
                    <a:pt x="18465" y="717816"/>
                  </a:moveTo>
                  <a:lnTo>
                    <a:pt x="10985" y="717816"/>
                  </a:lnTo>
                  <a:lnTo>
                    <a:pt x="9486" y="724814"/>
                  </a:lnTo>
                  <a:lnTo>
                    <a:pt x="11480" y="728294"/>
                  </a:lnTo>
                  <a:lnTo>
                    <a:pt x="12979" y="730300"/>
                  </a:lnTo>
                  <a:lnTo>
                    <a:pt x="19964" y="730300"/>
                  </a:lnTo>
                  <a:lnTo>
                    <a:pt x="21970" y="728294"/>
                  </a:lnTo>
                  <a:lnTo>
                    <a:pt x="23456" y="726808"/>
                  </a:lnTo>
                  <a:lnTo>
                    <a:pt x="21970" y="723328"/>
                  </a:lnTo>
                  <a:lnTo>
                    <a:pt x="21970" y="719810"/>
                  </a:lnTo>
                  <a:lnTo>
                    <a:pt x="19964" y="717816"/>
                  </a:lnTo>
                  <a:lnTo>
                    <a:pt x="18465" y="717816"/>
                  </a:lnTo>
                  <a:close/>
                </a:path>
                <a:path w="1657350" h="1510029">
                  <a:moveTo>
                    <a:pt x="98831" y="662406"/>
                  </a:moveTo>
                  <a:lnTo>
                    <a:pt x="91859" y="662406"/>
                  </a:lnTo>
                  <a:lnTo>
                    <a:pt x="93344" y="670890"/>
                  </a:lnTo>
                  <a:lnTo>
                    <a:pt x="93344" y="676389"/>
                  </a:lnTo>
                  <a:lnTo>
                    <a:pt x="96837" y="676389"/>
                  </a:lnTo>
                  <a:lnTo>
                    <a:pt x="102323" y="677887"/>
                  </a:lnTo>
                  <a:lnTo>
                    <a:pt x="103822" y="676389"/>
                  </a:lnTo>
                  <a:lnTo>
                    <a:pt x="105829" y="672896"/>
                  </a:lnTo>
                  <a:lnTo>
                    <a:pt x="105829" y="667397"/>
                  </a:lnTo>
                  <a:lnTo>
                    <a:pt x="103822" y="663917"/>
                  </a:lnTo>
                  <a:lnTo>
                    <a:pt x="103822" y="662406"/>
                  </a:lnTo>
                  <a:lnTo>
                    <a:pt x="100330" y="662406"/>
                  </a:lnTo>
                  <a:lnTo>
                    <a:pt x="98831" y="662406"/>
                  </a:lnTo>
                  <a:close/>
                </a:path>
                <a:path w="1657350" h="1510029">
                  <a:moveTo>
                    <a:pt x="165226" y="658914"/>
                  </a:moveTo>
                  <a:lnTo>
                    <a:pt x="158242" y="658914"/>
                  </a:lnTo>
                  <a:lnTo>
                    <a:pt x="149758" y="663917"/>
                  </a:lnTo>
                  <a:lnTo>
                    <a:pt x="153250" y="670890"/>
                  </a:lnTo>
                  <a:lnTo>
                    <a:pt x="154736" y="672896"/>
                  </a:lnTo>
                  <a:lnTo>
                    <a:pt x="160223" y="674382"/>
                  </a:lnTo>
                  <a:lnTo>
                    <a:pt x="163728" y="672896"/>
                  </a:lnTo>
                  <a:lnTo>
                    <a:pt x="167220" y="669404"/>
                  </a:lnTo>
                  <a:lnTo>
                    <a:pt x="165226" y="663917"/>
                  </a:lnTo>
                  <a:lnTo>
                    <a:pt x="165226" y="658914"/>
                  </a:lnTo>
                  <a:close/>
                </a:path>
                <a:path w="1657350" h="1510029">
                  <a:moveTo>
                    <a:pt x="105829" y="731799"/>
                  </a:moveTo>
                  <a:lnTo>
                    <a:pt x="102323" y="730300"/>
                  </a:lnTo>
                  <a:lnTo>
                    <a:pt x="103822" y="735279"/>
                  </a:lnTo>
                  <a:lnTo>
                    <a:pt x="100330" y="735279"/>
                  </a:lnTo>
                  <a:lnTo>
                    <a:pt x="100330" y="738784"/>
                  </a:lnTo>
                  <a:lnTo>
                    <a:pt x="95338" y="740790"/>
                  </a:lnTo>
                  <a:lnTo>
                    <a:pt x="96837" y="745769"/>
                  </a:lnTo>
                  <a:lnTo>
                    <a:pt x="96837" y="749274"/>
                  </a:lnTo>
                  <a:lnTo>
                    <a:pt x="100330" y="749274"/>
                  </a:lnTo>
                  <a:lnTo>
                    <a:pt x="107314" y="751255"/>
                  </a:lnTo>
                  <a:lnTo>
                    <a:pt x="107314" y="749274"/>
                  </a:lnTo>
                  <a:lnTo>
                    <a:pt x="110820" y="744270"/>
                  </a:lnTo>
                  <a:lnTo>
                    <a:pt x="109321" y="737273"/>
                  </a:lnTo>
                  <a:lnTo>
                    <a:pt x="110820" y="731799"/>
                  </a:lnTo>
                </a:path>
                <a:path w="1657350" h="1510029">
                  <a:moveTo>
                    <a:pt x="121297" y="786206"/>
                  </a:moveTo>
                  <a:lnTo>
                    <a:pt x="117805" y="786206"/>
                  </a:lnTo>
                  <a:lnTo>
                    <a:pt x="114312" y="786206"/>
                  </a:lnTo>
                  <a:lnTo>
                    <a:pt x="112814" y="787692"/>
                  </a:lnTo>
                  <a:lnTo>
                    <a:pt x="110820" y="794689"/>
                  </a:lnTo>
                  <a:lnTo>
                    <a:pt x="116306" y="803681"/>
                  </a:lnTo>
                  <a:lnTo>
                    <a:pt x="114312" y="810666"/>
                  </a:lnTo>
                  <a:lnTo>
                    <a:pt x="119799" y="810666"/>
                  </a:lnTo>
                  <a:lnTo>
                    <a:pt x="124790" y="812164"/>
                  </a:lnTo>
                  <a:lnTo>
                    <a:pt x="126796" y="808672"/>
                  </a:lnTo>
                  <a:lnTo>
                    <a:pt x="130276" y="803681"/>
                  </a:lnTo>
                  <a:lnTo>
                    <a:pt x="124790" y="796683"/>
                  </a:lnTo>
                  <a:lnTo>
                    <a:pt x="126796" y="791197"/>
                  </a:lnTo>
                </a:path>
                <a:path w="1657350" h="1510029">
                  <a:moveTo>
                    <a:pt x="23456" y="913498"/>
                  </a:moveTo>
                  <a:lnTo>
                    <a:pt x="25463" y="918984"/>
                  </a:lnTo>
                  <a:lnTo>
                    <a:pt x="18465" y="923975"/>
                  </a:lnTo>
                  <a:lnTo>
                    <a:pt x="19964" y="929462"/>
                  </a:lnTo>
                  <a:lnTo>
                    <a:pt x="21970" y="929462"/>
                  </a:lnTo>
                  <a:lnTo>
                    <a:pt x="26962" y="930960"/>
                  </a:lnTo>
                  <a:lnTo>
                    <a:pt x="28943" y="929462"/>
                  </a:lnTo>
                  <a:lnTo>
                    <a:pt x="30454" y="927468"/>
                  </a:lnTo>
                  <a:lnTo>
                    <a:pt x="28943" y="923975"/>
                  </a:lnTo>
                  <a:lnTo>
                    <a:pt x="28943" y="920470"/>
                  </a:lnTo>
                </a:path>
                <a:path w="1657350" h="1510029">
                  <a:moveTo>
                    <a:pt x="81368" y="911987"/>
                  </a:moveTo>
                  <a:lnTo>
                    <a:pt x="76887" y="910568"/>
                  </a:lnTo>
                  <a:lnTo>
                    <a:pt x="72502" y="913309"/>
                  </a:lnTo>
                  <a:lnTo>
                    <a:pt x="69429" y="918386"/>
                  </a:lnTo>
                  <a:lnTo>
                    <a:pt x="68884" y="923975"/>
                  </a:lnTo>
                  <a:lnTo>
                    <a:pt x="72377" y="927468"/>
                  </a:lnTo>
                  <a:lnTo>
                    <a:pt x="77863" y="927468"/>
                  </a:lnTo>
                  <a:lnTo>
                    <a:pt x="82867" y="927468"/>
                  </a:lnTo>
                  <a:lnTo>
                    <a:pt x="82867" y="922477"/>
                  </a:lnTo>
                  <a:lnTo>
                    <a:pt x="84861" y="915492"/>
                  </a:lnTo>
                  <a:lnTo>
                    <a:pt x="81368" y="911987"/>
                  </a:lnTo>
                  <a:close/>
                </a:path>
                <a:path w="1657350" h="1510029">
                  <a:moveTo>
                    <a:pt x="133781" y="927468"/>
                  </a:moveTo>
                  <a:lnTo>
                    <a:pt x="126796" y="927468"/>
                  </a:lnTo>
                  <a:lnTo>
                    <a:pt x="123304" y="934465"/>
                  </a:lnTo>
                  <a:lnTo>
                    <a:pt x="119799" y="941463"/>
                  </a:lnTo>
                  <a:lnTo>
                    <a:pt x="119799" y="948436"/>
                  </a:lnTo>
                  <a:lnTo>
                    <a:pt x="123304" y="948436"/>
                  </a:lnTo>
                  <a:lnTo>
                    <a:pt x="128282" y="950442"/>
                  </a:lnTo>
                  <a:lnTo>
                    <a:pt x="131787" y="948436"/>
                  </a:lnTo>
                  <a:lnTo>
                    <a:pt x="135280" y="943457"/>
                  </a:lnTo>
                  <a:lnTo>
                    <a:pt x="133781" y="934465"/>
                  </a:lnTo>
                  <a:lnTo>
                    <a:pt x="133781" y="927468"/>
                  </a:lnTo>
                  <a:close/>
                </a:path>
                <a:path w="1657350" h="1510029">
                  <a:moveTo>
                    <a:pt x="147751" y="929462"/>
                  </a:moveTo>
                  <a:lnTo>
                    <a:pt x="142760" y="929462"/>
                  </a:lnTo>
                  <a:lnTo>
                    <a:pt x="142760" y="937958"/>
                  </a:lnTo>
                  <a:lnTo>
                    <a:pt x="144271" y="941463"/>
                  </a:lnTo>
                  <a:lnTo>
                    <a:pt x="146265" y="943457"/>
                  </a:lnTo>
                  <a:lnTo>
                    <a:pt x="153250" y="943457"/>
                  </a:lnTo>
                  <a:lnTo>
                    <a:pt x="154736" y="939939"/>
                  </a:lnTo>
                  <a:lnTo>
                    <a:pt x="156743" y="936459"/>
                  </a:lnTo>
                  <a:lnTo>
                    <a:pt x="156743" y="932954"/>
                  </a:lnTo>
                  <a:lnTo>
                    <a:pt x="153250" y="929462"/>
                  </a:lnTo>
                  <a:lnTo>
                    <a:pt x="147751" y="929462"/>
                  </a:lnTo>
                  <a:close/>
                </a:path>
                <a:path w="1657350" h="1510029">
                  <a:moveTo>
                    <a:pt x="182702" y="983373"/>
                  </a:moveTo>
                  <a:lnTo>
                    <a:pt x="175209" y="980871"/>
                  </a:lnTo>
                  <a:lnTo>
                    <a:pt x="170713" y="988872"/>
                  </a:lnTo>
                  <a:lnTo>
                    <a:pt x="174205" y="993876"/>
                  </a:lnTo>
                  <a:lnTo>
                    <a:pt x="175704" y="993876"/>
                  </a:lnTo>
                  <a:lnTo>
                    <a:pt x="182702" y="995857"/>
                  </a:lnTo>
                  <a:lnTo>
                    <a:pt x="186194" y="992352"/>
                  </a:lnTo>
                  <a:lnTo>
                    <a:pt x="186194" y="990371"/>
                  </a:lnTo>
                  <a:lnTo>
                    <a:pt x="188188" y="985392"/>
                  </a:lnTo>
                  <a:lnTo>
                    <a:pt x="182702" y="983373"/>
                  </a:lnTo>
                  <a:close/>
                </a:path>
                <a:path w="1657350" h="1510029">
                  <a:moveTo>
                    <a:pt x="39433" y="1044765"/>
                  </a:moveTo>
                  <a:lnTo>
                    <a:pt x="36931" y="1039787"/>
                  </a:lnTo>
                  <a:lnTo>
                    <a:pt x="32448" y="1044765"/>
                  </a:lnTo>
                  <a:lnTo>
                    <a:pt x="26962" y="1042784"/>
                  </a:lnTo>
                  <a:lnTo>
                    <a:pt x="26962" y="1046276"/>
                  </a:lnTo>
                  <a:lnTo>
                    <a:pt x="25463" y="1051763"/>
                  </a:lnTo>
                  <a:lnTo>
                    <a:pt x="26962" y="1053261"/>
                  </a:lnTo>
                  <a:lnTo>
                    <a:pt x="32448" y="1056754"/>
                  </a:lnTo>
                  <a:lnTo>
                    <a:pt x="42925" y="1051763"/>
                  </a:lnTo>
                  <a:lnTo>
                    <a:pt x="39433" y="1044765"/>
                  </a:lnTo>
                  <a:close/>
                </a:path>
                <a:path w="1657350" h="1510029">
                  <a:moveTo>
                    <a:pt x="54902" y="1055255"/>
                  </a:moveTo>
                  <a:lnTo>
                    <a:pt x="48875" y="1053952"/>
                  </a:lnTo>
                  <a:lnTo>
                    <a:pt x="45983" y="1057938"/>
                  </a:lnTo>
                  <a:lnTo>
                    <a:pt x="45429" y="1064453"/>
                  </a:lnTo>
                  <a:lnTo>
                    <a:pt x="46418" y="1070737"/>
                  </a:lnTo>
                  <a:lnTo>
                    <a:pt x="53416" y="1070737"/>
                  </a:lnTo>
                  <a:lnTo>
                    <a:pt x="54902" y="1065745"/>
                  </a:lnTo>
                  <a:lnTo>
                    <a:pt x="63893" y="1060246"/>
                  </a:lnTo>
                  <a:lnTo>
                    <a:pt x="54902" y="1055255"/>
                  </a:lnTo>
                  <a:close/>
                </a:path>
                <a:path w="1657350" h="1510029">
                  <a:moveTo>
                    <a:pt x="177698" y="1058760"/>
                  </a:moveTo>
                  <a:lnTo>
                    <a:pt x="170713" y="1062253"/>
                  </a:lnTo>
                  <a:lnTo>
                    <a:pt x="165226" y="1070737"/>
                  </a:lnTo>
                  <a:lnTo>
                    <a:pt x="165226" y="1077709"/>
                  </a:lnTo>
                  <a:lnTo>
                    <a:pt x="172212" y="1077709"/>
                  </a:lnTo>
                  <a:lnTo>
                    <a:pt x="174205" y="1074229"/>
                  </a:lnTo>
                  <a:lnTo>
                    <a:pt x="175704" y="1070737"/>
                  </a:lnTo>
                  <a:lnTo>
                    <a:pt x="177698" y="1067244"/>
                  </a:lnTo>
                  <a:lnTo>
                    <a:pt x="177698" y="1058760"/>
                  </a:lnTo>
                  <a:close/>
                </a:path>
                <a:path w="1657350" h="1510029">
                  <a:moveTo>
                    <a:pt x="140766" y="1109167"/>
                  </a:moveTo>
                  <a:lnTo>
                    <a:pt x="137274" y="1109167"/>
                  </a:lnTo>
                  <a:lnTo>
                    <a:pt x="133781" y="1107668"/>
                  </a:lnTo>
                  <a:lnTo>
                    <a:pt x="131787" y="1109167"/>
                  </a:lnTo>
                  <a:lnTo>
                    <a:pt x="130276" y="1112659"/>
                  </a:lnTo>
                  <a:lnTo>
                    <a:pt x="130276" y="1118158"/>
                  </a:lnTo>
                  <a:lnTo>
                    <a:pt x="131787" y="1121638"/>
                  </a:lnTo>
                  <a:lnTo>
                    <a:pt x="135280" y="1123149"/>
                  </a:lnTo>
                  <a:lnTo>
                    <a:pt x="140766" y="1123149"/>
                  </a:lnTo>
                  <a:lnTo>
                    <a:pt x="144271" y="1121638"/>
                  </a:lnTo>
                  <a:lnTo>
                    <a:pt x="147751" y="1119657"/>
                  </a:lnTo>
                  <a:lnTo>
                    <a:pt x="151244" y="1114653"/>
                  </a:lnTo>
                  <a:lnTo>
                    <a:pt x="149758" y="1111173"/>
                  </a:lnTo>
                  <a:lnTo>
                    <a:pt x="146265" y="1111173"/>
                  </a:lnTo>
                </a:path>
                <a:path w="1657350" h="1510029">
                  <a:moveTo>
                    <a:pt x="154736" y="1130147"/>
                  </a:moveTo>
                  <a:lnTo>
                    <a:pt x="150589" y="1129946"/>
                  </a:lnTo>
                  <a:lnTo>
                    <a:pt x="147380" y="1133765"/>
                  </a:lnTo>
                  <a:lnTo>
                    <a:pt x="144356" y="1139268"/>
                  </a:lnTo>
                  <a:lnTo>
                    <a:pt x="140766" y="1144117"/>
                  </a:lnTo>
                  <a:lnTo>
                    <a:pt x="144271" y="1149591"/>
                  </a:lnTo>
                  <a:lnTo>
                    <a:pt x="151244" y="1146111"/>
                  </a:lnTo>
                  <a:lnTo>
                    <a:pt x="156743" y="1147610"/>
                  </a:lnTo>
                  <a:lnTo>
                    <a:pt x="154736" y="1142618"/>
                  </a:lnTo>
                  <a:lnTo>
                    <a:pt x="160223" y="1133627"/>
                  </a:lnTo>
                  <a:lnTo>
                    <a:pt x="154736" y="1130147"/>
                  </a:lnTo>
                  <a:close/>
                </a:path>
                <a:path w="1657350" h="1510029">
                  <a:moveTo>
                    <a:pt x="75869" y="1179055"/>
                  </a:moveTo>
                  <a:lnTo>
                    <a:pt x="74879" y="1177048"/>
                  </a:lnTo>
                  <a:lnTo>
                    <a:pt x="67386" y="1177543"/>
                  </a:lnTo>
                  <a:lnTo>
                    <a:pt x="65392" y="1179055"/>
                  </a:lnTo>
                  <a:lnTo>
                    <a:pt x="64573" y="1184623"/>
                  </a:lnTo>
                  <a:lnTo>
                    <a:pt x="66701" y="1189537"/>
                  </a:lnTo>
                  <a:lnTo>
                    <a:pt x="70794" y="1191830"/>
                  </a:lnTo>
                  <a:lnTo>
                    <a:pt x="75869" y="1189532"/>
                  </a:lnTo>
                  <a:lnTo>
                    <a:pt x="77863" y="1189532"/>
                  </a:lnTo>
                  <a:lnTo>
                    <a:pt x="77863" y="1182535"/>
                  </a:lnTo>
                  <a:lnTo>
                    <a:pt x="75869" y="1179055"/>
                  </a:lnTo>
                  <a:close/>
                </a:path>
                <a:path w="1657350" h="1510029">
                  <a:moveTo>
                    <a:pt x="102323" y="1236954"/>
                  </a:moveTo>
                  <a:lnTo>
                    <a:pt x="93840" y="1232966"/>
                  </a:lnTo>
                  <a:lnTo>
                    <a:pt x="89852" y="1243952"/>
                  </a:lnTo>
                  <a:lnTo>
                    <a:pt x="89852" y="1250937"/>
                  </a:lnTo>
                  <a:lnTo>
                    <a:pt x="105829" y="1250937"/>
                  </a:lnTo>
                  <a:lnTo>
                    <a:pt x="103822" y="1245438"/>
                  </a:lnTo>
                  <a:lnTo>
                    <a:pt x="109321" y="1240459"/>
                  </a:lnTo>
                  <a:lnTo>
                    <a:pt x="102323" y="1236954"/>
                  </a:lnTo>
                  <a:close/>
                </a:path>
                <a:path w="1657350" h="1510029">
                  <a:moveTo>
                    <a:pt x="177698" y="1324317"/>
                  </a:moveTo>
                  <a:lnTo>
                    <a:pt x="173215" y="1328813"/>
                  </a:lnTo>
                  <a:lnTo>
                    <a:pt x="168719" y="1333296"/>
                  </a:lnTo>
                  <a:lnTo>
                    <a:pt x="165226" y="1338287"/>
                  </a:lnTo>
                  <a:lnTo>
                    <a:pt x="165226" y="1341780"/>
                  </a:lnTo>
                  <a:lnTo>
                    <a:pt x="168719" y="1347279"/>
                  </a:lnTo>
                  <a:lnTo>
                    <a:pt x="174205" y="1345272"/>
                  </a:lnTo>
                  <a:lnTo>
                    <a:pt x="179196" y="1345272"/>
                  </a:lnTo>
                  <a:lnTo>
                    <a:pt x="180212" y="1339169"/>
                  </a:lnTo>
                  <a:lnTo>
                    <a:pt x="182071" y="1333488"/>
                  </a:lnTo>
                  <a:lnTo>
                    <a:pt x="182995" y="1328086"/>
                  </a:lnTo>
                  <a:lnTo>
                    <a:pt x="181203" y="1322819"/>
                  </a:lnTo>
                  <a:lnTo>
                    <a:pt x="179196" y="1320825"/>
                  </a:lnTo>
                  <a:lnTo>
                    <a:pt x="179196" y="1322819"/>
                  </a:lnTo>
                  <a:lnTo>
                    <a:pt x="177698" y="1324317"/>
                  </a:lnTo>
                  <a:close/>
                </a:path>
                <a:path w="1657350" h="1510029">
                  <a:moveTo>
                    <a:pt x="100330" y="1310335"/>
                  </a:moveTo>
                  <a:lnTo>
                    <a:pt x="94304" y="1310381"/>
                  </a:lnTo>
                  <a:lnTo>
                    <a:pt x="91413" y="1314397"/>
                  </a:lnTo>
                  <a:lnTo>
                    <a:pt x="90862" y="1320373"/>
                  </a:lnTo>
                  <a:lnTo>
                    <a:pt x="91859" y="1326299"/>
                  </a:lnTo>
                  <a:lnTo>
                    <a:pt x="98831" y="1326299"/>
                  </a:lnTo>
                  <a:lnTo>
                    <a:pt x="100330" y="1322819"/>
                  </a:lnTo>
                  <a:lnTo>
                    <a:pt x="98831" y="1319326"/>
                  </a:lnTo>
                  <a:lnTo>
                    <a:pt x="98831" y="1315834"/>
                  </a:lnTo>
                </a:path>
                <a:path w="1657350" h="1510029">
                  <a:moveTo>
                    <a:pt x="60401" y="1362748"/>
                  </a:moveTo>
                  <a:lnTo>
                    <a:pt x="53416" y="1362748"/>
                  </a:lnTo>
                  <a:lnTo>
                    <a:pt x="49911" y="1362748"/>
                  </a:lnTo>
                  <a:lnTo>
                    <a:pt x="47917" y="1368234"/>
                  </a:lnTo>
                  <a:lnTo>
                    <a:pt x="46418" y="1369733"/>
                  </a:lnTo>
                  <a:lnTo>
                    <a:pt x="44424" y="1373238"/>
                  </a:lnTo>
                  <a:lnTo>
                    <a:pt x="47917" y="1376730"/>
                  </a:lnTo>
                  <a:lnTo>
                    <a:pt x="49911" y="1378712"/>
                  </a:lnTo>
                  <a:lnTo>
                    <a:pt x="56490" y="1379809"/>
                  </a:lnTo>
                  <a:lnTo>
                    <a:pt x="60586" y="1376545"/>
                  </a:lnTo>
                  <a:lnTo>
                    <a:pt x="62342" y="1370373"/>
                  </a:lnTo>
                  <a:lnTo>
                    <a:pt x="61899" y="1362748"/>
                  </a:lnTo>
                  <a:lnTo>
                    <a:pt x="60401" y="1362748"/>
                  </a:lnTo>
                  <a:close/>
                </a:path>
                <a:path w="1657350" h="1510029">
                  <a:moveTo>
                    <a:pt x="128282" y="1446606"/>
                  </a:moveTo>
                  <a:lnTo>
                    <a:pt x="124790" y="1446606"/>
                  </a:lnTo>
                  <a:lnTo>
                    <a:pt x="117805" y="1443126"/>
                  </a:lnTo>
                  <a:lnTo>
                    <a:pt x="117805" y="1445120"/>
                  </a:lnTo>
                  <a:lnTo>
                    <a:pt x="114312" y="1448612"/>
                  </a:lnTo>
                  <a:lnTo>
                    <a:pt x="109321" y="1453603"/>
                  </a:lnTo>
                  <a:lnTo>
                    <a:pt x="114312" y="1457096"/>
                  </a:lnTo>
                  <a:lnTo>
                    <a:pt x="117805" y="1459090"/>
                  </a:lnTo>
                  <a:lnTo>
                    <a:pt x="123304" y="1459090"/>
                  </a:lnTo>
                  <a:lnTo>
                    <a:pt x="126796" y="1457096"/>
                  </a:lnTo>
                  <a:lnTo>
                    <a:pt x="128282" y="1455610"/>
                  </a:lnTo>
                  <a:lnTo>
                    <a:pt x="124790" y="1450098"/>
                  </a:lnTo>
                  <a:lnTo>
                    <a:pt x="128282" y="1446606"/>
                  </a:lnTo>
                  <a:close/>
                </a:path>
                <a:path w="1657350" h="1510029">
                  <a:moveTo>
                    <a:pt x="163728" y="1434642"/>
                  </a:moveTo>
                  <a:lnTo>
                    <a:pt x="160223" y="1434642"/>
                  </a:lnTo>
                  <a:lnTo>
                    <a:pt x="154736" y="1438122"/>
                  </a:lnTo>
                  <a:lnTo>
                    <a:pt x="149758" y="1443126"/>
                  </a:lnTo>
                  <a:lnTo>
                    <a:pt x="153250" y="1448612"/>
                  </a:lnTo>
                  <a:lnTo>
                    <a:pt x="154736" y="1450098"/>
                  </a:lnTo>
                  <a:lnTo>
                    <a:pt x="161734" y="1452105"/>
                  </a:lnTo>
                  <a:lnTo>
                    <a:pt x="163728" y="1450098"/>
                  </a:lnTo>
                  <a:lnTo>
                    <a:pt x="165226" y="1445120"/>
                  </a:lnTo>
                  <a:lnTo>
                    <a:pt x="168719" y="1439633"/>
                  </a:lnTo>
                  <a:lnTo>
                    <a:pt x="163728" y="1434642"/>
                  </a:lnTo>
                  <a:close/>
                </a:path>
                <a:path w="1657350" h="1510029">
                  <a:moveTo>
                    <a:pt x="195668" y="564070"/>
                  </a:moveTo>
                  <a:lnTo>
                    <a:pt x="209651" y="564070"/>
                  </a:lnTo>
                  <a:lnTo>
                    <a:pt x="209651" y="1181049"/>
                  </a:lnTo>
                  <a:lnTo>
                    <a:pt x="195668" y="1181049"/>
                  </a:lnTo>
                </a:path>
                <a:path w="1657350" h="1510029">
                  <a:moveTo>
                    <a:pt x="209651" y="1106677"/>
                  </a:moveTo>
                  <a:lnTo>
                    <a:pt x="243090" y="1106677"/>
                  </a:lnTo>
                  <a:lnTo>
                    <a:pt x="249085" y="1106677"/>
                  </a:lnTo>
                  <a:lnTo>
                    <a:pt x="251587" y="1105166"/>
                  </a:lnTo>
                  <a:lnTo>
                    <a:pt x="251587" y="1098168"/>
                  </a:lnTo>
                  <a:lnTo>
                    <a:pt x="251587" y="1024305"/>
                  </a:lnTo>
                  <a:lnTo>
                    <a:pt x="251587" y="1017308"/>
                  </a:lnTo>
                  <a:lnTo>
                    <a:pt x="249085" y="1015326"/>
                  </a:lnTo>
                  <a:lnTo>
                    <a:pt x="243090" y="1015326"/>
                  </a:lnTo>
                  <a:lnTo>
                    <a:pt x="209651" y="1015326"/>
                  </a:lnTo>
                </a:path>
                <a:path w="1657350" h="1510029">
                  <a:moveTo>
                    <a:pt x="251079" y="1045756"/>
                  </a:moveTo>
                  <a:lnTo>
                    <a:pt x="251079" y="1041285"/>
                  </a:lnTo>
                  <a:lnTo>
                    <a:pt x="251079" y="1038796"/>
                  </a:lnTo>
                  <a:lnTo>
                    <a:pt x="247586" y="1036789"/>
                  </a:lnTo>
                  <a:lnTo>
                    <a:pt x="251079" y="1035291"/>
                  </a:lnTo>
                  <a:lnTo>
                    <a:pt x="251079" y="1032294"/>
                  </a:lnTo>
                  <a:lnTo>
                    <a:pt x="251079" y="1028293"/>
                  </a:lnTo>
                </a:path>
                <a:path w="1657350" h="1510029">
                  <a:moveTo>
                    <a:pt x="247586" y="1036789"/>
                  </a:moveTo>
                  <a:lnTo>
                    <a:pt x="209156" y="1036789"/>
                  </a:lnTo>
                </a:path>
                <a:path w="1657350" h="1510029">
                  <a:moveTo>
                    <a:pt x="251079" y="1072222"/>
                  </a:moveTo>
                  <a:lnTo>
                    <a:pt x="251079" y="1076718"/>
                  </a:lnTo>
                  <a:lnTo>
                    <a:pt x="251079" y="1079220"/>
                  </a:lnTo>
                  <a:lnTo>
                    <a:pt x="247586" y="1081214"/>
                  </a:lnTo>
                  <a:lnTo>
                    <a:pt x="251079" y="1082725"/>
                  </a:lnTo>
                  <a:lnTo>
                    <a:pt x="251079" y="1085710"/>
                  </a:lnTo>
                  <a:lnTo>
                    <a:pt x="251079" y="1089698"/>
                  </a:lnTo>
                </a:path>
                <a:path w="1657350" h="1510029">
                  <a:moveTo>
                    <a:pt x="247586" y="1081214"/>
                  </a:moveTo>
                  <a:lnTo>
                    <a:pt x="209156" y="1081214"/>
                  </a:lnTo>
                </a:path>
                <a:path w="1657350" h="1510029">
                  <a:moveTo>
                    <a:pt x="209651" y="843102"/>
                  </a:moveTo>
                  <a:lnTo>
                    <a:pt x="243090" y="843102"/>
                  </a:lnTo>
                  <a:lnTo>
                    <a:pt x="249085" y="843102"/>
                  </a:lnTo>
                  <a:lnTo>
                    <a:pt x="251587" y="841616"/>
                  </a:lnTo>
                  <a:lnTo>
                    <a:pt x="251587" y="834618"/>
                  </a:lnTo>
                  <a:lnTo>
                    <a:pt x="251587" y="760742"/>
                  </a:lnTo>
                  <a:lnTo>
                    <a:pt x="251587" y="753757"/>
                  </a:lnTo>
                  <a:lnTo>
                    <a:pt x="249085" y="751751"/>
                  </a:lnTo>
                  <a:lnTo>
                    <a:pt x="243090" y="751751"/>
                  </a:lnTo>
                  <a:lnTo>
                    <a:pt x="209651" y="751751"/>
                  </a:lnTo>
                </a:path>
                <a:path w="1657350" h="1510029">
                  <a:moveTo>
                    <a:pt x="251079" y="782205"/>
                  </a:moveTo>
                  <a:lnTo>
                    <a:pt x="251079" y="777722"/>
                  </a:lnTo>
                  <a:lnTo>
                    <a:pt x="251079" y="775220"/>
                  </a:lnTo>
                  <a:lnTo>
                    <a:pt x="247586" y="773214"/>
                  </a:lnTo>
                  <a:lnTo>
                    <a:pt x="251079" y="771715"/>
                  </a:lnTo>
                  <a:lnTo>
                    <a:pt x="251079" y="768743"/>
                  </a:lnTo>
                  <a:lnTo>
                    <a:pt x="251079" y="764743"/>
                  </a:lnTo>
                </a:path>
                <a:path w="1657350" h="1510029">
                  <a:moveTo>
                    <a:pt x="247586" y="773214"/>
                  </a:moveTo>
                  <a:lnTo>
                    <a:pt x="209156" y="773214"/>
                  </a:lnTo>
                </a:path>
                <a:path w="1657350" h="1510029">
                  <a:moveTo>
                    <a:pt x="251079" y="808672"/>
                  </a:moveTo>
                  <a:lnTo>
                    <a:pt x="251079" y="813155"/>
                  </a:lnTo>
                  <a:lnTo>
                    <a:pt x="251079" y="815644"/>
                  </a:lnTo>
                  <a:lnTo>
                    <a:pt x="247586" y="817664"/>
                  </a:lnTo>
                  <a:lnTo>
                    <a:pt x="251079" y="819150"/>
                  </a:lnTo>
                  <a:lnTo>
                    <a:pt x="251079" y="822147"/>
                  </a:lnTo>
                  <a:lnTo>
                    <a:pt x="251079" y="826134"/>
                  </a:lnTo>
                </a:path>
                <a:path w="1657350" h="1510029">
                  <a:moveTo>
                    <a:pt x="247586" y="817664"/>
                  </a:moveTo>
                  <a:lnTo>
                    <a:pt x="209156" y="817664"/>
                  </a:lnTo>
                </a:path>
                <a:path w="1657350" h="1510029">
                  <a:moveTo>
                    <a:pt x="1657261" y="702335"/>
                  </a:moveTo>
                  <a:lnTo>
                    <a:pt x="1657261" y="564070"/>
                  </a:lnTo>
                  <a:lnTo>
                    <a:pt x="209651" y="564070"/>
                  </a:lnTo>
                  <a:lnTo>
                    <a:pt x="209651" y="702335"/>
                  </a:lnTo>
                  <a:lnTo>
                    <a:pt x="1657261" y="702335"/>
                  </a:lnTo>
                  <a:close/>
                </a:path>
                <a:path w="1657350" h="1510029">
                  <a:moveTo>
                    <a:pt x="209651" y="564070"/>
                  </a:moveTo>
                  <a:lnTo>
                    <a:pt x="1657261" y="564070"/>
                  </a:lnTo>
                </a:path>
                <a:path w="1657350" h="1510029">
                  <a:moveTo>
                    <a:pt x="209651" y="580555"/>
                  </a:moveTo>
                  <a:lnTo>
                    <a:pt x="1657261" y="580555"/>
                  </a:lnTo>
                </a:path>
                <a:path w="1657350" h="1510029">
                  <a:moveTo>
                    <a:pt x="1353261" y="582040"/>
                  </a:moveTo>
                  <a:lnTo>
                    <a:pt x="1353261" y="702335"/>
                  </a:lnTo>
                  <a:lnTo>
                    <a:pt x="209651" y="1181049"/>
                  </a:lnTo>
                </a:path>
                <a:path w="1657350" h="1510029">
                  <a:moveTo>
                    <a:pt x="549592" y="544614"/>
                  </a:moveTo>
                  <a:lnTo>
                    <a:pt x="549592" y="522643"/>
                  </a:lnTo>
                  <a:lnTo>
                    <a:pt x="549592" y="518642"/>
                  </a:lnTo>
                  <a:lnTo>
                    <a:pt x="548589" y="517143"/>
                  </a:lnTo>
                  <a:lnTo>
                    <a:pt x="543102" y="517143"/>
                  </a:lnTo>
                  <a:lnTo>
                    <a:pt x="487197" y="517143"/>
                  </a:lnTo>
                  <a:lnTo>
                    <a:pt x="481698" y="517143"/>
                  </a:lnTo>
                  <a:lnTo>
                    <a:pt x="480212" y="518642"/>
                  </a:lnTo>
                  <a:lnTo>
                    <a:pt x="480212" y="522643"/>
                  </a:lnTo>
                  <a:lnTo>
                    <a:pt x="480212" y="544614"/>
                  </a:lnTo>
                  <a:lnTo>
                    <a:pt x="549592" y="544614"/>
                  </a:lnTo>
                  <a:close/>
                </a:path>
                <a:path w="1657350" h="1510029">
                  <a:moveTo>
                    <a:pt x="504659" y="517143"/>
                  </a:moveTo>
                  <a:lnTo>
                    <a:pt x="501675" y="517143"/>
                  </a:lnTo>
                  <a:lnTo>
                    <a:pt x="499668" y="517639"/>
                  </a:lnTo>
                  <a:lnTo>
                    <a:pt x="498182" y="520153"/>
                  </a:lnTo>
                  <a:lnTo>
                    <a:pt x="496684" y="517639"/>
                  </a:lnTo>
                  <a:lnTo>
                    <a:pt x="494677" y="517143"/>
                  </a:lnTo>
                  <a:lnTo>
                    <a:pt x="491680" y="517143"/>
                  </a:lnTo>
                </a:path>
                <a:path w="1657350" h="1510029">
                  <a:moveTo>
                    <a:pt x="498182" y="520153"/>
                  </a:moveTo>
                  <a:lnTo>
                    <a:pt x="498182" y="545109"/>
                  </a:lnTo>
                </a:path>
                <a:path w="1657350" h="1510029">
                  <a:moveTo>
                    <a:pt x="525132" y="517143"/>
                  </a:moveTo>
                  <a:lnTo>
                    <a:pt x="528624" y="517143"/>
                  </a:lnTo>
                  <a:lnTo>
                    <a:pt x="530618" y="517639"/>
                  </a:lnTo>
                  <a:lnTo>
                    <a:pt x="531621" y="520153"/>
                  </a:lnTo>
                  <a:lnTo>
                    <a:pt x="533120" y="517639"/>
                  </a:lnTo>
                  <a:lnTo>
                    <a:pt x="535114" y="517143"/>
                  </a:lnTo>
                  <a:lnTo>
                    <a:pt x="538607" y="517143"/>
                  </a:lnTo>
                </a:path>
                <a:path w="1657350" h="1510029">
                  <a:moveTo>
                    <a:pt x="531621" y="520153"/>
                  </a:moveTo>
                  <a:lnTo>
                    <a:pt x="531621" y="54510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77666" y="3736835"/>
              <a:ext cx="111391" cy="79451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3353981" y="3023298"/>
              <a:ext cx="1125220" cy="715645"/>
            </a:xfrm>
            <a:custGeom>
              <a:avLst/>
              <a:gdLst/>
              <a:ahLst/>
              <a:cxnLst/>
              <a:rect l="l" t="t" r="r" b="b"/>
              <a:pathLst>
                <a:path w="1125220" h="715645">
                  <a:moveTo>
                    <a:pt x="162242" y="670369"/>
                  </a:moveTo>
                  <a:lnTo>
                    <a:pt x="262064" y="670369"/>
                  </a:lnTo>
                  <a:lnTo>
                    <a:pt x="262064" y="650925"/>
                  </a:lnTo>
                  <a:lnTo>
                    <a:pt x="161734" y="650925"/>
                  </a:lnTo>
                  <a:lnTo>
                    <a:pt x="152827" y="652422"/>
                  </a:lnTo>
                  <a:lnTo>
                    <a:pt x="145888" y="656537"/>
                  </a:lnTo>
                  <a:lnTo>
                    <a:pt x="141381" y="662707"/>
                  </a:lnTo>
                  <a:lnTo>
                    <a:pt x="139776" y="670369"/>
                  </a:lnTo>
                  <a:lnTo>
                    <a:pt x="139776" y="676376"/>
                  </a:lnTo>
                  <a:lnTo>
                    <a:pt x="139776" y="678370"/>
                  </a:lnTo>
                  <a:lnTo>
                    <a:pt x="138277" y="679881"/>
                  </a:lnTo>
                  <a:lnTo>
                    <a:pt x="136283" y="679881"/>
                  </a:lnTo>
                  <a:lnTo>
                    <a:pt x="0" y="679881"/>
                  </a:lnTo>
                  <a:lnTo>
                    <a:pt x="0" y="699338"/>
                  </a:lnTo>
                  <a:lnTo>
                    <a:pt x="137769" y="699338"/>
                  </a:lnTo>
                  <a:lnTo>
                    <a:pt x="143763" y="699338"/>
                  </a:lnTo>
                  <a:lnTo>
                    <a:pt x="149263" y="697344"/>
                  </a:lnTo>
                  <a:lnTo>
                    <a:pt x="152755" y="693356"/>
                  </a:lnTo>
                  <a:lnTo>
                    <a:pt x="156743" y="689368"/>
                  </a:lnTo>
                  <a:lnTo>
                    <a:pt x="158737" y="684364"/>
                  </a:lnTo>
                  <a:lnTo>
                    <a:pt x="158737" y="678878"/>
                  </a:lnTo>
                  <a:lnTo>
                    <a:pt x="158737" y="674382"/>
                  </a:lnTo>
                  <a:lnTo>
                    <a:pt x="158737" y="672388"/>
                  </a:lnTo>
                  <a:lnTo>
                    <a:pt x="160235" y="670369"/>
                  </a:lnTo>
                  <a:lnTo>
                    <a:pt x="162242" y="670369"/>
                  </a:lnTo>
                  <a:close/>
                </a:path>
                <a:path w="1125220" h="715645">
                  <a:moveTo>
                    <a:pt x="56413" y="715314"/>
                  </a:moveTo>
                  <a:lnTo>
                    <a:pt x="56413" y="680377"/>
                  </a:lnTo>
                </a:path>
                <a:path w="1125220" h="715645">
                  <a:moveTo>
                    <a:pt x="100837" y="715314"/>
                  </a:moveTo>
                  <a:lnTo>
                    <a:pt x="100837" y="680377"/>
                  </a:lnTo>
                </a:path>
                <a:path w="1125220" h="715645">
                  <a:moveTo>
                    <a:pt x="162242" y="670369"/>
                  </a:moveTo>
                  <a:lnTo>
                    <a:pt x="162242" y="689851"/>
                  </a:lnTo>
                  <a:lnTo>
                    <a:pt x="162242" y="693839"/>
                  </a:lnTo>
                  <a:lnTo>
                    <a:pt x="165722" y="699338"/>
                  </a:lnTo>
                  <a:lnTo>
                    <a:pt x="172224" y="699338"/>
                  </a:lnTo>
                </a:path>
                <a:path w="1125220" h="715645">
                  <a:moveTo>
                    <a:pt x="177711" y="669874"/>
                  </a:moveTo>
                  <a:lnTo>
                    <a:pt x="177711" y="680377"/>
                  </a:lnTo>
                  <a:lnTo>
                    <a:pt x="177711" y="683869"/>
                  </a:lnTo>
                  <a:lnTo>
                    <a:pt x="178701" y="686358"/>
                  </a:lnTo>
                  <a:lnTo>
                    <a:pt x="184200" y="686358"/>
                  </a:lnTo>
                  <a:lnTo>
                    <a:pt x="257086" y="686358"/>
                  </a:lnTo>
                  <a:lnTo>
                    <a:pt x="266488" y="684403"/>
                  </a:lnTo>
                  <a:lnTo>
                    <a:pt x="273551" y="679313"/>
                  </a:lnTo>
                  <a:lnTo>
                    <a:pt x="277995" y="672257"/>
                  </a:lnTo>
                  <a:lnTo>
                    <a:pt x="279539" y="664400"/>
                  </a:lnTo>
                  <a:lnTo>
                    <a:pt x="279539" y="654926"/>
                  </a:lnTo>
                  <a:lnTo>
                    <a:pt x="286029" y="654926"/>
                  </a:lnTo>
                  <a:lnTo>
                    <a:pt x="291020" y="650925"/>
                  </a:lnTo>
                  <a:lnTo>
                    <a:pt x="291020" y="644423"/>
                  </a:lnTo>
                  <a:lnTo>
                    <a:pt x="291020" y="40932"/>
                  </a:lnTo>
                  <a:lnTo>
                    <a:pt x="183197" y="14478"/>
                  </a:lnTo>
                  <a:lnTo>
                    <a:pt x="176707" y="15481"/>
                  </a:lnTo>
                  <a:lnTo>
                    <a:pt x="174218" y="15481"/>
                  </a:lnTo>
                  <a:lnTo>
                    <a:pt x="174218" y="19977"/>
                  </a:lnTo>
                  <a:lnTo>
                    <a:pt x="174218" y="25946"/>
                  </a:lnTo>
                  <a:lnTo>
                    <a:pt x="171716" y="27952"/>
                  </a:lnTo>
                  <a:lnTo>
                    <a:pt x="166230" y="27952"/>
                  </a:lnTo>
                  <a:lnTo>
                    <a:pt x="161226" y="27952"/>
                  </a:lnTo>
                  <a:lnTo>
                    <a:pt x="159245" y="24460"/>
                  </a:lnTo>
                  <a:lnTo>
                    <a:pt x="159245" y="18961"/>
                  </a:lnTo>
                  <a:lnTo>
                    <a:pt x="159245" y="6997"/>
                  </a:lnTo>
                  <a:lnTo>
                    <a:pt x="159245" y="1498"/>
                  </a:lnTo>
                  <a:lnTo>
                    <a:pt x="162242" y="0"/>
                  </a:lnTo>
                  <a:lnTo>
                    <a:pt x="168224" y="0"/>
                  </a:lnTo>
                  <a:lnTo>
                    <a:pt x="337934" y="0"/>
                  </a:lnTo>
                  <a:lnTo>
                    <a:pt x="345935" y="0"/>
                  </a:lnTo>
                  <a:lnTo>
                    <a:pt x="345935" y="3492"/>
                  </a:lnTo>
                  <a:lnTo>
                    <a:pt x="345935" y="7480"/>
                  </a:lnTo>
                  <a:lnTo>
                    <a:pt x="345935" y="18961"/>
                  </a:lnTo>
                  <a:lnTo>
                    <a:pt x="345935" y="24968"/>
                  </a:lnTo>
                  <a:lnTo>
                    <a:pt x="344931" y="25946"/>
                  </a:lnTo>
                  <a:lnTo>
                    <a:pt x="339940" y="26949"/>
                  </a:lnTo>
                  <a:lnTo>
                    <a:pt x="334454" y="27952"/>
                  </a:lnTo>
                  <a:lnTo>
                    <a:pt x="331952" y="22453"/>
                  </a:lnTo>
                  <a:lnTo>
                    <a:pt x="331952" y="19977"/>
                  </a:lnTo>
                  <a:lnTo>
                    <a:pt x="331952" y="17462"/>
                  </a:lnTo>
                  <a:lnTo>
                    <a:pt x="329958" y="13474"/>
                  </a:lnTo>
                  <a:lnTo>
                    <a:pt x="325462" y="13474"/>
                  </a:lnTo>
                  <a:lnTo>
                    <a:pt x="315975" y="13474"/>
                  </a:lnTo>
                  <a:lnTo>
                    <a:pt x="304495" y="13474"/>
                  </a:lnTo>
                  <a:lnTo>
                    <a:pt x="302501" y="24460"/>
                  </a:lnTo>
                  <a:lnTo>
                    <a:pt x="302501" y="30441"/>
                  </a:lnTo>
                  <a:lnTo>
                    <a:pt x="302501" y="55905"/>
                  </a:lnTo>
                  <a:lnTo>
                    <a:pt x="302501" y="62890"/>
                  </a:lnTo>
                  <a:lnTo>
                    <a:pt x="305498" y="72377"/>
                  </a:lnTo>
                  <a:lnTo>
                    <a:pt x="311492" y="77368"/>
                  </a:lnTo>
                  <a:lnTo>
                    <a:pt x="324967" y="87350"/>
                  </a:lnTo>
                  <a:lnTo>
                    <a:pt x="331952" y="90843"/>
                  </a:lnTo>
                  <a:lnTo>
                    <a:pt x="334454" y="94843"/>
                  </a:lnTo>
                  <a:lnTo>
                    <a:pt x="334454" y="101333"/>
                  </a:lnTo>
                  <a:lnTo>
                    <a:pt x="334454" y="108318"/>
                  </a:lnTo>
                  <a:lnTo>
                    <a:pt x="334454" y="113322"/>
                  </a:lnTo>
                  <a:lnTo>
                    <a:pt x="332955" y="115303"/>
                  </a:lnTo>
                  <a:lnTo>
                    <a:pt x="328460" y="115303"/>
                  </a:lnTo>
                  <a:lnTo>
                    <a:pt x="323964" y="115303"/>
                  </a:lnTo>
                  <a:lnTo>
                    <a:pt x="322973" y="112306"/>
                  </a:lnTo>
                  <a:lnTo>
                    <a:pt x="322973" y="108318"/>
                  </a:lnTo>
                  <a:lnTo>
                    <a:pt x="322973" y="103835"/>
                  </a:lnTo>
                  <a:lnTo>
                    <a:pt x="319468" y="100342"/>
                  </a:lnTo>
                  <a:lnTo>
                    <a:pt x="313982" y="100342"/>
                  </a:lnTo>
                  <a:lnTo>
                    <a:pt x="308990" y="100342"/>
                  </a:lnTo>
                  <a:lnTo>
                    <a:pt x="304495" y="100342"/>
                  </a:lnTo>
                  <a:lnTo>
                    <a:pt x="302501" y="107315"/>
                  </a:lnTo>
                  <a:lnTo>
                    <a:pt x="302501" y="111810"/>
                  </a:lnTo>
                  <a:lnTo>
                    <a:pt x="302501" y="664895"/>
                  </a:lnTo>
                  <a:lnTo>
                    <a:pt x="296506" y="664895"/>
                  </a:lnTo>
                  <a:lnTo>
                    <a:pt x="296506" y="668388"/>
                  </a:lnTo>
                  <a:lnTo>
                    <a:pt x="296506" y="672884"/>
                  </a:lnTo>
                  <a:lnTo>
                    <a:pt x="296506" y="682371"/>
                  </a:lnTo>
                  <a:lnTo>
                    <a:pt x="318477" y="682371"/>
                  </a:lnTo>
                  <a:lnTo>
                    <a:pt x="318477" y="697852"/>
                  </a:lnTo>
                </a:path>
                <a:path w="1125220" h="715645">
                  <a:moveTo>
                    <a:pt x="284530" y="554583"/>
                  </a:moveTo>
                  <a:lnTo>
                    <a:pt x="329463" y="554583"/>
                  </a:lnTo>
                </a:path>
                <a:path w="1125220" h="715645">
                  <a:moveTo>
                    <a:pt x="284530" y="164719"/>
                  </a:moveTo>
                  <a:lnTo>
                    <a:pt x="329463" y="164719"/>
                  </a:lnTo>
                </a:path>
                <a:path w="1125220" h="715645">
                  <a:moveTo>
                    <a:pt x="1055763" y="679881"/>
                  </a:moveTo>
                  <a:lnTo>
                    <a:pt x="1055763" y="657910"/>
                  </a:lnTo>
                  <a:lnTo>
                    <a:pt x="1055763" y="653910"/>
                  </a:lnTo>
                  <a:lnTo>
                    <a:pt x="1057262" y="652411"/>
                  </a:lnTo>
                  <a:lnTo>
                    <a:pt x="1062253" y="652411"/>
                  </a:lnTo>
                  <a:lnTo>
                    <a:pt x="1118654" y="652411"/>
                  </a:lnTo>
                  <a:lnTo>
                    <a:pt x="1123645" y="652411"/>
                  </a:lnTo>
                  <a:lnTo>
                    <a:pt x="1125143" y="653910"/>
                  </a:lnTo>
                  <a:lnTo>
                    <a:pt x="1125143" y="657910"/>
                  </a:lnTo>
                  <a:lnTo>
                    <a:pt x="1125143" y="679881"/>
                  </a:lnTo>
                  <a:lnTo>
                    <a:pt x="1055763" y="679881"/>
                  </a:lnTo>
                  <a:close/>
                </a:path>
                <a:path w="1125220" h="715645">
                  <a:moveTo>
                    <a:pt x="1100683" y="652411"/>
                  </a:moveTo>
                  <a:lnTo>
                    <a:pt x="1104176" y="652411"/>
                  </a:lnTo>
                  <a:lnTo>
                    <a:pt x="1106169" y="652907"/>
                  </a:lnTo>
                  <a:lnTo>
                    <a:pt x="1107668" y="655421"/>
                  </a:lnTo>
                  <a:lnTo>
                    <a:pt x="1108671" y="652907"/>
                  </a:lnTo>
                  <a:lnTo>
                    <a:pt x="1110665" y="652411"/>
                  </a:lnTo>
                  <a:lnTo>
                    <a:pt x="1114158" y="652411"/>
                  </a:lnTo>
                </a:path>
                <a:path w="1125220" h="715645">
                  <a:moveTo>
                    <a:pt x="1107668" y="655421"/>
                  </a:moveTo>
                  <a:lnTo>
                    <a:pt x="1107668" y="680377"/>
                  </a:lnTo>
                </a:path>
                <a:path w="1125220" h="715645">
                  <a:moveTo>
                    <a:pt x="1080223" y="652411"/>
                  </a:moveTo>
                  <a:lnTo>
                    <a:pt x="1077214" y="652411"/>
                  </a:lnTo>
                  <a:lnTo>
                    <a:pt x="1075220" y="652907"/>
                  </a:lnTo>
                  <a:lnTo>
                    <a:pt x="1073734" y="655421"/>
                  </a:lnTo>
                  <a:lnTo>
                    <a:pt x="1072222" y="652907"/>
                  </a:lnTo>
                  <a:lnTo>
                    <a:pt x="1070228" y="652411"/>
                  </a:lnTo>
                  <a:lnTo>
                    <a:pt x="1067231" y="652411"/>
                  </a:lnTo>
                </a:path>
                <a:path w="1125220" h="715645">
                  <a:moveTo>
                    <a:pt x="1073734" y="655421"/>
                  </a:moveTo>
                  <a:lnTo>
                    <a:pt x="1073734" y="68037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88485" y="3736835"/>
              <a:ext cx="111899" cy="79451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656482" y="3023298"/>
              <a:ext cx="867410" cy="715645"/>
            </a:xfrm>
            <a:custGeom>
              <a:avLst/>
              <a:gdLst/>
              <a:ahLst/>
              <a:cxnLst/>
              <a:rect l="l" t="t" r="r" b="b"/>
              <a:pathLst>
                <a:path w="867410" h="715645">
                  <a:moveTo>
                    <a:pt x="704837" y="670369"/>
                  </a:moveTo>
                  <a:lnTo>
                    <a:pt x="605002" y="670369"/>
                  </a:lnTo>
                  <a:lnTo>
                    <a:pt x="605002" y="650925"/>
                  </a:lnTo>
                  <a:lnTo>
                    <a:pt x="705840" y="650925"/>
                  </a:lnTo>
                  <a:lnTo>
                    <a:pt x="714538" y="652422"/>
                  </a:lnTo>
                  <a:lnTo>
                    <a:pt x="721501" y="656537"/>
                  </a:lnTo>
                  <a:lnTo>
                    <a:pt x="726123" y="662707"/>
                  </a:lnTo>
                  <a:lnTo>
                    <a:pt x="727798" y="670369"/>
                  </a:lnTo>
                  <a:lnTo>
                    <a:pt x="727798" y="676376"/>
                  </a:lnTo>
                  <a:lnTo>
                    <a:pt x="727798" y="678370"/>
                  </a:lnTo>
                  <a:lnTo>
                    <a:pt x="728802" y="679881"/>
                  </a:lnTo>
                  <a:lnTo>
                    <a:pt x="730796" y="679881"/>
                  </a:lnTo>
                  <a:lnTo>
                    <a:pt x="867067" y="679881"/>
                  </a:lnTo>
                  <a:lnTo>
                    <a:pt x="867067" y="699338"/>
                  </a:lnTo>
                  <a:lnTo>
                    <a:pt x="729792" y="699338"/>
                  </a:lnTo>
                  <a:lnTo>
                    <a:pt x="723811" y="699338"/>
                  </a:lnTo>
                  <a:lnTo>
                    <a:pt x="718324" y="697344"/>
                  </a:lnTo>
                  <a:lnTo>
                    <a:pt x="714324" y="693356"/>
                  </a:lnTo>
                  <a:lnTo>
                    <a:pt x="710323" y="689368"/>
                  </a:lnTo>
                  <a:lnTo>
                    <a:pt x="708329" y="684364"/>
                  </a:lnTo>
                  <a:lnTo>
                    <a:pt x="708329" y="678878"/>
                  </a:lnTo>
                  <a:lnTo>
                    <a:pt x="708329" y="674382"/>
                  </a:lnTo>
                  <a:lnTo>
                    <a:pt x="708329" y="672388"/>
                  </a:lnTo>
                  <a:lnTo>
                    <a:pt x="707339" y="670369"/>
                  </a:lnTo>
                  <a:lnTo>
                    <a:pt x="704837" y="670369"/>
                  </a:lnTo>
                  <a:close/>
                </a:path>
                <a:path w="867410" h="715645">
                  <a:moveTo>
                    <a:pt x="811161" y="715314"/>
                  </a:moveTo>
                  <a:lnTo>
                    <a:pt x="811161" y="680377"/>
                  </a:lnTo>
                </a:path>
                <a:path w="867410" h="715645">
                  <a:moveTo>
                    <a:pt x="766229" y="715314"/>
                  </a:moveTo>
                  <a:lnTo>
                    <a:pt x="766229" y="680377"/>
                  </a:lnTo>
                </a:path>
                <a:path w="867410" h="715645">
                  <a:moveTo>
                    <a:pt x="704837" y="670369"/>
                  </a:moveTo>
                  <a:lnTo>
                    <a:pt x="704837" y="689851"/>
                  </a:lnTo>
                  <a:lnTo>
                    <a:pt x="704837" y="693839"/>
                  </a:lnTo>
                  <a:lnTo>
                    <a:pt x="701344" y="699338"/>
                  </a:lnTo>
                  <a:lnTo>
                    <a:pt x="694855" y="699338"/>
                  </a:lnTo>
                </a:path>
                <a:path w="867410" h="715645">
                  <a:moveTo>
                    <a:pt x="689368" y="669874"/>
                  </a:moveTo>
                  <a:lnTo>
                    <a:pt x="689368" y="680377"/>
                  </a:lnTo>
                  <a:lnTo>
                    <a:pt x="689368" y="683869"/>
                  </a:lnTo>
                  <a:lnTo>
                    <a:pt x="688365" y="686358"/>
                  </a:lnTo>
                  <a:lnTo>
                    <a:pt x="683374" y="686358"/>
                  </a:lnTo>
                  <a:lnTo>
                    <a:pt x="609993" y="686358"/>
                  </a:lnTo>
                  <a:lnTo>
                    <a:pt x="600589" y="684403"/>
                  </a:lnTo>
                  <a:lnTo>
                    <a:pt x="593521" y="679313"/>
                  </a:lnTo>
                  <a:lnTo>
                    <a:pt x="589073" y="672257"/>
                  </a:lnTo>
                  <a:lnTo>
                    <a:pt x="587527" y="664400"/>
                  </a:lnTo>
                  <a:lnTo>
                    <a:pt x="587527" y="654926"/>
                  </a:lnTo>
                  <a:lnTo>
                    <a:pt x="581545" y="654926"/>
                  </a:lnTo>
                  <a:lnTo>
                    <a:pt x="576541" y="650925"/>
                  </a:lnTo>
                  <a:lnTo>
                    <a:pt x="576541" y="644423"/>
                  </a:lnTo>
                  <a:lnTo>
                    <a:pt x="576541" y="40932"/>
                  </a:lnTo>
                  <a:lnTo>
                    <a:pt x="684377" y="14478"/>
                  </a:lnTo>
                  <a:lnTo>
                    <a:pt x="690359" y="15481"/>
                  </a:lnTo>
                  <a:lnTo>
                    <a:pt x="692861" y="15481"/>
                  </a:lnTo>
                  <a:lnTo>
                    <a:pt x="692861" y="19977"/>
                  </a:lnTo>
                  <a:lnTo>
                    <a:pt x="692861" y="25946"/>
                  </a:lnTo>
                  <a:lnTo>
                    <a:pt x="695350" y="27952"/>
                  </a:lnTo>
                  <a:lnTo>
                    <a:pt x="700849" y="27952"/>
                  </a:lnTo>
                  <a:lnTo>
                    <a:pt x="705840" y="27952"/>
                  </a:lnTo>
                  <a:lnTo>
                    <a:pt x="707834" y="24460"/>
                  </a:lnTo>
                  <a:lnTo>
                    <a:pt x="707834" y="18961"/>
                  </a:lnTo>
                  <a:lnTo>
                    <a:pt x="707834" y="6997"/>
                  </a:lnTo>
                  <a:lnTo>
                    <a:pt x="707834" y="1498"/>
                  </a:lnTo>
                  <a:lnTo>
                    <a:pt x="705345" y="0"/>
                  </a:lnTo>
                  <a:lnTo>
                    <a:pt x="698842" y="0"/>
                  </a:lnTo>
                  <a:lnTo>
                    <a:pt x="528624" y="0"/>
                  </a:lnTo>
                  <a:lnTo>
                    <a:pt x="520636" y="0"/>
                  </a:lnTo>
                  <a:lnTo>
                    <a:pt x="520636" y="3492"/>
                  </a:lnTo>
                  <a:lnTo>
                    <a:pt x="520636" y="7480"/>
                  </a:lnTo>
                  <a:lnTo>
                    <a:pt x="520636" y="18961"/>
                  </a:lnTo>
                  <a:lnTo>
                    <a:pt x="520636" y="24968"/>
                  </a:lnTo>
                  <a:lnTo>
                    <a:pt x="521639" y="25946"/>
                  </a:lnTo>
                  <a:lnTo>
                    <a:pt x="527126" y="26949"/>
                  </a:lnTo>
                  <a:lnTo>
                    <a:pt x="532117" y="27952"/>
                  </a:lnTo>
                  <a:lnTo>
                    <a:pt x="534619" y="22453"/>
                  </a:lnTo>
                  <a:lnTo>
                    <a:pt x="534619" y="19977"/>
                  </a:lnTo>
                  <a:lnTo>
                    <a:pt x="534619" y="17462"/>
                  </a:lnTo>
                  <a:lnTo>
                    <a:pt x="537108" y="13474"/>
                  </a:lnTo>
                  <a:lnTo>
                    <a:pt x="541108" y="13474"/>
                  </a:lnTo>
                  <a:lnTo>
                    <a:pt x="551586" y="13474"/>
                  </a:lnTo>
                  <a:lnTo>
                    <a:pt x="562571" y="13474"/>
                  </a:lnTo>
                  <a:lnTo>
                    <a:pt x="564578" y="24460"/>
                  </a:lnTo>
                  <a:lnTo>
                    <a:pt x="564578" y="30441"/>
                  </a:lnTo>
                  <a:lnTo>
                    <a:pt x="564578" y="55905"/>
                  </a:lnTo>
                  <a:lnTo>
                    <a:pt x="564578" y="62890"/>
                  </a:lnTo>
                  <a:lnTo>
                    <a:pt x="562076" y="72377"/>
                  </a:lnTo>
                  <a:lnTo>
                    <a:pt x="555586" y="77368"/>
                  </a:lnTo>
                  <a:lnTo>
                    <a:pt x="541604" y="87350"/>
                  </a:lnTo>
                  <a:lnTo>
                    <a:pt x="534619" y="90843"/>
                  </a:lnTo>
                  <a:lnTo>
                    <a:pt x="532117" y="94843"/>
                  </a:lnTo>
                  <a:lnTo>
                    <a:pt x="532117" y="101333"/>
                  </a:lnTo>
                  <a:lnTo>
                    <a:pt x="532117" y="108318"/>
                  </a:lnTo>
                  <a:lnTo>
                    <a:pt x="532117" y="113322"/>
                  </a:lnTo>
                  <a:lnTo>
                    <a:pt x="534123" y="115303"/>
                  </a:lnTo>
                  <a:lnTo>
                    <a:pt x="538111" y="115303"/>
                  </a:lnTo>
                  <a:lnTo>
                    <a:pt x="542607" y="115303"/>
                  </a:lnTo>
                  <a:lnTo>
                    <a:pt x="544601" y="112306"/>
                  </a:lnTo>
                  <a:lnTo>
                    <a:pt x="544601" y="108318"/>
                  </a:lnTo>
                  <a:lnTo>
                    <a:pt x="544601" y="103835"/>
                  </a:lnTo>
                  <a:lnTo>
                    <a:pt x="548093" y="100342"/>
                  </a:lnTo>
                  <a:lnTo>
                    <a:pt x="553085" y="100342"/>
                  </a:lnTo>
                  <a:lnTo>
                    <a:pt x="558571" y="100342"/>
                  </a:lnTo>
                  <a:lnTo>
                    <a:pt x="562571" y="100342"/>
                  </a:lnTo>
                  <a:lnTo>
                    <a:pt x="564578" y="107315"/>
                  </a:lnTo>
                  <a:lnTo>
                    <a:pt x="564578" y="111810"/>
                  </a:lnTo>
                  <a:lnTo>
                    <a:pt x="564578" y="664895"/>
                  </a:lnTo>
                  <a:lnTo>
                    <a:pt x="570560" y="664895"/>
                  </a:lnTo>
                  <a:lnTo>
                    <a:pt x="570560" y="668388"/>
                  </a:lnTo>
                  <a:lnTo>
                    <a:pt x="570560" y="672884"/>
                  </a:lnTo>
                  <a:lnTo>
                    <a:pt x="570560" y="682371"/>
                  </a:lnTo>
                  <a:lnTo>
                    <a:pt x="548601" y="682371"/>
                  </a:lnTo>
                  <a:lnTo>
                    <a:pt x="548601" y="697852"/>
                  </a:lnTo>
                </a:path>
                <a:path w="867410" h="715645">
                  <a:moveTo>
                    <a:pt x="535609" y="481203"/>
                  </a:moveTo>
                  <a:lnTo>
                    <a:pt x="28956" y="481203"/>
                  </a:lnTo>
                  <a:lnTo>
                    <a:pt x="18532" y="482927"/>
                  </a:lnTo>
                  <a:lnTo>
                    <a:pt x="9234" y="488256"/>
                  </a:lnTo>
                  <a:lnTo>
                    <a:pt x="2558" y="497421"/>
                  </a:lnTo>
                  <a:lnTo>
                    <a:pt x="0" y="510654"/>
                  </a:lnTo>
                  <a:lnTo>
                    <a:pt x="0" y="613486"/>
                  </a:lnTo>
                  <a:lnTo>
                    <a:pt x="13982" y="613486"/>
                  </a:lnTo>
                  <a:lnTo>
                    <a:pt x="13982" y="510654"/>
                  </a:lnTo>
                  <a:lnTo>
                    <a:pt x="13982" y="505663"/>
                  </a:lnTo>
                  <a:lnTo>
                    <a:pt x="15481" y="501662"/>
                  </a:lnTo>
                  <a:lnTo>
                    <a:pt x="17970" y="499173"/>
                  </a:lnTo>
                  <a:lnTo>
                    <a:pt x="20472" y="496671"/>
                  </a:lnTo>
                  <a:lnTo>
                    <a:pt x="24460" y="495185"/>
                  </a:lnTo>
                  <a:lnTo>
                    <a:pt x="28956" y="495185"/>
                  </a:lnTo>
                  <a:lnTo>
                    <a:pt x="535609" y="495185"/>
                  </a:lnTo>
                  <a:lnTo>
                    <a:pt x="540105" y="495185"/>
                  </a:lnTo>
                  <a:lnTo>
                    <a:pt x="544093" y="496671"/>
                  </a:lnTo>
                  <a:lnTo>
                    <a:pt x="546608" y="499173"/>
                  </a:lnTo>
                  <a:lnTo>
                    <a:pt x="549097" y="501662"/>
                  </a:lnTo>
                  <a:lnTo>
                    <a:pt x="550595" y="505663"/>
                  </a:lnTo>
                  <a:lnTo>
                    <a:pt x="550595" y="510654"/>
                  </a:lnTo>
                  <a:lnTo>
                    <a:pt x="550595" y="613486"/>
                  </a:lnTo>
                  <a:lnTo>
                    <a:pt x="564578" y="613486"/>
                  </a:lnTo>
                  <a:lnTo>
                    <a:pt x="564578" y="510654"/>
                  </a:lnTo>
                  <a:lnTo>
                    <a:pt x="562088" y="497421"/>
                  </a:lnTo>
                  <a:lnTo>
                    <a:pt x="555523" y="488256"/>
                  </a:lnTo>
                  <a:lnTo>
                    <a:pt x="546244" y="482927"/>
                  </a:lnTo>
                  <a:lnTo>
                    <a:pt x="535609" y="481203"/>
                  </a:lnTo>
                  <a:close/>
                </a:path>
                <a:path w="867410" h="715645">
                  <a:moveTo>
                    <a:pt x="583044" y="554583"/>
                  </a:moveTo>
                  <a:lnTo>
                    <a:pt x="537616" y="554583"/>
                  </a:lnTo>
                </a:path>
                <a:path w="867410" h="715645">
                  <a:moveTo>
                    <a:pt x="550595" y="106324"/>
                  </a:moveTo>
                  <a:lnTo>
                    <a:pt x="550595" y="225120"/>
                  </a:lnTo>
                  <a:lnTo>
                    <a:pt x="550595" y="229603"/>
                  </a:lnTo>
                  <a:lnTo>
                    <a:pt x="549097" y="233603"/>
                  </a:lnTo>
                  <a:lnTo>
                    <a:pt x="546608" y="236118"/>
                  </a:lnTo>
                  <a:lnTo>
                    <a:pt x="544093" y="238594"/>
                  </a:lnTo>
                  <a:lnTo>
                    <a:pt x="540105" y="240106"/>
                  </a:lnTo>
                  <a:lnTo>
                    <a:pt x="535609" y="240106"/>
                  </a:lnTo>
                  <a:lnTo>
                    <a:pt x="28956" y="240106"/>
                  </a:lnTo>
                  <a:lnTo>
                    <a:pt x="24460" y="240106"/>
                  </a:lnTo>
                  <a:lnTo>
                    <a:pt x="20472" y="238594"/>
                  </a:lnTo>
                  <a:lnTo>
                    <a:pt x="17970" y="236118"/>
                  </a:lnTo>
                  <a:lnTo>
                    <a:pt x="15481" y="233603"/>
                  </a:lnTo>
                  <a:lnTo>
                    <a:pt x="13982" y="229603"/>
                  </a:lnTo>
                  <a:lnTo>
                    <a:pt x="13982" y="225120"/>
                  </a:lnTo>
                  <a:lnTo>
                    <a:pt x="13982" y="106324"/>
                  </a:lnTo>
                  <a:lnTo>
                    <a:pt x="0" y="106324"/>
                  </a:lnTo>
                  <a:lnTo>
                    <a:pt x="0" y="225120"/>
                  </a:lnTo>
                  <a:lnTo>
                    <a:pt x="2558" y="238072"/>
                  </a:lnTo>
                  <a:lnTo>
                    <a:pt x="9234" y="247089"/>
                  </a:lnTo>
                  <a:lnTo>
                    <a:pt x="18532" y="252361"/>
                  </a:lnTo>
                  <a:lnTo>
                    <a:pt x="28956" y="254076"/>
                  </a:lnTo>
                  <a:lnTo>
                    <a:pt x="535609" y="254076"/>
                  </a:lnTo>
                  <a:lnTo>
                    <a:pt x="546244" y="252361"/>
                  </a:lnTo>
                  <a:lnTo>
                    <a:pt x="555523" y="247089"/>
                  </a:lnTo>
                  <a:lnTo>
                    <a:pt x="562088" y="238072"/>
                  </a:lnTo>
                  <a:lnTo>
                    <a:pt x="564578" y="225120"/>
                  </a:lnTo>
                  <a:lnTo>
                    <a:pt x="564578" y="106324"/>
                  </a:lnTo>
                  <a:lnTo>
                    <a:pt x="550595" y="106324"/>
                  </a:lnTo>
                  <a:close/>
                </a:path>
                <a:path w="867410" h="715645">
                  <a:moveTo>
                    <a:pt x="583044" y="164719"/>
                  </a:moveTo>
                  <a:lnTo>
                    <a:pt x="537616" y="164719"/>
                  </a:lnTo>
                </a:path>
                <a:path w="867410" h="715645">
                  <a:moveTo>
                    <a:pt x="553085" y="276542"/>
                  </a:moveTo>
                  <a:lnTo>
                    <a:pt x="559066" y="276542"/>
                  </a:lnTo>
                  <a:lnTo>
                    <a:pt x="564070" y="271551"/>
                  </a:lnTo>
                  <a:lnTo>
                    <a:pt x="564070" y="265557"/>
                  </a:lnTo>
                  <a:lnTo>
                    <a:pt x="564070" y="259067"/>
                  </a:lnTo>
                  <a:lnTo>
                    <a:pt x="559066" y="254076"/>
                  </a:lnTo>
                  <a:lnTo>
                    <a:pt x="553085" y="254076"/>
                  </a:lnTo>
                  <a:lnTo>
                    <a:pt x="11480" y="254076"/>
                  </a:lnTo>
                  <a:lnTo>
                    <a:pt x="5499" y="254076"/>
                  </a:lnTo>
                  <a:lnTo>
                    <a:pt x="508" y="259067"/>
                  </a:lnTo>
                  <a:lnTo>
                    <a:pt x="508" y="265557"/>
                  </a:lnTo>
                  <a:lnTo>
                    <a:pt x="508" y="271551"/>
                  </a:lnTo>
                  <a:lnTo>
                    <a:pt x="5499" y="276542"/>
                  </a:lnTo>
                  <a:lnTo>
                    <a:pt x="11480" y="276542"/>
                  </a:lnTo>
                  <a:lnTo>
                    <a:pt x="553085" y="276542"/>
                  </a:lnTo>
                  <a:close/>
                </a:path>
                <a:path w="867410" h="715645">
                  <a:moveTo>
                    <a:pt x="544093" y="481203"/>
                  </a:moveTo>
                  <a:lnTo>
                    <a:pt x="551849" y="479618"/>
                  </a:lnTo>
                  <a:lnTo>
                    <a:pt x="558201" y="475272"/>
                  </a:lnTo>
                  <a:lnTo>
                    <a:pt x="562493" y="468772"/>
                  </a:lnTo>
                  <a:lnTo>
                    <a:pt x="564070" y="460730"/>
                  </a:lnTo>
                  <a:lnTo>
                    <a:pt x="562493" y="452891"/>
                  </a:lnTo>
                  <a:lnTo>
                    <a:pt x="558201" y="446370"/>
                  </a:lnTo>
                  <a:lnTo>
                    <a:pt x="551849" y="441910"/>
                  </a:lnTo>
                  <a:lnTo>
                    <a:pt x="544093" y="440258"/>
                  </a:lnTo>
                  <a:lnTo>
                    <a:pt x="20967" y="440258"/>
                  </a:lnTo>
                  <a:lnTo>
                    <a:pt x="12927" y="441910"/>
                  </a:lnTo>
                  <a:lnTo>
                    <a:pt x="6432" y="446370"/>
                  </a:lnTo>
                  <a:lnTo>
                    <a:pt x="2090" y="452891"/>
                  </a:lnTo>
                  <a:lnTo>
                    <a:pt x="508" y="460730"/>
                  </a:lnTo>
                  <a:lnTo>
                    <a:pt x="2090" y="468772"/>
                  </a:lnTo>
                  <a:lnTo>
                    <a:pt x="6432" y="475272"/>
                  </a:lnTo>
                  <a:lnTo>
                    <a:pt x="12927" y="479618"/>
                  </a:lnTo>
                  <a:lnTo>
                    <a:pt x="20967" y="481203"/>
                  </a:lnTo>
                  <a:lnTo>
                    <a:pt x="544093" y="481203"/>
                  </a:lnTo>
                  <a:close/>
                </a:path>
                <a:path w="867410" h="715645">
                  <a:moveTo>
                    <a:pt x="544093" y="440258"/>
                  </a:moveTo>
                  <a:lnTo>
                    <a:pt x="551849" y="438675"/>
                  </a:lnTo>
                  <a:lnTo>
                    <a:pt x="558201" y="434333"/>
                  </a:lnTo>
                  <a:lnTo>
                    <a:pt x="562493" y="427838"/>
                  </a:lnTo>
                  <a:lnTo>
                    <a:pt x="564070" y="419798"/>
                  </a:lnTo>
                  <a:lnTo>
                    <a:pt x="562493" y="411977"/>
                  </a:lnTo>
                  <a:lnTo>
                    <a:pt x="558201" y="405458"/>
                  </a:lnTo>
                  <a:lnTo>
                    <a:pt x="551849" y="400994"/>
                  </a:lnTo>
                  <a:lnTo>
                    <a:pt x="544093" y="399338"/>
                  </a:lnTo>
                  <a:lnTo>
                    <a:pt x="20967" y="399338"/>
                  </a:lnTo>
                  <a:lnTo>
                    <a:pt x="12927" y="400994"/>
                  </a:lnTo>
                  <a:lnTo>
                    <a:pt x="6432" y="405458"/>
                  </a:lnTo>
                  <a:lnTo>
                    <a:pt x="2090" y="411977"/>
                  </a:lnTo>
                  <a:lnTo>
                    <a:pt x="508" y="419798"/>
                  </a:lnTo>
                  <a:lnTo>
                    <a:pt x="2090" y="427838"/>
                  </a:lnTo>
                  <a:lnTo>
                    <a:pt x="6432" y="434333"/>
                  </a:lnTo>
                  <a:lnTo>
                    <a:pt x="12927" y="438675"/>
                  </a:lnTo>
                  <a:lnTo>
                    <a:pt x="20967" y="440258"/>
                  </a:lnTo>
                  <a:lnTo>
                    <a:pt x="544093" y="440258"/>
                  </a:lnTo>
                  <a:close/>
                </a:path>
                <a:path w="867410" h="715645">
                  <a:moveTo>
                    <a:pt x="544093" y="399338"/>
                  </a:moveTo>
                  <a:lnTo>
                    <a:pt x="551849" y="397756"/>
                  </a:lnTo>
                  <a:lnTo>
                    <a:pt x="558201" y="393412"/>
                  </a:lnTo>
                  <a:lnTo>
                    <a:pt x="562493" y="386914"/>
                  </a:lnTo>
                  <a:lnTo>
                    <a:pt x="564070" y="378866"/>
                  </a:lnTo>
                  <a:lnTo>
                    <a:pt x="562493" y="371117"/>
                  </a:lnTo>
                  <a:lnTo>
                    <a:pt x="558201" y="364769"/>
                  </a:lnTo>
                  <a:lnTo>
                    <a:pt x="551849" y="360478"/>
                  </a:lnTo>
                  <a:lnTo>
                    <a:pt x="544093" y="358902"/>
                  </a:lnTo>
                  <a:lnTo>
                    <a:pt x="20967" y="358902"/>
                  </a:lnTo>
                  <a:lnTo>
                    <a:pt x="12927" y="360478"/>
                  </a:lnTo>
                  <a:lnTo>
                    <a:pt x="6432" y="364769"/>
                  </a:lnTo>
                  <a:lnTo>
                    <a:pt x="2090" y="371117"/>
                  </a:lnTo>
                  <a:lnTo>
                    <a:pt x="508" y="378866"/>
                  </a:lnTo>
                  <a:lnTo>
                    <a:pt x="2090" y="386914"/>
                  </a:lnTo>
                  <a:lnTo>
                    <a:pt x="6432" y="393412"/>
                  </a:lnTo>
                  <a:lnTo>
                    <a:pt x="12927" y="397756"/>
                  </a:lnTo>
                  <a:lnTo>
                    <a:pt x="20967" y="399338"/>
                  </a:lnTo>
                  <a:lnTo>
                    <a:pt x="544093" y="399338"/>
                  </a:lnTo>
                  <a:close/>
                </a:path>
                <a:path w="867410" h="715645">
                  <a:moveTo>
                    <a:pt x="544093" y="358902"/>
                  </a:moveTo>
                  <a:lnTo>
                    <a:pt x="551849" y="357250"/>
                  </a:lnTo>
                  <a:lnTo>
                    <a:pt x="558201" y="352791"/>
                  </a:lnTo>
                  <a:lnTo>
                    <a:pt x="562493" y="346273"/>
                  </a:lnTo>
                  <a:lnTo>
                    <a:pt x="564070" y="338442"/>
                  </a:lnTo>
                  <a:lnTo>
                    <a:pt x="562493" y="330392"/>
                  </a:lnTo>
                  <a:lnTo>
                    <a:pt x="558201" y="323889"/>
                  </a:lnTo>
                  <a:lnTo>
                    <a:pt x="551849" y="319541"/>
                  </a:lnTo>
                  <a:lnTo>
                    <a:pt x="544093" y="317957"/>
                  </a:lnTo>
                  <a:lnTo>
                    <a:pt x="20967" y="317957"/>
                  </a:lnTo>
                  <a:lnTo>
                    <a:pt x="12927" y="319541"/>
                  </a:lnTo>
                  <a:lnTo>
                    <a:pt x="6432" y="323889"/>
                  </a:lnTo>
                  <a:lnTo>
                    <a:pt x="2090" y="330392"/>
                  </a:lnTo>
                  <a:lnTo>
                    <a:pt x="508" y="338442"/>
                  </a:lnTo>
                  <a:lnTo>
                    <a:pt x="2090" y="346273"/>
                  </a:lnTo>
                  <a:lnTo>
                    <a:pt x="6432" y="352791"/>
                  </a:lnTo>
                  <a:lnTo>
                    <a:pt x="12927" y="357250"/>
                  </a:lnTo>
                  <a:lnTo>
                    <a:pt x="20967" y="358902"/>
                  </a:lnTo>
                  <a:lnTo>
                    <a:pt x="544093" y="358902"/>
                  </a:lnTo>
                  <a:close/>
                </a:path>
                <a:path w="867410" h="715645">
                  <a:moveTo>
                    <a:pt x="544093" y="317957"/>
                  </a:moveTo>
                  <a:lnTo>
                    <a:pt x="551849" y="316305"/>
                  </a:lnTo>
                  <a:lnTo>
                    <a:pt x="558201" y="311846"/>
                  </a:lnTo>
                  <a:lnTo>
                    <a:pt x="562493" y="305328"/>
                  </a:lnTo>
                  <a:lnTo>
                    <a:pt x="564070" y="297497"/>
                  </a:lnTo>
                  <a:lnTo>
                    <a:pt x="562493" y="289462"/>
                  </a:lnTo>
                  <a:lnTo>
                    <a:pt x="558201" y="282967"/>
                  </a:lnTo>
                  <a:lnTo>
                    <a:pt x="551849" y="278621"/>
                  </a:lnTo>
                  <a:lnTo>
                    <a:pt x="544093" y="277037"/>
                  </a:lnTo>
                  <a:lnTo>
                    <a:pt x="20967" y="277037"/>
                  </a:lnTo>
                  <a:lnTo>
                    <a:pt x="12927" y="278621"/>
                  </a:lnTo>
                  <a:lnTo>
                    <a:pt x="6432" y="282967"/>
                  </a:lnTo>
                  <a:lnTo>
                    <a:pt x="2090" y="289462"/>
                  </a:lnTo>
                  <a:lnTo>
                    <a:pt x="508" y="297497"/>
                  </a:lnTo>
                  <a:lnTo>
                    <a:pt x="2090" y="305328"/>
                  </a:lnTo>
                  <a:lnTo>
                    <a:pt x="6432" y="311846"/>
                  </a:lnTo>
                  <a:lnTo>
                    <a:pt x="12927" y="316305"/>
                  </a:lnTo>
                  <a:lnTo>
                    <a:pt x="20967" y="317957"/>
                  </a:lnTo>
                  <a:lnTo>
                    <a:pt x="544093" y="3179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9" name="object 6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72932" y="6989789"/>
            <a:ext cx="1994420" cy="1431925"/>
          </a:xfrm>
          <a:prstGeom prst="rect">
            <a:avLst/>
          </a:prstGeom>
        </p:spPr>
      </p:pic>
      <p:sp>
        <p:nvSpPr>
          <p:cNvPr id="70" name="object 70"/>
          <p:cNvSpPr txBox="1"/>
          <p:nvPr/>
        </p:nvSpPr>
        <p:spPr>
          <a:xfrm>
            <a:off x="7957820" y="487124"/>
            <a:ext cx="4136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0" dirty="0">
                <a:latin typeface="Lucida Sans Unicode"/>
                <a:cs typeface="Lucida Sans Unicode"/>
              </a:rPr>
              <a:t>Varios.tipos.de.colgadores.están.disponibles.para.suspender.la.vía.de.buses.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del.techo,.soporte.de.acero.estructural,.o.móntelo.en.una.pared.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9" name="object 79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39</a:t>
            </a:fld>
            <a:endParaRPr spc="-75" dirty="0"/>
          </a:p>
        </p:txBody>
      </p:sp>
      <p:sp>
        <p:nvSpPr>
          <p:cNvPr id="71" name="object 71"/>
          <p:cNvSpPr txBox="1"/>
          <p:nvPr/>
        </p:nvSpPr>
        <p:spPr>
          <a:xfrm>
            <a:off x="8690190" y="2400155"/>
            <a:ext cx="8610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Lucida Sans Unicode"/>
                <a:cs typeface="Lucida Sans Unicode"/>
              </a:rPr>
              <a:t>Suspensión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trapecio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0472533" y="2900319"/>
            <a:ext cx="131254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Lucida Sans Unicode"/>
                <a:cs typeface="Lucida Sans Unicode"/>
              </a:rPr>
              <a:t>Suspensión</a:t>
            </a:r>
            <a:r>
              <a:rPr sz="600" spc="-40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varilla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caída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única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465566" y="4271510"/>
            <a:ext cx="12084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latin typeface="Lucida Sans Unicode"/>
                <a:cs typeface="Lucida Sans Unicode"/>
              </a:rPr>
              <a:t>Percha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montada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dirty="0">
                <a:latin typeface="Lucida Sans Unicode"/>
                <a:cs typeface="Lucida Sans Unicode"/>
              </a:rPr>
              <a:t>en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la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pared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494200" y="4350289"/>
            <a:ext cx="127317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latin typeface="Lucida Sans Unicode"/>
                <a:cs typeface="Lucida Sans Unicode"/>
              </a:rPr>
              <a:t>Suspensión</a:t>
            </a:r>
            <a:r>
              <a:rPr sz="650" spc="-40" dirty="0">
                <a:latin typeface="Lucida Sans Unicode"/>
                <a:cs typeface="Lucida Sans Unicode"/>
              </a:rPr>
              <a:t> </a:t>
            </a:r>
            <a:r>
              <a:rPr sz="650" spc="-5" dirty="0">
                <a:latin typeface="Lucida Sans Unicode"/>
                <a:cs typeface="Lucida Sans Unicode"/>
              </a:rPr>
              <a:t>de</a:t>
            </a:r>
            <a:r>
              <a:rPr sz="650" spc="-40" dirty="0">
                <a:latin typeface="Lucida Sans Unicode"/>
                <a:cs typeface="Lucida Sans Unicode"/>
              </a:rPr>
              <a:t> </a:t>
            </a:r>
            <a:r>
              <a:rPr sz="650" spc="-5" dirty="0">
                <a:latin typeface="Lucida Sans Unicode"/>
                <a:cs typeface="Lucida Sans Unicode"/>
              </a:rPr>
              <a:t>acero</a:t>
            </a:r>
            <a:r>
              <a:rPr sz="650" spc="-40" dirty="0">
                <a:latin typeface="Lucida Sans Unicode"/>
                <a:cs typeface="Lucida Sans Unicode"/>
              </a:rPr>
              <a:t> </a:t>
            </a:r>
            <a:r>
              <a:rPr sz="650" spc="-10" dirty="0">
                <a:latin typeface="Lucida Sans Unicode"/>
                <a:cs typeface="Lucida Sans Unicode"/>
              </a:rPr>
              <a:t>estructural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761990" y="4971435"/>
            <a:ext cx="52705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latin typeface="Arial"/>
                <a:cs typeface="Arial"/>
              </a:rPr>
              <a:t>Bridas</a:t>
            </a:r>
            <a:r>
              <a:rPr sz="1150" spc="-60" dirty="0"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57821" y="4960005"/>
            <a:ext cx="43580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-20" dirty="0">
                <a:latin typeface="Arial"/>
                <a:cs typeface="Arial"/>
              </a:rPr>
              <a:t>Bridas</a:t>
            </a:r>
            <a:r>
              <a:rPr sz="1000" spc="-20" dirty="0">
                <a:latin typeface="Lucida Sans Unicode"/>
                <a:cs typeface="Lucida Sans Unicode"/>
              </a:rPr>
              <a:t>se.utilizan.cuando.la.vía.de.autobuses.pasa.a </a:t>
            </a:r>
            <a:r>
              <a:rPr sz="1000" spc="-15" dirty="0">
                <a:latin typeface="Lucida Sans Unicode"/>
                <a:cs typeface="Lucida Sans Unicode"/>
              </a:rPr>
              <a:t>través.de.un. 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techo,.pared.o.techo..Es.importante.observar.que.las.bridas.no.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sostienen.la.vía.de.buses;.más bien.proporcionan.un.medio.de.cubrir.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el.orificio.por.el.que.pasa.la.vía.de.buses..El.sellador,.puede.ser.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para.cumplir.con.los.códigos.contra.incendios.u.otros.requisitos.locales..  calafateo,.o.juntas.no.se.proporcionan.con.bridas.Sentron.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957820" y="6240164"/>
            <a:ext cx="4681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Bridas </a:t>
            </a:r>
            <a:r>
              <a:rPr sz="1000" b="1" spc="25" dirty="0">
                <a:latin typeface="Arial"/>
                <a:cs typeface="Arial"/>
              </a:rPr>
              <a:t>de </a:t>
            </a:r>
            <a:r>
              <a:rPr sz="1000" b="1" spc="30" dirty="0">
                <a:latin typeface="Arial"/>
                <a:cs typeface="Arial"/>
              </a:rPr>
              <a:t>pared, </a:t>
            </a:r>
            <a:r>
              <a:rPr sz="1000" b="1" spc="25" dirty="0">
                <a:latin typeface="Arial"/>
                <a:cs typeface="Arial"/>
              </a:rPr>
              <a:t>techo </a:t>
            </a:r>
            <a:r>
              <a:rPr sz="1000" b="1" spc="10" dirty="0">
                <a:latin typeface="Arial"/>
                <a:cs typeface="Arial"/>
              </a:rPr>
              <a:t>y </a:t>
            </a:r>
            <a:r>
              <a:rPr sz="1000" b="1" spc="-15" dirty="0">
                <a:latin typeface="Arial"/>
                <a:cs typeface="Arial"/>
              </a:rPr>
              <a:t>piso</a:t>
            </a:r>
            <a:r>
              <a:rPr sz="1000" spc="-15" dirty="0">
                <a:latin typeface="Lucida Sans Unicode"/>
                <a:cs typeface="Lucida Sans Unicode"/>
              </a:rPr>
              <a:t>están.diseñadas.para.cerrar.la. 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área.alrededor.de.la.vía.de.buses.cuando.pasa.a.través.de.una.pared,.techo.o.  </a:t>
            </a:r>
            <a:r>
              <a:rPr sz="1000" spc="-20" dirty="0">
                <a:latin typeface="Lucida Sans Unicode"/>
                <a:cs typeface="Lucida Sans Unicode"/>
              </a:rPr>
              <a:t>piso..La.brida.no.proporciona.un.sello.hermético.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091487" y="7389170"/>
            <a:ext cx="3270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" dirty="0">
                <a:latin typeface="Lucida Sans Unicode"/>
                <a:cs typeface="Lucida Sans Unicode"/>
              </a:rPr>
              <a:t>Brida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94469" y="1240789"/>
            <a:ext cx="374015" cy="802640"/>
          </a:xfrm>
          <a:custGeom>
            <a:avLst/>
            <a:gdLst/>
            <a:ahLst/>
            <a:cxnLst/>
            <a:rect l="l" t="t" r="r" b="b"/>
            <a:pathLst>
              <a:path w="374014" h="802639">
                <a:moveTo>
                  <a:pt x="373989" y="0"/>
                </a:moveTo>
                <a:lnTo>
                  <a:pt x="0" y="0"/>
                </a:lnTo>
                <a:lnTo>
                  <a:pt x="0" y="25400"/>
                </a:lnTo>
                <a:lnTo>
                  <a:pt x="348386" y="25400"/>
                </a:lnTo>
                <a:lnTo>
                  <a:pt x="348386" y="802640"/>
                </a:lnTo>
                <a:lnTo>
                  <a:pt x="373989" y="802640"/>
                </a:lnTo>
                <a:lnTo>
                  <a:pt x="373989" y="25400"/>
                </a:lnTo>
                <a:lnTo>
                  <a:pt x="37398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81159" y="2620099"/>
            <a:ext cx="1203960" cy="431165"/>
          </a:xfrm>
          <a:custGeom>
            <a:avLst/>
            <a:gdLst/>
            <a:ahLst/>
            <a:cxnLst/>
            <a:rect l="l" t="t" r="r" b="b"/>
            <a:pathLst>
              <a:path w="1203960" h="431164">
                <a:moveTo>
                  <a:pt x="1203350" y="0"/>
                </a:moveTo>
                <a:lnTo>
                  <a:pt x="0" y="309981"/>
                </a:lnTo>
                <a:lnTo>
                  <a:pt x="0" y="430682"/>
                </a:lnTo>
                <a:lnTo>
                  <a:pt x="1203350" y="120700"/>
                </a:lnTo>
                <a:lnTo>
                  <a:pt x="1203350" y="0"/>
                </a:lnTo>
                <a:close/>
              </a:path>
            </a:pathLst>
          </a:custGeom>
          <a:solidFill>
            <a:srgbClr val="E7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94469" y="1447838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989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58272" y="1510944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14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9681998" y="2043429"/>
            <a:ext cx="603885" cy="306070"/>
            <a:chOff x="4627397" y="2043429"/>
            <a:chExt cx="603885" cy="306070"/>
          </a:xfrm>
        </p:grpSpPr>
        <p:sp>
          <p:nvSpPr>
            <p:cNvPr id="7" name="object 7"/>
            <p:cNvSpPr/>
            <p:nvPr/>
          </p:nvSpPr>
          <p:spPr>
            <a:xfrm>
              <a:off x="4627397" y="2043429"/>
              <a:ext cx="603885" cy="306070"/>
            </a:xfrm>
            <a:custGeom>
              <a:avLst/>
              <a:gdLst/>
              <a:ahLst/>
              <a:cxnLst/>
              <a:rect l="l" t="t" r="r" b="b"/>
              <a:pathLst>
                <a:path w="603885" h="306069">
                  <a:moveTo>
                    <a:pt x="603516" y="0"/>
                  </a:moveTo>
                  <a:lnTo>
                    <a:pt x="0" y="0"/>
                  </a:lnTo>
                  <a:lnTo>
                    <a:pt x="0" y="596"/>
                  </a:lnTo>
                  <a:lnTo>
                    <a:pt x="0" y="26200"/>
                  </a:lnTo>
                  <a:lnTo>
                    <a:pt x="0" y="26670"/>
                  </a:lnTo>
                  <a:lnTo>
                    <a:pt x="577913" y="26670"/>
                  </a:lnTo>
                  <a:lnTo>
                    <a:pt x="577913" y="306070"/>
                  </a:lnTo>
                  <a:lnTo>
                    <a:pt x="603516" y="306070"/>
                  </a:lnTo>
                  <a:lnTo>
                    <a:pt x="603516" y="26670"/>
                  </a:lnTo>
                  <a:lnTo>
                    <a:pt x="603516" y="26200"/>
                  </a:lnTo>
                  <a:lnTo>
                    <a:pt x="603516" y="596"/>
                  </a:lnTo>
                  <a:lnTo>
                    <a:pt x="60351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27397" y="2070099"/>
              <a:ext cx="578485" cy="279400"/>
            </a:xfrm>
            <a:custGeom>
              <a:avLst/>
              <a:gdLst/>
              <a:ahLst/>
              <a:cxnLst/>
              <a:rect l="l" t="t" r="r" b="b"/>
              <a:pathLst>
                <a:path w="578485" h="279400">
                  <a:moveTo>
                    <a:pt x="577913" y="254000"/>
                  </a:moveTo>
                  <a:lnTo>
                    <a:pt x="25603" y="254000"/>
                  </a:lnTo>
                  <a:lnTo>
                    <a:pt x="25603" y="0"/>
                  </a:lnTo>
                  <a:lnTo>
                    <a:pt x="0" y="0"/>
                  </a:lnTo>
                  <a:lnTo>
                    <a:pt x="0" y="254000"/>
                  </a:lnTo>
                  <a:lnTo>
                    <a:pt x="0" y="279400"/>
                  </a:lnTo>
                  <a:lnTo>
                    <a:pt x="577913" y="279400"/>
                  </a:lnTo>
                  <a:lnTo>
                    <a:pt x="577913" y="25400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53000" y="2069630"/>
              <a:ext cx="552450" cy="254635"/>
            </a:xfrm>
            <a:custGeom>
              <a:avLst/>
              <a:gdLst/>
              <a:ahLst/>
              <a:cxnLst/>
              <a:rect l="l" t="t" r="r" b="b"/>
              <a:pathLst>
                <a:path w="552450" h="254635">
                  <a:moveTo>
                    <a:pt x="552310" y="0"/>
                  </a:moveTo>
                  <a:lnTo>
                    <a:pt x="0" y="0"/>
                  </a:lnTo>
                  <a:lnTo>
                    <a:pt x="0" y="254215"/>
                  </a:lnTo>
                  <a:lnTo>
                    <a:pt x="552310" y="254215"/>
                  </a:lnTo>
                  <a:lnTo>
                    <a:pt x="55231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9496374" y="2349501"/>
            <a:ext cx="970280" cy="550545"/>
            <a:chOff x="4441774" y="2349500"/>
            <a:chExt cx="970280" cy="550545"/>
          </a:xfrm>
        </p:grpSpPr>
        <p:sp>
          <p:nvSpPr>
            <p:cNvPr id="11" name="object 11"/>
            <p:cNvSpPr/>
            <p:nvPr/>
          </p:nvSpPr>
          <p:spPr>
            <a:xfrm>
              <a:off x="4686833" y="2349499"/>
              <a:ext cx="483870" cy="177800"/>
            </a:xfrm>
            <a:custGeom>
              <a:avLst/>
              <a:gdLst/>
              <a:ahLst/>
              <a:cxnLst/>
              <a:rect l="l" t="t" r="r" b="b"/>
              <a:pathLst>
                <a:path w="483870" h="177800">
                  <a:moveTo>
                    <a:pt x="483730" y="0"/>
                  </a:moveTo>
                  <a:lnTo>
                    <a:pt x="0" y="0"/>
                  </a:lnTo>
                  <a:lnTo>
                    <a:pt x="0" y="50800"/>
                  </a:lnTo>
                  <a:lnTo>
                    <a:pt x="0" y="177800"/>
                  </a:lnTo>
                  <a:lnTo>
                    <a:pt x="25590" y="177800"/>
                  </a:lnTo>
                  <a:lnTo>
                    <a:pt x="25590" y="50800"/>
                  </a:lnTo>
                  <a:lnTo>
                    <a:pt x="483730" y="50800"/>
                  </a:lnTo>
                  <a:lnTo>
                    <a:pt x="48373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12423" y="2400630"/>
              <a:ext cx="458470" cy="126364"/>
            </a:xfrm>
            <a:custGeom>
              <a:avLst/>
              <a:gdLst/>
              <a:ahLst/>
              <a:cxnLst/>
              <a:rect l="l" t="t" r="r" b="b"/>
              <a:pathLst>
                <a:path w="458470" h="126364">
                  <a:moveTo>
                    <a:pt x="458139" y="0"/>
                  </a:moveTo>
                  <a:lnTo>
                    <a:pt x="0" y="0"/>
                  </a:lnTo>
                  <a:lnTo>
                    <a:pt x="0" y="126199"/>
                  </a:lnTo>
                  <a:lnTo>
                    <a:pt x="458139" y="126199"/>
                  </a:lnTo>
                  <a:lnTo>
                    <a:pt x="45813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41774" y="2526830"/>
              <a:ext cx="970280" cy="131445"/>
            </a:xfrm>
            <a:custGeom>
              <a:avLst/>
              <a:gdLst/>
              <a:ahLst/>
              <a:cxnLst/>
              <a:rect l="l" t="t" r="r" b="b"/>
              <a:pathLst>
                <a:path w="970279" h="131444">
                  <a:moveTo>
                    <a:pt x="970178" y="0"/>
                  </a:moveTo>
                  <a:lnTo>
                    <a:pt x="0" y="0"/>
                  </a:lnTo>
                  <a:lnTo>
                    <a:pt x="0" y="25590"/>
                  </a:lnTo>
                  <a:lnTo>
                    <a:pt x="944587" y="25590"/>
                  </a:lnTo>
                  <a:lnTo>
                    <a:pt x="944587" y="130911"/>
                  </a:lnTo>
                  <a:lnTo>
                    <a:pt x="970178" y="124358"/>
                  </a:lnTo>
                  <a:lnTo>
                    <a:pt x="97017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41774" y="2552420"/>
              <a:ext cx="26034" cy="347980"/>
            </a:xfrm>
            <a:custGeom>
              <a:avLst/>
              <a:gdLst/>
              <a:ahLst/>
              <a:cxnLst/>
              <a:rect l="l" t="t" r="r" b="b"/>
              <a:pathLst>
                <a:path w="26035" h="347980">
                  <a:moveTo>
                    <a:pt x="25590" y="0"/>
                  </a:moveTo>
                  <a:lnTo>
                    <a:pt x="0" y="0"/>
                  </a:lnTo>
                  <a:lnTo>
                    <a:pt x="0" y="347484"/>
                  </a:lnTo>
                  <a:lnTo>
                    <a:pt x="25590" y="34091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67364" y="2552420"/>
              <a:ext cx="919480" cy="340995"/>
            </a:xfrm>
            <a:custGeom>
              <a:avLst/>
              <a:gdLst/>
              <a:ahLst/>
              <a:cxnLst/>
              <a:rect l="l" t="t" r="r" b="b"/>
              <a:pathLst>
                <a:path w="919479" h="340994">
                  <a:moveTo>
                    <a:pt x="918997" y="0"/>
                  </a:moveTo>
                  <a:lnTo>
                    <a:pt x="0" y="0"/>
                  </a:lnTo>
                  <a:lnTo>
                    <a:pt x="0" y="340918"/>
                  </a:lnTo>
                  <a:lnTo>
                    <a:pt x="898537" y="110566"/>
                  </a:lnTo>
                  <a:lnTo>
                    <a:pt x="918997" y="102552"/>
                  </a:lnTo>
                  <a:lnTo>
                    <a:pt x="91899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9787153" y="3736339"/>
            <a:ext cx="92710" cy="744220"/>
          </a:xfrm>
          <a:custGeom>
            <a:avLst/>
            <a:gdLst/>
            <a:ahLst/>
            <a:cxnLst/>
            <a:rect l="l" t="t" r="r" b="b"/>
            <a:pathLst>
              <a:path w="92710" h="744220">
                <a:moveTo>
                  <a:pt x="92354" y="0"/>
                </a:moveTo>
                <a:lnTo>
                  <a:pt x="0" y="0"/>
                </a:lnTo>
                <a:lnTo>
                  <a:pt x="0" y="25400"/>
                </a:lnTo>
                <a:lnTo>
                  <a:pt x="66751" y="25400"/>
                </a:lnTo>
                <a:lnTo>
                  <a:pt x="66751" y="744220"/>
                </a:lnTo>
                <a:lnTo>
                  <a:pt x="92354" y="744220"/>
                </a:lnTo>
                <a:lnTo>
                  <a:pt x="92354" y="25400"/>
                </a:lnTo>
                <a:lnTo>
                  <a:pt x="92354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088905" y="3736339"/>
            <a:ext cx="92710" cy="744220"/>
          </a:xfrm>
          <a:custGeom>
            <a:avLst/>
            <a:gdLst/>
            <a:ahLst/>
            <a:cxnLst/>
            <a:rect l="l" t="t" r="r" b="b"/>
            <a:pathLst>
              <a:path w="92710" h="744220">
                <a:moveTo>
                  <a:pt x="92354" y="0"/>
                </a:moveTo>
                <a:lnTo>
                  <a:pt x="0" y="0"/>
                </a:lnTo>
                <a:lnTo>
                  <a:pt x="0" y="25400"/>
                </a:lnTo>
                <a:lnTo>
                  <a:pt x="66751" y="25400"/>
                </a:lnTo>
                <a:lnTo>
                  <a:pt x="66751" y="744220"/>
                </a:lnTo>
                <a:lnTo>
                  <a:pt x="92354" y="744220"/>
                </a:lnTo>
                <a:lnTo>
                  <a:pt x="92354" y="25400"/>
                </a:lnTo>
                <a:lnTo>
                  <a:pt x="92354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787153" y="3762185"/>
            <a:ext cx="67310" cy="718185"/>
          </a:xfrm>
          <a:custGeom>
            <a:avLst/>
            <a:gdLst/>
            <a:ahLst/>
            <a:cxnLst/>
            <a:rect l="l" t="t" r="r" b="b"/>
            <a:pathLst>
              <a:path w="67310" h="718185">
                <a:moveTo>
                  <a:pt x="66751" y="0"/>
                </a:moveTo>
                <a:lnTo>
                  <a:pt x="0" y="0"/>
                </a:lnTo>
                <a:lnTo>
                  <a:pt x="0" y="717803"/>
                </a:lnTo>
                <a:lnTo>
                  <a:pt x="66751" y="717803"/>
                </a:lnTo>
                <a:lnTo>
                  <a:pt x="66751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9879508" y="3762185"/>
            <a:ext cx="276225" cy="718185"/>
            <a:chOff x="4824907" y="3762184"/>
            <a:chExt cx="276225" cy="718185"/>
          </a:xfrm>
        </p:grpSpPr>
        <p:sp>
          <p:nvSpPr>
            <p:cNvPr id="20" name="object 20"/>
            <p:cNvSpPr/>
            <p:nvPr/>
          </p:nvSpPr>
          <p:spPr>
            <a:xfrm>
              <a:off x="5034305" y="3762184"/>
              <a:ext cx="67310" cy="718185"/>
            </a:xfrm>
            <a:custGeom>
              <a:avLst/>
              <a:gdLst/>
              <a:ahLst/>
              <a:cxnLst/>
              <a:rect l="l" t="t" r="r" b="b"/>
              <a:pathLst>
                <a:path w="67310" h="718185">
                  <a:moveTo>
                    <a:pt x="66751" y="0"/>
                  </a:moveTo>
                  <a:lnTo>
                    <a:pt x="0" y="0"/>
                  </a:lnTo>
                  <a:lnTo>
                    <a:pt x="0" y="717803"/>
                  </a:lnTo>
                  <a:lnTo>
                    <a:pt x="66751" y="717803"/>
                  </a:lnTo>
                  <a:lnTo>
                    <a:pt x="66751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24907" y="3789616"/>
              <a:ext cx="207645" cy="106680"/>
            </a:xfrm>
            <a:custGeom>
              <a:avLst/>
              <a:gdLst/>
              <a:ahLst/>
              <a:cxnLst/>
              <a:rect l="l" t="t" r="r" b="b"/>
              <a:pathLst>
                <a:path w="207645" h="106679">
                  <a:moveTo>
                    <a:pt x="0" y="0"/>
                  </a:moveTo>
                  <a:lnTo>
                    <a:pt x="207568" y="0"/>
                  </a:lnTo>
                </a:path>
                <a:path w="207645" h="106679">
                  <a:moveTo>
                    <a:pt x="0" y="69494"/>
                  </a:moveTo>
                  <a:lnTo>
                    <a:pt x="207568" y="69494"/>
                  </a:lnTo>
                </a:path>
                <a:path w="207645" h="106679">
                  <a:moveTo>
                    <a:pt x="0" y="106070"/>
                  </a:moveTo>
                  <a:lnTo>
                    <a:pt x="207568" y="10607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24907" y="4061536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5">
                  <a:moveTo>
                    <a:pt x="0" y="0"/>
                  </a:moveTo>
                  <a:lnTo>
                    <a:pt x="207568" y="0"/>
                  </a:lnTo>
                </a:path>
              </a:pathLst>
            </a:custGeom>
            <a:ln w="38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24907" y="4159668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5">
                  <a:moveTo>
                    <a:pt x="0" y="0"/>
                  </a:moveTo>
                  <a:lnTo>
                    <a:pt x="207568" y="0"/>
                  </a:lnTo>
                </a:path>
              </a:pathLst>
            </a:custGeom>
            <a:ln w="33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24907" y="4323625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5">
                  <a:moveTo>
                    <a:pt x="0" y="0"/>
                  </a:moveTo>
                  <a:lnTo>
                    <a:pt x="207568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9794469" y="1266786"/>
            <a:ext cx="348615" cy="777240"/>
            <a:chOff x="4739868" y="1266786"/>
            <a:chExt cx="348615" cy="777240"/>
          </a:xfrm>
        </p:grpSpPr>
        <p:sp>
          <p:nvSpPr>
            <p:cNvPr id="26" name="object 26"/>
            <p:cNvSpPr/>
            <p:nvPr/>
          </p:nvSpPr>
          <p:spPr>
            <a:xfrm>
              <a:off x="4793310" y="1448752"/>
              <a:ext cx="29845" cy="595630"/>
            </a:xfrm>
            <a:custGeom>
              <a:avLst/>
              <a:gdLst/>
              <a:ahLst/>
              <a:cxnLst/>
              <a:rect l="l" t="t" r="r" b="b"/>
              <a:pathLst>
                <a:path w="29845" h="595630">
                  <a:moveTo>
                    <a:pt x="29387" y="0"/>
                  </a:moveTo>
                  <a:lnTo>
                    <a:pt x="2349" y="0"/>
                  </a:lnTo>
                  <a:lnTo>
                    <a:pt x="2349" y="593458"/>
                  </a:lnTo>
                  <a:lnTo>
                    <a:pt x="0" y="595274"/>
                  </a:lnTo>
                  <a:lnTo>
                    <a:pt x="29387" y="595274"/>
                  </a:lnTo>
                  <a:lnTo>
                    <a:pt x="2938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22697" y="1491018"/>
              <a:ext cx="180975" cy="553085"/>
            </a:xfrm>
            <a:custGeom>
              <a:avLst/>
              <a:gdLst/>
              <a:ahLst/>
              <a:cxnLst/>
              <a:rect l="l" t="t" r="r" b="b"/>
              <a:pathLst>
                <a:path w="180975" h="553085">
                  <a:moveTo>
                    <a:pt x="180975" y="0"/>
                  </a:moveTo>
                  <a:lnTo>
                    <a:pt x="0" y="0"/>
                  </a:lnTo>
                  <a:lnTo>
                    <a:pt x="0" y="553008"/>
                  </a:lnTo>
                  <a:lnTo>
                    <a:pt x="180975" y="553008"/>
                  </a:lnTo>
                  <a:lnTo>
                    <a:pt x="180975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39868" y="1448206"/>
              <a:ext cx="290830" cy="596265"/>
            </a:xfrm>
            <a:custGeom>
              <a:avLst/>
              <a:gdLst/>
              <a:ahLst/>
              <a:cxnLst/>
              <a:rect l="l" t="t" r="r" b="b"/>
              <a:pathLst>
                <a:path w="290829" h="596264">
                  <a:moveTo>
                    <a:pt x="25882" y="254"/>
                  </a:moveTo>
                  <a:lnTo>
                    <a:pt x="0" y="0"/>
                  </a:lnTo>
                  <a:lnTo>
                    <a:pt x="0" y="595820"/>
                  </a:lnTo>
                  <a:lnTo>
                    <a:pt x="25882" y="595820"/>
                  </a:lnTo>
                  <a:lnTo>
                    <a:pt x="25882" y="254"/>
                  </a:lnTo>
                  <a:close/>
                </a:path>
                <a:path w="290829" h="596264">
                  <a:moveTo>
                    <a:pt x="290779" y="863"/>
                  </a:moveTo>
                  <a:lnTo>
                    <a:pt x="82829" y="863"/>
                  </a:lnTo>
                  <a:lnTo>
                    <a:pt x="82829" y="42773"/>
                  </a:lnTo>
                  <a:lnTo>
                    <a:pt x="263804" y="42773"/>
                  </a:lnTo>
                  <a:lnTo>
                    <a:pt x="263804" y="595223"/>
                  </a:lnTo>
                  <a:lnTo>
                    <a:pt x="290779" y="595223"/>
                  </a:lnTo>
                  <a:lnTo>
                    <a:pt x="290779" y="42773"/>
                  </a:lnTo>
                  <a:lnTo>
                    <a:pt x="290779" y="863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65751" y="1448460"/>
              <a:ext cx="30480" cy="595630"/>
            </a:xfrm>
            <a:custGeom>
              <a:avLst/>
              <a:gdLst/>
              <a:ahLst/>
              <a:cxnLst/>
              <a:rect l="l" t="t" r="r" b="b"/>
              <a:pathLst>
                <a:path w="30479" h="595630">
                  <a:moveTo>
                    <a:pt x="0" y="0"/>
                  </a:moveTo>
                  <a:lnTo>
                    <a:pt x="0" y="595566"/>
                  </a:lnTo>
                  <a:lnTo>
                    <a:pt x="27559" y="595566"/>
                  </a:lnTo>
                  <a:lnTo>
                    <a:pt x="29908" y="593750"/>
                  </a:lnTo>
                  <a:lnTo>
                    <a:pt x="29908" y="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39868" y="1266786"/>
              <a:ext cx="26034" cy="182245"/>
            </a:xfrm>
            <a:custGeom>
              <a:avLst/>
              <a:gdLst/>
              <a:ahLst/>
              <a:cxnLst/>
              <a:rect l="l" t="t" r="r" b="b"/>
              <a:pathLst>
                <a:path w="26035" h="182244">
                  <a:moveTo>
                    <a:pt x="25882" y="0"/>
                  </a:moveTo>
                  <a:lnTo>
                    <a:pt x="0" y="0"/>
                  </a:lnTo>
                  <a:lnTo>
                    <a:pt x="0" y="181419"/>
                  </a:lnTo>
                  <a:lnTo>
                    <a:pt x="25882" y="181673"/>
                  </a:lnTo>
                  <a:lnTo>
                    <a:pt x="2588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56250" y="1448752"/>
              <a:ext cx="32384" cy="595630"/>
            </a:xfrm>
            <a:custGeom>
              <a:avLst/>
              <a:gdLst/>
              <a:ahLst/>
              <a:cxnLst/>
              <a:rect l="l" t="t" r="r" b="b"/>
              <a:pathLst>
                <a:path w="32385" h="595630">
                  <a:moveTo>
                    <a:pt x="32003" y="0"/>
                  </a:moveTo>
                  <a:lnTo>
                    <a:pt x="0" y="0"/>
                  </a:lnTo>
                  <a:lnTo>
                    <a:pt x="0" y="595274"/>
                  </a:lnTo>
                  <a:lnTo>
                    <a:pt x="32003" y="595274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30647" y="1448752"/>
              <a:ext cx="26034" cy="595630"/>
            </a:xfrm>
            <a:custGeom>
              <a:avLst/>
              <a:gdLst/>
              <a:ahLst/>
              <a:cxnLst/>
              <a:rect l="l" t="t" r="r" b="b"/>
              <a:pathLst>
                <a:path w="26035" h="595630">
                  <a:moveTo>
                    <a:pt x="25603" y="0"/>
                  </a:moveTo>
                  <a:lnTo>
                    <a:pt x="0" y="0"/>
                  </a:lnTo>
                  <a:lnTo>
                    <a:pt x="0" y="595274"/>
                  </a:lnTo>
                  <a:lnTo>
                    <a:pt x="25603" y="595274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65751" y="1266786"/>
              <a:ext cx="322580" cy="182245"/>
            </a:xfrm>
            <a:custGeom>
              <a:avLst/>
              <a:gdLst/>
              <a:ahLst/>
              <a:cxnLst/>
              <a:rect l="l" t="t" r="r" b="b"/>
              <a:pathLst>
                <a:path w="322579" h="182244">
                  <a:moveTo>
                    <a:pt x="322503" y="0"/>
                  </a:moveTo>
                  <a:lnTo>
                    <a:pt x="0" y="0"/>
                  </a:lnTo>
                  <a:lnTo>
                    <a:pt x="0" y="181673"/>
                  </a:lnTo>
                  <a:lnTo>
                    <a:pt x="29908" y="181965"/>
                  </a:lnTo>
                  <a:lnTo>
                    <a:pt x="322503" y="181965"/>
                  </a:lnTo>
                  <a:lnTo>
                    <a:pt x="32250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9796297" y="2923680"/>
            <a:ext cx="83820" cy="139065"/>
          </a:xfrm>
          <a:custGeom>
            <a:avLst/>
            <a:gdLst/>
            <a:ahLst/>
            <a:cxnLst/>
            <a:rect l="l" t="t" r="r" b="b"/>
            <a:pathLst>
              <a:path w="83820" h="139064">
                <a:moveTo>
                  <a:pt x="83210" y="0"/>
                </a:moveTo>
                <a:lnTo>
                  <a:pt x="0" y="20116"/>
                </a:lnTo>
                <a:lnTo>
                  <a:pt x="0" y="138709"/>
                </a:lnTo>
                <a:lnTo>
                  <a:pt x="83210" y="117271"/>
                </a:lnTo>
                <a:lnTo>
                  <a:pt x="83210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88905" y="2847784"/>
            <a:ext cx="83820" cy="139700"/>
          </a:xfrm>
          <a:custGeom>
            <a:avLst/>
            <a:gdLst/>
            <a:ahLst/>
            <a:cxnLst/>
            <a:rect l="l" t="t" r="r" b="b"/>
            <a:pathLst>
              <a:path w="83820" h="139700">
                <a:moveTo>
                  <a:pt x="83210" y="0"/>
                </a:moveTo>
                <a:lnTo>
                  <a:pt x="0" y="22859"/>
                </a:lnTo>
                <a:lnTo>
                  <a:pt x="0" y="139230"/>
                </a:lnTo>
                <a:lnTo>
                  <a:pt x="83210" y="117779"/>
                </a:lnTo>
                <a:lnTo>
                  <a:pt x="83210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9796297" y="3040951"/>
            <a:ext cx="83820" cy="695960"/>
            <a:chOff x="4741697" y="3040951"/>
            <a:chExt cx="83820" cy="695960"/>
          </a:xfrm>
        </p:grpSpPr>
        <p:sp>
          <p:nvSpPr>
            <p:cNvPr id="37" name="object 37"/>
            <p:cNvSpPr/>
            <p:nvPr/>
          </p:nvSpPr>
          <p:spPr>
            <a:xfrm>
              <a:off x="4795570" y="3040951"/>
              <a:ext cx="29845" cy="695960"/>
            </a:xfrm>
            <a:custGeom>
              <a:avLst/>
              <a:gdLst/>
              <a:ahLst/>
              <a:cxnLst/>
              <a:rect l="l" t="t" r="r" b="b"/>
              <a:pathLst>
                <a:path w="29845" h="695960">
                  <a:moveTo>
                    <a:pt x="29337" y="0"/>
                  </a:moveTo>
                  <a:lnTo>
                    <a:pt x="0" y="7556"/>
                  </a:lnTo>
                  <a:lnTo>
                    <a:pt x="0" y="695629"/>
                  </a:lnTo>
                  <a:lnTo>
                    <a:pt x="29337" y="695629"/>
                  </a:lnTo>
                  <a:lnTo>
                    <a:pt x="2933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41697" y="3048508"/>
              <a:ext cx="53975" cy="688340"/>
            </a:xfrm>
            <a:custGeom>
              <a:avLst/>
              <a:gdLst/>
              <a:ahLst/>
              <a:cxnLst/>
              <a:rect l="l" t="t" r="r" b="b"/>
              <a:pathLst>
                <a:path w="53975" h="688339">
                  <a:moveTo>
                    <a:pt x="53873" y="0"/>
                  </a:moveTo>
                  <a:lnTo>
                    <a:pt x="0" y="13881"/>
                  </a:lnTo>
                  <a:lnTo>
                    <a:pt x="0" y="688073"/>
                  </a:lnTo>
                  <a:lnTo>
                    <a:pt x="53873" y="688073"/>
                  </a:lnTo>
                  <a:lnTo>
                    <a:pt x="5387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10088905" y="2965565"/>
            <a:ext cx="83820" cy="771525"/>
            <a:chOff x="5034305" y="2965564"/>
            <a:chExt cx="83820" cy="771525"/>
          </a:xfrm>
        </p:grpSpPr>
        <p:sp>
          <p:nvSpPr>
            <p:cNvPr id="40" name="object 40"/>
            <p:cNvSpPr/>
            <p:nvPr/>
          </p:nvSpPr>
          <p:spPr>
            <a:xfrm>
              <a:off x="5034305" y="2972168"/>
              <a:ext cx="57785" cy="764540"/>
            </a:xfrm>
            <a:custGeom>
              <a:avLst/>
              <a:gdLst/>
              <a:ahLst/>
              <a:cxnLst/>
              <a:rect l="l" t="t" r="r" b="b"/>
              <a:pathLst>
                <a:path w="57785" h="764539">
                  <a:moveTo>
                    <a:pt x="57607" y="0"/>
                  </a:moveTo>
                  <a:lnTo>
                    <a:pt x="0" y="14846"/>
                  </a:lnTo>
                  <a:lnTo>
                    <a:pt x="0" y="764413"/>
                  </a:lnTo>
                  <a:lnTo>
                    <a:pt x="57607" y="764413"/>
                  </a:lnTo>
                  <a:lnTo>
                    <a:pt x="5760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091912" y="2965564"/>
              <a:ext cx="26034" cy="771525"/>
            </a:xfrm>
            <a:custGeom>
              <a:avLst/>
              <a:gdLst/>
              <a:ahLst/>
              <a:cxnLst/>
              <a:rect l="l" t="t" r="r" b="b"/>
              <a:pathLst>
                <a:path w="26035" h="771525">
                  <a:moveTo>
                    <a:pt x="25603" y="0"/>
                  </a:moveTo>
                  <a:lnTo>
                    <a:pt x="0" y="6603"/>
                  </a:lnTo>
                  <a:lnTo>
                    <a:pt x="0" y="771016"/>
                  </a:lnTo>
                  <a:lnTo>
                    <a:pt x="25603" y="771016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9879508" y="3789617"/>
            <a:ext cx="207645" cy="534035"/>
            <a:chOff x="4824907" y="3789616"/>
            <a:chExt cx="207645" cy="534035"/>
          </a:xfrm>
        </p:grpSpPr>
        <p:sp>
          <p:nvSpPr>
            <p:cNvPr id="43" name="object 43"/>
            <p:cNvSpPr/>
            <p:nvPr/>
          </p:nvSpPr>
          <p:spPr>
            <a:xfrm>
              <a:off x="4824907" y="4059592"/>
              <a:ext cx="207645" cy="26034"/>
            </a:xfrm>
            <a:custGeom>
              <a:avLst/>
              <a:gdLst/>
              <a:ahLst/>
              <a:cxnLst/>
              <a:rect l="l" t="t" r="r" b="b"/>
              <a:pathLst>
                <a:path w="207645" h="26035">
                  <a:moveTo>
                    <a:pt x="207568" y="0"/>
                  </a:moveTo>
                  <a:lnTo>
                    <a:pt x="0" y="0"/>
                  </a:lnTo>
                  <a:lnTo>
                    <a:pt x="0" y="25603"/>
                  </a:lnTo>
                  <a:lnTo>
                    <a:pt x="207568" y="25603"/>
                  </a:lnTo>
                  <a:lnTo>
                    <a:pt x="2075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24907" y="4085196"/>
              <a:ext cx="207645" cy="73025"/>
            </a:xfrm>
            <a:custGeom>
              <a:avLst/>
              <a:gdLst/>
              <a:ahLst/>
              <a:cxnLst/>
              <a:rect l="l" t="t" r="r" b="b"/>
              <a:pathLst>
                <a:path w="207645" h="73025">
                  <a:moveTo>
                    <a:pt x="207568" y="0"/>
                  </a:moveTo>
                  <a:lnTo>
                    <a:pt x="0" y="0"/>
                  </a:lnTo>
                  <a:lnTo>
                    <a:pt x="0" y="72821"/>
                  </a:lnTo>
                  <a:lnTo>
                    <a:pt x="207568" y="72821"/>
                  </a:lnTo>
                  <a:lnTo>
                    <a:pt x="20756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24907" y="4158017"/>
              <a:ext cx="207645" cy="26034"/>
            </a:xfrm>
            <a:custGeom>
              <a:avLst/>
              <a:gdLst/>
              <a:ahLst/>
              <a:cxnLst/>
              <a:rect l="l" t="t" r="r" b="b"/>
              <a:pathLst>
                <a:path w="207645" h="26035">
                  <a:moveTo>
                    <a:pt x="207568" y="0"/>
                  </a:moveTo>
                  <a:lnTo>
                    <a:pt x="0" y="0"/>
                  </a:lnTo>
                  <a:lnTo>
                    <a:pt x="0" y="25603"/>
                  </a:lnTo>
                  <a:lnTo>
                    <a:pt x="207568" y="25603"/>
                  </a:lnTo>
                  <a:lnTo>
                    <a:pt x="2075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24907" y="3920096"/>
              <a:ext cx="207645" cy="139700"/>
            </a:xfrm>
            <a:custGeom>
              <a:avLst/>
              <a:gdLst/>
              <a:ahLst/>
              <a:cxnLst/>
              <a:rect l="l" t="t" r="r" b="b"/>
              <a:pathLst>
                <a:path w="207645" h="139700">
                  <a:moveTo>
                    <a:pt x="207568" y="0"/>
                  </a:moveTo>
                  <a:lnTo>
                    <a:pt x="0" y="0"/>
                  </a:lnTo>
                  <a:lnTo>
                    <a:pt x="0" y="139496"/>
                  </a:lnTo>
                  <a:lnTo>
                    <a:pt x="207568" y="139496"/>
                  </a:lnTo>
                  <a:lnTo>
                    <a:pt x="20756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24907" y="3894492"/>
              <a:ext cx="207645" cy="26034"/>
            </a:xfrm>
            <a:custGeom>
              <a:avLst/>
              <a:gdLst/>
              <a:ahLst/>
              <a:cxnLst/>
              <a:rect l="l" t="t" r="r" b="b"/>
              <a:pathLst>
                <a:path w="207645" h="26035">
                  <a:moveTo>
                    <a:pt x="207568" y="0"/>
                  </a:moveTo>
                  <a:lnTo>
                    <a:pt x="0" y="0"/>
                  </a:lnTo>
                  <a:lnTo>
                    <a:pt x="0" y="25603"/>
                  </a:lnTo>
                  <a:lnTo>
                    <a:pt x="207568" y="25603"/>
                  </a:lnTo>
                  <a:lnTo>
                    <a:pt x="2075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24907" y="3877233"/>
              <a:ext cx="207645" cy="17780"/>
            </a:xfrm>
            <a:custGeom>
              <a:avLst/>
              <a:gdLst/>
              <a:ahLst/>
              <a:cxnLst/>
              <a:rect l="l" t="t" r="r" b="b"/>
              <a:pathLst>
                <a:path w="207645" h="17779">
                  <a:moveTo>
                    <a:pt x="207568" y="0"/>
                  </a:moveTo>
                  <a:lnTo>
                    <a:pt x="0" y="0"/>
                  </a:lnTo>
                  <a:lnTo>
                    <a:pt x="0" y="17259"/>
                  </a:lnTo>
                  <a:lnTo>
                    <a:pt x="207568" y="17259"/>
                  </a:lnTo>
                  <a:lnTo>
                    <a:pt x="20756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24908" y="3789616"/>
              <a:ext cx="207645" cy="87630"/>
            </a:xfrm>
            <a:custGeom>
              <a:avLst/>
              <a:gdLst/>
              <a:ahLst/>
              <a:cxnLst/>
              <a:rect l="l" t="t" r="r" b="b"/>
              <a:pathLst>
                <a:path w="207645" h="87629">
                  <a:moveTo>
                    <a:pt x="207568" y="66776"/>
                  </a:moveTo>
                  <a:lnTo>
                    <a:pt x="0" y="66776"/>
                  </a:lnTo>
                  <a:lnTo>
                    <a:pt x="0" y="87630"/>
                  </a:lnTo>
                  <a:lnTo>
                    <a:pt x="207568" y="87630"/>
                  </a:lnTo>
                  <a:lnTo>
                    <a:pt x="207568" y="66776"/>
                  </a:lnTo>
                  <a:close/>
                </a:path>
                <a:path w="207645" h="87629">
                  <a:moveTo>
                    <a:pt x="207568" y="0"/>
                  </a:moveTo>
                  <a:lnTo>
                    <a:pt x="0" y="0"/>
                  </a:lnTo>
                  <a:lnTo>
                    <a:pt x="0" y="22529"/>
                  </a:lnTo>
                  <a:lnTo>
                    <a:pt x="207568" y="22529"/>
                  </a:lnTo>
                  <a:lnTo>
                    <a:pt x="2075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24908" y="3812158"/>
              <a:ext cx="207645" cy="485775"/>
            </a:xfrm>
            <a:custGeom>
              <a:avLst/>
              <a:gdLst/>
              <a:ahLst/>
              <a:cxnLst/>
              <a:rect l="l" t="t" r="r" b="b"/>
              <a:pathLst>
                <a:path w="207645" h="485775">
                  <a:moveTo>
                    <a:pt x="207568" y="371462"/>
                  </a:moveTo>
                  <a:lnTo>
                    <a:pt x="0" y="371462"/>
                  </a:lnTo>
                  <a:lnTo>
                    <a:pt x="0" y="485559"/>
                  </a:lnTo>
                  <a:lnTo>
                    <a:pt x="207568" y="485559"/>
                  </a:lnTo>
                  <a:lnTo>
                    <a:pt x="207568" y="371462"/>
                  </a:lnTo>
                  <a:close/>
                </a:path>
                <a:path w="207645" h="485775">
                  <a:moveTo>
                    <a:pt x="207568" y="0"/>
                  </a:moveTo>
                  <a:lnTo>
                    <a:pt x="0" y="0"/>
                  </a:lnTo>
                  <a:lnTo>
                    <a:pt x="0" y="44234"/>
                  </a:lnTo>
                  <a:lnTo>
                    <a:pt x="207568" y="44234"/>
                  </a:lnTo>
                  <a:lnTo>
                    <a:pt x="20756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24907" y="4297717"/>
              <a:ext cx="207645" cy="26034"/>
            </a:xfrm>
            <a:custGeom>
              <a:avLst/>
              <a:gdLst/>
              <a:ahLst/>
              <a:cxnLst/>
              <a:rect l="l" t="t" r="r" b="b"/>
              <a:pathLst>
                <a:path w="207645" h="26035">
                  <a:moveTo>
                    <a:pt x="207568" y="0"/>
                  </a:moveTo>
                  <a:lnTo>
                    <a:pt x="0" y="0"/>
                  </a:lnTo>
                  <a:lnTo>
                    <a:pt x="0" y="25908"/>
                  </a:lnTo>
                  <a:lnTo>
                    <a:pt x="207568" y="25908"/>
                  </a:lnTo>
                  <a:lnTo>
                    <a:pt x="20756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/>
          <p:nvPr/>
        </p:nvSpPr>
        <p:spPr>
          <a:xfrm>
            <a:off x="9681998" y="1241197"/>
            <a:ext cx="603885" cy="1285875"/>
          </a:xfrm>
          <a:custGeom>
            <a:avLst/>
            <a:gdLst/>
            <a:ahLst/>
            <a:cxnLst/>
            <a:rect l="l" t="t" r="r" b="b"/>
            <a:pathLst>
              <a:path w="603885" h="1285875">
                <a:moveTo>
                  <a:pt x="486460" y="802830"/>
                </a:moveTo>
                <a:lnTo>
                  <a:pt x="486460" y="0"/>
                </a:lnTo>
                <a:lnTo>
                  <a:pt x="112471" y="0"/>
                </a:lnTo>
                <a:lnTo>
                  <a:pt x="112471" y="802830"/>
                </a:lnTo>
                <a:lnTo>
                  <a:pt x="486460" y="802830"/>
                </a:lnTo>
                <a:close/>
              </a:path>
              <a:path w="603885" h="1285875">
                <a:moveTo>
                  <a:pt x="603516" y="1108240"/>
                </a:moveTo>
                <a:lnTo>
                  <a:pt x="603516" y="802830"/>
                </a:lnTo>
                <a:lnTo>
                  <a:pt x="0" y="802830"/>
                </a:lnTo>
                <a:lnTo>
                  <a:pt x="0" y="1108240"/>
                </a:lnTo>
                <a:lnTo>
                  <a:pt x="603516" y="1108240"/>
                </a:lnTo>
                <a:close/>
              </a:path>
              <a:path w="603885" h="1285875">
                <a:moveTo>
                  <a:pt x="543166" y="1285633"/>
                </a:moveTo>
                <a:lnTo>
                  <a:pt x="543166" y="1108240"/>
                </a:lnTo>
                <a:lnTo>
                  <a:pt x="59435" y="1108240"/>
                </a:lnTo>
                <a:lnTo>
                  <a:pt x="59435" y="1285633"/>
                </a:lnTo>
                <a:lnTo>
                  <a:pt x="543166" y="1285633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380246" y="2526830"/>
            <a:ext cx="1204595" cy="524510"/>
          </a:xfrm>
          <a:custGeom>
            <a:avLst/>
            <a:gdLst/>
            <a:ahLst/>
            <a:cxnLst/>
            <a:rect l="l" t="t" r="r" b="b"/>
            <a:pathLst>
              <a:path w="1204595" h="524510">
                <a:moveTo>
                  <a:pt x="1204264" y="213969"/>
                </a:moveTo>
                <a:lnTo>
                  <a:pt x="914" y="523951"/>
                </a:lnTo>
                <a:lnTo>
                  <a:pt x="914" y="403250"/>
                </a:lnTo>
                <a:lnTo>
                  <a:pt x="1204264" y="93268"/>
                </a:lnTo>
                <a:lnTo>
                  <a:pt x="1204264" y="213969"/>
                </a:lnTo>
                <a:close/>
              </a:path>
              <a:path w="1204595" h="524510">
                <a:moveTo>
                  <a:pt x="1086307" y="124358"/>
                </a:moveTo>
                <a:lnTo>
                  <a:pt x="1086307" y="0"/>
                </a:lnTo>
                <a:lnTo>
                  <a:pt x="116128" y="0"/>
                </a:lnTo>
                <a:lnTo>
                  <a:pt x="116128" y="373075"/>
                </a:lnTo>
              </a:path>
              <a:path w="1204595" h="524510">
                <a:moveTo>
                  <a:pt x="8229" y="401421"/>
                </a:moveTo>
                <a:lnTo>
                  <a:pt x="100584" y="497433"/>
                </a:lnTo>
              </a:path>
              <a:path w="1204595" h="524510">
                <a:moveTo>
                  <a:pt x="42062" y="392277"/>
                </a:moveTo>
                <a:lnTo>
                  <a:pt x="135331" y="489203"/>
                </a:lnTo>
              </a:path>
              <a:path w="1204595" h="524510">
                <a:moveTo>
                  <a:pt x="74980" y="384048"/>
                </a:moveTo>
                <a:lnTo>
                  <a:pt x="169164" y="480060"/>
                </a:lnTo>
              </a:path>
              <a:path w="1204595" h="524510">
                <a:moveTo>
                  <a:pt x="0" y="480974"/>
                </a:moveTo>
                <a:lnTo>
                  <a:pt x="33832" y="514807"/>
                </a:lnTo>
              </a:path>
              <a:path w="1204595" h="524510">
                <a:moveTo>
                  <a:pt x="914" y="437997"/>
                </a:moveTo>
                <a:lnTo>
                  <a:pt x="66751" y="506577"/>
                </a:lnTo>
              </a:path>
              <a:path w="1204595" h="524510">
                <a:moveTo>
                  <a:pt x="109728" y="374903"/>
                </a:moveTo>
                <a:lnTo>
                  <a:pt x="202996" y="471830"/>
                </a:lnTo>
              </a:path>
              <a:path w="1204595" h="524510">
                <a:moveTo>
                  <a:pt x="143560" y="366674"/>
                </a:moveTo>
                <a:lnTo>
                  <a:pt x="236829" y="462686"/>
                </a:lnTo>
              </a:path>
              <a:path w="1204595" h="524510">
                <a:moveTo>
                  <a:pt x="177393" y="358444"/>
                </a:moveTo>
                <a:lnTo>
                  <a:pt x="270662" y="453555"/>
                </a:lnTo>
              </a:path>
              <a:path w="1204595" h="524510">
                <a:moveTo>
                  <a:pt x="211226" y="350215"/>
                </a:moveTo>
                <a:lnTo>
                  <a:pt x="305409" y="445312"/>
                </a:lnTo>
              </a:path>
              <a:path w="1204595" h="524510">
                <a:moveTo>
                  <a:pt x="245059" y="341071"/>
                </a:moveTo>
                <a:lnTo>
                  <a:pt x="339242" y="436168"/>
                </a:lnTo>
              </a:path>
              <a:path w="1204595" h="524510">
                <a:moveTo>
                  <a:pt x="279819" y="331927"/>
                </a:moveTo>
                <a:lnTo>
                  <a:pt x="373075" y="427939"/>
                </a:lnTo>
              </a:path>
              <a:path w="1204595" h="524510">
                <a:moveTo>
                  <a:pt x="313651" y="323697"/>
                </a:moveTo>
                <a:lnTo>
                  <a:pt x="406908" y="418795"/>
                </a:lnTo>
              </a:path>
              <a:path w="1204595" h="524510">
                <a:moveTo>
                  <a:pt x="347484" y="314553"/>
                </a:moveTo>
                <a:lnTo>
                  <a:pt x="441667" y="409651"/>
                </a:lnTo>
              </a:path>
              <a:path w="1204595" h="524510">
                <a:moveTo>
                  <a:pt x="381317" y="306324"/>
                </a:moveTo>
                <a:lnTo>
                  <a:pt x="475488" y="401421"/>
                </a:lnTo>
              </a:path>
              <a:path w="1204595" h="524510">
                <a:moveTo>
                  <a:pt x="415137" y="297180"/>
                </a:moveTo>
                <a:lnTo>
                  <a:pt x="509320" y="392277"/>
                </a:lnTo>
              </a:path>
              <a:path w="1204595" h="524510">
                <a:moveTo>
                  <a:pt x="449884" y="288036"/>
                </a:moveTo>
                <a:lnTo>
                  <a:pt x="543153" y="384048"/>
                </a:lnTo>
              </a:path>
              <a:path w="1204595" h="524510">
                <a:moveTo>
                  <a:pt x="483717" y="279806"/>
                </a:moveTo>
                <a:lnTo>
                  <a:pt x="576986" y="374903"/>
                </a:lnTo>
              </a:path>
              <a:path w="1204595" h="524510">
                <a:moveTo>
                  <a:pt x="517537" y="270662"/>
                </a:moveTo>
                <a:lnTo>
                  <a:pt x="611720" y="366674"/>
                </a:lnTo>
              </a:path>
              <a:path w="1204595" h="524510">
                <a:moveTo>
                  <a:pt x="551370" y="262432"/>
                </a:moveTo>
                <a:lnTo>
                  <a:pt x="645553" y="358444"/>
                </a:lnTo>
              </a:path>
              <a:path w="1204595" h="524510">
                <a:moveTo>
                  <a:pt x="586130" y="253288"/>
                </a:moveTo>
                <a:lnTo>
                  <a:pt x="679386" y="349313"/>
                </a:lnTo>
              </a:path>
              <a:path w="1204595" h="524510">
                <a:moveTo>
                  <a:pt x="619963" y="245059"/>
                </a:moveTo>
                <a:lnTo>
                  <a:pt x="713219" y="341071"/>
                </a:lnTo>
              </a:path>
              <a:path w="1204595" h="524510">
                <a:moveTo>
                  <a:pt x="653796" y="235915"/>
                </a:moveTo>
                <a:lnTo>
                  <a:pt x="747979" y="331927"/>
                </a:lnTo>
              </a:path>
              <a:path w="1204595" h="524510">
                <a:moveTo>
                  <a:pt x="687628" y="226771"/>
                </a:moveTo>
                <a:lnTo>
                  <a:pt x="781812" y="323697"/>
                </a:lnTo>
              </a:path>
              <a:path w="1204595" h="524510">
                <a:moveTo>
                  <a:pt x="721461" y="218541"/>
                </a:moveTo>
                <a:lnTo>
                  <a:pt x="815644" y="314553"/>
                </a:lnTo>
              </a:path>
              <a:path w="1204595" h="524510">
                <a:moveTo>
                  <a:pt x="756208" y="209397"/>
                </a:moveTo>
                <a:lnTo>
                  <a:pt x="849477" y="306324"/>
                </a:lnTo>
              </a:path>
              <a:path w="1204595" h="524510">
                <a:moveTo>
                  <a:pt x="790041" y="201168"/>
                </a:moveTo>
                <a:lnTo>
                  <a:pt x="883310" y="297180"/>
                </a:lnTo>
              </a:path>
              <a:path w="1204595" h="524510">
                <a:moveTo>
                  <a:pt x="823874" y="192024"/>
                </a:moveTo>
                <a:lnTo>
                  <a:pt x="918057" y="288036"/>
                </a:lnTo>
              </a:path>
              <a:path w="1204595" h="524510">
                <a:moveTo>
                  <a:pt x="857707" y="182880"/>
                </a:moveTo>
                <a:lnTo>
                  <a:pt x="951890" y="279806"/>
                </a:lnTo>
              </a:path>
              <a:path w="1204595" h="524510">
                <a:moveTo>
                  <a:pt x="891540" y="174650"/>
                </a:moveTo>
                <a:lnTo>
                  <a:pt x="985723" y="270662"/>
                </a:lnTo>
              </a:path>
              <a:path w="1204595" h="524510">
                <a:moveTo>
                  <a:pt x="926287" y="165506"/>
                </a:moveTo>
                <a:lnTo>
                  <a:pt x="1019568" y="262432"/>
                </a:lnTo>
              </a:path>
              <a:path w="1204595" h="524510">
                <a:moveTo>
                  <a:pt x="960120" y="157276"/>
                </a:moveTo>
                <a:lnTo>
                  <a:pt x="1054303" y="253288"/>
                </a:lnTo>
              </a:path>
              <a:path w="1204595" h="524510">
                <a:moveTo>
                  <a:pt x="993952" y="148132"/>
                </a:moveTo>
                <a:lnTo>
                  <a:pt x="1088136" y="245059"/>
                </a:lnTo>
              </a:path>
              <a:path w="1204595" h="524510">
                <a:moveTo>
                  <a:pt x="1027785" y="139903"/>
                </a:moveTo>
                <a:lnTo>
                  <a:pt x="1121968" y="235915"/>
                </a:lnTo>
              </a:path>
              <a:path w="1204595" h="524510">
                <a:moveTo>
                  <a:pt x="1061618" y="130759"/>
                </a:moveTo>
                <a:lnTo>
                  <a:pt x="1155801" y="226771"/>
                </a:lnTo>
              </a:path>
              <a:path w="1204595" h="524510">
                <a:moveTo>
                  <a:pt x="1189634" y="218541"/>
                </a:moveTo>
                <a:lnTo>
                  <a:pt x="1096352" y="121615"/>
                </a:lnTo>
              </a:path>
              <a:path w="1204595" h="524510">
                <a:moveTo>
                  <a:pt x="1130185" y="113385"/>
                </a:moveTo>
                <a:lnTo>
                  <a:pt x="1204264" y="189280"/>
                </a:lnTo>
              </a:path>
              <a:path w="1204595" h="524510">
                <a:moveTo>
                  <a:pt x="1164031" y="104241"/>
                </a:moveTo>
                <a:lnTo>
                  <a:pt x="1204264" y="145389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784" y="1240727"/>
            <a:ext cx="1209751" cy="3241547"/>
          </a:xfrm>
          <a:prstGeom prst="rect">
            <a:avLst/>
          </a:prstGeom>
        </p:spPr>
      </p:pic>
      <p:sp>
        <p:nvSpPr>
          <p:cNvPr id="55" name="object 55"/>
          <p:cNvSpPr/>
          <p:nvPr/>
        </p:nvSpPr>
        <p:spPr>
          <a:xfrm>
            <a:off x="9794469" y="1447839"/>
            <a:ext cx="374015" cy="594995"/>
          </a:xfrm>
          <a:custGeom>
            <a:avLst/>
            <a:gdLst/>
            <a:ahLst/>
            <a:cxnLst/>
            <a:rect l="l" t="t" r="r" b="b"/>
            <a:pathLst>
              <a:path w="374014" h="594994">
                <a:moveTo>
                  <a:pt x="0" y="0"/>
                </a:moveTo>
                <a:lnTo>
                  <a:pt x="373989" y="0"/>
                </a:lnTo>
              </a:path>
              <a:path w="374014" h="594994">
                <a:moveTo>
                  <a:pt x="81394" y="914"/>
                </a:moveTo>
                <a:lnTo>
                  <a:pt x="81394" y="594372"/>
                </a:lnTo>
              </a:path>
              <a:path w="374014" h="594994">
                <a:moveTo>
                  <a:pt x="290779" y="914"/>
                </a:moveTo>
                <a:lnTo>
                  <a:pt x="290779" y="594372"/>
                </a:lnTo>
              </a:path>
              <a:path w="374014" h="594994">
                <a:moveTo>
                  <a:pt x="81394" y="63106"/>
                </a:moveTo>
                <a:lnTo>
                  <a:pt x="288950" y="6310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787153" y="2923680"/>
            <a:ext cx="92710" cy="1556385"/>
          </a:xfrm>
          <a:custGeom>
            <a:avLst/>
            <a:gdLst/>
            <a:ahLst/>
            <a:cxnLst/>
            <a:rect l="l" t="t" r="r" b="b"/>
            <a:pathLst>
              <a:path w="92710" h="1556385">
                <a:moveTo>
                  <a:pt x="92354" y="1556308"/>
                </a:moveTo>
                <a:lnTo>
                  <a:pt x="92354" y="812901"/>
                </a:lnTo>
                <a:lnTo>
                  <a:pt x="0" y="812901"/>
                </a:lnTo>
                <a:lnTo>
                  <a:pt x="0" y="1556308"/>
                </a:lnTo>
                <a:lnTo>
                  <a:pt x="92354" y="1556308"/>
                </a:lnTo>
                <a:close/>
              </a:path>
              <a:path w="92710" h="1556385">
                <a:moveTo>
                  <a:pt x="92354" y="812901"/>
                </a:moveTo>
                <a:lnTo>
                  <a:pt x="92354" y="0"/>
                </a:lnTo>
              </a:path>
              <a:path w="92710" h="1556385">
                <a:moveTo>
                  <a:pt x="9144" y="812901"/>
                </a:moveTo>
                <a:lnTo>
                  <a:pt x="9144" y="2011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879507" y="2847785"/>
            <a:ext cx="302260" cy="1632585"/>
          </a:xfrm>
          <a:custGeom>
            <a:avLst/>
            <a:gdLst/>
            <a:ahLst/>
            <a:cxnLst/>
            <a:rect l="l" t="t" r="r" b="b"/>
            <a:pathLst>
              <a:path w="302260" h="1632585">
                <a:moveTo>
                  <a:pt x="209397" y="1632203"/>
                </a:moveTo>
                <a:lnTo>
                  <a:pt x="209397" y="888796"/>
                </a:lnTo>
                <a:lnTo>
                  <a:pt x="301751" y="888796"/>
                </a:lnTo>
                <a:lnTo>
                  <a:pt x="301751" y="1632203"/>
                </a:lnTo>
                <a:lnTo>
                  <a:pt x="209397" y="1632203"/>
                </a:lnTo>
                <a:close/>
              </a:path>
              <a:path w="302260" h="1632585">
                <a:moveTo>
                  <a:pt x="209397" y="888796"/>
                </a:moveTo>
                <a:lnTo>
                  <a:pt x="209397" y="22859"/>
                </a:lnTo>
              </a:path>
              <a:path w="302260" h="1632585">
                <a:moveTo>
                  <a:pt x="292608" y="888796"/>
                </a:moveTo>
                <a:lnTo>
                  <a:pt x="292608" y="0"/>
                </a:lnTo>
              </a:path>
              <a:path w="302260" h="1632585">
                <a:moveTo>
                  <a:pt x="0" y="941831"/>
                </a:moveTo>
                <a:lnTo>
                  <a:pt x="207568" y="941831"/>
                </a:lnTo>
              </a:path>
              <a:path w="302260" h="1632585">
                <a:moveTo>
                  <a:pt x="0" y="1011326"/>
                </a:moveTo>
                <a:lnTo>
                  <a:pt x="207568" y="1011326"/>
                </a:lnTo>
              </a:path>
              <a:path w="302260" h="1632585">
                <a:moveTo>
                  <a:pt x="0" y="1047902"/>
                </a:moveTo>
                <a:lnTo>
                  <a:pt x="207568" y="1047902"/>
                </a:lnTo>
              </a:path>
              <a:path w="302260" h="1632585">
                <a:moveTo>
                  <a:pt x="0" y="1213408"/>
                </a:moveTo>
                <a:lnTo>
                  <a:pt x="207568" y="1213408"/>
                </a:lnTo>
              </a:path>
              <a:path w="302260" h="1632585">
                <a:moveTo>
                  <a:pt x="0" y="1311249"/>
                </a:moveTo>
                <a:lnTo>
                  <a:pt x="207568" y="1311249"/>
                </a:lnTo>
              </a:path>
              <a:path w="302260" h="1632585">
                <a:moveTo>
                  <a:pt x="0" y="1475841"/>
                </a:moveTo>
                <a:lnTo>
                  <a:pt x="207568" y="1475841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7972996" y="6961758"/>
            <a:ext cx="1031240" cy="876300"/>
            <a:chOff x="2918396" y="6961758"/>
            <a:chExt cx="1031240" cy="876300"/>
          </a:xfrm>
        </p:grpSpPr>
        <p:sp>
          <p:nvSpPr>
            <p:cNvPr id="59" name="object 59"/>
            <p:cNvSpPr/>
            <p:nvPr/>
          </p:nvSpPr>
          <p:spPr>
            <a:xfrm>
              <a:off x="3228416" y="7448372"/>
              <a:ext cx="45085" cy="389255"/>
            </a:xfrm>
            <a:custGeom>
              <a:avLst/>
              <a:gdLst/>
              <a:ahLst/>
              <a:cxnLst/>
              <a:rect l="l" t="t" r="r" b="b"/>
              <a:pathLst>
                <a:path w="45085" h="389254">
                  <a:moveTo>
                    <a:pt x="3365" y="0"/>
                  </a:moveTo>
                  <a:lnTo>
                    <a:pt x="4622" y="9601"/>
                  </a:lnTo>
                  <a:lnTo>
                    <a:pt x="27038" y="20307"/>
                  </a:lnTo>
                  <a:lnTo>
                    <a:pt x="35801" y="24231"/>
                  </a:lnTo>
                  <a:lnTo>
                    <a:pt x="37731" y="32994"/>
                  </a:lnTo>
                  <a:lnTo>
                    <a:pt x="36766" y="38823"/>
                  </a:lnTo>
                  <a:lnTo>
                    <a:pt x="37744" y="378942"/>
                  </a:lnTo>
                  <a:lnTo>
                    <a:pt x="33858" y="380885"/>
                  </a:lnTo>
                  <a:lnTo>
                    <a:pt x="29946" y="377977"/>
                  </a:lnTo>
                  <a:lnTo>
                    <a:pt x="0" y="365798"/>
                  </a:lnTo>
                  <a:lnTo>
                    <a:pt x="0" y="373164"/>
                  </a:lnTo>
                  <a:lnTo>
                    <a:pt x="30378" y="388391"/>
                  </a:lnTo>
                  <a:lnTo>
                    <a:pt x="34061" y="389204"/>
                  </a:lnTo>
                  <a:lnTo>
                    <a:pt x="37693" y="389089"/>
                  </a:lnTo>
                  <a:lnTo>
                    <a:pt x="41122" y="388429"/>
                  </a:lnTo>
                  <a:lnTo>
                    <a:pt x="42976" y="384848"/>
                  </a:lnTo>
                  <a:lnTo>
                    <a:pt x="44056" y="381495"/>
                  </a:lnTo>
                  <a:lnTo>
                    <a:pt x="44577" y="378942"/>
                  </a:lnTo>
                  <a:lnTo>
                    <a:pt x="43599" y="32016"/>
                  </a:lnTo>
                  <a:lnTo>
                    <a:pt x="43599" y="26162"/>
                  </a:lnTo>
                  <a:lnTo>
                    <a:pt x="39687" y="17386"/>
                  </a:lnTo>
                  <a:lnTo>
                    <a:pt x="33858" y="14452"/>
                  </a:lnTo>
                  <a:lnTo>
                    <a:pt x="3365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228416" y="7468679"/>
              <a:ext cx="38100" cy="360680"/>
            </a:xfrm>
            <a:custGeom>
              <a:avLst/>
              <a:gdLst/>
              <a:ahLst/>
              <a:cxnLst/>
              <a:rect l="l" t="t" r="r" b="b"/>
              <a:pathLst>
                <a:path w="38100" h="360679">
                  <a:moveTo>
                    <a:pt x="37744" y="358635"/>
                  </a:moveTo>
                  <a:lnTo>
                    <a:pt x="36766" y="18516"/>
                  </a:lnTo>
                  <a:lnTo>
                    <a:pt x="37731" y="12687"/>
                  </a:lnTo>
                  <a:lnTo>
                    <a:pt x="35788" y="3924"/>
                  </a:lnTo>
                  <a:lnTo>
                    <a:pt x="27025" y="0"/>
                  </a:lnTo>
                  <a:lnTo>
                    <a:pt x="26111" y="123863"/>
                  </a:lnTo>
                  <a:lnTo>
                    <a:pt x="26111" y="318338"/>
                  </a:lnTo>
                  <a:lnTo>
                    <a:pt x="0" y="331609"/>
                  </a:lnTo>
                  <a:lnTo>
                    <a:pt x="0" y="345490"/>
                  </a:lnTo>
                  <a:lnTo>
                    <a:pt x="26111" y="356095"/>
                  </a:lnTo>
                  <a:lnTo>
                    <a:pt x="29946" y="357670"/>
                  </a:lnTo>
                  <a:lnTo>
                    <a:pt x="33858" y="360578"/>
                  </a:lnTo>
                  <a:lnTo>
                    <a:pt x="37744" y="358635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269538" y="7145616"/>
              <a:ext cx="680085" cy="691515"/>
            </a:xfrm>
            <a:custGeom>
              <a:avLst/>
              <a:gdLst/>
              <a:ahLst/>
              <a:cxnLst/>
              <a:rect l="l" t="t" r="r" b="b"/>
              <a:pathLst>
                <a:path w="680085" h="691515">
                  <a:moveTo>
                    <a:pt x="679157" y="0"/>
                  </a:moveTo>
                  <a:lnTo>
                    <a:pt x="2235" y="333159"/>
                  </a:lnTo>
                  <a:lnTo>
                    <a:pt x="2476" y="334772"/>
                  </a:lnTo>
                  <a:lnTo>
                    <a:pt x="3454" y="681697"/>
                  </a:lnTo>
                  <a:lnTo>
                    <a:pt x="2933" y="684250"/>
                  </a:lnTo>
                  <a:lnTo>
                    <a:pt x="1854" y="687603"/>
                  </a:lnTo>
                  <a:lnTo>
                    <a:pt x="0" y="691184"/>
                  </a:lnTo>
                  <a:lnTo>
                    <a:pt x="3314" y="690537"/>
                  </a:lnTo>
                  <a:lnTo>
                    <a:pt x="668489" y="362305"/>
                  </a:lnTo>
                  <a:lnTo>
                    <a:pt x="679754" y="3378"/>
                  </a:lnTo>
                  <a:lnTo>
                    <a:pt x="679157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230105" y="7113980"/>
              <a:ext cx="709930" cy="349250"/>
            </a:xfrm>
            <a:custGeom>
              <a:avLst/>
              <a:gdLst/>
              <a:ahLst/>
              <a:cxnLst/>
              <a:rect l="l" t="t" r="r" b="b"/>
              <a:pathLst>
                <a:path w="709929" h="349250">
                  <a:moveTo>
                    <a:pt x="681189" y="0"/>
                  </a:moveTo>
                  <a:lnTo>
                    <a:pt x="650011" y="965"/>
                  </a:lnTo>
                  <a:lnTo>
                    <a:pt x="370319" y="138379"/>
                  </a:lnTo>
                  <a:lnTo>
                    <a:pt x="366420" y="143243"/>
                  </a:lnTo>
                  <a:lnTo>
                    <a:pt x="370287" y="148887"/>
                  </a:lnTo>
                  <a:lnTo>
                    <a:pt x="371782" y="156265"/>
                  </a:lnTo>
                  <a:lnTo>
                    <a:pt x="330609" y="181116"/>
                  </a:lnTo>
                  <a:lnTo>
                    <a:pt x="312733" y="181776"/>
                  </a:lnTo>
                  <a:lnTo>
                    <a:pt x="291388" y="178333"/>
                  </a:lnTo>
                  <a:lnTo>
                    <a:pt x="0" y="321576"/>
                  </a:lnTo>
                  <a:lnTo>
                    <a:pt x="1676" y="334391"/>
                  </a:lnTo>
                  <a:lnTo>
                    <a:pt x="32638" y="349250"/>
                  </a:lnTo>
                  <a:lnTo>
                    <a:pt x="709853" y="15938"/>
                  </a:lnTo>
                  <a:lnTo>
                    <a:pt x="709460" y="15570"/>
                  </a:lnTo>
                  <a:lnTo>
                    <a:pt x="68118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262744" y="7129919"/>
              <a:ext cx="686435" cy="349250"/>
            </a:xfrm>
            <a:custGeom>
              <a:avLst/>
              <a:gdLst/>
              <a:ahLst/>
              <a:cxnLst/>
              <a:rect l="l" t="t" r="r" b="b"/>
              <a:pathLst>
                <a:path w="686435" h="349250">
                  <a:moveTo>
                    <a:pt x="677214" y="0"/>
                  </a:moveTo>
                  <a:lnTo>
                    <a:pt x="0" y="333311"/>
                  </a:lnTo>
                  <a:lnTo>
                    <a:pt x="5080" y="336219"/>
                  </a:lnTo>
                  <a:lnTo>
                    <a:pt x="8470" y="343306"/>
                  </a:lnTo>
                  <a:lnTo>
                    <a:pt x="9029" y="348856"/>
                  </a:lnTo>
                  <a:lnTo>
                    <a:pt x="685952" y="15697"/>
                  </a:lnTo>
                  <a:lnTo>
                    <a:pt x="685050" y="10629"/>
                  </a:lnTo>
                  <a:lnTo>
                    <a:pt x="682790" y="4686"/>
                  </a:lnTo>
                  <a:lnTo>
                    <a:pt x="6772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918396" y="6994880"/>
              <a:ext cx="716915" cy="691515"/>
            </a:xfrm>
            <a:custGeom>
              <a:avLst/>
              <a:gdLst/>
              <a:ahLst/>
              <a:cxnLst/>
              <a:rect l="l" t="t" r="r" b="b"/>
              <a:pathLst>
                <a:path w="716914" h="691515">
                  <a:moveTo>
                    <a:pt x="356539" y="174637"/>
                  </a:moveTo>
                  <a:lnTo>
                    <a:pt x="68084" y="317893"/>
                  </a:lnTo>
                  <a:lnTo>
                    <a:pt x="37871" y="315937"/>
                  </a:lnTo>
                  <a:lnTo>
                    <a:pt x="8724" y="299593"/>
                  </a:lnTo>
                  <a:lnTo>
                    <a:pt x="4089" y="301777"/>
                  </a:lnTo>
                  <a:lnTo>
                    <a:pt x="0" y="302488"/>
                  </a:lnTo>
                  <a:lnTo>
                    <a:pt x="0" y="668401"/>
                  </a:lnTo>
                  <a:lnTo>
                    <a:pt x="3924" y="673722"/>
                  </a:lnTo>
                  <a:lnTo>
                    <a:pt x="38925" y="690460"/>
                  </a:lnTo>
                  <a:lnTo>
                    <a:pt x="68808" y="691121"/>
                  </a:lnTo>
                  <a:lnTo>
                    <a:pt x="191465" y="630135"/>
                  </a:lnTo>
                  <a:lnTo>
                    <a:pt x="185026" y="625830"/>
                  </a:lnTo>
                  <a:lnTo>
                    <a:pt x="69049" y="685292"/>
                  </a:lnTo>
                  <a:lnTo>
                    <a:pt x="37871" y="682358"/>
                  </a:lnTo>
                  <a:lnTo>
                    <a:pt x="15455" y="670661"/>
                  </a:lnTo>
                  <a:lnTo>
                    <a:pt x="15455" y="313029"/>
                  </a:lnTo>
                  <a:lnTo>
                    <a:pt x="39814" y="323735"/>
                  </a:lnTo>
                  <a:lnTo>
                    <a:pt x="71005" y="324726"/>
                  </a:lnTo>
                  <a:lnTo>
                    <a:pt x="356539" y="184378"/>
                  </a:lnTo>
                  <a:lnTo>
                    <a:pt x="356539" y="174637"/>
                  </a:lnTo>
                  <a:close/>
                </a:path>
                <a:path w="716914" h="691515">
                  <a:moveTo>
                    <a:pt x="716407" y="0"/>
                  </a:moveTo>
                  <a:lnTo>
                    <a:pt x="716140" y="190"/>
                  </a:lnTo>
                  <a:lnTo>
                    <a:pt x="430606" y="139534"/>
                  </a:lnTo>
                  <a:lnTo>
                    <a:pt x="417779" y="136639"/>
                  </a:lnTo>
                  <a:lnTo>
                    <a:pt x="404050" y="135293"/>
                  </a:lnTo>
                  <a:lnTo>
                    <a:pt x="391401" y="135572"/>
                  </a:lnTo>
                  <a:lnTo>
                    <a:pt x="381863" y="137591"/>
                  </a:lnTo>
                  <a:lnTo>
                    <a:pt x="349719" y="153174"/>
                  </a:lnTo>
                  <a:lnTo>
                    <a:pt x="343877" y="157099"/>
                  </a:lnTo>
                  <a:lnTo>
                    <a:pt x="346786" y="161963"/>
                  </a:lnTo>
                  <a:lnTo>
                    <a:pt x="347764" y="164871"/>
                  </a:lnTo>
                  <a:lnTo>
                    <a:pt x="348716" y="165112"/>
                  </a:lnTo>
                  <a:lnTo>
                    <a:pt x="349224" y="162801"/>
                  </a:lnTo>
                  <a:lnTo>
                    <a:pt x="354596" y="159029"/>
                  </a:lnTo>
                  <a:lnTo>
                    <a:pt x="377012" y="147332"/>
                  </a:lnTo>
                  <a:lnTo>
                    <a:pt x="389331" y="142976"/>
                  </a:lnTo>
                  <a:lnTo>
                    <a:pt x="402577" y="142354"/>
                  </a:lnTo>
                  <a:lnTo>
                    <a:pt x="416191" y="144475"/>
                  </a:lnTo>
                  <a:lnTo>
                    <a:pt x="429628" y="148310"/>
                  </a:lnTo>
                  <a:lnTo>
                    <a:pt x="716140" y="6997"/>
                  </a:lnTo>
                  <a:lnTo>
                    <a:pt x="716407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940900" y="7160234"/>
              <a:ext cx="334645" cy="153035"/>
            </a:xfrm>
            <a:custGeom>
              <a:avLst/>
              <a:gdLst/>
              <a:ahLst/>
              <a:cxnLst/>
              <a:rect l="l" t="t" r="r" b="b"/>
              <a:pathLst>
                <a:path w="334645" h="153034">
                  <a:moveTo>
                    <a:pt x="326224" y="0"/>
                  </a:moveTo>
                  <a:lnTo>
                    <a:pt x="45580" y="139382"/>
                  </a:lnTo>
                  <a:lnTo>
                    <a:pt x="15366" y="137426"/>
                  </a:lnTo>
                  <a:lnTo>
                    <a:pt x="12496" y="135801"/>
                  </a:lnTo>
                  <a:lnTo>
                    <a:pt x="0" y="141947"/>
                  </a:lnTo>
                  <a:lnTo>
                    <a:pt x="15366" y="150583"/>
                  </a:lnTo>
                  <a:lnTo>
                    <a:pt x="45580" y="152539"/>
                  </a:lnTo>
                  <a:lnTo>
                    <a:pt x="334035" y="9283"/>
                  </a:lnTo>
                  <a:lnTo>
                    <a:pt x="327660" y="5372"/>
                  </a:lnTo>
                  <a:lnTo>
                    <a:pt x="325831" y="2438"/>
                  </a:lnTo>
                  <a:lnTo>
                    <a:pt x="326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255975" y="7116952"/>
              <a:ext cx="61594" cy="30480"/>
            </a:xfrm>
            <a:custGeom>
              <a:avLst/>
              <a:gdLst/>
              <a:ahLst/>
              <a:cxnLst/>
              <a:rect l="l" t="t" r="r" b="b"/>
              <a:pathLst>
                <a:path w="61595" h="30479">
                  <a:moveTo>
                    <a:pt x="61353" y="0"/>
                  </a:moveTo>
                  <a:lnTo>
                    <a:pt x="3873" y="22110"/>
                  </a:lnTo>
                  <a:lnTo>
                    <a:pt x="0" y="27432"/>
                  </a:lnTo>
                  <a:lnTo>
                    <a:pt x="584" y="29895"/>
                  </a:lnTo>
                  <a:lnTo>
                    <a:pt x="61353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27121" y="6961758"/>
              <a:ext cx="692150" cy="340995"/>
            </a:xfrm>
            <a:custGeom>
              <a:avLst/>
              <a:gdLst/>
              <a:ahLst/>
              <a:cxnLst/>
              <a:rect l="l" t="t" r="r" b="b"/>
              <a:pathLst>
                <a:path w="692150" h="340995">
                  <a:moveTo>
                    <a:pt x="676020" y="0"/>
                  </a:moveTo>
                  <a:lnTo>
                    <a:pt x="0" y="332714"/>
                  </a:lnTo>
                  <a:lnTo>
                    <a:pt x="13779" y="340423"/>
                  </a:lnTo>
                  <a:lnTo>
                    <a:pt x="329438" y="185089"/>
                  </a:lnTo>
                  <a:lnTo>
                    <a:pt x="328853" y="182626"/>
                  </a:lnTo>
                  <a:lnTo>
                    <a:pt x="329056" y="179768"/>
                  </a:lnTo>
                  <a:lnTo>
                    <a:pt x="373151" y="157556"/>
                  </a:lnTo>
                  <a:lnTo>
                    <a:pt x="390207" y="155194"/>
                  </a:lnTo>
                  <a:lnTo>
                    <a:pt x="691921" y="6705"/>
                  </a:lnTo>
                  <a:lnTo>
                    <a:pt x="67602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17328" y="6968464"/>
              <a:ext cx="318135" cy="153035"/>
            </a:xfrm>
            <a:custGeom>
              <a:avLst/>
              <a:gdLst/>
              <a:ahLst/>
              <a:cxnLst/>
              <a:rect l="l" t="t" r="r" b="b"/>
              <a:pathLst>
                <a:path w="318135" h="153034">
                  <a:moveTo>
                    <a:pt x="301713" y="0"/>
                  </a:moveTo>
                  <a:lnTo>
                    <a:pt x="0" y="148488"/>
                  </a:lnTo>
                  <a:lnTo>
                    <a:pt x="7977" y="148722"/>
                  </a:lnTo>
                  <a:lnTo>
                    <a:pt x="16198" y="149529"/>
                  </a:lnTo>
                  <a:lnTo>
                    <a:pt x="24238" y="150899"/>
                  </a:lnTo>
                  <a:lnTo>
                    <a:pt x="31673" y="152819"/>
                  </a:lnTo>
                  <a:lnTo>
                    <a:pt x="317207" y="13436"/>
                  </a:lnTo>
                  <a:lnTo>
                    <a:pt x="317474" y="13246"/>
                  </a:lnTo>
                  <a:lnTo>
                    <a:pt x="317677" y="7861"/>
                  </a:lnTo>
                  <a:lnTo>
                    <a:pt x="301713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56559" y="6976325"/>
              <a:ext cx="379095" cy="184785"/>
            </a:xfrm>
            <a:custGeom>
              <a:avLst/>
              <a:gdLst/>
              <a:ahLst/>
              <a:cxnLst/>
              <a:rect l="l" t="t" r="r" b="b"/>
              <a:pathLst>
                <a:path w="379095" h="184784">
                  <a:moveTo>
                    <a:pt x="378447" y="0"/>
                  </a:moveTo>
                  <a:lnTo>
                    <a:pt x="378244" y="5384"/>
                  </a:lnTo>
                  <a:lnTo>
                    <a:pt x="92443" y="144957"/>
                  </a:lnTo>
                  <a:lnTo>
                    <a:pt x="85008" y="143038"/>
                  </a:lnTo>
                  <a:lnTo>
                    <a:pt x="76968" y="141668"/>
                  </a:lnTo>
                  <a:lnTo>
                    <a:pt x="68747" y="140860"/>
                  </a:lnTo>
                  <a:lnTo>
                    <a:pt x="60769" y="140627"/>
                  </a:lnTo>
                  <a:lnTo>
                    <a:pt x="0" y="170522"/>
                  </a:lnTo>
                  <a:lnTo>
                    <a:pt x="342" y="172008"/>
                  </a:lnTo>
                  <a:lnTo>
                    <a:pt x="1346" y="174434"/>
                  </a:lnTo>
                  <a:lnTo>
                    <a:pt x="2298" y="174663"/>
                  </a:lnTo>
                  <a:lnTo>
                    <a:pt x="1739" y="177152"/>
                  </a:lnTo>
                  <a:lnTo>
                    <a:pt x="3543" y="180124"/>
                  </a:lnTo>
                  <a:lnTo>
                    <a:pt x="10083" y="184162"/>
                  </a:lnTo>
                  <a:lnTo>
                    <a:pt x="10566" y="183908"/>
                  </a:lnTo>
                  <a:lnTo>
                    <a:pt x="10553" y="183743"/>
                  </a:lnTo>
                  <a:lnTo>
                    <a:pt x="9601" y="183426"/>
                  </a:lnTo>
                  <a:lnTo>
                    <a:pt x="8623" y="180517"/>
                  </a:lnTo>
                  <a:lnTo>
                    <a:pt x="43713" y="156146"/>
                  </a:lnTo>
                  <a:lnTo>
                    <a:pt x="65887" y="153836"/>
                  </a:lnTo>
                  <a:lnTo>
                    <a:pt x="79621" y="155187"/>
                  </a:lnTo>
                  <a:lnTo>
                    <a:pt x="92443" y="158089"/>
                  </a:lnTo>
                  <a:lnTo>
                    <a:pt x="378244" y="18554"/>
                  </a:lnTo>
                  <a:lnTo>
                    <a:pt x="378955" y="228"/>
                  </a:lnTo>
                  <a:lnTo>
                    <a:pt x="3784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53397" y="7146848"/>
              <a:ext cx="313690" cy="153035"/>
            </a:xfrm>
            <a:custGeom>
              <a:avLst/>
              <a:gdLst/>
              <a:ahLst/>
              <a:cxnLst/>
              <a:rect l="l" t="t" r="r" b="b"/>
              <a:pathLst>
                <a:path w="313689" h="153034">
                  <a:moveTo>
                    <a:pt x="303161" y="0"/>
                  </a:moveTo>
                  <a:lnTo>
                    <a:pt x="0" y="149186"/>
                  </a:lnTo>
                  <a:lnTo>
                    <a:pt x="2870" y="150812"/>
                  </a:lnTo>
                  <a:lnTo>
                    <a:pt x="33083" y="152768"/>
                  </a:lnTo>
                  <a:lnTo>
                    <a:pt x="313245" y="13639"/>
                  </a:lnTo>
                  <a:lnTo>
                    <a:pt x="306705" y="9601"/>
                  </a:lnTo>
                  <a:lnTo>
                    <a:pt x="304901" y="6629"/>
                  </a:lnTo>
                  <a:lnTo>
                    <a:pt x="305460" y="4140"/>
                  </a:lnTo>
                  <a:lnTo>
                    <a:pt x="304507" y="3911"/>
                  </a:lnTo>
                  <a:lnTo>
                    <a:pt x="303504" y="1485"/>
                  </a:lnTo>
                  <a:lnTo>
                    <a:pt x="303161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068332" y="7267346"/>
              <a:ext cx="27940" cy="98425"/>
            </a:xfrm>
            <a:custGeom>
              <a:avLst/>
              <a:gdLst/>
              <a:ahLst/>
              <a:cxnLst/>
              <a:rect l="l" t="t" r="r" b="b"/>
              <a:pathLst>
                <a:path w="27939" h="98425">
                  <a:moveTo>
                    <a:pt x="27393" y="0"/>
                  </a:moveTo>
                  <a:lnTo>
                    <a:pt x="0" y="13436"/>
                  </a:lnTo>
                  <a:lnTo>
                    <a:pt x="0" y="98044"/>
                  </a:lnTo>
                  <a:lnTo>
                    <a:pt x="273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068332" y="7264958"/>
              <a:ext cx="104139" cy="383540"/>
            </a:xfrm>
            <a:custGeom>
              <a:avLst/>
              <a:gdLst/>
              <a:ahLst/>
              <a:cxnLst/>
              <a:rect l="l" t="t" r="r" b="b"/>
              <a:pathLst>
                <a:path w="104139" h="383540">
                  <a:moveTo>
                    <a:pt x="32219" y="0"/>
                  </a:moveTo>
                  <a:lnTo>
                    <a:pt x="27393" y="2387"/>
                  </a:lnTo>
                  <a:lnTo>
                    <a:pt x="0" y="100431"/>
                  </a:lnTo>
                  <a:lnTo>
                    <a:pt x="0" y="336270"/>
                  </a:lnTo>
                  <a:lnTo>
                    <a:pt x="43865" y="358673"/>
                  </a:lnTo>
                  <a:lnTo>
                    <a:pt x="45148" y="361505"/>
                  </a:lnTo>
                  <a:lnTo>
                    <a:pt x="83667" y="379831"/>
                  </a:lnTo>
                  <a:lnTo>
                    <a:pt x="91617" y="381596"/>
                  </a:lnTo>
                  <a:lnTo>
                    <a:pt x="103784" y="383286"/>
                  </a:lnTo>
                  <a:lnTo>
                    <a:pt x="103784" y="285051"/>
                  </a:lnTo>
                  <a:lnTo>
                    <a:pt x="103314" y="36118"/>
                  </a:lnTo>
                  <a:lnTo>
                    <a:pt x="34112" y="1041"/>
                  </a:lnTo>
                  <a:lnTo>
                    <a:pt x="32219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100552" y="7068057"/>
              <a:ext cx="400685" cy="226695"/>
            </a:xfrm>
            <a:custGeom>
              <a:avLst/>
              <a:gdLst/>
              <a:ahLst/>
              <a:cxnLst/>
              <a:rect l="l" t="t" r="r" b="b"/>
              <a:pathLst>
                <a:path w="400685" h="226695">
                  <a:moveTo>
                    <a:pt x="400481" y="34213"/>
                  </a:moveTo>
                  <a:lnTo>
                    <a:pt x="400431" y="31826"/>
                  </a:lnTo>
                  <a:lnTo>
                    <a:pt x="399834" y="0"/>
                  </a:lnTo>
                  <a:lnTo>
                    <a:pt x="247472" y="75133"/>
                  </a:lnTo>
                  <a:lnTo>
                    <a:pt x="234035" y="71297"/>
                  </a:lnTo>
                  <a:lnTo>
                    <a:pt x="220421" y="69176"/>
                  </a:lnTo>
                  <a:lnTo>
                    <a:pt x="207175" y="69799"/>
                  </a:lnTo>
                  <a:lnTo>
                    <a:pt x="194856" y="74155"/>
                  </a:lnTo>
                  <a:lnTo>
                    <a:pt x="172440" y="85852"/>
                  </a:lnTo>
                  <a:lnTo>
                    <a:pt x="168490" y="88849"/>
                  </a:lnTo>
                  <a:lnTo>
                    <a:pt x="166471" y="92202"/>
                  </a:lnTo>
                  <a:lnTo>
                    <a:pt x="167906" y="96291"/>
                  </a:lnTo>
                  <a:lnTo>
                    <a:pt x="174383" y="101460"/>
                  </a:lnTo>
                  <a:lnTo>
                    <a:pt x="174383" y="111201"/>
                  </a:lnTo>
                  <a:lnTo>
                    <a:pt x="0" y="196900"/>
                  </a:lnTo>
                  <a:lnTo>
                    <a:pt x="32512" y="213448"/>
                  </a:lnTo>
                  <a:lnTo>
                    <a:pt x="58496" y="226631"/>
                  </a:lnTo>
                  <a:lnTo>
                    <a:pt x="78879" y="207683"/>
                  </a:lnTo>
                  <a:lnTo>
                    <a:pt x="85699" y="198907"/>
                  </a:lnTo>
                  <a:lnTo>
                    <a:pt x="121754" y="180390"/>
                  </a:lnTo>
                  <a:lnTo>
                    <a:pt x="121729" y="170649"/>
                  </a:lnTo>
                  <a:lnTo>
                    <a:pt x="137680" y="162636"/>
                  </a:lnTo>
                  <a:lnTo>
                    <a:pt x="170484" y="179400"/>
                  </a:lnTo>
                  <a:lnTo>
                    <a:pt x="228955" y="151168"/>
                  </a:lnTo>
                  <a:lnTo>
                    <a:pt x="212394" y="143344"/>
                  </a:lnTo>
                  <a:lnTo>
                    <a:pt x="212394" y="130683"/>
                  </a:lnTo>
                  <a:lnTo>
                    <a:pt x="226021" y="120942"/>
                  </a:lnTo>
                  <a:lnTo>
                    <a:pt x="233819" y="124841"/>
                  </a:lnTo>
                  <a:lnTo>
                    <a:pt x="263067" y="110223"/>
                  </a:lnTo>
                  <a:lnTo>
                    <a:pt x="273786" y="109245"/>
                  </a:lnTo>
                  <a:lnTo>
                    <a:pt x="288391" y="115100"/>
                  </a:lnTo>
                  <a:lnTo>
                    <a:pt x="346875" y="88785"/>
                  </a:lnTo>
                  <a:lnTo>
                    <a:pt x="360527" y="88785"/>
                  </a:lnTo>
                  <a:lnTo>
                    <a:pt x="370255" y="93662"/>
                  </a:lnTo>
                  <a:lnTo>
                    <a:pt x="399503" y="78054"/>
                  </a:lnTo>
                  <a:lnTo>
                    <a:pt x="398526" y="61506"/>
                  </a:lnTo>
                  <a:lnTo>
                    <a:pt x="395947" y="53682"/>
                  </a:lnTo>
                  <a:lnTo>
                    <a:pt x="395478" y="47129"/>
                  </a:lnTo>
                  <a:lnTo>
                    <a:pt x="397014" y="40944"/>
                  </a:lnTo>
                  <a:lnTo>
                    <a:pt x="400481" y="342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3852" y="7280782"/>
              <a:ext cx="134480" cy="121145"/>
            </a:xfrm>
            <a:prstGeom prst="rect">
              <a:avLst/>
            </a:prstGeom>
          </p:spPr>
        </p:pic>
      </p:grpSp>
      <p:sp>
        <p:nvSpPr>
          <p:cNvPr id="75" name="object 75"/>
          <p:cNvSpPr/>
          <p:nvPr/>
        </p:nvSpPr>
        <p:spPr>
          <a:xfrm>
            <a:off x="9500858" y="6404508"/>
            <a:ext cx="1266825" cy="666750"/>
          </a:xfrm>
          <a:custGeom>
            <a:avLst/>
            <a:gdLst/>
            <a:ahLst/>
            <a:cxnLst/>
            <a:rect l="l" t="t" r="r" b="b"/>
            <a:pathLst>
              <a:path w="1266825" h="666750">
                <a:moveTo>
                  <a:pt x="879081" y="0"/>
                </a:moveTo>
                <a:lnTo>
                  <a:pt x="0" y="439521"/>
                </a:lnTo>
                <a:lnTo>
                  <a:pt x="391807" y="666584"/>
                </a:lnTo>
                <a:lnTo>
                  <a:pt x="1266444" y="228460"/>
                </a:lnTo>
                <a:lnTo>
                  <a:pt x="879081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1398643" y="5741214"/>
            <a:ext cx="345440" cy="226060"/>
          </a:xfrm>
          <a:custGeom>
            <a:avLst/>
            <a:gdLst/>
            <a:ahLst/>
            <a:cxnLst/>
            <a:rect l="l" t="t" r="r" b="b"/>
            <a:pathLst>
              <a:path w="345440" h="226060">
                <a:moveTo>
                  <a:pt x="44423" y="0"/>
                </a:moveTo>
                <a:lnTo>
                  <a:pt x="37281" y="555"/>
                </a:lnTo>
                <a:lnTo>
                  <a:pt x="29679" y="3008"/>
                </a:lnTo>
                <a:lnTo>
                  <a:pt x="0" y="16711"/>
                </a:lnTo>
                <a:lnTo>
                  <a:pt x="168262" y="101979"/>
                </a:lnTo>
                <a:lnTo>
                  <a:pt x="176349" y="109359"/>
                </a:lnTo>
                <a:lnTo>
                  <a:pt x="181784" y="117929"/>
                </a:lnTo>
                <a:lnTo>
                  <a:pt x="184842" y="127048"/>
                </a:lnTo>
                <a:lnTo>
                  <a:pt x="185800" y="136078"/>
                </a:lnTo>
                <a:lnTo>
                  <a:pt x="185800" y="162393"/>
                </a:lnTo>
                <a:lnTo>
                  <a:pt x="191020" y="165873"/>
                </a:lnTo>
                <a:lnTo>
                  <a:pt x="193090" y="171677"/>
                </a:lnTo>
                <a:lnTo>
                  <a:pt x="187921" y="178446"/>
                </a:lnTo>
                <a:lnTo>
                  <a:pt x="185800" y="180897"/>
                </a:lnTo>
                <a:lnTo>
                  <a:pt x="184823" y="187717"/>
                </a:lnTo>
                <a:lnTo>
                  <a:pt x="186067" y="193165"/>
                </a:lnTo>
                <a:lnTo>
                  <a:pt x="186778" y="225728"/>
                </a:lnTo>
                <a:lnTo>
                  <a:pt x="345147" y="147470"/>
                </a:lnTo>
                <a:lnTo>
                  <a:pt x="58318" y="2754"/>
                </a:lnTo>
                <a:lnTo>
                  <a:pt x="51352" y="884"/>
                </a:lnTo>
                <a:lnTo>
                  <a:pt x="44423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7" name="object 77"/>
          <p:cNvGrpSpPr/>
          <p:nvPr/>
        </p:nvGrpSpPr>
        <p:grpSpPr>
          <a:xfrm>
            <a:off x="10778515" y="6702539"/>
            <a:ext cx="355600" cy="422909"/>
            <a:chOff x="5723915" y="6702538"/>
            <a:chExt cx="355600" cy="422909"/>
          </a:xfrm>
        </p:grpSpPr>
        <p:sp>
          <p:nvSpPr>
            <p:cNvPr id="78" name="object 78"/>
            <p:cNvSpPr/>
            <p:nvPr/>
          </p:nvSpPr>
          <p:spPr>
            <a:xfrm>
              <a:off x="5736577" y="6702538"/>
              <a:ext cx="343535" cy="422275"/>
            </a:xfrm>
            <a:custGeom>
              <a:avLst/>
              <a:gdLst/>
              <a:ahLst/>
              <a:cxnLst/>
              <a:rect l="l" t="t" r="r" b="b"/>
              <a:pathLst>
                <a:path w="343535" h="422275">
                  <a:moveTo>
                    <a:pt x="2514" y="0"/>
                  </a:moveTo>
                  <a:lnTo>
                    <a:pt x="0" y="2120"/>
                  </a:lnTo>
                  <a:lnTo>
                    <a:pt x="0" y="19088"/>
                  </a:lnTo>
                  <a:lnTo>
                    <a:pt x="301205" y="309740"/>
                  </a:lnTo>
                  <a:lnTo>
                    <a:pt x="321004" y="336382"/>
                  </a:lnTo>
                  <a:lnTo>
                    <a:pt x="329288" y="363448"/>
                  </a:lnTo>
                  <a:lnTo>
                    <a:pt x="327977" y="387457"/>
                  </a:lnTo>
                  <a:lnTo>
                    <a:pt x="318985" y="404926"/>
                  </a:lnTo>
                  <a:lnTo>
                    <a:pt x="304368" y="415061"/>
                  </a:lnTo>
                  <a:lnTo>
                    <a:pt x="300875" y="418020"/>
                  </a:lnTo>
                  <a:lnTo>
                    <a:pt x="296799" y="420268"/>
                  </a:lnTo>
                  <a:lnTo>
                    <a:pt x="292480" y="422135"/>
                  </a:lnTo>
                  <a:lnTo>
                    <a:pt x="299527" y="420687"/>
                  </a:lnTo>
                  <a:lnTo>
                    <a:pt x="332638" y="401027"/>
                  </a:lnTo>
                  <a:lnTo>
                    <a:pt x="342934" y="359559"/>
                  </a:lnTo>
                  <a:lnTo>
                    <a:pt x="334649" y="332490"/>
                  </a:lnTo>
                  <a:lnTo>
                    <a:pt x="314845" y="305841"/>
                  </a:lnTo>
                  <a:lnTo>
                    <a:pt x="2616" y="4533"/>
                  </a:lnTo>
                  <a:lnTo>
                    <a:pt x="251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9182" y="6952830"/>
              <a:ext cx="67627" cy="7650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23915" y="6721627"/>
              <a:ext cx="77952" cy="213131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5801867" y="6784619"/>
              <a:ext cx="264160" cy="340995"/>
            </a:xfrm>
            <a:custGeom>
              <a:avLst/>
              <a:gdLst/>
              <a:ahLst/>
              <a:cxnLst/>
              <a:rect l="l" t="t" r="r" b="b"/>
              <a:pathLst>
                <a:path w="264160" h="340995">
                  <a:moveTo>
                    <a:pt x="0" y="0"/>
                  </a:moveTo>
                  <a:lnTo>
                    <a:pt x="0" y="150139"/>
                  </a:lnTo>
                  <a:lnTo>
                    <a:pt x="183730" y="327977"/>
                  </a:lnTo>
                  <a:lnTo>
                    <a:pt x="193803" y="334620"/>
                  </a:lnTo>
                  <a:lnTo>
                    <a:pt x="204708" y="338764"/>
                  </a:lnTo>
                  <a:lnTo>
                    <a:pt x="215988" y="340534"/>
                  </a:lnTo>
                  <a:lnTo>
                    <a:pt x="227190" y="340055"/>
                  </a:lnTo>
                  <a:lnTo>
                    <a:pt x="231508" y="338188"/>
                  </a:lnTo>
                  <a:lnTo>
                    <a:pt x="235585" y="335940"/>
                  </a:lnTo>
                  <a:lnTo>
                    <a:pt x="239077" y="332981"/>
                  </a:lnTo>
                  <a:lnTo>
                    <a:pt x="253695" y="322846"/>
                  </a:lnTo>
                  <a:lnTo>
                    <a:pt x="262686" y="305377"/>
                  </a:lnTo>
                  <a:lnTo>
                    <a:pt x="263998" y="281368"/>
                  </a:lnTo>
                  <a:lnTo>
                    <a:pt x="255713" y="254302"/>
                  </a:lnTo>
                  <a:lnTo>
                    <a:pt x="243871" y="238366"/>
                  </a:lnTo>
                  <a:lnTo>
                    <a:pt x="149910" y="238366"/>
                  </a:lnTo>
                  <a:lnTo>
                    <a:pt x="141135" y="235978"/>
                  </a:lnTo>
                  <a:lnTo>
                    <a:pt x="130445" y="230677"/>
                  </a:lnTo>
                  <a:lnTo>
                    <a:pt x="121713" y="221830"/>
                  </a:lnTo>
                  <a:lnTo>
                    <a:pt x="115824" y="210650"/>
                  </a:lnTo>
                  <a:lnTo>
                    <a:pt x="113665" y="198348"/>
                  </a:lnTo>
                  <a:lnTo>
                    <a:pt x="114886" y="189769"/>
                  </a:lnTo>
                  <a:lnTo>
                    <a:pt x="118305" y="182857"/>
                  </a:lnTo>
                  <a:lnTo>
                    <a:pt x="123550" y="177903"/>
                  </a:lnTo>
                  <a:lnTo>
                    <a:pt x="130251" y="175196"/>
                  </a:lnTo>
                  <a:lnTo>
                    <a:pt x="133616" y="174561"/>
                  </a:lnTo>
                  <a:lnTo>
                    <a:pt x="180891" y="174561"/>
                  </a:lnTo>
                  <a:lnTo>
                    <a:pt x="0" y="0"/>
                  </a:lnTo>
                  <a:close/>
                </a:path>
                <a:path w="264160" h="340995">
                  <a:moveTo>
                    <a:pt x="180891" y="174561"/>
                  </a:moveTo>
                  <a:lnTo>
                    <a:pt x="133616" y="174561"/>
                  </a:lnTo>
                  <a:lnTo>
                    <a:pt x="137274" y="174663"/>
                  </a:lnTo>
                  <a:lnTo>
                    <a:pt x="141135" y="175717"/>
                  </a:lnTo>
                  <a:lnTo>
                    <a:pt x="151827" y="181015"/>
                  </a:lnTo>
                  <a:lnTo>
                    <a:pt x="160554" y="189871"/>
                  </a:lnTo>
                  <a:lnTo>
                    <a:pt x="166436" y="201070"/>
                  </a:lnTo>
                  <a:lnTo>
                    <a:pt x="168592" y="213398"/>
                  </a:lnTo>
                  <a:lnTo>
                    <a:pt x="168592" y="220383"/>
                  </a:lnTo>
                  <a:lnTo>
                    <a:pt x="166319" y="226174"/>
                  </a:lnTo>
                  <a:lnTo>
                    <a:pt x="157594" y="235902"/>
                  </a:lnTo>
                  <a:lnTo>
                    <a:pt x="149910" y="238366"/>
                  </a:lnTo>
                  <a:lnTo>
                    <a:pt x="243871" y="238366"/>
                  </a:lnTo>
                  <a:lnTo>
                    <a:pt x="235915" y="227660"/>
                  </a:lnTo>
                  <a:lnTo>
                    <a:pt x="180891" y="174561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/>
          <p:nvPr/>
        </p:nvSpPr>
        <p:spPr>
          <a:xfrm>
            <a:off x="9801593" y="7045604"/>
            <a:ext cx="91440" cy="76200"/>
          </a:xfrm>
          <a:custGeom>
            <a:avLst/>
            <a:gdLst/>
            <a:ahLst/>
            <a:cxnLst/>
            <a:rect l="l" t="t" r="r" b="b"/>
            <a:pathLst>
              <a:path w="91439" h="76200">
                <a:moveTo>
                  <a:pt x="0" y="0"/>
                </a:moveTo>
                <a:lnTo>
                  <a:pt x="12623" y="61048"/>
                </a:lnTo>
                <a:lnTo>
                  <a:pt x="43332" y="75679"/>
                </a:lnTo>
                <a:lnTo>
                  <a:pt x="91071" y="52781"/>
                </a:lnTo>
                <a:lnTo>
                  <a:pt x="0" y="0"/>
                </a:lnTo>
                <a:close/>
              </a:path>
            </a:pathLst>
          </a:custGeom>
          <a:solidFill>
            <a:srgbClr val="D9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3" name="object 83"/>
          <p:cNvGrpSpPr/>
          <p:nvPr/>
        </p:nvGrpSpPr>
        <p:grpSpPr>
          <a:xfrm>
            <a:off x="8579243" y="5721603"/>
            <a:ext cx="2950210" cy="1833880"/>
            <a:chOff x="3524643" y="5721603"/>
            <a:chExt cx="2950210" cy="1833880"/>
          </a:xfrm>
        </p:grpSpPr>
        <p:pic>
          <p:nvPicPr>
            <p:cNvPr id="84" name="object 8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38916" y="7467714"/>
              <a:ext cx="99148" cy="87604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4406836" y="6856678"/>
              <a:ext cx="431800" cy="662940"/>
            </a:xfrm>
            <a:custGeom>
              <a:avLst/>
              <a:gdLst/>
              <a:ahLst/>
              <a:cxnLst/>
              <a:rect l="l" t="t" r="r" b="b"/>
              <a:pathLst>
                <a:path w="431800" h="662940">
                  <a:moveTo>
                    <a:pt x="431228" y="241706"/>
                  </a:moveTo>
                  <a:lnTo>
                    <a:pt x="383489" y="264604"/>
                  </a:lnTo>
                  <a:lnTo>
                    <a:pt x="352780" y="249974"/>
                  </a:lnTo>
                  <a:lnTo>
                    <a:pt x="340156" y="188925"/>
                  </a:lnTo>
                  <a:lnTo>
                    <a:pt x="14135" y="0"/>
                  </a:lnTo>
                  <a:lnTo>
                    <a:pt x="14135" y="95491"/>
                  </a:lnTo>
                  <a:lnTo>
                    <a:pt x="495" y="101358"/>
                  </a:lnTo>
                  <a:lnTo>
                    <a:pt x="0" y="407619"/>
                  </a:lnTo>
                  <a:lnTo>
                    <a:pt x="13589" y="414705"/>
                  </a:lnTo>
                  <a:lnTo>
                    <a:pt x="13589" y="429717"/>
                  </a:lnTo>
                  <a:lnTo>
                    <a:pt x="332079" y="613156"/>
                  </a:lnTo>
                  <a:lnTo>
                    <a:pt x="335241" y="611035"/>
                  </a:lnTo>
                  <a:lnTo>
                    <a:pt x="430263" y="662203"/>
                  </a:lnTo>
                  <a:lnTo>
                    <a:pt x="431228" y="662825"/>
                  </a:lnTo>
                  <a:lnTo>
                    <a:pt x="431228" y="241706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530993" y="5728919"/>
              <a:ext cx="2719705" cy="1336675"/>
            </a:xfrm>
            <a:custGeom>
              <a:avLst/>
              <a:gdLst/>
              <a:ahLst/>
              <a:cxnLst/>
              <a:rect l="l" t="t" r="r" b="b"/>
              <a:pathLst>
                <a:path w="2719704" h="1336675">
                  <a:moveTo>
                    <a:pt x="2719666" y="0"/>
                  </a:moveTo>
                  <a:lnTo>
                    <a:pt x="0" y="1336446"/>
                  </a:lnTo>
                  <a:lnTo>
                    <a:pt x="2719666" y="0"/>
                  </a:lnTo>
                  <a:close/>
                </a:path>
                <a:path w="2719704" h="1336675">
                  <a:moveTo>
                    <a:pt x="889977" y="1127759"/>
                  </a:moveTo>
                  <a:lnTo>
                    <a:pt x="889977" y="1158100"/>
                  </a:lnTo>
                  <a:lnTo>
                    <a:pt x="1829536" y="696353"/>
                  </a:lnTo>
                  <a:lnTo>
                    <a:pt x="1794344" y="675589"/>
                  </a:lnTo>
                  <a:lnTo>
                    <a:pt x="889977" y="112775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601542" y="5766409"/>
              <a:ext cx="2830195" cy="1395095"/>
            </a:xfrm>
            <a:custGeom>
              <a:avLst/>
              <a:gdLst/>
              <a:ahLst/>
              <a:cxnLst/>
              <a:rect l="l" t="t" r="r" b="b"/>
              <a:pathLst>
                <a:path w="2830195" h="1395095">
                  <a:moveTo>
                    <a:pt x="2754045" y="51854"/>
                  </a:moveTo>
                  <a:lnTo>
                    <a:pt x="2750020" y="47790"/>
                  </a:lnTo>
                  <a:lnTo>
                    <a:pt x="2660993" y="0"/>
                  </a:lnTo>
                  <a:lnTo>
                    <a:pt x="2654465" y="4648"/>
                  </a:lnTo>
                  <a:lnTo>
                    <a:pt x="2645676" y="2705"/>
                  </a:lnTo>
                  <a:lnTo>
                    <a:pt x="2636913" y="6616"/>
                  </a:lnTo>
                  <a:lnTo>
                    <a:pt x="2634996" y="13423"/>
                  </a:lnTo>
                  <a:lnTo>
                    <a:pt x="825" y="1308569"/>
                  </a:lnTo>
                  <a:lnTo>
                    <a:pt x="0" y="1309281"/>
                  </a:lnTo>
                  <a:lnTo>
                    <a:pt x="97675" y="1357528"/>
                  </a:lnTo>
                  <a:lnTo>
                    <a:pt x="2754045" y="51854"/>
                  </a:lnTo>
                  <a:close/>
                </a:path>
                <a:path w="2830195" h="1395095">
                  <a:moveTo>
                    <a:pt x="2830144" y="88404"/>
                  </a:moveTo>
                  <a:lnTo>
                    <a:pt x="2772397" y="59309"/>
                  </a:lnTo>
                  <a:lnTo>
                    <a:pt x="114388" y="1365770"/>
                  </a:lnTo>
                  <a:lnTo>
                    <a:pt x="172542" y="1394510"/>
                  </a:lnTo>
                  <a:lnTo>
                    <a:pt x="2830144" y="88404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699217" y="5814199"/>
              <a:ext cx="2675255" cy="1318260"/>
            </a:xfrm>
            <a:custGeom>
              <a:avLst/>
              <a:gdLst/>
              <a:ahLst/>
              <a:cxnLst/>
              <a:rect l="l" t="t" r="r" b="b"/>
              <a:pathLst>
                <a:path w="2675254" h="1318259">
                  <a:moveTo>
                    <a:pt x="2652344" y="0"/>
                  </a:moveTo>
                  <a:lnTo>
                    <a:pt x="2656370" y="4063"/>
                  </a:lnTo>
                  <a:lnTo>
                    <a:pt x="0" y="1309738"/>
                  </a:lnTo>
                  <a:lnTo>
                    <a:pt x="16713" y="1317980"/>
                  </a:lnTo>
                  <a:lnTo>
                    <a:pt x="2674721" y="11518"/>
                  </a:lnTo>
                  <a:lnTo>
                    <a:pt x="2658135" y="19240"/>
                  </a:lnTo>
                  <a:lnTo>
                    <a:pt x="2659113" y="3632"/>
                  </a:lnTo>
                  <a:lnTo>
                    <a:pt x="2652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47219" y="5721603"/>
              <a:ext cx="227126" cy="133210"/>
            </a:xfrm>
            <a:prstGeom prst="rect">
              <a:avLst/>
            </a:prstGeom>
          </p:spPr>
        </p:pic>
      </p:grpSp>
      <p:pic>
        <p:nvPicPr>
          <p:cNvPr id="90" name="object 9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605894" y="5910504"/>
            <a:ext cx="122618" cy="131483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7988453" y="7311784"/>
            <a:ext cx="179705" cy="368935"/>
            <a:chOff x="2933852" y="7311783"/>
            <a:chExt cx="179705" cy="368935"/>
          </a:xfrm>
        </p:grpSpPr>
        <p:sp>
          <p:nvSpPr>
            <p:cNvPr id="92" name="object 92"/>
            <p:cNvSpPr/>
            <p:nvPr/>
          </p:nvSpPr>
          <p:spPr>
            <a:xfrm>
              <a:off x="3068332" y="760121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" y="38"/>
                  </a:move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933852" y="7311783"/>
              <a:ext cx="138430" cy="354330"/>
            </a:xfrm>
            <a:custGeom>
              <a:avLst/>
              <a:gdLst/>
              <a:ahLst/>
              <a:cxnLst/>
              <a:rect l="l" t="t" r="r" b="b"/>
              <a:pathLst>
                <a:path w="138430" h="354329">
                  <a:moveTo>
                    <a:pt x="134480" y="53606"/>
                  </a:moveTo>
                  <a:lnTo>
                    <a:pt x="61391" y="90144"/>
                  </a:lnTo>
                  <a:lnTo>
                    <a:pt x="38976" y="82372"/>
                  </a:lnTo>
                  <a:lnTo>
                    <a:pt x="0" y="0"/>
                  </a:lnTo>
                  <a:lnTo>
                    <a:pt x="0" y="353758"/>
                  </a:lnTo>
                  <a:lnTo>
                    <a:pt x="1943" y="346938"/>
                  </a:lnTo>
                  <a:lnTo>
                    <a:pt x="128638" y="285546"/>
                  </a:lnTo>
                  <a:lnTo>
                    <a:pt x="134480" y="289433"/>
                  </a:lnTo>
                  <a:lnTo>
                    <a:pt x="134480" y="53606"/>
                  </a:lnTo>
                  <a:close/>
                </a:path>
                <a:path w="138430" h="354329">
                  <a:moveTo>
                    <a:pt x="137909" y="291185"/>
                  </a:moveTo>
                  <a:lnTo>
                    <a:pt x="134531" y="289471"/>
                  </a:lnTo>
                  <a:lnTo>
                    <a:pt x="137414" y="291388"/>
                  </a:lnTo>
                  <a:lnTo>
                    <a:pt x="137909" y="291185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933852" y="7597330"/>
              <a:ext cx="179705" cy="83185"/>
            </a:xfrm>
            <a:custGeom>
              <a:avLst/>
              <a:gdLst/>
              <a:ahLst/>
              <a:cxnLst/>
              <a:rect l="l" t="t" r="r" b="b"/>
              <a:pathLst>
                <a:path w="179705" h="83184">
                  <a:moveTo>
                    <a:pt x="128638" y="0"/>
                  </a:moveTo>
                  <a:lnTo>
                    <a:pt x="1943" y="61391"/>
                  </a:lnTo>
                  <a:lnTo>
                    <a:pt x="0" y="68211"/>
                  </a:lnTo>
                  <a:lnTo>
                    <a:pt x="22415" y="79908"/>
                  </a:lnTo>
                  <a:lnTo>
                    <a:pt x="53593" y="82842"/>
                  </a:lnTo>
                  <a:lnTo>
                    <a:pt x="169570" y="23380"/>
                  </a:lnTo>
                  <a:lnTo>
                    <a:pt x="176009" y="27685"/>
                  </a:lnTo>
                  <a:lnTo>
                    <a:pt x="176275" y="27546"/>
                  </a:lnTo>
                  <a:lnTo>
                    <a:pt x="179628" y="29133"/>
                  </a:lnTo>
                  <a:lnTo>
                    <a:pt x="178346" y="26301"/>
                  </a:lnTo>
                  <a:lnTo>
                    <a:pt x="137909" y="5638"/>
                  </a:lnTo>
                  <a:lnTo>
                    <a:pt x="137413" y="5841"/>
                  </a:lnTo>
                  <a:lnTo>
                    <a:pt x="12863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8226386" y="7378408"/>
            <a:ext cx="83820" cy="214629"/>
            <a:chOff x="3171786" y="7378407"/>
            <a:chExt cx="83820" cy="214629"/>
          </a:xfrm>
        </p:grpSpPr>
        <p:sp>
          <p:nvSpPr>
            <p:cNvPr id="96" name="object 96"/>
            <p:cNvSpPr/>
            <p:nvPr/>
          </p:nvSpPr>
          <p:spPr>
            <a:xfrm>
              <a:off x="3171786" y="7378407"/>
              <a:ext cx="83820" cy="214629"/>
            </a:xfrm>
            <a:custGeom>
              <a:avLst/>
              <a:gdLst/>
              <a:ahLst/>
              <a:cxnLst/>
              <a:rect l="l" t="t" r="r" b="b"/>
              <a:pathLst>
                <a:path w="83820" h="214629">
                  <a:moveTo>
                    <a:pt x="83439" y="44792"/>
                  </a:moveTo>
                  <a:lnTo>
                    <a:pt x="1803" y="635"/>
                  </a:lnTo>
                  <a:lnTo>
                    <a:pt x="0" y="0"/>
                  </a:lnTo>
                  <a:lnTo>
                    <a:pt x="12" y="8267"/>
                  </a:lnTo>
                  <a:lnTo>
                    <a:pt x="76415" y="48272"/>
                  </a:lnTo>
                  <a:lnTo>
                    <a:pt x="83439" y="44792"/>
                  </a:lnTo>
                  <a:close/>
                </a:path>
                <a:path w="83820" h="214629">
                  <a:moveTo>
                    <a:pt x="83654" y="90271"/>
                  </a:moveTo>
                  <a:lnTo>
                    <a:pt x="61252" y="79565"/>
                  </a:lnTo>
                  <a:lnTo>
                    <a:pt x="58318" y="57150"/>
                  </a:lnTo>
                  <a:lnTo>
                    <a:pt x="65481" y="53632"/>
                  </a:lnTo>
                  <a:lnTo>
                    <a:pt x="50" y="19367"/>
                  </a:lnTo>
                  <a:lnTo>
                    <a:pt x="330" y="171602"/>
                  </a:lnTo>
                  <a:lnTo>
                    <a:pt x="82740" y="214134"/>
                  </a:lnTo>
                  <a:lnTo>
                    <a:pt x="83654" y="90271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171799" y="7386675"/>
              <a:ext cx="76835" cy="45720"/>
            </a:xfrm>
            <a:custGeom>
              <a:avLst/>
              <a:gdLst/>
              <a:ahLst/>
              <a:cxnLst/>
              <a:rect l="l" t="t" r="r" b="b"/>
              <a:pathLst>
                <a:path w="76835" h="45720">
                  <a:moveTo>
                    <a:pt x="0" y="0"/>
                  </a:moveTo>
                  <a:lnTo>
                    <a:pt x="38" y="11099"/>
                  </a:lnTo>
                  <a:lnTo>
                    <a:pt x="65468" y="45364"/>
                  </a:lnTo>
                  <a:lnTo>
                    <a:pt x="76403" y="400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/>
          <p:nvPr/>
        </p:nvSpPr>
        <p:spPr>
          <a:xfrm>
            <a:off x="8001126" y="7586598"/>
            <a:ext cx="53340" cy="48260"/>
          </a:xfrm>
          <a:custGeom>
            <a:avLst/>
            <a:gdLst/>
            <a:ahLst/>
            <a:cxnLst/>
            <a:rect l="l" t="t" r="r" b="b"/>
            <a:pathLst>
              <a:path w="53339" h="48259">
                <a:moveTo>
                  <a:pt x="47752" y="0"/>
                </a:moveTo>
                <a:lnTo>
                  <a:pt x="44818" y="1968"/>
                </a:lnTo>
                <a:lnTo>
                  <a:pt x="45783" y="7327"/>
                </a:lnTo>
                <a:lnTo>
                  <a:pt x="39471" y="18033"/>
                </a:lnTo>
                <a:lnTo>
                  <a:pt x="0" y="39966"/>
                </a:lnTo>
                <a:lnTo>
                  <a:pt x="1447" y="46774"/>
                </a:lnTo>
                <a:lnTo>
                  <a:pt x="3898" y="48247"/>
                </a:lnTo>
                <a:lnTo>
                  <a:pt x="8280" y="46304"/>
                </a:lnTo>
                <a:lnTo>
                  <a:pt x="42875" y="29730"/>
                </a:lnTo>
                <a:lnTo>
                  <a:pt x="50970" y="21452"/>
                </a:lnTo>
                <a:lnTo>
                  <a:pt x="53171" y="12855"/>
                </a:lnTo>
                <a:lnTo>
                  <a:pt x="51444" y="5263"/>
                </a:lnTo>
                <a:lnTo>
                  <a:pt x="47752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object 99"/>
          <p:cNvGrpSpPr/>
          <p:nvPr/>
        </p:nvGrpSpPr>
        <p:grpSpPr>
          <a:xfrm>
            <a:off x="8226362" y="7219226"/>
            <a:ext cx="329565" cy="204470"/>
            <a:chOff x="3171761" y="7219226"/>
            <a:chExt cx="329565" cy="204470"/>
          </a:xfrm>
        </p:grpSpPr>
        <p:sp>
          <p:nvSpPr>
            <p:cNvPr id="100" name="object 100"/>
            <p:cNvSpPr/>
            <p:nvPr/>
          </p:nvSpPr>
          <p:spPr>
            <a:xfrm>
              <a:off x="3271037" y="7227214"/>
              <a:ext cx="213360" cy="107314"/>
            </a:xfrm>
            <a:custGeom>
              <a:avLst/>
              <a:gdLst/>
              <a:ahLst/>
              <a:cxnLst/>
              <a:rect l="l" t="t" r="r" b="b"/>
              <a:pathLst>
                <a:path w="213360" h="107315">
                  <a:moveTo>
                    <a:pt x="41948" y="0"/>
                  </a:moveTo>
                  <a:lnTo>
                    <a:pt x="152" y="20180"/>
                  </a:lnTo>
                  <a:lnTo>
                    <a:pt x="0" y="24168"/>
                  </a:lnTo>
                  <a:lnTo>
                    <a:pt x="165455" y="106895"/>
                  </a:lnTo>
                  <a:lnTo>
                    <a:pt x="212775" y="83604"/>
                  </a:lnTo>
                  <a:lnTo>
                    <a:pt x="41948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312985" y="7219226"/>
              <a:ext cx="187960" cy="92075"/>
            </a:xfrm>
            <a:custGeom>
              <a:avLst/>
              <a:gdLst/>
              <a:ahLst/>
              <a:cxnLst/>
              <a:rect l="l" t="t" r="r" b="b"/>
              <a:pathLst>
                <a:path w="187960" h="92075">
                  <a:moveTo>
                    <a:pt x="16522" y="0"/>
                  </a:moveTo>
                  <a:lnTo>
                    <a:pt x="0" y="7988"/>
                  </a:lnTo>
                  <a:lnTo>
                    <a:pt x="170827" y="91592"/>
                  </a:lnTo>
                  <a:lnTo>
                    <a:pt x="187807" y="83248"/>
                  </a:lnTo>
                  <a:lnTo>
                    <a:pt x="165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171761" y="7230693"/>
              <a:ext cx="264795" cy="193040"/>
            </a:xfrm>
            <a:custGeom>
              <a:avLst/>
              <a:gdLst/>
              <a:ahLst/>
              <a:cxnLst/>
              <a:rect l="l" t="t" r="r" b="b"/>
              <a:pathLst>
                <a:path w="264795" h="193040">
                  <a:moveTo>
                    <a:pt x="99314" y="184734"/>
                  </a:moveTo>
                  <a:lnTo>
                    <a:pt x="0" y="134556"/>
                  </a:lnTo>
                  <a:lnTo>
                    <a:pt x="25" y="147713"/>
                  </a:lnTo>
                  <a:lnTo>
                    <a:pt x="1828" y="148348"/>
                  </a:lnTo>
                  <a:lnTo>
                    <a:pt x="83464" y="192506"/>
                  </a:lnTo>
                  <a:lnTo>
                    <a:pt x="99314" y="184734"/>
                  </a:lnTo>
                  <a:close/>
                </a:path>
                <a:path w="264795" h="193040">
                  <a:moveTo>
                    <a:pt x="203949" y="133286"/>
                  </a:moveTo>
                  <a:lnTo>
                    <a:pt x="13766" y="37211"/>
                  </a:lnTo>
                  <a:lnTo>
                    <a:pt x="7518" y="45224"/>
                  </a:lnTo>
                  <a:lnTo>
                    <a:pt x="192570" y="138874"/>
                  </a:lnTo>
                  <a:lnTo>
                    <a:pt x="203949" y="133286"/>
                  </a:lnTo>
                  <a:close/>
                </a:path>
                <a:path w="264795" h="193040">
                  <a:moveTo>
                    <a:pt x="264731" y="103416"/>
                  </a:moveTo>
                  <a:lnTo>
                    <a:pt x="99275" y="20688"/>
                  </a:lnTo>
                  <a:lnTo>
                    <a:pt x="99428" y="16700"/>
                  </a:lnTo>
                  <a:lnTo>
                    <a:pt x="66471" y="0"/>
                  </a:lnTo>
                  <a:lnTo>
                    <a:pt x="50520" y="8013"/>
                  </a:lnTo>
                  <a:lnTo>
                    <a:pt x="251866" y="109740"/>
                  </a:lnTo>
                  <a:lnTo>
                    <a:pt x="264731" y="103416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185528" y="7238707"/>
              <a:ext cx="238125" cy="125730"/>
            </a:xfrm>
            <a:custGeom>
              <a:avLst/>
              <a:gdLst/>
              <a:ahLst/>
              <a:cxnLst/>
              <a:rect l="l" t="t" r="r" b="b"/>
              <a:pathLst>
                <a:path w="238125" h="125729">
                  <a:moveTo>
                    <a:pt x="36753" y="0"/>
                  </a:moveTo>
                  <a:lnTo>
                    <a:pt x="36779" y="9740"/>
                  </a:lnTo>
                  <a:lnTo>
                    <a:pt x="723" y="28257"/>
                  </a:lnTo>
                  <a:lnTo>
                    <a:pt x="0" y="29197"/>
                  </a:lnTo>
                  <a:lnTo>
                    <a:pt x="190182" y="125272"/>
                  </a:lnTo>
                  <a:lnTo>
                    <a:pt x="238099" y="101727"/>
                  </a:lnTo>
                  <a:lnTo>
                    <a:pt x="36753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7970432" y="5696611"/>
            <a:ext cx="3785235" cy="2145665"/>
            <a:chOff x="2915831" y="5696610"/>
            <a:chExt cx="3785235" cy="2145665"/>
          </a:xfrm>
        </p:grpSpPr>
        <p:sp>
          <p:nvSpPr>
            <p:cNvPr id="105" name="object 105"/>
            <p:cNvSpPr/>
            <p:nvPr/>
          </p:nvSpPr>
          <p:spPr>
            <a:xfrm>
              <a:off x="3496157" y="7147788"/>
              <a:ext cx="50800" cy="25400"/>
            </a:xfrm>
            <a:custGeom>
              <a:avLst/>
              <a:gdLst/>
              <a:ahLst/>
              <a:cxnLst/>
              <a:rect l="l" t="t" r="r" b="b"/>
              <a:pathLst>
                <a:path w="50800" h="25400">
                  <a:moveTo>
                    <a:pt x="787" y="0"/>
                  </a:moveTo>
                  <a:lnTo>
                    <a:pt x="0" y="419"/>
                  </a:lnTo>
                  <a:lnTo>
                    <a:pt x="50507" y="25273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312947" y="7189203"/>
              <a:ext cx="227965" cy="108585"/>
            </a:xfrm>
            <a:custGeom>
              <a:avLst/>
              <a:gdLst/>
              <a:ahLst/>
              <a:cxnLst/>
              <a:rect l="l" t="t" r="r" b="b"/>
              <a:pathLst>
                <a:path w="227964" h="108584">
                  <a:moveTo>
                    <a:pt x="13360" y="0"/>
                  </a:moveTo>
                  <a:lnTo>
                    <a:pt x="0" y="9537"/>
                  </a:lnTo>
                  <a:lnTo>
                    <a:pt x="0" y="10426"/>
                  </a:lnTo>
                  <a:lnTo>
                    <a:pt x="198386" y="108089"/>
                  </a:lnTo>
                  <a:lnTo>
                    <a:pt x="208546" y="103111"/>
                  </a:lnTo>
                  <a:lnTo>
                    <a:pt x="215480" y="104838"/>
                  </a:lnTo>
                  <a:lnTo>
                    <a:pt x="221767" y="105791"/>
                  </a:lnTo>
                  <a:lnTo>
                    <a:pt x="227634" y="106286"/>
                  </a:lnTo>
                  <a:lnTo>
                    <a:pt x="1336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312947" y="7158075"/>
              <a:ext cx="305435" cy="144780"/>
            </a:xfrm>
            <a:custGeom>
              <a:avLst/>
              <a:gdLst/>
              <a:ahLst/>
              <a:cxnLst/>
              <a:rect l="l" t="t" r="r" b="b"/>
              <a:pathLst>
                <a:path w="305435" h="144779">
                  <a:moveTo>
                    <a:pt x="198386" y="139217"/>
                  </a:moveTo>
                  <a:lnTo>
                    <a:pt x="0" y="41554"/>
                  </a:lnTo>
                  <a:lnTo>
                    <a:pt x="0" y="53327"/>
                  </a:lnTo>
                  <a:lnTo>
                    <a:pt x="16560" y="61150"/>
                  </a:lnTo>
                  <a:lnTo>
                    <a:pt x="187845" y="144399"/>
                  </a:lnTo>
                  <a:lnTo>
                    <a:pt x="198386" y="139217"/>
                  </a:lnTo>
                  <a:close/>
                </a:path>
                <a:path w="305435" h="144779">
                  <a:moveTo>
                    <a:pt x="305396" y="85458"/>
                  </a:moveTo>
                  <a:lnTo>
                    <a:pt x="131762" y="0"/>
                  </a:lnTo>
                  <a:lnTo>
                    <a:pt x="75996" y="25082"/>
                  </a:lnTo>
                  <a:lnTo>
                    <a:pt x="61391" y="19227"/>
                  </a:lnTo>
                  <a:lnTo>
                    <a:pt x="50673" y="20205"/>
                  </a:lnTo>
                  <a:lnTo>
                    <a:pt x="21424" y="34823"/>
                  </a:lnTo>
                  <a:lnTo>
                    <a:pt x="13627" y="30924"/>
                  </a:lnTo>
                  <a:lnTo>
                    <a:pt x="13360" y="31127"/>
                  </a:lnTo>
                  <a:lnTo>
                    <a:pt x="227634" y="137414"/>
                  </a:lnTo>
                  <a:lnTo>
                    <a:pt x="242074" y="137566"/>
                  </a:lnTo>
                  <a:lnTo>
                    <a:pt x="254800" y="135648"/>
                  </a:lnTo>
                  <a:lnTo>
                    <a:pt x="266217" y="132105"/>
                  </a:lnTo>
                  <a:lnTo>
                    <a:pt x="276758" y="127393"/>
                  </a:lnTo>
                  <a:lnTo>
                    <a:pt x="286042" y="120103"/>
                  </a:lnTo>
                  <a:lnTo>
                    <a:pt x="288937" y="112179"/>
                  </a:lnTo>
                  <a:lnTo>
                    <a:pt x="287439" y="104800"/>
                  </a:lnTo>
                  <a:lnTo>
                    <a:pt x="283578" y="99148"/>
                  </a:lnTo>
                  <a:lnTo>
                    <a:pt x="287477" y="94284"/>
                  </a:lnTo>
                  <a:lnTo>
                    <a:pt x="305396" y="85458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496945" y="7140435"/>
              <a:ext cx="164465" cy="86995"/>
            </a:xfrm>
            <a:custGeom>
              <a:avLst/>
              <a:gdLst/>
              <a:ahLst/>
              <a:cxnLst/>
              <a:rect l="l" t="t" r="r" b="b"/>
              <a:pathLst>
                <a:path w="164464" h="86995">
                  <a:moveTo>
                    <a:pt x="2768" y="0"/>
                  </a:moveTo>
                  <a:lnTo>
                    <a:pt x="3111" y="5676"/>
                  </a:lnTo>
                  <a:lnTo>
                    <a:pt x="0" y="7353"/>
                  </a:lnTo>
                  <a:lnTo>
                    <a:pt x="155435" y="86385"/>
                  </a:lnTo>
                  <a:lnTo>
                    <a:pt x="164414" y="81991"/>
                  </a:lnTo>
                  <a:lnTo>
                    <a:pt x="276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458146" y="7148207"/>
              <a:ext cx="194310" cy="92075"/>
            </a:xfrm>
            <a:custGeom>
              <a:avLst/>
              <a:gdLst/>
              <a:ahLst/>
              <a:cxnLst/>
              <a:rect l="l" t="t" r="r" b="b"/>
              <a:pathLst>
                <a:path w="194310" h="92075">
                  <a:moveTo>
                    <a:pt x="38011" y="0"/>
                  </a:moveTo>
                  <a:lnTo>
                    <a:pt x="12661" y="13512"/>
                  </a:lnTo>
                  <a:lnTo>
                    <a:pt x="2933" y="8636"/>
                  </a:lnTo>
                  <a:lnTo>
                    <a:pt x="0" y="8636"/>
                  </a:lnTo>
                  <a:lnTo>
                    <a:pt x="166852" y="92075"/>
                  </a:lnTo>
                  <a:lnTo>
                    <a:pt x="194233" y="78612"/>
                  </a:lnTo>
                  <a:lnTo>
                    <a:pt x="88518" y="24853"/>
                  </a:lnTo>
                  <a:lnTo>
                    <a:pt x="3801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444709" y="7156843"/>
              <a:ext cx="180340" cy="86995"/>
            </a:xfrm>
            <a:custGeom>
              <a:avLst/>
              <a:gdLst/>
              <a:ahLst/>
              <a:cxnLst/>
              <a:rect l="l" t="t" r="r" b="b"/>
              <a:pathLst>
                <a:path w="180339" h="86995">
                  <a:moveTo>
                    <a:pt x="13436" y="0"/>
                  </a:moveTo>
                  <a:lnTo>
                    <a:pt x="2717" y="0"/>
                  </a:lnTo>
                  <a:lnTo>
                    <a:pt x="0" y="1231"/>
                  </a:lnTo>
                  <a:lnTo>
                    <a:pt x="173634" y="86690"/>
                  </a:lnTo>
                  <a:lnTo>
                    <a:pt x="180289" y="83439"/>
                  </a:lnTo>
                  <a:lnTo>
                    <a:pt x="13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59048" y="7276045"/>
              <a:ext cx="205282" cy="139382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3496032" y="7049541"/>
              <a:ext cx="41910" cy="85090"/>
            </a:xfrm>
            <a:custGeom>
              <a:avLst/>
              <a:gdLst/>
              <a:ahLst/>
              <a:cxnLst/>
              <a:rect l="l" t="t" r="r" b="b"/>
              <a:pathLst>
                <a:path w="41910" h="85090">
                  <a:moveTo>
                    <a:pt x="41870" y="0"/>
                  </a:moveTo>
                  <a:lnTo>
                    <a:pt x="4354" y="18516"/>
                  </a:lnTo>
                  <a:lnTo>
                    <a:pt x="5002" y="52730"/>
                  </a:lnTo>
                  <a:lnTo>
                    <a:pt x="1540" y="59459"/>
                  </a:lnTo>
                  <a:lnTo>
                    <a:pt x="0" y="65643"/>
                  </a:lnTo>
                  <a:lnTo>
                    <a:pt x="471" y="72193"/>
                  </a:lnTo>
                  <a:lnTo>
                    <a:pt x="3046" y="80022"/>
                  </a:lnTo>
                  <a:lnTo>
                    <a:pt x="3338" y="85001"/>
                  </a:lnTo>
                  <a:lnTo>
                    <a:pt x="4187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499370" y="7046810"/>
              <a:ext cx="281305" cy="175895"/>
            </a:xfrm>
            <a:custGeom>
              <a:avLst/>
              <a:gdLst/>
              <a:ahLst/>
              <a:cxnLst/>
              <a:rect l="l" t="t" r="r" b="b"/>
              <a:pathLst>
                <a:path w="281304" h="175895">
                  <a:moveTo>
                    <a:pt x="44081" y="0"/>
                  </a:moveTo>
                  <a:lnTo>
                    <a:pt x="38531" y="2730"/>
                  </a:lnTo>
                  <a:lnTo>
                    <a:pt x="0" y="87731"/>
                  </a:lnTo>
                  <a:lnTo>
                    <a:pt x="342" y="93624"/>
                  </a:lnTo>
                  <a:lnTo>
                    <a:pt x="161988" y="175615"/>
                  </a:lnTo>
                  <a:lnTo>
                    <a:pt x="280936" y="117144"/>
                  </a:lnTo>
                  <a:lnTo>
                    <a:pt x="45504" y="901"/>
                  </a:lnTo>
                  <a:lnTo>
                    <a:pt x="4408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548329" y="5721350"/>
              <a:ext cx="2714625" cy="1348105"/>
            </a:xfrm>
            <a:custGeom>
              <a:avLst/>
              <a:gdLst/>
              <a:ahLst/>
              <a:cxnLst/>
              <a:rect l="l" t="t" r="r" b="b"/>
              <a:pathLst>
                <a:path w="2714625" h="1348104">
                  <a:moveTo>
                    <a:pt x="2702331" y="0"/>
                  </a:moveTo>
                  <a:lnTo>
                    <a:pt x="0" y="1328051"/>
                  </a:lnTo>
                  <a:lnTo>
                    <a:pt x="40436" y="1348016"/>
                  </a:lnTo>
                  <a:lnTo>
                    <a:pt x="2714485" y="34950"/>
                  </a:lnTo>
                  <a:lnTo>
                    <a:pt x="2714485" y="33147"/>
                  </a:lnTo>
                  <a:lnTo>
                    <a:pt x="2711577" y="28282"/>
                  </a:lnTo>
                  <a:lnTo>
                    <a:pt x="2698889" y="24384"/>
                  </a:lnTo>
                  <a:lnTo>
                    <a:pt x="2698889" y="10744"/>
                  </a:lnTo>
                  <a:lnTo>
                    <a:pt x="2702801" y="6845"/>
                  </a:lnTo>
                  <a:lnTo>
                    <a:pt x="2702801" y="253"/>
                  </a:lnTo>
                  <a:lnTo>
                    <a:pt x="270233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588766" y="5756300"/>
              <a:ext cx="2674620" cy="1319530"/>
            </a:xfrm>
            <a:custGeom>
              <a:avLst/>
              <a:gdLst/>
              <a:ahLst/>
              <a:cxnLst/>
              <a:rect l="l" t="t" r="r" b="b"/>
              <a:pathLst>
                <a:path w="2674620" h="1319529">
                  <a:moveTo>
                    <a:pt x="2674048" y="0"/>
                  </a:moveTo>
                  <a:lnTo>
                    <a:pt x="0" y="1313065"/>
                  </a:lnTo>
                  <a:lnTo>
                    <a:pt x="12776" y="1319390"/>
                  </a:lnTo>
                  <a:lnTo>
                    <a:pt x="13601" y="1318679"/>
                  </a:lnTo>
                  <a:lnTo>
                    <a:pt x="2647772" y="23533"/>
                  </a:lnTo>
                  <a:lnTo>
                    <a:pt x="2649689" y="16725"/>
                  </a:lnTo>
                  <a:lnTo>
                    <a:pt x="2658452" y="12814"/>
                  </a:lnTo>
                  <a:lnTo>
                    <a:pt x="2667241" y="14757"/>
                  </a:lnTo>
                  <a:lnTo>
                    <a:pt x="2674048" y="9893"/>
                  </a:lnTo>
                  <a:lnTo>
                    <a:pt x="2674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620897" y="5698896"/>
              <a:ext cx="2613025" cy="1281430"/>
            </a:xfrm>
            <a:custGeom>
              <a:avLst/>
              <a:gdLst/>
              <a:ahLst/>
              <a:cxnLst/>
              <a:rect l="l" t="t" r="r" b="b"/>
              <a:pathLst>
                <a:path w="2613025" h="1281429">
                  <a:moveTo>
                    <a:pt x="2585529" y="0"/>
                  </a:moveTo>
                  <a:lnTo>
                    <a:pt x="0" y="1270355"/>
                  </a:lnTo>
                  <a:lnTo>
                    <a:pt x="14617" y="1277658"/>
                  </a:lnTo>
                  <a:lnTo>
                    <a:pt x="14477" y="1281379"/>
                  </a:lnTo>
                  <a:lnTo>
                    <a:pt x="2612783" y="4737"/>
                  </a:lnTo>
                  <a:lnTo>
                    <a:pt x="2612110" y="4406"/>
                  </a:lnTo>
                  <a:lnTo>
                    <a:pt x="2605557" y="2412"/>
                  </a:lnTo>
                  <a:lnTo>
                    <a:pt x="2599385" y="266"/>
                  </a:lnTo>
                  <a:lnTo>
                    <a:pt x="2594851" y="3086"/>
                  </a:lnTo>
                  <a:lnTo>
                    <a:pt x="2585529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543452" y="5703633"/>
              <a:ext cx="2978150" cy="1346200"/>
            </a:xfrm>
            <a:custGeom>
              <a:avLst/>
              <a:gdLst/>
              <a:ahLst/>
              <a:cxnLst/>
              <a:rect l="l" t="t" r="r" b="b"/>
              <a:pathLst>
                <a:path w="2978150" h="1346200">
                  <a:moveTo>
                    <a:pt x="2690228" y="0"/>
                  </a:moveTo>
                  <a:lnTo>
                    <a:pt x="91922" y="1276642"/>
                  </a:lnTo>
                  <a:lnTo>
                    <a:pt x="91084" y="1298244"/>
                  </a:lnTo>
                  <a:lnTo>
                    <a:pt x="0" y="1343177"/>
                  </a:lnTo>
                  <a:lnTo>
                    <a:pt x="1422" y="1344079"/>
                  </a:lnTo>
                  <a:lnTo>
                    <a:pt x="4876" y="1345768"/>
                  </a:lnTo>
                  <a:lnTo>
                    <a:pt x="2707208" y="17716"/>
                  </a:lnTo>
                  <a:lnTo>
                    <a:pt x="2972739" y="151256"/>
                  </a:lnTo>
                  <a:lnTo>
                    <a:pt x="2978010" y="148424"/>
                  </a:lnTo>
                  <a:lnTo>
                    <a:pt x="2975571" y="145173"/>
                  </a:lnTo>
                  <a:lnTo>
                    <a:pt x="2972587" y="142138"/>
                  </a:lnTo>
                  <a:lnTo>
                    <a:pt x="2968853" y="139560"/>
                  </a:lnTo>
                  <a:lnTo>
                    <a:pt x="2787103" y="47472"/>
                  </a:lnTo>
                  <a:lnTo>
                    <a:pt x="269022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420971" y="6404508"/>
              <a:ext cx="913130" cy="454025"/>
            </a:xfrm>
            <a:custGeom>
              <a:avLst/>
              <a:gdLst/>
              <a:ahLst/>
              <a:cxnLst/>
              <a:rect l="l" t="t" r="r" b="b"/>
              <a:pathLst>
                <a:path w="913129" h="454025">
                  <a:moveTo>
                    <a:pt x="0" y="452170"/>
                  </a:moveTo>
                  <a:lnTo>
                    <a:pt x="0" y="453517"/>
                  </a:lnTo>
                  <a:lnTo>
                    <a:pt x="912558" y="4838"/>
                  </a:lnTo>
                  <a:lnTo>
                    <a:pt x="904366" y="0"/>
                  </a:lnTo>
                  <a:lnTo>
                    <a:pt x="0" y="4521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899674" y="6858025"/>
              <a:ext cx="521334" cy="268605"/>
            </a:xfrm>
            <a:custGeom>
              <a:avLst/>
              <a:gdLst/>
              <a:ahLst/>
              <a:cxnLst/>
              <a:rect l="l" t="t" r="r" b="b"/>
              <a:pathLst>
                <a:path w="521335" h="268604">
                  <a:moveTo>
                    <a:pt x="521296" y="0"/>
                  </a:moveTo>
                  <a:lnTo>
                    <a:pt x="0" y="256311"/>
                  </a:lnTo>
                  <a:lnTo>
                    <a:pt x="11620" y="255955"/>
                  </a:lnTo>
                  <a:lnTo>
                    <a:pt x="34201" y="268389"/>
                  </a:lnTo>
                  <a:lnTo>
                    <a:pt x="521296" y="28994"/>
                  </a:lnTo>
                  <a:lnTo>
                    <a:pt x="52129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774084" y="5833846"/>
              <a:ext cx="2715260" cy="1330325"/>
            </a:xfrm>
            <a:custGeom>
              <a:avLst/>
              <a:gdLst/>
              <a:ahLst/>
              <a:cxnLst/>
              <a:rect l="l" t="t" r="r" b="b"/>
              <a:pathLst>
                <a:path w="2715260" h="1330325">
                  <a:moveTo>
                    <a:pt x="2700261" y="0"/>
                  </a:moveTo>
                  <a:lnTo>
                    <a:pt x="0" y="1327073"/>
                  </a:lnTo>
                  <a:lnTo>
                    <a:pt x="6222" y="1330109"/>
                  </a:lnTo>
                  <a:lnTo>
                    <a:pt x="106032" y="1281099"/>
                  </a:lnTo>
                  <a:lnTo>
                    <a:pt x="125590" y="1280490"/>
                  </a:lnTo>
                  <a:lnTo>
                    <a:pt x="646887" y="1024178"/>
                  </a:lnTo>
                  <a:lnTo>
                    <a:pt x="646887" y="1022832"/>
                  </a:lnTo>
                  <a:lnTo>
                    <a:pt x="1551254" y="570661"/>
                  </a:lnTo>
                  <a:lnTo>
                    <a:pt x="1559445" y="575500"/>
                  </a:lnTo>
                  <a:lnTo>
                    <a:pt x="2714955" y="7378"/>
                  </a:lnTo>
                  <a:lnTo>
                    <a:pt x="27002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15831" y="5841225"/>
              <a:ext cx="3783380" cy="2000770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3556203" y="5698896"/>
              <a:ext cx="2966085" cy="1775460"/>
            </a:xfrm>
            <a:custGeom>
              <a:avLst/>
              <a:gdLst/>
              <a:ahLst/>
              <a:cxnLst/>
              <a:rect l="l" t="t" r="r" b="b"/>
              <a:pathLst>
                <a:path w="2966084" h="1775459">
                  <a:moveTo>
                    <a:pt x="65112" y="1270406"/>
                  </a:moveTo>
                  <a:lnTo>
                    <a:pt x="2650223" y="0"/>
                  </a:lnTo>
                  <a:lnTo>
                    <a:pt x="2694736" y="22351"/>
                  </a:lnTo>
                  <a:lnTo>
                    <a:pt x="2694787" y="29806"/>
                  </a:lnTo>
                  <a:lnTo>
                    <a:pt x="0" y="1354112"/>
                  </a:lnTo>
                </a:path>
                <a:path w="2966084" h="1775459">
                  <a:moveTo>
                    <a:pt x="31902" y="1370075"/>
                  </a:moveTo>
                  <a:lnTo>
                    <a:pt x="2706065" y="55879"/>
                  </a:lnTo>
                </a:path>
                <a:path w="2966084" h="1775459">
                  <a:moveTo>
                    <a:pt x="160781" y="1432547"/>
                  </a:moveTo>
                  <a:lnTo>
                    <a:pt x="2817736" y="126822"/>
                  </a:lnTo>
                  <a:lnTo>
                    <a:pt x="2876143" y="156565"/>
                  </a:lnTo>
                </a:path>
                <a:path w="2966084" h="1775459">
                  <a:moveTo>
                    <a:pt x="747433" y="1202029"/>
                  </a:moveTo>
                  <a:lnTo>
                    <a:pt x="2919209" y="134772"/>
                  </a:lnTo>
                  <a:lnTo>
                    <a:pt x="2961716" y="157848"/>
                  </a:lnTo>
                  <a:lnTo>
                    <a:pt x="1803907" y="726833"/>
                  </a:lnTo>
                </a:path>
                <a:path w="2966084" h="1775459">
                  <a:moveTo>
                    <a:pt x="237858" y="1452448"/>
                  </a:moveTo>
                  <a:lnTo>
                    <a:pt x="714082" y="1218412"/>
                  </a:lnTo>
                </a:path>
                <a:path w="2966084" h="1775459">
                  <a:moveTo>
                    <a:pt x="788250" y="1225943"/>
                  </a:moveTo>
                  <a:lnTo>
                    <a:pt x="863193" y="1189100"/>
                  </a:lnTo>
                </a:path>
                <a:path w="2966084" h="1775459">
                  <a:moveTo>
                    <a:pt x="378726" y="1427200"/>
                  </a:moveTo>
                  <a:lnTo>
                    <a:pt x="757872" y="1240878"/>
                  </a:lnTo>
                </a:path>
                <a:path w="2966084" h="1775459">
                  <a:moveTo>
                    <a:pt x="803414" y="1234998"/>
                  </a:moveTo>
                  <a:lnTo>
                    <a:pt x="863422" y="1205534"/>
                  </a:lnTo>
                </a:path>
                <a:path w="2966084" h="1775459">
                  <a:moveTo>
                    <a:pt x="390677" y="1437830"/>
                  </a:moveTo>
                  <a:lnTo>
                    <a:pt x="773023" y="1249946"/>
                  </a:lnTo>
                </a:path>
                <a:path w="2966084" h="1775459">
                  <a:moveTo>
                    <a:pt x="1882355" y="773874"/>
                  </a:moveTo>
                  <a:lnTo>
                    <a:pt x="2864129" y="291401"/>
                  </a:lnTo>
                </a:path>
                <a:path w="2966084" h="1775459">
                  <a:moveTo>
                    <a:pt x="393331" y="1505623"/>
                  </a:moveTo>
                  <a:lnTo>
                    <a:pt x="838339" y="1286916"/>
                  </a:lnTo>
                </a:path>
                <a:path w="2966084" h="1775459">
                  <a:moveTo>
                    <a:pt x="1902180" y="785380"/>
                  </a:moveTo>
                  <a:lnTo>
                    <a:pt x="2871978" y="308787"/>
                  </a:lnTo>
                </a:path>
                <a:path w="2966084" h="1775459">
                  <a:moveTo>
                    <a:pt x="393331" y="1526870"/>
                  </a:moveTo>
                  <a:lnTo>
                    <a:pt x="851700" y="1301622"/>
                  </a:lnTo>
                </a:path>
                <a:path w="2966084" h="1775459">
                  <a:moveTo>
                    <a:pt x="1912861" y="790765"/>
                  </a:moveTo>
                  <a:lnTo>
                    <a:pt x="2871965" y="319443"/>
                  </a:lnTo>
                </a:path>
                <a:path w="2966084" h="1775459">
                  <a:moveTo>
                    <a:pt x="393331" y="1537500"/>
                  </a:moveTo>
                  <a:lnTo>
                    <a:pt x="851954" y="1312125"/>
                  </a:lnTo>
                </a:path>
                <a:path w="2966084" h="1775459">
                  <a:moveTo>
                    <a:pt x="1919516" y="794791"/>
                  </a:moveTo>
                  <a:lnTo>
                    <a:pt x="2870619" y="327405"/>
                  </a:lnTo>
                </a:path>
                <a:path w="2966084" h="1775459">
                  <a:moveTo>
                    <a:pt x="393331" y="1544802"/>
                  </a:moveTo>
                  <a:lnTo>
                    <a:pt x="851433" y="1319707"/>
                  </a:lnTo>
                </a:path>
                <a:path w="2966084" h="1775459">
                  <a:moveTo>
                    <a:pt x="1928863" y="800163"/>
                  </a:moveTo>
                  <a:lnTo>
                    <a:pt x="2870746" y="337324"/>
                  </a:lnTo>
                </a:path>
                <a:path w="2966084" h="1775459">
                  <a:moveTo>
                    <a:pt x="393331" y="1554797"/>
                  </a:moveTo>
                  <a:lnTo>
                    <a:pt x="851700" y="1329550"/>
                  </a:lnTo>
                </a:path>
                <a:path w="2966084" h="1775459">
                  <a:moveTo>
                    <a:pt x="1934984" y="804468"/>
                  </a:moveTo>
                  <a:lnTo>
                    <a:pt x="2870542" y="344716"/>
                  </a:lnTo>
                </a:path>
                <a:path w="2966084" h="1775459">
                  <a:moveTo>
                    <a:pt x="393331" y="1562099"/>
                  </a:moveTo>
                  <a:lnTo>
                    <a:pt x="851420" y="1336967"/>
                  </a:lnTo>
                </a:path>
                <a:path w="2966084" h="1775459">
                  <a:moveTo>
                    <a:pt x="1945652" y="811174"/>
                  </a:moveTo>
                  <a:lnTo>
                    <a:pt x="2870974" y="356463"/>
                  </a:lnTo>
                </a:path>
                <a:path w="2966084" h="1775459">
                  <a:moveTo>
                    <a:pt x="393331" y="1574050"/>
                  </a:moveTo>
                  <a:lnTo>
                    <a:pt x="851725" y="1348765"/>
                  </a:lnTo>
                </a:path>
                <a:path w="2966084" h="1775459">
                  <a:moveTo>
                    <a:pt x="1953145" y="814819"/>
                  </a:moveTo>
                  <a:lnTo>
                    <a:pt x="2870377" y="364058"/>
                  </a:lnTo>
                </a:path>
                <a:path w="2966084" h="1775459">
                  <a:moveTo>
                    <a:pt x="393331" y="1581365"/>
                  </a:moveTo>
                  <a:lnTo>
                    <a:pt x="851700" y="1356093"/>
                  </a:lnTo>
                </a:path>
                <a:path w="2966084" h="1775459">
                  <a:moveTo>
                    <a:pt x="1967001" y="823290"/>
                  </a:moveTo>
                  <a:lnTo>
                    <a:pt x="2871139" y="378967"/>
                  </a:lnTo>
                </a:path>
                <a:path w="2966084" h="1775459">
                  <a:moveTo>
                    <a:pt x="393331" y="1596643"/>
                  </a:moveTo>
                  <a:lnTo>
                    <a:pt x="851700" y="1371384"/>
                  </a:lnTo>
                </a:path>
                <a:path w="2966084" h="1775459">
                  <a:moveTo>
                    <a:pt x="1974138" y="827087"/>
                  </a:moveTo>
                  <a:lnTo>
                    <a:pt x="2870517" y="386588"/>
                  </a:lnTo>
                </a:path>
                <a:path w="2966084" h="1775459">
                  <a:moveTo>
                    <a:pt x="393331" y="1603946"/>
                  </a:moveTo>
                  <a:lnTo>
                    <a:pt x="851700" y="1378699"/>
                  </a:lnTo>
                </a:path>
                <a:path w="2966084" h="1775459">
                  <a:moveTo>
                    <a:pt x="1989378" y="835532"/>
                  </a:moveTo>
                  <a:lnTo>
                    <a:pt x="2868714" y="403415"/>
                  </a:lnTo>
                </a:path>
                <a:path w="2966084" h="1775459">
                  <a:moveTo>
                    <a:pt x="393331" y="1619910"/>
                  </a:moveTo>
                  <a:lnTo>
                    <a:pt x="852487" y="1394269"/>
                  </a:lnTo>
                </a:path>
                <a:path w="2966084" h="1775459">
                  <a:moveTo>
                    <a:pt x="1995538" y="839825"/>
                  </a:moveTo>
                  <a:lnTo>
                    <a:pt x="2869565" y="410311"/>
                  </a:lnTo>
                </a:path>
                <a:path w="2966084" h="1775459">
                  <a:moveTo>
                    <a:pt x="393331" y="1627225"/>
                  </a:moveTo>
                  <a:lnTo>
                    <a:pt x="851471" y="1402079"/>
                  </a:lnTo>
                </a:path>
                <a:path w="2966084" h="1775459">
                  <a:moveTo>
                    <a:pt x="2013407" y="848994"/>
                  </a:moveTo>
                  <a:lnTo>
                    <a:pt x="2871774" y="427164"/>
                  </a:lnTo>
                </a:path>
                <a:path w="2966084" h="1775459">
                  <a:moveTo>
                    <a:pt x="393331" y="1634528"/>
                  </a:moveTo>
                  <a:lnTo>
                    <a:pt x="851700" y="1409255"/>
                  </a:lnTo>
                </a:path>
                <a:path w="2966084" h="1775459">
                  <a:moveTo>
                    <a:pt x="393331" y="1649806"/>
                  </a:moveTo>
                  <a:lnTo>
                    <a:pt x="850900" y="1424939"/>
                  </a:lnTo>
                </a:path>
                <a:path w="2966084" h="1775459">
                  <a:moveTo>
                    <a:pt x="2071242" y="884351"/>
                  </a:moveTo>
                  <a:lnTo>
                    <a:pt x="2846031" y="503605"/>
                  </a:lnTo>
                </a:path>
                <a:path w="2966084" h="1775459">
                  <a:moveTo>
                    <a:pt x="393331" y="1708937"/>
                  </a:moveTo>
                  <a:lnTo>
                    <a:pt x="851204" y="1483931"/>
                  </a:lnTo>
                </a:path>
                <a:path w="2966084" h="1775459">
                  <a:moveTo>
                    <a:pt x="2080361" y="888504"/>
                  </a:moveTo>
                  <a:lnTo>
                    <a:pt x="2847035" y="511733"/>
                  </a:lnTo>
                </a:path>
                <a:path w="2966084" h="1775459">
                  <a:moveTo>
                    <a:pt x="393331" y="1717560"/>
                  </a:moveTo>
                  <a:lnTo>
                    <a:pt x="851179" y="1492567"/>
                  </a:lnTo>
                </a:path>
                <a:path w="2966084" h="1775459">
                  <a:moveTo>
                    <a:pt x="393331" y="1730197"/>
                  </a:moveTo>
                  <a:lnTo>
                    <a:pt x="850900" y="1505343"/>
                  </a:lnTo>
                </a:path>
                <a:path w="2966084" h="1775459">
                  <a:moveTo>
                    <a:pt x="2120341" y="912063"/>
                  </a:moveTo>
                  <a:lnTo>
                    <a:pt x="2965742" y="496595"/>
                  </a:lnTo>
                </a:path>
                <a:path w="2966084" h="1775459">
                  <a:moveTo>
                    <a:pt x="393331" y="1760753"/>
                  </a:moveTo>
                  <a:lnTo>
                    <a:pt x="850620" y="1536026"/>
                  </a:lnTo>
                </a:path>
                <a:path w="2966084" h="1775459">
                  <a:moveTo>
                    <a:pt x="393331" y="1767420"/>
                  </a:moveTo>
                  <a:lnTo>
                    <a:pt x="851700" y="1542135"/>
                  </a:lnTo>
                </a:path>
                <a:path w="2966084" h="1775459">
                  <a:moveTo>
                    <a:pt x="393331" y="1775371"/>
                  </a:moveTo>
                  <a:lnTo>
                    <a:pt x="850633" y="1550644"/>
                  </a:lnTo>
                </a:path>
                <a:path w="2966084" h="1775459">
                  <a:moveTo>
                    <a:pt x="763892" y="1011034"/>
                  </a:moveTo>
                  <a:lnTo>
                    <a:pt x="763892" y="1021333"/>
                  </a:lnTo>
                </a:path>
                <a:path w="2966084" h="1775459">
                  <a:moveTo>
                    <a:pt x="759891" y="1023327"/>
                  </a:moveTo>
                  <a:lnTo>
                    <a:pt x="756577" y="1023658"/>
                  </a:lnTo>
                  <a:lnTo>
                    <a:pt x="750582" y="1022997"/>
                  </a:lnTo>
                  <a:lnTo>
                    <a:pt x="750925" y="1019022"/>
                  </a:lnTo>
                </a:path>
                <a:path w="2966084" h="1775459">
                  <a:moveTo>
                    <a:pt x="823671" y="981481"/>
                  </a:moveTo>
                  <a:lnTo>
                    <a:pt x="823671" y="986116"/>
                  </a:lnTo>
                  <a:lnTo>
                    <a:pt x="823671" y="989101"/>
                  </a:lnTo>
                  <a:lnTo>
                    <a:pt x="825995" y="990765"/>
                  </a:lnTo>
                  <a:lnTo>
                    <a:pt x="828332" y="990447"/>
                  </a:lnTo>
                </a:path>
                <a:path w="2966084" h="1775459">
                  <a:moveTo>
                    <a:pt x="833323" y="976807"/>
                  </a:moveTo>
                  <a:lnTo>
                    <a:pt x="833323" y="988440"/>
                  </a:lnTo>
                </a:path>
                <a:path w="2966084" h="1775459">
                  <a:moveTo>
                    <a:pt x="696442" y="1044930"/>
                  </a:moveTo>
                  <a:lnTo>
                    <a:pt x="696442" y="1048588"/>
                  </a:lnTo>
                  <a:lnTo>
                    <a:pt x="696442" y="1049908"/>
                  </a:lnTo>
                  <a:lnTo>
                    <a:pt x="697763" y="1052906"/>
                  </a:lnTo>
                  <a:lnTo>
                    <a:pt x="700417" y="105290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52971" y="5950839"/>
              <a:ext cx="79006" cy="177507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5374906" y="5731217"/>
              <a:ext cx="1146810" cy="704215"/>
            </a:xfrm>
            <a:custGeom>
              <a:avLst/>
              <a:gdLst/>
              <a:ahLst/>
              <a:cxnLst/>
              <a:rect l="l" t="t" r="r" b="b"/>
              <a:pathLst>
                <a:path w="1146809" h="704214">
                  <a:moveTo>
                    <a:pt x="873378" y="0"/>
                  </a:moveTo>
                  <a:lnTo>
                    <a:pt x="873378" y="12611"/>
                  </a:lnTo>
                </a:path>
                <a:path w="1146809" h="704214">
                  <a:moveTo>
                    <a:pt x="1146467" y="128892"/>
                  </a:moveTo>
                  <a:lnTo>
                    <a:pt x="1146797" y="140182"/>
                  </a:lnTo>
                  <a:lnTo>
                    <a:pt x="0" y="70375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522681" y="620163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85" y="4318"/>
                  </a:moveTo>
                  <a:lnTo>
                    <a:pt x="2285" y="4318"/>
                  </a:lnTo>
                </a:path>
              </a:pathLst>
            </a:custGeom>
            <a:ln w="86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682411" y="5875401"/>
              <a:ext cx="840740" cy="739775"/>
            </a:xfrm>
            <a:custGeom>
              <a:avLst/>
              <a:gdLst/>
              <a:ahLst/>
              <a:cxnLst/>
              <a:rect l="l" t="t" r="r" b="b"/>
              <a:pathLst>
                <a:path w="840740" h="739775">
                  <a:moveTo>
                    <a:pt x="840270" y="0"/>
                  </a:moveTo>
                  <a:lnTo>
                    <a:pt x="840270" y="326237"/>
                  </a:lnTo>
                </a:path>
                <a:path w="840740" h="739775">
                  <a:moveTo>
                    <a:pt x="0" y="739305"/>
                  </a:moveTo>
                  <a:lnTo>
                    <a:pt x="840333" y="32635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20865" y="5986526"/>
              <a:ext cx="178434" cy="131699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6215748" y="5699975"/>
              <a:ext cx="483234" cy="275590"/>
            </a:xfrm>
            <a:custGeom>
              <a:avLst/>
              <a:gdLst/>
              <a:ahLst/>
              <a:cxnLst/>
              <a:rect l="l" t="t" r="r" b="b"/>
              <a:pathLst>
                <a:path w="483234" h="275589">
                  <a:moveTo>
                    <a:pt x="480758" y="186169"/>
                  </a:moveTo>
                  <a:lnTo>
                    <a:pt x="314718" y="267792"/>
                  </a:lnTo>
                  <a:lnTo>
                    <a:pt x="309625" y="266446"/>
                  </a:lnTo>
                  <a:lnTo>
                    <a:pt x="314261" y="263791"/>
                  </a:lnTo>
                  <a:lnTo>
                    <a:pt x="314261" y="177418"/>
                  </a:lnTo>
                  <a:lnTo>
                    <a:pt x="17259" y="3327"/>
                  </a:lnTo>
                  <a:lnTo>
                    <a:pt x="3314" y="0"/>
                  </a:lnTo>
                  <a:lnTo>
                    <a:pt x="0" y="2006"/>
                  </a:lnTo>
                </a:path>
                <a:path w="483234" h="275589">
                  <a:moveTo>
                    <a:pt x="114261" y="51168"/>
                  </a:moveTo>
                  <a:lnTo>
                    <a:pt x="156133" y="31902"/>
                  </a:lnTo>
                  <a:lnTo>
                    <a:pt x="163161" y="29176"/>
                  </a:lnTo>
                  <a:lnTo>
                    <a:pt x="170495" y="27503"/>
                  </a:lnTo>
                  <a:lnTo>
                    <a:pt x="178456" y="27700"/>
                  </a:lnTo>
                  <a:lnTo>
                    <a:pt x="187363" y="30581"/>
                  </a:lnTo>
                  <a:lnTo>
                    <a:pt x="477050" y="176745"/>
                  </a:lnTo>
                  <a:lnTo>
                    <a:pt x="479717" y="178739"/>
                  </a:lnTo>
                  <a:lnTo>
                    <a:pt x="483006" y="180060"/>
                  </a:lnTo>
                  <a:lnTo>
                    <a:pt x="483006" y="183387"/>
                  </a:lnTo>
                  <a:lnTo>
                    <a:pt x="483006" y="188709"/>
                  </a:lnTo>
                  <a:lnTo>
                    <a:pt x="483006" y="191350"/>
                  </a:lnTo>
                  <a:lnTo>
                    <a:pt x="483006" y="192036"/>
                  </a:lnTo>
                  <a:lnTo>
                    <a:pt x="480517" y="193636"/>
                  </a:lnTo>
                  <a:lnTo>
                    <a:pt x="314718" y="275081"/>
                  </a:lnTo>
                  <a:lnTo>
                    <a:pt x="308940" y="27242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19976" y="5907493"/>
              <a:ext cx="156222" cy="150749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3699713" y="5721248"/>
              <a:ext cx="2834640" cy="1402715"/>
            </a:xfrm>
            <a:custGeom>
              <a:avLst/>
              <a:gdLst/>
              <a:ahLst/>
              <a:cxnLst/>
              <a:rect l="l" t="t" r="r" b="b"/>
              <a:pathLst>
                <a:path w="2834640" h="1402715">
                  <a:moveTo>
                    <a:pt x="1989632" y="898029"/>
                  </a:moveTo>
                  <a:lnTo>
                    <a:pt x="2822765" y="488581"/>
                  </a:lnTo>
                </a:path>
                <a:path w="2834640" h="1402715">
                  <a:moveTo>
                    <a:pt x="2823870" y="386029"/>
                  </a:moveTo>
                  <a:lnTo>
                    <a:pt x="2829623" y="388696"/>
                  </a:lnTo>
                  <a:lnTo>
                    <a:pt x="2829623" y="396227"/>
                  </a:lnTo>
                  <a:lnTo>
                    <a:pt x="2824314" y="401980"/>
                  </a:lnTo>
                </a:path>
                <a:path w="2834640" h="1402715">
                  <a:moveTo>
                    <a:pt x="2827413" y="398894"/>
                  </a:moveTo>
                  <a:lnTo>
                    <a:pt x="2827413" y="465772"/>
                  </a:lnTo>
                  <a:lnTo>
                    <a:pt x="2823438" y="470204"/>
                  </a:lnTo>
                </a:path>
                <a:path w="2834640" h="1402715">
                  <a:moveTo>
                    <a:pt x="2828747" y="416610"/>
                  </a:moveTo>
                  <a:lnTo>
                    <a:pt x="2834055" y="419696"/>
                  </a:lnTo>
                  <a:lnTo>
                    <a:pt x="2833598" y="429005"/>
                  </a:lnTo>
                  <a:lnTo>
                    <a:pt x="2829191" y="432993"/>
                  </a:lnTo>
                </a:path>
                <a:path w="2834640" h="1402715">
                  <a:moveTo>
                    <a:pt x="2551226" y="0"/>
                  </a:moveTo>
                  <a:lnTo>
                    <a:pt x="2775699" y="112420"/>
                  </a:lnTo>
                </a:path>
                <a:path w="2834640" h="1402715">
                  <a:moveTo>
                    <a:pt x="2562847" y="46380"/>
                  </a:moveTo>
                  <a:lnTo>
                    <a:pt x="2655874" y="97015"/>
                  </a:lnTo>
                  <a:lnTo>
                    <a:pt x="0" y="1402206"/>
                  </a:lnTo>
                </a:path>
                <a:path w="2834640" h="1402715">
                  <a:moveTo>
                    <a:pt x="2658643" y="112293"/>
                  </a:moveTo>
                  <a:lnTo>
                    <a:pt x="2658643" y="88811"/>
                  </a:lnTo>
                  <a:lnTo>
                    <a:pt x="2659961" y="82823"/>
                  </a:lnTo>
                  <a:lnTo>
                    <a:pt x="2662859" y="82397"/>
                  </a:lnTo>
                  <a:lnTo>
                    <a:pt x="2665758" y="85953"/>
                  </a:lnTo>
                  <a:lnTo>
                    <a:pt x="2667076" y="91909"/>
                  </a:lnTo>
                  <a:lnTo>
                    <a:pt x="2667076" y="108305"/>
                  </a:lnTo>
                </a:path>
                <a:path w="2834640" h="1402715">
                  <a:moveTo>
                    <a:pt x="2673705" y="105194"/>
                  </a:moveTo>
                  <a:lnTo>
                    <a:pt x="2673705" y="88811"/>
                  </a:lnTo>
                  <a:lnTo>
                    <a:pt x="2673705" y="83273"/>
                  </a:lnTo>
                  <a:lnTo>
                    <a:pt x="2670416" y="78600"/>
                  </a:lnTo>
                  <a:lnTo>
                    <a:pt x="2667965" y="78905"/>
                  </a:lnTo>
                  <a:lnTo>
                    <a:pt x="2661323" y="81724"/>
                  </a:lnTo>
                </a:path>
                <a:path w="2834640" h="1402715">
                  <a:moveTo>
                    <a:pt x="2564853" y="56667"/>
                  </a:moveTo>
                  <a:lnTo>
                    <a:pt x="2564853" y="60502"/>
                  </a:lnTo>
                  <a:lnTo>
                    <a:pt x="2559011" y="63588"/>
                  </a:lnTo>
                  <a:lnTo>
                    <a:pt x="2551798" y="63588"/>
                  </a:lnTo>
                  <a:lnTo>
                    <a:pt x="2544610" y="63588"/>
                  </a:lnTo>
                  <a:lnTo>
                    <a:pt x="2538755" y="60502"/>
                  </a:lnTo>
                  <a:lnTo>
                    <a:pt x="2538755" y="56667"/>
                  </a:lnTo>
                  <a:lnTo>
                    <a:pt x="2538755" y="52844"/>
                  </a:lnTo>
                  <a:lnTo>
                    <a:pt x="2544610" y="49745"/>
                  </a:lnTo>
                  <a:lnTo>
                    <a:pt x="2551798" y="49745"/>
                  </a:lnTo>
                  <a:lnTo>
                    <a:pt x="2559011" y="49745"/>
                  </a:lnTo>
                  <a:lnTo>
                    <a:pt x="2564853" y="52844"/>
                  </a:lnTo>
                  <a:lnTo>
                    <a:pt x="2564853" y="56667"/>
                  </a:lnTo>
                  <a:close/>
                </a:path>
                <a:path w="2834640" h="1402715">
                  <a:moveTo>
                    <a:pt x="2564015" y="54343"/>
                  </a:moveTo>
                  <a:lnTo>
                    <a:pt x="2566708" y="59804"/>
                  </a:lnTo>
                  <a:lnTo>
                    <a:pt x="2566708" y="69100"/>
                  </a:lnTo>
                  <a:lnTo>
                    <a:pt x="2555405" y="75488"/>
                  </a:lnTo>
                  <a:lnTo>
                    <a:pt x="2540304" y="73736"/>
                  </a:lnTo>
                  <a:lnTo>
                    <a:pt x="2536520" y="67652"/>
                  </a:lnTo>
                  <a:lnTo>
                    <a:pt x="2536520" y="56032"/>
                  </a:lnTo>
                  <a:lnTo>
                    <a:pt x="2538780" y="54190"/>
                  </a:lnTo>
                  <a:lnTo>
                    <a:pt x="2540876" y="52882"/>
                  </a:lnTo>
                </a:path>
                <a:path w="2834640" h="1402715">
                  <a:moveTo>
                    <a:pt x="2540000" y="64452"/>
                  </a:moveTo>
                  <a:lnTo>
                    <a:pt x="2540000" y="7373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255118" y="578773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86" y="4502"/>
                  </a:moveTo>
                  <a:lnTo>
                    <a:pt x="2286" y="4502"/>
                  </a:lnTo>
                </a:path>
              </a:pathLst>
            </a:custGeom>
            <a:ln w="9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395707" y="5848070"/>
              <a:ext cx="30480" cy="22860"/>
            </a:xfrm>
            <a:custGeom>
              <a:avLst/>
              <a:gdLst/>
              <a:ahLst/>
              <a:cxnLst/>
              <a:rect l="l" t="t" r="r" b="b"/>
              <a:pathLst>
                <a:path w="30479" h="22860">
                  <a:moveTo>
                    <a:pt x="28295" y="6921"/>
                  </a:moveTo>
                  <a:lnTo>
                    <a:pt x="28295" y="10756"/>
                  </a:lnTo>
                  <a:lnTo>
                    <a:pt x="22466" y="13855"/>
                  </a:lnTo>
                  <a:lnTo>
                    <a:pt x="15252" y="13855"/>
                  </a:lnTo>
                  <a:lnTo>
                    <a:pt x="8089" y="13855"/>
                  </a:lnTo>
                  <a:lnTo>
                    <a:pt x="2247" y="10756"/>
                  </a:lnTo>
                  <a:lnTo>
                    <a:pt x="2247" y="6921"/>
                  </a:lnTo>
                  <a:lnTo>
                    <a:pt x="2247" y="3098"/>
                  </a:lnTo>
                  <a:lnTo>
                    <a:pt x="8089" y="0"/>
                  </a:lnTo>
                  <a:lnTo>
                    <a:pt x="15252" y="0"/>
                  </a:lnTo>
                  <a:lnTo>
                    <a:pt x="22466" y="0"/>
                  </a:lnTo>
                  <a:lnTo>
                    <a:pt x="28295" y="3098"/>
                  </a:lnTo>
                  <a:lnTo>
                    <a:pt x="28295" y="6921"/>
                  </a:lnTo>
                  <a:close/>
                </a:path>
                <a:path w="30479" h="22860">
                  <a:moveTo>
                    <a:pt x="2743" y="22326"/>
                  </a:moveTo>
                  <a:lnTo>
                    <a:pt x="0" y="17894"/>
                  </a:lnTo>
                  <a:lnTo>
                    <a:pt x="0" y="6286"/>
                  </a:lnTo>
                  <a:lnTo>
                    <a:pt x="2247" y="4432"/>
                  </a:lnTo>
                  <a:lnTo>
                    <a:pt x="4356" y="3136"/>
                  </a:lnTo>
                </a:path>
                <a:path w="30479" h="22860">
                  <a:moveTo>
                    <a:pt x="27495" y="4610"/>
                  </a:moveTo>
                  <a:lnTo>
                    <a:pt x="30200" y="1005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399174" y="586277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-2286" y="3098"/>
                  </a:moveTo>
                  <a:lnTo>
                    <a:pt x="2286" y="3098"/>
                  </a:lnTo>
                </a:path>
              </a:pathLst>
            </a:custGeom>
            <a:ln w="61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094189" y="5745822"/>
              <a:ext cx="3183255" cy="1616075"/>
            </a:xfrm>
            <a:custGeom>
              <a:avLst/>
              <a:gdLst/>
              <a:ahLst/>
              <a:cxnLst/>
              <a:rect l="l" t="t" r="r" b="b"/>
              <a:pathLst>
                <a:path w="3183254" h="1616075">
                  <a:moveTo>
                    <a:pt x="3140265" y="35610"/>
                  </a:moveTo>
                  <a:lnTo>
                    <a:pt x="528447" y="1319161"/>
                  </a:lnTo>
                </a:path>
                <a:path w="3183254" h="1616075">
                  <a:moveTo>
                    <a:pt x="477951" y="1315173"/>
                  </a:moveTo>
                  <a:lnTo>
                    <a:pt x="3154768" y="0"/>
                  </a:lnTo>
                  <a:lnTo>
                    <a:pt x="3164078" y="3340"/>
                  </a:lnTo>
                  <a:lnTo>
                    <a:pt x="3167392" y="5981"/>
                  </a:lnTo>
                  <a:lnTo>
                    <a:pt x="3168065" y="8636"/>
                  </a:lnTo>
                  <a:lnTo>
                    <a:pt x="3168065" y="12636"/>
                  </a:lnTo>
                  <a:lnTo>
                    <a:pt x="3168370" y="21805"/>
                  </a:lnTo>
                  <a:lnTo>
                    <a:pt x="3163011" y="24447"/>
                  </a:lnTo>
                </a:path>
                <a:path w="3183254" h="1616075">
                  <a:moveTo>
                    <a:pt x="3171545" y="32778"/>
                  </a:moveTo>
                  <a:lnTo>
                    <a:pt x="3178263" y="35420"/>
                  </a:lnTo>
                  <a:lnTo>
                    <a:pt x="3182670" y="39789"/>
                  </a:lnTo>
                  <a:lnTo>
                    <a:pt x="3182670" y="44754"/>
                  </a:lnTo>
                  <a:lnTo>
                    <a:pt x="3180617" y="50441"/>
                  </a:lnTo>
                  <a:lnTo>
                    <a:pt x="3175017" y="55087"/>
                  </a:lnTo>
                  <a:lnTo>
                    <a:pt x="3166709" y="58222"/>
                  </a:lnTo>
                  <a:lnTo>
                    <a:pt x="3156534" y="59372"/>
                  </a:lnTo>
                  <a:lnTo>
                    <a:pt x="3146369" y="58222"/>
                  </a:lnTo>
                  <a:lnTo>
                    <a:pt x="3138060" y="55087"/>
                  </a:lnTo>
                  <a:lnTo>
                    <a:pt x="3132454" y="50441"/>
                  </a:lnTo>
                  <a:lnTo>
                    <a:pt x="3130397" y="44754"/>
                  </a:lnTo>
                  <a:lnTo>
                    <a:pt x="3130397" y="43116"/>
                  </a:lnTo>
                  <a:lnTo>
                    <a:pt x="3130867" y="41567"/>
                  </a:lnTo>
                  <a:lnTo>
                    <a:pt x="3131756" y="40106"/>
                  </a:lnTo>
                </a:path>
                <a:path w="3183254" h="1616075">
                  <a:moveTo>
                    <a:pt x="5435" y="1519732"/>
                  </a:moveTo>
                  <a:lnTo>
                    <a:pt x="77927" y="1555991"/>
                  </a:lnTo>
                </a:path>
                <a:path w="3183254" h="1616075">
                  <a:moveTo>
                    <a:pt x="77965" y="1561884"/>
                  </a:moveTo>
                  <a:lnTo>
                    <a:pt x="186042" y="1615935"/>
                  </a:lnTo>
                </a:path>
                <a:path w="3183254" h="1616075">
                  <a:moveTo>
                    <a:pt x="0" y="1522907"/>
                  </a:moveTo>
                  <a:lnTo>
                    <a:pt x="70599" y="1558226"/>
                  </a:lnTo>
                </a:path>
                <a:path w="3183254" h="1616075">
                  <a:moveTo>
                    <a:pt x="1313827" y="1518475"/>
                  </a:moveTo>
                  <a:lnTo>
                    <a:pt x="1326235" y="1525562"/>
                  </a:lnTo>
                  <a:lnTo>
                    <a:pt x="1326235" y="1220165"/>
                  </a:lnTo>
                  <a:lnTo>
                    <a:pt x="1313827" y="1213015"/>
                  </a:lnTo>
                  <a:lnTo>
                    <a:pt x="1313827" y="15184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05731" y="6926249"/>
              <a:ext cx="225158" cy="130365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79567" y="5857392"/>
              <a:ext cx="960475" cy="739711"/>
            </a:xfrm>
            <a:prstGeom prst="rect">
              <a:avLst/>
            </a:prstGeom>
          </p:spPr>
        </p:pic>
      </p:grpSp>
      <p:sp>
        <p:nvSpPr>
          <p:cNvPr id="137" name="object 137"/>
          <p:cNvSpPr txBox="1"/>
          <p:nvPr/>
        </p:nvSpPr>
        <p:spPr>
          <a:xfrm>
            <a:off x="7957729" y="551836"/>
            <a:ext cx="390017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5" dirty="0">
                <a:latin typeface="Arial"/>
                <a:cs typeface="Arial"/>
              </a:rPr>
              <a:t>Bridas</a:t>
            </a:r>
            <a:r>
              <a:rPr sz="750" b="1" spc="-5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50" dirty="0">
                <a:latin typeface="Arial"/>
                <a:cs typeface="Arial"/>
              </a:rPr>
              <a:t> </a:t>
            </a:r>
            <a:r>
              <a:rPr sz="750" b="1" spc="-10" dirty="0">
                <a:latin typeface="Arial"/>
                <a:cs typeface="Arial"/>
              </a:rPr>
              <a:t>techo</a:t>
            </a:r>
            <a:r>
              <a:rPr sz="750" spc="-10" dirty="0">
                <a:latin typeface="Lucida Sans Unicode"/>
                <a:cs typeface="Lucida Sans Unicode"/>
              </a:rPr>
              <a:t>.proporcionar.un.sello.hermético.cuando.se.clasifique.para.exteriores.</a:t>
            </a:r>
            <a:endParaRPr sz="750">
              <a:latin typeface="Lucida Sans Unicode"/>
              <a:cs typeface="Lucida Sans Unicode"/>
            </a:endParaRPr>
          </a:p>
          <a:p>
            <a:pPr marL="12700" marR="561975">
              <a:lnSpc>
                <a:spcPct val="160000"/>
              </a:lnSpc>
            </a:pPr>
            <a:r>
              <a:rPr sz="750" spc="-10" dirty="0">
                <a:latin typeface="Lucida Sans Unicode"/>
                <a:cs typeface="Lucida Sans Unicode"/>
              </a:rPr>
              <a:t>el.autobús.entra.a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5" dirty="0">
                <a:latin typeface="Lucida Sans Unicode"/>
                <a:cs typeface="Lucida Sans Unicode"/>
              </a:rPr>
              <a:t>través.de.un.techo..La.inclinación.o.el.ángulo.del.techo.  debe.especificarse.al.pedir.bridas.de.techo.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40" name="object 140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40</a:t>
            </a:fld>
            <a:endParaRPr spc="-75" dirty="0"/>
          </a:p>
        </p:txBody>
      </p:sp>
      <p:sp>
        <p:nvSpPr>
          <p:cNvPr id="138" name="object 138"/>
          <p:cNvSpPr txBox="1"/>
          <p:nvPr/>
        </p:nvSpPr>
        <p:spPr>
          <a:xfrm>
            <a:off x="5761899" y="4852056"/>
            <a:ext cx="76835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dirty="0">
                <a:latin typeface="Arial"/>
                <a:cs typeface="Arial"/>
              </a:rPr>
              <a:t>Enchufes</a:t>
            </a:r>
            <a:r>
              <a:rPr sz="550" b="1" spc="-10" dirty="0">
                <a:latin typeface="Arial"/>
                <a:cs typeface="Arial"/>
              </a:rPr>
              <a:t> </a:t>
            </a:r>
            <a:r>
              <a:rPr sz="550" b="1" spc="15" dirty="0">
                <a:latin typeface="Arial"/>
                <a:cs typeface="Arial"/>
              </a:rPr>
              <a:t>de</a:t>
            </a:r>
            <a:r>
              <a:rPr sz="550" b="1" spc="-10" dirty="0">
                <a:latin typeface="Arial"/>
                <a:cs typeface="Arial"/>
              </a:rPr>
              <a:t> </a:t>
            </a:r>
            <a:r>
              <a:rPr sz="550" b="1" spc="15" dirty="0">
                <a:latin typeface="Arial"/>
                <a:cs typeface="Arial"/>
              </a:rPr>
              <a:t>autobús</a:t>
            </a:r>
            <a:r>
              <a:rPr sz="550" spc="-30" dirty="0">
                <a:latin typeface="Lucida Sans Unicode"/>
                <a:cs typeface="Lucida Sans Unicode"/>
              </a:rPr>
              <a:t>.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7957680" y="4759345"/>
            <a:ext cx="42094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5" dirty="0">
                <a:latin typeface="Lucida Sans Unicode"/>
                <a:cs typeface="Lucida Sans Unicode"/>
              </a:rPr>
              <a:t>Sentrón.</a:t>
            </a:r>
            <a:r>
              <a:rPr sz="800" b="1" spc="5" dirty="0">
                <a:latin typeface="Arial"/>
                <a:cs typeface="Arial"/>
              </a:rPr>
              <a:t>enchufes </a:t>
            </a:r>
            <a:r>
              <a:rPr sz="800" b="1" spc="20" dirty="0">
                <a:latin typeface="Arial"/>
                <a:cs typeface="Arial"/>
              </a:rPr>
              <a:t>de </a:t>
            </a:r>
            <a:r>
              <a:rPr sz="800" b="1" spc="-15" dirty="0">
                <a:latin typeface="Arial"/>
                <a:cs typeface="Arial"/>
              </a:rPr>
              <a:t>bus</a:t>
            </a:r>
            <a:r>
              <a:rPr sz="800" spc="-15" dirty="0">
                <a:latin typeface="Lucida Sans Unicode"/>
                <a:cs typeface="Lucida Sans Unicode"/>
              </a:rPr>
              <a:t>están.disponibles.con.caja.moldeada.Siemens. disyuntores. </a:t>
            </a:r>
            <a:r>
              <a:rPr sz="800" spc="-10" dirty="0">
                <a:latin typeface="Lucida Sans Unicode"/>
                <a:cs typeface="Lucida Sans Unicode"/>
              </a:rPr>
              <a:t> (para.capacidades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nominales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viaje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5.a.800.amperes).o.Siemens.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interruptores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con </a:t>
            </a:r>
            <a:r>
              <a:rPr sz="800" spc="-23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fusibles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(para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clasificaciones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con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fusibles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30,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60,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00,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200,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400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o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600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amperios).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43922" y="4531302"/>
            <a:ext cx="1462125" cy="14254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97203" y="4531118"/>
            <a:ext cx="1788807" cy="15652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819" y="490630"/>
            <a:ext cx="4918710" cy="3862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6275">
              <a:lnSpc>
                <a:spcPct val="114300"/>
              </a:lnSpc>
              <a:spcBef>
                <a:spcPts val="100"/>
              </a:spcBef>
            </a:pPr>
            <a:r>
              <a:rPr sz="1050" spc="-20" dirty="0">
                <a:latin typeface="Lucida Sans Unicode"/>
                <a:cs typeface="Lucida Sans Unicode"/>
              </a:rPr>
              <a:t>Los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enchufes</a:t>
            </a:r>
            <a:r>
              <a:rPr sz="1050" spc="-55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de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bus</a:t>
            </a:r>
            <a:r>
              <a:rPr sz="1050" spc="-55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de</a:t>
            </a:r>
            <a:r>
              <a:rPr sz="1050" spc="-55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Sentron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10" dirty="0">
                <a:latin typeface="Lucida Sans Unicode"/>
                <a:cs typeface="Lucida Sans Unicode"/>
              </a:rPr>
              <a:t>están</a:t>
            </a:r>
            <a:r>
              <a:rPr sz="1050" spc="-55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diseñados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dirty="0">
                <a:latin typeface="Lucida Sans Unicode"/>
                <a:cs typeface="Lucida Sans Unicode"/>
              </a:rPr>
              <a:t>para</a:t>
            </a:r>
            <a:r>
              <a:rPr sz="1050" spc="-55" dirty="0">
                <a:latin typeface="Lucida Sans Unicode"/>
                <a:cs typeface="Lucida Sans Unicode"/>
              </a:rPr>
              <a:t> </a:t>
            </a:r>
            <a:r>
              <a:rPr sz="1050" spc="-10" dirty="0">
                <a:latin typeface="Lucida Sans Unicode"/>
                <a:cs typeface="Lucida Sans Unicode"/>
              </a:rPr>
              <a:t>ser</a:t>
            </a:r>
            <a:r>
              <a:rPr sz="1050" spc="-55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fáciles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de </a:t>
            </a:r>
            <a:r>
              <a:rPr sz="1050" spc="-315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instalar y usar. </a:t>
            </a:r>
            <a:r>
              <a:rPr sz="1050" spc="-1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disyuntores,.tamaño.compacto,.generoso.doblado.de.cables.</a:t>
            </a:r>
            <a:endParaRPr sz="1050">
              <a:latin typeface="Lucida Sans Unicode"/>
              <a:cs typeface="Lucida Sans Unicode"/>
            </a:endParaRPr>
          </a:p>
          <a:p>
            <a:pPr marL="12700" marR="5080">
              <a:lnSpc>
                <a:spcPct val="114300"/>
              </a:lnSpc>
            </a:pPr>
            <a:r>
              <a:rPr sz="1050" spc="-20" dirty="0">
                <a:latin typeface="Lucida Sans Unicode"/>
                <a:cs typeface="Lucida Sans Unicode"/>
              </a:rPr>
              <a:t>espacio,.e.interbloqueos.dobles..Las.características.orientadas.al.usuario.inclu </a:t>
            </a:r>
            <a:r>
              <a:rPr sz="1050" spc="-32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indicador.de.posición.visible.y.un.pestillo.de.candado.cargado.por.resorte. </a:t>
            </a:r>
            <a:r>
              <a:rPr sz="1050" spc="-15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que.impida.el.acceso.de.personal.no.autorizado.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2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775970">
              <a:lnSpc>
                <a:spcPct val="133300"/>
              </a:lnSpc>
            </a:pPr>
            <a:r>
              <a:rPr sz="900" spc="-15" dirty="0">
                <a:latin typeface="Lucida Sans Unicode"/>
                <a:cs typeface="Lucida Sans Unicode"/>
              </a:rPr>
              <a:t>Los </a:t>
            </a:r>
            <a:r>
              <a:rPr sz="900" spc="-10" dirty="0">
                <a:latin typeface="Lucida Sans Unicode"/>
                <a:cs typeface="Lucida Sans Unicode"/>
              </a:rPr>
              <a:t>enchufes </a:t>
            </a:r>
            <a:r>
              <a:rPr sz="900" spc="-5" dirty="0">
                <a:latin typeface="Lucida Sans Unicode"/>
                <a:cs typeface="Lucida Sans Unicode"/>
              </a:rPr>
              <a:t>de </a:t>
            </a:r>
            <a:r>
              <a:rPr sz="900" spc="-15" dirty="0">
                <a:latin typeface="Lucida Sans Unicode"/>
                <a:cs typeface="Lucida Sans Unicode"/>
              </a:rPr>
              <a:t>bus </a:t>
            </a:r>
            <a:r>
              <a:rPr sz="900" spc="-5" dirty="0">
                <a:latin typeface="Lucida Sans Unicode"/>
                <a:cs typeface="Lucida Sans Unicode"/>
              </a:rPr>
              <a:t>de Sentron </a:t>
            </a:r>
            <a:r>
              <a:rPr sz="900" spc="-10" dirty="0">
                <a:latin typeface="Lucida Sans Unicode"/>
                <a:cs typeface="Lucida Sans Unicode"/>
              </a:rPr>
              <a:t>están </a:t>
            </a:r>
            <a:r>
              <a:rPr sz="900" spc="-15" dirty="0">
                <a:latin typeface="Lucida Sans Unicode"/>
                <a:cs typeface="Lucida Sans Unicode"/>
              </a:rPr>
              <a:t>diseñados con </a:t>
            </a:r>
            <a:r>
              <a:rPr sz="900" spc="-5" dirty="0">
                <a:latin typeface="Lucida Sans Unicode"/>
                <a:cs typeface="Lucida Sans Unicode"/>
              </a:rPr>
              <a:t>un </a:t>
            </a:r>
            <a:r>
              <a:rPr sz="900" spc="-20" dirty="0">
                <a:latin typeface="Lucida Sans Unicode"/>
                <a:cs typeface="Lucida Sans Unicode"/>
              </a:rPr>
              <a:t>dispositivo </a:t>
            </a:r>
            <a:r>
              <a:rPr sz="900" spc="-5" dirty="0">
                <a:latin typeface="Lucida Sans Unicode"/>
                <a:cs typeface="Lucida Sans Unicode"/>
              </a:rPr>
              <a:t>de </a:t>
            </a:r>
            <a:r>
              <a:rPr sz="90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enclavamiento</a:t>
            </a:r>
            <a:r>
              <a:rPr sz="900" spc="-60" dirty="0">
                <a:latin typeface="Lucida Sans Unicode"/>
                <a:cs typeface="Lucida Sans Unicode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para</a:t>
            </a:r>
            <a:r>
              <a:rPr sz="900" spc="-6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evitar.que.la.puerta.se.abra.cuando.la.desconexión.está.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encendido..Esto.también.evita.que.la.desconexión.se.encienda.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mientras.la.puerta.está.abierta..El.interbloqueo.garantiza.que.la.protección.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dispositivo.está.apagado.antes.de.instalar.o.quitar.el.enchufe.bus.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490855">
              <a:lnSpc>
                <a:spcPct val="133300"/>
              </a:lnSpc>
              <a:spcBef>
                <a:spcPts val="5"/>
              </a:spcBef>
            </a:pPr>
            <a:r>
              <a:rPr sz="900" spc="-10" dirty="0">
                <a:latin typeface="Lucida Sans Unicode"/>
                <a:cs typeface="Lucida Sans Unicode"/>
              </a:rPr>
              <a:t>Las pestañas </a:t>
            </a:r>
            <a:r>
              <a:rPr sz="900" spc="-5" dirty="0">
                <a:latin typeface="Lucida Sans Unicode"/>
                <a:cs typeface="Lucida Sans Unicode"/>
              </a:rPr>
              <a:t>de </a:t>
            </a:r>
            <a:r>
              <a:rPr sz="900" spc="-15" dirty="0">
                <a:latin typeface="Lucida Sans Unicode"/>
                <a:cs typeface="Lucida Sans Unicode"/>
              </a:rPr>
              <a:t>alineación </a:t>
            </a:r>
            <a:r>
              <a:rPr sz="900" spc="5" dirty="0">
                <a:latin typeface="Lucida Sans Unicode"/>
                <a:cs typeface="Lucida Sans Unicode"/>
              </a:rPr>
              <a:t>e </a:t>
            </a:r>
            <a:r>
              <a:rPr sz="900" spc="-10" dirty="0">
                <a:latin typeface="Lucida Sans Unicode"/>
                <a:cs typeface="Lucida Sans Unicode"/>
              </a:rPr>
              <a:t>interbloqueo están diseñadas </a:t>
            </a:r>
            <a:r>
              <a:rPr sz="900" dirty="0">
                <a:latin typeface="Lucida Sans Unicode"/>
                <a:cs typeface="Lucida Sans Unicode"/>
              </a:rPr>
              <a:t>para </a:t>
            </a:r>
            <a:r>
              <a:rPr sz="900" spc="-10" dirty="0">
                <a:latin typeface="Lucida Sans Unicode"/>
                <a:cs typeface="Lucida Sans Unicode"/>
              </a:rPr>
              <a:t>evitar </a:t>
            </a:r>
            <a:r>
              <a:rPr sz="900" spc="-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instalación.incorrecta..Las.puñaladas.guía.impiden.la.instalación.del.bus.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enchufar. </a:t>
            </a:r>
            <a:r>
              <a:rPr sz="900" spc="-20" dirty="0">
                <a:latin typeface="Lucida Sans Unicode"/>
                <a:cs typeface="Lucida Sans Unicode"/>
              </a:rPr>
              <a:t>80.grados.fuera.de.rotación.y.brinde.apoyo.en.vertical. </a:t>
            </a:r>
            <a:r>
              <a:rPr sz="900" spc="-15" dirty="0">
                <a:latin typeface="Lucida Sans Unicode"/>
                <a:cs typeface="Lucida Sans Unicode"/>
              </a:rPr>
              <a:t> aplicaciones..Las.clavijas.de.tierra.del.enchufe.bus.están.diseñadas.para.asegurar.  </a:t>
            </a:r>
            <a:r>
              <a:rPr sz="900" spc="-20" dirty="0">
                <a:latin typeface="Lucida Sans Unicode"/>
                <a:cs typeface="Lucida Sans Unicode"/>
              </a:rPr>
              <a:t>contacto.positivo.con.tanto.el.interno.integral.y.opcional.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las.tierras.de.la.vía.del.bus.antes.de.que.los.dedos.del.enchufe.del.bus.</a:t>
            </a:r>
            <a:endParaRPr sz="900">
              <a:latin typeface="Lucida Sans Unicode"/>
              <a:cs typeface="Lucida Sans Unicode"/>
            </a:endParaRPr>
          </a:p>
          <a:p>
            <a:pPr marL="12700" marR="426720">
              <a:lnSpc>
                <a:spcPct val="133300"/>
              </a:lnSpc>
            </a:pPr>
            <a:r>
              <a:rPr sz="900" spc="-15" dirty="0">
                <a:latin typeface="Lucida Sans Unicode"/>
                <a:cs typeface="Lucida Sans Unicode"/>
              </a:rPr>
              <a:t>barras.de.fase.y.neutro..Los.enchufes.de.bus.Sentron.también.cuentan.con.pernos.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montaje.a.la.carcasa.del.electroducto.para.una.fijación.segura.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789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4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42119" y="5976072"/>
            <a:ext cx="73088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latin typeface="Lucida Sans Unicode"/>
                <a:cs typeface="Lucida Sans Unicode"/>
              </a:rPr>
              <a:t>Pestaña</a:t>
            </a:r>
            <a:r>
              <a:rPr sz="450" spc="-30" dirty="0">
                <a:latin typeface="Lucida Sans Unicode"/>
                <a:cs typeface="Lucida Sans Unicode"/>
              </a:rPr>
              <a:t> </a:t>
            </a:r>
            <a:r>
              <a:rPr sz="450" spc="-5" dirty="0">
                <a:latin typeface="Lucida Sans Unicode"/>
                <a:cs typeface="Lucida Sans Unicode"/>
              </a:rPr>
              <a:t>de</a:t>
            </a:r>
            <a:r>
              <a:rPr sz="450" spc="-30" dirty="0">
                <a:latin typeface="Lucida Sans Unicode"/>
                <a:cs typeface="Lucida Sans Unicode"/>
              </a:rPr>
              <a:t> </a:t>
            </a:r>
            <a:r>
              <a:rPr sz="450" spc="-5" dirty="0">
                <a:latin typeface="Lucida Sans Unicode"/>
                <a:cs typeface="Lucida Sans Unicode"/>
              </a:rPr>
              <a:t>enclavamiento</a:t>
            </a:r>
            <a:endParaRPr sz="4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38920" y="6115773"/>
            <a:ext cx="8051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latin typeface="Lucida Sans Unicode"/>
                <a:cs typeface="Lucida Sans Unicode"/>
              </a:rPr>
              <a:t>Pestaña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alineación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21" y="6128473"/>
            <a:ext cx="9048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Tornillo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fijación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540004"/>
            <a:ext cx="4320540" cy="6076950"/>
            <a:chOff x="2912402" y="540004"/>
            <a:chExt cx="4320540" cy="6076950"/>
          </a:xfrm>
        </p:grpSpPr>
        <p:sp>
          <p:nvSpPr>
            <p:cNvPr id="3" name="object 3"/>
            <p:cNvSpPr/>
            <p:nvPr/>
          </p:nvSpPr>
          <p:spPr>
            <a:xfrm>
              <a:off x="2918752" y="546354"/>
              <a:ext cx="4307840" cy="6064250"/>
            </a:xfrm>
            <a:custGeom>
              <a:avLst/>
              <a:gdLst/>
              <a:ahLst/>
              <a:cxnLst/>
              <a:rect l="l" t="t" r="r" b="b"/>
              <a:pathLst>
                <a:path w="4307840" h="6064250">
                  <a:moveTo>
                    <a:pt x="4307293" y="0"/>
                  </a:moveTo>
                  <a:lnTo>
                    <a:pt x="0" y="0"/>
                  </a:lnTo>
                  <a:lnTo>
                    <a:pt x="0" y="6063996"/>
                  </a:lnTo>
                  <a:lnTo>
                    <a:pt x="4307293" y="6063996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546354"/>
              <a:ext cx="4307840" cy="6064250"/>
            </a:xfrm>
            <a:custGeom>
              <a:avLst/>
              <a:gdLst/>
              <a:ahLst/>
              <a:cxnLst/>
              <a:rect l="l" t="t" r="r" b="b"/>
              <a:pathLst>
                <a:path w="4307840" h="6064250">
                  <a:moveTo>
                    <a:pt x="0" y="0"/>
                  </a:moveTo>
                  <a:lnTo>
                    <a:pt x="0" y="6063996"/>
                  </a:lnTo>
                  <a:lnTo>
                    <a:pt x="4307293" y="6063996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93021" y="1214501"/>
              <a:ext cx="1454188" cy="11800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9068" y="2111501"/>
              <a:ext cx="230759" cy="1802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48514" y="2095804"/>
              <a:ext cx="256540" cy="114935"/>
            </a:xfrm>
            <a:custGeom>
              <a:avLst/>
              <a:gdLst/>
              <a:ahLst/>
              <a:cxnLst/>
              <a:rect l="l" t="t" r="r" b="b"/>
              <a:pathLst>
                <a:path w="256539" h="114935">
                  <a:moveTo>
                    <a:pt x="119938" y="0"/>
                  </a:moveTo>
                  <a:lnTo>
                    <a:pt x="0" y="60820"/>
                  </a:lnTo>
                  <a:lnTo>
                    <a:pt x="136207" y="114795"/>
                  </a:lnTo>
                  <a:lnTo>
                    <a:pt x="256159" y="53111"/>
                  </a:lnTo>
                  <a:lnTo>
                    <a:pt x="11993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48514" y="2095804"/>
              <a:ext cx="256540" cy="114935"/>
            </a:xfrm>
            <a:custGeom>
              <a:avLst/>
              <a:gdLst/>
              <a:ahLst/>
              <a:cxnLst/>
              <a:rect l="l" t="t" r="r" b="b"/>
              <a:pathLst>
                <a:path w="256539" h="114935">
                  <a:moveTo>
                    <a:pt x="136207" y="114795"/>
                  </a:moveTo>
                  <a:lnTo>
                    <a:pt x="0" y="60820"/>
                  </a:lnTo>
                  <a:lnTo>
                    <a:pt x="119938" y="0"/>
                  </a:lnTo>
                  <a:lnTo>
                    <a:pt x="256159" y="53111"/>
                  </a:lnTo>
                  <a:lnTo>
                    <a:pt x="136207" y="1147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45352" y="1994128"/>
              <a:ext cx="261607" cy="33613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60972" y="1541487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4">
                  <a:moveTo>
                    <a:pt x="11150" y="0"/>
                  </a:moveTo>
                  <a:lnTo>
                    <a:pt x="0" y="5130"/>
                  </a:lnTo>
                  <a:lnTo>
                    <a:pt x="14566" y="10287"/>
                  </a:lnTo>
                  <a:lnTo>
                    <a:pt x="26568" y="5130"/>
                  </a:lnTo>
                  <a:lnTo>
                    <a:pt x="11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60972" y="1541487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4">
                  <a:moveTo>
                    <a:pt x="14566" y="10287"/>
                  </a:moveTo>
                  <a:lnTo>
                    <a:pt x="0" y="5130"/>
                  </a:lnTo>
                  <a:lnTo>
                    <a:pt x="11150" y="0"/>
                  </a:lnTo>
                  <a:lnTo>
                    <a:pt x="26568" y="5130"/>
                  </a:lnTo>
                  <a:lnTo>
                    <a:pt x="14566" y="1028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28422" y="1546618"/>
              <a:ext cx="59690" cy="460375"/>
            </a:xfrm>
            <a:custGeom>
              <a:avLst/>
              <a:gdLst/>
              <a:ahLst/>
              <a:cxnLst/>
              <a:rect l="l" t="t" r="r" b="b"/>
              <a:pathLst>
                <a:path w="59689" h="460375">
                  <a:moveTo>
                    <a:pt x="59118" y="0"/>
                  </a:moveTo>
                  <a:lnTo>
                    <a:pt x="47117" y="5156"/>
                  </a:lnTo>
                  <a:lnTo>
                    <a:pt x="0" y="457517"/>
                  </a:lnTo>
                  <a:lnTo>
                    <a:pt x="9423" y="460082"/>
                  </a:lnTo>
                  <a:lnTo>
                    <a:pt x="59118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28422" y="1546618"/>
              <a:ext cx="59690" cy="460375"/>
            </a:xfrm>
            <a:custGeom>
              <a:avLst/>
              <a:gdLst/>
              <a:ahLst/>
              <a:cxnLst/>
              <a:rect l="l" t="t" r="r" b="b"/>
              <a:pathLst>
                <a:path w="59689" h="460375">
                  <a:moveTo>
                    <a:pt x="0" y="457517"/>
                  </a:moveTo>
                  <a:lnTo>
                    <a:pt x="47117" y="5156"/>
                  </a:lnTo>
                  <a:lnTo>
                    <a:pt x="59118" y="0"/>
                  </a:lnTo>
                  <a:lnTo>
                    <a:pt x="9423" y="460082"/>
                  </a:lnTo>
                  <a:lnTo>
                    <a:pt x="0" y="45751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13855" y="1546618"/>
              <a:ext cx="62230" cy="457834"/>
            </a:xfrm>
            <a:custGeom>
              <a:avLst/>
              <a:gdLst/>
              <a:ahLst/>
              <a:cxnLst/>
              <a:rect l="l" t="t" r="r" b="b"/>
              <a:pathLst>
                <a:path w="62229" h="457835">
                  <a:moveTo>
                    <a:pt x="47116" y="0"/>
                  </a:moveTo>
                  <a:lnTo>
                    <a:pt x="0" y="451510"/>
                  </a:lnTo>
                  <a:lnTo>
                    <a:pt x="14566" y="457517"/>
                  </a:lnTo>
                  <a:lnTo>
                    <a:pt x="61683" y="5156"/>
                  </a:lnTo>
                  <a:lnTo>
                    <a:pt x="4711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13855" y="1546618"/>
              <a:ext cx="62230" cy="457834"/>
            </a:xfrm>
            <a:custGeom>
              <a:avLst/>
              <a:gdLst/>
              <a:ahLst/>
              <a:cxnLst/>
              <a:rect l="l" t="t" r="r" b="b"/>
              <a:pathLst>
                <a:path w="62229" h="457835">
                  <a:moveTo>
                    <a:pt x="0" y="451510"/>
                  </a:moveTo>
                  <a:lnTo>
                    <a:pt x="47116" y="0"/>
                  </a:lnTo>
                  <a:lnTo>
                    <a:pt x="61683" y="5156"/>
                  </a:lnTo>
                  <a:lnTo>
                    <a:pt x="14566" y="457517"/>
                  </a:lnTo>
                  <a:lnTo>
                    <a:pt x="0" y="45151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2128" y="1425244"/>
              <a:ext cx="91960" cy="1433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56844" y="2117496"/>
              <a:ext cx="219621" cy="10739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726808" y="2156625"/>
              <a:ext cx="147955" cy="271145"/>
            </a:xfrm>
            <a:custGeom>
              <a:avLst/>
              <a:gdLst/>
              <a:ahLst/>
              <a:cxnLst/>
              <a:rect l="l" t="t" r="r" b="b"/>
              <a:pathLst>
                <a:path w="147954" h="271144">
                  <a:moveTo>
                    <a:pt x="147370" y="0"/>
                  </a:moveTo>
                  <a:lnTo>
                    <a:pt x="27419" y="65976"/>
                  </a:lnTo>
                  <a:lnTo>
                    <a:pt x="0" y="270725"/>
                  </a:lnTo>
                  <a:lnTo>
                    <a:pt x="118237" y="202183"/>
                  </a:lnTo>
                  <a:lnTo>
                    <a:pt x="14737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26808" y="2156625"/>
              <a:ext cx="147955" cy="271145"/>
            </a:xfrm>
            <a:custGeom>
              <a:avLst/>
              <a:gdLst/>
              <a:ahLst/>
              <a:cxnLst/>
              <a:rect l="l" t="t" r="r" b="b"/>
              <a:pathLst>
                <a:path w="147954" h="271144">
                  <a:moveTo>
                    <a:pt x="147370" y="0"/>
                  </a:moveTo>
                  <a:lnTo>
                    <a:pt x="118237" y="202183"/>
                  </a:lnTo>
                  <a:lnTo>
                    <a:pt x="0" y="270725"/>
                  </a:lnTo>
                  <a:lnTo>
                    <a:pt x="27419" y="65976"/>
                  </a:lnTo>
                  <a:lnTo>
                    <a:pt x="14737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26808" y="2156625"/>
              <a:ext cx="147955" cy="271145"/>
            </a:xfrm>
            <a:custGeom>
              <a:avLst/>
              <a:gdLst/>
              <a:ahLst/>
              <a:cxnLst/>
              <a:rect l="l" t="t" r="r" b="b"/>
              <a:pathLst>
                <a:path w="147954" h="271144">
                  <a:moveTo>
                    <a:pt x="147370" y="0"/>
                  </a:moveTo>
                  <a:lnTo>
                    <a:pt x="27419" y="65976"/>
                  </a:lnTo>
                  <a:lnTo>
                    <a:pt x="0" y="270725"/>
                  </a:lnTo>
                  <a:lnTo>
                    <a:pt x="118237" y="202183"/>
                  </a:lnTo>
                  <a:lnTo>
                    <a:pt x="14737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26808" y="2156625"/>
              <a:ext cx="147955" cy="271145"/>
            </a:xfrm>
            <a:custGeom>
              <a:avLst/>
              <a:gdLst/>
              <a:ahLst/>
              <a:cxnLst/>
              <a:rect l="l" t="t" r="r" b="b"/>
              <a:pathLst>
                <a:path w="147954" h="271144">
                  <a:moveTo>
                    <a:pt x="147370" y="0"/>
                  </a:moveTo>
                  <a:lnTo>
                    <a:pt x="118237" y="202183"/>
                  </a:lnTo>
                  <a:lnTo>
                    <a:pt x="0" y="270725"/>
                  </a:lnTo>
                  <a:lnTo>
                    <a:pt x="27419" y="65976"/>
                  </a:lnTo>
                  <a:lnTo>
                    <a:pt x="14737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31139" y="2173198"/>
              <a:ext cx="232473" cy="25643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33136" y="2519883"/>
              <a:ext cx="26034" cy="92075"/>
            </a:xfrm>
            <a:custGeom>
              <a:avLst/>
              <a:gdLst/>
              <a:ahLst/>
              <a:cxnLst/>
              <a:rect l="l" t="t" r="r" b="b"/>
              <a:pathLst>
                <a:path w="26035" h="92075">
                  <a:moveTo>
                    <a:pt x="0" y="0"/>
                  </a:moveTo>
                  <a:lnTo>
                    <a:pt x="14554" y="86537"/>
                  </a:lnTo>
                  <a:lnTo>
                    <a:pt x="25692" y="91668"/>
                  </a:lnTo>
                  <a:lnTo>
                    <a:pt x="11976" y="59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33136" y="2519883"/>
              <a:ext cx="26034" cy="92075"/>
            </a:xfrm>
            <a:custGeom>
              <a:avLst/>
              <a:gdLst/>
              <a:ahLst/>
              <a:cxnLst/>
              <a:rect l="l" t="t" r="r" b="b"/>
              <a:pathLst>
                <a:path w="26035" h="92075">
                  <a:moveTo>
                    <a:pt x="25692" y="91668"/>
                  </a:moveTo>
                  <a:lnTo>
                    <a:pt x="14554" y="86537"/>
                  </a:lnTo>
                  <a:lnTo>
                    <a:pt x="0" y="0"/>
                  </a:lnTo>
                  <a:lnTo>
                    <a:pt x="11976" y="5994"/>
                  </a:lnTo>
                  <a:lnTo>
                    <a:pt x="25692" y="916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33136" y="2507881"/>
              <a:ext cx="36830" cy="18415"/>
            </a:xfrm>
            <a:custGeom>
              <a:avLst/>
              <a:gdLst/>
              <a:ahLst/>
              <a:cxnLst/>
              <a:rect l="l" t="t" r="r" b="b"/>
              <a:pathLst>
                <a:path w="36829" h="18414">
                  <a:moveTo>
                    <a:pt x="25692" y="0"/>
                  </a:moveTo>
                  <a:lnTo>
                    <a:pt x="0" y="12001"/>
                  </a:lnTo>
                  <a:lnTo>
                    <a:pt x="11976" y="17995"/>
                  </a:lnTo>
                  <a:lnTo>
                    <a:pt x="36830" y="5143"/>
                  </a:lnTo>
                  <a:lnTo>
                    <a:pt x="25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33136" y="2507881"/>
              <a:ext cx="36830" cy="18415"/>
            </a:xfrm>
            <a:custGeom>
              <a:avLst/>
              <a:gdLst/>
              <a:ahLst/>
              <a:cxnLst/>
              <a:rect l="l" t="t" r="r" b="b"/>
              <a:pathLst>
                <a:path w="36829" h="18414">
                  <a:moveTo>
                    <a:pt x="11976" y="17995"/>
                  </a:moveTo>
                  <a:lnTo>
                    <a:pt x="0" y="12001"/>
                  </a:lnTo>
                  <a:lnTo>
                    <a:pt x="25692" y="0"/>
                  </a:lnTo>
                  <a:lnTo>
                    <a:pt x="36830" y="5143"/>
                  </a:lnTo>
                  <a:lnTo>
                    <a:pt x="11976" y="1799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45112" y="2513025"/>
              <a:ext cx="25400" cy="99060"/>
            </a:xfrm>
            <a:custGeom>
              <a:avLst/>
              <a:gdLst/>
              <a:ahLst/>
              <a:cxnLst/>
              <a:rect l="l" t="t" r="r" b="b"/>
              <a:pathLst>
                <a:path w="25400" h="99060">
                  <a:moveTo>
                    <a:pt x="24853" y="0"/>
                  </a:moveTo>
                  <a:lnTo>
                    <a:pt x="0" y="12852"/>
                  </a:lnTo>
                  <a:lnTo>
                    <a:pt x="13715" y="98526"/>
                  </a:lnTo>
                  <a:lnTo>
                    <a:pt x="21437" y="95097"/>
                  </a:lnTo>
                  <a:lnTo>
                    <a:pt x="248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45112" y="2513025"/>
              <a:ext cx="25400" cy="99060"/>
            </a:xfrm>
            <a:custGeom>
              <a:avLst/>
              <a:gdLst/>
              <a:ahLst/>
              <a:cxnLst/>
              <a:rect l="l" t="t" r="r" b="b"/>
              <a:pathLst>
                <a:path w="25400" h="99060">
                  <a:moveTo>
                    <a:pt x="24853" y="0"/>
                  </a:moveTo>
                  <a:lnTo>
                    <a:pt x="21437" y="95097"/>
                  </a:lnTo>
                  <a:lnTo>
                    <a:pt x="13715" y="98526"/>
                  </a:lnTo>
                  <a:lnTo>
                    <a:pt x="0" y="12852"/>
                  </a:lnTo>
                  <a:lnTo>
                    <a:pt x="2485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41073" y="2557576"/>
              <a:ext cx="25400" cy="99695"/>
            </a:xfrm>
            <a:custGeom>
              <a:avLst/>
              <a:gdLst/>
              <a:ahLst/>
              <a:cxnLst/>
              <a:rect l="l" t="t" r="r" b="b"/>
              <a:pathLst>
                <a:path w="25400" h="99694">
                  <a:moveTo>
                    <a:pt x="24853" y="0"/>
                  </a:moveTo>
                  <a:lnTo>
                    <a:pt x="0" y="12852"/>
                  </a:lnTo>
                  <a:lnTo>
                    <a:pt x="12852" y="99390"/>
                  </a:lnTo>
                  <a:lnTo>
                    <a:pt x="20561" y="95097"/>
                  </a:lnTo>
                  <a:lnTo>
                    <a:pt x="24853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41073" y="2557576"/>
              <a:ext cx="25400" cy="99695"/>
            </a:xfrm>
            <a:custGeom>
              <a:avLst/>
              <a:gdLst/>
              <a:ahLst/>
              <a:cxnLst/>
              <a:rect l="l" t="t" r="r" b="b"/>
              <a:pathLst>
                <a:path w="25400" h="99694">
                  <a:moveTo>
                    <a:pt x="24853" y="0"/>
                  </a:moveTo>
                  <a:lnTo>
                    <a:pt x="20561" y="95097"/>
                  </a:lnTo>
                  <a:lnTo>
                    <a:pt x="12852" y="99390"/>
                  </a:lnTo>
                  <a:lnTo>
                    <a:pt x="0" y="12852"/>
                  </a:lnTo>
                  <a:lnTo>
                    <a:pt x="2485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29072" y="2565285"/>
              <a:ext cx="25400" cy="92075"/>
            </a:xfrm>
            <a:custGeom>
              <a:avLst/>
              <a:gdLst/>
              <a:ahLst/>
              <a:cxnLst/>
              <a:rect l="l" t="t" r="r" b="b"/>
              <a:pathLst>
                <a:path w="25400" h="92075">
                  <a:moveTo>
                    <a:pt x="0" y="0"/>
                  </a:moveTo>
                  <a:lnTo>
                    <a:pt x="13715" y="86525"/>
                  </a:lnTo>
                  <a:lnTo>
                    <a:pt x="24853" y="91681"/>
                  </a:lnTo>
                  <a:lnTo>
                    <a:pt x="12001" y="5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529072" y="2565285"/>
              <a:ext cx="25400" cy="92075"/>
            </a:xfrm>
            <a:custGeom>
              <a:avLst/>
              <a:gdLst/>
              <a:ahLst/>
              <a:cxnLst/>
              <a:rect l="l" t="t" r="r" b="b"/>
              <a:pathLst>
                <a:path w="25400" h="92075">
                  <a:moveTo>
                    <a:pt x="24853" y="91681"/>
                  </a:moveTo>
                  <a:lnTo>
                    <a:pt x="13715" y="86525"/>
                  </a:lnTo>
                  <a:lnTo>
                    <a:pt x="0" y="0"/>
                  </a:lnTo>
                  <a:lnTo>
                    <a:pt x="12001" y="5143"/>
                  </a:lnTo>
                  <a:lnTo>
                    <a:pt x="24853" y="9168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529072" y="2552446"/>
              <a:ext cx="37465" cy="18415"/>
            </a:xfrm>
            <a:custGeom>
              <a:avLst/>
              <a:gdLst/>
              <a:ahLst/>
              <a:cxnLst/>
              <a:rect l="l" t="t" r="r" b="b"/>
              <a:pathLst>
                <a:path w="37464" h="18414">
                  <a:moveTo>
                    <a:pt x="24853" y="0"/>
                  </a:moveTo>
                  <a:lnTo>
                    <a:pt x="0" y="12839"/>
                  </a:lnTo>
                  <a:lnTo>
                    <a:pt x="12001" y="17983"/>
                  </a:lnTo>
                  <a:lnTo>
                    <a:pt x="36855" y="5130"/>
                  </a:lnTo>
                  <a:lnTo>
                    <a:pt x="248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529072" y="2552446"/>
              <a:ext cx="37465" cy="18415"/>
            </a:xfrm>
            <a:custGeom>
              <a:avLst/>
              <a:gdLst/>
              <a:ahLst/>
              <a:cxnLst/>
              <a:rect l="l" t="t" r="r" b="b"/>
              <a:pathLst>
                <a:path w="37464" h="18414">
                  <a:moveTo>
                    <a:pt x="12001" y="17983"/>
                  </a:moveTo>
                  <a:lnTo>
                    <a:pt x="0" y="12839"/>
                  </a:lnTo>
                  <a:lnTo>
                    <a:pt x="24853" y="0"/>
                  </a:lnTo>
                  <a:lnTo>
                    <a:pt x="36855" y="5130"/>
                  </a:lnTo>
                  <a:lnTo>
                    <a:pt x="12001" y="179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42305" y="2563571"/>
              <a:ext cx="27940" cy="109220"/>
            </a:xfrm>
            <a:custGeom>
              <a:avLst/>
              <a:gdLst/>
              <a:ahLst/>
              <a:cxnLst/>
              <a:rect l="l" t="t" r="r" b="b"/>
              <a:pathLst>
                <a:path w="27939" h="109219">
                  <a:moveTo>
                    <a:pt x="27432" y="0"/>
                  </a:moveTo>
                  <a:lnTo>
                    <a:pt x="1727" y="12852"/>
                  </a:lnTo>
                  <a:lnTo>
                    <a:pt x="0" y="108813"/>
                  </a:lnTo>
                  <a:lnTo>
                    <a:pt x="7721" y="104533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42305" y="2563571"/>
              <a:ext cx="27940" cy="109220"/>
            </a:xfrm>
            <a:custGeom>
              <a:avLst/>
              <a:gdLst/>
              <a:ahLst/>
              <a:cxnLst/>
              <a:rect l="l" t="t" r="r" b="b"/>
              <a:pathLst>
                <a:path w="27939" h="109219">
                  <a:moveTo>
                    <a:pt x="1727" y="12852"/>
                  </a:moveTo>
                  <a:lnTo>
                    <a:pt x="27432" y="0"/>
                  </a:lnTo>
                  <a:lnTo>
                    <a:pt x="7721" y="104533"/>
                  </a:lnTo>
                  <a:lnTo>
                    <a:pt x="0" y="108813"/>
                  </a:lnTo>
                  <a:lnTo>
                    <a:pt x="1727" y="1285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32895" y="2558440"/>
              <a:ext cx="37465" cy="18415"/>
            </a:xfrm>
            <a:custGeom>
              <a:avLst/>
              <a:gdLst/>
              <a:ahLst/>
              <a:cxnLst/>
              <a:rect l="l" t="t" r="r" b="b"/>
              <a:pathLst>
                <a:path w="37464" h="18414">
                  <a:moveTo>
                    <a:pt x="25704" y="0"/>
                  </a:moveTo>
                  <a:lnTo>
                    <a:pt x="0" y="12852"/>
                  </a:lnTo>
                  <a:lnTo>
                    <a:pt x="11137" y="17983"/>
                  </a:lnTo>
                  <a:lnTo>
                    <a:pt x="36842" y="5130"/>
                  </a:lnTo>
                  <a:lnTo>
                    <a:pt x="257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32895" y="2558440"/>
              <a:ext cx="37465" cy="18415"/>
            </a:xfrm>
            <a:custGeom>
              <a:avLst/>
              <a:gdLst/>
              <a:ahLst/>
              <a:cxnLst/>
              <a:rect l="l" t="t" r="r" b="b"/>
              <a:pathLst>
                <a:path w="37464" h="18414">
                  <a:moveTo>
                    <a:pt x="11137" y="17983"/>
                  </a:moveTo>
                  <a:lnTo>
                    <a:pt x="0" y="12852"/>
                  </a:lnTo>
                  <a:lnTo>
                    <a:pt x="25704" y="0"/>
                  </a:lnTo>
                  <a:lnTo>
                    <a:pt x="36842" y="5130"/>
                  </a:lnTo>
                  <a:lnTo>
                    <a:pt x="11137" y="179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31167" y="2571292"/>
              <a:ext cx="13335" cy="101600"/>
            </a:xfrm>
            <a:custGeom>
              <a:avLst/>
              <a:gdLst/>
              <a:ahLst/>
              <a:cxnLst/>
              <a:rect l="l" t="t" r="r" b="b"/>
              <a:pathLst>
                <a:path w="13335" h="101600">
                  <a:moveTo>
                    <a:pt x="1727" y="0"/>
                  </a:moveTo>
                  <a:lnTo>
                    <a:pt x="0" y="95935"/>
                  </a:lnTo>
                  <a:lnTo>
                    <a:pt x="11137" y="101091"/>
                  </a:lnTo>
                  <a:lnTo>
                    <a:pt x="12865" y="5130"/>
                  </a:lnTo>
                  <a:lnTo>
                    <a:pt x="1727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31167" y="2571292"/>
              <a:ext cx="13335" cy="101600"/>
            </a:xfrm>
            <a:custGeom>
              <a:avLst/>
              <a:gdLst/>
              <a:ahLst/>
              <a:cxnLst/>
              <a:rect l="l" t="t" r="r" b="b"/>
              <a:pathLst>
                <a:path w="13335" h="101600">
                  <a:moveTo>
                    <a:pt x="11137" y="101091"/>
                  </a:moveTo>
                  <a:lnTo>
                    <a:pt x="0" y="95935"/>
                  </a:lnTo>
                  <a:lnTo>
                    <a:pt x="1727" y="0"/>
                  </a:lnTo>
                  <a:lnTo>
                    <a:pt x="12865" y="5130"/>
                  </a:lnTo>
                  <a:lnTo>
                    <a:pt x="11137" y="10109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759371" y="1754809"/>
              <a:ext cx="67945" cy="426720"/>
            </a:xfrm>
            <a:custGeom>
              <a:avLst/>
              <a:gdLst/>
              <a:ahLst/>
              <a:cxnLst/>
              <a:rect l="l" t="t" r="r" b="b"/>
              <a:pathLst>
                <a:path w="67945" h="426719">
                  <a:moveTo>
                    <a:pt x="67690" y="0"/>
                  </a:moveTo>
                  <a:lnTo>
                    <a:pt x="55676" y="5143"/>
                  </a:lnTo>
                  <a:lnTo>
                    <a:pt x="0" y="426669"/>
                  </a:lnTo>
                  <a:lnTo>
                    <a:pt x="11125" y="420674"/>
                  </a:lnTo>
                  <a:lnTo>
                    <a:pt x="6769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759371" y="1754809"/>
              <a:ext cx="67945" cy="426720"/>
            </a:xfrm>
            <a:custGeom>
              <a:avLst/>
              <a:gdLst/>
              <a:ahLst/>
              <a:cxnLst/>
              <a:rect l="l" t="t" r="r" b="b"/>
              <a:pathLst>
                <a:path w="67945" h="426719">
                  <a:moveTo>
                    <a:pt x="0" y="426669"/>
                  </a:moveTo>
                  <a:lnTo>
                    <a:pt x="55676" y="5143"/>
                  </a:lnTo>
                  <a:lnTo>
                    <a:pt x="67690" y="0"/>
                  </a:lnTo>
                  <a:lnTo>
                    <a:pt x="11125" y="420674"/>
                  </a:lnTo>
                  <a:lnTo>
                    <a:pt x="0" y="4266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743953" y="1754809"/>
              <a:ext cx="71120" cy="426720"/>
            </a:xfrm>
            <a:custGeom>
              <a:avLst/>
              <a:gdLst/>
              <a:ahLst/>
              <a:cxnLst/>
              <a:rect l="l" t="t" r="r" b="b"/>
              <a:pathLst>
                <a:path w="71120" h="426719">
                  <a:moveTo>
                    <a:pt x="54825" y="0"/>
                  </a:moveTo>
                  <a:lnTo>
                    <a:pt x="0" y="420674"/>
                  </a:lnTo>
                  <a:lnTo>
                    <a:pt x="15417" y="426669"/>
                  </a:lnTo>
                  <a:lnTo>
                    <a:pt x="71094" y="5143"/>
                  </a:lnTo>
                  <a:lnTo>
                    <a:pt x="5482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43953" y="1754809"/>
              <a:ext cx="71120" cy="426720"/>
            </a:xfrm>
            <a:custGeom>
              <a:avLst/>
              <a:gdLst/>
              <a:ahLst/>
              <a:cxnLst/>
              <a:rect l="l" t="t" r="r" b="b"/>
              <a:pathLst>
                <a:path w="71120" h="426719">
                  <a:moveTo>
                    <a:pt x="0" y="420674"/>
                  </a:moveTo>
                  <a:lnTo>
                    <a:pt x="54825" y="0"/>
                  </a:lnTo>
                  <a:lnTo>
                    <a:pt x="71094" y="5143"/>
                  </a:lnTo>
                  <a:lnTo>
                    <a:pt x="15417" y="426669"/>
                  </a:lnTo>
                  <a:lnTo>
                    <a:pt x="0" y="42067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26557" y="2528747"/>
              <a:ext cx="147662" cy="9880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308041" y="2457335"/>
              <a:ext cx="283210" cy="139065"/>
            </a:xfrm>
            <a:custGeom>
              <a:avLst/>
              <a:gdLst/>
              <a:ahLst/>
              <a:cxnLst/>
              <a:rect l="l" t="t" r="r" b="b"/>
              <a:pathLst>
                <a:path w="283210" h="139064">
                  <a:moveTo>
                    <a:pt x="144792" y="0"/>
                  </a:moveTo>
                  <a:lnTo>
                    <a:pt x="0" y="72821"/>
                  </a:lnTo>
                  <a:lnTo>
                    <a:pt x="137947" y="138811"/>
                  </a:lnTo>
                  <a:lnTo>
                    <a:pt x="282740" y="64262"/>
                  </a:lnTo>
                  <a:lnTo>
                    <a:pt x="14479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308041" y="2457335"/>
              <a:ext cx="283210" cy="139065"/>
            </a:xfrm>
            <a:custGeom>
              <a:avLst/>
              <a:gdLst/>
              <a:ahLst/>
              <a:cxnLst/>
              <a:rect l="l" t="t" r="r" b="b"/>
              <a:pathLst>
                <a:path w="283210" h="139064">
                  <a:moveTo>
                    <a:pt x="137947" y="138811"/>
                  </a:moveTo>
                  <a:lnTo>
                    <a:pt x="0" y="72821"/>
                  </a:lnTo>
                  <a:lnTo>
                    <a:pt x="144792" y="0"/>
                  </a:lnTo>
                  <a:lnTo>
                    <a:pt x="282740" y="64262"/>
                  </a:lnTo>
                  <a:lnTo>
                    <a:pt x="137947" y="1388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04891" y="2354808"/>
              <a:ext cx="288175" cy="36612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496534" y="1932165"/>
              <a:ext cx="28575" cy="13335"/>
            </a:xfrm>
            <a:custGeom>
              <a:avLst/>
              <a:gdLst/>
              <a:ahLst/>
              <a:cxnLst/>
              <a:rect l="l" t="t" r="r" b="b"/>
              <a:pathLst>
                <a:path w="28575" h="13335">
                  <a:moveTo>
                    <a:pt x="13690" y="0"/>
                  </a:moveTo>
                  <a:lnTo>
                    <a:pt x="0" y="6845"/>
                  </a:lnTo>
                  <a:lnTo>
                    <a:pt x="14541" y="12852"/>
                  </a:lnTo>
                  <a:lnTo>
                    <a:pt x="28270" y="6845"/>
                  </a:lnTo>
                  <a:lnTo>
                    <a:pt x="136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496534" y="1932165"/>
              <a:ext cx="28575" cy="13335"/>
            </a:xfrm>
            <a:custGeom>
              <a:avLst/>
              <a:gdLst/>
              <a:ahLst/>
              <a:cxnLst/>
              <a:rect l="l" t="t" r="r" b="b"/>
              <a:pathLst>
                <a:path w="28575" h="13335">
                  <a:moveTo>
                    <a:pt x="14541" y="12852"/>
                  </a:moveTo>
                  <a:lnTo>
                    <a:pt x="0" y="6845"/>
                  </a:lnTo>
                  <a:lnTo>
                    <a:pt x="13690" y="0"/>
                  </a:lnTo>
                  <a:lnTo>
                    <a:pt x="28270" y="6845"/>
                  </a:lnTo>
                  <a:lnTo>
                    <a:pt x="14541" y="1285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80253" y="1939010"/>
              <a:ext cx="31115" cy="437515"/>
            </a:xfrm>
            <a:custGeom>
              <a:avLst/>
              <a:gdLst/>
              <a:ahLst/>
              <a:cxnLst/>
              <a:rect l="l" t="t" r="r" b="b"/>
              <a:pathLst>
                <a:path w="31114" h="437514">
                  <a:moveTo>
                    <a:pt x="16281" y="0"/>
                  </a:moveTo>
                  <a:lnTo>
                    <a:pt x="0" y="430936"/>
                  </a:lnTo>
                  <a:lnTo>
                    <a:pt x="14554" y="436943"/>
                  </a:lnTo>
                  <a:lnTo>
                    <a:pt x="30822" y="6007"/>
                  </a:lnTo>
                  <a:lnTo>
                    <a:pt x="1628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480253" y="1939010"/>
              <a:ext cx="31115" cy="437515"/>
            </a:xfrm>
            <a:custGeom>
              <a:avLst/>
              <a:gdLst/>
              <a:ahLst/>
              <a:cxnLst/>
              <a:rect l="l" t="t" r="r" b="b"/>
              <a:pathLst>
                <a:path w="31114" h="437514">
                  <a:moveTo>
                    <a:pt x="0" y="430936"/>
                  </a:moveTo>
                  <a:lnTo>
                    <a:pt x="16281" y="0"/>
                  </a:lnTo>
                  <a:lnTo>
                    <a:pt x="30822" y="6007"/>
                  </a:lnTo>
                  <a:lnTo>
                    <a:pt x="14554" y="436943"/>
                  </a:lnTo>
                  <a:lnTo>
                    <a:pt x="0" y="4309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94807" y="1939010"/>
              <a:ext cx="30480" cy="437515"/>
            </a:xfrm>
            <a:custGeom>
              <a:avLst/>
              <a:gdLst/>
              <a:ahLst/>
              <a:cxnLst/>
              <a:rect l="l" t="t" r="r" b="b"/>
              <a:pathLst>
                <a:path w="30479" h="437514">
                  <a:moveTo>
                    <a:pt x="29997" y="0"/>
                  </a:moveTo>
                  <a:lnTo>
                    <a:pt x="16268" y="6007"/>
                  </a:lnTo>
                  <a:lnTo>
                    <a:pt x="0" y="436943"/>
                  </a:lnTo>
                  <a:lnTo>
                    <a:pt x="13716" y="430936"/>
                  </a:lnTo>
                  <a:lnTo>
                    <a:pt x="29997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94807" y="1939010"/>
              <a:ext cx="30480" cy="437515"/>
            </a:xfrm>
            <a:custGeom>
              <a:avLst/>
              <a:gdLst/>
              <a:ahLst/>
              <a:cxnLst/>
              <a:rect l="l" t="t" r="r" b="b"/>
              <a:pathLst>
                <a:path w="30479" h="437514">
                  <a:moveTo>
                    <a:pt x="0" y="436943"/>
                  </a:moveTo>
                  <a:lnTo>
                    <a:pt x="16268" y="6007"/>
                  </a:lnTo>
                  <a:lnTo>
                    <a:pt x="29997" y="0"/>
                  </a:lnTo>
                  <a:lnTo>
                    <a:pt x="13716" y="430936"/>
                  </a:lnTo>
                  <a:lnTo>
                    <a:pt x="0" y="4369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91670" y="1808213"/>
              <a:ext cx="102235" cy="15707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32170" y="2742920"/>
              <a:ext cx="418376" cy="80135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61813" y="3028213"/>
              <a:ext cx="429526" cy="81934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43891" y="1389265"/>
              <a:ext cx="199047" cy="14165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02567" y="1751660"/>
              <a:ext cx="217893" cy="15194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4055491" y="1429245"/>
              <a:ext cx="3028950" cy="2160270"/>
            </a:xfrm>
            <a:custGeom>
              <a:avLst/>
              <a:gdLst/>
              <a:ahLst/>
              <a:cxnLst/>
              <a:rect l="l" t="t" r="r" b="b"/>
              <a:pathLst>
                <a:path w="3028950" h="2160270">
                  <a:moveTo>
                    <a:pt x="2487104" y="0"/>
                  </a:moveTo>
                  <a:lnTo>
                    <a:pt x="1283398" y="535470"/>
                  </a:lnTo>
                  <a:lnTo>
                    <a:pt x="67678" y="25704"/>
                  </a:lnTo>
                  <a:lnTo>
                    <a:pt x="0" y="48844"/>
                  </a:lnTo>
                  <a:lnTo>
                    <a:pt x="32550" y="70256"/>
                  </a:lnTo>
                  <a:lnTo>
                    <a:pt x="2249792" y="1007541"/>
                  </a:lnTo>
                  <a:lnTo>
                    <a:pt x="253593" y="2103310"/>
                  </a:lnTo>
                  <a:lnTo>
                    <a:pt x="326402" y="2148725"/>
                  </a:lnTo>
                  <a:lnTo>
                    <a:pt x="341833" y="2159863"/>
                  </a:lnTo>
                  <a:lnTo>
                    <a:pt x="2412593" y="1012672"/>
                  </a:lnTo>
                  <a:lnTo>
                    <a:pt x="2397163" y="1003249"/>
                  </a:lnTo>
                  <a:lnTo>
                    <a:pt x="1815426" y="758228"/>
                  </a:lnTo>
                  <a:lnTo>
                    <a:pt x="3028594" y="163652"/>
                  </a:lnTo>
                  <a:lnTo>
                    <a:pt x="2947187" y="137083"/>
                  </a:lnTo>
                  <a:lnTo>
                    <a:pt x="1738312" y="726528"/>
                  </a:lnTo>
                  <a:lnTo>
                    <a:pt x="1358785" y="567169"/>
                  </a:lnTo>
                  <a:lnTo>
                    <a:pt x="2567660" y="26568"/>
                  </a:lnTo>
                  <a:lnTo>
                    <a:pt x="248710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055491" y="1429245"/>
              <a:ext cx="3028950" cy="2160270"/>
            </a:xfrm>
            <a:custGeom>
              <a:avLst/>
              <a:gdLst/>
              <a:ahLst/>
              <a:cxnLst/>
              <a:rect l="l" t="t" r="r" b="b"/>
              <a:pathLst>
                <a:path w="3028950" h="2160270">
                  <a:moveTo>
                    <a:pt x="3028594" y="163652"/>
                  </a:moveTo>
                  <a:lnTo>
                    <a:pt x="2947187" y="137083"/>
                  </a:lnTo>
                  <a:lnTo>
                    <a:pt x="1738312" y="726528"/>
                  </a:lnTo>
                  <a:lnTo>
                    <a:pt x="1358785" y="567169"/>
                  </a:lnTo>
                  <a:lnTo>
                    <a:pt x="2567660" y="26568"/>
                  </a:lnTo>
                  <a:lnTo>
                    <a:pt x="2487104" y="0"/>
                  </a:lnTo>
                  <a:lnTo>
                    <a:pt x="1283398" y="535470"/>
                  </a:lnTo>
                  <a:lnTo>
                    <a:pt x="67678" y="25704"/>
                  </a:lnTo>
                  <a:lnTo>
                    <a:pt x="0" y="48844"/>
                  </a:lnTo>
                  <a:lnTo>
                    <a:pt x="32550" y="70256"/>
                  </a:lnTo>
                  <a:lnTo>
                    <a:pt x="2249792" y="1007541"/>
                  </a:lnTo>
                  <a:lnTo>
                    <a:pt x="280149" y="2088743"/>
                  </a:lnTo>
                  <a:lnTo>
                    <a:pt x="253593" y="2103310"/>
                  </a:lnTo>
                  <a:lnTo>
                    <a:pt x="326402" y="2148725"/>
                  </a:lnTo>
                  <a:lnTo>
                    <a:pt x="341833" y="2159863"/>
                  </a:lnTo>
                  <a:lnTo>
                    <a:pt x="2412593" y="1012672"/>
                  </a:lnTo>
                  <a:lnTo>
                    <a:pt x="2397163" y="1003249"/>
                  </a:lnTo>
                  <a:lnTo>
                    <a:pt x="1815426" y="758228"/>
                  </a:lnTo>
                  <a:lnTo>
                    <a:pt x="3028594" y="16365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861507" y="1522641"/>
              <a:ext cx="1214120" cy="638810"/>
            </a:xfrm>
            <a:custGeom>
              <a:avLst/>
              <a:gdLst/>
              <a:ahLst/>
              <a:cxnLst/>
              <a:rect l="l" t="t" r="r" b="b"/>
              <a:pathLst>
                <a:path w="1214120" h="638810">
                  <a:moveTo>
                    <a:pt x="1213992" y="0"/>
                  </a:moveTo>
                  <a:lnTo>
                    <a:pt x="0" y="603135"/>
                  </a:lnTo>
                  <a:lnTo>
                    <a:pt x="40246" y="638276"/>
                  </a:lnTo>
                  <a:lnTo>
                    <a:pt x="1204569" y="63398"/>
                  </a:lnTo>
                  <a:lnTo>
                    <a:pt x="1213992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861507" y="1522641"/>
              <a:ext cx="1214120" cy="638810"/>
            </a:xfrm>
            <a:custGeom>
              <a:avLst/>
              <a:gdLst/>
              <a:ahLst/>
              <a:cxnLst/>
              <a:rect l="l" t="t" r="r" b="b"/>
              <a:pathLst>
                <a:path w="1214120" h="638810">
                  <a:moveTo>
                    <a:pt x="1213992" y="0"/>
                  </a:moveTo>
                  <a:lnTo>
                    <a:pt x="1204569" y="63398"/>
                  </a:lnTo>
                  <a:lnTo>
                    <a:pt x="40246" y="638276"/>
                  </a:lnTo>
                  <a:lnTo>
                    <a:pt x="0" y="603135"/>
                  </a:lnTo>
                  <a:lnTo>
                    <a:pt x="121399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392851" y="1377848"/>
              <a:ext cx="1230630" cy="591185"/>
            </a:xfrm>
            <a:custGeom>
              <a:avLst/>
              <a:gdLst/>
              <a:ahLst/>
              <a:cxnLst/>
              <a:rect l="l" t="t" r="r" b="b"/>
              <a:pathLst>
                <a:path w="1230629" h="591185">
                  <a:moveTo>
                    <a:pt x="1230299" y="0"/>
                  </a:moveTo>
                  <a:lnTo>
                    <a:pt x="0" y="563740"/>
                  </a:lnTo>
                  <a:lnTo>
                    <a:pt x="58280" y="591146"/>
                  </a:lnTo>
                  <a:lnTo>
                    <a:pt x="1213154" y="73672"/>
                  </a:lnTo>
                  <a:lnTo>
                    <a:pt x="1230299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392851" y="1377848"/>
              <a:ext cx="1230630" cy="591185"/>
            </a:xfrm>
            <a:custGeom>
              <a:avLst/>
              <a:gdLst/>
              <a:ahLst/>
              <a:cxnLst/>
              <a:rect l="l" t="t" r="r" b="b"/>
              <a:pathLst>
                <a:path w="1230629" h="591185">
                  <a:moveTo>
                    <a:pt x="1230299" y="0"/>
                  </a:moveTo>
                  <a:lnTo>
                    <a:pt x="1213154" y="73672"/>
                  </a:lnTo>
                  <a:lnTo>
                    <a:pt x="58280" y="591146"/>
                  </a:lnTo>
                  <a:lnTo>
                    <a:pt x="0" y="563740"/>
                  </a:lnTo>
                  <a:lnTo>
                    <a:pt x="123029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061485" y="1413827"/>
              <a:ext cx="2268220" cy="1015365"/>
            </a:xfrm>
            <a:custGeom>
              <a:avLst/>
              <a:gdLst/>
              <a:ahLst/>
              <a:cxnLst/>
              <a:rect l="l" t="t" r="r" b="b"/>
              <a:pathLst>
                <a:path w="2268220" h="1015364">
                  <a:moveTo>
                    <a:pt x="0" y="0"/>
                  </a:moveTo>
                  <a:lnTo>
                    <a:pt x="5981" y="60832"/>
                  </a:lnTo>
                  <a:lnTo>
                    <a:pt x="14554" y="208191"/>
                  </a:lnTo>
                  <a:lnTo>
                    <a:pt x="60820" y="227901"/>
                  </a:lnTo>
                  <a:lnTo>
                    <a:pt x="52260" y="78828"/>
                  </a:lnTo>
                  <a:lnTo>
                    <a:pt x="2253221" y="1015237"/>
                  </a:lnTo>
                  <a:lnTo>
                    <a:pt x="2267788" y="959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061485" y="1413827"/>
              <a:ext cx="2268220" cy="1015365"/>
            </a:xfrm>
            <a:custGeom>
              <a:avLst/>
              <a:gdLst/>
              <a:ahLst/>
              <a:cxnLst/>
              <a:rect l="l" t="t" r="r" b="b"/>
              <a:pathLst>
                <a:path w="2268220" h="1015364">
                  <a:moveTo>
                    <a:pt x="0" y="0"/>
                  </a:moveTo>
                  <a:lnTo>
                    <a:pt x="5981" y="60832"/>
                  </a:lnTo>
                  <a:lnTo>
                    <a:pt x="14554" y="208191"/>
                  </a:lnTo>
                  <a:lnTo>
                    <a:pt x="60820" y="227901"/>
                  </a:lnTo>
                  <a:lnTo>
                    <a:pt x="52260" y="78828"/>
                  </a:lnTo>
                  <a:lnTo>
                    <a:pt x="2253221" y="1015237"/>
                  </a:lnTo>
                  <a:lnTo>
                    <a:pt x="2267788" y="959561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387900" y="2385377"/>
              <a:ext cx="2068195" cy="1195705"/>
            </a:xfrm>
            <a:custGeom>
              <a:avLst/>
              <a:gdLst/>
              <a:ahLst/>
              <a:cxnLst/>
              <a:rect l="l" t="t" r="r" b="b"/>
              <a:pathLst>
                <a:path w="2068195" h="1195704">
                  <a:moveTo>
                    <a:pt x="2068169" y="0"/>
                  </a:moveTo>
                  <a:lnTo>
                    <a:pt x="1714" y="1136891"/>
                  </a:lnTo>
                  <a:lnTo>
                    <a:pt x="0" y="1195158"/>
                  </a:lnTo>
                  <a:lnTo>
                    <a:pt x="2063051" y="51409"/>
                  </a:lnTo>
                  <a:lnTo>
                    <a:pt x="2068169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87900" y="2385377"/>
              <a:ext cx="2068195" cy="1195705"/>
            </a:xfrm>
            <a:custGeom>
              <a:avLst/>
              <a:gdLst/>
              <a:ahLst/>
              <a:cxnLst/>
              <a:rect l="l" t="t" r="r" b="b"/>
              <a:pathLst>
                <a:path w="2068195" h="1195704">
                  <a:moveTo>
                    <a:pt x="2068169" y="0"/>
                  </a:moveTo>
                  <a:lnTo>
                    <a:pt x="2063051" y="51409"/>
                  </a:lnTo>
                  <a:lnTo>
                    <a:pt x="0" y="1195158"/>
                  </a:lnTo>
                  <a:lnTo>
                    <a:pt x="1714" y="1136891"/>
                  </a:lnTo>
                  <a:lnTo>
                    <a:pt x="2068169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17072" y="3473716"/>
              <a:ext cx="74828" cy="109105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4046054" y="1418970"/>
              <a:ext cx="30480" cy="209550"/>
            </a:xfrm>
            <a:custGeom>
              <a:avLst/>
              <a:gdLst/>
              <a:ahLst/>
              <a:cxnLst/>
              <a:rect l="l" t="t" r="r" b="b"/>
              <a:pathLst>
                <a:path w="30479" h="209550">
                  <a:moveTo>
                    <a:pt x="0" y="0"/>
                  </a:moveTo>
                  <a:lnTo>
                    <a:pt x="15430" y="209042"/>
                  </a:lnTo>
                  <a:lnTo>
                    <a:pt x="29984" y="203047"/>
                  </a:lnTo>
                  <a:lnTo>
                    <a:pt x="16281" y="11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046054" y="1418970"/>
              <a:ext cx="30480" cy="209550"/>
            </a:xfrm>
            <a:custGeom>
              <a:avLst/>
              <a:gdLst/>
              <a:ahLst/>
              <a:cxnLst/>
              <a:rect l="l" t="t" r="r" b="b"/>
              <a:pathLst>
                <a:path w="30479" h="209550">
                  <a:moveTo>
                    <a:pt x="0" y="0"/>
                  </a:moveTo>
                  <a:lnTo>
                    <a:pt x="15430" y="209042"/>
                  </a:lnTo>
                  <a:lnTo>
                    <a:pt x="29984" y="203047"/>
                  </a:lnTo>
                  <a:lnTo>
                    <a:pt x="16281" y="1112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046054" y="1418970"/>
              <a:ext cx="30480" cy="209550"/>
            </a:xfrm>
            <a:custGeom>
              <a:avLst/>
              <a:gdLst/>
              <a:ahLst/>
              <a:cxnLst/>
              <a:rect l="l" t="t" r="r" b="b"/>
              <a:pathLst>
                <a:path w="30479" h="209550">
                  <a:moveTo>
                    <a:pt x="0" y="0"/>
                  </a:moveTo>
                  <a:lnTo>
                    <a:pt x="15430" y="209042"/>
                  </a:lnTo>
                  <a:lnTo>
                    <a:pt x="29984" y="203047"/>
                  </a:lnTo>
                  <a:lnTo>
                    <a:pt x="16281" y="1112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113745" y="1492656"/>
              <a:ext cx="25400" cy="161290"/>
            </a:xfrm>
            <a:custGeom>
              <a:avLst/>
              <a:gdLst/>
              <a:ahLst/>
              <a:cxnLst/>
              <a:rect l="l" t="t" r="r" b="b"/>
              <a:pathLst>
                <a:path w="25400" h="161289">
                  <a:moveTo>
                    <a:pt x="0" y="0"/>
                  </a:moveTo>
                  <a:lnTo>
                    <a:pt x="9423" y="161061"/>
                  </a:lnTo>
                  <a:lnTo>
                    <a:pt x="24841" y="157632"/>
                  </a:lnTo>
                  <a:lnTo>
                    <a:pt x="16268" y="257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113745" y="1492656"/>
              <a:ext cx="25400" cy="161290"/>
            </a:xfrm>
            <a:custGeom>
              <a:avLst/>
              <a:gdLst/>
              <a:ahLst/>
              <a:cxnLst/>
              <a:rect l="l" t="t" r="r" b="b"/>
              <a:pathLst>
                <a:path w="25400" h="161289">
                  <a:moveTo>
                    <a:pt x="0" y="0"/>
                  </a:moveTo>
                  <a:lnTo>
                    <a:pt x="9423" y="161061"/>
                  </a:lnTo>
                  <a:lnTo>
                    <a:pt x="24841" y="157632"/>
                  </a:lnTo>
                  <a:lnTo>
                    <a:pt x="16268" y="2570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62577" y="1531200"/>
              <a:ext cx="24130" cy="104775"/>
            </a:xfrm>
            <a:custGeom>
              <a:avLst/>
              <a:gdLst/>
              <a:ahLst/>
              <a:cxnLst/>
              <a:rect l="l" t="t" r="r" b="b"/>
              <a:pathLst>
                <a:path w="24129" h="104775">
                  <a:moveTo>
                    <a:pt x="0" y="0"/>
                  </a:moveTo>
                  <a:lnTo>
                    <a:pt x="8559" y="104533"/>
                  </a:lnTo>
                  <a:lnTo>
                    <a:pt x="23977" y="101092"/>
                  </a:lnTo>
                  <a:lnTo>
                    <a:pt x="16268" y="77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162577" y="1531200"/>
              <a:ext cx="24130" cy="104775"/>
            </a:xfrm>
            <a:custGeom>
              <a:avLst/>
              <a:gdLst/>
              <a:ahLst/>
              <a:cxnLst/>
              <a:rect l="l" t="t" r="r" b="b"/>
              <a:pathLst>
                <a:path w="24129" h="104775">
                  <a:moveTo>
                    <a:pt x="0" y="0"/>
                  </a:moveTo>
                  <a:lnTo>
                    <a:pt x="8559" y="104533"/>
                  </a:lnTo>
                  <a:lnTo>
                    <a:pt x="23977" y="101092"/>
                  </a:lnTo>
                  <a:lnTo>
                    <a:pt x="16268" y="772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46054" y="1359001"/>
              <a:ext cx="3048635" cy="2170430"/>
            </a:xfrm>
            <a:custGeom>
              <a:avLst/>
              <a:gdLst/>
              <a:ahLst/>
              <a:cxnLst/>
              <a:rect l="l" t="t" r="r" b="b"/>
              <a:pathLst>
                <a:path w="3048634" h="2170429">
                  <a:moveTo>
                    <a:pt x="2515400" y="0"/>
                  </a:moveTo>
                  <a:lnTo>
                    <a:pt x="1292834" y="543166"/>
                  </a:lnTo>
                  <a:lnTo>
                    <a:pt x="77114" y="33400"/>
                  </a:lnTo>
                  <a:lnTo>
                    <a:pt x="0" y="59969"/>
                  </a:lnTo>
                  <a:lnTo>
                    <a:pt x="41986" y="78816"/>
                  </a:lnTo>
                  <a:lnTo>
                    <a:pt x="2259228" y="1015237"/>
                  </a:lnTo>
                  <a:lnTo>
                    <a:pt x="263029" y="2111019"/>
                  </a:lnTo>
                  <a:lnTo>
                    <a:pt x="335838" y="2156409"/>
                  </a:lnTo>
                  <a:lnTo>
                    <a:pt x="354698" y="2170125"/>
                  </a:lnTo>
                  <a:lnTo>
                    <a:pt x="2424595" y="1022946"/>
                  </a:lnTo>
                  <a:lnTo>
                    <a:pt x="2406599" y="1010945"/>
                  </a:lnTo>
                  <a:lnTo>
                    <a:pt x="1824863" y="766775"/>
                  </a:lnTo>
                  <a:lnTo>
                    <a:pt x="3048292" y="167068"/>
                  </a:lnTo>
                  <a:lnTo>
                    <a:pt x="2967774" y="141363"/>
                  </a:lnTo>
                  <a:lnTo>
                    <a:pt x="1747748" y="734225"/>
                  </a:lnTo>
                  <a:lnTo>
                    <a:pt x="1368221" y="574865"/>
                  </a:lnTo>
                  <a:lnTo>
                    <a:pt x="2595930" y="26555"/>
                  </a:lnTo>
                  <a:lnTo>
                    <a:pt x="251540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046054" y="1359001"/>
              <a:ext cx="3048635" cy="2170430"/>
            </a:xfrm>
            <a:custGeom>
              <a:avLst/>
              <a:gdLst/>
              <a:ahLst/>
              <a:cxnLst/>
              <a:rect l="l" t="t" r="r" b="b"/>
              <a:pathLst>
                <a:path w="3048634" h="2170429">
                  <a:moveTo>
                    <a:pt x="3048292" y="167068"/>
                  </a:moveTo>
                  <a:lnTo>
                    <a:pt x="2967774" y="141363"/>
                  </a:lnTo>
                  <a:lnTo>
                    <a:pt x="1747748" y="734225"/>
                  </a:lnTo>
                  <a:lnTo>
                    <a:pt x="1368221" y="574865"/>
                  </a:lnTo>
                  <a:lnTo>
                    <a:pt x="2595930" y="26555"/>
                  </a:lnTo>
                  <a:lnTo>
                    <a:pt x="2515400" y="0"/>
                  </a:lnTo>
                  <a:lnTo>
                    <a:pt x="1292834" y="543166"/>
                  </a:lnTo>
                  <a:lnTo>
                    <a:pt x="77114" y="33400"/>
                  </a:lnTo>
                  <a:lnTo>
                    <a:pt x="0" y="59969"/>
                  </a:lnTo>
                  <a:lnTo>
                    <a:pt x="41986" y="78816"/>
                  </a:lnTo>
                  <a:lnTo>
                    <a:pt x="2259228" y="1015237"/>
                  </a:lnTo>
                  <a:lnTo>
                    <a:pt x="289585" y="2096452"/>
                  </a:lnTo>
                  <a:lnTo>
                    <a:pt x="263029" y="2111019"/>
                  </a:lnTo>
                  <a:lnTo>
                    <a:pt x="335838" y="2156409"/>
                  </a:lnTo>
                  <a:lnTo>
                    <a:pt x="354698" y="2170125"/>
                  </a:lnTo>
                  <a:lnTo>
                    <a:pt x="2424595" y="1022946"/>
                  </a:lnTo>
                  <a:lnTo>
                    <a:pt x="2406599" y="1010945"/>
                  </a:lnTo>
                  <a:lnTo>
                    <a:pt x="1824863" y="766775"/>
                  </a:lnTo>
                  <a:lnTo>
                    <a:pt x="3048292" y="167068"/>
                  </a:lnTo>
                  <a:close/>
                </a:path>
                <a:path w="3048634" h="2170429">
                  <a:moveTo>
                    <a:pt x="21412" y="53111"/>
                  </a:moveTo>
                  <a:lnTo>
                    <a:pt x="2287485" y="1012659"/>
                  </a:lnTo>
                  <a:lnTo>
                    <a:pt x="275018" y="211529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389615" y="1382128"/>
              <a:ext cx="2687955" cy="2140585"/>
            </a:xfrm>
            <a:custGeom>
              <a:avLst/>
              <a:gdLst/>
              <a:ahLst/>
              <a:cxnLst/>
              <a:rect l="l" t="t" r="r" b="b"/>
              <a:pathLst>
                <a:path w="2687954" h="2140585">
                  <a:moveTo>
                    <a:pt x="0" y="2140140"/>
                  </a:moveTo>
                  <a:lnTo>
                    <a:pt x="2060460" y="998956"/>
                  </a:lnTo>
                  <a:lnTo>
                    <a:pt x="1459890" y="743648"/>
                  </a:lnTo>
                  <a:lnTo>
                    <a:pt x="2687612" y="140512"/>
                  </a:lnTo>
                </a:path>
                <a:path w="2687954" h="2140585">
                  <a:moveTo>
                    <a:pt x="2637917" y="121666"/>
                  </a:moveTo>
                  <a:lnTo>
                    <a:pt x="1402486" y="723099"/>
                  </a:lnTo>
                  <a:lnTo>
                    <a:pt x="996391" y="550887"/>
                  </a:lnTo>
                  <a:lnTo>
                    <a:pt x="2233536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110316" y="1362430"/>
              <a:ext cx="2467610" cy="551815"/>
            </a:xfrm>
            <a:custGeom>
              <a:avLst/>
              <a:gdLst/>
              <a:ahLst/>
              <a:cxnLst/>
              <a:rect l="l" t="t" r="r" b="b"/>
              <a:pathLst>
                <a:path w="2467609" h="551814">
                  <a:moveTo>
                    <a:pt x="2467419" y="0"/>
                  </a:moveTo>
                  <a:lnTo>
                    <a:pt x="1226858" y="551738"/>
                  </a:lnTo>
                  <a:lnTo>
                    <a:pt x="0" y="3769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228541" y="1428394"/>
              <a:ext cx="2807970" cy="2116455"/>
            </a:xfrm>
            <a:custGeom>
              <a:avLst/>
              <a:gdLst/>
              <a:ahLst/>
              <a:cxnLst/>
              <a:rect l="l" t="t" r="r" b="b"/>
              <a:pathLst>
                <a:path w="2807970" h="2116454">
                  <a:moveTo>
                    <a:pt x="1776882" y="174777"/>
                  </a:moveTo>
                  <a:lnTo>
                    <a:pt x="1788020" y="178193"/>
                  </a:lnTo>
                </a:path>
                <a:path w="2807970" h="2116454">
                  <a:moveTo>
                    <a:pt x="1781175" y="185064"/>
                  </a:moveTo>
                  <a:lnTo>
                    <a:pt x="1834299" y="203898"/>
                  </a:lnTo>
                </a:path>
                <a:path w="2807970" h="2116454">
                  <a:moveTo>
                    <a:pt x="1845437" y="198754"/>
                  </a:moveTo>
                  <a:lnTo>
                    <a:pt x="1856562" y="203047"/>
                  </a:lnTo>
                </a:path>
                <a:path w="2807970" h="2116454">
                  <a:moveTo>
                    <a:pt x="1840280" y="214185"/>
                  </a:moveTo>
                  <a:lnTo>
                    <a:pt x="1830870" y="266446"/>
                  </a:lnTo>
                  <a:lnTo>
                    <a:pt x="1844548" y="272440"/>
                  </a:lnTo>
                </a:path>
                <a:path w="2807970" h="2116454">
                  <a:moveTo>
                    <a:pt x="1876259" y="209905"/>
                  </a:moveTo>
                  <a:lnTo>
                    <a:pt x="1871129" y="235610"/>
                  </a:lnTo>
                  <a:lnTo>
                    <a:pt x="1919973" y="211620"/>
                  </a:lnTo>
                  <a:lnTo>
                    <a:pt x="1926818" y="185915"/>
                  </a:lnTo>
                  <a:lnTo>
                    <a:pt x="1876259" y="209905"/>
                  </a:lnTo>
                  <a:close/>
                </a:path>
                <a:path w="2807970" h="2116454">
                  <a:moveTo>
                    <a:pt x="1981657" y="163639"/>
                  </a:moveTo>
                  <a:lnTo>
                    <a:pt x="1976501" y="189331"/>
                  </a:lnTo>
                  <a:lnTo>
                    <a:pt x="2026183" y="165353"/>
                  </a:lnTo>
                  <a:lnTo>
                    <a:pt x="2032190" y="139649"/>
                  </a:lnTo>
                  <a:lnTo>
                    <a:pt x="1981657" y="163639"/>
                  </a:lnTo>
                  <a:close/>
                </a:path>
                <a:path w="2807970" h="2116454">
                  <a:moveTo>
                    <a:pt x="2087892" y="117373"/>
                  </a:moveTo>
                  <a:lnTo>
                    <a:pt x="2082736" y="142227"/>
                  </a:lnTo>
                  <a:lnTo>
                    <a:pt x="2131580" y="118224"/>
                  </a:lnTo>
                  <a:lnTo>
                    <a:pt x="2138438" y="93383"/>
                  </a:lnTo>
                  <a:lnTo>
                    <a:pt x="2087892" y="117373"/>
                  </a:lnTo>
                  <a:close/>
                </a:path>
                <a:path w="2807970" h="2116454">
                  <a:moveTo>
                    <a:pt x="2193251" y="70256"/>
                  </a:moveTo>
                  <a:lnTo>
                    <a:pt x="2188121" y="95948"/>
                  </a:lnTo>
                  <a:lnTo>
                    <a:pt x="2236965" y="71970"/>
                  </a:lnTo>
                  <a:lnTo>
                    <a:pt x="2243823" y="47129"/>
                  </a:lnTo>
                  <a:lnTo>
                    <a:pt x="2193251" y="70256"/>
                  </a:lnTo>
                  <a:close/>
                </a:path>
                <a:path w="2807970" h="2116454">
                  <a:moveTo>
                    <a:pt x="2299512" y="23977"/>
                  </a:moveTo>
                  <a:lnTo>
                    <a:pt x="2294356" y="49695"/>
                  </a:lnTo>
                  <a:lnTo>
                    <a:pt x="2343200" y="25704"/>
                  </a:lnTo>
                  <a:lnTo>
                    <a:pt x="2350046" y="0"/>
                  </a:lnTo>
                  <a:lnTo>
                    <a:pt x="2299512" y="23977"/>
                  </a:lnTo>
                  <a:close/>
                </a:path>
                <a:path w="2807970" h="2116454">
                  <a:moveTo>
                    <a:pt x="1263700" y="484924"/>
                  </a:moveTo>
                  <a:lnTo>
                    <a:pt x="1263700" y="508901"/>
                  </a:lnTo>
                  <a:lnTo>
                    <a:pt x="1316824" y="484924"/>
                  </a:lnTo>
                  <a:lnTo>
                    <a:pt x="1319390" y="459206"/>
                  </a:lnTo>
                  <a:lnTo>
                    <a:pt x="1263700" y="484924"/>
                  </a:lnTo>
                  <a:close/>
                </a:path>
                <a:path w="2807970" h="2116454">
                  <a:moveTo>
                    <a:pt x="1385366" y="430949"/>
                  </a:moveTo>
                  <a:lnTo>
                    <a:pt x="1384503" y="454926"/>
                  </a:lnTo>
                  <a:lnTo>
                    <a:pt x="1436763" y="430949"/>
                  </a:lnTo>
                  <a:lnTo>
                    <a:pt x="1439341" y="405244"/>
                  </a:lnTo>
                  <a:lnTo>
                    <a:pt x="1385366" y="430949"/>
                  </a:lnTo>
                  <a:close/>
                </a:path>
                <a:path w="2807970" h="2116454">
                  <a:moveTo>
                    <a:pt x="1507007" y="376961"/>
                  </a:moveTo>
                  <a:lnTo>
                    <a:pt x="1505318" y="400964"/>
                  </a:lnTo>
                  <a:lnTo>
                    <a:pt x="1556702" y="376961"/>
                  </a:lnTo>
                  <a:lnTo>
                    <a:pt x="1560131" y="352120"/>
                  </a:lnTo>
                  <a:lnTo>
                    <a:pt x="1507007" y="376961"/>
                  </a:lnTo>
                  <a:close/>
                </a:path>
                <a:path w="2807970" h="2116454">
                  <a:moveTo>
                    <a:pt x="1628673" y="322986"/>
                  </a:moveTo>
                  <a:lnTo>
                    <a:pt x="1626095" y="347840"/>
                  </a:lnTo>
                  <a:lnTo>
                    <a:pt x="1676653" y="323850"/>
                  </a:lnTo>
                  <a:lnTo>
                    <a:pt x="1680070" y="299008"/>
                  </a:lnTo>
                  <a:lnTo>
                    <a:pt x="1628673" y="322986"/>
                  </a:lnTo>
                  <a:close/>
                </a:path>
                <a:path w="2807970" h="2116454">
                  <a:moveTo>
                    <a:pt x="1749463" y="269024"/>
                  </a:moveTo>
                  <a:lnTo>
                    <a:pt x="1746046" y="293877"/>
                  </a:lnTo>
                  <a:lnTo>
                    <a:pt x="1794878" y="269875"/>
                  </a:lnTo>
                  <a:lnTo>
                    <a:pt x="1800034" y="245033"/>
                  </a:lnTo>
                  <a:lnTo>
                    <a:pt x="1749463" y="269024"/>
                  </a:lnTo>
                  <a:close/>
                </a:path>
                <a:path w="2807970" h="2116454">
                  <a:moveTo>
                    <a:pt x="2203538" y="352983"/>
                  </a:moveTo>
                  <a:lnTo>
                    <a:pt x="2214689" y="357263"/>
                  </a:lnTo>
                </a:path>
                <a:path w="2807970" h="2116454">
                  <a:moveTo>
                    <a:pt x="2207844" y="363258"/>
                  </a:moveTo>
                  <a:lnTo>
                    <a:pt x="2260955" y="382104"/>
                  </a:lnTo>
                </a:path>
                <a:path w="2807970" h="2116454">
                  <a:moveTo>
                    <a:pt x="2272080" y="377825"/>
                  </a:moveTo>
                  <a:lnTo>
                    <a:pt x="2284095" y="381253"/>
                  </a:lnTo>
                </a:path>
                <a:path w="2807970" h="2116454">
                  <a:moveTo>
                    <a:pt x="2266937" y="392379"/>
                  </a:moveTo>
                  <a:lnTo>
                    <a:pt x="2262657" y="440372"/>
                  </a:lnTo>
                  <a:lnTo>
                    <a:pt x="2276373" y="446366"/>
                  </a:lnTo>
                </a:path>
                <a:path w="2807970" h="2116454">
                  <a:moveTo>
                    <a:pt x="2319197" y="376110"/>
                  </a:moveTo>
                  <a:lnTo>
                    <a:pt x="2314054" y="400964"/>
                  </a:lnTo>
                  <a:lnTo>
                    <a:pt x="2364612" y="374396"/>
                  </a:lnTo>
                  <a:lnTo>
                    <a:pt x="2371471" y="349554"/>
                  </a:lnTo>
                  <a:lnTo>
                    <a:pt x="2319197" y="376110"/>
                  </a:lnTo>
                  <a:close/>
                </a:path>
                <a:path w="2807970" h="2116454">
                  <a:moveTo>
                    <a:pt x="2428011" y="323850"/>
                  </a:moveTo>
                  <a:lnTo>
                    <a:pt x="2423731" y="347840"/>
                  </a:lnTo>
                  <a:lnTo>
                    <a:pt x="2474264" y="321284"/>
                  </a:lnTo>
                  <a:lnTo>
                    <a:pt x="2480271" y="296430"/>
                  </a:lnTo>
                  <a:lnTo>
                    <a:pt x="2428011" y="323850"/>
                  </a:lnTo>
                  <a:close/>
                </a:path>
                <a:path w="2807970" h="2116454">
                  <a:moveTo>
                    <a:pt x="2537688" y="270725"/>
                  </a:moveTo>
                  <a:lnTo>
                    <a:pt x="2532532" y="295579"/>
                  </a:lnTo>
                  <a:lnTo>
                    <a:pt x="2583091" y="268160"/>
                  </a:lnTo>
                  <a:lnTo>
                    <a:pt x="2589072" y="243331"/>
                  </a:lnTo>
                  <a:lnTo>
                    <a:pt x="2537688" y="270725"/>
                  </a:lnTo>
                  <a:close/>
                </a:path>
                <a:path w="2807970" h="2116454">
                  <a:moveTo>
                    <a:pt x="2646476" y="217614"/>
                  </a:moveTo>
                  <a:lnTo>
                    <a:pt x="2641358" y="242455"/>
                  </a:lnTo>
                  <a:lnTo>
                    <a:pt x="2691879" y="215900"/>
                  </a:lnTo>
                  <a:lnTo>
                    <a:pt x="2698737" y="191058"/>
                  </a:lnTo>
                  <a:lnTo>
                    <a:pt x="2646476" y="217614"/>
                  </a:lnTo>
                  <a:close/>
                </a:path>
                <a:path w="2807970" h="2116454">
                  <a:moveTo>
                    <a:pt x="2755290" y="164503"/>
                  </a:moveTo>
                  <a:lnTo>
                    <a:pt x="2750997" y="189331"/>
                  </a:lnTo>
                  <a:lnTo>
                    <a:pt x="2801556" y="162775"/>
                  </a:lnTo>
                  <a:lnTo>
                    <a:pt x="2807563" y="137934"/>
                  </a:lnTo>
                  <a:lnTo>
                    <a:pt x="2755290" y="164503"/>
                  </a:lnTo>
                  <a:close/>
                </a:path>
                <a:path w="2807970" h="2116454">
                  <a:moveTo>
                    <a:pt x="1686928" y="688822"/>
                  </a:moveTo>
                  <a:lnTo>
                    <a:pt x="1686928" y="711098"/>
                  </a:lnTo>
                  <a:lnTo>
                    <a:pt x="1741766" y="683691"/>
                  </a:lnTo>
                  <a:lnTo>
                    <a:pt x="1743468" y="659688"/>
                  </a:lnTo>
                  <a:lnTo>
                    <a:pt x="1686928" y="688822"/>
                  </a:lnTo>
                  <a:close/>
                </a:path>
                <a:path w="2807970" h="2116454">
                  <a:moveTo>
                    <a:pt x="1811172" y="627126"/>
                  </a:moveTo>
                  <a:lnTo>
                    <a:pt x="1811172" y="650265"/>
                  </a:lnTo>
                  <a:lnTo>
                    <a:pt x="1865147" y="622858"/>
                  </a:lnTo>
                  <a:lnTo>
                    <a:pt x="1867712" y="598855"/>
                  </a:lnTo>
                  <a:lnTo>
                    <a:pt x="1811172" y="627126"/>
                  </a:lnTo>
                  <a:close/>
                </a:path>
                <a:path w="2807970" h="2116454">
                  <a:moveTo>
                    <a:pt x="1937105" y="566305"/>
                  </a:moveTo>
                  <a:lnTo>
                    <a:pt x="1935391" y="589432"/>
                  </a:lnTo>
                  <a:lnTo>
                    <a:pt x="1988489" y="562025"/>
                  </a:lnTo>
                  <a:lnTo>
                    <a:pt x="1991944" y="538035"/>
                  </a:lnTo>
                  <a:lnTo>
                    <a:pt x="1937105" y="566305"/>
                  </a:lnTo>
                  <a:close/>
                </a:path>
                <a:path w="2807970" h="2116454">
                  <a:moveTo>
                    <a:pt x="2062187" y="504621"/>
                  </a:moveTo>
                  <a:lnTo>
                    <a:pt x="2060460" y="527761"/>
                  </a:lnTo>
                  <a:lnTo>
                    <a:pt x="2112733" y="501192"/>
                  </a:lnTo>
                  <a:lnTo>
                    <a:pt x="2116162" y="477202"/>
                  </a:lnTo>
                  <a:lnTo>
                    <a:pt x="2062187" y="504621"/>
                  </a:lnTo>
                  <a:close/>
                </a:path>
                <a:path w="2807970" h="2116454">
                  <a:moveTo>
                    <a:pt x="2188121" y="442937"/>
                  </a:moveTo>
                  <a:lnTo>
                    <a:pt x="2185555" y="466928"/>
                  </a:lnTo>
                  <a:lnTo>
                    <a:pt x="2236101" y="440372"/>
                  </a:lnTo>
                  <a:lnTo>
                    <a:pt x="2240368" y="416382"/>
                  </a:lnTo>
                  <a:lnTo>
                    <a:pt x="2188121" y="442937"/>
                  </a:lnTo>
                  <a:close/>
                </a:path>
                <a:path w="2807970" h="2116454">
                  <a:moveTo>
                    <a:pt x="1031519" y="1635531"/>
                  </a:moveTo>
                  <a:lnTo>
                    <a:pt x="1031519" y="1657807"/>
                  </a:lnTo>
                  <a:lnTo>
                    <a:pt x="1087221" y="1626958"/>
                  </a:lnTo>
                  <a:lnTo>
                    <a:pt x="1088910" y="1602104"/>
                  </a:lnTo>
                  <a:lnTo>
                    <a:pt x="1031519" y="1635531"/>
                  </a:lnTo>
                  <a:close/>
                </a:path>
                <a:path w="2807970" h="2116454">
                  <a:moveTo>
                    <a:pt x="1158316" y="1565262"/>
                  </a:moveTo>
                  <a:lnTo>
                    <a:pt x="1158316" y="1588414"/>
                  </a:lnTo>
                  <a:lnTo>
                    <a:pt x="1213167" y="1557553"/>
                  </a:lnTo>
                  <a:lnTo>
                    <a:pt x="1214856" y="1532712"/>
                  </a:lnTo>
                  <a:lnTo>
                    <a:pt x="1158316" y="1565262"/>
                  </a:lnTo>
                  <a:close/>
                </a:path>
                <a:path w="2807970" h="2116454">
                  <a:moveTo>
                    <a:pt x="1285976" y="1495869"/>
                  </a:moveTo>
                  <a:lnTo>
                    <a:pt x="1285125" y="1519008"/>
                  </a:lnTo>
                  <a:lnTo>
                    <a:pt x="1338237" y="1488160"/>
                  </a:lnTo>
                  <a:lnTo>
                    <a:pt x="1340802" y="1464170"/>
                  </a:lnTo>
                  <a:lnTo>
                    <a:pt x="1285976" y="1495869"/>
                  </a:lnTo>
                  <a:close/>
                </a:path>
                <a:path w="2807970" h="2116454">
                  <a:moveTo>
                    <a:pt x="1413637" y="1425613"/>
                  </a:moveTo>
                  <a:lnTo>
                    <a:pt x="1411909" y="1448752"/>
                  </a:lnTo>
                  <a:lnTo>
                    <a:pt x="1464170" y="1418755"/>
                  </a:lnTo>
                  <a:lnTo>
                    <a:pt x="1467612" y="1394777"/>
                  </a:lnTo>
                  <a:lnTo>
                    <a:pt x="1413637" y="1425613"/>
                  </a:lnTo>
                  <a:close/>
                </a:path>
                <a:path w="2807970" h="2116454">
                  <a:moveTo>
                    <a:pt x="1552409" y="1233703"/>
                  </a:moveTo>
                  <a:lnTo>
                    <a:pt x="1564411" y="1237132"/>
                  </a:lnTo>
                </a:path>
                <a:path w="2807970" h="2116454">
                  <a:moveTo>
                    <a:pt x="1557566" y="1243990"/>
                  </a:moveTo>
                  <a:lnTo>
                    <a:pt x="1636394" y="1278267"/>
                  </a:lnTo>
                </a:path>
                <a:path w="2807970" h="2116454">
                  <a:moveTo>
                    <a:pt x="1646656" y="1272260"/>
                  </a:moveTo>
                  <a:lnTo>
                    <a:pt x="1658670" y="1275702"/>
                  </a:lnTo>
                </a:path>
                <a:path w="2807970" h="2116454">
                  <a:moveTo>
                    <a:pt x="1641525" y="1287678"/>
                  </a:moveTo>
                  <a:lnTo>
                    <a:pt x="1638109" y="1335671"/>
                  </a:lnTo>
                  <a:lnTo>
                    <a:pt x="1651812" y="1339938"/>
                  </a:lnTo>
                </a:path>
                <a:path w="2807970" h="2116454">
                  <a:moveTo>
                    <a:pt x="1694649" y="1267980"/>
                  </a:moveTo>
                  <a:lnTo>
                    <a:pt x="1689493" y="1292821"/>
                  </a:lnTo>
                  <a:lnTo>
                    <a:pt x="1739201" y="1262837"/>
                  </a:lnTo>
                  <a:lnTo>
                    <a:pt x="1746046" y="1237996"/>
                  </a:lnTo>
                  <a:lnTo>
                    <a:pt x="1694649" y="1267980"/>
                  </a:lnTo>
                  <a:close/>
                </a:path>
                <a:path w="2807970" h="2116454">
                  <a:moveTo>
                    <a:pt x="1803450" y="1207998"/>
                  </a:moveTo>
                  <a:lnTo>
                    <a:pt x="1798307" y="1232852"/>
                  </a:lnTo>
                  <a:lnTo>
                    <a:pt x="1849716" y="1202867"/>
                  </a:lnTo>
                  <a:lnTo>
                    <a:pt x="1855711" y="1178026"/>
                  </a:lnTo>
                  <a:lnTo>
                    <a:pt x="1803450" y="1207998"/>
                  </a:lnTo>
                  <a:close/>
                </a:path>
                <a:path w="2807970" h="2116454">
                  <a:moveTo>
                    <a:pt x="1913115" y="1148029"/>
                  </a:moveTo>
                  <a:lnTo>
                    <a:pt x="1907971" y="1172870"/>
                  </a:lnTo>
                  <a:lnTo>
                    <a:pt x="1959368" y="1142898"/>
                  </a:lnTo>
                  <a:lnTo>
                    <a:pt x="1965375" y="1118044"/>
                  </a:lnTo>
                  <a:lnTo>
                    <a:pt x="1913115" y="1148029"/>
                  </a:lnTo>
                  <a:close/>
                </a:path>
                <a:path w="2807970" h="2116454">
                  <a:moveTo>
                    <a:pt x="2022779" y="1088059"/>
                  </a:moveTo>
                  <a:lnTo>
                    <a:pt x="2017636" y="1112901"/>
                  </a:lnTo>
                  <a:lnTo>
                    <a:pt x="2069033" y="1082916"/>
                  </a:lnTo>
                  <a:lnTo>
                    <a:pt x="2075040" y="1058075"/>
                  </a:lnTo>
                  <a:lnTo>
                    <a:pt x="2022779" y="1088059"/>
                  </a:lnTo>
                  <a:close/>
                </a:path>
                <a:path w="2807970" h="2116454">
                  <a:moveTo>
                    <a:pt x="2149576" y="1015238"/>
                  </a:moveTo>
                  <a:lnTo>
                    <a:pt x="2144445" y="1040091"/>
                  </a:lnTo>
                  <a:lnTo>
                    <a:pt x="2195842" y="1010094"/>
                  </a:lnTo>
                  <a:lnTo>
                    <a:pt x="2201837" y="985253"/>
                  </a:lnTo>
                  <a:lnTo>
                    <a:pt x="2149576" y="1015238"/>
                  </a:lnTo>
                  <a:close/>
                </a:path>
                <a:path w="2807970" h="2116454">
                  <a:moveTo>
                    <a:pt x="1541297" y="1355369"/>
                  </a:moveTo>
                  <a:lnTo>
                    <a:pt x="1538706" y="1379359"/>
                  </a:lnTo>
                  <a:lnTo>
                    <a:pt x="1589265" y="1349362"/>
                  </a:lnTo>
                  <a:lnTo>
                    <a:pt x="1593545" y="1325384"/>
                  </a:lnTo>
                  <a:lnTo>
                    <a:pt x="1541297" y="1355369"/>
                  </a:lnTo>
                  <a:close/>
                </a:path>
                <a:path w="2807970" h="2116454">
                  <a:moveTo>
                    <a:pt x="871321" y="1608099"/>
                  </a:moveTo>
                  <a:lnTo>
                    <a:pt x="882459" y="1611528"/>
                  </a:lnTo>
                </a:path>
                <a:path w="2807970" h="2116454">
                  <a:moveTo>
                    <a:pt x="873887" y="1620100"/>
                  </a:moveTo>
                  <a:lnTo>
                    <a:pt x="957846" y="1656079"/>
                  </a:lnTo>
                </a:path>
                <a:path w="2807970" h="2116454">
                  <a:moveTo>
                    <a:pt x="968997" y="1650949"/>
                  </a:moveTo>
                  <a:lnTo>
                    <a:pt x="980973" y="1654365"/>
                  </a:lnTo>
                </a:path>
                <a:path w="2807970" h="2116454">
                  <a:moveTo>
                    <a:pt x="963841" y="1666367"/>
                  </a:moveTo>
                  <a:lnTo>
                    <a:pt x="959561" y="1713496"/>
                  </a:lnTo>
                  <a:lnTo>
                    <a:pt x="973264" y="1718627"/>
                  </a:lnTo>
                </a:path>
                <a:path w="2807970" h="2116454">
                  <a:moveTo>
                    <a:pt x="208203" y="2093874"/>
                  </a:moveTo>
                  <a:lnTo>
                    <a:pt x="208203" y="2116150"/>
                  </a:lnTo>
                  <a:lnTo>
                    <a:pt x="263880" y="2085314"/>
                  </a:lnTo>
                  <a:lnTo>
                    <a:pt x="265595" y="2060473"/>
                  </a:lnTo>
                  <a:lnTo>
                    <a:pt x="208203" y="2093874"/>
                  </a:lnTo>
                  <a:close/>
                </a:path>
                <a:path w="2807970" h="2116454">
                  <a:moveTo>
                    <a:pt x="366687" y="2004783"/>
                  </a:moveTo>
                  <a:lnTo>
                    <a:pt x="366687" y="2027923"/>
                  </a:lnTo>
                  <a:lnTo>
                    <a:pt x="421525" y="1997075"/>
                  </a:lnTo>
                  <a:lnTo>
                    <a:pt x="423227" y="1973072"/>
                  </a:lnTo>
                  <a:lnTo>
                    <a:pt x="366687" y="2004783"/>
                  </a:lnTo>
                  <a:close/>
                </a:path>
                <a:path w="2807970" h="2116454">
                  <a:moveTo>
                    <a:pt x="526046" y="1916531"/>
                  </a:moveTo>
                  <a:lnTo>
                    <a:pt x="525183" y="1939671"/>
                  </a:lnTo>
                  <a:lnTo>
                    <a:pt x="578307" y="1909686"/>
                  </a:lnTo>
                  <a:lnTo>
                    <a:pt x="580872" y="1884832"/>
                  </a:lnTo>
                  <a:lnTo>
                    <a:pt x="526046" y="1916531"/>
                  </a:lnTo>
                  <a:close/>
                </a:path>
                <a:path w="2807970" h="2116454">
                  <a:moveTo>
                    <a:pt x="684542" y="1828279"/>
                  </a:moveTo>
                  <a:lnTo>
                    <a:pt x="682828" y="1851418"/>
                  </a:lnTo>
                  <a:lnTo>
                    <a:pt x="735088" y="1821446"/>
                  </a:lnTo>
                  <a:lnTo>
                    <a:pt x="738517" y="1797443"/>
                  </a:lnTo>
                  <a:lnTo>
                    <a:pt x="684542" y="1828279"/>
                  </a:lnTo>
                  <a:close/>
                </a:path>
                <a:path w="2807970" h="2116454">
                  <a:moveTo>
                    <a:pt x="843889" y="1739201"/>
                  </a:moveTo>
                  <a:lnTo>
                    <a:pt x="841324" y="1763179"/>
                  </a:lnTo>
                  <a:lnTo>
                    <a:pt x="891870" y="1733194"/>
                  </a:lnTo>
                  <a:lnTo>
                    <a:pt x="896162" y="1709204"/>
                  </a:lnTo>
                  <a:lnTo>
                    <a:pt x="843889" y="1739201"/>
                  </a:lnTo>
                  <a:close/>
                </a:path>
                <a:path w="2807970" h="2116454">
                  <a:moveTo>
                    <a:pt x="1112913" y="554316"/>
                  </a:moveTo>
                  <a:lnTo>
                    <a:pt x="1112913" y="575741"/>
                  </a:lnTo>
                  <a:lnTo>
                    <a:pt x="1054646" y="550887"/>
                  </a:lnTo>
                  <a:lnTo>
                    <a:pt x="1052931" y="527761"/>
                  </a:lnTo>
                  <a:lnTo>
                    <a:pt x="1112913" y="554316"/>
                  </a:lnTo>
                  <a:close/>
                </a:path>
                <a:path w="2807970" h="2116454">
                  <a:moveTo>
                    <a:pt x="950988" y="486625"/>
                  </a:moveTo>
                  <a:lnTo>
                    <a:pt x="951839" y="508901"/>
                  </a:lnTo>
                  <a:lnTo>
                    <a:pt x="895299" y="484060"/>
                  </a:lnTo>
                  <a:lnTo>
                    <a:pt x="892733" y="460070"/>
                  </a:lnTo>
                  <a:lnTo>
                    <a:pt x="950988" y="486625"/>
                  </a:lnTo>
                  <a:close/>
                </a:path>
                <a:path w="2807970" h="2116454">
                  <a:moveTo>
                    <a:pt x="819048" y="430085"/>
                  </a:moveTo>
                  <a:lnTo>
                    <a:pt x="819912" y="453224"/>
                  </a:lnTo>
                  <a:lnTo>
                    <a:pt x="765073" y="428371"/>
                  </a:lnTo>
                  <a:lnTo>
                    <a:pt x="761644" y="405244"/>
                  </a:lnTo>
                  <a:lnTo>
                    <a:pt x="819048" y="430085"/>
                  </a:lnTo>
                  <a:close/>
                </a:path>
                <a:path w="2807970" h="2116454">
                  <a:moveTo>
                    <a:pt x="686257" y="374396"/>
                  </a:moveTo>
                  <a:lnTo>
                    <a:pt x="688822" y="397535"/>
                  </a:lnTo>
                  <a:lnTo>
                    <a:pt x="634847" y="372681"/>
                  </a:lnTo>
                  <a:lnTo>
                    <a:pt x="630567" y="349554"/>
                  </a:lnTo>
                  <a:lnTo>
                    <a:pt x="686257" y="374396"/>
                  </a:lnTo>
                  <a:close/>
                </a:path>
                <a:path w="2807970" h="2116454">
                  <a:moveTo>
                    <a:pt x="506336" y="218465"/>
                  </a:moveTo>
                  <a:lnTo>
                    <a:pt x="490918" y="226187"/>
                  </a:lnTo>
                </a:path>
                <a:path w="2807970" h="2116454">
                  <a:moveTo>
                    <a:pt x="498627" y="232181"/>
                  </a:moveTo>
                  <a:lnTo>
                    <a:pt x="462648" y="248462"/>
                  </a:lnTo>
                </a:path>
                <a:path w="2807970" h="2116454">
                  <a:moveTo>
                    <a:pt x="451510" y="244170"/>
                  </a:moveTo>
                  <a:lnTo>
                    <a:pt x="435228" y="251891"/>
                  </a:lnTo>
                </a:path>
                <a:path w="2807970" h="2116454">
                  <a:moveTo>
                    <a:pt x="447230" y="257886"/>
                  </a:moveTo>
                  <a:lnTo>
                    <a:pt x="454075" y="308432"/>
                  </a:lnTo>
                  <a:lnTo>
                    <a:pt x="440372" y="314413"/>
                  </a:lnTo>
                </a:path>
                <a:path w="2807970" h="2116454">
                  <a:moveTo>
                    <a:pt x="394957" y="248462"/>
                  </a:moveTo>
                  <a:lnTo>
                    <a:pt x="395820" y="270725"/>
                  </a:lnTo>
                  <a:lnTo>
                    <a:pt x="343560" y="245884"/>
                  </a:lnTo>
                  <a:lnTo>
                    <a:pt x="340982" y="224459"/>
                  </a:lnTo>
                  <a:lnTo>
                    <a:pt x="394957" y="248462"/>
                  </a:lnTo>
                  <a:close/>
                </a:path>
                <a:path w="2807970" h="2116454">
                  <a:moveTo>
                    <a:pt x="281876" y="200482"/>
                  </a:moveTo>
                  <a:lnTo>
                    <a:pt x="282727" y="221894"/>
                  </a:lnTo>
                  <a:lnTo>
                    <a:pt x="229603" y="197916"/>
                  </a:lnTo>
                  <a:lnTo>
                    <a:pt x="227037" y="176491"/>
                  </a:lnTo>
                  <a:lnTo>
                    <a:pt x="281876" y="200482"/>
                  </a:lnTo>
                  <a:close/>
                </a:path>
                <a:path w="2807970" h="2116454">
                  <a:moveTo>
                    <a:pt x="167919" y="152488"/>
                  </a:moveTo>
                  <a:lnTo>
                    <a:pt x="167919" y="173062"/>
                  </a:lnTo>
                  <a:lnTo>
                    <a:pt x="114807" y="149072"/>
                  </a:lnTo>
                  <a:lnTo>
                    <a:pt x="113093" y="128511"/>
                  </a:lnTo>
                  <a:lnTo>
                    <a:pt x="167919" y="152488"/>
                  </a:lnTo>
                  <a:close/>
                </a:path>
                <a:path w="2807970" h="2116454">
                  <a:moveTo>
                    <a:pt x="53987" y="104533"/>
                  </a:moveTo>
                  <a:lnTo>
                    <a:pt x="53987" y="127647"/>
                  </a:lnTo>
                  <a:lnTo>
                    <a:pt x="1714" y="103670"/>
                  </a:lnTo>
                  <a:lnTo>
                    <a:pt x="0" y="80530"/>
                  </a:lnTo>
                  <a:lnTo>
                    <a:pt x="53987" y="104533"/>
                  </a:lnTo>
                  <a:close/>
                </a:path>
                <a:path w="2807970" h="2116454">
                  <a:moveTo>
                    <a:pt x="554316" y="318719"/>
                  </a:moveTo>
                  <a:lnTo>
                    <a:pt x="556882" y="340131"/>
                  </a:lnTo>
                  <a:lnTo>
                    <a:pt x="503770" y="316128"/>
                  </a:lnTo>
                  <a:lnTo>
                    <a:pt x="500341" y="294728"/>
                  </a:lnTo>
                  <a:lnTo>
                    <a:pt x="554316" y="318719"/>
                  </a:lnTo>
                  <a:close/>
                </a:path>
                <a:path w="2807970" h="2116454">
                  <a:moveTo>
                    <a:pt x="1214856" y="518337"/>
                  </a:moveTo>
                  <a:lnTo>
                    <a:pt x="1203718" y="522617"/>
                  </a:lnTo>
                </a:path>
                <a:path w="2807970" h="2116454">
                  <a:moveTo>
                    <a:pt x="1214856" y="530313"/>
                  </a:moveTo>
                  <a:lnTo>
                    <a:pt x="1173733" y="549173"/>
                  </a:lnTo>
                </a:path>
                <a:path w="2807970" h="2116454">
                  <a:moveTo>
                    <a:pt x="1160030" y="546595"/>
                  </a:moveTo>
                  <a:lnTo>
                    <a:pt x="1148041" y="550887"/>
                  </a:lnTo>
                </a:path>
                <a:path w="2807970" h="2116454">
                  <a:moveTo>
                    <a:pt x="1153185" y="558596"/>
                  </a:moveTo>
                  <a:lnTo>
                    <a:pt x="1157465" y="610857"/>
                  </a:lnTo>
                  <a:lnTo>
                    <a:pt x="1143762" y="617702"/>
                  </a:lnTo>
                </a:path>
                <a:path w="2807970" h="2116454">
                  <a:moveTo>
                    <a:pt x="1935391" y="909002"/>
                  </a:moveTo>
                  <a:lnTo>
                    <a:pt x="1935391" y="931278"/>
                  </a:lnTo>
                  <a:lnTo>
                    <a:pt x="1877974" y="906424"/>
                  </a:lnTo>
                  <a:lnTo>
                    <a:pt x="1876259" y="882459"/>
                  </a:lnTo>
                  <a:lnTo>
                    <a:pt x="1935391" y="909002"/>
                  </a:lnTo>
                  <a:close/>
                </a:path>
                <a:path w="2807970" h="2116454">
                  <a:moveTo>
                    <a:pt x="1770888" y="837895"/>
                  </a:moveTo>
                  <a:lnTo>
                    <a:pt x="1771751" y="860171"/>
                  </a:lnTo>
                  <a:lnTo>
                    <a:pt x="1716062" y="835329"/>
                  </a:lnTo>
                  <a:lnTo>
                    <a:pt x="1713483" y="812190"/>
                  </a:lnTo>
                  <a:lnTo>
                    <a:pt x="1770888" y="837895"/>
                  </a:lnTo>
                  <a:close/>
                </a:path>
                <a:path w="2807970" h="2116454">
                  <a:moveTo>
                    <a:pt x="1599526" y="759078"/>
                  </a:moveTo>
                  <a:lnTo>
                    <a:pt x="1600403" y="781354"/>
                  </a:lnTo>
                  <a:lnTo>
                    <a:pt x="1545551" y="756513"/>
                  </a:lnTo>
                  <a:lnTo>
                    <a:pt x="1542135" y="733374"/>
                  </a:lnTo>
                  <a:lnTo>
                    <a:pt x="1599526" y="759078"/>
                  </a:lnTo>
                  <a:close/>
                </a:path>
                <a:path w="2807970" h="2116454">
                  <a:moveTo>
                    <a:pt x="1441894" y="696531"/>
                  </a:moveTo>
                  <a:lnTo>
                    <a:pt x="1444472" y="718807"/>
                  </a:lnTo>
                  <a:lnTo>
                    <a:pt x="1390497" y="694817"/>
                  </a:lnTo>
                  <a:lnTo>
                    <a:pt x="1386217" y="671690"/>
                  </a:lnTo>
                  <a:lnTo>
                    <a:pt x="1441894" y="696531"/>
                  </a:lnTo>
                  <a:close/>
                </a:path>
                <a:path w="2807970" h="2116454">
                  <a:moveTo>
                    <a:pt x="1277404" y="625424"/>
                  </a:moveTo>
                  <a:lnTo>
                    <a:pt x="1279982" y="648550"/>
                  </a:lnTo>
                  <a:lnTo>
                    <a:pt x="1227708" y="624573"/>
                  </a:lnTo>
                  <a:lnTo>
                    <a:pt x="1222590" y="601433"/>
                  </a:lnTo>
                  <a:lnTo>
                    <a:pt x="1277404" y="62542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59199" y="1427810"/>
              <a:ext cx="192201" cy="228193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5260911" y="1900466"/>
              <a:ext cx="634365" cy="333375"/>
            </a:xfrm>
            <a:custGeom>
              <a:avLst/>
              <a:gdLst/>
              <a:ahLst/>
              <a:cxnLst/>
              <a:rect l="l" t="t" r="r" b="b"/>
              <a:pathLst>
                <a:path w="634364" h="333375">
                  <a:moveTo>
                    <a:pt x="509765" y="197040"/>
                  </a:moveTo>
                  <a:lnTo>
                    <a:pt x="473786" y="213321"/>
                  </a:lnTo>
                </a:path>
                <a:path w="634364" h="333375">
                  <a:moveTo>
                    <a:pt x="470369" y="236461"/>
                  </a:moveTo>
                  <a:lnTo>
                    <a:pt x="470369" y="276732"/>
                  </a:lnTo>
                </a:path>
                <a:path w="634364" h="333375">
                  <a:moveTo>
                    <a:pt x="633996" y="246735"/>
                  </a:moveTo>
                  <a:lnTo>
                    <a:pt x="594601" y="267296"/>
                  </a:lnTo>
                </a:path>
                <a:path w="634364" h="333375">
                  <a:moveTo>
                    <a:pt x="598017" y="285280"/>
                  </a:moveTo>
                  <a:lnTo>
                    <a:pt x="598017" y="333273"/>
                  </a:lnTo>
                </a:path>
                <a:path w="634364" h="333375">
                  <a:moveTo>
                    <a:pt x="35991" y="0"/>
                  </a:moveTo>
                  <a:lnTo>
                    <a:pt x="0" y="1455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252351" y="1930438"/>
              <a:ext cx="3175" cy="47625"/>
            </a:xfrm>
            <a:custGeom>
              <a:avLst/>
              <a:gdLst/>
              <a:ahLst/>
              <a:cxnLst/>
              <a:rect l="l" t="t" r="r" b="b"/>
              <a:pathLst>
                <a:path w="3175" h="47625">
                  <a:moveTo>
                    <a:pt x="1289" y="-2285"/>
                  </a:moveTo>
                  <a:lnTo>
                    <a:pt x="1289" y="49415"/>
                  </a:lnTo>
                </a:path>
              </a:pathLst>
            </a:custGeom>
            <a:ln w="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237604" y="2315971"/>
              <a:ext cx="48260" cy="77470"/>
            </a:xfrm>
            <a:custGeom>
              <a:avLst/>
              <a:gdLst/>
              <a:ahLst/>
              <a:cxnLst/>
              <a:rect l="l" t="t" r="r" b="b"/>
              <a:pathLst>
                <a:path w="48260" h="77469">
                  <a:moveTo>
                    <a:pt x="7721" y="19723"/>
                  </a:moveTo>
                  <a:lnTo>
                    <a:pt x="47980" y="0"/>
                  </a:lnTo>
                </a:path>
                <a:path w="48260" h="77469">
                  <a:moveTo>
                    <a:pt x="0" y="28282"/>
                  </a:moveTo>
                  <a:lnTo>
                    <a:pt x="0" y="7711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332715" y="2454770"/>
              <a:ext cx="4445" cy="45720"/>
            </a:xfrm>
            <a:custGeom>
              <a:avLst/>
              <a:gdLst/>
              <a:ahLst/>
              <a:cxnLst/>
              <a:rect l="l" t="t" r="r" b="b"/>
              <a:pathLst>
                <a:path w="4445" h="45719">
                  <a:moveTo>
                    <a:pt x="2133" y="-2285"/>
                  </a:moveTo>
                  <a:lnTo>
                    <a:pt x="2133" y="47701"/>
                  </a:lnTo>
                </a:path>
              </a:pathLst>
            </a:custGeom>
            <a:ln w="88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249606" y="2423071"/>
              <a:ext cx="67945" cy="27940"/>
            </a:xfrm>
            <a:custGeom>
              <a:avLst/>
              <a:gdLst/>
              <a:ahLst/>
              <a:cxnLst/>
              <a:rect l="l" t="t" r="r" b="b"/>
              <a:pathLst>
                <a:path w="67945" h="27939">
                  <a:moveTo>
                    <a:pt x="0" y="0"/>
                  </a:moveTo>
                  <a:lnTo>
                    <a:pt x="67678" y="2741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431408" y="2945688"/>
              <a:ext cx="147955" cy="156210"/>
            </a:xfrm>
            <a:custGeom>
              <a:avLst/>
              <a:gdLst/>
              <a:ahLst/>
              <a:cxnLst/>
              <a:rect l="l" t="t" r="r" b="b"/>
              <a:pathLst>
                <a:path w="147954" h="156210">
                  <a:moveTo>
                    <a:pt x="147370" y="0"/>
                  </a:moveTo>
                  <a:lnTo>
                    <a:pt x="4292" y="79667"/>
                  </a:lnTo>
                  <a:lnTo>
                    <a:pt x="0" y="155930"/>
                  </a:lnTo>
                  <a:lnTo>
                    <a:pt x="141363" y="75387"/>
                  </a:lnTo>
                  <a:lnTo>
                    <a:pt x="14737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431408" y="2945688"/>
              <a:ext cx="147955" cy="156210"/>
            </a:xfrm>
            <a:custGeom>
              <a:avLst/>
              <a:gdLst/>
              <a:ahLst/>
              <a:cxnLst/>
              <a:rect l="l" t="t" r="r" b="b"/>
              <a:pathLst>
                <a:path w="147954" h="156210">
                  <a:moveTo>
                    <a:pt x="0" y="155930"/>
                  </a:moveTo>
                  <a:lnTo>
                    <a:pt x="4292" y="79667"/>
                  </a:lnTo>
                  <a:lnTo>
                    <a:pt x="147370" y="0"/>
                  </a:lnTo>
                  <a:lnTo>
                    <a:pt x="141363" y="75387"/>
                  </a:lnTo>
                  <a:lnTo>
                    <a:pt x="0" y="15593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354307" y="2985096"/>
              <a:ext cx="81915" cy="116839"/>
            </a:xfrm>
            <a:custGeom>
              <a:avLst/>
              <a:gdLst/>
              <a:ahLst/>
              <a:cxnLst/>
              <a:rect l="l" t="t" r="r" b="b"/>
              <a:pathLst>
                <a:path w="81914" h="116839">
                  <a:moveTo>
                    <a:pt x="3416" y="0"/>
                  </a:moveTo>
                  <a:lnTo>
                    <a:pt x="0" y="76238"/>
                  </a:lnTo>
                  <a:lnTo>
                    <a:pt x="77101" y="116522"/>
                  </a:lnTo>
                  <a:lnTo>
                    <a:pt x="81394" y="40258"/>
                  </a:lnTo>
                  <a:lnTo>
                    <a:pt x="341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354307" y="2985096"/>
              <a:ext cx="81915" cy="116839"/>
            </a:xfrm>
            <a:custGeom>
              <a:avLst/>
              <a:gdLst/>
              <a:ahLst/>
              <a:cxnLst/>
              <a:rect l="l" t="t" r="r" b="b"/>
              <a:pathLst>
                <a:path w="81914" h="116839">
                  <a:moveTo>
                    <a:pt x="0" y="76238"/>
                  </a:moveTo>
                  <a:lnTo>
                    <a:pt x="3416" y="0"/>
                  </a:lnTo>
                  <a:lnTo>
                    <a:pt x="81394" y="40258"/>
                  </a:lnTo>
                  <a:lnTo>
                    <a:pt x="77101" y="116522"/>
                  </a:lnTo>
                  <a:lnTo>
                    <a:pt x="0" y="76238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357723" y="2906280"/>
              <a:ext cx="221615" cy="119380"/>
            </a:xfrm>
            <a:custGeom>
              <a:avLst/>
              <a:gdLst/>
              <a:ahLst/>
              <a:cxnLst/>
              <a:rect l="l" t="t" r="r" b="b"/>
              <a:pathLst>
                <a:path w="221614" h="119380">
                  <a:moveTo>
                    <a:pt x="143078" y="0"/>
                  </a:moveTo>
                  <a:lnTo>
                    <a:pt x="0" y="78816"/>
                  </a:lnTo>
                  <a:lnTo>
                    <a:pt x="77977" y="119075"/>
                  </a:lnTo>
                  <a:lnTo>
                    <a:pt x="221056" y="39408"/>
                  </a:lnTo>
                  <a:lnTo>
                    <a:pt x="14307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357723" y="2906280"/>
              <a:ext cx="221615" cy="188595"/>
            </a:xfrm>
            <a:custGeom>
              <a:avLst/>
              <a:gdLst/>
              <a:ahLst/>
              <a:cxnLst/>
              <a:rect l="l" t="t" r="r" b="b"/>
              <a:pathLst>
                <a:path w="221614" h="188594">
                  <a:moveTo>
                    <a:pt x="77977" y="119075"/>
                  </a:moveTo>
                  <a:lnTo>
                    <a:pt x="0" y="78816"/>
                  </a:lnTo>
                  <a:lnTo>
                    <a:pt x="143078" y="0"/>
                  </a:lnTo>
                  <a:lnTo>
                    <a:pt x="221056" y="39408"/>
                  </a:lnTo>
                  <a:lnTo>
                    <a:pt x="77977" y="119075"/>
                  </a:lnTo>
                  <a:close/>
                </a:path>
                <a:path w="221614" h="188594">
                  <a:moveTo>
                    <a:pt x="49695" y="53962"/>
                  </a:moveTo>
                  <a:lnTo>
                    <a:pt x="119964" y="92519"/>
                  </a:lnTo>
                  <a:lnTo>
                    <a:pt x="114808" y="170472"/>
                  </a:lnTo>
                </a:path>
                <a:path w="221614" h="188594">
                  <a:moveTo>
                    <a:pt x="179933" y="121653"/>
                  </a:moveTo>
                  <a:lnTo>
                    <a:pt x="204762" y="77965"/>
                  </a:lnTo>
                  <a:lnTo>
                    <a:pt x="196202" y="74536"/>
                  </a:lnTo>
                  <a:lnTo>
                    <a:pt x="171348" y="118224"/>
                  </a:lnTo>
                  <a:lnTo>
                    <a:pt x="179933" y="121653"/>
                  </a:lnTo>
                  <a:close/>
                </a:path>
                <a:path w="221614" h="188594">
                  <a:moveTo>
                    <a:pt x="186778" y="83959"/>
                  </a:moveTo>
                  <a:lnTo>
                    <a:pt x="179070" y="84810"/>
                  </a:lnTo>
                  <a:lnTo>
                    <a:pt x="174777" y="95084"/>
                  </a:lnTo>
                  <a:lnTo>
                    <a:pt x="179070" y="100228"/>
                  </a:lnTo>
                </a:path>
                <a:path w="221614" h="188594">
                  <a:moveTo>
                    <a:pt x="207327" y="34264"/>
                  </a:moveTo>
                  <a:lnTo>
                    <a:pt x="65989" y="113080"/>
                  </a:lnTo>
                  <a:lnTo>
                    <a:pt x="61696" y="18848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946317" y="2654401"/>
              <a:ext cx="146685" cy="156210"/>
            </a:xfrm>
            <a:custGeom>
              <a:avLst/>
              <a:gdLst/>
              <a:ahLst/>
              <a:cxnLst/>
              <a:rect l="l" t="t" r="r" b="b"/>
              <a:pathLst>
                <a:path w="146685" h="156210">
                  <a:moveTo>
                    <a:pt x="146507" y="0"/>
                  </a:moveTo>
                  <a:lnTo>
                    <a:pt x="4279" y="79654"/>
                  </a:lnTo>
                  <a:lnTo>
                    <a:pt x="0" y="155917"/>
                  </a:lnTo>
                  <a:lnTo>
                    <a:pt x="140500" y="74536"/>
                  </a:lnTo>
                  <a:lnTo>
                    <a:pt x="146507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946317" y="2654401"/>
              <a:ext cx="146685" cy="156210"/>
            </a:xfrm>
            <a:custGeom>
              <a:avLst/>
              <a:gdLst/>
              <a:ahLst/>
              <a:cxnLst/>
              <a:rect l="l" t="t" r="r" b="b"/>
              <a:pathLst>
                <a:path w="146685" h="156210">
                  <a:moveTo>
                    <a:pt x="0" y="155917"/>
                  </a:moveTo>
                  <a:lnTo>
                    <a:pt x="4279" y="79654"/>
                  </a:lnTo>
                  <a:lnTo>
                    <a:pt x="146507" y="0"/>
                  </a:lnTo>
                  <a:lnTo>
                    <a:pt x="140500" y="74536"/>
                  </a:lnTo>
                  <a:lnTo>
                    <a:pt x="0" y="15591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868352" y="2693796"/>
              <a:ext cx="82550" cy="116839"/>
            </a:xfrm>
            <a:custGeom>
              <a:avLst/>
              <a:gdLst/>
              <a:ahLst/>
              <a:cxnLst/>
              <a:rect l="l" t="t" r="r" b="b"/>
              <a:pathLst>
                <a:path w="82550" h="116839">
                  <a:moveTo>
                    <a:pt x="4279" y="0"/>
                  </a:moveTo>
                  <a:lnTo>
                    <a:pt x="0" y="75399"/>
                  </a:lnTo>
                  <a:lnTo>
                    <a:pt x="77965" y="116522"/>
                  </a:lnTo>
                  <a:lnTo>
                    <a:pt x="82245" y="40258"/>
                  </a:lnTo>
                  <a:lnTo>
                    <a:pt x="427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868352" y="2693796"/>
              <a:ext cx="82550" cy="116839"/>
            </a:xfrm>
            <a:custGeom>
              <a:avLst/>
              <a:gdLst/>
              <a:ahLst/>
              <a:cxnLst/>
              <a:rect l="l" t="t" r="r" b="b"/>
              <a:pathLst>
                <a:path w="82550" h="116839">
                  <a:moveTo>
                    <a:pt x="0" y="75399"/>
                  </a:moveTo>
                  <a:lnTo>
                    <a:pt x="4279" y="0"/>
                  </a:lnTo>
                  <a:lnTo>
                    <a:pt x="82245" y="40258"/>
                  </a:lnTo>
                  <a:lnTo>
                    <a:pt x="77965" y="116522"/>
                  </a:lnTo>
                  <a:lnTo>
                    <a:pt x="0" y="7539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872632" y="2614980"/>
              <a:ext cx="220345" cy="119380"/>
            </a:xfrm>
            <a:custGeom>
              <a:avLst/>
              <a:gdLst/>
              <a:ahLst/>
              <a:cxnLst/>
              <a:rect l="l" t="t" r="r" b="b"/>
              <a:pathLst>
                <a:path w="220345" h="119380">
                  <a:moveTo>
                    <a:pt x="142214" y="0"/>
                  </a:moveTo>
                  <a:lnTo>
                    <a:pt x="0" y="78816"/>
                  </a:lnTo>
                  <a:lnTo>
                    <a:pt x="77965" y="119075"/>
                  </a:lnTo>
                  <a:lnTo>
                    <a:pt x="220192" y="39420"/>
                  </a:lnTo>
                  <a:lnTo>
                    <a:pt x="14221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872632" y="2614980"/>
              <a:ext cx="220345" cy="188595"/>
            </a:xfrm>
            <a:custGeom>
              <a:avLst/>
              <a:gdLst/>
              <a:ahLst/>
              <a:cxnLst/>
              <a:rect l="l" t="t" r="r" b="b"/>
              <a:pathLst>
                <a:path w="220345" h="188594">
                  <a:moveTo>
                    <a:pt x="77965" y="119075"/>
                  </a:moveTo>
                  <a:lnTo>
                    <a:pt x="0" y="78816"/>
                  </a:lnTo>
                  <a:lnTo>
                    <a:pt x="142214" y="0"/>
                  </a:lnTo>
                  <a:lnTo>
                    <a:pt x="220192" y="39420"/>
                  </a:lnTo>
                  <a:lnTo>
                    <a:pt x="77965" y="119075"/>
                  </a:lnTo>
                  <a:close/>
                </a:path>
                <a:path w="220345" h="188594">
                  <a:moveTo>
                    <a:pt x="49695" y="53124"/>
                  </a:moveTo>
                  <a:lnTo>
                    <a:pt x="118237" y="91681"/>
                  </a:lnTo>
                  <a:lnTo>
                    <a:pt x="113106" y="170497"/>
                  </a:lnTo>
                </a:path>
                <a:path w="220345" h="188594">
                  <a:moveTo>
                    <a:pt x="179057" y="121653"/>
                  </a:moveTo>
                  <a:lnTo>
                    <a:pt x="203911" y="77965"/>
                  </a:lnTo>
                  <a:lnTo>
                    <a:pt x="194475" y="74536"/>
                  </a:lnTo>
                  <a:lnTo>
                    <a:pt x="169646" y="118237"/>
                  </a:lnTo>
                  <a:lnTo>
                    <a:pt x="179057" y="121653"/>
                  </a:lnTo>
                  <a:close/>
                </a:path>
                <a:path w="220345" h="188594">
                  <a:moveTo>
                    <a:pt x="185928" y="83096"/>
                  </a:moveTo>
                  <a:lnTo>
                    <a:pt x="178206" y="83959"/>
                  </a:lnTo>
                  <a:lnTo>
                    <a:pt x="173926" y="95097"/>
                  </a:lnTo>
                  <a:lnTo>
                    <a:pt x="178206" y="100241"/>
                  </a:lnTo>
                </a:path>
                <a:path w="220345" h="188594">
                  <a:moveTo>
                    <a:pt x="206476" y="34264"/>
                  </a:moveTo>
                  <a:lnTo>
                    <a:pt x="65976" y="113093"/>
                  </a:lnTo>
                  <a:lnTo>
                    <a:pt x="61696" y="18848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79933" y="1658861"/>
              <a:ext cx="143510" cy="133985"/>
            </a:xfrm>
            <a:custGeom>
              <a:avLst/>
              <a:gdLst/>
              <a:ahLst/>
              <a:cxnLst/>
              <a:rect l="l" t="t" r="r" b="b"/>
              <a:pathLst>
                <a:path w="143509" h="133985">
                  <a:moveTo>
                    <a:pt x="143065" y="0"/>
                  </a:moveTo>
                  <a:lnTo>
                    <a:pt x="11150" y="64261"/>
                  </a:lnTo>
                  <a:lnTo>
                    <a:pt x="0" y="133654"/>
                  </a:lnTo>
                  <a:lnTo>
                    <a:pt x="131076" y="68541"/>
                  </a:lnTo>
                  <a:lnTo>
                    <a:pt x="143065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779933" y="1658861"/>
              <a:ext cx="143510" cy="133985"/>
            </a:xfrm>
            <a:custGeom>
              <a:avLst/>
              <a:gdLst/>
              <a:ahLst/>
              <a:cxnLst/>
              <a:rect l="l" t="t" r="r" b="b"/>
              <a:pathLst>
                <a:path w="143509" h="133985">
                  <a:moveTo>
                    <a:pt x="0" y="133654"/>
                  </a:moveTo>
                  <a:lnTo>
                    <a:pt x="11150" y="64261"/>
                  </a:lnTo>
                  <a:lnTo>
                    <a:pt x="143065" y="0"/>
                  </a:lnTo>
                  <a:lnTo>
                    <a:pt x="131076" y="68541"/>
                  </a:lnTo>
                  <a:lnTo>
                    <a:pt x="0" y="13365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713956" y="1696554"/>
              <a:ext cx="77470" cy="96520"/>
            </a:xfrm>
            <a:custGeom>
              <a:avLst/>
              <a:gdLst/>
              <a:ahLst/>
              <a:cxnLst/>
              <a:rect l="l" t="t" r="r" b="b"/>
              <a:pathLst>
                <a:path w="77470" h="96519">
                  <a:moveTo>
                    <a:pt x="9436" y="0"/>
                  </a:moveTo>
                  <a:lnTo>
                    <a:pt x="0" y="68541"/>
                  </a:lnTo>
                  <a:lnTo>
                    <a:pt x="65976" y="95961"/>
                  </a:lnTo>
                  <a:lnTo>
                    <a:pt x="77127" y="26568"/>
                  </a:lnTo>
                  <a:lnTo>
                    <a:pt x="943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713956" y="1696554"/>
              <a:ext cx="77470" cy="96520"/>
            </a:xfrm>
            <a:custGeom>
              <a:avLst/>
              <a:gdLst/>
              <a:ahLst/>
              <a:cxnLst/>
              <a:rect l="l" t="t" r="r" b="b"/>
              <a:pathLst>
                <a:path w="77470" h="96519">
                  <a:moveTo>
                    <a:pt x="0" y="68541"/>
                  </a:moveTo>
                  <a:lnTo>
                    <a:pt x="9436" y="0"/>
                  </a:lnTo>
                  <a:lnTo>
                    <a:pt x="77127" y="26568"/>
                  </a:lnTo>
                  <a:lnTo>
                    <a:pt x="65976" y="95961"/>
                  </a:lnTo>
                  <a:lnTo>
                    <a:pt x="0" y="6854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723392" y="1633156"/>
              <a:ext cx="200025" cy="90170"/>
            </a:xfrm>
            <a:custGeom>
              <a:avLst/>
              <a:gdLst/>
              <a:ahLst/>
              <a:cxnLst/>
              <a:rect l="l" t="t" r="r" b="b"/>
              <a:pathLst>
                <a:path w="200025" h="90169">
                  <a:moveTo>
                    <a:pt x="131927" y="0"/>
                  </a:moveTo>
                  <a:lnTo>
                    <a:pt x="0" y="63398"/>
                  </a:lnTo>
                  <a:lnTo>
                    <a:pt x="67691" y="89966"/>
                  </a:lnTo>
                  <a:lnTo>
                    <a:pt x="199605" y="25704"/>
                  </a:lnTo>
                  <a:lnTo>
                    <a:pt x="131927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723392" y="1633156"/>
              <a:ext cx="200025" cy="151765"/>
            </a:xfrm>
            <a:custGeom>
              <a:avLst/>
              <a:gdLst/>
              <a:ahLst/>
              <a:cxnLst/>
              <a:rect l="l" t="t" r="r" b="b"/>
              <a:pathLst>
                <a:path w="200025" h="151764">
                  <a:moveTo>
                    <a:pt x="67691" y="89966"/>
                  </a:moveTo>
                  <a:lnTo>
                    <a:pt x="0" y="63398"/>
                  </a:lnTo>
                  <a:lnTo>
                    <a:pt x="131927" y="0"/>
                  </a:lnTo>
                  <a:lnTo>
                    <a:pt x="199605" y="25704"/>
                  </a:lnTo>
                  <a:lnTo>
                    <a:pt x="67691" y="89966"/>
                  </a:lnTo>
                  <a:close/>
                </a:path>
                <a:path w="200025" h="151764">
                  <a:moveTo>
                    <a:pt x="45402" y="42837"/>
                  </a:moveTo>
                  <a:lnTo>
                    <a:pt x="106235" y="67678"/>
                  </a:lnTo>
                  <a:lnTo>
                    <a:pt x="95084" y="138798"/>
                  </a:lnTo>
                </a:path>
                <a:path w="200025" h="151764">
                  <a:moveTo>
                    <a:pt x="156781" y="98539"/>
                  </a:moveTo>
                  <a:lnTo>
                    <a:pt x="182486" y="59969"/>
                  </a:lnTo>
                  <a:lnTo>
                    <a:pt x="174764" y="55689"/>
                  </a:lnTo>
                  <a:lnTo>
                    <a:pt x="149059" y="94246"/>
                  </a:lnTo>
                  <a:lnTo>
                    <a:pt x="156781" y="98539"/>
                  </a:lnTo>
                  <a:close/>
                </a:path>
                <a:path w="200025" h="151764">
                  <a:moveTo>
                    <a:pt x="165341" y="63398"/>
                  </a:moveTo>
                  <a:lnTo>
                    <a:pt x="158483" y="64261"/>
                  </a:lnTo>
                  <a:lnTo>
                    <a:pt x="154216" y="73672"/>
                  </a:lnTo>
                  <a:lnTo>
                    <a:pt x="157645" y="78828"/>
                  </a:lnTo>
                </a:path>
                <a:path w="200025" h="151764">
                  <a:moveTo>
                    <a:pt x="187617" y="19697"/>
                  </a:moveTo>
                  <a:lnTo>
                    <a:pt x="57391" y="83108"/>
                  </a:lnTo>
                  <a:lnTo>
                    <a:pt x="47104" y="15165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85044" y="1399540"/>
              <a:ext cx="218757" cy="315594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3603980" y="1179779"/>
              <a:ext cx="2953385" cy="1602740"/>
            </a:xfrm>
            <a:custGeom>
              <a:avLst/>
              <a:gdLst/>
              <a:ahLst/>
              <a:cxnLst/>
              <a:rect l="l" t="t" r="r" b="b"/>
              <a:pathLst>
                <a:path w="2953384" h="1602739">
                  <a:moveTo>
                    <a:pt x="0" y="114198"/>
                  </a:moveTo>
                  <a:lnTo>
                    <a:pt x="142862" y="0"/>
                  </a:lnTo>
                </a:path>
                <a:path w="2953384" h="1602739">
                  <a:moveTo>
                    <a:pt x="1205115" y="485343"/>
                  </a:moveTo>
                  <a:lnTo>
                    <a:pt x="1293698" y="351180"/>
                  </a:lnTo>
                </a:path>
                <a:path w="2953384" h="1602739">
                  <a:moveTo>
                    <a:pt x="1720926" y="693826"/>
                  </a:moveTo>
                  <a:lnTo>
                    <a:pt x="1701457" y="564794"/>
                  </a:lnTo>
                </a:path>
                <a:path w="2953384" h="1602739">
                  <a:moveTo>
                    <a:pt x="2854337" y="1279512"/>
                  </a:moveTo>
                  <a:lnTo>
                    <a:pt x="2953181" y="1344028"/>
                  </a:lnTo>
                </a:path>
                <a:path w="2953384" h="1602739">
                  <a:moveTo>
                    <a:pt x="2520086" y="1562735"/>
                  </a:moveTo>
                  <a:lnTo>
                    <a:pt x="2682405" y="1602663"/>
                  </a:lnTo>
                </a:path>
              </a:pathLst>
            </a:custGeom>
            <a:ln w="4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19016" y="3423970"/>
              <a:ext cx="431800" cy="240029"/>
            </a:xfrm>
            <a:custGeom>
              <a:avLst/>
              <a:gdLst/>
              <a:ahLst/>
              <a:cxnLst/>
              <a:rect l="l" t="t" r="r" b="b"/>
              <a:pathLst>
                <a:path w="431800" h="240029">
                  <a:moveTo>
                    <a:pt x="322618" y="0"/>
                  </a:moveTo>
                  <a:lnTo>
                    <a:pt x="431177" y="83985"/>
                  </a:lnTo>
                </a:path>
                <a:path w="431800" h="240029">
                  <a:moveTo>
                    <a:pt x="20993" y="130911"/>
                  </a:moveTo>
                  <a:lnTo>
                    <a:pt x="0" y="23999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5761899" y="507386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4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17" name="object 117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42</a:t>
            </a:fld>
            <a:endParaRPr spc="-75" dirty="0"/>
          </a:p>
        </p:txBody>
      </p:sp>
      <p:sp>
        <p:nvSpPr>
          <p:cNvPr id="111" name="object 111"/>
          <p:cNvSpPr txBox="1"/>
          <p:nvPr/>
        </p:nvSpPr>
        <p:spPr>
          <a:xfrm>
            <a:off x="7957671" y="702966"/>
            <a:ext cx="3335654" cy="954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Identifique.los.componentes.en.la.siguiente.ilustración: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30"/>
              </a:spcBef>
            </a:pPr>
            <a:endParaRPr sz="850">
              <a:latin typeface="Lucida Sans Unicode"/>
              <a:cs typeface="Lucida Sans Unicode"/>
            </a:endParaRPr>
          </a:p>
          <a:p>
            <a:pPr marL="869315"/>
            <a:r>
              <a:rPr sz="1000" spc="-65" dirty="0">
                <a:latin typeface="Lucida Sans Unicode"/>
                <a:cs typeface="Lucida Sans Unicode"/>
              </a:rPr>
              <a:t>1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25"/>
              </a:spcBef>
            </a:pPr>
            <a:endParaRPr sz="850">
              <a:latin typeface="Lucida Sans Unicode"/>
              <a:cs typeface="Lucida Sans Unicode"/>
            </a:endParaRPr>
          </a:p>
          <a:p>
            <a:pPr marL="762000" algn="ctr">
              <a:spcBef>
                <a:spcPts val="5"/>
              </a:spcBef>
            </a:pPr>
            <a:r>
              <a:rPr sz="1000" spc="-65" dirty="0">
                <a:latin typeface="Lucida Sans Unicode"/>
                <a:cs typeface="Lucida Sans Unicode"/>
              </a:rPr>
              <a:t>2</a:t>
            </a:r>
            <a:endParaRPr sz="1000">
              <a:latin typeface="Lucida Sans Unicode"/>
              <a:cs typeface="Lucida Sans Unicode"/>
            </a:endParaRPr>
          </a:p>
          <a:p>
            <a:pPr marL="1405255" algn="ctr">
              <a:spcBef>
                <a:spcPts val="465"/>
              </a:spcBef>
            </a:pPr>
            <a:r>
              <a:rPr sz="1000" spc="-65" dirty="0">
                <a:latin typeface="Lucida Sans Unicode"/>
                <a:cs typeface="Lucida Sans Unicode"/>
              </a:rPr>
              <a:t>3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8048093" y="2543489"/>
            <a:ext cx="1022985" cy="10312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spcBef>
                <a:spcPts val="175"/>
              </a:spcBef>
            </a:pPr>
            <a:r>
              <a:rPr sz="500" spc="-25" dirty="0">
                <a:latin typeface="Lucida Sans Unicode"/>
                <a:cs typeface="Lucida Sans Unicode"/>
              </a:rPr>
              <a:t>A.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Camiseta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150"/>
              </a:spcBef>
            </a:pPr>
            <a:r>
              <a:rPr sz="950" spc="70" dirty="0">
                <a:latin typeface="Lucida Sans Unicode"/>
                <a:cs typeface="Lucida Sans Unicode"/>
              </a:rPr>
              <a:t>B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Codo</a:t>
            </a:r>
            <a:endParaRPr sz="950">
              <a:latin typeface="Lucida Sans Unicode"/>
              <a:cs typeface="Lucida Sans Unicode"/>
            </a:endParaRPr>
          </a:p>
          <a:p>
            <a:pPr marL="100965" indent="-88900">
              <a:spcBef>
                <a:spcPts val="409"/>
              </a:spcBef>
              <a:buAutoNum type="alphaUcPeriod" startAt="3"/>
              <a:tabLst>
                <a:tab pos="101600" algn="l"/>
              </a:tabLst>
            </a:pPr>
            <a:r>
              <a:rPr sz="600" spc="-10" dirty="0">
                <a:latin typeface="Lucida Sans Unicode"/>
                <a:cs typeface="Lucida Sans Unicode"/>
              </a:rPr>
              <a:t>Electroducto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alimentador</a:t>
            </a:r>
            <a:endParaRPr sz="600">
              <a:latin typeface="Lucida Sans Unicode"/>
              <a:cs typeface="Lucida Sans Unicode"/>
            </a:endParaRPr>
          </a:p>
          <a:p>
            <a:pPr marL="107950" indent="-95885">
              <a:spcBef>
                <a:spcPts val="480"/>
              </a:spcBef>
              <a:buAutoNum type="alphaUcPeriod" startAt="3"/>
              <a:tabLst>
                <a:tab pos="108585" algn="l"/>
              </a:tabLst>
            </a:pPr>
            <a:r>
              <a:rPr sz="600" spc="-5" dirty="0">
                <a:latin typeface="Lucida Sans Unicode"/>
                <a:cs typeface="Lucida Sans Unicode"/>
              </a:rPr>
              <a:t>Unidad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enchufable</a:t>
            </a:r>
            <a:endParaRPr sz="600">
              <a:latin typeface="Lucida Sans Unicode"/>
              <a:cs typeface="Lucida Sans Unicode"/>
            </a:endParaRPr>
          </a:p>
          <a:p>
            <a:pPr marL="95250" indent="-83185">
              <a:spcBef>
                <a:spcPts val="480"/>
              </a:spcBef>
              <a:buAutoNum type="alphaUcPeriod" startAt="3"/>
              <a:tabLst>
                <a:tab pos="95885" algn="l"/>
              </a:tabLst>
            </a:pPr>
            <a:r>
              <a:rPr sz="600" spc="-10" dirty="0">
                <a:latin typeface="Lucida Sans Unicode"/>
                <a:cs typeface="Lucida Sans Unicode"/>
              </a:rPr>
              <a:t>Electroducto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enchufable</a:t>
            </a:r>
            <a:endParaRPr sz="600">
              <a:latin typeface="Lucida Sans Unicode"/>
              <a:cs typeface="Lucida Sans Unicode"/>
            </a:endParaRPr>
          </a:p>
          <a:p>
            <a:pPr marL="132080" indent="-120014">
              <a:spcBef>
                <a:spcPts val="180"/>
              </a:spcBef>
              <a:buAutoNum type="alphaUcPeriod" startAt="3"/>
              <a:tabLst>
                <a:tab pos="132715" algn="l"/>
              </a:tabLst>
            </a:pPr>
            <a:r>
              <a:rPr sz="900" spc="-15" dirty="0">
                <a:latin typeface="Lucida Sans Unicode"/>
                <a:cs typeface="Lucida Sans Unicode"/>
              </a:rPr>
              <a:t>Cierre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final</a:t>
            </a:r>
            <a:endParaRPr sz="900">
              <a:latin typeface="Lucida Sans Unicode"/>
              <a:cs typeface="Lucida Sans Unicode"/>
            </a:endParaRPr>
          </a:p>
          <a:p>
            <a:pPr marL="123825" indent="-111760">
              <a:spcBef>
                <a:spcPts val="320"/>
              </a:spcBef>
              <a:buAutoNum type="alphaUcPeriod" startAt="3"/>
              <a:tabLst>
                <a:tab pos="124460" algn="l"/>
              </a:tabLst>
            </a:pPr>
            <a:r>
              <a:rPr sz="700" spc="-15" dirty="0">
                <a:latin typeface="Lucida Sans Unicode"/>
                <a:cs typeface="Lucida Sans Unicode"/>
              </a:rPr>
              <a:t>Toma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de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corriente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1616791" y="2464616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65" dirty="0">
                <a:latin typeface="Lucida Sans Unicode"/>
                <a:cs typeface="Lucida Sans Unicode"/>
              </a:rPr>
              <a:t>4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1337391" y="2693216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65" dirty="0">
                <a:latin typeface="Lucida Sans Unicode"/>
                <a:cs typeface="Lucida Sans Unicode"/>
              </a:rPr>
              <a:t>5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821862" y="3438287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65" dirty="0">
                <a:latin typeface="Lucida Sans Unicode"/>
                <a:cs typeface="Lucida Sans Unicode"/>
              </a:rPr>
              <a:t>6</a:t>
            </a:r>
            <a:endParaRPr sz="1000">
              <a:latin typeface="Lucida Sans Unicode"/>
              <a:cs typeface="Lucida Sans Unicode"/>
            </a:endParaRPr>
          </a:p>
        </p:txBody>
      </p:sp>
      <p:graphicFrame>
        <p:nvGraphicFramePr>
          <p:cNvPr id="116" name="object 116"/>
          <p:cNvGraphicFramePr>
            <a:graphicFrameLocks noGrp="1"/>
          </p:cNvGraphicFramePr>
          <p:nvPr/>
        </p:nvGraphicFramePr>
        <p:xfrm>
          <a:off x="8028850" y="3653896"/>
          <a:ext cx="1385570" cy="28200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42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52705" algn="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sz="12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200" dirty="0">
                          <a:latin typeface="Lucida Sans Unicode"/>
                          <a:cs typeface="Lucida Sans Unicode"/>
                        </a:rPr>
                        <a:t>.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  <a:tabLst>
                          <a:tab pos="838200" algn="l"/>
                        </a:tabLst>
                      </a:pPr>
                      <a:r>
                        <a:rPr sz="12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.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Lucida Sans Unicode"/>
                          <a:cs typeface="Lucida Sans Unicode"/>
                        </a:rPr>
                        <a:t>7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890" marB="0"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R="68580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65" dirty="0">
                          <a:latin typeface="Lucida Sans Unicode"/>
                          <a:cs typeface="Lucida Sans Unicode"/>
                        </a:rPr>
                        <a:t>2..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953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  <a:tabLst>
                          <a:tab pos="838200" algn="l"/>
                        </a:tabLst>
                      </a:pPr>
                      <a:r>
                        <a:rPr sz="12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.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</a:txBody>
                  <a:tcPr marL="0" marR="0" marT="9588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R="68580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65" dirty="0">
                          <a:latin typeface="Lucida Sans Unicode"/>
                          <a:cs typeface="Lucida Sans Unicode"/>
                        </a:rPr>
                        <a:t>3..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953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  <a:tabLst>
                          <a:tab pos="838200" algn="l"/>
                        </a:tabLst>
                      </a:pPr>
                      <a:r>
                        <a:rPr sz="12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150" spc="-60" dirty="0">
                          <a:latin typeface="Lucida Sans Unicode"/>
                          <a:cs typeface="Lucida Sans Unicode"/>
                        </a:rPr>
                        <a:t>.</a:t>
                      </a:r>
                      <a:endParaRPr sz="1150">
                        <a:latin typeface="Lucida Sans Unicode"/>
                        <a:cs typeface="Lucida Sans Unicode"/>
                      </a:endParaRPr>
                    </a:p>
                  </a:txBody>
                  <a:tcPr marL="0" marR="0" marT="9588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R="68580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65" dirty="0">
                          <a:latin typeface="Lucida Sans Unicode"/>
                          <a:cs typeface="Lucida Sans Unicode"/>
                        </a:rPr>
                        <a:t>4..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953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873125" algn="l"/>
                        </a:tabLst>
                      </a:pPr>
                      <a:r>
                        <a:rPr sz="12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953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R="68580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65" dirty="0">
                          <a:latin typeface="Lucida Sans Unicode"/>
                          <a:cs typeface="Lucida Sans Unicode"/>
                        </a:rPr>
                        <a:t>5..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953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873125" algn="l"/>
                        </a:tabLst>
                      </a:pPr>
                      <a:r>
                        <a:rPr sz="12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953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R="68580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65" dirty="0">
                          <a:latin typeface="Lucida Sans Unicode"/>
                          <a:cs typeface="Lucida Sans Unicode"/>
                        </a:rPr>
                        <a:t>6..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953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873125" algn="l"/>
                        </a:tabLst>
                      </a:pPr>
                      <a:r>
                        <a:rPr sz="12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953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R="68580" algn="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65" dirty="0">
                          <a:latin typeface="Lucida Sans Unicode"/>
                          <a:cs typeface="Lucida Sans Unicode"/>
                        </a:rPr>
                        <a:t>7..</a:t>
                      </a:r>
                      <a:endParaRPr sz="12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953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873125" algn="l"/>
                        </a:tabLst>
                      </a:pPr>
                      <a:r>
                        <a:rPr sz="12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9535" marB="0"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1" y="4272280"/>
            <a:ext cx="670763" cy="153701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428643" y="6984493"/>
            <a:ext cx="96520" cy="1938655"/>
          </a:xfrm>
          <a:custGeom>
            <a:avLst/>
            <a:gdLst/>
            <a:ahLst/>
            <a:cxnLst/>
            <a:rect l="l" t="t" r="r" b="b"/>
            <a:pathLst>
              <a:path w="96520" h="1938654">
                <a:moveTo>
                  <a:pt x="95973" y="0"/>
                </a:moveTo>
                <a:lnTo>
                  <a:pt x="0" y="0"/>
                </a:lnTo>
                <a:lnTo>
                  <a:pt x="0" y="1937232"/>
                </a:lnTo>
                <a:lnTo>
                  <a:pt x="95973" y="1938489"/>
                </a:lnTo>
                <a:lnTo>
                  <a:pt x="95973" y="0"/>
                </a:lnTo>
                <a:close/>
              </a:path>
            </a:pathLst>
          </a:custGeom>
          <a:solidFill>
            <a:srgbClr val="9B9DA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970521" y="6982206"/>
            <a:ext cx="2567305" cy="2056764"/>
            <a:chOff x="2915920" y="6982206"/>
            <a:chExt cx="2567305" cy="2056764"/>
          </a:xfrm>
        </p:grpSpPr>
        <p:sp>
          <p:nvSpPr>
            <p:cNvPr id="5" name="object 5"/>
            <p:cNvSpPr/>
            <p:nvPr/>
          </p:nvSpPr>
          <p:spPr>
            <a:xfrm>
              <a:off x="3557092" y="8480184"/>
              <a:ext cx="876300" cy="0"/>
            </a:xfrm>
            <a:custGeom>
              <a:avLst/>
              <a:gdLst/>
              <a:ahLst/>
              <a:cxnLst/>
              <a:rect l="l" t="t" r="r" b="b"/>
              <a:pathLst>
                <a:path w="876300">
                  <a:moveTo>
                    <a:pt x="876173" y="0"/>
                  </a:moveTo>
                  <a:lnTo>
                    <a:pt x="0" y="0"/>
                  </a:lnTo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33836" y="6984492"/>
              <a:ext cx="940435" cy="1938655"/>
            </a:xfrm>
            <a:custGeom>
              <a:avLst/>
              <a:gdLst/>
              <a:ahLst/>
              <a:cxnLst/>
              <a:rect l="l" t="t" r="r" b="b"/>
              <a:pathLst>
                <a:path w="940435" h="1938654">
                  <a:moveTo>
                    <a:pt x="940206" y="0"/>
                  </a:moveTo>
                  <a:lnTo>
                    <a:pt x="0" y="0"/>
                  </a:lnTo>
                  <a:lnTo>
                    <a:pt x="0" y="1424812"/>
                  </a:lnTo>
                  <a:lnTo>
                    <a:pt x="940206" y="1938489"/>
                  </a:lnTo>
                  <a:lnTo>
                    <a:pt x="940206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5920" y="6984492"/>
              <a:ext cx="2564752" cy="20520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18206" y="6984492"/>
              <a:ext cx="2562860" cy="2052320"/>
            </a:xfrm>
            <a:custGeom>
              <a:avLst/>
              <a:gdLst/>
              <a:ahLst/>
              <a:cxnLst/>
              <a:rect l="l" t="t" r="r" b="b"/>
              <a:pathLst>
                <a:path w="2562860" h="2052320">
                  <a:moveTo>
                    <a:pt x="2455837" y="2047608"/>
                  </a:moveTo>
                  <a:lnTo>
                    <a:pt x="1515059" y="1495691"/>
                  </a:lnTo>
                  <a:lnTo>
                    <a:pt x="1515059" y="0"/>
                  </a:lnTo>
                </a:path>
                <a:path w="2562860" h="2052320">
                  <a:moveTo>
                    <a:pt x="1515059" y="1495691"/>
                  </a:moveTo>
                  <a:lnTo>
                    <a:pt x="0" y="1495691"/>
                  </a:lnTo>
                </a:path>
                <a:path w="2562860" h="2052320">
                  <a:moveTo>
                    <a:pt x="2551810" y="1938489"/>
                  </a:moveTo>
                  <a:lnTo>
                    <a:pt x="2551810" y="0"/>
                  </a:lnTo>
                </a:path>
                <a:path w="2562860" h="2052320">
                  <a:moveTo>
                    <a:pt x="0" y="1424812"/>
                  </a:moveTo>
                  <a:lnTo>
                    <a:pt x="1515059" y="1424812"/>
                  </a:lnTo>
                  <a:lnTo>
                    <a:pt x="2455837" y="1938489"/>
                  </a:lnTo>
                  <a:lnTo>
                    <a:pt x="2551810" y="1938489"/>
                  </a:lnTo>
                  <a:lnTo>
                    <a:pt x="2557178" y="1944720"/>
                  </a:lnTo>
                  <a:lnTo>
                    <a:pt x="2560429" y="1950716"/>
                  </a:lnTo>
                  <a:lnTo>
                    <a:pt x="2562035" y="1957185"/>
                  </a:lnTo>
                  <a:lnTo>
                    <a:pt x="2562466" y="1964829"/>
                  </a:lnTo>
                  <a:lnTo>
                    <a:pt x="2562466" y="2052002"/>
                  </a:lnTo>
                  <a:lnTo>
                    <a:pt x="2466505" y="2052002"/>
                  </a:lnTo>
                </a:path>
                <a:path w="2562860" h="2052320">
                  <a:moveTo>
                    <a:pt x="2455837" y="1938489"/>
                  </a:moveTo>
                  <a:lnTo>
                    <a:pt x="2461216" y="1944720"/>
                  </a:lnTo>
                  <a:lnTo>
                    <a:pt x="2464471" y="1950716"/>
                  </a:lnTo>
                  <a:lnTo>
                    <a:pt x="2466075" y="1957185"/>
                  </a:lnTo>
                  <a:lnTo>
                    <a:pt x="2466505" y="1964829"/>
                  </a:lnTo>
                  <a:lnTo>
                    <a:pt x="2466505" y="2052002"/>
                  </a:lnTo>
                  <a:lnTo>
                    <a:pt x="2455837" y="204760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49573" y="7890484"/>
              <a:ext cx="313055" cy="50165"/>
            </a:xfrm>
            <a:custGeom>
              <a:avLst/>
              <a:gdLst/>
              <a:ahLst/>
              <a:cxnLst/>
              <a:rect l="l" t="t" r="r" b="b"/>
              <a:pathLst>
                <a:path w="313054" h="50165">
                  <a:moveTo>
                    <a:pt x="215874" y="749"/>
                  </a:moveTo>
                  <a:lnTo>
                    <a:pt x="216585" y="4965"/>
                  </a:lnTo>
                  <a:lnTo>
                    <a:pt x="216992" y="8915"/>
                  </a:lnTo>
                  <a:lnTo>
                    <a:pt x="216992" y="11430"/>
                  </a:lnTo>
                  <a:lnTo>
                    <a:pt x="219506" y="13944"/>
                  </a:lnTo>
                  <a:lnTo>
                    <a:pt x="230174" y="22720"/>
                  </a:lnTo>
                  <a:lnTo>
                    <a:pt x="232676" y="25857"/>
                  </a:lnTo>
                  <a:lnTo>
                    <a:pt x="235384" y="29806"/>
                  </a:lnTo>
                  <a:lnTo>
                    <a:pt x="240207" y="35813"/>
                  </a:lnTo>
                  <a:lnTo>
                    <a:pt x="247850" y="42173"/>
                  </a:lnTo>
                  <a:lnTo>
                    <a:pt x="259016" y="47180"/>
                  </a:lnTo>
                  <a:lnTo>
                    <a:pt x="273426" y="48970"/>
                  </a:lnTo>
                  <a:lnTo>
                    <a:pt x="286304" y="46469"/>
                  </a:lnTo>
                  <a:lnTo>
                    <a:pt x="312761" y="14489"/>
                  </a:lnTo>
                  <a:lnTo>
                    <a:pt x="311073" y="5156"/>
                  </a:lnTo>
                  <a:lnTo>
                    <a:pt x="309422" y="177"/>
                  </a:lnTo>
                </a:path>
                <a:path w="313054" h="50165">
                  <a:moveTo>
                    <a:pt x="0" y="762"/>
                  </a:moveTo>
                  <a:lnTo>
                    <a:pt x="5003" y="7658"/>
                  </a:lnTo>
                  <a:lnTo>
                    <a:pt x="9397" y="8928"/>
                  </a:lnTo>
                  <a:lnTo>
                    <a:pt x="18129" y="14408"/>
                  </a:lnTo>
                  <a:lnTo>
                    <a:pt x="26098" y="18014"/>
                  </a:lnTo>
                  <a:lnTo>
                    <a:pt x="32772" y="20211"/>
                  </a:lnTo>
                  <a:lnTo>
                    <a:pt x="37617" y="21462"/>
                  </a:lnTo>
                  <a:lnTo>
                    <a:pt x="42606" y="23940"/>
                  </a:lnTo>
                  <a:lnTo>
                    <a:pt x="49772" y="27652"/>
                  </a:lnTo>
                  <a:lnTo>
                    <a:pt x="58703" y="31248"/>
                  </a:lnTo>
                  <a:lnTo>
                    <a:pt x="68986" y="33375"/>
                  </a:lnTo>
                  <a:lnTo>
                    <a:pt x="80484" y="32212"/>
                  </a:lnTo>
                  <a:lnTo>
                    <a:pt x="108064" y="5435"/>
                  </a:lnTo>
                  <a:lnTo>
                    <a:pt x="107695" y="0"/>
                  </a:lnTo>
                </a:path>
                <a:path w="313054" h="50165">
                  <a:moveTo>
                    <a:pt x="107734" y="635"/>
                  </a:moveTo>
                  <a:lnTo>
                    <a:pt x="108013" y="5854"/>
                  </a:lnTo>
                  <a:lnTo>
                    <a:pt x="107276" y="10985"/>
                  </a:lnTo>
                  <a:lnTo>
                    <a:pt x="105359" y="15189"/>
                  </a:lnTo>
                  <a:lnTo>
                    <a:pt x="110997" y="18326"/>
                  </a:lnTo>
                  <a:lnTo>
                    <a:pt x="116014" y="20218"/>
                  </a:lnTo>
                  <a:lnTo>
                    <a:pt x="119786" y="20840"/>
                  </a:lnTo>
                  <a:lnTo>
                    <a:pt x="123511" y="22377"/>
                  </a:lnTo>
                  <a:lnTo>
                    <a:pt x="129352" y="25622"/>
                  </a:lnTo>
                  <a:lnTo>
                    <a:pt x="136370" y="29923"/>
                  </a:lnTo>
                  <a:lnTo>
                    <a:pt x="143624" y="34632"/>
                  </a:lnTo>
                  <a:lnTo>
                    <a:pt x="150107" y="39806"/>
                  </a:lnTo>
                  <a:lnTo>
                    <a:pt x="156945" y="44510"/>
                  </a:lnTo>
                  <a:lnTo>
                    <a:pt x="164960" y="48038"/>
                  </a:lnTo>
                  <a:lnTo>
                    <a:pt x="174980" y="49682"/>
                  </a:lnTo>
                  <a:lnTo>
                    <a:pt x="189211" y="47411"/>
                  </a:lnTo>
                  <a:lnTo>
                    <a:pt x="202801" y="39495"/>
                  </a:lnTo>
                  <a:lnTo>
                    <a:pt x="212983" y="27109"/>
                  </a:lnTo>
                  <a:lnTo>
                    <a:pt x="216992" y="11430"/>
                  </a:lnTo>
                  <a:lnTo>
                    <a:pt x="216992" y="9232"/>
                  </a:lnTo>
                  <a:lnTo>
                    <a:pt x="216687" y="5943"/>
                  </a:lnTo>
                  <a:lnTo>
                    <a:pt x="216128" y="233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79836" y="7741120"/>
              <a:ext cx="837565" cy="38100"/>
            </a:xfrm>
            <a:custGeom>
              <a:avLst/>
              <a:gdLst/>
              <a:ahLst/>
              <a:cxnLst/>
              <a:rect l="l" t="t" r="r" b="b"/>
              <a:pathLst>
                <a:path w="837564" h="38100">
                  <a:moveTo>
                    <a:pt x="0" y="38099"/>
                  </a:moveTo>
                  <a:lnTo>
                    <a:pt x="837349" y="38099"/>
                  </a:lnTo>
                  <a:lnTo>
                    <a:pt x="837349" y="0"/>
                  </a:lnTo>
                  <a:lnTo>
                    <a:pt x="0" y="0"/>
                  </a:lnTo>
                  <a:lnTo>
                    <a:pt x="0" y="38099"/>
                  </a:lnTo>
                  <a:close/>
                </a:path>
              </a:pathLst>
            </a:custGeom>
            <a:solidFill>
              <a:srgbClr val="6D6F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79836" y="7760170"/>
              <a:ext cx="837565" cy="0"/>
            </a:xfrm>
            <a:custGeom>
              <a:avLst/>
              <a:gdLst/>
              <a:ahLst/>
              <a:cxnLst/>
              <a:rect l="l" t="t" r="r" b="b"/>
              <a:pathLst>
                <a:path w="837564">
                  <a:moveTo>
                    <a:pt x="837349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79836" y="7753820"/>
              <a:ext cx="837565" cy="12700"/>
            </a:xfrm>
            <a:custGeom>
              <a:avLst/>
              <a:gdLst/>
              <a:ahLst/>
              <a:cxnLst/>
              <a:rect l="l" t="t" r="r" b="b"/>
              <a:pathLst>
                <a:path w="837564" h="12700">
                  <a:moveTo>
                    <a:pt x="0" y="12699"/>
                  </a:moveTo>
                  <a:lnTo>
                    <a:pt x="837349" y="12699"/>
                  </a:lnTo>
                  <a:lnTo>
                    <a:pt x="837349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957820" y="584201"/>
            <a:ext cx="333629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15" dirty="0">
                <a:latin typeface="Lucida Sans Unicode"/>
                <a:cs typeface="Lucida Sans Unicode"/>
              </a:rPr>
              <a:t>Planificación</a:t>
            </a:r>
            <a:r>
              <a:rPr sz="1050" spc="-65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de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un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sistema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de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electroductos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Sentron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43</a:t>
            </a:fld>
            <a:endParaRPr spc="-75" dirty="0"/>
          </a:p>
        </p:txBody>
      </p:sp>
      <p:sp>
        <p:nvSpPr>
          <p:cNvPr id="14" name="object 14"/>
          <p:cNvSpPr txBox="1"/>
          <p:nvPr/>
        </p:nvSpPr>
        <p:spPr>
          <a:xfrm>
            <a:off x="7957821" y="1879599"/>
            <a:ext cx="431228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090">
              <a:lnSpc>
                <a:spcPct val="109100"/>
              </a:lnSpc>
              <a:spcBef>
                <a:spcPts val="100"/>
              </a:spcBef>
            </a:pPr>
            <a:r>
              <a:rPr sz="1100" spc="-20" dirty="0">
                <a:latin typeface="Lucida Sans Unicode"/>
                <a:cs typeface="Lucida Sans Unicode"/>
              </a:rPr>
              <a:t>Hay.muchos.factores.a.considerar.al.planificar.una.vía.de.buses. </a:t>
            </a:r>
            <a:r>
              <a:rPr sz="1100" spc="-335" dirty="0">
                <a:latin typeface="Lucida Sans Unicode"/>
                <a:cs typeface="Lucida Sans Unicode"/>
              </a:rPr>
              <a:t> </a:t>
            </a:r>
            <a:r>
              <a:rPr sz="1100" spc="-20" dirty="0">
                <a:latin typeface="Lucida Sans Unicode"/>
                <a:cs typeface="Lucida Sans Unicode"/>
              </a:rPr>
              <a:t>ejecutar..La.ruta.más.eficiente.es.la.que.requiere.la.menos. </a:t>
            </a:r>
            <a:r>
              <a:rPr sz="1100" spc="-15" dirty="0">
                <a:latin typeface="Lucida Sans Unicode"/>
                <a:cs typeface="Lucida Sans Unicode"/>
              </a:rPr>
              <a:t> </a:t>
            </a:r>
            <a:r>
              <a:rPr sz="1100" spc="-25" dirty="0">
                <a:latin typeface="Lucida Sans Unicode"/>
                <a:cs typeface="Lucida Sans Unicode"/>
              </a:rPr>
              <a:t>accesorios.y.usos.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25" dirty="0">
                <a:latin typeface="Lucida Sans Unicode"/>
                <a:cs typeface="Lucida Sans Unicode"/>
              </a:rPr>
              <a:t>0'.secciones.rectas.donde.sea.posible.</a:t>
            </a:r>
            <a:endParaRPr sz="11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09100"/>
              </a:lnSpc>
            </a:pPr>
            <a:r>
              <a:rPr sz="1100" spc="-20" dirty="0">
                <a:latin typeface="Lucida Sans Unicode"/>
                <a:cs typeface="Lucida Sans Unicode"/>
              </a:rPr>
              <a:t>Hay.una.serie.de.técnicas.para.asegurar.una.precisión. </a:t>
            </a:r>
            <a:r>
              <a:rPr sz="1100" spc="-15" dirty="0">
                <a:latin typeface="Lucida Sans Unicode"/>
                <a:cs typeface="Lucida Sans Unicode"/>
              </a:rPr>
              <a:t> </a:t>
            </a:r>
            <a:r>
              <a:rPr sz="1100" spc="-20" dirty="0">
                <a:latin typeface="Lucida Sans Unicode"/>
                <a:cs typeface="Lucida Sans Unicode"/>
              </a:rPr>
              <a:t>medición.antes.de.comprar.e.instalar.electroductos..La. </a:t>
            </a:r>
            <a:r>
              <a:rPr sz="1100" spc="-30" dirty="0">
                <a:latin typeface="Lucida Sans Unicode"/>
                <a:cs typeface="Lucida Sans Unicode"/>
              </a:rPr>
              <a:t>los </a:t>
            </a:r>
            <a:r>
              <a:rPr sz="1100" spc="-25" dirty="0">
                <a:latin typeface="Lucida Sans Unicode"/>
                <a:cs typeface="Lucida Sans Unicode"/>
              </a:rPr>
              <a:t> </a:t>
            </a:r>
            <a:r>
              <a:rPr sz="1100" spc="-15" dirty="0">
                <a:latin typeface="Lucida Sans Unicode"/>
                <a:cs typeface="Lucida Sans Unicode"/>
              </a:rPr>
              <a:t>siguientes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15" dirty="0">
                <a:latin typeface="Lucida Sans Unicode"/>
                <a:cs typeface="Lucida Sans Unicode"/>
              </a:rPr>
              <a:t>procedimientos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15" dirty="0">
                <a:latin typeface="Lucida Sans Unicode"/>
                <a:cs typeface="Lucida Sans Unicode"/>
              </a:rPr>
              <a:t>se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5" dirty="0">
                <a:latin typeface="Lucida Sans Unicode"/>
                <a:cs typeface="Lucida Sans Unicode"/>
              </a:rPr>
              <a:t>dan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15" dirty="0">
                <a:latin typeface="Lucida Sans Unicode"/>
                <a:cs typeface="Lucida Sans Unicode"/>
              </a:rPr>
              <a:t>como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15" dirty="0">
                <a:latin typeface="Lucida Sans Unicode"/>
                <a:cs typeface="Lucida Sans Unicode"/>
              </a:rPr>
              <a:t>ejemplo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15" dirty="0">
                <a:latin typeface="Lucida Sans Unicode"/>
                <a:cs typeface="Lucida Sans Unicode"/>
              </a:rPr>
              <a:t>y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20" dirty="0">
                <a:latin typeface="Lucida Sans Unicode"/>
                <a:cs typeface="Lucida Sans Unicode"/>
              </a:rPr>
              <a:t>son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20" dirty="0">
                <a:latin typeface="Lucida Sans Unicode"/>
                <a:cs typeface="Lucida Sans Unicode"/>
              </a:rPr>
              <a:t>útiles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dirty="0">
                <a:latin typeface="Lucida Sans Unicode"/>
                <a:cs typeface="Lucida Sans Unicode"/>
              </a:rPr>
              <a:t>para  </a:t>
            </a:r>
            <a:r>
              <a:rPr sz="1100" spc="-15" dirty="0">
                <a:latin typeface="Lucida Sans Unicode"/>
                <a:cs typeface="Lucida Sans Unicode"/>
              </a:rPr>
              <a:t>obtener.una.medición.correcta.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1991" y="3566160"/>
            <a:ext cx="172338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Dispositivo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medición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láser</a:t>
            </a:r>
            <a:r>
              <a:rPr sz="900" spc="10" dirty="0"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7821" y="3522979"/>
            <a:ext cx="4022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Dispositivos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medición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15" dirty="0">
                <a:latin typeface="Arial"/>
                <a:cs typeface="Arial"/>
              </a:rPr>
              <a:t>láser</a:t>
            </a:r>
            <a:r>
              <a:rPr sz="1000" spc="-15" dirty="0">
                <a:latin typeface="Lucida Sans Unicode"/>
                <a:cs typeface="Lucida Sans Unicode"/>
              </a:rPr>
              <a:t>,.como.el.ilustrado.a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continuación,. </a:t>
            </a:r>
            <a:r>
              <a:rPr sz="1000" spc="-3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proporcionar.un.medio.fácil.y.altamente.preciso.de.medir.un. </a:t>
            </a:r>
            <a:r>
              <a:rPr sz="1000" spc="-15" dirty="0">
                <a:latin typeface="Lucida Sans Unicode"/>
                <a:cs typeface="Lucida Sans Unicode"/>
              </a:rPr>
              <a:t> busway.run.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820" y="6050029"/>
            <a:ext cx="43764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Los.dispositivos.de.medición.láser.proyectan.un.rayo.láser.que.se.refleja.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en.un.objeto.como.una.pared,.techo,.suelo.o.pieza.de.maquinaria..</a:t>
            </a:r>
            <a:endParaRPr sz="1000">
              <a:latin typeface="Lucida Sans Unicode"/>
              <a:cs typeface="Lucida Sans Unicode"/>
            </a:endParaRPr>
          </a:p>
          <a:p>
            <a:pPr marL="12700" marR="125730">
              <a:lnSpc>
                <a:spcPct val="120000"/>
              </a:lnSpc>
            </a:pPr>
            <a:r>
              <a:rPr sz="1000" spc="-20" dirty="0">
                <a:latin typeface="Lucida Sans Unicode"/>
                <a:cs typeface="Lucida Sans Unicode"/>
              </a:rPr>
              <a:t>El.dispositivo.de.medición.muestra.con.precisión.la.distancia.recorrida.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por.el.rayo.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32" y="1421955"/>
            <a:ext cx="2030475" cy="280612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981340" y="6998449"/>
            <a:ext cx="1022350" cy="1073150"/>
          </a:xfrm>
          <a:custGeom>
            <a:avLst/>
            <a:gdLst/>
            <a:ahLst/>
            <a:cxnLst/>
            <a:rect l="l" t="t" r="r" b="b"/>
            <a:pathLst>
              <a:path w="1022350" h="1073150">
                <a:moveTo>
                  <a:pt x="0" y="0"/>
                </a:moveTo>
                <a:lnTo>
                  <a:pt x="0" y="1072692"/>
                </a:lnTo>
                <a:lnTo>
                  <a:pt x="1022096" y="1072692"/>
                </a:lnTo>
                <a:lnTo>
                  <a:pt x="1022096" y="23329"/>
                </a:lnTo>
                <a:lnTo>
                  <a:pt x="0" y="0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05581" y="6353683"/>
            <a:ext cx="222275" cy="16634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970431" y="5212334"/>
            <a:ext cx="3957320" cy="4267200"/>
            <a:chOff x="2915831" y="5212334"/>
            <a:chExt cx="3957320" cy="426720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64266" y="6783717"/>
              <a:ext cx="160718" cy="1207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948239" y="5212334"/>
              <a:ext cx="2694940" cy="3941445"/>
            </a:xfrm>
            <a:custGeom>
              <a:avLst/>
              <a:gdLst/>
              <a:ahLst/>
              <a:cxnLst/>
              <a:rect l="l" t="t" r="r" b="b"/>
              <a:pathLst>
                <a:path w="2694940" h="3941445">
                  <a:moveTo>
                    <a:pt x="1395691" y="2899638"/>
                  </a:moveTo>
                  <a:lnTo>
                    <a:pt x="1352960" y="2927287"/>
                  </a:lnTo>
                  <a:lnTo>
                    <a:pt x="1339343" y="2937319"/>
                  </a:lnTo>
                  <a:lnTo>
                    <a:pt x="1324586" y="2947837"/>
                  </a:lnTo>
                  <a:lnTo>
                    <a:pt x="1310563" y="2956966"/>
                  </a:lnTo>
                  <a:lnTo>
                    <a:pt x="1316343" y="2968414"/>
                  </a:lnTo>
                  <a:lnTo>
                    <a:pt x="1319683" y="2980750"/>
                  </a:lnTo>
                  <a:lnTo>
                    <a:pt x="1321074" y="2994224"/>
                  </a:lnTo>
                  <a:lnTo>
                    <a:pt x="1321003" y="3009087"/>
                  </a:lnTo>
                  <a:lnTo>
                    <a:pt x="1318847" y="3021985"/>
                  </a:lnTo>
                  <a:lnTo>
                    <a:pt x="1314254" y="3030159"/>
                  </a:lnTo>
                  <a:lnTo>
                    <a:pt x="1308035" y="3034747"/>
                  </a:lnTo>
                  <a:lnTo>
                    <a:pt x="1301000" y="3036887"/>
                  </a:lnTo>
                  <a:lnTo>
                    <a:pt x="1302205" y="3047829"/>
                  </a:lnTo>
                  <a:lnTo>
                    <a:pt x="1306658" y="3060561"/>
                  </a:lnTo>
                  <a:lnTo>
                    <a:pt x="1311759" y="3072315"/>
                  </a:lnTo>
                  <a:lnTo>
                    <a:pt x="1314907" y="3080321"/>
                  </a:lnTo>
                  <a:lnTo>
                    <a:pt x="1317800" y="3088952"/>
                  </a:lnTo>
                  <a:lnTo>
                    <a:pt x="1322403" y="3101819"/>
                  </a:lnTo>
                  <a:lnTo>
                    <a:pt x="1326515" y="3115015"/>
                  </a:lnTo>
                  <a:lnTo>
                    <a:pt x="1327937" y="3124631"/>
                  </a:lnTo>
                  <a:lnTo>
                    <a:pt x="1328742" y="3132686"/>
                  </a:lnTo>
                  <a:lnTo>
                    <a:pt x="1331745" y="3143515"/>
                  </a:lnTo>
                  <a:lnTo>
                    <a:pt x="1335890" y="3156626"/>
                  </a:lnTo>
                  <a:lnTo>
                    <a:pt x="1340116" y="3171532"/>
                  </a:lnTo>
                  <a:lnTo>
                    <a:pt x="1342807" y="3190739"/>
                  </a:lnTo>
                  <a:lnTo>
                    <a:pt x="1343467" y="3213122"/>
                  </a:lnTo>
                  <a:lnTo>
                    <a:pt x="1342668" y="3234690"/>
                  </a:lnTo>
                  <a:lnTo>
                    <a:pt x="1340980" y="3251454"/>
                  </a:lnTo>
                  <a:lnTo>
                    <a:pt x="1338649" y="3264780"/>
                  </a:lnTo>
                  <a:lnTo>
                    <a:pt x="1334774" y="3279902"/>
                  </a:lnTo>
                  <a:lnTo>
                    <a:pt x="1330087" y="3296652"/>
                  </a:lnTo>
                  <a:lnTo>
                    <a:pt x="1325321" y="3314865"/>
                  </a:lnTo>
                  <a:lnTo>
                    <a:pt x="1325321" y="3365246"/>
                  </a:lnTo>
                  <a:lnTo>
                    <a:pt x="1325103" y="3370470"/>
                  </a:lnTo>
                  <a:lnTo>
                    <a:pt x="1324140" y="3377191"/>
                  </a:lnTo>
                  <a:lnTo>
                    <a:pt x="1321967" y="3384296"/>
                  </a:lnTo>
                  <a:lnTo>
                    <a:pt x="1318120" y="3390671"/>
                  </a:lnTo>
                  <a:lnTo>
                    <a:pt x="2694520" y="3941229"/>
                  </a:lnTo>
                  <a:lnTo>
                    <a:pt x="2694520" y="2911792"/>
                  </a:lnTo>
                  <a:lnTo>
                    <a:pt x="1402638" y="2911792"/>
                  </a:lnTo>
                  <a:lnTo>
                    <a:pt x="1395691" y="2899638"/>
                  </a:lnTo>
                  <a:close/>
                </a:path>
                <a:path w="2694940" h="3941445">
                  <a:moveTo>
                    <a:pt x="109778" y="1736013"/>
                  </a:moveTo>
                  <a:lnTo>
                    <a:pt x="0" y="1809749"/>
                  </a:lnTo>
                  <a:lnTo>
                    <a:pt x="0" y="2863418"/>
                  </a:lnTo>
                  <a:lnTo>
                    <a:pt x="444576" y="3041256"/>
                  </a:lnTo>
                  <a:lnTo>
                    <a:pt x="446366" y="3031434"/>
                  </a:lnTo>
                  <a:lnTo>
                    <a:pt x="449764" y="3025000"/>
                  </a:lnTo>
                  <a:lnTo>
                    <a:pt x="454238" y="3021043"/>
                  </a:lnTo>
                  <a:lnTo>
                    <a:pt x="459257" y="3018650"/>
                  </a:lnTo>
                  <a:lnTo>
                    <a:pt x="464481" y="3016232"/>
                  </a:lnTo>
                  <a:lnTo>
                    <a:pt x="469788" y="3012349"/>
                  </a:lnTo>
                  <a:lnTo>
                    <a:pt x="475262" y="3008140"/>
                  </a:lnTo>
                  <a:lnTo>
                    <a:pt x="480987" y="3004743"/>
                  </a:lnTo>
                  <a:lnTo>
                    <a:pt x="487753" y="3001121"/>
                  </a:lnTo>
                  <a:lnTo>
                    <a:pt x="494768" y="2995299"/>
                  </a:lnTo>
                  <a:lnTo>
                    <a:pt x="501623" y="2988990"/>
                  </a:lnTo>
                  <a:lnTo>
                    <a:pt x="507911" y="2983903"/>
                  </a:lnTo>
                  <a:lnTo>
                    <a:pt x="516134" y="2978060"/>
                  </a:lnTo>
                  <a:lnTo>
                    <a:pt x="540402" y="2961169"/>
                  </a:lnTo>
                  <a:lnTo>
                    <a:pt x="549605" y="2954362"/>
                  </a:lnTo>
                  <a:lnTo>
                    <a:pt x="558357" y="2949233"/>
                  </a:lnTo>
                  <a:lnTo>
                    <a:pt x="581728" y="2937992"/>
                  </a:lnTo>
                  <a:lnTo>
                    <a:pt x="593902" y="2930905"/>
                  </a:lnTo>
                  <a:lnTo>
                    <a:pt x="600704" y="2874633"/>
                  </a:lnTo>
                  <a:lnTo>
                    <a:pt x="611822" y="2818193"/>
                  </a:lnTo>
                  <a:lnTo>
                    <a:pt x="623102" y="2771850"/>
                  </a:lnTo>
                  <a:lnTo>
                    <a:pt x="633893" y="2733495"/>
                  </a:lnTo>
                  <a:lnTo>
                    <a:pt x="636905" y="2721771"/>
                  </a:lnTo>
                  <a:lnTo>
                    <a:pt x="650575" y="2684050"/>
                  </a:lnTo>
                  <a:lnTo>
                    <a:pt x="702487" y="2659024"/>
                  </a:lnTo>
                  <a:lnTo>
                    <a:pt x="705690" y="2653911"/>
                  </a:lnTo>
                  <a:lnTo>
                    <a:pt x="713128" y="2650108"/>
                  </a:lnTo>
                  <a:lnTo>
                    <a:pt x="721545" y="2647287"/>
                  </a:lnTo>
                  <a:lnTo>
                    <a:pt x="727684" y="2645117"/>
                  </a:lnTo>
                  <a:lnTo>
                    <a:pt x="733219" y="2643431"/>
                  </a:lnTo>
                  <a:lnTo>
                    <a:pt x="740733" y="2642720"/>
                  </a:lnTo>
                  <a:lnTo>
                    <a:pt x="748203" y="2641692"/>
                  </a:lnTo>
                  <a:lnTo>
                    <a:pt x="753745" y="2639034"/>
                  </a:lnTo>
                  <a:lnTo>
                    <a:pt x="758087" y="2636003"/>
                  </a:lnTo>
                  <a:lnTo>
                    <a:pt x="765035" y="2634359"/>
                  </a:lnTo>
                  <a:lnTo>
                    <a:pt x="775240" y="2633532"/>
                  </a:lnTo>
                  <a:lnTo>
                    <a:pt x="789355" y="2632951"/>
                  </a:lnTo>
                  <a:lnTo>
                    <a:pt x="811870" y="2632595"/>
                  </a:lnTo>
                  <a:lnTo>
                    <a:pt x="912750" y="2632595"/>
                  </a:lnTo>
                  <a:lnTo>
                    <a:pt x="929484" y="2626794"/>
                  </a:lnTo>
                  <a:lnTo>
                    <a:pt x="948108" y="2623280"/>
                  </a:lnTo>
                  <a:lnTo>
                    <a:pt x="964452" y="2622213"/>
                  </a:lnTo>
                  <a:lnTo>
                    <a:pt x="2694520" y="2622213"/>
                  </a:lnTo>
                  <a:lnTo>
                    <a:pt x="2694520" y="1742554"/>
                  </a:lnTo>
                  <a:lnTo>
                    <a:pt x="368046" y="1742554"/>
                  </a:lnTo>
                  <a:lnTo>
                    <a:pt x="109778" y="1736013"/>
                  </a:lnTo>
                  <a:close/>
                </a:path>
                <a:path w="2694940" h="3941445">
                  <a:moveTo>
                    <a:pt x="2694520" y="2625140"/>
                  </a:moveTo>
                  <a:lnTo>
                    <a:pt x="1420888" y="2625140"/>
                  </a:lnTo>
                  <a:lnTo>
                    <a:pt x="1436239" y="2626728"/>
                  </a:lnTo>
                  <a:lnTo>
                    <a:pt x="1453789" y="2633279"/>
                  </a:lnTo>
                  <a:lnTo>
                    <a:pt x="1488284" y="2655558"/>
                  </a:lnTo>
                  <a:lnTo>
                    <a:pt x="1512100" y="2688551"/>
                  </a:lnTo>
                  <a:lnTo>
                    <a:pt x="1525564" y="2731109"/>
                  </a:lnTo>
                  <a:lnTo>
                    <a:pt x="1525620" y="2732849"/>
                  </a:lnTo>
                  <a:lnTo>
                    <a:pt x="1525130" y="2741548"/>
                  </a:lnTo>
                  <a:lnTo>
                    <a:pt x="1523378" y="2748571"/>
                  </a:lnTo>
                  <a:lnTo>
                    <a:pt x="1520894" y="2756085"/>
                  </a:lnTo>
                  <a:lnTo>
                    <a:pt x="1517925" y="2763278"/>
                  </a:lnTo>
                  <a:lnTo>
                    <a:pt x="1514716" y="2769336"/>
                  </a:lnTo>
                  <a:lnTo>
                    <a:pt x="1510608" y="2777622"/>
                  </a:lnTo>
                  <a:lnTo>
                    <a:pt x="1490013" y="2814571"/>
                  </a:lnTo>
                  <a:lnTo>
                    <a:pt x="1462489" y="2845232"/>
                  </a:lnTo>
                  <a:lnTo>
                    <a:pt x="1456829" y="2849468"/>
                  </a:lnTo>
                  <a:lnTo>
                    <a:pt x="1449702" y="2855983"/>
                  </a:lnTo>
                  <a:lnTo>
                    <a:pt x="1440865" y="2865754"/>
                  </a:lnTo>
                  <a:lnTo>
                    <a:pt x="1441996" y="2875096"/>
                  </a:lnTo>
                  <a:lnTo>
                    <a:pt x="1441411" y="2882479"/>
                  </a:lnTo>
                  <a:lnTo>
                    <a:pt x="1439037" y="2888231"/>
                  </a:lnTo>
                  <a:lnTo>
                    <a:pt x="1434795" y="2892679"/>
                  </a:lnTo>
                  <a:lnTo>
                    <a:pt x="1427835" y="2897035"/>
                  </a:lnTo>
                  <a:lnTo>
                    <a:pt x="1424355" y="2903105"/>
                  </a:lnTo>
                  <a:lnTo>
                    <a:pt x="1414805" y="2907461"/>
                  </a:lnTo>
                  <a:lnTo>
                    <a:pt x="1404391" y="2911792"/>
                  </a:lnTo>
                  <a:lnTo>
                    <a:pt x="2694520" y="2911792"/>
                  </a:lnTo>
                  <a:lnTo>
                    <a:pt x="2694520" y="2625140"/>
                  </a:lnTo>
                  <a:close/>
                </a:path>
                <a:path w="2694940" h="3941445">
                  <a:moveTo>
                    <a:pt x="2694520" y="2622213"/>
                  </a:moveTo>
                  <a:lnTo>
                    <a:pt x="964452" y="2622213"/>
                  </a:lnTo>
                  <a:lnTo>
                    <a:pt x="977861" y="2622537"/>
                  </a:lnTo>
                  <a:lnTo>
                    <a:pt x="988450" y="2623897"/>
                  </a:lnTo>
                  <a:lnTo>
                    <a:pt x="996103" y="2625672"/>
                  </a:lnTo>
                  <a:lnTo>
                    <a:pt x="1001802" y="2628264"/>
                  </a:lnTo>
                  <a:lnTo>
                    <a:pt x="1006525" y="2632074"/>
                  </a:lnTo>
                  <a:lnTo>
                    <a:pt x="1011667" y="2635879"/>
                  </a:lnTo>
                  <a:lnTo>
                    <a:pt x="1017709" y="2638380"/>
                  </a:lnTo>
                  <a:lnTo>
                    <a:pt x="1024240" y="2639900"/>
                  </a:lnTo>
                  <a:lnTo>
                    <a:pt x="1030846" y="2640761"/>
                  </a:lnTo>
                  <a:lnTo>
                    <a:pt x="1039654" y="2642723"/>
                  </a:lnTo>
                  <a:lnTo>
                    <a:pt x="1077760" y="2656408"/>
                  </a:lnTo>
                  <a:lnTo>
                    <a:pt x="1114634" y="2680934"/>
                  </a:lnTo>
                  <a:lnTo>
                    <a:pt x="1124342" y="2689956"/>
                  </a:lnTo>
                  <a:lnTo>
                    <a:pt x="1135514" y="2705658"/>
                  </a:lnTo>
                  <a:lnTo>
                    <a:pt x="1147254" y="2732849"/>
                  </a:lnTo>
                  <a:lnTo>
                    <a:pt x="1165942" y="2736144"/>
                  </a:lnTo>
                  <a:lnTo>
                    <a:pt x="1179827" y="2761937"/>
                  </a:lnTo>
                  <a:lnTo>
                    <a:pt x="1179398" y="2775419"/>
                  </a:lnTo>
                  <a:lnTo>
                    <a:pt x="1187208" y="2773679"/>
                  </a:lnTo>
                  <a:lnTo>
                    <a:pt x="1192977" y="2761937"/>
                  </a:lnTo>
                  <a:lnTo>
                    <a:pt x="1202085" y="2757281"/>
                  </a:lnTo>
                  <a:lnTo>
                    <a:pt x="1226278" y="2757281"/>
                  </a:lnTo>
                  <a:lnTo>
                    <a:pt x="1229779" y="2752826"/>
                  </a:lnTo>
                  <a:lnTo>
                    <a:pt x="1224572" y="2750223"/>
                  </a:lnTo>
                  <a:lnTo>
                    <a:pt x="1221092" y="2746755"/>
                  </a:lnTo>
                  <a:lnTo>
                    <a:pt x="1221974" y="2742405"/>
                  </a:lnTo>
                  <a:lnTo>
                    <a:pt x="1226845" y="2736756"/>
                  </a:lnTo>
                  <a:lnTo>
                    <a:pt x="1233183" y="2731109"/>
                  </a:lnTo>
                  <a:lnTo>
                    <a:pt x="1238465" y="2726766"/>
                  </a:lnTo>
                  <a:lnTo>
                    <a:pt x="1242107" y="2721771"/>
                  </a:lnTo>
                  <a:lnTo>
                    <a:pt x="1245746" y="2716014"/>
                  </a:lnTo>
                  <a:lnTo>
                    <a:pt x="1250563" y="2711008"/>
                  </a:lnTo>
                  <a:lnTo>
                    <a:pt x="1257579" y="2708529"/>
                  </a:lnTo>
                  <a:lnTo>
                    <a:pt x="1262841" y="2701744"/>
                  </a:lnTo>
                  <a:lnTo>
                    <a:pt x="1271693" y="2692022"/>
                  </a:lnTo>
                  <a:lnTo>
                    <a:pt x="1283477" y="2681647"/>
                  </a:lnTo>
                  <a:lnTo>
                    <a:pt x="1297533" y="2672905"/>
                  </a:lnTo>
                  <a:lnTo>
                    <a:pt x="1310429" y="2666545"/>
                  </a:lnTo>
                  <a:lnTo>
                    <a:pt x="1319250" y="2660424"/>
                  </a:lnTo>
                  <a:lnTo>
                    <a:pt x="1353237" y="2640222"/>
                  </a:lnTo>
                  <a:lnTo>
                    <a:pt x="1364298" y="2636977"/>
                  </a:lnTo>
                  <a:lnTo>
                    <a:pt x="1373974" y="2633814"/>
                  </a:lnTo>
                  <a:lnTo>
                    <a:pt x="1420888" y="2625140"/>
                  </a:lnTo>
                  <a:lnTo>
                    <a:pt x="2694520" y="2625140"/>
                  </a:lnTo>
                  <a:lnTo>
                    <a:pt x="2694520" y="2622213"/>
                  </a:lnTo>
                  <a:close/>
                </a:path>
                <a:path w="2694940" h="3941445">
                  <a:moveTo>
                    <a:pt x="1226278" y="2757281"/>
                  </a:moveTo>
                  <a:lnTo>
                    <a:pt x="1202085" y="2757281"/>
                  </a:lnTo>
                  <a:lnTo>
                    <a:pt x="1212010" y="2758649"/>
                  </a:lnTo>
                  <a:lnTo>
                    <a:pt x="1220228" y="2764980"/>
                  </a:lnTo>
                  <a:lnTo>
                    <a:pt x="1226278" y="2757281"/>
                  </a:lnTo>
                  <a:close/>
                </a:path>
                <a:path w="2694940" h="3941445">
                  <a:moveTo>
                    <a:pt x="912750" y="2632595"/>
                  </a:moveTo>
                  <a:lnTo>
                    <a:pt x="811870" y="2632595"/>
                  </a:lnTo>
                  <a:lnTo>
                    <a:pt x="843754" y="2632730"/>
                  </a:lnTo>
                  <a:lnTo>
                    <a:pt x="909231" y="2633814"/>
                  </a:lnTo>
                  <a:lnTo>
                    <a:pt x="912750" y="2632595"/>
                  </a:lnTo>
                  <a:close/>
                </a:path>
                <a:path w="2694940" h="3941445">
                  <a:moveTo>
                    <a:pt x="669505" y="1360081"/>
                  </a:moveTo>
                  <a:lnTo>
                    <a:pt x="427113" y="1522882"/>
                  </a:lnTo>
                  <a:lnTo>
                    <a:pt x="427113" y="1725180"/>
                  </a:lnTo>
                  <a:lnTo>
                    <a:pt x="368046" y="1742554"/>
                  </a:lnTo>
                  <a:lnTo>
                    <a:pt x="2694520" y="1742554"/>
                  </a:lnTo>
                  <a:lnTo>
                    <a:pt x="2694520" y="1376845"/>
                  </a:lnTo>
                  <a:lnTo>
                    <a:pt x="1012596" y="1376845"/>
                  </a:lnTo>
                  <a:lnTo>
                    <a:pt x="669505" y="1360081"/>
                  </a:lnTo>
                  <a:close/>
                </a:path>
                <a:path w="2694940" h="3941445">
                  <a:moveTo>
                    <a:pt x="1285087" y="946619"/>
                  </a:moveTo>
                  <a:lnTo>
                    <a:pt x="1093406" y="1075372"/>
                  </a:lnTo>
                  <a:lnTo>
                    <a:pt x="1093406" y="1355115"/>
                  </a:lnTo>
                  <a:lnTo>
                    <a:pt x="1012596" y="1376845"/>
                  </a:lnTo>
                  <a:lnTo>
                    <a:pt x="2694520" y="1376845"/>
                  </a:lnTo>
                  <a:lnTo>
                    <a:pt x="2694520" y="1185722"/>
                  </a:lnTo>
                  <a:lnTo>
                    <a:pt x="2292172" y="1185722"/>
                  </a:lnTo>
                  <a:lnTo>
                    <a:pt x="2292172" y="1020140"/>
                  </a:lnTo>
                  <a:lnTo>
                    <a:pt x="1285087" y="946619"/>
                  </a:lnTo>
                  <a:close/>
                </a:path>
                <a:path w="2694940" h="3941445">
                  <a:moveTo>
                    <a:pt x="2694520" y="454291"/>
                  </a:moveTo>
                  <a:lnTo>
                    <a:pt x="2557119" y="454291"/>
                  </a:lnTo>
                  <a:lnTo>
                    <a:pt x="2557119" y="1089304"/>
                  </a:lnTo>
                  <a:lnTo>
                    <a:pt x="2292172" y="1185722"/>
                  </a:lnTo>
                  <a:lnTo>
                    <a:pt x="2694520" y="1185722"/>
                  </a:lnTo>
                  <a:lnTo>
                    <a:pt x="2694520" y="454291"/>
                  </a:lnTo>
                  <a:close/>
                </a:path>
                <a:path w="2694940" h="3941445">
                  <a:moveTo>
                    <a:pt x="2694520" y="0"/>
                  </a:moveTo>
                  <a:lnTo>
                    <a:pt x="2107780" y="394080"/>
                  </a:lnTo>
                  <a:lnTo>
                    <a:pt x="2128862" y="396100"/>
                  </a:lnTo>
                  <a:lnTo>
                    <a:pt x="2128862" y="628370"/>
                  </a:lnTo>
                  <a:lnTo>
                    <a:pt x="2292172" y="642175"/>
                  </a:lnTo>
                  <a:lnTo>
                    <a:pt x="2292172" y="607187"/>
                  </a:lnTo>
                  <a:lnTo>
                    <a:pt x="2557119" y="454291"/>
                  </a:lnTo>
                  <a:lnTo>
                    <a:pt x="2694520" y="454291"/>
                  </a:lnTo>
                  <a:lnTo>
                    <a:pt x="2694520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0504" y="5712676"/>
              <a:ext cx="214096" cy="11898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26740" y="8082318"/>
              <a:ext cx="3943985" cy="1397000"/>
            </a:xfrm>
            <a:custGeom>
              <a:avLst/>
              <a:gdLst/>
              <a:ahLst/>
              <a:cxnLst/>
              <a:rect l="l" t="t" r="r" b="b"/>
              <a:pathLst>
                <a:path w="3943984" h="1397000">
                  <a:moveTo>
                    <a:pt x="1021499" y="0"/>
                  </a:moveTo>
                  <a:lnTo>
                    <a:pt x="0" y="0"/>
                  </a:lnTo>
                  <a:lnTo>
                    <a:pt x="0" y="1396999"/>
                  </a:lnTo>
                  <a:lnTo>
                    <a:pt x="2783908" y="1244599"/>
                  </a:lnTo>
                  <a:lnTo>
                    <a:pt x="1984590" y="1244599"/>
                  </a:lnTo>
                  <a:lnTo>
                    <a:pt x="1971169" y="1231899"/>
                  </a:lnTo>
                  <a:lnTo>
                    <a:pt x="1938553" y="1231899"/>
                  </a:lnTo>
                  <a:lnTo>
                    <a:pt x="1932674" y="1219199"/>
                  </a:lnTo>
                  <a:lnTo>
                    <a:pt x="1925412" y="1219199"/>
                  </a:lnTo>
                  <a:lnTo>
                    <a:pt x="1918640" y="1206499"/>
                  </a:lnTo>
                  <a:lnTo>
                    <a:pt x="1914232" y="1206499"/>
                  </a:lnTo>
                  <a:lnTo>
                    <a:pt x="1908817" y="1193799"/>
                  </a:lnTo>
                  <a:lnTo>
                    <a:pt x="1900226" y="1181099"/>
                  </a:lnTo>
                  <a:lnTo>
                    <a:pt x="1857768" y="1181099"/>
                  </a:lnTo>
                  <a:lnTo>
                    <a:pt x="1850478" y="1168399"/>
                  </a:lnTo>
                  <a:lnTo>
                    <a:pt x="1842454" y="1168399"/>
                  </a:lnTo>
                  <a:lnTo>
                    <a:pt x="1834917" y="1155699"/>
                  </a:lnTo>
                  <a:lnTo>
                    <a:pt x="1822145" y="1155699"/>
                  </a:lnTo>
                  <a:lnTo>
                    <a:pt x="1820405" y="1142999"/>
                  </a:lnTo>
                  <a:lnTo>
                    <a:pt x="1820405" y="1130299"/>
                  </a:lnTo>
                  <a:lnTo>
                    <a:pt x="1822145" y="1117599"/>
                  </a:lnTo>
                  <a:lnTo>
                    <a:pt x="1820405" y="1104899"/>
                  </a:lnTo>
                  <a:lnTo>
                    <a:pt x="1822145" y="1104899"/>
                  </a:lnTo>
                  <a:lnTo>
                    <a:pt x="1827364" y="1092199"/>
                  </a:lnTo>
                  <a:lnTo>
                    <a:pt x="1826767" y="1092199"/>
                  </a:lnTo>
                  <a:lnTo>
                    <a:pt x="1826491" y="1079499"/>
                  </a:lnTo>
                  <a:lnTo>
                    <a:pt x="1826868" y="1066799"/>
                  </a:lnTo>
                  <a:lnTo>
                    <a:pt x="1828228" y="1054099"/>
                  </a:lnTo>
                  <a:lnTo>
                    <a:pt x="1809978" y="1041399"/>
                  </a:lnTo>
                  <a:lnTo>
                    <a:pt x="1798696" y="1041399"/>
                  </a:lnTo>
                  <a:lnTo>
                    <a:pt x="1794110" y="1028699"/>
                  </a:lnTo>
                  <a:lnTo>
                    <a:pt x="1167928" y="1028699"/>
                  </a:lnTo>
                  <a:lnTo>
                    <a:pt x="1152984" y="1015999"/>
                  </a:lnTo>
                  <a:lnTo>
                    <a:pt x="1130725" y="1015999"/>
                  </a:lnTo>
                  <a:lnTo>
                    <a:pt x="1124205" y="1003299"/>
                  </a:lnTo>
                  <a:lnTo>
                    <a:pt x="1113307" y="1003299"/>
                  </a:lnTo>
                  <a:lnTo>
                    <a:pt x="1118696" y="977899"/>
                  </a:lnTo>
                  <a:lnTo>
                    <a:pt x="1131004" y="952499"/>
                  </a:lnTo>
                  <a:lnTo>
                    <a:pt x="1148361" y="914399"/>
                  </a:lnTo>
                  <a:lnTo>
                    <a:pt x="1168895" y="888999"/>
                  </a:lnTo>
                  <a:lnTo>
                    <a:pt x="1183298" y="876299"/>
                  </a:lnTo>
                  <a:lnTo>
                    <a:pt x="1202670" y="838199"/>
                  </a:lnTo>
                  <a:lnTo>
                    <a:pt x="1220576" y="812799"/>
                  </a:lnTo>
                  <a:lnTo>
                    <a:pt x="1230579" y="800099"/>
                  </a:lnTo>
                  <a:lnTo>
                    <a:pt x="1235786" y="800099"/>
                  </a:lnTo>
                  <a:lnTo>
                    <a:pt x="1234059" y="787399"/>
                  </a:lnTo>
                  <a:lnTo>
                    <a:pt x="1222756" y="774699"/>
                  </a:lnTo>
                  <a:lnTo>
                    <a:pt x="1231975" y="749299"/>
                  </a:lnTo>
                  <a:lnTo>
                    <a:pt x="1241110" y="736599"/>
                  </a:lnTo>
                  <a:lnTo>
                    <a:pt x="1249755" y="711199"/>
                  </a:lnTo>
                  <a:lnTo>
                    <a:pt x="1257503" y="698499"/>
                  </a:lnTo>
                  <a:lnTo>
                    <a:pt x="1267876" y="685799"/>
                  </a:lnTo>
                  <a:lnTo>
                    <a:pt x="1282480" y="673099"/>
                  </a:lnTo>
                  <a:lnTo>
                    <a:pt x="1298061" y="660399"/>
                  </a:lnTo>
                  <a:lnTo>
                    <a:pt x="1530302" y="660399"/>
                  </a:lnTo>
                  <a:lnTo>
                    <a:pt x="1510512" y="647699"/>
                  </a:lnTo>
                  <a:lnTo>
                    <a:pt x="1489094" y="634999"/>
                  </a:lnTo>
                  <a:lnTo>
                    <a:pt x="1469466" y="622299"/>
                  </a:lnTo>
                  <a:lnTo>
                    <a:pt x="1454253" y="609599"/>
                  </a:lnTo>
                  <a:lnTo>
                    <a:pt x="1433744" y="596899"/>
                  </a:lnTo>
                  <a:lnTo>
                    <a:pt x="1414373" y="596899"/>
                  </a:lnTo>
                  <a:lnTo>
                    <a:pt x="1402575" y="584199"/>
                  </a:lnTo>
                  <a:lnTo>
                    <a:pt x="1392911" y="571499"/>
                  </a:lnTo>
                  <a:lnTo>
                    <a:pt x="1379339" y="558799"/>
                  </a:lnTo>
                  <a:lnTo>
                    <a:pt x="1365440" y="546099"/>
                  </a:lnTo>
                  <a:lnTo>
                    <a:pt x="1354797" y="546099"/>
                  </a:lnTo>
                  <a:lnTo>
                    <a:pt x="1347633" y="533399"/>
                  </a:lnTo>
                  <a:lnTo>
                    <a:pt x="1340465" y="533399"/>
                  </a:lnTo>
                  <a:lnTo>
                    <a:pt x="1333298" y="520699"/>
                  </a:lnTo>
                  <a:lnTo>
                    <a:pt x="1326134" y="520699"/>
                  </a:lnTo>
                  <a:lnTo>
                    <a:pt x="1305245" y="482599"/>
                  </a:lnTo>
                  <a:lnTo>
                    <a:pt x="1301232" y="457199"/>
                  </a:lnTo>
                  <a:lnTo>
                    <a:pt x="1298881" y="444499"/>
                  </a:lnTo>
                  <a:lnTo>
                    <a:pt x="1296694" y="431799"/>
                  </a:lnTo>
                  <a:lnTo>
                    <a:pt x="1295730" y="419099"/>
                  </a:lnTo>
                  <a:lnTo>
                    <a:pt x="1295988" y="406399"/>
                  </a:lnTo>
                  <a:lnTo>
                    <a:pt x="1296490" y="406399"/>
                  </a:lnTo>
                  <a:lnTo>
                    <a:pt x="1296828" y="393699"/>
                  </a:lnTo>
                  <a:lnTo>
                    <a:pt x="1296593" y="380999"/>
                  </a:lnTo>
                  <a:lnTo>
                    <a:pt x="1297221" y="368299"/>
                  </a:lnTo>
                  <a:lnTo>
                    <a:pt x="1300291" y="368299"/>
                  </a:lnTo>
                  <a:lnTo>
                    <a:pt x="1305639" y="355599"/>
                  </a:lnTo>
                  <a:lnTo>
                    <a:pt x="1313103" y="342899"/>
                  </a:lnTo>
                  <a:lnTo>
                    <a:pt x="1320707" y="330199"/>
                  </a:lnTo>
                  <a:lnTo>
                    <a:pt x="1327658" y="317499"/>
                  </a:lnTo>
                  <a:lnTo>
                    <a:pt x="1333627" y="317499"/>
                  </a:lnTo>
                  <a:lnTo>
                    <a:pt x="1338287" y="304799"/>
                  </a:lnTo>
                  <a:lnTo>
                    <a:pt x="1345217" y="292099"/>
                  </a:lnTo>
                  <a:lnTo>
                    <a:pt x="1367864" y="266699"/>
                  </a:lnTo>
                  <a:lnTo>
                    <a:pt x="1374787" y="253999"/>
                  </a:lnTo>
                  <a:lnTo>
                    <a:pt x="1380552" y="253999"/>
                  </a:lnTo>
                  <a:lnTo>
                    <a:pt x="1389005" y="241299"/>
                  </a:lnTo>
                  <a:lnTo>
                    <a:pt x="1398601" y="241299"/>
                  </a:lnTo>
                  <a:lnTo>
                    <a:pt x="1407795" y="228599"/>
                  </a:lnTo>
                  <a:lnTo>
                    <a:pt x="1423428" y="228599"/>
                  </a:lnTo>
                  <a:lnTo>
                    <a:pt x="1427772" y="215899"/>
                  </a:lnTo>
                  <a:lnTo>
                    <a:pt x="1441665" y="215899"/>
                  </a:lnTo>
                  <a:lnTo>
                    <a:pt x="1459052" y="190499"/>
                  </a:lnTo>
                  <a:lnTo>
                    <a:pt x="1465999" y="177799"/>
                  </a:lnTo>
                  <a:lnTo>
                    <a:pt x="1466392" y="177799"/>
                  </a:lnTo>
                  <a:lnTo>
                    <a:pt x="1021499" y="0"/>
                  </a:lnTo>
                  <a:close/>
                </a:path>
                <a:path w="3943984" h="1397000">
                  <a:moveTo>
                    <a:pt x="2343937" y="520699"/>
                  </a:moveTo>
                  <a:lnTo>
                    <a:pt x="2340419" y="520699"/>
                  </a:lnTo>
                  <a:lnTo>
                    <a:pt x="2337269" y="533399"/>
                  </a:lnTo>
                  <a:lnTo>
                    <a:pt x="2341613" y="584199"/>
                  </a:lnTo>
                  <a:lnTo>
                    <a:pt x="2355879" y="596899"/>
                  </a:lnTo>
                  <a:lnTo>
                    <a:pt x="2363225" y="609599"/>
                  </a:lnTo>
                  <a:lnTo>
                    <a:pt x="2365194" y="609599"/>
                  </a:lnTo>
                  <a:lnTo>
                    <a:pt x="2363330" y="622299"/>
                  </a:lnTo>
                  <a:lnTo>
                    <a:pt x="2359863" y="622299"/>
                  </a:lnTo>
                  <a:lnTo>
                    <a:pt x="2360726" y="634999"/>
                  </a:lnTo>
                  <a:lnTo>
                    <a:pt x="2359863" y="634999"/>
                  </a:lnTo>
                  <a:lnTo>
                    <a:pt x="2360307" y="647699"/>
                  </a:lnTo>
                  <a:lnTo>
                    <a:pt x="2362138" y="660399"/>
                  </a:lnTo>
                  <a:lnTo>
                    <a:pt x="2364133" y="673099"/>
                  </a:lnTo>
                  <a:lnTo>
                    <a:pt x="2365070" y="673099"/>
                  </a:lnTo>
                  <a:lnTo>
                    <a:pt x="2361488" y="685799"/>
                  </a:lnTo>
                  <a:lnTo>
                    <a:pt x="2370561" y="711199"/>
                  </a:lnTo>
                  <a:lnTo>
                    <a:pt x="2376492" y="749299"/>
                  </a:lnTo>
                  <a:lnTo>
                    <a:pt x="2379725" y="774699"/>
                  </a:lnTo>
                  <a:lnTo>
                    <a:pt x="2380703" y="800099"/>
                  </a:lnTo>
                  <a:lnTo>
                    <a:pt x="2382768" y="825499"/>
                  </a:lnTo>
                  <a:lnTo>
                    <a:pt x="2387441" y="850899"/>
                  </a:lnTo>
                  <a:lnTo>
                    <a:pt x="2392437" y="863599"/>
                  </a:lnTo>
                  <a:lnTo>
                    <a:pt x="2395474" y="876299"/>
                  </a:lnTo>
                  <a:lnTo>
                    <a:pt x="2398688" y="888999"/>
                  </a:lnTo>
                  <a:lnTo>
                    <a:pt x="2403524" y="901699"/>
                  </a:lnTo>
                  <a:lnTo>
                    <a:pt x="2408681" y="927099"/>
                  </a:lnTo>
                  <a:lnTo>
                    <a:pt x="2412860" y="939799"/>
                  </a:lnTo>
                  <a:lnTo>
                    <a:pt x="2422410" y="939799"/>
                  </a:lnTo>
                  <a:lnTo>
                    <a:pt x="2427284" y="952499"/>
                  </a:lnTo>
                  <a:lnTo>
                    <a:pt x="2432076" y="965199"/>
                  </a:lnTo>
                  <a:lnTo>
                    <a:pt x="2435728" y="977899"/>
                  </a:lnTo>
                  <a:lnTo>
                    <a:pt x="2437180" y="977899"/>
                  </a:lnTo>
                  <a:lnTo>
                    <a:pt x="2439171" y="990599"/>
                  </a:lnTo>
                  <a:lnTo>
                    <a:pt x="2446085" y="990599"/>
                  </a:lnTo>
                  <a:lnTo>
                    <a:pt x="2455405" y="1003299"/>
                  </a:lnTo>
                  <a:lnTo>
                    <a:pt x="2497988" y="1003299"/>
                  </a:lnTo>
                  <a:lnTo>
                    <a:pt x="2499715" y="1041399"/>
                  </a:lnTo>
                  <a:lnTo>
                    <a:pt x="2478024" y="1066799"/>
                  </a:lnTo>
                  <a:lnTo>
                    <a:pt x="2484094" y="1066799"/>
                  </a:lnTo>
                  <a:lnTo>
                    <a:pt x="2488425" y="1079499"/>
                  </a:lnTo>
                  <a:lnTo>
                    <a:pt x="2497329" y="1079499"/>
                  </a:lnTo>
                  <a:lnTo>
                    <a:pt x="2502596" y="1092199"/>
                  </a:lnTo>
                  <a:lnTo>
                    <a:pt x="2507538" y="1092199"/>
                  </a:lnTo>
                  <a:lnTo>
                    <a:pt x="2511687" y="1104899"/>
                  </a:lnTo>
                  <a:lnTo>
                    <a:pt x="2514049" y="1117599"/>
                  </a:lnTo>
                  <a:lnTo>
                    <a:pt x="2513155" y="1130299"/>
                  </a:lnTo>
                  <a:lnTo>
                    <a:pt x="2155103" y="1130299"/>
                  </a:lnTo>
                  <a:lnTo>
                    <a:pt x="2164302" y="1142999"/>
                  </a:lnTo>
                  <a:lnTo>
                    <a:pt x="2168776" y="1155699"/>
                  </a:lnTo>
                  <a:lnTo>
                    <a:pt x="2171369" y="1168399"/>
                  </a:lnTo>
                  <a:lnTo>
                    <a:pt x="2180043" y="1181099"/>
                  </a:lnTo>
                  <a:lnTo>
                    <a:pt x="2180920" y="1206499"/>
                  </a:lnTo>
                  <a:lnTo>
                    <a:pt x="2160262" y="1219199"/>
                  </a:lnTo>
                  <a:lnTo>
                    <a:pt x="2100054" y="1244599"/>
                  </a:lnTo>
                  <a:lnTo>
                    <a:pt x="2783908" y="1244599"/>
                  </a:lnTo>
                  <a:lnTo>
                    <a:pt x="3943870" y="1181099"/>
                  </a:lnTo>
                  <a:lnTo>
                    <a:pt x="3943870" y="1168399"/>
                  </a:lnTo>
                  <a:lnTo>
                    <a:pt x="2343937" y="520699"/>
                  </a:lnTo>
                  <a:close/>
                </a:path>
                <a:path w="3943984" h="1397000">
                  <a:moveTo>
                    <a:pt x="1880362" y="1168399"/>
                  </a:moveTo>
                  <a:lnTo>
                    <a:pt x="1857768" y="1181099"/>
                  </a:lnTo>
                  <a:lnTo>
                    <a:pt x="1890170" y="1181099"/>
                  </a:lnTo>
                  <a:lnTo>
                    <a:pt x="1880362" y="1168399"/>
                  </a:lnTo>
                  <a:close/>
                </a:path>
                <a:path w="3943984" h="1397000">
                  <a:moveTo>
                    <a:pt x="2479928" y="1117599"/>
                  </a:moveTo>
                  <a:lnTo>
                    <a:pt x="2130811" y="1117599"/>
                  </a:lnTo>
                  <a:lnTo>
                    <a:pt x="2138337" y="1130299"/>
                  </a:lnTo>
                  <a:lnTo>
                    <a:pt x="2488428" y="1130299"/>
                  </a:lnTo>
                  <a:lnTo>
                    <a:pt x="2479928" y="1117599"/>
                  </a:lnTo>
                  <a:close/>
                </a:path>
                <a:path w="3943984" h="1397000">
                  <a:moveTo>
                    <a:pt x="2470273" y="1104899"/>
                  </a:moveTo>
                  <a:lnTo>
                    <a:pt x="2109698" y="1104899"/>
                  </a:lnTo>
                  <a:lnTo>
                    <a:pt x="2114780" y="1117599"/>
                  </a:lnTo>
                  <a:lnTo>
                    <a:pt x="2474518" y="1117599"/>
                  </a:lnTo>
                  <a:lnTo>
                    <a:pt x="2470273" y="1104899"/>
                  </a:lnTo>
                  <a:close/>
                </a:path>
                <a:path w="3943984" h="1397000">
                  <a:moveTo>
                    <a:pt x="2459502" y="1092199"/>
                  </a:moveTo>
                  <a:lnTo>
                    <a:pt x="2090628" y="1092199"/>
                  </a:lnTo>
                  <a:lnTo>
                    <a:pt x="2097738" y="1104899"/>
                  </a:lnTo>
                  <a:lnTo>
                    <a:pt x="2465295" y="1104899"/>
                  </a:lnTo>
                  <a:lnTo>
                    <a:pt x="2459502" y="1092199"/>
                  </a:lnTo>
                  <a:close/>
                </a:path>
                <a:path w="3943984" h="1397000">
                  <a:moveTo>
                    <a:pt x="2432942" y="1079499"/>
                  </a:moveTo>
                  <a:lnTo>
                    <a:pt x="2077430" y="1079499"/>
                  </a:lnTo>
                  <a:lnTo>
                    <a:pt x="2084501" y="1092199"/>
                  </a:lnTo>
                  <a:lnTo>
                    <a:pt x="2444222" y="1092199"/>
                  </a:lnTo>
                  <a:lnTo>
                    <a:pt x="2432942" y="1079499"/>
                  </a:lnTo>
                  <a:close/>
                </a:path>
                <a:path w="3943984" h="1397000">
                  <a:moveTo>
                    <a:pt x="2358986" y="1015999"/>
                  </a:moveTo>
                  <a:lnTo>
                    <a:pt x="2010505" y="1015999"/>
                  </a:lnTo>
                  <a:lnTo>
                    <a:pt x="2022059" y="1028699"/>
                  </a:lnTo>
                  <a:lnTo>
                    <a:pt x="2033121" y="1041399"/>
                  </a:lnTo>
                  <a:lnTo>
                    <a:pt x="2040191" y="1041399"/>
                  </a:lnTo>
                  <a:lnTo>
                    <a:pt x="2044328" y="1054099"/>
                  </a:lnTo>
                  <a:lnTo>
                    <a:pt x="2048548" y="1054099"/>
                  </a:lnTo>
                  <a:lnTo>
                    <a:pt x="2052282" y="1066799"/>
                  </a:lnTo>
                  <a:lnTo>
                    <a:pt x="2060054" y="1066799"/>
                  </a:lnTo>
                  <a:lnTo>
                    <a:pt x="2068412" y="1079499"/>
                  </a:lnTo>
                  <a:lnTo>
                    <a:pt x="2400033" y="1079499"/>
                  </a:lnTo>
                  <a:lnTo>
                    <a:pt x="2385699" y="1054099"/>
                  </a:lnTo>
                  <a:lnTo>
                    <a:pt x="2371040" y="1041399"/>
                  </a:lnTo>
                  <a:lnTo>
                    <a:pt x="2358986" y="1015999"/>
                  </a:lnTo>
                  <a:close/>
                </a:path>
                <a:path w="3943984" h="1397000">
                  <a:moveTo>
                    <a:pt x="1790014" y="1015999"/>
                  </a:moveTo>
                  <a:lnTo>
                    <a:pt x="1185965" y="1015999"/>
                  </a:lnTo>
                  <a:lnTo>
                    <a:pt x="1167928" y="1028699"/>
                  </a:lnTo>
                  <a:lnTo>
                    <a:pt x="1794110" y="1028699"/>
                  </a:lnTo>
                  <a:lnTo>
                    <a:pt x="1790014" y="1015999"/>
                  </a:lnTo>
                  <a:close/>
                </a:path>
                <a:path w="3943984" h="1397000">
                  <a:moveTo>
                    <a:pt x="1320927" y="1003299"/>
                  </a:moveTo>
                  <a:lnTo>
                    <a:pt x="1213132" y="1003299"/>
                  </a:lnTo>
                  <a:lnTo>
                    <a:pt x="1205382" y="1015999"/>
                  </a:lnTo>
                  <a:lnTo>
                    <a:pt x="1323530" y="1015999"/>
                  </a:lnTo>
                  <a:lnTo>
                    <a:pt x="1320927" y="1003299"/>
                  </a:lnTo>
                  <a:close/>
                </a:path>
                <a:path w="3943984" h="1397000">
                  <a:moveTo>
                    <a:pt x="1337424" y="1003299"/>
                  </a:moveTo>
                  <a:lnTo>
                    <a:pt x="1334820" y="1003299"/>
                  </a:lnTo>
                  <a:lnTo>
                    <a:pt x="1331340" y="1015999"/>
                  </a:lnTo>
                  <a:lnTo>
                    <a:pt x="1341767" y="1015999"/>
                  </a:lnTo>
                  <a:lnTo>
                    <a:pt x="1337424" y="1003299"/>
                  </a:lnTo>
                  <a:close/>
                </a:path>
                <a:path w="3943984" h="1397000">
                  <a:moveTo>
                    <a:pt x="1384338" y="901699"/>
                  </a:moveTo>
                  <a:lnTo>
                    <a:pt x="1366088" y="914399"/>
                  </a:lnTo>
                  <a:lnTo>
                    <a:pt x="1373047" y="914399"/>
                  </a:lnTo>
                  <a:lnTo>
                    <a:pt x="1373047" y="939799"/>
                  </a:lnTo>
                  <a:lnTo>
                    <a:pt x="1359141" y="939799"/>
                  </a:lnTo>
                  <a:lnTo>
                    <a:pt x="1359908" y="977899"/>
                  </a:lnTo>
                  <a:lnTo>
                    <a:pt x="1360017" y="990599"/>
                  </a:lnTo>
                  <a:lnTo>
                    <a:pt x="1353058" y="1015999"/>
                  </a:lnTo>
                  <a:lnTo>
                    <a:pt x="1701008" y="1015999"/>
                  </a:lnTo>
                  <a:lnTo>
                    <a:pt x="1630254" y="1003299"/>
                  </a:lnTo>
                  <a:lnTo>
                    <a:pt x="1575046" y="990599"/>
                  </a:lnTo>
                  <a:lnTo>
                    <a:pt x="1532679" y="977899"/>
                  </a:lnTo>
                  <a:lnTo>
                    <a:pt x="1500448" y="965199"/>
                  </a:lnTo>
                  <a:lnTo>
                    <a:pt x="1406918" y="965199"/>
                  </a:lnTo>
                  <a:lnTo>
                    <a:pt x="1403451" y="952499"/>
                  </a:lnTo>
                  <a:lnTo>
                    <a:pt x="1400343" y="952499"/>
                  </a:lnTo>
                  <a:lnTo>
                    <a:pt x="1395523" y="939799"/>
                  </a:lnTo>
                  <a:lnTo>
                    <a:pt x="1389889" y="927099"/>
                  </a:lnTo>
                  <a:lnTo>
                    <a:pt x="1384338" y="901699"/>
                  </a:lnTo>
                  <a:close/>
                </a:path>
                <a:path w="3943984" h="1397000">
                  <a:moveTo>
                    <a:pt x="1963750" y="431799"/>
                  </a:moveTo>
                  <a:lnTo>
                    <a:pt x="1953949" y="431799"/>
                  </a:lnTo>
                  <a:lnTo>
                    <a:pt x="1943331" y="444499"/>
                  </a:lnTo>
                  <a:lnTo>
                    <a:pt x="1930756" y="444499"/>
                  </a:lnTo>
                  <a:lnTo>
                    <a:pt x="1915083" y="457199"/>
                  </a:lnTo>
                  <a:lnTo>
                    <a:pt x="1916259" y="457199"/>
                  </a:lnTo>
                  <a:lnTo>
                    <a:pt x="1917920" y="469899"/>
                  </a:lnTo>
                  <a:lnTo>
                    <a:pt x="1921207" y="482599"/>
                  </a:lnTo>
                  <a:lnTo>
                    <a:pt x="1927263" y="495299"/>
                  </a:lnTo>
                  <a:lnTo>
                    <a:pt x="1934062" y="507999"/>
                  </a:lnTo>
                  <a:lnTo>
                    <a:pt x="1938012" y="507999"/>
                  </a:lnTo>
                  <a:lnTo>
                    <a:pt x="1939845" y="520699"/>
                  </a:lnTo>
                  <a:lnTo>
                    <a:pt x="1940293" y="520699"/>
                  </a:lnTo>
                  <a:lnTo>
                    <a:pt x="1939264" y="533399"/>
                  </a:lnTo>
                  <a:lnTo>
                    <a:pt x="1935956" y="546099"/>
                  </a:lnTo>
                  <a:lnTo>
                    <a:pt x="1930038" y="558799"/>
                  </a:lnTo>
                  <a:lnTo>
                    <a:pt x="1921179" y="571499"/>
                  </a:lnTo>
                  <a:lnTo>
                    <a:pt x="1927055" y="596899"/>
                  </a:lnTo>
                  <a:lnTo>
                    <a:pt x="1930409" y="634999"/>
                  </a:lnTo>
                  <a:lnTo>
                    <a:pt x="1931320" y="673099"/>
                  </a:lnTo>
                  <a:lnTo>
                    <a:pt x="1929866" y="698499"/>
                  </a:lnTo>
                  <a:lnTo>
                    <a:pt x="1944333" y="736599"/>
                  </a:lnTo>
                  <a:lnTo>
                    <a:pt x="1964832" y="800099"/>
                  </a:lnTo>
                  <a:lnTo>
                    <a:pt x="1984355" y="863599"/>
                  </a:lnTo>
                  <a:lnTo>
                    <a:pt x="1995893" y="901699"/>
                  </a:lnTo>
                  <a:lnTo>
                    <a:pt x="1999578" y="927099"/>
                  </a:lnTo>
                  <a:lnTo>
                    <a:pt x="1998085" y="939799"/>
                  </a:lnTo>
                  <a:lnTo>
                    <a:pt x="1994858" y="939799"/>
                  </a:lnTo>
                  <a:lnTo>
                    <a:pt x="1991326" y="952499"/>
                  </a:lnTo>
                  <a:lnTo>
                    <a:pt x="1987468" y="965199"/>
                  </a:lnTo>
                  <a:lnTo>
                    <a:pt x="1984590" y="965199"/>
                  </a:lnTo>
                  <a:lnTo>
                    <a:pt x="1982851" y="977899"/>
                  </a:lnTo>
                  <a:lnTo>
                    <a:pt x="1989797" y="977899"/>
                  </a:lnTo>
                  <a:lnTo>
                    <a:pt x="1995017" y="990599"/>
                  </a:lnTo>
                  <a:lnTo>
                    <a:pt x="1998910" y="990599"/>
                  </a:lnTo>
                  <a:lnTo>
                    <a:pt x="2002072" y="1003299"/>
                  </a:lnTo>
                  <a:lnTo>
                    <a:pt x="2003443" y="1003299"/>
                  </a:lnTo>
                  <a:lnTo>
                    <a:pt x="2001964" y="1015999"/>
                  </a:lnTo>
                  <a:lnTo>
                    <a:pt x="2350312" y="1015999"/>
                  </a:lnTo>
                  <a:lnTo>
                    <a:pt x="2338146" y="990599"/>
                  </a:lnTo>
                  <a:lnTo>
                    <a:pt x="2341613" y="977899"/>
                  </a:lnTo>
                  <a:lnTo>
                    <a:pt x="2315341" y="939799"/>
                  </a:lnTo>
                  <a:lnTo>
                    <a:pt x="2300793" y="901699"/>
                  </a:lnTo>
                  <a:lnTo>
                    <a:pt x="2292758" y="888999"/>
                  </a:lnTo>
                  <a:lnTo>
                    <a:pt x="2286025" y="876299"/>
                  </a:lnTo>
                  <a:lnTo>
                    <a:pt x="2277215" y="863599"/>
                  </a:lnTo>
                  <a:lnTo>
                    <a:pt x="2267673" y="838199"/>
                  </a:lnTo>
                  <a:lnTo>
                    <a:pt x="2259275" y="812799"/>
                  </a:lnTo>
                  <a:lnTo>
                    <a:pt x="2253894" y="800099"/>
                  </a:lnTo>
                  <a:lnTo>
                    <a:pt x="2249189" y="774699"/>
                  </a:lnTo>
                  <a:lnTo>
                    <a:pt x="2241721" y="749299"/>
                  </a:lnTo>
                  <a:lnTo>
                    <a:pt x="2233606" y="723899"/>
                  </a:lnTo>
                  <a:lnTo>
                    <a:pt x="2226957" y="685799"/>
                  </a:lnTo>
                  <a:lnTo>
                    <a:pt x="2200897" y="685799"/>
                  </a:lnTo>
                  <a:lnTo>
                    <a:pt x="2193937" y="673099"/>
                  </a:lnTo>
                  <a:lnTo>
                    <a:pt x="2189035" y="673099"/>
                  </a:lnTo>
                  <a:lnTo>
                    <a:pt x="2185670" y="660399"/>
                  </a:lnTo>
                  <a:lnTo>
                    <a:pt x="2183523" y="660399"/>
                  </a:lnTo>
                  <a:lnTo>
                    <a:pt x="2180452" y="647699"/>
                  </a:lnTo>
                  <a:lnTo>
                    <a:pt x="2176567" y="634999"/>
                  </a:lnTo>
                  <a:lnTo>
                    <a:pt x="2172029" y="622299"/>
                  </a:lnTo>
                  <a:lnTo>
                    <a:pt x="2167001" y="622299"/>
                  </a:lnTo>
                  <a:lnTo>
                    <a:pt x="2160288" y="609599"/>
                  </a:lnTo>
                  <a:lnTo>
                    <a:pt x="2151048" y="596899"/>
                  </a:lnTo>
                  <a:lnTo>
                    <a:pt x="2141967" y="584199"/>
                  </a:lnTo>
                  <a:lnTo>
                    <a:pt x="2135733" y="571499"/>
                  </a:lnTo>
                  <a:lnTo>
                    <a:pt x="2126628" y="558799"/>
                  </a:lnTo>
                  <a:lnTo>
                    <a:pt x="2111089" y="546099"/>
                  </a:lnTo>
                  <a:lnTo>
                    <a:pt x="2095064" y="533399"/>
                  </a:lnTo>
                  <a:lnTo>
                    <a:pt x="2084501" y="533399"/>
                  </a:lnTo>
                  <a:lnTo>
                    <a:pt x="2074074" y="520699"/>
                  </a:lnTo>
                  <a:lnTo>
                    <a:pt x="2057784" y="507999"/>
                  </a:lnTo>
                  <a:lnTo>
                    <a:pt x="2040517" y="482599"/>
                  </a:lnTo>
                  <a:lnTo>
                    <a:pt x="2027161" y="482599"/>
                  </a:lnTo>
                  <a:lnTo>
                    <a:pt x="2016880" y="469899"/>
                  </a:lnTo>
                  <a:lnTo>
                    <a:pt x="2004242" y="457199"/>
                  </a:lnTo>
                  <a:lnTo>
                    <a:pt x="1987211" y="444499"/>
                  </a:lnTo>
                  <a:lnTo>
                    <a:pt x="1963750" y="431799"/>
                  </a:lnTo>
                  <a:close/>
                </a:path>
                <a:path w="3943984" h="1397000">
                  <a:moveTo>
                    <a:pt x="1339164" y="927099"/>
                  </a:moveTo>
                  <a:lnTo>
                    <a:pt x="1334820" y="927099"/>
                  </a:lnTo>
                  <a:lnTo>
                    <a:pt x="1319187" y="939799"/>
                  </a:lnTo>
                  <a:lnTo>
                    <a:pt x="1304416" y="952499"/>
                  </a:lnTo>
                  <a:lnTo>
                    <a:pt x="1294866" y="952499"/>
                  </a:lnTo>
                  <a:lnTo>
                    <a:pt x="1283576" y="965199"/>
                  </a:lnTo>
                  <a:lnTo>
                    <a:pt x="1260119" y="965199"/>
                  </a:lnTo>
                  <a:lnTo>
                    <a:pt x="1253172" y="977899"/>
                  </a:lnTo>
                  <a:lnTo>
                    <a:pt x="1244045" y="977899"/>
                  </a:lnTo>
                  <a:lnTo>
                    <a:pt x="1238751" y="990599"/>
                  </a:lnTo>
                  <a:lnTo>
                    <a:pt x="1226033" y="990599"/>
                  </a:lnTo>
                  <a:lnTo>
                    <a:pt x="1219827" y="1003299"/>
                  </a:lnTo>
                  <a:lnTo>
                    <a:pt x="1321790" y="1003299"/>
                  </a:lnTo>
                  <a:lnTo>
                    <a:pt x="1323135" y="990599"/>
                  </a:lnTo>
                  <a:lnTo>
                    <a:pt x="1326678" y="977899"/>
                  </a:lnTo>
                  <a:lnTo>
                    <a:pt x="1331686" y="952499"/>
                  </a:lnTo>
                  <a:lnTo>
                    <a:pt x="1337424" y="939799"/>
                  </a:lnTo>
                  <a:lnTo>
                    <a:pt x="1341767" y="939799"/>
                  </a:lnTo>
                  <a:lnTo>
                    <a:pt x="1339164" y="927099"/>
                  </a:lnTo>
                  <a:close/>
                </a:path>
                <a:path w="3943984" h="1397000">
                  <a:moveTo>
                    <a:pt x="1455572" y="939799"/>
                  </a:moveTo>
                  <a:lnTo>
                    <a:pt x="1450112" y="952499"/>
                  </a:lnTo>
                  <a:lnTo>
                    <a:pt x="1429424" y="952499"/>
                  </a:lnTo>
                  <a:lnTo>
                    <a:pt x="1419085" y="965199"/>
                  </a:lnTo>
                  <a:lnTo>
                    <a:pt x="1500448" y="965199"/>
                  </a:lnTo>
                  <a:lnTo>
                    <a:pt x="1475647" y="952499"/>
                  </a:lnTo>
                  <a:lnTo>
                    <a:pt x="1455572" y="939799"/>
                  </a:lnTo>
                  <a:close/>
                </a:path>
                <a:path w="3943984" h="1397000">
                  <a:moveTo>
                    <a:pt x="1566912" y="698499"/>
                  </a:moveTo>
                  <a:lnTo>
                    <a:pt x="1352549" y="698499"/>
                  </a:lnTo>
                  <a:lnTo>
                    <a:pt x="1359711" y="711199"/>
                  </a:lnTo>
                  <a:lnTo>
                    <a:pt x="1367422" y="711199"/>
                  </a:lnTo>
                  <a:lnTo>
                    <a:pt x="1375397" y="723899"/>
                  </a:lnTo>
                  <a:lnTo>
                    <a:pt x="1382649" y="723899"/>
                  </a:lnTo>
                  <a:lnTo>
                    <a:pt x="1385557" y="736599"/>
                  </a:lnTo>
                  <a:lnTo>
                    <a:pt x="1443755" y="736599"/>
                  </a:lnTo>
                  <a:lnTo>
                    <a:pt x="1460779" y="749299"/>
                  </a:lnTo>
                  <a:lnTo>
                    <a:pt x="1476498" y="749299"/>
                  </a:lnTo>
                  <a:lnTo>
                    <a:pt x="1489443" y="761999"/>
                  </a:lnTo>
                  <a:lnTo>
                    <a:pt x="1537134" y="761999"/>
                  </a:lnTo>
                  <a:lnTo>
                    <a:pt x="1548845" y="774699"/>
                  </a:lnTo>
                  <a:lnTo>
                    <a:pt x="1559745" y="774699"/>
                  </a:lnTo>
                  <a:lnTo>
                    <a:pt x="1570240" y="787399"/>
                  </a:lnTo>
                  <a:lnTo>
                    <a:pt x="1630172" y="787399"/>
                  </a:lnTo>
                  <a:lnTo>
                    <a:pt x="1616613" y="761999"/>
                  </a:lnTo>
                  <a:lnTo>
                    <a:pt x="1601181" y="749299"/>
                  </a:lnTo>
                  <a:lnTo>
                    <a:pt x="1586562" y="723899"/>
                  </a:lnTo>
                  <a:lnTo>
                    <a:pt x="1575447" y="711199"/>
                  </a:lnTo>
                  <a:lnTo>
                    <a:pt x="1566912" y="698499"/>
                  </a:lnTo>
                  <a:close/>
                </a:path>
                <a:path w="3943984" h="1397000">
                  <a:moveTo>
                    <a:pt x="1443755" y="736599"/>
                  </a:moveTo>
                  <a:lnTo>
                    <a:pt x="1417834" y="736599"/>
                  </a:lnTo>
                  <a:lnTo>
                    <a:pt x="1426895" y="749299"/>
                  </a:lnTo>
                  <a:lnTo>
                    <a:pt x="1443755" y="736599"/>
                  </a:lnTo>
                  <a:close/>
                </a:path>
                <a:path w="3943984" h="1397000">
                  <a:moveTo>
                    <a:pt x="1530302" y="660399"/>
                  </a:moveTo>
                  <a:lnTo>
                    <a:pt x="1311363" y="660399"/>
                  </a:lnTo>
                  <a:lnTo>
                    <a:pt x="1316971" y="673099"/>
                  </a:lnTo>
                  <a:lnTo>
                    <a:pt x="1327857" y="673099"/>
                  </a:lnTo>
                  <a:lnTo>
                    <a:pt x="1333957" y="685799"/>
                  </a:lnTo>
                  <a:lnTo>
                    <a:pt x="1344383" y="685799"/>
                  </a:lnTo>
                  <a:lnTo>
                    <a:pt x="1345247" y="698499"/>
                  </a:lnTo>
                  <a:lnTo>
                    <a:pt x="1560574" y="698499"/>
                  </a:lnTo>
                  <a:lnTo>
                    <a:pt x="1554071" y="685799"/>
                  </a:lnTo>
                  <a:lnTo>
                    <a:pt x="1545043" y="673099"/>
                  </a:lnTo>
                  <a:lnTo>
                    <a:pt x="1530302" y="660399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26740" y="5262587"/>
              <a:ext cx="3643629" cy="1762125"/>
            </a:xfrm>
            <a:custGeom>
              <a:avLst/>
              <a:gdLst/>
              <a:ahLst/>
              <a:cxnLst/>
              <a:rect l="l" t="t" r="r" b="b"/>
              <a:pathLst>
                <a:path w="3643629" h="1762125">
                  <a:moveTo>
                    <a:pt x="363156" y="973975"/>
                  </a:moveTo>
                  <a:lnTo>
                    <a:pt x="98691" y="956525"/>
                  </a:lnTo>
                  <a:lnTo>
                    <a:pt x="0" y="948613"/>
                  </a:lnTo>
                  <a:lnTo>
                    <a:pt x="0" y="1138643"/>
                  </a:lnTo>
                  <a:lnTo>
                    <a:pt x="185864" y="1149070"/>
                  </a:lnTo>
                  <a:lnTo>
                    <a:pt x="187286" y="1147635"/>
                  </a:lnTo>
                  <a:lnTo>
                    <a:pt x="211048" y="1118120"/>
                  </a:lnTo>
                  <a:lnTo>
                    <a:pt x="242417" y="1081341"/>
                  </a:lnTo>
                  <a:lnTo>
                    <a:pt x="279488" y="1041946"/>
                  </a:lnTo>
                  <a:lnTo>
                    <a:pt x="320370" y="1004620"/>
                  </a:lnTo>
                  <a:lnTo>
                    <a:pt x="363156" y="973975"/>
                  </a:lnTo>
                  <a:close/>
                </a:path>
                <a:path w="3643629" h="1762125">
                  <a:moveTo>
                    <a:pt x="382219" y="1606384"/>
                  </a:moveTo>
                  <a:lnTo>
                    <a:pt x="380136" y="1606296"/>
                  </a:lnTo>
                  <a:lnTo>
                    <a:pt x="374040" y="1596745"/>
                  </a:lnTo>
                  <a:lnTo>
                    <a:pt x="349288" y="1556296"/>
                  </a:lnTo>
                  <a:lnTo>
                    <a:pt x="322313" y="1518272"/>
                  </a:lnTo>
                  <a:lnTo>
                    <a:pt x="292087" y="1487182"/>
                  </a:lnTo>
                  <a:lnTo>
                    <a:pt x="257619" y="1467561"/>
                  </a:lnTo>
                  <a:lnTo>
                    <a:pt x="215379" y="1465770"/>
                  </a:lnTo>
                  <a:lnTo>
                    <a:pt x="175399" y="1487157"/>
                  </a:lnTo>
                  <a:lnTo>
                    <a:pt x="135051" y="1522399"/>
                  </a:lnTo>
                  <a:lnTo>
                    <a:pt x="98818" y="1561757"/>
                  </a:lnTo>
                  <a:lnTo>
                    <a:pt x="71183" y="1595513"/>
                  </a:lnTo>
                  <a:lnTo>
                    <a:pt x="382219" y="1606384"/>
                  </a:lnTo>
                  <a:close/>
                </a:path>
                <a:path w="3643629" h="1762125">
                  <a:moveTo>
                    <a:pt x="534885" y="216192"/>
                  </a:moveTo>
                  <a:lnTo>
                    <a:pt x="0" y="167411"/>
                  </a:lnTo>
                  <a:lnTo>
                    <a:pt x="0" y="312191"/>
                  </a:lnTo>
                  <a:lnTo>
                    <a:pt x="380390" y="344500"/>
                  </a:lnTo>
                  <a:lnTo>
                    <a:pt x="416483" y="308368"/>
                  </a:lnTo>
                  <a:lnTo>
                    <a:pt x="454723" y="273812"/>
                  </a:lnTo>
                  <a:lnTo>
                    <a:pt x="494436" y="242531"/>
                  </a:lnTo>
                  <a:lnTo>
                    <a:pt x="534885" y="216192"/>
                  </a:lnTo>
                  <a:close/>
                </a:path>
                <a:path w="3643629" h="1762125">
                  <a:moveTo>
                    <a:pt x="583768" y="1481505"/>
                  </a:moveTo>
                  <a:lnTo>
                    <a:pt x="298081" y="1469301"/>
                  </a:lnTo>
                  <a:lnTo>
                    <a:pt x="324612" y="1493786"/>
                  </a:lnTo>
                  <a:lnTo>
                    <a:pt x="348259" y="1523301"/>
                  </a:lnTo>
                  <a:lnTo>
                    <a:pt x="369506" y="1555292"/>
                  </a:lnTo>
                  <a:lnTo>
                    <a:pt x="400900" y="1607045"/>
                  </a:lnTo>
                  <a:lnTo>
                    <a:pt x="457225" y="1609001"/>
                  </a:lnTo>
                  <a:lnTo>
                    <a:pt x="454850" y="1608912"/>
                  </a:lnTo>
                  <a:lnTo>
                    <a:pt x="478383" y="1579346"/>
                  </a:lnTo>
                  <a:lnTo>
                    <a:pt x="509447" y="1543850"/>
                  </a:lnTo>
                  <a:lnTo>
                    <a:pt x="545439" y="1509039"/>
                  </a:lnTo>
                  <a:lnTo>
                    <a:pt x="583768" y="1481505"/>
                  </a:lnTo>
                  <a:close/>
                </a:path>
                <a:path w="3643629" h="1762125">
                  <a:moveTo>
                    <a:pt x="772655" y="1620024"/>
                  </a:moveTo>
                  <a:lnTo>
                    <a:pt x="770178" y="1616722"/>
                  </a:lnTo>
                  <a:lnTo>
                    <a:pt x="741705" y="1570075"/>
                  </a:lnTo>
                  <a:lnTo>
                    <a:pt x="709904" y="1527581"/>
                  </a:lnTo>
                  <a:lnTo>
                    <a:pt x="673049" y="1496644"/>
                  </a:lnTo>
                  <a:lnTo>
                    <a:pt x="629450" y="1484680"/>
                  </a:lnTo>
                  <a:lnTo>
                    <a:pt x="588975" y="1498219"/>
                  </a:lnTo>
                  <a:lnTo>
                    <a:pt x="546455" y="1531200"/>
                  </a:lnTo>
                  <a:lnTo>
                    <a:pt x="507022" y="1572158"/>
                  </a:lnTo>
                  <a:lnTo>
                    <a:pt x="475792" y="1609661"/>
                  </a:lnTo>
                  <a:lnTo>
                    <a:pt x="772655" y="1620024"/>
                  </a:lnTo>
                  <a:close/>
                </a:path>
                <a:path w="3643629" h="1762125">
                  <a:moveTo>
                    <a:pt x="864387" y="385330"/>
                  </a:moveTo>
                  <a:lnTo>
                    <a:pt x="835494" y="344728"/>
                  </a:lnTo>
                  <a:lnTo>
                    <a:pt x="804887" y="307962"/>
                  </a:lnTo>
                  <a:lnTo>
                    <a:pt x="772210" y="275932"/>
                  </a:lnTo>
                  <a:lnTo>
                    <a:pt x="737209" y="249872"/>
                  </a:lnTo>
                  <a:lnTo>
                    <a:pt x="699617" y="231000"/>
                  </a:lnTo>
                  <a:lnTo>
                    <a:pt x="609930" y="222935"/>
                  </a:lnTo>
                  <a:lnTo>
                    <a:pt x="564883" y="240652"/>
                  </a:lnTo>
                  <a:lnTo>
                    <a:pt x="518452" y="269659"/>
                  </a:lnTo>
                  <a:lnTo>
                    <a:pt x="472160" y="306692"/>
                  </a:lnTo>
                  <a:lnTo>
                    <a:pt x="427583" y="348424"/>
                  </a:lnTo>
                  <a:lnTo>
                    <a:pt x="864387" y="385330"/>
                  </a:lnTo>
                  <a:close/>
                </a:path>
                <a:path w="3643629" h="1762125">
                  <a:moveTo>
                    <a:pt x="922909" y="1010907"/>
                  </a:moveTo>
                  <a:lnTo>
                    <a:pt x="527608" y="984834"/>
                  </a:lnTo>
                  <a:lnTo>
                    <a:pt x="564667" y="1019302"/>
                  </a:lnTo>
                  <a:lnTo>
                    <a:pt x="597623" y="1060665"/>
                  </a:lnTo>
                  <a:lnTo>
                    <a:pt x="627100" y="1105471"/>
                  </a:lnTo>
                  <a:lnTo>
                    <a:pt x="653770" y="1150239"/>
                  </a:lnTo>
                  <a:lnTo>
                    <a:pt x="670280" y="1177163"/>
                  </a:lnTo>
                  <a:lnTo>
                    <a:pt x="744105" y="1181582"/>
                  </a:lnTo>
                  <a:lnTo>
                    <a:pt x="769429" y="1150556"/>
                  </a:lnTo>
                  <a:lnTo>
                    <a:pt x="801827" y="1113421"/>
                  </a:lnTo>
                  <a:lnTo>
                    <a:pt x="839444" y="1074712"/>
                  </a:lnTo>
                  <a:lnTo>
                    <a:pt x="880414" y="1039012"/>
                  </a:lnTo>
                  <a:lnTo>
                    <a:pt x="922909" y="1010907"/>
                  </a:lnTo>
                  <a:close/>
                </a:path>
                <a:path w="3643629" h="1762125">
                  <a:moveTo>
                    <a:pt x="1132332" y="1685747"/>
                  </a:moveTo>
                  <a:lnTo>
                    <a:pt x="3238" y="1656994"/>
                  </a:lnTo>
                  <a:lnTo>
                    <a:pt x="0" y="1735861"/>
                  </a:lnTo>
                  <a:lnTo>
                    <a:pt x="1019492" y="1761502"/>
                  </a:lnTo>
                  <a:lnTo>
                    <a:pt x="1132332" y="1685747"/>
                  </a:lnTo>
                  <a:close/>
                </a:path>
                <a:path w="3643629" h="1762125">
                  <a:moveTo>
                    <a:pt x="1182535" y="1207122"/>
                  </a:moveTo>
                  <a:lnTo>
                    <a:pt x="1154315" y="1159725"/>
                  </a:lnTo>
                  <a:lnTo>
                    <a:pt x="1126655" y="1117206"/>
                  </a:lnTo>
                  <a:lnTo>
                    <a:pt x="1096581" y="1078687"/>
                  </a:lnTo>
                  <a:lnTo>
                    <a:pt x="1063459" y="1047191"/>
                  </a:lnTo>
                  <a:lnTo>
                    <a:pt x="1026680" y="1025740"/>
                  </a:lnTo>
                  <a:lnTo>
                    <a:pt x="985608" y="1017333"/>
                  </a:lnTo>
                  <a:lnTo>
                    <a:pt x="949032" y="1024750"/>
                  </a:lnTo>
                  <a:lnTo>
                    <a:pt x="910196" y="1046454"/>
                  </a:lnTo>
                  <a:lnTo>
                    <a:pt x="871156" y="1077823"/>
                  </a:lnTo>
                  <a:lnTo>
                    <a:pt x="834009" y="1114183"/>
                  </a:lnTo>
                  <a:lnTo>
                    <a:pt x="800811" y="1150886"/>
                  </a:lnTo>
                  <a:lnTo>
                    <a:pt x="773658" y="1183259"/>
                  </a:lnTo>
                  <a:lnTo>
                    <a:pt x="1182535" y="1207122"/>
                  </a:lnTo>
                  <a:close/>
                </a:path>
                <a:path w="3643629" h="1762125">
                  <a:moveTo>
                    <a:pt x="1343469" y="1513992"/>
                  </a:moveTo>
                  <a:lnTo>
                    <a:pt x="1070673" y="1502308"/>
                  </a:lnTo>
                  <a:lnTo>
                    <a:pt x="1100391" y="1525943"/>
                  </a:lnTo>
                  <a:lnTo>
                    <a:pt x="1126591" y="1556321"/>
                  </a:lnTo>
                  <a:lnTo>
                    <a:pt x="1149832" y="1590255"/>
                  </a:lnTo>
                  <a:lnTo>
                    <a:pt x="1170635" y="1624545"/>
                  </a:lnTo>
                  <a:lnTo>
                    <a:pt x="1175194" y="1632864"/>
                  </a:lnTo>
                  <a:lnTo>
                    <a:pt x="1210017" y="1633601"/>
                  </a:lnTo>
                  <a:lnTo>
                    <a:pt x="1225169" y="1623441"/>
                  </a:lnTo>
                  <a:lnTo>
                    <a:pt x="1249756" y="1594510"/>
                  </a:lnTo>
                  <a:lnTo>
                    <a:pt x="1278801" y="1563776"/>
                  </a:lnTo>
                  <a:lnTo>
                    <a:pt x="1310601" y="1535518"/>
                  </a:lnTo>
                  <a:lnTo>
                    <a:pt x="1343469" y="1513992"/>
                  </a:lnTo>
                  <a:close/>
                </a:path>
                <a:path w="3643629" h="1762125">
                  <a:moveTo>
                    <a:pt x="1369999" y="291287"/>
                  </a:moveTo>
                  <a:lnTo>
                    <a:pt x="782104" y="238429"/>
                  </a:lnTo>
                  <a:lnTo>
                    <a:pt x="817486" y="270167"/>
                  </a:lnTo>
                  <a:lnTo>
                    <a:pt x="850341" y="306666"/>
                  </a:lnTo>
                  <a:lnTo>
                    <a:pt x="880859" y="346621"/>
                  </a:lnTo>
                  <a:lnTo>
                    <a:pt x="909320" y="388734"/>
                  </a:lnTo>
                  <a:lnTo>
                    <a:pt x="909408" y="389115"/>
                  </a:lnTo>
                  <a:lnTo>
                    <a:pt x="1214501" y="414718"/>
                  </a:lnTo>
                  <a:lnTo>
                    <a:pt x="1214475" y="414274"/>
                  </a:lnTo>
                  <a:lnTo>
                    <a:pt x="1251191" y="378701"/>
                  </a:lnTo>
                  <a:lnTo>
                    <a:pt x="1289824" y="345198"/>
                  </a:lnTo>
                  <a:lnTo>
                    <a:pt x="1329664" y="315493"/>
                  </a:lnTo>
                  <a:lnTo>
                    <a:pt x="1369999" y="291287"/>
                  </a:lnTo>
                  <a:close/>
                </a:path>
                <a:path w="3643629" h="1762125">
                  <a:moveTo>
                    <a:pt x="1377035" y="1521498"/>
                  </a:moveTo>
                  <a:lnTo>
                    <a:pt x="1353820" y="1527860"/>
                  </a:lnTo>
                  <a:lnTo>
                    <a:pt x="1329893" y="1541970"/>
                  </a:lnTo>
                  <a:lnTo>
                    <a:pt x="1306093" y="1561592"/>
                  </a:lnTo>
                  <a:lnTo>
                    <a:pt x="1283258" y="1584439"/>
                  </a:lnTo>
                  <a:lnTo>
                    <a:pt x="1377035" y="1521498"/>
                  </a:lnTo>
                  <a:close/>
                </a:path>
                <a:path w="3643629" h="1762125">
                  <a:moveTo>
                    <a:pt x="1463128" y="1046505"/>
                  </a:moveTo>
                  <a:lnTo>
                    <a:pt x="1067066" y="1020419"/>
                  </a:lnTo>
                  <a:lnTo>
                    <a:pt x="1106652" y="1054442"/>
                  </a:lnTo>
                  <a:lnTo>
                    <a:pt x="1141653" y="1096759"/>
                  </a:lnTo>
                  <a:lnTo>
                    <a:pt x="1172857" y="1143355"/>
                  </a:lnTo>
                  <a:lnTo>
                    <a:pt x="1212062" y="1208836"/>
                  </a:lnTo>
                  <a:lnTo>
                    <a:pt x="1284897" y="1213078"/>
                  </a:lnTo>
                  <a:lnTo>
                    <a:pt x="1311173" y="1180985"/>
                  </a:lnTo>
                  <a:lnTo>
                    <a:pt x="1343901" y="1143939"/>
                  </a:lnTo>
                  <a:lnTo>
                    <a:pt x="1381290" y="1106297"/>
                  </a:lnTo>
                  <a:lnTo>
                    <a:pt x="1421625" y="1072375"/>
                  </a:lnTo>
                  <a:lnTo>
                    <a:pt x="1463128" y="1046505"/>
                  </a:lnTo>
                  <a:close/>
                </a:path>
                <a:path w="3643629" h="1762125">
                  <a:moveTo>
                    <a:pt x="1672501" y="452602"/>
                  </a:moveTo>
                  <a:lnTo>
                    <a:pt x="1637284" y="406387"/>
                  </a:lnTo>
                  <a:lnTo>
                    <a:pt x="1599336" y="366128"/>
                  </a:lnTo>
                  <a:lnTo>
                    <a:pt x="1558175" y="333971"/>
                  </a:lnTo>
                  <a:lnTo>
                    <a:pt x="1513306" y="312026"/>
                  </a:lnTo>
                  <a:lnTo>
                    <a:pt x="1464259" y="302412"/>
                  </a:lnTo>
                  <a:lnTo>
                    <a:pt x="1426197" y="307200"/>
                  </a:lnTo>
                  <a:lnTo>
                    <a:pt x="1385798" y="323608"/>
                  </a:lnTo>
                  <a:lnTo>
                    <a:pt x="1344193" y="349224"/>
                  </a:lnTo>
                  <a:lnTo>
                    <a:pt x="1302575" y="381584"/>
                  </a:lnTo>
                  <a:lnTo>
                    <a:pt x="1262113" y="418249"/>
                  </a:lnTo>
                  <a:lnTo>
                    <a:pt x="1262087" y="418693"/>
                  </a:lnTo>
                  <a:lnTo>
                    <a:pt x="1672501" y="452920"/>
                  </a:lnTo>
                  <a:lnTo>
                    <a:pt x="1672501" y="452602"/>
                  </a:lnTo>
                  <a:close/>
                </a:path>
                <a:path w="3643629" h="1762125">
                  <a:moveTo>
                    <a:pt x="1692478" y="1309738"/>
                  </a:moveTo>
                  <a:lnTo>
                    <a:pt x="0" y="1226108"/>
                  </a:lnTo>
                  <a:lnTo>
                    <a:pt x="0" y="1396530"/>
                  </a:lnTo>
                  <a:lnTo>
                    <a:pt x="1448612" y="1466443"/>
                  </a:lnTo>
                  <a:lnTo>
                    <a:pt x="1448612" y="1473454"/>
                  </a:lnTo>
                  <a:lnTo>
                    <a:pt x="1692478" y="1309738"/>
                  </a:lnTo>
                  <a:close/>
                </a:path>
                <a:path w="3643629" h="1762125">
                  <a:moveTo>
                    <a:pt x="1710016" y="1237843"/>
                  </a:moveTo>
                  <a:lnTo>
                    <a:pt x="1684578" y="1195285"/>
                  </a:lnTo>
                  <a:lnTo>
                    <a:pt x="1657388" y="1153731"/>
                  </a:lnTo>
                  <a:lnTo>
                    <a:pt x="1627835" y="1116101"/>
                  </a:lnTo>
                  <a:lnTo>
                    <a:pt x="1595323" y="1085265"/>
                  </a:lnTo>
                  <a:lnTo>
                    <a:pt x="1559229" y="1064120"/>
                  </a:lnTo>
                  <a:lnTo>
                    <a:pt x="1518983" y="1055547"/>
                  </a:lnTo>
                  <a:lnTo>
                    <a:pt x="1477035" y="1065771"/>
                  </a:lnTo>
                  <a:lnTo>
                    <a:pt x="1432344" y="1093825"/>
                  </a:lnTo>
                  <a:lnTo>
                    <a:pt x="1388186" y="1132700"/>
                  </a:lnTo>
                  <a:lnTo>
                    <a:pt x="1347800" y="1175359"/>
                  </a:lnTo>
                  <a:lnTo>
                    <a:pt x="1314462" y="1214805"/>
                  </a:lnTo>
                  <a:lnTo>
                    <a:pt x="1710016" y="1237843"/>
                  </a:lnTo>
                  <a:close/>
                </a:path>
                <a:path w="3643629" h="1762125">
                  <a:moveTo>
                    <a:pt x="1971332" y="1080084"/>
                  </a:moveTo>
                  <a:lnTo>
                    <a:pt x="1593303" y="1055141"/>
                  </a:lnTo>
                  <a:lnTo>
                    <a:pt x="1634858" y="1088682"/>
                  </a:lnTo>
                  <a:lnTo>
                    <a:pt x="1671408" y="1131582"/>
                  </a:lnTo>
                  <a:lnTo>
                    <a:pt x="1703743" y="1179360"/>
                  </a:lnTo>
                  <a:lnTo>
                    <a:pt x="1732673" y="1227556"/>
                  </a:lnTo>
                  <a:lnTo>
                    <a:pt x="1739544" y="1239570"/>
                  </a:lnTo>
                  <a:lnTo>
                    <a:pt x="1792439" y="1242644"/>
                  </a:lnTo>
                  <a:lnTo>
                    <a:pt x="1797545" y="1239227"/>
                  </a:lnTo>
                  <a:lnTo>
                    <a:pt x="1824253" y="1207084"/>
                  </a:lnTo>
                  <a:lnTo>
                    <a:pt x="1856536" y="1171295"/>
                  </a:lnTo>
                  <a:lnTo>
                    <a:pt x="1892846" y="1135659"/>
                  </a:lnTo>
                  <a:lnTo>
                    <a:pt x="1931631" y="1103998"/>
                  </a:lnTo>
                  <a:lnTo>
                    <a:pt x="1971332" y="1080084"/>
                  </a:lnTo>
                  <a:close/>
                </a:path>
                <a:path w="3643629" h="1762125">
                  <a:moveTo>
                    <a:pt x="2017509" y="1091565"/>
                  </a:moveTo>
                  <a:lnTo>
                    <a:pt x="1982495" y="1101255"/>
                  </a:lnTo>
                  <a:lnTo>
                    <a:pt x="1945652" y="1123238"/>
                  </a:lnTo>
                  <a:lnTo>
                    <a:pt x="1908835" y="1153477"/>
                  </a:lnTo>
                  <a:lnTo>
                    <a:pt x="1873872" y="1187983"/>
                  </a:lnTo>
                  <a:lnTo>
                    <a:pt x="2017509" y="1091565"/>
                  </a:lnTo>
                  <a:close/>
                </a:path>
                <a:path w="3643629" h="1762125">
                  <a:moveTo>
                    <a:pt x="2175408" y="363715"/>
                  </a:moveTo>
                  <a:lnTo>
                    <a:pt x="1587779" y="310870"/>
                  </a:lnTo>
                  <a:lnTo>
                    <a:pt x="1624025" y="340702"/>
                  </a:lnTo>
                  <a:lnTo>
                    <a:pt x="1657642" y="375742"/>
                  </a:lnTo>
                  <a:lnTo>
                    <a:pt x="1688833" y="414743"/>
                  </a:lnTo>
                  <a:lnTo>
                    <a:pt x="1717865" y="456399"/>
                  </a:lnTo>
                  <a:lnTo>
                    <a:pt x="1717967" y="456717"/>
                  </a:lnTo>
                  <a:lnTo>
                    <a:pt x="2015871" y="481558"/>
                  </a:lnTo>
                  <a:lnTo>
                    <a:pt x="2020404" y="481711"/>
                  </a:lnTo>
                  <a:lnTo>
                    <a:pt x="2057260" y="446824"/>
                  </a:lnTo>
                  <a:lnTo>
                    <a:pt x="2095868" y="414401"/>
                  </a:lnTo>
                  <a:lnTo>
                    <a:pt x="2135479" y="386143"/>
                  </a:lnTo>
                  <a:lnTo>
                    <a:pt x="2175408" y="363715"/>
                  </a:lnTo>
                  <a:close/>
                </a:path>
                <a:path w="3643629" h="1762125">
                  <a:moveTo>
                    <a:pt x="2308136" y="896480"/>
                  </a:moveTo>
                  <a:lnTo>
                    <a:pt x="1044841" y="804240"/>
                  </a:lnTo>
                  <a:lnTo>
                    <a:pt x="0" y="726249"/>
                  </a:lnTo>
                  <a:lnTo>
                    <a:pt x="0" y="868641"/>
                  </a:lnTo>
                  <a:lnTo>
                    <a:pt x="2114905" y="1019060"/>
                  </a:lnTo>
                  <a:lnTo>
                    <a:pt x="2114905" y="1026198"/>
                  </a:lnTo>
                  <a:lnTo>
                    <a:pt x="2308136" y="896480"/>
                  </a:lnTo>
                  <a:close/>
                </a:path>
                <a:path w="3643629" h="1762125">
                  <a:moveTo>
                    <a:pt x="2458428" y="518375"/>
                  </a:moveTo>
                  <a:lnTo>
                    <a:pt x="2424658" y="475361"/>
                  </a:lnTo>
                  <a:lnTo>
                    <a:pt x="2388362" y="438086"/>
                  </a:lnTo>
                  <a:lnTo>
                    <a:pt x="2349106" y="408470"/>
                  </a:lnTo>
                  <a:lnTo>
                    <a:pt x="2306447" y="388378"/>
                  </a:lnTo>
                  <a:lnTo>
                    <a:pt x="2259965" y="379717"/>
                  </a:lnTo>
                  <a:lnTo>
                    <a:pt x="2194496" y="393319"/>
                  </a:lnTo>
                  <a:lnTo>
                    <a:pt x="2133587" y="430250"/>
                  </a:lnTo>
                  <a:lnTo>
                    <a:pt x="2088667" y="468528"/>
                  </a:lnTo>
                  <a:lnTo>
                    <a:pt x="2071154" y="486168"/>
                  </a:lnTo>
                  <a:lnTo>
                    <a:pt x="2456738" y="518807"/>
                  </a:lnTo>
                  <a:lnTo>
                    <a:pt x="2458428" y="518375"/>
                  </a:lnTo>
                  <a:close/>
                </a:path>
                <a:path w="3643629" h="1762125">
                  <a:moveTo>
                    <a:pt x="2934627" y="431990"/>
                  </a:moveTo>
                  <a:lnTo>
                    <a:pt x="2372550" y="381444"/>
                  </a:lnTo>
                  <a:lnTo>
                    <a:pt x="2408986" y="409282"/>
                  </a:lnTo>
                  <a:lnTo>
                    <a:pt x="2442756" y="442518"/>
                  </a:lnTo>
                  <a:lnTo>
                    <a:pt x="2474074" y="479933"/>
                  </a:lnTo>
                  <a:lnTo>
                    <a:pt x="2503182" y="520268"/>
                  </a:lnTo>
                  <a:lnTo>
                    <a:pt x="2508516" y="522643"/>
                  </a:lnTo>
                  <a:lnTo>
                    <a:pt x="2782405" y="545477"/>
                  </a:lnTo>
                  <a:lnTo>
                    <a:pt x="2818739" y="511568"/>
                  </a:lnTo>
                  <a:lnTo>
                    <a:pt x="2856661" y="480275"/>
                  </a:lnTo>
                  <a:lnTo>
                    <a:pt x="2895523" y="453212"/>
                  </a:lnTo>
                  <a:lnTo>
                    <a:pt x="2934627" y="431990"/>
                  </a:lnTo>
                  <a:close/>
                </a:path>
                <a:path w="3643629" h="1762125">
                  <a:moveTo>
                    <a:pt x="2962960" y="456920"/>
                  </a:moveTo>
                  <a:lnTo>
                    <a:pt x="2934220" y="468439"/>
                  </a:lnTo>
                  <a:lnTo>
                    <a:pt x="2904617" y="485584"/>
                  </a:lnTo>
                  <a:lnTo>
                    <a:pt x="2874276" y="508495"/>
                  </a:lnTo>
                  <a:lnTo>
                    <a:pt x="2843276" y="537248"/>
                  </a:lnTo>
                  <a:lnTo>
                    <a:pt x="2962960" y="456920"/>
                  </a:lnTo>
                  <a:close/>
                </a:path>
                <a:path w="3643629" h="1762125">
                  <a:moveTo>
                    <a:pt x="3643630" y="12"/>
                  </a:moveTo>
                  <a:lnTo>
                    <a:pt x="0" y="0"/>
                  </a:lnTo>
                  <a:lnTo>
                    <a:pt x="0" y="42379"/>
                  </a:lnTo>
                  <a:lnTo>
                    <a:pt x="3131185" y="343992"/>
                  </a:lnTo>
                  <a:lnTo>
                    <a:pt x="3643630" y="12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6740" y="6717944"/>
              <a:ext cx="178904" cy="13942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42094" y="6239979"/>
              <a:ext cx="939165" cy="655320"/>
            </a:xfrm>
            <a:custGeom>
              <a:avLst/>
              <a:gdLst/>
              <a:ahLst/>
              <a:cxnLst/>
              <a:rect l="l" t="t" r="r" b="b"/>
              <a:pathLst>
                <a:path w="939164" h="655320">
                  <a:moveTo>
                    <a:pt x="425399" y="198170"/>
                  </a:moveTo>
                  <a:lnTo>
                    <a:pt x="390347" y="139547"/>
                  </a:lnTo>
                  <a:lnTo>
                    <a:pt x="361226" y="95338"/>
                  </a:lnTo>
                  <a:lnTo>
                    <a:pt x="329476" y="55727"/>
                  </a:lnTo>
                  <a:lnTo>
                    <a:pt x="294297" y="24053"/>
                  </a:lnTo>
                  <a:lnTo>
                    <a:pt x="254952" y="3657"/>
                  </a:lnTo>
                  <a:lnTo>
                    <a:pt x="199593" y="0"/>
                  </a:lnTo>
                  <a:lnTo>
                    <a:pt x="155625" y="19735"/>
                  </a:lnTo>
                  <a:lnTo>
                    <a:pt x="110490" y="53835"/>
                  </a:lnTo>
                  <a:lnTo>
                    <a:pt x="67373" y="95402"/>
                  </a:lnTo>
                  <a:lnTo>
                    <a:pt x="29476" y="137566"/>
                  </a:lnTo>
                  <a:lnTo>
                    <a:pt x="0" y="173393"/>
                  </a:lnTo>
                  <a:lnTo>
                    <a:pt x="425399" y="198170"/>
                  </a:lnTo>
                  <a:close/>
                </a:path>
                <a:path w="939164" h="655320">
                  <a:moveTo>
                    <a:pt x="759650" y="520839"/>
                  </a:moveTo>
                  <a:lnTo>
                    <a:pt x="473544" y="508584"/>
                  </a:lnTo>
                  <a:lnTo>
                    <a:pt x="502094" y="532650"/>
                  </a:lnTo>
                  <a:lnTo>
                    <a:pt x="527392" y="562825"/>
                  </a:lnTo>
                  <a:lnTo>
                    <a:pt x="549998" y="596176"/>
                  </a:lnTo>
                  <a:lnTo>
                    <a:pt x="570458" y="629780"/>
                  </a:lnTo>
                  <a:lnTo>
                    <a:pt x="578104" y="643356"/>
                  </a:lnTo>
                  <a:lnTo>
                    <a:pt x="630567" y="645198"/>
                  </a:lnTo>
                  <a:lnTo>
                    <a:pt x="655104" y="614870"/>
                  </a:lnTo>
                  <a:lnTo>
                    <a:pt x="686435" y="579869"/>
                  </a:lnTo>
                  <a:lnTo>
                    <a:pt x="722096" y="546442"/>
                  </a:lnTo>
                  <a:lnTo>
                    <a:pt x="759650" y="520839"/>
                  </a:lnTo>
                  <a:close/>
                </a:path>
                <a:path w="939164" h="655320">
                  <a:moveTo>
                    <a:pt x="939165" y="655053"/>
                  </a:moveTo>
                  <a:lnTo>
                    <a:pt x="910818" y="609384"/>
                  </a:lnTo>
                  <a:lnTo>
                    <a:pt x="879309" y="568007"/>
                  </a:lnTo>
                  <a:lnTo>
                    <a:pt x="843089" y="537984"/>
                  </a:lnTo>
                  <a:lnTo>
                    <a:pt x="800658" y="526402"/>
                  </a:lnTo>
                  <a:lnTo>
                    <a:pt x="762241" y="539026"/>
                  </a:lnTo>
                  <a:lnTo>
                    <a:pt x="721436" y="570255"/>
                  </a:lnTo>
                  <a:lnTo>
                    <a:pt x="682663" y="610209"/>
                  </a:lnTo>
                  <a:lnTo>
                    <a:pt x="650354" y="648982"/>
                  </a:lnTo>
                  <a:lnTo>
                    <a:pt x="939165" y="655053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26740" y="5262588"/>
              <a:ext cx="3643629" cy="1762125"/>
            </a:xfrm>
            <a:custGeom>
              <a:avLst/>
              <a:gdLst/>
              <a:ahLst/>
              <a:cxnLst/>
              <a:rect l="l" t="t" r="r" b="b"/>
              <a:pathLst>
                <a:path w="3643629" h="1762125">
                  <a:moveTo>
                    <a:pt x="0" y="312191"/>
                  </a:moveTo>
                  <a:lnTo>
                    <a:pt x="380403" y="344500"/>
                  </a:lnTo>
                  <a:lnTo>
                    <a:pt x="416487" y="308357"/>
                  </a:lnTo>
                  <a:lnTo>
                    <a:pt x="454734" y="273808"/>
                  </a:lnTo>
                  <a:lnTo>
                    <a:pt x="494436" y="242522"/>
                  </a:lnTo>
                  <a:lnTo>
                    <a:pt x="534885" y="216192"/>
                  </a:lnTo>
                  <a:lnTo>
                    <a:pt x="0" y="167411"/>
                  </a:lnTo>
                  <a:lnTo>
                    <a:pt x="0" y="312191"/>
                  </a:lnTo>
                  <a:close/>
                </a:path>
                <a:path w="3643629" h="1762125">
                  <a:moveTo>
                    <a:pt x="653770" y="1150239"/>
                  </a:moveTo>
                  <a:lnTo>
                    <a:pt x="670280" y="1177163"/>
                  </a:lnTo>
                  <a:lnTo>
                    <a:pt x="744105" y="1181582"/>
                  </a:lnTo>
                  <a:lnTo>
                    <a:pt x="769436" y="1150544"/>
                  </a:lnTo>
                  <a:lnTo>
                    <a:pt x="801831" y="1113416"/>
                  </a:lnTo>
                  <a:lnTo>
                    <a:pt x="839446" y="1074709"/>
                  </a:lnTo>
                  <a:lnTo>
                    <a:pt x="880424" y="1039010"/>
                  </a:lnTo>
                  <a:lnTo>
                    <a:pt x="922909" y="1010907"/>
                  </a:lnTo>
                  <a:lnTo>
                    <a:pt x="527608" y="984834"/>
                  </a:lnTo>
                  <a:lnTo>
                    <a:pt x="564679" y="1019295"/>
                  </a:lnTo>
                  <a:lnTo>
                    <a:pt x="597628" y="1060664"/>
                  </a:lnTo>
                  <a:lnTo>
                    <a:pt x="627108" y="1105468"/>
                  </a:lnTo>
                  <a:lnTo>
                    <a:pt x="653770" y="1150239"/>
                  </a:lnTo>
                  <a:close/>
                </a:path>
                <a:path w="3643629" h="1762125">
                  <a:moveTo>
                    <a:pt x="1314462" y="1214805"/>
                  </a:moveTo>
                  <a:lnTo>
                    <a:pt x="1710016" y="1237843"/>
                  </a:lnTo>
                  <a:lnTo>
                    <a:pt x="1684586" y="1195276"/>
                  </a:lnTo>
                  <a:lnTo>
                    <a:pt x="1657396" y="1153729"/>
                  </a:lnTo>
                  <a:lnTo>
                    <a:pt x="1627844" y="1116091"/>
                  </a:lnTo>
                  <a:lnTo>
                    <a:pt x="1595327" y="1085255"/>
                  </a:lnTo>
                  <a:lnTo>
                    <a:pt x="1559241" y="1064110"/>
                  </a:lnTo>
                  <a:lnTo>
                    <a:pt x="1518983" y="1055547"/>
                  </a:lnTo>
                  <a:lnTo>
                    <a:pt x="1477039" y="1065767"/>
                  </a:lnTo>
                  <a:lnTo>
                    <a:pt x="1432354" y="1093819"/>
                  </a:lnTo>
                  <a:lnTo>
                    <a:pt x="1388189" y="1132688"/>
                  </a:lnTo>
                  <a:lnTo>
                    <a:pt x="1347805" y="1175356"/>
                  </a:lnTo>
                  <a:lnTo>
                    <a:pt x="1314462" y="1214805"/>
                  </a:lnTo>
                  <a:close/>
                </a:path>
                <a:path w="3643629" h="1762125">
                  <a:moveTo>
                    <a:pt x="773658" y="1183259"/>
                  </a:moveTo>
                  <a:lnTo>
                    <a:pt x="1182535" y="1207122"/>
                  </a:lnTo>
                  <a:lnTo>
                    <a:pt x="1180185" y="1203223"/>
                  </a:lnTo>
                  <a:lnTo>
                    <a:pt x="1154316" y="1159715"/>
                  </a:lnTo>
                  <a:lnTo>
                    <a:pt x="1126657" y="1117195"/>
                  </a:lnTo>
                  <a:lnTo>
                    <a:pt x="1096584" y="1078679"/>
                  </a:lnTo>
                  <a:lnTo>
                    <a:pt x="1063469" y="1047185"/>
                  </a:lnTo>
                  <a:lnTo>
                    <a:pt x="1026686" y="1025731"/>
                  </a:lnTo>
                  <a:lnTo>
                    <a:pt x="985608" y="1017333"/>
                  </a:lnTo>
                  <a:lnTo>
                    <a:pt x="949036" y="1024738"/>
                  </a:lnTo>
                  <a:lnTo>
                    <a:pt x="910197" y="1046451"/>
                  </a:lnTo>
                  <a:lnTo>
                    <a:pt x="871166" y="1077817"/>
                  </a:lnTo>
                  <a:lnTo>
                    <a:pt x="834016" y="1114178"/>
                  </a:lnTo>
                  <a:lnTo>
                    <a:pt x="800822" y="1150877"/>
                  </a:lnTo>
                  <a:lnTo>
                    <a:pt x="773658" y="1183259"/>
                  </a:lnTo>
                  <a:close/>
                </a:path>
                <a:path w="3643629" h="1762125">
                  <a:moveTo>
                    <a:pt x="782078" y="238391"/>
                  </a:moveTo>
                  <a:lnTo>
                    <a:pt x="817492" y="270164"/>
                  </a:lnTo>
                  <a:lnTo>
                    <a:pt x="850342" y="306662"/>
                  </a:lnTo>
                  <a:lnTo>
                    <a:pt x="880871" y="346610"/>
                  </a:lnTo>
                  <a:lnTo>
                    <a:pt x="909320" y="388734"/>
                  </a:lnTo>
                  <a:lnTo>
                    <a:pt x="909408" y="389115"/>
                  </a:lnTo>
                  <a:lnTo>
                    <a:pt x="1083487" y="403809"/>
                  </a:lnTo>
                  <a:lnTo>
                    <a:pt x="1214501" y="414718"/>
                  </a:lnTo>
                  <a:lnTo>
                    <a:pt x="1214475" y="414274"/>
                  </a:lnTo>
                  <a:lnTo>
                    <a:pt x="1251201" y="378689"/>
                  </a:lnTo>
                  <a:lnTo>
                    <a:pt x="1289832" y="345193"/>
                  </a:lnTo>
                  <a:lnTo>
                    <a:pt x="1329666" y="315492"/>
                  </a:lnTo>
                  <a:lnTo>
                    <a:pt x="1369999" y="291287"/>
                  </a:lnTo>
                  <a:lnTo>
                    <a:pt x="782104" y="238417"/>
                  </a:lnTo>
                  <a:close/>
                </a:path>
                <a:path w="3643629" h="1762125">
                  <a:moveTo>
                    <a:pt x="1067066" y="1020419"/>
                  </a:moveTo>
                  <a:lnTo>
                    <a:pt x="1106655" y="1054435"/>
                  </a:lnTo>
                  <a:lnTo>
                    <a:pt x="1141663" y="1096757"/>
                  </a:lnTo>
                  <a:lnTo>
                    <a:pt x="1172865" y="1143354"/>
                  </a:lnTo>
                  <a:lnTo>
                    <a:pt x="1201039" y="1190193"/>
                  </a:lnTo>
                  <a:lnTo>
                    <a:pt x="1212062" y="1208836"/>
                  </a:lnTo>
                  <a:lnTo>
                    <a:pt x="1284897" y="1213078"/>
                  </a:lnTo>
                  <a:lnTo>
                    <a:pt x="1311183" y="1180977"/>
                  </a:lnTo>
                  <a:lnTo>
                    <a:pt x="1343902" y="1143934"/>
                  </a:lnTo>
                  <a:lnTo>
                    <a:pt x="1381300" y="1106285"/>
                  </a:lnTo>
                  <a:lnTo>
                    <a:pt x="1421626" y="1072364"/>
                  </a:lnTo>
                  <a:lnTo>
                    <a:pt x="1463128" y="1046505"/>
                  </a:lnTo>
                  <a:lnTo>
                    <a:pt x="1067066" y="1020419"/>
                  </a:lnTo>
                  <a:close/>
                </a:path>
                <a:path w="3643629" h="1762125">
                  <a:moveTo>
                    <a:pt x="609930" y="222935"/>
                  </a:moveTo>
                  <a:lnTo>
                    <a:pt x="564890" y="240643"/>
                  </a:lnTo>
                  <a:lnTo>
                    <a:pt x="518452" y="269659"/>
                  </a:lnTo>
                  <a:lnTo>
                    <a:pt x="472166" y="306685"/>
                  </a:lnTo>
                  <a:lnTo>
                    <a:pt x="427583" y="348424"/>
                  </a:lnTo>
                  <a:lnTo>
                    <a:pt x="864387" y="385330"/>
                  </a:lnTo>
                  <a:lnTo>
                    <a:pt x="835505" y="344720"/>
                  </a:lnTo>
                  <a:lnTo>
                    <a:pt x="804887" y="307959"/>
                  </a:lnTo>
                  <a:lnTo>
                    <a:pt x="772218" y="275929"/>
                  </a:lnTo>
                  <a:lnTo>
                    <a:pt x="737221" y="249864"/>
                  </a:lnTo>
                  <a:lnTo>
                    <a:pt x="699617" y="231000"/>
                  </a:lnTo>
                  <a:lnTo>
                    <a:pt x="609930" y="222935"/>
                  </a:lnTo>
                  <a:close/>
                </a:path>
                <a:path w="3643629" h="1762125">
                  <a:moveTo>
                    <a:pt x="583768" y="1481505"/>
                  </a:moveTo>
                  <a:lnTo>
                    <a:pt x="298094" y="1469301"/>
                  </a:lnTo>
                  <a:lnTo>
                    <a:pt x="324616" y="1493776"/>
                  </a:lnTo>
                  <a:lnTo>
                    <a:pt x="348270" y="1523299"/>
                  </a:lnTo>
                  <a:lnTo>
                    <a:pt x="369511" y="1555288"/>
                  </a:lnTo>
                  <a:lnTo>
                    <a:pt x="388823" y="1587182"/>
                  </a:lnTo>
                  <a:lnTo>
                    <a:pt x="400900" y="1607045"/>
                  </a:lnTo>
                  <a:lnTo>
                    <a:pt x="457225" y="1609001"/>
                  </a:lnTo>
                  <a:lnTo>
                    <a:pt x="454850" y="1608912"/>
                  </a:lnTo>
                  <a:lnTo>
                    <a:pt x="478396" y="1579337"/>
                  </a:lnTo>
                  <a:lnTo>
                    <a:pt x="509455" y="1543842"/>
                  </a:lnTo>
                  <a:lnTo>
                    <a:pt x="545442" y="1509030"/>
                  </a:lnTo>
                  <a:lnTo>
                    <a:pt x="583768" y="1481505"/>
                  </a:lnTo>
                  <a:close/>
                </a:path>
                <a:path w="3643629" h="1762125">
                  <a:moveTo>
                    <a:pt x="2071154" y="486168"/>
                  </a:moveTo>
                  <a:lnTo>
                    <a:pt x="2456738" y="518807"/>
                  </a:lnTo>
                  <a:lnTo>
                    <a:pt x="2458427" y="518375"/>
                  </a:lnTo>
                  <a:lnTo>
                    <a:pt x="2424664" y="475352"/>
                  </a:lnTo>
                  <a:lnTo>
                    <a:pt x="2388371" y="438085"/>
                  </a:lnTo>
                  <a:lnTo>
                    <a:pt x="2349114" y="408463"/>
                  </a:lnTo>
                  <a:lnTo>
                    <a:pt x="2306457" y="388377"/>
                  </a:lnTo>
                  <a:lnTo>
                    <a:pt x="2259965" y="379717"/>
                  </a:lnTo>
                  <a:lnTo>
                    <a:pt x="2194501" y="393312"/>
                  </a:lnTo>
                  <a:lnTo>
                    <a:pt x="2133593" y="430242"/>
                  </a:lnTo>
                  <a:lnTo>
                    <a:pt x="2088668" y="468523"/>
                  </a:lnTo>
                  <a:lnTo>
                    <a:pt x="2071154" y="486168"/>
                  </a:lnTo>
                  <a:close/>
                </a:path>
                <a:path w="3643629" h="1762125">
                  <a:moveTo>
                    <a:pt x="1262113" y="418249"/>
                  </a:moveTo>
                  <a:lnTo>
                    <a:pt x="1262087" y="418693"/>
                  </a:lnTo>
                  <a:lnTo>
                    <a:pt x="1672501" y="452920"/>
                  </a:lnTo>
                  <a:lnTo>
                    <a:pt x="1672501" y="452602"/>
                  </a:lnTo>
                  <a:lnTo>
                    <a:pt x="1637287" y="406379"/>
                  </a:lnTo>
                  <a:lnTo>
                    <a:pt x="1599340" y="366127"/>
                  </a:lnTo>
                  <a:lnTo>
                    <a:pt x="1558176" y="333968"/>
                  </a:lnTo>
                  <a:lnTo>
                    <a:pt x="1513310" y="312022"/>
                  </a:lnTo>
                  <a:lnTo>
                    <a:pt x="1464259" y="302412"/>
                  </a:lnTo>
                  <a:lnTo>
                    <a:pt x="1426207" y="307189"/>
                  </a:lnTo>
                  <a:lnTo>
                    <a:pt x="1385799" y="323607"/>
                  </a:lnTo>
                  <a:lnTo>
                    <a:pt x="1344203" y="349221"/>
                  </a:lnTo>
                  <a:lnTo>
                    <a:pt x="1302585" y="381583"/>
                  </a:lnTo>
                  <a:lnTo>
                    <a:pt x="1262113" y="418249"/>
                  </a:lnTo>
                  <a:close/>
                </a:path>
                <a:path w="3643629" h="1762125">
                  <a:moveTo>
                    <a:pt x="3131185" y="343992"/>
                  </a:moveTo>
                  <a:lnTo>
                    <a:pt x="3643629" y="12"/>
                  </a:lnTo>
                  <a:lnTo>
                    <a:pt x="0" y="0"/>
                  </a:lnTo>
                  <a:lnTo>
                    <a:pt x="0" y="42379"/>
                  </a:lnTo>
                  <a:lnTo>
                    <a:pt x="3131185" y="343992"/>
                  </a:lnTo>
                  <a:close/>
                </a:path>
                <a:path w="3643629" h="1762125">
                  <a:moveTo>
                    <a:pt x="1717865" y="456399"/>
                  </a:moveTo>
                  <a:lnTo>
                    <a:pt x="1717967" y="456717"/>
                  </a:lnTo>
                  <a:lnTo>
                    <a:pt x="2015871" y="481558"/>
                  </a:lnTo>
                  <a:lnTo>
                    <a:pt x="2020404" y="481711"/>
                  </a:lnTo>
                  <a:lnTo>
                    <a:pt x="2057268" y="446814"/>
                  </a:lnTo>
                  <a:lnTo>
                    <a:pt x="2095868" y="414397"/>
                  </a:lnTo>
                  <a:lnTo>
                    <a:pt x="2135487" y="386138"/>
                  </a:lnTo>
                  <a:lnTo>
                    <a:pt x="2175408" y="363715"/>
                  </a:lnTo>
                  <a:lnTo>
                    <a:pt x="1587779" y="310870"/>
                  </a:lnTo>
                  <a:lnTo>
                    <a:pt x="1624037" y="340692"/>
                  </a:lnTo>
                  <a:lnTo>
                    <a:pt x="1657646" y="375739"/>
                  </a:lnTo>
                  <a:lnTo>
                    <a:pt x="1688843" y="414733"/>
                  </a:lnTo>
                  <a:lnTo>
                    <a:pt x="1717865" y="456399"/>
                  </a:lnTo>
                  <a:close/>
                </a:path>
                <a:path w="3643629" h="1762125">
                  <a:moveTo>
                    <a:pt x="2503182" y="520268"/>
                  </a:moveTo>
                  <a:lnTo>
                    <a:pt x="2508516" y="522643"/>
                  </a:lnTo>
                  <a:lnTo>
                    <a:pt x="2782404" y="545477"/>
                  </a:lnTo>
                  <a:lnTo>
                    <a:pt x="2818741" y="511557"/>
                  </a:lnTo>
                  <a:lnTo>
                    <a:pt x="2856671" y="480264"/>
                  </a:lnTo>
                  <a:lnTo>
                    <a:pt x="2895529" y="453203"/>
                  </a:lnTo>
                  <a:lnTo>
                    <a:pt x="2934652" y="431977"/>
                  </a:lnTo>
                  <a:lnTo>
                    <a:pt x="2372550" y="381444"/>
                  </a:lnTo>
                  <a:lnTo>
                    <a:pt x="2408997" y="409277"/>
                  </a:lnTo>
                  <a:lnTo>
                    <a:pt x="2442767" y="442517"/>
                  </a:lnTo>
                  <a:lnTo>
                    <a:pt x="2474086" y="479926"/>
                  </a:lnTo>
                  <a:lnTo>
                    <a:pt x="2503182" y="520268"/>
                  </a:lnTo>
                  <a:close/>
                </a:path>
                <a:path w="3643629" h="1762125">
                  <a:moveTo>
                    <a:pt x="1593303" y="1055141"/>
                  </a:moveTo>
                  <a:lnTo>
                    <a:pt x="1634868" y="1088673"/>
                  </a:lnTo>
                  <a:lnTo>
                    <a:pt x="1671418" y="1131571"/>
                  </a:lnTo>
                  <a:lnTo>
                    <a:pt x="1703753" y="1179358"/>
                  </a:lnTo>
                  <a:lnTo>
                    <a:pt x="1732673" y="1227556"/>
                  </a:lnTo>
                  <a:lnTo>
                    <a:pt x="1739544" y="1239570"/>
                  </a:lnTo>
                  <a:lnTo>
                    <a:pt x="1792439" y="1242644"/>
                  </a:lnTo>
                  <a:lnTo>
                    <a:pt x="1797545" y="1239227"/>
                  </a:lnTo>
                  <a:lnTo>
                    <a:pt x="1824254" y="1207073"/>
                  </a:lnTo>
                  <a:lnTo>
                    <a:pt x="1856543" y="1171283"/>
                  </a:lnTo>
                  <a:lnTo>
                    <a:pt x="1892856" y="1135656"/>
                  </a:lnTo>
                  <a:lnTo>
                    <a:pt x="1931638" y="1103990"/>
                  </a:lnTo>
                  <a:lnTo>
                    <a:pt x="1971332" y="1080084"/>
                  </a:lnTo>
                  <a:lnTo>
                    <a:pt x="1593303" y="1055141"/>
                  </a:lnTo>
                  <a:close/>
                </a:path>
                <a:path w="3643629" h="1762125">
                  <a:moveTo>
                    <a:pt x="1692478" y="1309738"/>
                  </a:moveTo>
                  <a:lnTo>
                    <a:pt x="0" y="1226108"/>
                  </a:lnTo>
                  <a:lnTo>
                    <a:pt x="0" y="1396530"/>
                  </a:lnTo>
                  <a:lnTo>
                    <a:pt x="1448612" y="1466443"/>
                  </a:lnTo>
                  <a:lnTo>
                    <a:pt x="1448612" y="1473453"/>
                  </a:lnTo>
                  <a:lnTo>
                    <a:pt x="1692478" y="1309738"/>
                  </a:lnTo>
                  <a:close/>
                </a:path>
                <a:path w="3643629" h="1762125">
                  <a:moveTo>
                    <a:pt x="1343469" y="1513979"/>
                  </a:moveTo>
                  <a:lnTo>
                    <a:pt x="1070711" y="1502321"/>
                  </a:lnTo>
                  <a:lnTo>
                    <a:pt x="1126602" y="1556311"/>
                  </a:lnTo>
                  <a:lnTo>
                    <a:pt x="1149835" y="1590247"/>
                  </a:lnTo>
                  <a:lnTo>
                    <a:pt x="1170635" y="1624545"/>
                  </a:lnTo>
                  <a:lnTo>
                    <a:pt x="1175194" y="1632864"/>
                  </a:lnTo>
                  <a:lnTo>
                    <a:pt x="1210017" y="1633601"/>
                  </a:lnTo>
                  <a:lnTo>
                    <a:pt x="1225169" y="1623440"/>
                  </a:lnTo>
                  <a:lnTo>
                    <a:pt x="1249766" y="1594504"/>
                  </a:lnTo>
                  <a:lnTo>
                    <a:pt x="1278809" y="1563776"/>
                  </a:lnTo>
                  <a:lnTo>
                    <a:pt x="1310606" y="1535515"/>
                  </a:lnTo>
                  <a:lnTo>
                    <a:pt x="1343469" y="1513979"/>
                  </a:lnTo>
                  <a:close/>
                </a:path>
                <a:path w="3643629" h="1762125">
                  <a:moveTo>
                    <a:pt x="1283258" y="1584439"/>
                  </a:moveTo>
                  <a:lnTo>
                    <a:pt x="1377035" y="1521498"/>
                  </a:lnTo>
                  <a:lnTo>
                    <a:pt x="1353826" y="1527853"/>
                  </a:lnTo>
                  <a:lnTo>
                    <a:pt x="1329904" y="1541967"/>
                  </a:lnTo>
                  <a:lnTo>
                    <a:pt x="1306103" y="1561581"/>
                  </a:lnTo>
                  <a:lnTo>
                    <a:pt x="1283258" y="1584439"/>
                  </a:lnTo>
                  <a:close/>
                </a:path>
                <a:path w="3643629" h="1762125">
                  <a:moveTo>
                    <a:pt x="1873872" y="1187983"/>
                  </a:moveTo>
                  <a:lnTo>
                    <a:pt x="2017509" y="1091564"/>
                  </a:lnTo>
                  <a:lnTo>
                    <a:pt x="1982500" y="1101254"/>
                  </a:lnTo>
                  <a:lnTo>
                    <a:pt x="1945662" y="1123229"/>
                  </a:lnTo>
                  <a:lnTo>
                    <a:pt x="1908838" y="1153476"/>
                  </a:lnTo>
                  <a:lnTo>
                    <a:pt x="1873872" y="1187983"/>
                  </a:lnTo>
                  <a:close/>
                </a:path>
                <a:path w="3643629" h="1762125">
                  <a:moveTo>
                    <a:pt x="2308136" y="896480"/>
                  </a:moveTo>
                  <a:lnTo>
                    <a:pt x="1044841" y="804240"/>
                  </a:lnTo>
                  <a:lnTo>
                    <a:pt x="0" y="726249"/>
                  </a:lnTo>
                  <a:lnTo>
                    <a:pt x="0" y="868641"/>
                  </a:lnTo>
                  <a:lnTo>
                    <a:pt x="2114905" y="1019060"/>
                  </a:lnTo>
                  <a:lnTo>
                    <a:pt x="2114905" y="1026198"/>
                  </a:lnTo>
                  <a:lnTo>
                    <a:pt x="2308136" y="896480"/>
                  </a:lnTo>
                  <a:close/>
                </a:path>
                <a:path w="3643629" h="1762125">
                  <a:moveTo>
                    <a:pt x="3238" y="1656994"/>
                  </a:moveTo>
                  <a:lnTo>
                    <a:pt x="0" y="1735861"/>
                  </a:lnTo>
                  <a:lnTo>
                    <a:pt x="1019492" y="1761502"/>
                  </a:lnTo>
                  <a:lnTo>
                    <a:pt x="1132332" y="1685747"/>
                  </a:lnTo>
                  <a:lnTo>
                    <a:pt x="3238" y="1656994"/>
                  </a:lnTo>
                  <a:close/>
                </a:path>
                <a:path w="3643629" h="1762125">
                  <a:moveTo>
                    <a:pt x="2843276" y="537248"/>
                  </a:moveTo>
                  <a:lnTo>
                    <a:pt x="2962960" y="456920"/>
                  </a:lnTo>
                  <a:lnTo>
                    <a:pt x="2934221" y="468430"/>
                  </a:lnTo>
                  <a:lnTo>
                    <a:pt x="2904628" y="485582"/>
                  </a:lnTo>
                  <a:lnTo>
                    <a:pt x="2874280" y="508485"/>
                  </a:lnTo>
                  <a:lnTo>
                    <a:pt x="2843276" y="537248"/>
                  </a:lnTo>
                  <a:close/>
                </a:path>
                <a:path w="3643629" h="1762125">
                  <a:moveTo>
                    <a:pt x="770178" y="1616722"/>
                  </a:moveTo>
                  <a:lnTo>
                    <a:pt x="741714" y="1570073"/>
                  </a:lnTo>
                  <a:lnTo>
                    <a:pt x="709910" y="1527575"/>
                  </a:lnTo>
                  <a:lnTo>
                    <a:pt x="673059" y="1496639"/>
                  </a:lnTo>
                  <a:lnTo>
                    <a:pt x="629450" y="1484680"/>
                  </a:lnTo>
                  <a:lnTo>
                    <a:pt x="588976" y="1498217"/>
                  </a:lnTo>
                  <a:lnTo>
                    <a:pt x="546463" y="1531192"/>
                  </a:lnTo>
                  <a:lnTo>
                    <a:pt x="507029" y="1572157"/>
                  </a:lnTo>
                  <a:lnTo>
                    <a:pt x="475792" y="1609661"/>
                  </a:lnTo>
                  <a:lnTo>
                    <a:pt x="772655" y="1620024"/>
                  </a:lnTo>
                  <a:lnTo>
                    <a:pt x="770178" y="1616722"/>
                  </a:lnTo>
                  <a:close/>
                </a:path>
                <a:path w="3643629" h="1762125">
                  <a:moveTo>
                    <a:pt x="380136" y="1606295"/>
                  </a:moveTo>
                  <a:lnTo>
                    <a:pt x="374053" y="1596745"/>
                  </a:lnTo>
                  <a:lnTo>
                    <a:pt x="349300" y="1556291"/>
                  </a:lnTo>
                  <a:lnTo>
                    <a:pt x="322318" y="1518261"/>
                  </a:lnTo>
                  <a:lnTo>
                    <a:pt x="292094" y="1487176"/>
                  </a:lnTo>
                  <a:lnTo>
                    <a:pt x="257619" y="1467561"/>
                  </a:lnTo>
                  <a:lnTo>
                    <a:pt x="215379" y="1465770"/>
                  </a:lnTo>
                  <a:lnTo>
                    <a:pt x="175405" y="1487155"/>
                  </a:lnTo>
                  <a:lnTo>
                    <a:pt x="135056" y="1522388"/>
                  </a:lnTo>
                  <a:lnTo>
                    <a:pt x="98820" y="1561748"/>
                  </a:lnTo>
                  <a:lnTo>
                    <a:pt x="71183" y="1595513"/>
                  </a:lnTo>
                  <a:lnTo>
                    <a:pt x="382231" y="1606384"/>
                  </a:lnTo>
                  <a:lnTo>
                    <a:pt x="380136" y="1606295"/>
                  </a:lnTo>
                  <a:close/>
                </a:path>
                <a:path w="3643629" h="1762125">
                  <a:moveTo>
                    <a:pt x="98691" y="956525"/>
                  </a:moveTo>
                  <a:lnTo>
                    <a:pt x="0" y="948613"/>
                  </a:lnTo>
                  <a:lnTo>
                    <a:pt x="0" y="1138643"/>
                  </a:lnTo>
                  <a:lnTo>
                    <a:pt x="185864" y="1149070"/>
                  </a:lnTo>
                  <a:lnTo>
                    <a:pt x="187286" y="1147635"/>
                  </a:lnTo>
                  <a:lnTo>
                    <a:pt x="211050" y="1118110"/>
                  </a:lnTo>
                  <a:lnTo>
                    <a:pt x="242422" y="1081329"/>
                  </a:lnTo>
                  <a:lnTo>
                    <a:pt x="279500" y="1041945"/>
                  </a:lnTo>
                  <a:lnTo>
                    <a:pt x="320379" y="1004609"/>
                  </a:lnTo>
                  <a:lnTo>
                    <a:pt x="363156" y="973975"/>
                  </a:lnTo>
                  <a:lnTo>
                    <a:pt x="98691" y="95652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24454" y="6715658"/>
              <a:ext cx="183476" cy="1439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142094" y="6239980"/>
              <a:ext cx="939165" cy="655320"/>
            </a:xfrm>
            <a:custGeom>
              <a:avLst/>
              <a:gdLst/>
              <a:ahLst/>
              <a:cxnLst/>
              <a:rect l="l" t="t" r="r" b="b"/>
              <a:pathLst>
                <a:path w="939164" h="655320">
                  <a:moveTo>
                    <a:pt x="800658" y="526402"/>
                  </a:moveTo>
                  <a:lnTo>
                    <a:pt x="762245" y="539013"/>
                  </a:lnTo>
                  <a:lnTo>
                    <a:pt x="721444" y="570247"/>
                  </a:lnTo>
                  <a:lnTo>
                    <a:pt x="682674" y="610203"/>
                  </a:lnTo>
                  <a:lnTo>
                    <a:pt x="650354" y="648982"/>
                  </a:lnTo>
                  <a:lnTo>
                    <a:pt x="939164" y="655053"/>
                  </a:lnTo>
                  <a:lnTo>
                    <a:pt x="910826" y="609378"/>
                  </a:lnTo>
                  <a:lnTo>
                    <a:pt x="879313" y="567996"/>
                  </a:lnTo>
                  <a:lnTo>
                    <a:pt x="843099" y="537979"/>
                  </a:lnTo>
                  <a:lnTo>
                    <a:pt x="800658" y="526402"/>
                  </a:lnTo>
                  <a:close/>
                </a:path>
                <a:path w="939164" h="655320">
                  <a:moveTo>
                    <a:pt x="578103" y="643356"/>
                  </a:moveTo>
                  <a:lnTo>
                    <a:pt x="630567" y="645198"/>
                  </a:lnTo>
                  <a:lnTo>
                    <a:pt x="655110" y="614865"/>
                  </a:lnTo>
                  <a:lnTo>
                    <a:pt x="686436" y="579866"/>
                  </a:lnTo>
                  <a:lnTo>
                    <a:pt x="722098" y="546442"/>
                  </a:lnTo>
                  <a:lnTo>
                    <a:pt x="759650" y="520839"/>
                  </a:lnTo>
                  <a:lnTo>
                    <a:pt x="473595" y="508609"/>
                  </a:lnTo>
                  <a:lnTo>
                    <a:pt x="502096" y="532650"/>
                  </a:lnTo>
                  <a:lnTo>
                    <a:pt x="527402" y="562819"/>
                  </a:lnTo>
                  <a:lnTo>
                    <a:pt x="550008" y="596170"/>
                  </a:lnTo>
                  <a:lnTo>
                    <a:pt x="570458" y="629780"/>
                  </a:lnTo>
                  <a:lnTo>
                    <a:pt x="578103" y="643356"/>
                  </a:lnTo>
                  <a:close/>
                </a:path>
                <a:path w="939164" h="655320">
                  <a:moveTo>
                    <a:pt x="199593" y="0"/>
                  </a:moveTo>
                  <a:lnTo>
                    <a:pt x="155629" y="19726"/>
                  </a:lnTo>
                  <a:lnTo>
                    <a:pt x="110494" y="53825"/>
                  </a:lnTo>
                  <a:lnTo>
                    <a:pt x="67381" y="95400"/>
                  </a:lnTo>
                  <a:lnTo>
                    <a:pt x="29485" y="137555"/>
                  </a:lnTo>
                  <a:lnTo>
                    <a:pt x="0" y="173393"/>
                  </a:lnTo>
                  <a:lnTo>
                    <a:pt x="425399" y="198170"/>
                  </a:lnTo>
                  <a:lnTo>
                    <a:pt x="425386" y="198031"/>
                  </a:lnTo>
                  <a:lnTo>
                    <a:pt x="417575" y="185013"/>
                  </a:lnTo>
                  <a:lnTo>
                    <a:pt x="390348" y="139541"/>
                  </a:lnTo>
                  <a:lnTo>
                    <a:pt x="361237" y="95328"/>
                  </a:lnTo>
                  <a:lnTo>
                    <a:pt x="329478" y="55715"/>
                  </a:lnTo>
                  <a:lnTo>
                    <a:pt x="294304" y="24045"/>
                  </a:lnTo>
                  <a:lnTo>
                    <a:pt x="254952" y="3657"/>
                  </a:lnTo>
                  <a:lnTo>
                    <a:pt x="19959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26740" y="7183437"/>
              <a:ext cx="1021715" cy="120650"/>
            </a:xfrm>
            <a:custGeom>
              <a:avLst/>
              <a:gdLst/>
              <a:ahLst/>
              <a:cxnLst/>
              <a:rect l="l" t="t" r="r" b="b"/>
              <a:pathLst>
                <a:path w="1021714" h="120650">
                  <a:moveTo>
                    <a:pt x="0" y="0"/>
                  </a:moveTo>
                  <a:lnTo>
                    <a:pt x="0" y="104063"/>
                  </a:lnTo>
                  <a:lnTo>
                    <a:pt x="1021499" y="120154"/>
                  </a:lnTo>
                  <a:lnTo>
                    <a:pt x="1021499" y="160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90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48239" y="5866447"/>
              <a:ext cx="2687955" cy="1437640"/>
            </a:xfrm>
            <a:custGeom>
              <a:avLst/>
              <a:gdLst/>
              <a:ahLst/>
              <a:cxnLst/>
              <a:rect l="l" t="t" r="r" b="b"/>
              <a:pathLst>
                <a:path w="2687954" h="1437640">
                  <a:moveTo>
                    <a:pt x="2687548" y="0"/>
                  </a:moveTo>
                  <a:lnTo>
                    <a:pt x="0" y="1330070"/>
                  </a:lnTo>
                  <a:lnTo>
                    <a:pt x="0" y="1437271"/>
                  </a:lnTo>
                  <a:lnTo>
                    <a:pt x="2684284" y="401904"/>
                  </a:lnTo>
                  <a:lnTo>
                    <a:pt x="2687548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62039" y="7832261"/>
              <a:ext cx="1603329" cy="150780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240411" y="5666625"/>
              <a:ext cx="265430" cy="731520"/>
            </a:xfrm>
            <a:custGeom>
              <a:avLst/>
              <a:gdLst/>
              <a:ahLst/>
              <a:cxnLst/>
              <a:rect l="l" t="t" r="r" b="b"/>
              <a:pathLst>
                <a:path w="265429" h="731520">
                  <a:moveTo>
                    <a:pt x="264947" y="0"/>
                  </a:moveTo>
                  <a:lnTo>
                    <a:pt x="0" y="152895"/>
                  </a:lnTo>
                  <a:lnTo>
                    <a:pt x="0" y="187883"/>
                  </a:lnTo>
                  <a:lnTo>
                    <a:pt x="120751" y="198069"/>
                  </a:lnTo>
                  <a:lnTo>
                    <a:pt x="154072" y="212600"/>
                  </a:lnTo>
                  <a:lnTo>
                    <a:pt x="180794" y="247251"/>
                  </a:lnTo>
                  <a:lnTo>
                    <a:pt x="198557" y="298354"/>
                  </a:lnTo>
                  <a:lnTo>
                    <a:pt x="205003" y="362242"/>
                  </a:lnTo>
                  <a:lnTo>
                    <a:pt x="199765" y="422641"/>
                  </a:lnTo>
                  <a:lnTo>
                    <a:pt x="185188" y="477452"/>
                  </a:lnTo>
                  <a:lnTo>
                    <a:pt x="162980" y="523172"/>
                  </a:lnTo>
                  <a:lnTo>
                    <a:pt x="134849" y="556302"/>
                  </a:lnTo>
                  <a:lnTo>
                    <a:pt x="102501" y="573341"/>
                  </a:lnTo>
                  <a:lnTo>
                    <a:pt x="0" y="565848"/>
                  </a:lnTo>
                  <a:lnTo>
                    <a:pt x="0" y="731431"/>
                  </a:lnTo>
                  <a:lnTo>
                    <a:pt x="264947" y="635012"/>
                  </a:lnTo>
                  <a:lnTo>
                    <a:pt x="26494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07130" y="5445988"/>
              <a:ext cx="2744470" cy="366395"/>
            </a:xfrm>
            <a:custGeom>
              <a:avLst/>
              <a:gdLst/>
              <a:ahLst/>
              <a:cxnLst/>
              <a:rect l="l" t="t" r="r" b="b"/>
              <a:pathLst>
                <a:path w="2744470" h="366395">
                  <a:moveTo>
                    <a:pt x="528929" y="205333"/>
                  </a:moveTo>
                  <a:lnTo>
                    <a:pt x="499402" y="161683"/>
                  </a:lnTo>
                  <a:lnTo>
                    <a:pt x="467626" y="120396"/>
                  </a:lnTo>
                  <a:lnTo>
                    <a:pt x="433349" y="82918"/>
                  </a:lnTo>
                  <a:lnTo>
                    <a:pt x="396278" y="50711"/>
                  </a:lnTo>
                  <a:lnTo>
                    <a:pt x="356146" y="25184"/>
                  </a:lnTo>
                  <a:lnTo>
                    <a:pt x="312661" y="7810"/>
                  </a:lnTo>
                  <a:lnTo>
                    <a:pt x="265569" y="0"/>
                  </a:lnTo>
                  <a:lnTo>
                    <a:pt x="227939" y="3048"/>
                  </a:lnTo>
                  <a:lnTo>
                    <a:pt x="189128" y="15367"/>
                  </a:lnTo>
                  <a:lnTo>
                    <a:pt x="149771" y="35394"/>
                  </a:lnTo>
                  <a:lnTo>
                    <a:pt x="110540" y="61556"/>
                  </a:lnTo>
                  <a:lnTo>
                    <a:pt x="72072" y="92278"/>
                  </a:lnTo>
                  <a:lnTo>
                    <a:pt x="35013" y="125971"/>
                  </a:lnTo>
                  <a:lnTo>
                    <a:pt x="0" y="161074"/>
                  </a:lnTo>
                  <a:lnTo>
                    <a:pt x="47193" y="165023"/>
                  </a:lnTo>
                  <a:lnTo>
                    <a:pt x="90004" y="124815"/>
                  </a:lnTo>
                  <a:lnTo>
                    <a:pt x="134467" y="88811"/>
                  </a:lnTo>
                  <a:lnTo>
                    <a:pt x="179171" y="59982"/>
                  </a:lnTo>
                  <a:lnTo>
                    <a:pt x="222745" y="41262"/>
                  </a:lnTo>
                  <a:lnTo>
                    <a:pt x="263829" y="35610"/>
                  </a:lnTo>
                  <a:lnTo>
                    <a:pt x="307746" y="43472"/>
                  </a:lnTo>
                  <a:lnTo>
                    <a:pt x="348322" y="61214"/>
                  </a:lnTo>
                  <a:lnTo>
                    <a:pt x="385889" y="87388"/>
                  </a:lnTo>
                  <a:lnTo>
                    <a:pt x="420801" y="120484"/>
                  </a:lnTo>
                  <a:lnTo>
                    <a:pt x="453377" y="159054"/>
                  </a:lnTo>
                  <a:lnTo>
                    <a:pt x="483958" y="201574"/>
                  </a:lnTo>
                  <a:lnTo>
                    <a:pt x="528929" y="205333"/>
                  </a:lnTo>
                  <a:close/>
                </a:path>
                <a:path w="2744470" h="366395">
                  <a:moveTo>
                    <a:pt x="1337475" y="272999"/>
                  </a:moveTo>
                  <a:lnTo>
                    <a:pt x="1308950" y="231978"/>
                  </a:lnTo>
                  <a:lnTo>
                    <a:pt x="1278331" y="193484"/>
                  </a:lnTo>
                  <a:lnTo>
                    <a:pt x="1245387" y="158788"/>
                  </a:lnTo>
                  <a:lnTo>
                    <a:pt x="1209878" y="129095"/>
                  </a:lnTo>
                  <a:lnTo>
                    <a:pt x="1171562" y="105664"/>
                  </a:lnTo>
                  <a:lnTo>
                    <a:pt x="1130223" y="89738"/>
                  </a:lnTo>
                  <a:lnTo>
                    <a:pt x="1085608" y="82524"/>
                  </a:lnTo>
                  <a:lnTo>
                    <a:pt x="1044130" y="86829"/>
                  </a:lnTo>
                  <a:lnTo>
                    <a:pt x="1001331" y="102108"/>
                  </a:lnTo>
                  <a:lnTo>
                    <a:pt x="958049" y="126263"/>
                  </a:lnTo>
                  <a:lnTo>
                    <a:pt x="915174" y="157187"/>
                  </a:lnTo>
                  <a:lnTo>
                    <a:pt x="873556" y="192760"/>
                  </a:lnTo>
                  <a:lnTo>
                    <a:pt x="834085" y="230873"/>
                  </a:lnTo>
                  <a:lnTo>
                    <a:pt x="881722" y="234848"/>
                  </a:lnTo>
                  <a:lnTo>
                    <a:pt x="922185" y="198183"/>
                  </a:lnTo>
                  <a:lnTo>
                    <a:pt x="963803" y="165823"/>
                  </a:lnTo>
                  <a:lnTo>
                    <a:pt x="1005408" y="140208"/>
                  </a:lnTo>
                  <a:lnTo>
                    <a:pt x="1045806" y="123799"/>
                  </a:lnTo>
                  <a:lnTo>
                    <a:pt x="1083868" y="119011"/>
                  </a:lnTo>
                  <a:lnTo>
                    <a:pt x="1132916" y="128625"/>
                  </a:lnTo>
                  <a:lnTo>
                    <a:pt x="1177785" y="150571"/>
                  </a:lnTo>
                  <a:lnTo>
                    <a:pt x="1218946" y="182727"/>
                  </a:lnTo>
                  <a:lnTo>
                    <a:pt x="1256893" y="222986"/>
                  </a:lnTo>
                  <a:lnTo>
                    <a:pt x="1292110" y="269201"/>
                  </a:lnTo>
                  <a:lnTo>
                    <a:pt x="1337475" y="272999"/>
                  </a:lnTo>
                  <a:close/>
                </a:path>
                <a:path w="2744470" h="366395">
                  <a:moveTo>
                    <a:pt x="2124125" y="338823"/>
                  </a:moveTo>
                  <a:lnTo>
                    <a:pt x="2091575" y="293763"/>
                  </a:lnTo>
                  <a:lnTo>
                    <a:pt x="2056257" y="252450"/>
                  </a:lnTo>
                  <a:lnTo>
                    <a:pt x="2017826" y="216623"/>
                  </a:lnTo>
                  <a:lnTo>
                    <a:pt x="1975929" y="188087"/>
                  </a:lnTo>
                  <a:lnTo>
                    <a:pt x="1930260" y="168567"/>
                  </a:lnTo>
                  <a:lnTo>
                    <a:pt x="1880450" y="159842"/>
                  </a:lnTo>
                  <a:lnTo>
                    <a:pt x="1841080" y="163677"/>
                  </a:lnTo>
                  <a:lnTo>
                    <a:pt x="1800377" y="177711"/>
                  </a:lnTo>
                  <a:lnTo>
                    <a:pt x="1759127" y="200075"/>
                  </a:lnTo>
                  <a:lnTo>
                    <a:pt x="1718119" y="228879"/>
                  </a:lnTo>
                  <a:lnTo>
                    <a:pt x="1678152" y="262255"/>
                  </a:lnTo>
                  <a:lnTo>
                    <a:pt x="1640014" y="298310"/>
                  </a:lnTo>
                  <a:lnTo>
                    <a:pt x="1687753" y="302310"/>
                  </a:lnTo>
                  <a:lnTo>
                    <a:pt x="1726323" y="268325"/>
                  </a:lnTo>
                  <a:lnTo>
                    <a:pt x="1765782" y="238620"/>
                  </a:lnTo>
                  <a:lnTo>
                    <a:pt x="1805139" y="215303"/>
                  </a:lnTo>
                  <a:lnTo>
                    <a:pt x="1843392" y="200507"/>
                  </a:lnTo>
                  <a:lnTo>
                    <a:pt x="1879574" y="196316"/>
                  </a:lnTo>
                  <a:lnTo>
                    <a:pt x="1926056" y="204978"/>
                  </a:lnTo>
                  <a:lnTo>
                    <a:pt x="1968715" y="225069"/>
                  </a:lnTo>
                  <a:lnTo>
                    <a:pt x="2007971" y="254685"/>
                  </a:lnTo>
                  <a:lnTo>
                    <a:pt x="2044268" y="291960"/>
                  </a:lnTo>
                  <a:lnTo>
                    <a:pt x="2078037" y="334975"/>
                  </a:lnTo>
                  <a:lnTo>
                    <a:pt x="2124125" y="338823"/>
                  </a:lnTo>
                  <a:close/>
                </a:path>
                <a:path w="2744470" h="366395">
                  <a:moveTo>
                    <a:pt x="2743885" y="274980"/>
                  </a:moveTo>
                  <a:lnTo>
                    <a:pt x="2713494" y="250355"/>
                  </a:lnTo>
                  <a:lnTo>
                    <a:pt x="2662682" y="233768"/>
                  </a:lnTo>
                  <a:lnTo>
                    <a:pt x="2635326" y="230200"/>
                  </a:lnTo>
                  <a:lnTo>
                    <a:pt x="2597035" y="233743"/>
                  </a:lnTo>
                  <a:lnTo>
                    <a:pt x="2557576" y="246964"/>
                  </a:lnTo>
                  <a:lnTo>
                    <a:pt x="2517635" y="268147"/>
                  </a:lnTo>
                  <a:lnTo>
                    <a:pt x="2477922" y="295554"/>
                  </a:lnTo>
                  <a:lnTo>
                    <a:pt x="2439136" y="327444"/>
                  </a:lnTo>
                  <a:lnTo>
                    <a:pt x="2402014" y="362077"/>
                  </a:lnTo>
                  <a:lnTo>
                    <a:pt x="2450414" y="366128"/>
                  </a:lnTo>
                  <a:lnTo>
                    <a:pt x="2496820" y="326517"/>
                  </a:lnTo>
                  <a:lnTo>
                    <a:pt x="2543962" y="294246"/>
                  </a:lnTo>
                  <a:lnTo>
                    <a:pt x="2590114" y="273075"/>
                  </a:lnTo>
                  <a:lnTo>
                    <a:pt x="2633599" y="266687"/>
                  </a:lnTo>
                  <a:lnTo>
                    <a:pt x="2654109" y="269113"/>
                  </a:lnTo>
                  <a:lnTo>
                    <a:pt x="2673985" y="273748"/>
                  </a:lnTo>
                  <a:lnTo>
                    <a:pt x="2693200" y="280492"/>
                  </a:lnTo>
                  <a:lnTo>
                    <a:pt x="2711767" y="289267"/>
                  </a:lnTo>
                  <a:lnTo>
                    <a:pt x="2727795" y="295592"/>
                  </a:lnTo>
                  <a:lnTo>
                    <a:pt x="2739669" y="288302"/>
                  </a:lnTo>
                  <a:lnTo>
                    <a:pt x="2743885" y="27498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26740" y="5304967"/>
              <a:ext cx="3150870" cy="370205"/>
            </a:xfrm>
            <a:custGeom>
              <a:avLst/>
              <a:gdLst/>
              <a:ahLst/>
              <a:cxnLst/>
              <a:rect l="l" t="t" r="r" b="b"/>
              <a:pathLst>
                <a:path w="3150870" h="370204">
                  <a:moveTo>
                    <a:pt x="0" y="0"/>
                  </a:moveTo>
                  <a:lnTo>
                    <a:pt x="0" y="63195"/>
                  </a:lnTo>
                  <a:lnTo>
                    <a:pt x="3150362" y="369925"/>
                  </a:lnTo>
                  <a:lnTo>
                    <a:pt x="3150362" y="3034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74600" y="5672709"/>
              <a:ext cx="102501" cy="1629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926740" y="5368162"/>
              <a:ext cx="3150870" cy="1221105"/>
            </a:xfrm>
            <a:custGeom>
              <a:avLst/>
              <a:gdLst/>
              <a:ahLst/>
              <a:cxnLst/>
              <a:rect l="l" t="t" r="r" b="b"/>
              <a:pathLst>
                <a:path w="3150870" h="1221104">
                  <a:moveTo>
                    <a:pt x="699630" y="125425"/>
                  </a:moveTo>
                  <a:lnTo>
                    <a:pt x="658596" y="114808"/>
                  </a:lnTo>
                  <a:lnTo>
                    <a:pt x="635863" y="113423"/>
                  </a:lnTo>
                  <a:lnTo>
                    <a:pt x="627354" y="114109"/>
                  </a:lnTo>
                  <a:lnTo>
                    <a:pt x="618705" y="115443"/>
                  </a:lnTo>
                  <a:lnTo>
                    <a:pt x="609930" y="117360"/>
                  </a:lnTo>
                  <a:lnTo>
                    <a:pt x="699630" y="125425"/>
                  </a:lnTo>
                  <a:close/>
                </a:path>
                <a:path w="3150870" h="1221104">
                  <a:moveTo>
                    <a:pt x="2114905" y="1198054"/>
                  </a:moveTo>
                  <a:lnTo>
                    <a:pt x="0" y="1076794"/>
                  </a:lnTo>
                  <a:lnTo>
                    <a:pt x="0" y="1120533"/>
                  </a:lnTo>
                  <a:lnTo>
                    <a:pt x="2034095" y="1221016"/>
                  </a:lnTo>
                  <a:lnTo>
                    <a:pt x="2114905" y="1199286"/>
                  </a:lnTo>
                  <a:lnTo>
                    <a:pt x="2114905" y="1198054"/>
                  </a:lnTo>
                  <a:close/>
                </a:path>
                <a:path w="3150870" h="1221104">
                  <a:moveTo>
                    <a:pt x="3150362" y="306730"/>
                  </a:moveTo>
                  <a:lnTo>
                    <a:pt x="0" y="0"/>
                  </a:lnTo>
                  <a:lnTo>
                    <a:pt x="0" y="61836"/>
                  </a:lnTo>
                  <a:lnTo>
                    <a:pt x="534885" y="110617"/>
                  </a:lnTo>
                  <a:lnTo>
                    <a:pt x="563219" y="96050"/>
                  </a:lnTo>
                  <a:lnTo>
                    <a:pt x="591350" y="85318"/>
                  </a:lnTo>
                  <a:lnTo>
                    <a:pt x="618998" y="79044"/>
                  </a:lnTo>
                  <a:lnTo>
                    <a:pt x="645960" y="77825"/>
                  </a:lnTo>
                  <a:lnTo>
                    <a:pt x="683272" y="83121"/>
                  </a:lnTo>
                  <a:lnTo>
                    <a:pt x="718299" y="94538"/>
                  </a:lnTo>
                  <a:lnTo>
                    <a:pt x="751205" y="111353"/>
                  </a:lnTo>
                  <a:lnTo>
                    <a:pt x="782104" y="132842"/>
                  </a:lnTo>
                  <a:lnTo>
                    <a:pt x="1369999" y="185712"/>
                  </a:lnTo>
                  <a:lnTo>
                    <a:pt x="1394498" y="174396"/>
                  </a:lnTo>
                  <a:lnTo>
                    <a:pt x="1418780" y="166141"/>
                  </a:lnTo>
                  <a:lnTo>
                    <a:pt x="1442656" y="161328"/>
                  </a:lnTo>
                  <a:lnTo>
                    <a:pt x="1465999" y="160350"/>
                  </a:lnTo>
                  <a:lnTo>
                    <a:pt x="1499044" y="164744"/>
                  </a:lnTo>
                  <a:lnTo>
                    <a:pt x="1530286" y="174040"/>
                  </a:lnTo>
                  <a:lnTo>
                    <a:pt x="1559826" y="187731"/>
                  </a:lnTo>
                  <a:lnTo>
                    <a:pt x="1587779" y="205295"/>
                  </a:lnTo>
                  <a:lnTo>
                    <a:pt x="2175408" y="258140"/>
                  </a:lnTo>
                  <a:lnTo>
                    <a:pt x="2197252" y="248894"/>
                  </a:lnTo>
                  <a:lnTo>
                    <a:pt x="2218842" y="242189"/>
                  </a:lnTo>
                  <a:lnTo>
                    <a:pt x="2240089" y="238340"/>
                  </a:lnTo>
                  <a:lnTo>
                    <a:pt x="2260841" y="237667"/>
                  </a:lnTo>
                  <a:lnTo>
                    <a:pt x="2290953" y="241477"/>
                  </a:lnTo>
                  <a:lnTo>
                    <a:pt x="2319566" y="249377"/>
                  </a:lnTo>
                  <a:lnTo>
                    <a:pt x="2346731" y="260972"/>
                  </a:lnTo>
                  <a:lnTo>
                    <a:pt x="2372550" y="275869"/>
                  </a:lnTo>
                  <a:lnTo>
                    <a:pt x="2934639" y="326415"/>
                  </a:lnTo>
                  <a:lnTo>
                    <a:pt x="2955315" y="318046"/>
                  </a:lnTo>
                  <a:lnTo>
                    <a:pt x="2975787" y="312000"/>
                  </a:lnTo>
                  <a:lnTo>
                    <a:pt x="2995955" y="308584"/>
                  </a:lnTo>
                  <a:lnTo>
                    <a:pt x="3015716" y="308025"/>
                  </a:lnTo>
                  <a:lnTo>
                    <a:pt x="3033661" y="309994"/>
                  </a:lnTo>
                  <a:lnTo>
                    <a:pt x="3051060" y="313334"/>
                  </a:lnTo>
                  <a:lnTo>
                    <a:pt x="3067901" y="318008"/>
                  </a:lnTo>
                  <a:lnTo>
                    <a:pt x="3084207" y="323977"/>
                  </a:lnTo>
                  <a:lnTo>
                    <a:pt x="3150362" y="310680"/>
                  </a:lnTo>
                  <a:lnTo>
                    <a:pt x="3150362" y="30673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26740" y="6401231"/>
              <a:ext cx="2115185" cy="165100"/>
            </a:xfrm>
            <a:custGeom>
              <a:avLst/>
              <a:gdLst/>
              <a:ahLst/>
              <a:cxnLst/>
              <a:rect l="l" t="t" r="r" b="b"/>
              <a:pathLst>
                <a:path w="2115185" h="165100">
                  <a:moveTo>
                    <a:pt x="0" y="0"/>
                  </a:moveTo>
                  <a:lnTo>
                    <a:pt x="0" y="43726"/>
                  </a:lnTo>
                  <a:lnTo>
                    <a:pt x="2114905" y="164985"/>
                  </a:lnTo>
                  <a:lnTo>
                    <a:pt x="2114905" y="1227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21085" y="6329438"/>
              <a:ext cx="303530" cy="178435"/>
            </a:xfrm>
            <a:custGeom>
              <a:avLst/>
              <a:gdLst/>
              <a:ahLst/>
              <a:cxnLst/>
              <a:rect l="l" t="t" r="r" b="b"/>
              <a:pathLst>
                <a:path w="303529" h="178434">
                  <a:moveTo>
                    <a:pt x="230212" y="0"/>
                  </a:moveTo>
                  <a:lnTo>
                    <a:pt x="188484" y="8235"/>
                  </a:lnTo>
                  <a:lnTo>
                    <a:pt x="145430" y="31431"/>
                  </a:lnTo>
                  <a:lnTo>
                    <a:pt x="103052" y="64714"/>
                  </a:lnTo>
                  <a:lnTo>
                    <a:pt x="63353" y="103209"/>
                  </a:lnTo>
                  <a:lnTo>
                    <a:pt x="28335" y="142042"/>
                  </a:lnTo>
                  <a:lnTo>
                    <a:pt x="0" y="176339"/>
                  </a:lnTo>
                  <a:lnTo>
                    <a:pt x="29540" y="178079"/>
                  </a:lnTo>
                  <a:lnTo>
                    <a:pt x="62495" y="139571"/>
                  </a:lnTo>
                  <a:lnTo>
                    <a:pt x="101997" y="98311"/>
                  </a:lnTo>
                  <a:lnTo>
                    <a:pt x="145001" y="60929"/>
                  </a:lnTo>
                  <a:lnTo>
                    <a:pt x="188462" y="34055"/>
                  </a:lnTo>
                  <a:lnTo>
                    <a:pt x="229336" y="24320"/>
                  </a:lnTo>
                  <a:lnTo>
                    <a:pt x="242859" y="25760"/>
                  </a:lnTo>
                  <a:lnTo>
                    <a:pt x="256054" y="28662"/>
                  </a:lnTo>
                  <a:lnTo>
                    <a:pt x="268920" y="32866"/>
                  </a:lnTo>
                  <a:lnTo>
                    <a:pt x="281457" y="38214"/>
                  </a:lnTo>
                  <a:lnTo>
                    <a:pt x="292119" y="42331"/>
                  </a:lnTo>
                  <a:lnTo>
                    <a:pt x="300251" y="37244"/>
                  </a:lnTo>
                  <a:lnTo>
                    <a:pt x="303333" y="28082"/>
                  </a:lnTo>
                  <a:lnTo>
                    <a:pt x="298843" y="19977"/>
                  </a:lnTo>
                  <a:lnTo>
                    <a:pt x="282865" y="12214"/>
                  </a:lnTo>
                  <a:lnTo>
                    <a:pt x="266157" y="6078"/>
                  </a:lnTo>
                  <a:lnTo>
                    <a:pt x="248633" y="1898"/>
                  </a:lnTo>
                  <a:lnTo>
                    <a:pt x="2302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21085" y="6329438"/>
              <a:ext cx="303530" cy="178435"/>
            </a:xfrm>
            <a:custGeom>
              <a:avLst/>
              <a:gdLst/>
              <a:ahLst/>
              <a:cxnLst/>
              <a:rect l="l" t="t" r="r" b="b"/>
              <a:pathLst>
                <a:path w="303529" h="178434">
                  <a:moveTo>
                    <a:pt x="281457" y="38214"/>
                  </a:moveTo>
                  <a:lnTo>
                    <a:pt x="268920" y="32866"/>
                  </a:lnTo>
                  <a:lnTo>
                    <a:pt x="256054" y="28662"/>
                  </a:lnTo>
                  <a:lnTo>
                    <a:pt x="242859" y="25760"/>
                  </a:lnTo>
                  <a:lnTo>
                    <a:pt x="229336" y="24320"/>
                  </a:lnTo>
                  <a:lnTo>
                    <a:pt x="188462" y="34055"/>
                  </a:lnTo>
                  <a:lnTo>
                    <a:pt x="145001" y="60929"/>
                  </a:lnTo>
                  <a:lnTo>
                    <a:pt x="101997" y="98311"/>
                  </a:lnTo>
                  <a:lnTo>
                    <a:pt x="62495" y="139571"/>
                  </a:lnTo>
                  <a:lnTo>
                    <a:pt x="29540" y="178079"/>
                  </a:lnTo>
                  <a:lnTo>
                    <a:pt x="0" y="176339"/>
                  </a:lnTo>
                  <a:lnTo>
                    <a:pt x="28335" y="142042"/>
                  </a:lnTo>
                  <a:lnTo>
                    <a:pt x="63353" y="103209"/>
                  </a:lnTo>
                  <a:lnTo>
                    <a:pt x="103052" y="64714"/>
                  </a:lnTo>
                  <a:lnTo>
                    <a:pt x="145430" y="31431"/>
                  </a:lnTo>
                  <a:lnTo>
                    <a:pt x="188484" y="8235"/>
                  </a:lnTo>
                  <a:lnTo>
                    <a:pt x="230212" y="0"/>
                  </a:lnTo>
                  <a:lnTo>
                    <a:pt x="248633" y="1898"/>
                  </a:lnTo>
                  <a:lnTo>
                    <a:pt x="266157" y="6078"/>
                  </a:lnTo>
                  <a:lnTo>
                    <a:pt x="282865" y="12214"/>
                  </a:lnTo>
                  <a:lnTo>
                    <a:pt x="298843" y="19977"/>
                  </a:lnTo>
                  <a:lnTo>
                    <a:pt x="303333" y="28082"/>
                  </a:lnTo>
                  <a:lnTo>
                    <a:pt x="300251" y="37244"/>
                  </a:lnTo>
                  <a:lnTo>
                    <a:pt x="292119" y="42331"/>
                  </a:lnTo>
                  <a:lnTo>
                    <a:pt x="281457" y="3821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11180" y="6294678"/>
              <a:ext cx="455295" cy="207645"/>
            </a:xfrm>
            <a:custGeom>
              <a:avLst/>
              <a:gdLst/>
              <a:ahLst/>
              <a:cxnLst/>
              <a:rect l="l" t="t" r="r" b="b"/>
              <a:pathLst>
                <a:path w="455295" h="207645">
                  <a:moveTo>
                    <a:pt x="235407" y="0"/>
                  </a:moveTo>
                  <a:lnTo>
                    <a:pt x="192333" y="8386"/>
                  </a:lnTo>
                  <a:lnTo>
                    <a:pt x="147931" y="32598"/>
                  </a:lnTo>
                  <a:lnTo>
                    <a:pt x="104349" y="67329"/>
                  </a:lnTo>
                  <a:lnTo>
                    <a:pt x="63735" y="107270"/>
                  </a:lnTo>
                  <a:lnTo>
                    <a:pt x="28236" y="147116"/>
                  </a:lnTo>
                  <a:lnTo>
                    <a:pt x="0" y="181559"/>
                  </a:lnTo>
                  <a:lnTo>
                    <a:pt x="29540" y="183299"/>
                  </a:lnTo>
                  <a:lnTo>
                    <a:pt x="62864" y="143826"/>
                  </a:lnTo>
                  <a:lnTo>
                    <a:pt x="103323" y="101016"/>
                  </a:lnTo>
                  <a:lnTo>
                    <a:pt x="147620" y="61958"/>
                  </a:lnTo>
                  <a:lnTo>
                    <a:pt x="192459" y="33741"/>
                  </a:lnTo>
                  <a:lnTo>
                    <a:pt x="234543" y="23456"/>
                  </a:lnTo>
                  <a:lnTo>
                    <a:pt x="274819" y="32026"/>
                  </a:lnTo>
                  <a:lnTo>
                    <a:pt x="310921" y="53189"/>
                  </a:lnTo>
                  <a:lnTo>
                    <a:pt x="343452" y="84051"/>
                  </a:lnTo>
                  <a:lnTo>
                    <a:pt x="373015" y="121719"/>
                  </a:lnTo>
                  <a:lnTo>
                    <a:pt x="400215" y="163297"/>
                  </a:lnTo>
                  <a:lnTo>
                    <a:pt x="425653" y="205892"/>
                  </a:lnTo>
                  <a:lnTo>
                    <a:pt x="455180" y="207619"/>
                  </a:lnTo>
                  <a:lnTo>
                    <a:pt x="421852" y="151304"/>
                  </a:lnTo>
                  <a:lnTo>
                    <a:pt x="392672" y="107143"/>
                  </a:lnTo>
                  <a:lnTo>
                    <a:pt x="360065" y="66457"/>
                  </a:lnTo>
                  <a:lnTo>
                    <a:pt x="323404" y="32721"/>
                  </a:lnTo>
                  <a:lnTo>
                    <a:pt x="282060" y="9410"/>
                  </a:lnTo>
                  <a:lnTo>
                    <a:pt x="235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11180" y="6294678"/>
              <a:ext cx="455295" cy="207645"/>
            </a:xfrm>
            <a:custGeom>
              <a:avLst/>
              <a:gdLst/>
              <a:ahLst/>
              <a:cxnLst/>
              <a:rect l="l" t="t" r="r" b="b"/>
              <a:pathLst>
                <a:path w="455295" h="207645">
                  <a:moveTo>
                    <a:pt x="29540" y="183299"/>
                  </a:moveTo>
                  <a:lnTo>
                    <a:pt x="62864" y="143826"/>
                  </a:lnTo>
                  <a:lnTo>
                    <a:pt x="103323" y="101016"/>
                  </a:lnTo>
                  <a:lnTo>
                    <a:pt x="147620" y="61958"/>
                  </a:lnTo>
                  <a:lnTo>
                    <a:pt x="192459" y="33741"/>
                  </a:lnTo>
                  <a:lnTo>
                    <a:pt x="234543" y="23456"/>
                  </a:lnTo>
                  <a:lnTo>
                    <a:pt x="274819" y="32026"/>
                  </a:lnTo>
                  <a:lnTo>
                    <a:pt x="310921" y="53189"/>
                  </a:lnTo>
                  <a:lnTo>
                    <a:pt x="343452" y="84051"/>
                  </a:lnTo>
                  <a:lnTo>
                    <a:pt x="373015" y="121719"/>
                  </a:lnTo>
                  <a:lnTo>
                    <a:pt x="400215" y="163297"/>
                  </a:lnTo>
                  <a:lnTo>
                    <a:pt x="425653" y="205892"/>
                  </a:lnTo>
                  <a:lnTo>
                    <a:pt x="455180" y="207619"/>
                  </a:lnTo>
                  <a:lnTo>
                    <a:pt x="421852" y="151304"/>
                  </a:lnTo>
                  <a:lnTo>
                    <a:pt x="392672" y="107143"/>
                  </a:lnTo>
                  <a:lnTo>
                    <a:pt x="360065" y="66457"/>
                  </a:lnTo>
                  <a:lnTo>
                    <a:pt x="323404" y="32721"/>
                  </a:lnTo>
                  <a:lnTo>
                    <a:pt x="282060" y="9410"/>
                  </a:lnTo>
                  <a:lnTo>
                    <a:pt x="235407" y="0"/>
                  </a:lnTo>
                  <a:lnTo>
                    <a:pt x="192333" y="8386"/>
                  </a:lnTo>
                  <a:lnTo>
                    <a:pt x="147931" y="32598"/>
                  </a:lnTo>
                  <a:lnTo>
                    <a:pt x="104349" y="67329"/>
                  </a:lnTo>
                  <a:lnTo>
                    <a:pt x="63735" y="107270"/>
                  </a:lnTo>
                  <a:lnTo>
                    <a:pt x="28236" y="147116"/>
                  </a:lnTo>
                  <a:lnTo>
                    <a:pt x="0" y="181559"/>
                  </a:lnTo>
                  <a:lnTo>
                    <a:pt x="29540" y="18329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70858" y="6255601"/>
              <a:ext cx="468630" cy="216535"/>
            </a:xfrm>
            <a:custGeom>
              <a:avLst/>
              <a:gdLst/>
              <a:ahLst/>
              <a:cxnLst/>
              <a:rect l="l" t="t" r="r" b="b"/>
              <a:pathLst>
                <a:path w="468629" h="216535">
                  <a:moveTo>
                    <a:pt x="242366" y="0"/>
                  </a:moveTo>
                  <a:lnTo>
                    <a:pt x="204005" y="6609"/>
                  </a:lnTo>
                  <a:lnTo>
                    <a:pt x="164383" y="26196"/>
                  </a:lnTo>
                  <a:lnTo>
                    <a:pt x="125005" y="55039"/>
                  </a:lnTo>
                  <a:lnTo>
                    <a:pt x="87373" y="89413"/>
                  </a:lnTo>
                  <a:lnTo>
                    <a:pt x="52992" y="125596"/>
                  </a:lnTo>
                  <a:lnTo>
                    <a:pt x="23366" y="159864"/>
                  </a:lnTo>
                  <a:lnTo>
                    <a:pt x="0" y="188493"/>
                  </a:lnTo>
                  <a:lnTo>
                    <a:pt x="29540" y="190246"/>
                  </a:lnTo>
                  <a:lnTo>
                    <a:pt x="56703" y="157864"/>
                  </a:lnTo>
                  <a:lnTo>
                    <a:pt x="89897" y="121165"/>
                  </a:lnTo>
                  <a:lnTo>
                    <a:pt x="127047" y="84804"/>
                  </a:lnTo>
                  <a:lnTo>
                    <a:pt x="166079" y="53438"/>
                  </a:lnTo>
                  <a:lnTo>
                    <a:pt x="204918" y="31725"/>
                  </a:lnTo>
                  <a:lnTo>
                    <a:pt x="241490" y="24320"/>
                  </a:lnTo>
                  <a:lnTo>
                    <a:pt x="282568" y="32718"/>
                  </a:lnTo>
                  <a:lnTo>
                    <a:pt x="319351" y="54172"/>
                  </a:lnTo>
                  <a:lnTo>
                    <a:pt x="352466" y="85666"/>
                  </a:lnTo>
                  <a:lnTo>
                    <a:pt x="382539" y="124182"/>
                  </a:lnTo>
                  <a:lnTo>
                    <a:pt x="410197" y="166702"/>
                  </a:lnTo>
                  <a:lnTo>
                    <a:pt x="438683" y="214553"/>
                  </a:lnTo>
                  <a:lnTo>
                    <a:pt x="468210" y="216293"/>
                  </a:lnTo>
                  <a:lnTo>
                    <a:pt x="430166" y="152596"/>
                  </a:lnTo>
                  <a:lnTo>
                    <a:pt x="400711" y="108035"/>
                  </a:lnTo>
                  <a:lnTo>
                    <a:pt x="367879" y="66995"/>
                  </a:lnTo>
                  <a:lnTo>
                    <a:pt x="330994" y="32976"/>
                  </a:lnTo>
                  <a:lnTo>
                    <a:pt x="289382" y="9478"/>
                  </a:lnTo>
                  <a:lnTo>
                    <a:pt x="2423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70858" y="6255601"/>
              <a:ext cx="468630" cy="216535"/>
            </a:xfrm>
            <a:custGeom>
              <a:avLst/>
              <a:gdLst/>
              <a:ahLst/>
              <a:cxnLst/>
              <a:rect l="l" t="t" r="r" b="b"/>
              <a:pathLst>
                <a:path w="468629" h="216535">
                  <a:moveTo>
                    <a:pt x="29540" y="190246"/>
                  </a:moveTo>
                  <a:lnTo>
                    <a:pt x="56703" y="157864"/>
                  </a:lnTo>
                  <a:lnTo>
                    <a:pt x="89897" y="121165"/>
                  </a:lnTo>
                  <a:lnTo>
                    <a:pt x="127047" y="84804"/>
                  </a:lnTo>
                  <a:lnTo>
                    <a:pt x="166079" y="53438"/>
                  </a:lnTo>
                  <a:lnTo>
                    <a:pt x="204918" y="31725"/>
                  </a:lnTo>
                  <a:lnTo>
                    <a:pt x="241490" y="24320"/>
                  </a:lnTo>
                  <a:lnTo>
                    <a:pt x="282568" y="32718"/>
                  </a:lnTo>
                  <a:lnTo>
                    <a:pt x="319351" y="54172"/>
                  </a:lnTo>
                  <a:lnTo>
                    <a:pt x="352466" y="85666"/>
                  </a:lnTo>
                  <a:lnTo>
                    <a:pt x="382539" y="124182"/>
                  </a:lnTo>
                  <a:lnTo>
                    <a:pt x="410197" y="166702"/>
                  </a:lnTo>
                  <a:lnTo>
                    <a:pt x="436067" y="210210"/>
                  </a:lnTo>
                  <a:lnTo>
                    <a:pt x="438683" y="214553"/>
                  </a:lnTo>
                  <a:lnTo>
                    <a:pt x="468210" y="216293"/>
                  </a:lnTo>
                  <a:lnTo>
                    <a:pt x="456920" y="197180"/>
                  </a:lnTo>
                  <a:lnTo>
                    <a:pt x="430166" y="152596"/>
                  </a:lnTo>
                  <a:lnTo>
                    <a:pt x="400711" y="108035"/>
                  </a:lnTo>
                  <a:lnTo>
                    <a:pt x="367879" y="66995"/>
                  </a:lnTo>
                  <a:lnTo>
                    <a:pt x="330994" y="32976"/>
                  </a:lnTo>
                  <a:lnTo>
                    <a:pt x="289382" y="9478"/>
                  </a:lnTo>
                  <a:lnTo>
                    <a:pt x="242366" y="0"/>
                  </a:lnTo>
                  <a:lnTo>
                    <a:pt x="204005" y="6609"/>
                  </a:lnTo>
                  <a:lnTo>
                    <a:pt x="164383" y="26196"/>
                  </a:lnTo>
                  <a:lnTo>
                    <a:pt x="125005" y="55039"/>
                  </a:lnTo>
                  <a:lnTo>
                    <a:pt x="87373" y="89413"/>
                  </a:lnTo>
                  <a:lnTo>
                    <a:pt x="52992" y="125596"/>
                  </a:lnTo>
                  <a:lnTo>
                    <a:pt x="23366" y="159864"/>
                  </a:lnTo>
                  <a:lnTo>
                    <a:pt x="0" y="188493"/>
                  </a:lnTo>
                  <a:lnTo>
                    <a:pt x="29540" y="19024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12300" y="6213030"/>
              <a:ext cx="485140" cy="227329"/>
            </a:xfrm>
            <a:custGeom>
              <a:avLst/>
              <a:gdLst/>
              <a:ahLst/>
              <a:cxnLst/>
              <a:rect l="l" t="t" r="r" b="b"/>
              <a:pathLst>
                <a:path w="485139" h="227329">
                  <a:moveTo>
                    <a:pt x="251040" y="0"/>
                  </a:moveTo>
                  <a:lnTo>
                    <a:pt x="211066" y="7230"/>
                  </a:lnTo>
                  <a:lnTo>
                    <a:pt x="169709" y="28380"/>
                  </a:lnTo>
                  <a:lnTo>
                    <a:pt x="128669" y="59284"/>
                  </a:lnTo>
                  <a:lnTo>
                    <a:pt x="89649" y="95780"/>
                  </a:lnTo>
                  <a:lnTo>
                    <a:pt x="54351" y="133706"/>
                  </a:lnTo>
                  <a:lnTo>
                    <a:pt x="24476" y="168898"/>
                  </a:lnTo>
                  <a:lnTo>
                    <a:pt x="1727" y="197192"/>
                  </a:lnTo>
                  <a:lnTo>
                    <a:pt x="0" y="198920"/>
                  </a:lnTo>
                  <a:lnTo>
                    <a:pt x="29527" y="200660"/>
                  </a:lnTo>
                  <a:lnTo>
                    <a:pt x="56189" y="168111"/>
                  </a:lnTo>
                  <a:lnTo>
                    <a:pt x="90209" y="129652"/>
                  </a:lnTo>
                  <a:lnTo>
                    <a:pt x="129103" y="90663"/>
                  </a:lnTo>
                  <a:lnTo>
                    <a:pt x="170385" y="56525"/>
                  </a:lnTo>
                  <a:lnTo>
                    <a:pt x="211571" y="32617"/>
                  </a:lnTo>
                  <a:lnTo>
                    <a:pt x="250177" y="24320"/>
                  </a:lnTo>
                  <a:lnTo>
                    <a:pt x="291991" y="32791"/>
                  </a:lnTo>
                  <a:lnTo>
                    <a:pt x="329292" y="54437"/>
                  </a:lnTo>
                  <a:lnTo>
                    <a:pt x="362780" y="86218"/>
                  </a:lnTo>
                  <a:lnTo>
                    <a:pt x="393155" y="125093"/>
                  </a:lnTo>
                  <a:lnTo>
                    <a:pt x="421119" y="168021"/>
                  </a:lnTo>
                  <a:lnTo>
                    <a:pt x="455180" y="224980"/>
                  </a:lnTo>
                  <a:lnTo>
                    <a:pt x="484720" y="226720"/>
                  </a:lnTo>
                  <a:lnTo>
                    <a:pt x="468210" y="199796"/>
                  </a:lnTo>
                  <a:lnTo>
                    <a:pt x="445379" y="161237"/>
                  </a:lnTo>
                  <a:lnTo>
                    <a:pt x="420525" y="122269"/>
                  </a:lnTo>
                  <a:lnTo>
                    <a:pt x="393224" y="85141"/>
                  </a:lnTo>
                  <a:lnTo>
                    <a:pt x="363050" y="52102"/>
                  </a:lnTo>
                  <a:lnTo>
                    <a:pt x="329579" y="25399"/>
                  </a:lnTo>
                  <a:lnTo>
                    <a:pt x="292384" y="7282"/>
                  </a:lnTo>
                  <a:lnTo>
                    <a:pt x="2510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12300" y="6213030"/>
              <a:ext cx="485140" cy="227329"/>
            </a:xfrm>
            <a:custGeom>
              <a:avLst/>
              <a:gdLst/>
              <a:ahLst/>
              <a:cxnLst/>
              <a:rect l="l" t="t" r="r" b="b"/>
              <a:pathLst>
                <a:path w="485139" h="227329">
                  <a:moveTo>
                    <a:pt x="29527" y="200660"/>
                  </a:moveTo>
                  <a:lnTo>
                    <a:pt x="56189" y="168111"/>
                  </a:lnTo>
                  <a:lnTo>
                    <a:pt x="90209" y="129652"/>
                  </a:lnTo>
                  <a:lnTo>
                    <a:pt x="129103" y="90663"/>
                  </a:lnTo>
                  <a:lnTo>
                    <a:pt x="170385" y="56525"/>
                  </a:lnTo>
                  <a:lnTo>
                    <a:pt x="211571" y="32617"/>
                  </a:lnTo>
                  <a:lnTo>
                    <a:pt x="250177" y="24320"/>
                  </a:lnTo>
                  <a:lnTo>
                    <a:pt x="291991" y="32791"/>
                  </a:lnTo>
                  <a:lnTo>
                    <a:pt x="329292" y="54437"/>
                  </a:lnTo>
                  <a:lnTo>
                    <a:pt x="362780" y="86218"/>
                  </a:lnTo>
                  <a:lnTo>
                    <a:pt x="393155" y="125093"/>
                  </a:lnTo>
                  <a:lnTo>
                    <a:pt x="421119" y="168021"/>
                  </a:lnTo>
                  <a:lnTo>
                    <a:pt x="447370" y="211962"/>
                  </a:lnTo>
                  <a:lnTo>
                    <a:pt x="455180" y="224980"/>
                  </a:lnTo>
                  <a:lnTo>
                    <a:pt x="484720" y="226720"/>
                  </a:lnTo>
                  <a:lnTo>
                    <a:pt x="468210" y="199796"/>
                  </a:lnTo>
                  <a:lnTo>
                    <a:pt x="445379" y="161237"/>
                  </a:lnTo>
                  <a:lnTo>
                    <a:pt x="420525" y="122269"/>
                  </a:lnTo>
                  <a:lnTo>
                    <a:pt x="393224" y="85141"/>
                  </a:lnTo>
                  <a:lnTo>
                    <a:pt x="363050" y="52102"/>
                  </a:lnTo>
                  <a:lnTo>
                    <a:pt x="329579" y="25399"/>
                  </a:lnTo>
                  <a:lnTo>
                    <a:pt x="292384" y="7282"/>
                  </a:lnTo>
                  <a:lnTo>
                    <a:pt x="251040" y="0"/>
                  </a:lnTo>
                  <a:lnTo>
                    <a:pt x="211066" y="7230"/>
                  </a:lnTo>
                  <a:lnTo>
                    <a:pt x="169709" y="28380"/>
                  </a:lnTo>
                  <a:lnTo>
                    <a:pt x="128669" y="59284"/>
                  </a:lnTo>
                  <a:lnTo>
                    <a:pt x="89649" y="95780"/>
                  </a:lnTo>
                  <a:lnTo>
                    <a:pt x="54351" y="133706"/>
                  </a:lnTo>
                  <a:lnTo>
                    <a:pt x="24476" y="168898"/>
                  </a:lnTo>
                  <a:lnTo>
                    <a:pt x="1727" y="197192"/>
                  </a:lnTo>
                  <a:lnTo>
                    <a:pt x="0" y="198920"/>
                  </a:lnTo>
                  <a:lnTo>
                    <a:pt x="29527" y="2006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73002" y="6325082"/>
              <a:ext cx="68643" cy="19893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926740" y="6131229"/>
              <a:ext cx="2115185" cy="193040"/>
            </a:xfrm>
            <a:custGeom>
              <a:avLst/>
              <a:gdLst/>
              <a:ahLst/>
              <a:cxnLst/>
              <a:rect l="l" t="t" r="r" b="b"/>
              <a:pathLst>
                <a:path w="2115185" h="193039">
                  <a:moveTo>
                    <a:pt x="0" y="0"/>
                  </a:moveTo>
                  <a:lnTo>
                    <a:pt x="0" y="43776"/>
                  </a:lnTo>
                  <a:lnTo>
                    <a:pt x="2114905" y="192646"/>
                  </a:lnTo>
                  <a:lnTo>
                    <a:pt x="2114905" y="150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26740" y="6175006"/>
              <a:ext cx="2115185" cy="780415"/>
            </a:xfrm>
            <a:custGeom>
              <a:avLst/>
              <a:gdLst/>
              <a:ahLst/>
              <a:cxnLst/>
              <a:rect l="l" t="t" r="r" b="b"/>
              <a:pathLst>
                <a:path w="2115185" h="780415">
                  <a:moveTo>
                    <a:pt x="471157" y="68681"/>
                  </a:moveTo>
                  <a:lnTo>
                    <a:pt x="428752" y="62103"/>
                  </a:lnTo>
                  <a:lnTo>
                    <a:pt x="421487" y="63017"/>
                  </a:lnTo>
                  <a:lnTo>
                    <a:pt x="414007" y="64909"/>
                  </a:lnTo>
                  <a:lnTo>
                    <a:pt x="471157" y="68681"/>
                  </a:lnTo>
                  <a:close/>
                </a:path>
                <a:path w="2115185" h="780415">
                  <a:moveTo>
                    <a:pt x="1448612" y="762000"/>
                  </a:moveTo>
                  <a:lnTo>
                    <a:pt x="0" y="713359"/>
                  </a:lnTo>
                  <a:lnTo>
                    <a:pt x="3238" y="744575"/>
                  </a:lnTo>
                  <a:lnTo>
                    <a:pt x="1389545" y="779881"/>
                  </a:lnTo>
                  <a:lnTo>
                    <a:pt x="1448612" y="762508"/>
                  </a:lnTo>
                  <a:lnTo>
                    <a:pt x="1448612" y="762000"/>
                  </a:lnTo>
                  <a:close/>
                </a:path>
                <a:path w="2115185" h="780415">
                  <a:moveTo>
                    <a:pt x="2114905" y="148869"/>
                  </a:moveTo>
                  <a:lnTo>
                    <a:pt x="0" y="0"/>
                  </a:lnTo>
                  <a:lnTo>
                    <a:pt x="0" y="36195"/>
                  </a:lnTo>
                  <a:lnTo>
                    <a:pt x="363156" y="61556"/>
                  </a:lnTo>
                  <a:lnTo>
                    <a:pt x="381901" y="51485"/>
                  </a:lnTo>
                  <a:lnTo>
                    <a:pt x="400507" y="43929"/>
                  </a:lnTo>
                  <a:lnTo>
                    <a:pt x="418782" y="39319"/>
                  </a:lnTo>
                  <a:lnTo>
                    <a:pt x="436600" y="38023"/>
                  </a:lnTo>
                  <a:lnTo>
                    <a:pt x="461530" y="40919"/>
                  </a:lnTo>
                  <a:lnTo>
                    <a:pt x="484936" y="47942"/>
                  </a:lnTo>
                  <a:lnTo>
                    <a:pt x="506920" y="58610"/>
                  </a:lnTo>
                  <a:lnTo>
                    <a:pt x="527596" y="72415"/>
                  </a:lnTo>
                  <a:lnTo>
                    <a:pt x="922909" y="98488"/>
                  </a:lnTo>
                  <a:lnTo>
                    <a:pt x="939126" y="90716"/>
                  </a:lnTo>
                  <a:lnTo>
                    <a:pt x="955205" y="84963"/>
                  </a:lnTo>
                  <a:lnTo>
                    <a:pt x="971029" y="81508"/>
                  </a:lnTo>
                  <a:lnTo>
                    <a:pt x="986485" y="80594"/>
                  </a:lnTo>
                  <a:lnTo>
                    <a:pt x="1008316" y="82931"/>
                  </a:lnTo>
                  <a:lnTo>
                    <a:pt x="1028979" y="88493"/>
                  </a:lnTo>
                  <a:lnTo>
                    <a:pt x="1048537" y="96977"/>
                  </a:lnTo>
                  <a:lnTo>
                    <a:pt x="1067066" y="108000"/>
                  </a:lnTo>
                  <a:lnTo>
                    <a:pt x="1463052" y="134124"/>
                  </a:lnTo>
                  <a:lnTo>
                    <a:pt x="1477543" y="127774"/>
                  </a:lnTo>
                  <a:lnTo>
                    <a:pt x="1491881" y="123113"/>
                  </a:lnTo>
                  <a:lnTo>
                    <a:pt x="1506016" y="120357"/>
                  </a:lnTo>
                  <a:lnTo>
                    <a:pt x="1519847" y="119672"/>
                  </a:lnTo>
                  <a:lnTo>
                    <a:pt x="1539595" y="121653"/>
                  </a:lnTo>
                  <a:lnTo>
                    <a:pt x="1558391" y="126339"/>
                  </a:lnTo>
                  <a:lnTo>
                    <a:pt x="1576273" y="133451"/>
                  </a:lnTo>
                  <a:lnTo>
                    <a:pt x="1593303" y="142722"/>
                  </a:lnTo>
                  <a:lnTo>
                    <a:pt x="1971332" y="167665"/>
                  </a:lnTo>
                  <a:lnTo>
                    <a:pt x="1984908" y="161925"/>
                  </a:lnTo>
                  <a:lnTo>
                    <a:pt x="1998357" y="157683"/>
                  </a:lnTo>
                  <a:lnTo>
                    <a:pt x="2011591" y="155143"/>
                  </a:lnTo>
                  <a:lnTo>
                    <a:pt x="2024557" y="154432"/>
                  </a:lnTo>
                  <a:lnTo>
                    <a:pt x="2035683" y="155321"/>
                  </a:lnTo>
                  <a:lnTo>
                    <a:pt x="2046452" y="157099"/>
                  </a:lnTo>
                  <a:lnTo>
                    <a:pt x="2056917" y="159677"/>
                  </a:lnTo>
                  <a:lnTo>
                    <a:pt x="2067102" y="162928"/>
                  </a:lnTo>
                  <a:lnTo>
                    <a:pt x="2114905" y="150075"/>
                  </a:lnTo>
                  <a:lnTo>
                    <a:pt x="2114905" y="148869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26740" y="6854342"/>
              <a:ext cx="1449070" cy="83185"/>
            </a:xfrm>
            <a:custGeom>
              <a:avLst/>
              <a:gdLst/>
              <a:ahLst/>
              <a:cxnLst/>
              <a:rect l="l" t="t" r="r" b="b"/>
              <a:pathLst>
                <a:path w="1449070" h="83184">
                  <a:moveTo>
                    <a:pt x="977" y="0"/>
                  </a:moveTo>
                  <a:lnTo>
                    <a:pt x="0" y="34023"/>
                  </a:lnTo>
                  <a:lnTo>
                    <a:pt x="1448612" y="82664"/>
                  </a:lnTo>
                  <a:lnTo>
                    <a:pt x="1448612" y="5189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24985" y="6760299"/>
              <a:ext cx="50800" cy="146050"/>
            </a:xfrm>
            <a:custGeom>
              <a:avLst/>
              <a:gdLst/>
              <a:ahLst/>
              <a:cxnLst/>
              <a:rect l="l" t="t" r="r" b="b"/>
              <a:pathLst>
                <a:path w="50800" h="146050">
                  <a:moveTo>
                    <a:pt x="50368" y="0"/>
                  </a:moveTo>
                  <a:lnTo>
                    <a:pt x="14770" y="10490"/>
                  </a:lnTo>
                  <a:lnTo>
                    <a:pt x="21399" y="12763"/>
                  </a:lnTo>
                  <a:lnTo>
                    <a:pt x="27812" y="15557"/>
                  </a:lnTo>
                  <a:lnTo>
                    <a:pt x="33870" y="19113"/>
                  </a:lnTo>
                  <a:lnTo>
                    <a:pt x="37222" y="24689"/>
                  </a:lnTo>
                  <a:lnTo>
                    <a:pt x="35279" y="31162"/>
                  </a:lnTo>
                  <a:lnTo>
                    <a:pt x="29590" y="34869"/>
                  </a:lnTo>
                  <a:lnTo>
                    <a:pt x="21704" y="32143"/>
                  </a:lnTo>
                  <a:lnTo>
                    <a:pt x="14604" y="29095"/>
                  </a:lnTo>
                  <a:lnTo>
                    <a:pt x="7442" y="26758"/>
                  </a:lnTo>
                  <a:lnTo>
                    <a:pt x="0" y="25247"/>
                  </a:lnTo>
                  <a:lnTo>
                    <a:pt x="0" y="144144"/>
                  </a:lnTo>
                  <a:lnTo>
                    <a:pt x="50368" y="145935"/>
                  </a:lnTo>
                  <a:lnTo>
                    <a:pt x="50368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26740" y="6659118"/>
              <a:ext cx="1449070" cy="100965"/>
            </a:xfrm>
            <a:custGeom>
              <a:avLst/>
              <a:gdLst/>
              <a:ahLst/>
              <a:cxnLst/>
              <a:rect l="l" t="t" r="r" b="b"/>
              <a:pathLst>
                <a:path w="1449070" h="100965">
                  <a:moveTo>
                    <a:pt x="0" y="0"/>
                  </a:moveTo>
                  <a:lnTo>
                    <a:pt x="0" y="34683"/>
                  </a:lnTo>
                  <a:lnTo>
                    <a:pt x="1448612" y="100660"/>
                  </a:lnTo>
                  <a:lnTo>
                    <a:pt x="1448612" y="699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26740" y="6693801"/>
              <a:ext cx="1449070" cy="83185"/>
            </a:xfrm>
            <a:custGeom>
              <a:avLst/>
              <a:gdLst/>
              <a:ahLst/>
              <a:cxnLst/>
              <a:rect l="l" t="t" r="r" b="b"/>
              <a:pathLst>
                <a:path w="1449070" h="83184">
                  <a:moveTo>
                    <a:pt x="257619" y="36347"/>
                  </a:moveTo>
                  <a:lnTo>
                    <a:pt x="251345" y="34480"/>
                  </a:lnTo>
                  <a:lnTo>
                    <a:pt x="244919" y="33058"/>
                  </a:lnTo>
                  <a:lnTo>
                    <a:pt x="238340" y="32143"/>
                  </a:lnTo>
                  <a:lnTo>
                    <a:pt x="231597" y="31750"/>
                  </a:lnTo>
                  <a:lnTo>
                    <a:pt x="226352" y="31750"/>
                  </a:lnTo>
                  <a:lnTo>
                    <a:pt x="220840" y="32880"/>
                  </a:lnTo>
                  <a:lnTo>
                    <a:pt x="215214" y="34544"/>
                  </a:lnTo>
                  <a:lnTo>
                    <a:pt x="257619" y="36347"/>
                  </a:lnTo>
                  <a:close/>
                </a:path>
                <a:path w="1449070" h="83184">
                  <a:moveTo>
                    <a:pt x="1448612" y="65989"/>
                  </a:moveTo>
                  <a:lnTo>
                    <a:pt x="0" y="0"/>
                  </a:lnTo>
                  <a:lnTo>
                    <a:pt x="0" y="24142"/>
                  </a:lnTo>
                  <a:lnTo>
                    <a:pt x="178904" y="32994"/>
                  </a:lnTo>
                  <a:lnTo>
                    <a:pt x="192570" y="25298"/>
                  </a:lnTo>
                  <a:lnTo>
                    <a:pt x="206133" y="19431"/>
                  </a:lnTo>
                  <a:lnTo>
                    <a:pt x="219468" y="15697"/>
                  </a:lnTo>
                  <a:lnTo>
                    <a:pt x="232473" y="14376"/>
                  </a:lnTo>
                  <a:lnTo>
                    <a:pt x="250456" y="16052"/>
                  </a:lnTo>
                  <a:lnTo>
                    <a:pt x="267335" y="20802"/>
                  </a:lnTo>
                  <a:lnTo>
                    <a:pt x="283184" y="28282"/>
                  </a:lnTo>
                  <a:lnTo>
                    <a:pt x="298094" y="38087"/>
                  </a:lnTo>
                  <a:lnTo>
                    <a:pt x="583768" y="50292"/>
                  </a:lnTo>
                  <a:lnTo>
                    <a:pt x="595630" y="44310"/>
                  </a:lnTo>
                  <a:lnTo>
                    <a:pt x="607390" y="39789"/>
                  </a:lnTo>
                  <a:lnTo>
                    <a:pt x="618972" y="36995"/>
                  </a:lnTo>
                  <a:lnTo>
                    <a:pt x="630326" y="36106"/>
                  </a:lnTo>
                  <a:lnTo>
                    <a:pt x="646201" y="37401"/>
                  </a:lnTo>
                  <a:lnTo>
                    <a:pt x="661238" y="41122"/>
                  </a:lnTo>
                  <a:lnTo>
                    <a:pt x="675462" y="47002"/>
                  </a:lnTo>
                  <a:lnTo>
                    <a:pt x="688949" y="54787"/>
                  </a:lnTo>
                  <a:lnTo>
                    <a:pt x="975004" y="67017"/>
                  </a:lnTo>
                  <a:lnTo>
                    <a:pt x="985672" y="62014"/>
                  </a:lnTo>
                  <a:lnTo>
                    <a:pt x="996251" y="58267"/>
                  </a:lnTo>
                  <a:lnTo>
                    <a:pt x="1006678" y="55930"/>
                  </a:lnTo>
                  <a:lnTo>
                    <a:pt x="1016889" y="55206"/>
                  </a:lnTo>
                  <a:lnTo>
                    <a:pt x="1031354" y="56311"/>
                  </a:lnTo>
                  <a:lnTo>
                    <a:pt x="1045121" y="59474"/>
                  </a:lnTo>
                  <a:lnTo>
                    <a:pt x="1058227" y="64477"/>
                  </a:lnTo>
                  <a:lnTo>
                    <a:pt x="1070711" y="71120"/>
                  </a:lnTo>
                  <a:lnTo>
                    <a:pt x="1343469" y="82778"/>
                  </a:lnTo>
                  <a:lnTo>
                    <a:pt x="1353451" y="78168"/>
                  </a:lnTo>
                  <a:lnTo>
                    <a:pt x="1363345" y="74688"/>
                  </a:lnTo>
                  <a:lnTo>
                    <a:pt x="1373073" y="72478"/>
                  </a:lnTo>
                  <a:lnTo>
                    <a:pt x="1382598" y="71704"/>
                  </a:lnTo>
                  <a:lnTo>
                    <a:pt x="1390751" y="72097"/>
                  </a:lnTo>
                  <a:lnTo>
                    <a:pt x="1398663" y="73190"/>
                  </a:lnTo>
                  <a:lnTo>
                    <a:pt x="1406334" y="74942"/>
                  </a:lnTo>
                  <a:lnTo>
                    <a:pt x="1413776" y="77254"/>
                  </a:lnTo>
                  <a:lnTo>
                    <a:pt x="1448612" y="66509"/>
                  </a:lnTo>
                  <a:lnTo>
                    <a:pt x="1448612" y="65989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40263" y="6763220"/>
              <a:ext cx="224229" cy="13749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772496" y="6749008"/>
              <a:ext cx="330200" cy="147955"/>
            </a:xfrm>
            <a:custGeom>
              <a:avLst/>
              <a:gdLst/>
              <a:ahLst/>
              <a:cxnLst/>
              <a:rect l="l" t="t" r="r" b="b"/>
              <a:pathLst>
                <a:path w="330200" h="147954">
                  <a:moveTo>
                    <a:pt x="171132" y="0"/>
                  </a:moveTo>
                  <a:lnTo>
                    <a:pt x="133315" y="9599"/>
                  </a:lnTo>
                  <a:lnTo>
                    <a:pt x="94626" y="34876"/>
                  </a:lnTo>
                  <a:lnTo>
                    <a:pt x="57733" y="68992"/>
                  </a:lnTo>
                  <a:lnTo>
                    <a:pt x="25301" y="105108"/>
                  </a:lnTo>
                  <a:lnTo>
                    <a:pt x="0" y="136385"/>
                  </a:lnTo>
                  <a:lnTo>
                    <a:pt x="21704" y="137261"/>
                  </a:lnTo>
                  <a:lnTo>
                    <a:pt x="52861" y="100200"/>
                  </a:lnTo>
                  <a:lnTo>
                    <a:pt x="91098" y="61025"/>
                  </a:lnTo>
                  <a:lnTo>
                    <a:pt x="131776" y="29996"/>
                  </a:lnTo>
                  <a:lnTo>
                    <a:pt x="170256" y="17373"/>
                  </a:lnTo>
                  <a:lnTo>
                    <a:pt x="212865" y="29047"/>
                  </a:lnTo>
                  <a:lnTo>
                    <a:pt x="249199" y="59289"/>
                  </a:lnTo>
                  <a:lnTo>
                    <a:pt x="280809" y="100934"/>
                  </a:lnTo>
                  <a:lnTo>
                    <a:pt x="309244" y="146812"/>
                  </a:lnTo>
                  <a:lnTo>
                    <a:pt x="330098" y="147675"/>
                  </a:lnTo>
                  <a:lnTo>
                    <a:pt x="301715" y="100078"/>
                  </a:lnTo>
                  <a:lnTo>
                    <a:pt x="275509" y="62863"/>
                  </a:lnTo>
                  <a:lnTo>
                    <a:pt x="245510" y="30858"/>
                  </a:lnTo>
                  <a:lnTo>
                    <a:pt x="210968" y="8444"/>
                  </a:lnTo>
                  <a:lnTo>
                    <a:pt x="171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72496" y="6749008"/>
              <a:ext cx="330200" cy="147955"/>
            </a:xfrm>
            <a:custGeom>
              <a:avLst/>
              <a:gdLst/>
              <a:ahLst/>
              <a:cxnLst/>
              <a:rect l="l" t="t" r="r" b="b"/>
              <a:pathLst>
                <a:path w="330200" h="147954">
                  <a:moveTo>
                    <a:pt x="21704" y="137261"/>
                  </a:moveTo>
                  <a:lnTo>
                    <a:pt x="52861" y="100200"/>
                  </a:lnTo>
                  <a:lnTo>
                    <a:pt x="91098" y="61025"/>
                  </a:lnTo>
                  <a:lnTo>
                    <a:pt x="131776" y="29996"/>
                  </a:lnTo>
                  <a:lnTo>
                    <a:pt x="170256" y="17373"/>
                  </a:lnTo>
                  <a:lnTo>
                    <a:pt x="212865" y="29047"/>
                  </a:lnTo>
                  <a:lnTo>
                    <a:pt x="249199" y="59289"/>
                  </a:lnTo>
                  <a:lnTo>
                    <a:pt x="280809" y="100934"/>
                  </a:lnTo>
                  <a:lnTo>
                    <a:pt x="309244" y="146812"/>
                  </a:lnTo>
                  <a:lnTo>
                    <a:pt x="330098" y="147675"/>
                  </a:lnTo>
                  <a:lnTo>
                    <a:pt x="301715" y="100078"/>
                  </a:lnTo>
                  <a:lnTo>
                    <a:pt x="275509" y="62863"/>
                  </a:lnTo>
                  <a:lnTo>
                    <a:pt x="245510" y="30858"/>
                  </a:lnTo>
                  <a:lnTo>
                    <a:pt x="210968" y="8444"/>
                  </a:lnTo>
                  <a:lnTo>
                    <a:pt x="171132" y="0"/>
                  </a:lnTo>
                  <a:lnTo>
                    <a:pt x="133315" y="9599"/>
                  </a:lnTo>
                  <a:lnTo>
                    <a:pt x="94626" y="34876"/>
                  </a:lnTo>
                  <a:lnTo>
                    <a:pt x="57733" y="68992"/>
                  </a:lnTo>
                  <a:lnTo>
                    <a:pt x="25301" y="105108"/>
                  </a:lnTo>
                  <a:lnTo>
                    <a:pt x="0" y="136385"/>
                  </a:lnTo>
                  <a:lnTo>
                    <a:pt x="21704" y="1372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381590" y="6729908"/>
              <a:ext cx="339090" cy="154305"/>
            </a:xfrm>
            <a:custGeom>
              <a:avLst/>
              <a:gdLst/>
              <a:ahLst/>
              <a:cxnLst/>
              <a:rect l="l" t="t" r="r" b="b"/>
              <a:pathLst>
                <a:path w="339089" h="154304">
                  <a:moveTo>
                    <a:pt x="175475" y="0"/>
                  </a:moveTo>
                  <a:lnTo>
                    <a:pt x="136040" y="10302"/>
                  </a:lnTo>
                  <a:lnTo>
                    <a:pt x="95815" y="37201"/>
                  </a:lnTo>
                  <a:lnTo>
                    <a:pt x="57760" y="73109"/>
                  </a:lnTo>
                  <a:lnTo>
                    <a:pt x="24835" y="110435"/>
                  </a:lnTo>
                  <a:lnTo>
                    <a:pt x="0" y="141592"/>
                  </a:lnTo>
                  <a:lnTo>
                    <a:pt x="20853" y="142455"/>
                  </a:lnTo>
                  <a:lnTo>
                    <a:pt x="52080" y="104950"/>
                  </a:lnTo>
                  <a:lnTo>
                    <a:pt x="91535" y="63944"/>
                  </a:lnTo>
                  <a:lnTo>
                    <a:pt x="134085" y="30920"/>
                  </a:lnTo>
                  <a:lnTo>
                    <a:pt x="174599" y="17360"/>
                  </a:lnTo>
                  <a:lnTo>
                    <a:pt x="218209" y="29319"/>
                  </a:lnTo>
                  <a:lnTo>
                    <a:pt x="255060" y="60255"/>
                  </a:lnTo>
                  <a:lnTo>
                    <a:pt x="286863" y="102753"/>
                  </a:lnTo>
                  <a:lnTo>
                    <a:pt x="315328" y="149402"/>
                  </a:lnTo>
                  <a:lnTo>
                    <a:pt x="317931" y="152882"/>
                  </a:lnTo>
                  <a:lnTo>
                    <a:pt x="338785" y="153746"/>
                  </a:lnTo>
                  <a:lnTo>
                    <a:pt x="330962" y="139852"/>
                  </a:lnTo>
                  <a:lnTo>
                    <a:pt x="307370" y="101289"/>
                  </a:lnTo>
                  <a:lnTo>
                    <a:pt x="280859" y="63603"/>
                  </a:lnTo>
                  <a:lnTo>
                    <a:pt x="250596" y="31214"/>
                  </a:lnTo>
                  <a:lnTo>
                    <a:pt x="215746" y="8540"/>
                  </a:lnTo>
                  <a:lnTo>
                    <a:pt x="175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81590" y="6729908"/>
              <a:ext cx="339090" cy="154305"/>
            </a:xfrm>
            <a:custGeom>
              <a:avLst/>
              <a:gdLst/>
              <a:ahLst/>
              <a:cxnLst/>
              <a:rect l="l" t="t" r="r" b="b"/>
              <a:pathLst>
                <a:path w="339089" h="154304">
                  <a:moveTo>
                    <a:pt x="20853" y="142455"/>
                  </a:moveTo>
                  <a:lnTo>
                    <a:pt x="52080" y="104950"/>
                  </a:lnTo>
                  <a:lnTo>
                    <a:pt x="91535" y="63944"/>
                  </a:lnTo>
                  <a:lnTo>
                    <a:pt x="134085" y="30920"/>
                  </a:lnTo>
                  <a:lnTo>
                    <a:pt x="174599" y="17360"/>
                  </a:lnTo>
                  <a:lnTo>
                    <a:pt x="218209" y="29319"/>
                  </a:lnTo>
                  <a:lnTo>
                    <a:pt x="255060" y="60255"/>
                  </a:lnTo>
                  <a:lnTo>
                    <a:pt x="286863" y="102753"/>
                  </a:lnTo>
                  <a:lnTo>
                    <a:pt x="315328" y="149402"/>
                  </a:lnTo>
                  <a:lnTo>
                    <a:pt x="317931" y="152882"/>
                  </a:lnTo>
                  <a:lnTo>
                    <a:pt x="338785" y="153746"/>
                  </a:lnTo>
                  <a:lnTo>
                    <a:pt x="330962" y="139852"/>
                  </a:lnTo>
                  <a:lnTo>
                    <a:pt x="307370" y="101289"/>
                  </a:lnTo>
                  <a:lnTo>
                    <a:pt x="280859" y="63603"/>
                  </a:lnTo>
                  <a:lnTo>
                    <a:pt x="250596" y="31214"/>
                  </a:lnTo>
                  <a:lnTo>
                    <a:pt x="215746" y="8540"/>
                  </a:lnTo>
                  <a:lnTo>
                    <a:pt x="175475" y="0"/>
                  </a:lnTo>
                  <a:lnTo>
                    <a:pt x="136040" y="10302"/>
                  </a:lnTo>
                  <a:lnTo>
                    <a:pt x="95815" y="37201"/>
                  </a:lnTo>
                  <a:lnTo>
                    <a:pt x="57760" y="73109"/>
                  </a:lnTo>
                  <a:lnTo>
                    <a:pt x="24835" y="110435"/>
                  </a:lnTo>
                  <a:lnTo>
                    <a:pt x="0" y="141592"/>
                  </a:lnTo>
                  <a:lnTo>
                    <a:pt x="20853" y="1424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76778" y="6708178"/>
              <a:ext cx="351155" cy="161925"/>
            </a:xfrm>
            <a:custGeom>
              <a:avLst/>
              <a:gdLst/>
              <a:ahLst/>
              <a:cxnLst/>
              <a:rect l="l" t="t" r="r" b="b"/>
              <a:pathLst>
                <a:path w="351154" h="161925">
                  <a:moveTo>
                    <a:pt x="182435" y="0"/>
                  </a:moveTo>
                  <a:lnTo>
                    <a:pt x="141200" y="11522"/>
                  </a:lnTo>
                  <a:lnTo>
                    <a:pt x="99007" y="40475"/>
                  </a:lnTo>
                  <a:lnTo>
                    <a:pt x="59276" y="78436"/>
                  </a:lnTo>
                  <a:lnTo>
                    <a:pt x="25426" y="116981"/>
                  </a:lnTo>
                  <a:lnTo>
                    <a:pt x="876" y="147688"/>
                  </a:lnTo>
                  <a:lnTo>
                    <a:pt x="0" y="149415"/>
                  </a:lnTo>
                  <a:lnTo>
                    <a:pt x="20853" y="150279"/>
                  </a:lnTo>
                  <a:lnTo>
                    <a:pt x="52073" y="112292"/>
                  </a:lnTo>
                  <a:lnTo>
                    <a:pt x="93391" y="68519"/>
                  </a:lnTo>
                  <a:lnTo>
                    <a:pt x="138616" y="32400"/>
                  </a:lnTo>
                  <a:lnTo>
                    <a:pt x="181559" y="17373"/>
                  </a:lnTo>
                  <a:lnTo>
                    <a:pt x="225317" y="29850"/>
                  </a:lnTo>
                  <a:lnTo>
                    <a:pt x="262559" y="61137"/>
                  </a:lnTo>
                  <a:lnTo>
                    <a:pt x="294916" y="103987"/>
                  </a:lnTo>
                  <a:lnTo>
                    <a:pt x="324015" y="151155"/>
                  </a:lnTo>
                  <a:lnTo>
                    <a:pt x="330098" y="160705"/>
                  </a:lnTo>
                  <a:lnTo>
                    <a:pt x="315186" y="102853"/>
                  </a:lnTo>
                  <a:lnTo>
                    <a:pt x="288627" y="64736"/>
                  </a:lnTo>
                  <a:lnTo>
                    <a:pt x="258232" y="31830"/>
                  </a:lnTo>
                  <a:lnTo>
                    <a:pt x="223127" y="8722"/>
                  </a:lnTo>
                  <a:lnTo>
                    <a:pt x="1824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976778" y="5666625"/>
              <a:ext cx="3528695" cy="1203325"/>
            </a:xfrm>
            <a:custGeom>
              <a:avLst/>
              <a:gdLst/>
              <a:ahLst/>
              <a:cxnLst/>
              <a:rect l="l" t="t" r="r" b="b"/>
              <a:pathLst>
                <a:path w="3528695" h="1203325">
                  <a:moveTo>
                    <a:pt x="20853" y="1191831"/>
                  </a:moveTo>
                  <a:lnTo>
                    <a:pt x="52073" y="1153845"/>
                  </a:lnTo>
                  <a:lnTo>
                    <a:pt x="93391" y="1110072"/>
                  </a:lnTo>
                  <a:lnTo>
                    <a:pt x="138616" y="1073952"/>
                  </a:lnTo>
                  <a:lnTo>
                    <a:pt x="181559" y="1058926"/>
                  </a:lnTo>
                  <a:lnTo>
                    <a:pt x="225317" y="1071403"/>
                  </a:lnTo>
                  <a:lnTo>
                    <a:pt x="262559" y="1102690"/>
                  </a:lnTo>
                  <a:lnTo>
                    <a:pt x="294916" y="1145540"/>
                  </a:lnTo>
                  <a:lnTo>
                    <a:pt x="324015" y="1192707"/>
                  </a:lnTo>
                  <a:lnTo>
                    <a:pt x="330098" y="1202258"/>
                  </a:lnTo>
                  <a:lnTo>
                    <a:pt x="350951" y="1203134"/>
                  </a:lnTo>
                  <a:lnTo>
                    <a:pt x="338785" y="1183144"/>
                  </a:lnTo>
                  <a:lnTo>
                    <a:pt x="315186" y="1144405"/>
                  </a:lnTo>
                  <a:lnTo>
                    <a:pt x="288627" y="1106289"/>
                  </a:lnTo>
                  <a:lnTo>
                    <a:pt x="258232" y="1073382"/>
                  </a:lnTo>
                  <a:lnTo>
                    <a:pt x="223127" y="1050274"/>
                  </a:lnTo>
                  <a:lnTo>
                    <a:pt x="182435" y="1041552"/>
                  </a:lnTo>
                  <a:lnTo>
                    <a:pt x="141200" y="1053075"/>
                  </a:lnTo>
                  <a:lnTo>
                    <a:pt x="99007" y="1082028"/>
                  </a:lnTo>
                  <a:lnTo>
                    <a:pt x="59276" y="1119988"/>
                  </a:lnTo>
                  <a:lnTo>
                    <a:pt x="25426" y="1158533"/>
                  </a:lnTo>
                  <a:lnTo>
                    <a:pt x="876" y="1189240"/>
                  </a:lnTo>
                  <a:lnTo>
                    <a:pt x="0" y="1190967"/>
                  </a:lnTo>
                  <a:lnTo>
                    <a:pt x="20853" y="1191831"/>
                  </a:lnTo>
                  <a:close/>
                </a:path>
                <a:path w="3528695" h="1203325">
                  <a:moveTo>
                    <a:pt x="3528580" y="635012"/>
                  </a:moveTo>
                  <a:lnTo>
                    <a:pt x="3263633" y="731431"/>
                  </a:lnTo>
                  <a:lnTo>
                    <a:pt x="3263633" y="152895"/>
                  </a:lnTo>
                  <a:lnTo>
                    <a:pt x="3528580" y="0"/>
                  </a:lnTo>
                  <a:lnTo>
                    <a:pt x="3528580" y="635012"/>
                  </a:lnTo>
                  <a:close/>
                </a:path>
                <a:path w="3528695" h="1203325">
                  <a:moveTo>
                    <a:pt x="3528580" y="635012"/>
                  </a:moveTo>
                  <a:lnTo>
                    <a:pt x="3263633" y="731431"/>
                  </a:lnTo>
                  <a:lnTo>
                    <a:pt x="3263633" y="152895"/>
                  </a:lnTo>
                  <a:lnTo>
                    <a:pt x="3528580" y="0"/>
                  </a:lnTo>
                  <a:lnTo>
                    <a:pt x="3528580" y="63501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37761" y="7832261"/>
              <a:ext cx="1438429" cy="149207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926740" y="5304967"/>
              <a:ext cx="3150870" cy="760095"/>
            </a:xfrm>
            <a:custGeom>
              <a:avLst/>
              <a:gdLst/>
              <a:ahLst/>
              <a:cxnLst/>
              <a:rect l="l" t="t" r="r" b="b"/>
              <a:pathLst>
                <a:path w="3150870" h="760095">
                  <a:moveTo>
                    <a:pt x="0" y="0"/>
                  </a:moveTo>
                  <a:lnTo>
                    <a:pt x="3150362" y="303466"/>
                  </a:lnTo>
                  <a:lnTo>
                    <a:pt x="3150362" y="367741"/>
                  </a:lnTo>
                  <a:lnTo>
                    <a:pt x="0" y="63195"/>
                  </a:lnTo>
                </a:path>
                <a:path w="3150870" h="760095">
                  <a:moveTo>
                    <a:pt x="234200" y="425945"/>
                  </a:moveTo>
                  <a:lnTo>
                    <a:pt x="3150362" y="664832"/>
                  </a:lnTo>
                  <a:lnTo>
                    <a:pt x="3150362" y="729107"/>
                  </a:lnTo>
                  <a:lnTo>
                    <a:pt x="201193" y="490232"/>
                  </a:lnTo>
                </a:path>
                <a:path w="3150870" h="760095">
                  <a:moveTo>
                    <a:pt x="0" y="125031"/>
                  </a:moveTo>
                  <a:lnTo>
                    <a:pt x="3029610" y="398145"/>
                  </a:lnTo>
                  <a:lnTo>
                    <a:pt x="3150362" y="367741"/>
                  </a:lnTo>
                  <a:lnTo>
                    <a:pt x="3150362" y="664832"/>
                  </a:lnTo>
                </a:path>
                <a:path w="3150870" h="760095">
                  <a:moveTo>
                    <a:pt x="3150362" y="729107"/>
                  </a:moveTo>
                  <a:lnTo>
                    <a:pt x="3029610" y="759510"/>
                  </a:lnTo>
                  <a:lnTo>
                    <a:pt x="135178" y="54842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598452" y="5676188"/>
              <a:ext cx="452755" cy="258445"/>
            </a:xfrm>
            <a:custGeom>
              <a:avLst/>
              <a:gdLst/>
              <a:ahLst/>
              <a:cxnLst/>
              <a:rect l="l" t="t" r="r" b="b"/>
              <a:pathLst>
                <a:path w="452754" h="258445">
                  <a:moveTo>
                    <a:pt x="344004" y="0"/>
                  </a:moveTo>
                  <a:lnTo>
                    <a:pt x="302811" y="4209"/>
                  </a:lnTo>
                  <a:lnTo>
                    <a:pt x="260308" y="19458"/>
                  </a:lnTo>
                  <a:lnTo>
                    <a:pt x="217376" y="43595"/>
                  </a:lnTo>
                  <a:lnTo>
                    <a:pt x="174893" y="74467"/>
                  </a:lnTo>
                  <a:lnTo>
                    <a:pt x="133739" y="109921"/>
                  </a:lnTo>
                  <a:lnTo>
                    <a:pt x="94794" y="147806"/>
                  </a:lnTo>
                  <a:lnTo>
                    <a:pt x="58936" y="185969"/>
                  </a:lnTo>
                  <a:lnTo>
                    <a:pt x="27045" y="222258"/>
                  </a:lnTo>
                  <a:lnTo>
                    <a:pt x="0" y="254520"/>
                  </a:lnTo>
                  <a:lnTo>
                    <a:pt x="44323" y="258000"/>
                  </a:lnTo>
                  <a:lnTo>
                    <a:pt x="73902" y="223823"/>
                  </a:lnTo>
                  <a:lnTo>
                    <a:pt x="107851" y="186736"/>
                  </a:lnTo>
                  <a:lnTo>
                    <a:pt x="145080" y="149120"/>
                  </a:lnTo>
                  <a:lnTo>
                    <a:pt x="184499" y="113358"/>
                  </a:lnTo>
                  <a:lnTo>
                    <a:pt x="225017" y="81832"/>
                  </a:lnTo>
                  <a:lnTo>
                    <a:pt x="265547" y="56923"/>
                  </a:lnTo>
                  <a:lnTo>
                    <a:pt x="304996" y="41014"/>
                  </a:lnTo>
                  <a:lnTo>
                    <a:pt x="342277" y="36487"/>
                  </a:lnTo>
                  <a:lnTo>
                    <a:pt x="362796" y="38911"/>
                  </a:lnTo>
                  <a:lnTo>
                    <a:pt x="382666" y="43538"/>
                  </a:lnTo>
                  <a:lnTo>
                    <a:pt x="401885" y="50285"/>
                  </a:lnTo>
                  <a:lnTo>
                    <a:pt x="420446" y="59067"/>
                  </a:lnTo>
                  <a:lnTo>
                    <a:pt x="436475" y="65380"/>
                  </a:lnTo>
                  <a:lnTo>
                    <a:pt x="448354" y="58091"/>
                  </a:lnTo>
                  <a:lnTo>
                    <a:pt x="452575" y="44774"/>
                  </a:lnTo>
                  <a:lnTo>
                    <a:pt x="445630" y="33007"/>
                  </a:lnTo>
                  <a:lnTo>
                    <a:pt x="422182" y="20152"/>
                  </a:lnTo>
                  <a:lnTo>
                    <a:pt x="397427" y="10312"/>
                  </a:lnTo>
                  <a:lnTo>
                    <a:pt x="371367" y="3567"/>
                  </a:lnTo>
                  <a:lnTo>
                    <a:pt x="344004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98452" y="5676188"/>
              <a:ext cx="452755" cy="258445"/>
            </a:xfrm>
            <a:custGeom>
              <a:avLst/>
              <a:gdLst/>
              <a:ahLst/>
              <a:cxnLst/>
              <a:rect l="l" t="t" r="r" b="b"/>
              <a:pathLst>
                <a:path w="452754" h="258445">
                  <a:moveTo>
                    <a:pt x="420446" y="59067"/>
                  </a:moveTo>
                  <a:lnTo>
                    <a:pt x="401885" y="50285"/>
                  </a:lnTo>
                  <a:lnTo>
                    <a:pt x="382666" y="43538"/>
                  </a:lnTo>
                  <a:lnTo>
                    <a:pt x="362796" y="38911"/>
                  </a:lnTo>
                  <a:lnTo>
                    <a:pt x="342277" y="36487"/>
                  </a:lnTo>
                  <a:lnTo>
                    <a:pt x="304996" y="41014"/>
                  </a:lnTo>
                  <a:lnTo>
                    <a:pt x="265547" y="56923"/>
                  </a:lnTo>
                  <a:lnTo>
                    <a:pt x="225017" y="81832"/>
                  </a:lnTo>
                  <a:lnTo>
                    <a:pt x="184499" y="113358"/>
                  </a:lnTo>
                  <a:lnTo>
                    <a:pt x="145080" y="149120"/>
                  </a:lnTo>
                  <a:lnTo>
                    <a:pt x="107851" y="186736"/>
                  </a:lnTo>
                  <a:lnTo>
                    <a:pt x="73902" y="223823"/>
                  </a:lnTo>
                  <a:lnTo>
                    <a:pt x="44323" y="258000"/>
                  </a:lnTo>
                  <a:lnTo>
                    <a:pt x="0" y="254520"/>
                  </a:lnTo>
                  <a:lnTo>
                    <a:pt x="27045" y="222258"/>
                  </a:lnTo>
                  <a:lnTo>
                    <a:pt x="58936" y="185969"/>
                  </a:lnTo>
                  <a:lnTo>
                    <a:pt x="94794" y="147806"/>
                  </a:lnTo>
                  <a:lnTo>
                    <a:pt x="133739" y="109921"/>
                  </a:lnTo>
                  <a:lnTo>
                    <a:pt x="174893" y="74467"/>
                  </a:lnTo>
                  <a:lnTo>
                    <a:pt x="217376" y="43595"/>
                  </a:lnTo>
                  <a:lnTo>
                    <a:pt x="260308" y="19458"/>
                  </a:lnTo>
                  <a:lnTo>
                    <a:pt x="302811" y="4209"/>
                  </a:lnTo>
                  <a:lnTo>
                    <a:pt x="344004" y="0"/>
                  </a:lnTo>
                  <a:lnTo>
                    <a:pt x="371367" y="3567"/>
                  </a:lnTo>
                  <a:lnTo>
                    <a:pt x="397427" y="10312"/>
                  </a:lnTo>
                  <a:lnTo>
                    <a:pt x="422182" y="20152"/>
                  </a:lnTo>
                  <a:lnTo>
                    <a:pt x="445630" y="33007"/>
                  </a:lnTo>
                  <a:lnTo>
                    <a:pt x="452575" y="44774"/>
                  </a:lnTo>
                  <a:lnTo>
                    <a:pt x="448354" y="58091"/>
                  </a:lnTo>
                  <a:lnTo>
                    <a:pt x="436475" y="65380"/>
                  </a:lnTo>
                  <a:lnTo>
                    <a:pt x="420446" y="590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36629" y="5605830"/>
              <a:ext cx="679450" cy="318135"/>
            </a:xfrm>
            <a:custGeom>
              <a:avLst/>
              <a:gdLst/>
              <a:ahLst/>
              <a:cxnLst/>
              <a:rect l="l" t="t" r="r" b="b"/>
              <a:pathLst>
                <a:path w="679450" h="318135">
                  <a:moveTo>
                    <a:pt x="350951" y="0"/>
                  </a:moveTo>
                  <a:lnTo>
                    <a:pt x="308772" y="4505"/>
                  </a:lnTo>
                  <a:lnTo>
                    <a:pt x="265121" y="20543"/>
                  </a:lnTo>
                  <a:lnTo>
                    <a:pt x="220969" y="45812"/>
                  </a:lnTo>
                  <a:lnTo>
                    <a:pt x="177289" y="78008"/>
                  </a:lnTo>
                  <a:lnTo>
                    <a:pt x="135054" y="114830"/>
                  </a:lnTo>
                  <a:lnTo>
                    <a:pt x="95234" y="153975"/>
                  </a:lnTo>
                  <a:lnTo>
                    <a:pt x="58804" y="193142"/>
                  </a:lnTo>
                  <a:lnTo>
                    <a:pt x="26735" y="230028"/>
                  </a:lnTo>
                  <a:lnTo>
                    <a:pt x="0" y="262331"/>
                  </a:lnTo>
                  <a:lnTo>
                    <a:pt x="43434" y="265811"/>
                  </a:lnTo>
                  <a:lnTo>
                    <a:pt x="73000" y="231302"/>
                  </a:lnTo>
                  <a:lnTo>
                    <a:pt x="107471" y="193331"/>
                  </a:lnTo>
                  <a:lnTo>
                    <a:pt x="145648" y="154464"/>
                  </a:lnTo>
                  <a:lnTo>
                    <a:pt x="186329" y="117267"/>
                  </a:lnTo>
                  <a:lnTo>
                    <a:pt x="228313" y="84303"/>
                  </a:lnTo>
                  <a:lnTo>
                    <a:pt x="270399" y="58140"/>
                  </a:lnTo>
                  <a:lnTo>
                    <a:pt x="311387" y="41342"/>
                  </a:lnTo>
                  <a:lnTo>
                    <a:pt x="350075" y="36474"/>
                  </a:lnTo>
                  <a:lnTo>
                    <a:pt x="391049" y="43405"/>
                  </a:lnTo>
                  <a:lnTo>
                    <a:pt x="429035" y="59294"/>
                  </a:lnTo>
                  <a:lnTo>
                    <a:pt x="464326" y="82868"/>
                  </a:lnTo>
                  <a:lnTo>
                    <a:pt x="497214" y="112856"/>
                  </a:lnTo>
                  <a:lnTo>
                    <a:pt x="527993" y="147984"/>
                  </a:lnTo>
                  <a:lnTo>
                    <a:pt x="556956" y="186980"/>
                  </a:lnTo>
                  <a:lnTo>
                    <a:pt x="584395" y="228572"/>
                  </a:lnTo>
                  <a:lnTo>
                    <a:pt x="610604" y="271486"/>
                  </a:lnTo>
                  <a:lnTo>
                    <a:pt x="635876" y="314451"/>
                  </a:lnTo>
                  <a:lnTo>
                    <a:pt x="679297" y="317931"/>
                  </a:lnTo>
                  <a:lnTo>
                    <a:pt x="668020" y="299681"/>
                  </a:lnTo>
                  <a:lnTo>
                    <a:pt x="645000" y="259838"/>
                  </a:lnTo>
                  <a:lnTo>
                    <a:pt x="620619" y="219228"/>
                  </a:lnTo>
                  <a:lnTo>
                    <a:pt x="594663" y="178963"/>
                  </a:lnTo>
                  <a:lnTo>
                    <a:pt x="566920" y="140152"/>
                  </a:lnTo>
                  <a:lnTo>
                    <a:pt x="537175" y="103906"/>
                  </a:lnTo>
                  <a:lnTo>
                    <a:pt x="505214" y="71335"/>
                  </a:lnTo>
                  <a:lnTo>
                    <a:pt x="470825" y="43548"/>
                  </a:lnTo>
                  <a:lnTo>
                    <a:pt x="433794" y="21657"/>
                  </a:lnTo>
                  <a:lnTo>
                    <a:pt x="393907" y="6770"/>
                  </a:lnTo>
                  <a:lnTo>
                    <a:pt x="350951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36629" y="5605830"/>
              <a:ext cx="679450" cy="318135"/>
            </a:xfrm>
            <a:custGeom>
              <a:avLst/>
              <a:gdLst/>
              <a:ahLst/>
              <a:cxnLst/>
              <a:rect l="l" t="t" r="r" b="b"/>
              <a:pathLst>
                <a:path w="679450" h="318135">
                  <a:moveTo>
                    <a:pt x="43434" y="265811"/>
                  </a:moveTo>
                  <a:lnTo>
                    <a:pt x="73000" y="231302"/>
                  </a:lnTo>
                  <a:lnTo>
                    <a:pt x="107471" y="193331"/>
                  </a:lnTo>
                  <a:lnTo>
                    <a:pt x="145648" y="154464"/>
                  </a:lnTo>
                  <a:lnTo>
                    <a:pt x="186329" y="117267"/>
                  </a:lnTo>
                  <a:lnTo>
                    <a:pt x="228313" y="84303"/>
                  </a:lnTo>
                  <a:lnTo>
                    <a:pt x="270399" y="58140"/>
                  </a:lnTo>
                  <a:lnTo>
                    <a:pt x="311387" y="41342"/>
                  </a:lnTo>
                  <a:lnTo>
                    <a:pt x="350075" y="36474"/>
                  </a:lnTo>
                  <a:lnTo>
                    <a:pt x="391049" y="43405"/>
                  </a:lnTo>
                  <a:lnTo>
                    <a:pt x="429035" y="59294"/>
                  </a:lnTo>
                  <a:lnTo>
                    <a:pt x="464326" y="82868"/>
                  </a:lnTo>
                  <a:lnTo>
                    <a:pt x="497214" y="112856"/>
                  </a:lnTo>
                  <a:lnTo>
                    <a:pt x="527993" y="147984"/>
                  </a:lnTo>
                  <a:lnTo>
                    <a:pt x="556956" y="186980"/>
                  </a:lnTo>
                  <a:lnTo>
                    <a:pt x="584395" y="228572"/>
                  </a:lnTo>
                  <a:lnTo>
                    <a:pt x="610604" y="271486"/>
                  </a:lnTo>
                  <a:lnTo>
                    <a:pt x="635876" y="314451"/>
                  </a:lnTo>
                  <a:lnTo>
                    <a:pt x="679297" y="317931"/>
                  </a:lnTo>
                  <a:lnTo>
                    <a:pt x="668020" y="299681"/>
                  </a:lnTo>
                  <a:lnTo>
                    <a:pt x="645000" y="259838"/>
                  </a:lnTo>
                  <a:lnTo>
                    <a:pt x="620619" y="219228"/>
                  </a:lnTo>
                  <a:lnTo>
                    <a:pt x="594663" y="178963"/>
                  </a:lnTo>
                  <a:lnTo>
                    <a:pt x="566920" y="140152"/>
                  </a:lnTo>
                  <a:lnTo>
                    <a:pt x="537175" y="103906"/>
                  </a:lnTo>
                  <a:lnTo>
                    <a:pt x="505214" y="71335"/>
                  </a:lnTo>
                  <a:lnTo>
                    <a:pt x="470825" y="43548"/>
                  </a:lnTo>
                  <a:lnTo>
                    <a:pt x="433794" y="21657"/>
                  </a:lnTo>
                  <a:lnTo>
                    <a:pt x="393907" y="6770"/>
                  </a:lnTo>
                  <a:lnTo>
                    <a:pt x="350951" y="0"/>
                  </a:lnTo>
                  <a:lnTo>
                    <a:pt x="308772" y="4505"/>
                  </a:lnTo>
                  <a:lnTo>
                    <a:pt x="265121" y="20543"/>
                  </a:lnTo>
                  <a:lnTo>
                    <a:pt x="220969" y="45812"/>
                  </a:lnTo>
                  <a:lnTo>
                    <a:pt x="177289" y="78008"/>
                  </a:lnTo>
                  <a:lnTo>
                    <a:pt x="135054" y="114830"/>
                  </a:lnTo>
                  <a:lnTo>
                    <a:pt x="95234" y="153975"/>
                  </a:lnTo>
                  <a:lnTo>
                    <a:pt x="58804" y="193142"/>
                  </a:lnTo>
                  <a:lnTo>
                    <a:pt x="26735" y="230028"/>
                  </a:lnTo>
                  <a:lnTo>
                    <a:pt x="0" y="262331"/>
                  </a:lnTo>
                  <a:lnTo>
                    <a:pt x="43434" y="26581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30497" y="5528513"/>
              <a:ext cx="698500" cy="331470"/>
            </a:xfrm>
            <a:custGeom>
              <a:avLst/>
              <a:gdLst/>
              <a:ahLst/>
              <a:cxnLst/>
              <a:rect l="l" t="t" r="r" b="b"/>
              <a:pathLst>
                <a:path w="698500" h="331470">
                  <a:moveTo>
                    <a:pt x="362242" y="0"/>
                  </a:moveTo>
                  <a:lnTo>
                    <a:pt x="322522" y="3884"/>
                  </a:lnTo>
                  <a:lnTo>
                    <a:pt x="281536" y="17948"/>
                  </a:lnTo>
                  <a:lnTo>
                    <a:pt x="240049" y="40330"/>
                  </a:lnTo>
                  <a:lnTo>
                    <a:pt x="198829" y="69170"/>
                  </a:lnTo>
                  <a:lnTo>
                    <a:pt x="158642" y="102608"/>
                  </a:lnTo>
                  <a:lnTo>
                    <a:pt x="120252" y="138782"/>
                  </a:lnTo>
                  <a:lnTo>
                    <a:pt x="84427" y="175832"/>
                  </a:lnTo>
                  <a:lnTo>
                    <a:pt x="51932" y="211898"/>
                  </a:lnTo>
                  <a:lnTo>
                    <a:pt x="23535" y="245118"/>
                  </a:lnTo>
                  <a:lnTo>
                    <a:pt x="0" y="273634"/>
                  </a:lnTo>
                  <a:lnTo>
                    <a:pt x="44297" y="277101"/>
                  </a:lnTo>
                  <a:lnTo>
                    <a:pt x="73632" y="242355"/>
                  </a:lnTo>
                  <a:lnTo>
                    <a:pt x="108606" y="203222"/>
                  </a:lnTo>
                  <a:lnTo>
                    <a:pt x="147856" y="162562"/>
                  </a:lnTo>
                  <a:lnTo>
                    <a:pt x="190017" y="123237"/>
                  </a:lnTo>
                  <a:lnTo>
                    <a:pt x="233726" y="88106"/>
                  </a:lnTo>
                  <a:lnTo>
                    <a:pt x="277619" y="60031"/>
                  </a:lnTo>
                  <a:lnTo>
                    <a:pt x="320332" y="41871"/>
                  </a:lnTo>
                  <a:lnTo>
                    <a:pt x="360502" y="36487"/>
                  </a:lnTo>
                  <a:lnTo>
                    <a:pt x="402311" y="43768"/>
                  </a:lnTo>
                  <a:lnTo>
                    <a:pt x="441068" y="60122"/>
                  </a:lnTo>
                  <a:lnTo>
                    <a:pt x="477065" y="84263"/>
                  </a:lnTo>
                  <a:lnTo>
                    <a:pt x="510594" y="114903"/>
                  </a:lnTo>
                  <a:lnTo>
                    <a:pt x="541950" y="150754"/>
                  </a:lnTo>
                  <a:lnTo>
                    <a:pt x="571425" y="190530"/>
                  </a:lnTo>
                  <a:lnTo>
                    <a:pt x="599313" y="232944"/>
                  </a:lnTo>
                  <a:lnTo>
                    <a:pt x="625905" y="276708"/>
                  </a:lnTo>
                  <a:lnTo>
                    <a:pt x="651497" y="320535"/>
                  </a:lnTo>
                  <a:lnTo>
                    <a:pt x="654977" y="327494"/>
                  </a:lnTo>
                  <a:lnTo>
                    <a:pt x="698411" y="330962"/>
                  </a:lnTo>
                  <a:lnTo>
                    <a:pt x="681901" y="303161"/>
                  </a:lnTo>
                  <a:lnTo>
                    <a:pt x="658622" y="262800"/>
                  </a:lnTo>
                  <a:lnTo>
                    <a:pt x="633982" y="221683"/>
                  </a:lnTo>
                  <a:lnTo>
                    <a:pt x="607767" y="180930"/>
                  </a:lnTo>
                  <a:lnTo>
                    <a:pt x="579765" y="141661"/>
                  </a:lnTo>
                  <a:lnTo>
                    <a:pt x="549760" y="104998"/>
                  </a:lnTo>
                  <a:lnTo>
                    <a:pt x="517541" y="72062"/>
                  </a:lnTo>
                  <a:lnTo>
                    <a:pt x="482893" y="43973"/>
                  </a:lnTo>
                  <a:lnTo>
                    <a:pt x="445603" y="21853"/>
                  </a:lnTo>
                  <a:lnTo>
                    <a:pt x="405457" y="6821"/>
                  </a:lnTo>
                  <a:lnTo>
                    <a:pt x="362242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30497" y="5528513"/>
              <a:ext cx="698500" cy="331470"/>
            </a:xfrm>
            <a:custGeom>
              <a:avLst/>
              <a:gdLst/>
              <a:ahLst/>
              <a:cxnLst/>
              <a:rect l="l" t="t" r="r" b="b"/>
              <a:pathLst>
                <a:path w="698500" h="331470">
                  <a:moveTo>
                    <a:pt x="44297" y="277101"/>
                  </a:moveTo>
                  <a:lnTo>
                    <a:pt x="73632" y="242355"/>
                  </a:lnTo>
                  <a:lnTo>
                    <a:pt x="108606" y="203222"/>
                  </a:lnTo>
                  <a:lnTo>
                    <a:pt x="147856" y="162562"/>
                  </a:lnTo>
                  <a:lnTo>
                    <a:pt x="190017" y="123237"/>
                  </a:lnTo>
                  <a:lnTo>
                    <a:pt x="233726" y="88106"/>
                  </a:lnTo>
                  <a:lnTo>
                    <a:pt x="277619" y="60031"/>
                  </a:lnTo>
                  <a:lnTo>
                    <a:pt x="320332" y="41871"/>
                  </a:lnTo>
                  <a:lnTo>
                    <a:pt x="360502" y="36487"/>
                  </a:lnTo>
                  <a:lnTo>
                    <a:pt x="402311" y="43768"/>
                  </a:lnTo>
                  <a:lnTo>
                    <a:pt x="441068" y="60122"/>
                  </a:lnTo>
                  <a:lnTo>
                    <a:pt x="477065" y="84263"/>
                  </a:lnTo>
                  <a:lnTo>
                    <a:pt x="510594" y="114903"/>
                  </a:lnTo>
                  <a:lnTo>
                    <a:pt x="541950" y="150754"/>
                  </a:lnTo>
                  <a:lnTo>
                    <a:pt x="571425" y="190530"/>
                  </a:lnTo>
                  <a:lnTo>
                    <a:pt x="599313" y="232944"/>
                  </a:lnTo>
                  <a:lnTo>
                    <a:pt x="625905" y="276708"/>
                  </a:lnTo>
                  <a:lnTo>
                    <a:pt x="651497" y="320535"/>
                  </a:lnTo>
                  <a:lnTo>
                    <a:pt x="654977" y="327494"/>
                  </a:lnTo>
                  <a:lnTo>
                    <a:pt x="698411" y="330962"/>
                  </a:lnTo>
                  <a:lnTo>
                    <a:pt x="681901" y="303161"/>
                  </a:lnTo>
                  <a:lnTo>
                    <a:pt x="658622" y="262800"/>
                  </a:lnTo>
                  <a:lnTo>
                    <a:pt x="633982" y="221683"/>
                  </a:lnTo>
                  <a:lnTo>
                    <a:pt x="607767" y="180930"/>
                  </a:lnTo>
                  <a:lnTo>
                    <a:pt x="579765" y="141661"/>
                  </a:lnTo>
                  <a:lnTo>
                    <a:pt x="549760" y="104998"/>
                  </a:lnTo>
                  <a:lnTo>
                    <a:pt x="517541" y="72062"/>
                  </a:lnTo>
                  <a:lnTo>
                    <a:pt x="482893" y="43973"/>
                  </a:lnTo>
                  <a:lnTo>
                    <a:pt x="445603" y="21853"/>
                  </a:lnTo>
                  <a:lnTo>
                    <a:pt x="405457" y="6821"/>
                  </a:lnTo>
                  <a:lnTo>
                    <a:pt x="362242" y="0"/>
                  </a:lnTo>
                  <a:lnTo>
                    <a:pt x="322522" y="3884"/>
                  </a:lnTo>
                  <a:lnTo>
                    <a:pt x="281536" y="17948"/>
                  </a:lnTo>
                  <a:lnTo>
                    <a:pt x="240049" y="40330"/>
                  </a:lnTo>
                  <a:lnTo>
                    <a:pt x="198829" y="69170"/>
                  </a:lnTo>
                  <a:lnTo>
                    <a:pt x="158642" y="102608"/>
                  </a:lnTo>
                  <a:lnTo>
                    <a:pt x="120252" y="138782"/>
                  </a:lnTo>
                  <a:lnTo>
                    <a:pt x="84427" y="175832"/>
                  </a:lnTo>
                  <a:lnTo>
                    <a:pt x="51932" y="211898"/>
                  </a:lnTo>
                  <a:lnTo>
                    <a:pt x="23535" y="245118"/>
                  </a:lnTo>
                  <a:lnTo>
                    <a:pt x="0" y="273634"/>
                  </a:lnTo>
                  <a:lnTo>
                    <a:pt x="44297" y="27710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97428" y="5445988"/>
              <a:ext cx="723900" cy="347980"/>
            </a:xfrm>
            <a:custGeom>
              <a:avLst/>
              <a:gdLst/>
              <a:ahLst/>
              <a:cxnLst/>
              <a:rect l="l" t="t" r="r" b="b"/>
              <a:pathLst>
                <a:path w="723900" h="347979">
                  <a:moveTo>
                    <a:pt x="375272" y="0"/>
                  </a:moveTo>
                  <a:lnTo>
                    <a:pt x="333644" y="3918"/>
                  </a:lnTo>
                  <a:lnTo>
                    <a:pt x="290650" y="18955"/>
                  </a:lnTo>
                  <a:lnTo>
                    <a:pt x="247166" y="42988"/>
                  </a:lnTo>
                  <a:lnTo>
                    <a:pt x="204067" y="73896"/>
                  </a:lnTo>
                  <a:lnTo>
                    <a:pt x="162229" y="109558"/>
                  </a:lnTo>
                  <a:lnTo>
                    <a:pt x="122528" y="147852"/>
                  </a:lnTo>
                  <a:lnTo>
                    <a:pt x="85839" y="186657"/>
                  </a:lnTo>
                  <a:lnTo>
                    <a:pt x="53038" y="223851"/>
                  </a:lnTo>
                  <a:lnTo>
                    <a:pt x="25001" y="257314"/>
                  </a:lnTo>
                  <a:lnTo>
                    <a:pt x="2603" y="284924"/>
                  </a:lnTo>
                  <a:lnTo>
                    <a:pt x="0" y="287528"/>
                  </a:lnTo>
                  <a:lnTo>
                    <a:pt x="43434" y="291871"/>
                  </a:lnTo>
                  <a:lnTo>
                    <a:pt x="68537" y="261635"/>
                  </a:lnTo>
                  <a:lnTo>
                    <a:pt x="99104" y="226351"/>
                  </a:lnTo>
                  <a:lnTo>
                    <a:pt x="134032" y="188372"/>
                  </a:lnTo>
                  <a:lnTo>
                    <a:pt x="172222" y="150049"/>
                  </a:lnTo>
                  <a:lnTo>
                    <a:pt x="212570" y="113735"/>
                  </a:lnTo>
                  <a:lnTo>
                    <a:pt x="253977" y="81782"/>
                  </a:lnTo>
                  <a:lnTo>
                    <a:pt x="295340" y="56542"/>
                  </a:lnTo>
                  <a:lnTo>
                    <a:pt x="335559" y="40367"/>
                  </a:lnTo>
                  <a:lnTo>
                    <a:pt x="373532" y="35610"/>
                  </a:lnTo>
                  <a:lnTo>
                    <a:pt x="415890" y="42982"/>
                  </a:lnTo>
                  <a:lnTo>
                    <a:pt x="455138" y="59584"/>
                  </a:lnTo>
                  <a:lnTo>
                    <a:pt x="491576" y="84094"/>
                  </a:lnTo>
                  <a:lnTo>
                    <a:pt x="525504" y="115189"/>
                  </a:lnTo>
                  <a:lnTo>
                    <a:pt x="557223" y="151546"/>
                  </a:lnTo>
                  <a:lnTo>
                    <a:pt x="587034" y="191842"/>
                  </a:lnTo>
                  <a:lnTo>
                    <a:pt x="615236" y="234755"/>
                  </a:lnTo>
                  <a:lnTo>
                    <a:pt x="642131" y="278961"/>
                  </a:lnTo>
                  <a:lnTo>
                    <a:pt x="668019" y="323138"/>
                  </a:lnTo>
                  <a:lnTo>
                    <a:pt x="679310" y="343992"/>
                  </a:lnTo>
                  <a:lnTo>
                    <a:pt x="723607" y="347472"/>
                  </a:lnTo>
                  <a:lnTo>
                    <a:pt x="698423" y="304901"/>
                  </a:lnTo>
                  <a:lnTo>
                    <a:pt x="674878" y="264489"/>
                  </a:lnTo>
                  <a:lnTo>
                    <a:pt x="649967" y="223237"/>
                  </a:lnTo>
                  <a:lnTo>
                    <a:pt x="623472" y="182288"/>
                  </a:lnTo>
                  <a:lnTo>
                    <a:pt x="595175" y="142783"/>
                  </a:lnTo>
                  <a:lnTo>
                    <a:pt x="564856" y="105864"/>
                  </a:lnTo>
                  <a:lnTo>
                    <a:pt x="532296" y="72671"/>
                  </a:lnTo>
                  <a:lnTo>
                    <a:pt x="497277" y="44347"/>
                  </a:lnTo>
                  <a:lnTo>
                    <a:pt x="459579" y="22032"/>
                  </a:lnTo>
                  <a:lnTo>
                    <a:pt x="418983" y="6870"/>
                  </a:lnTo>
                  <a:lnTo>
                    <a:pt x="375272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926740" y="5445988"/>
              <a:ext cx="3048000" cy="1143635"/>
            </a:xfrm>
            <a:custGeom>
              <a:avLst/>
              <a:gdLst/>
              <a:ahLst/>
              <a:cxnLst/>
              <a:rect l="l" t="t" r="r" b="b"/>
              <a:pathLst>
                <a:path w="3048000" h="1143634">
                  <a:moveTo>
                    <a:pt x="314121" y="291871"/>
                  </a:moveTo>
                  <a:lnTo>
                    <a:pt x="339225" y="261635"/>
                  </a:lnTo>
                  <a:lnTo>
                    <a:pt x="369792" y="226351"/>
                  </a:lnTo>
                  <a:lnTo>
                    <a:pt x="404720" y="188372"/>
                  </a:lnTo>
                  <a:lnTo>
                    <a:pt x="442910" y="150049"/>
                  </a:lnTo>
                  <a:lnTo>
                    <a:pt x="483258" y="113735"/>
                  </a:lnTo>
                  <a:lnTo>
                    <a:pt x="524665" y="81782"/>
                  </a:lnTo>
                  <a:lnTo>
                    <a:pt x="566028" y="56542"/>
                  </a:lnTo>
                  <a:lnTo>
                    <a:pt x="606247" y="40367"/>
                  </a:lnTo>
                  <a:lnTo>
                    <a:pt x="644220" y="35610"/>
                  </a:lnTo>
                  <a:lnTo>
                    <a:pt x="686578" y="42982"/>
                  </a:lnTo>
                  <a:lnTo>
                    <a:pt x="725826" y="59584"/>
                  </a:lnTo>
                  <a:lnTo>
                    <a:pt x="762264" y="84094"/>
                  </a:lnTo>
                  <a:lnTo>
                    <a:pt x="796192" y="115189"/>
                  </a:lnTo>
                  <a:lnTo>
                    <a:pt x="827911" y="151546"/>
                  </a:lnTo>
                  <a:lnTo>
                    <a:pt x="857722" y="191842"/>
                  </a:lnTo>
                  <a:lnTo>
                    <a:pt x="885924" y="234755"/>
                  </a:lnTo>
                  <a:lnTo>
                    <a:pt x="912819" y="278961"/>
                  </a:lnTo>
                  <a:lnTo>
                    <a:pt x="938707" y="323138"/>
                  </a:lnTo>
                  <a:lnTo>
                    <a:pt x="949998" y="343992"/>
                  </a:lnTo>
                  <a:lnTo>
                    <a:pt x="994295" y="347472"/>
                  </a:lnTo>
                  <a:lnTo>
                    <a:pt x="969111" y="304901"/>
                  </a:lnTo>
                  <a:lnTo>
                    <a:pt x="945565" y="264489"/>
                  </a:lnTo>
                  <a:lnTo>
                    <a:pt x="920655" y="223237"/>
                  </a:lnTo>
                  <a:lnTo>
                    <a:pt x="894160" y="182288"/>
                  </a:lnTo>
                  <a:lnTo>
                    <a:pt x="865863" y="142783"/>
                  </a:lnTo>
                  <a:lnTo>
                    <a:pt x="835544" y="105864"/>
                  </a:lnTo>
                  <a:lnTo>
                    <a:pt x="802984" y="72671"/>
                  </a:lnTo>
                  <a:lnTo>
                    <a:pt x="767964" y="44347"/>
                  </a:lnTo>
                  <a:lnTo>
                    <a:pt x="730267" y="22032"/>
                  </a:lnTo>
                  <a:lnTo>
                    <a:pt x="689671" y="6870"/>
                  </a:lnTo>
                  <a:lnTo>
                    <a:pt x="645960" y="0"/>
                  </a:lnTo>
                  <a:lnTo>
                    <a:pt x="604332" y="3918"/>
                  </a:lnTo>
                  <a:lnTo>
                    <a:pt x="561338" y="18955"/>
                  </a:lnTo>
                  <a:lnTo>
                    <a:pt x="517854" y="42988"/>
                  </a:lnTo>
                  <a:lnTo>
                    <a:pt x="474755" y="73896"/>
                  </a:lnTo>
                  <a:lnTo>
                    <a:pt x="432917" y="109558"/>
                  </a:lnTo>
                  <a:lnTo>
                    <a:pt x="393216" y="147852"/>
                  </a:lnTo>
                  <a:lnTo>
                    <a:pt x="356527" y="186657"/>
                  </a:lnTo>
                  <a:lnTo>
                    <a:pt x="323726" y="223851"/>
                  </a:lnTo>
                  <a:lnTo>
                    <a:pt x="295689" y="257314"/>
                  </a:lnTo>
                  <a:lnTo>
                    <a:pt x="273291" y="284924"/>
                  </a:lnTo>
                  <a:lnTo>
                    <a:pt x="270687" y="287528"/>
                  </a:lnTo>
                  <a:lnTo>
                    <a:pt x="314121" y="291871"/>
                  </a:lnTo>
                  <a:close/>
                </a:path>
                <a:path w="3048000" h="1143634">
                  <a:moveTo>
                    <a:pt x="3047860" y="268414"/>
                  </a:moveTo>
                  <a:lnTo>
                    <a:pt x="3047860" y="509905"/>
                  </a:lnTo>
                </a:path>
                <a:path w="3048000" h="1143634">
                  <a:moveTo>
                    <a:pt x="0" y="685241"/>
                  </a:moveTo>
                  <a:lnTo>
                    <a:pt x="2114905" y="835660"/>
                  </a:lnTo>
                  <a:lnTo>
                    <a:pt x="2114905" y="879094"/>
                  </a:lnTo>
                  <a:lnTo>
                    <a:pt x="0" y="729018"/>
                  </a:lnTo>
                </a:path>
                <a:path w="3048000" h="1143634">
                  <a:moveTo>
                    <a:pt x="0" y="955243"/>
                  </a:moveTo>
                  <a:lnTo>
                    <a:pt x="2114905" y="1078026"/>
                  </a:lnTo>
                  <a:lnTo>
                    <a:pt x="2114905" y="1121460"/>
                  </a:lnTo>
                  <a:lnTo>
                    <a:pt x="0" y="998969"/>
                  </a:lnTo>
                </a:path>
                <a:path w="3048000" h="1143634">
                  <a:moveTo>
                    <a:pt x="0" y="765213"/>
                  </a:moveTo>
                  <a:lnTo>
                    <a:pt x="2034095" y="900823"/>
                  </a:lnTo>
                  <a:lnTo>
                    <a:pt x="2114905" y="879094"/>
                  </a:lnTo>
                  <a:lnTo>
                    <a:pt x="2114905" y="1078026"/>
                  </a:lnTo>
                </a:path>
                <a:path w="3048000" h="1143634">
                  <a:moveTo>
                    <a:pt x="2114905" y="1121460"/>
                  </a:moveTo>
                  <a:lnTo>
                    <a:pt x="2034095" y="1143190"/>
                  </a:lnTo>
                  <a:lnTo>
                    <a:pt x="0" y="104270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721085" y="6329438"/>
              <a:ext cx="303530" cy="178435"/>
            </a:xfrm>
            <a:custGeom>
              <a:avLst/>
              <a:gdLst/>
              <a:ahLst/>
              <a:cxnLst/>
              <a:rect l="l" t="t" r="r" b="b"/>
              <a:pathLst>
                <a:path w="303529" h="178434">
                  <a:moveTo>
                    <a:pt x="230212" y="0"/>
                  </a:moveTo>
                  <a:lnTo>
                    <a:pt x="188484" y="8235"/>
                  </a:lnTo>
                  <a:lnTo>
                    <a:pt x="145430" y="31431"/>
                  </a:lnTo>
                  <a:lnTo>
                    <a:pt x="103052" y="64714"/>
                  </a:lnTo>
                  <a:lnTo>
                    <a:pt x="63353" y="103209"/>
                  </a:lnTo>
                  <a:lnTo>
                    <a:pt x="28335" y="142042"/>
                  </a:lnTo>
                  <a:lnTo>
                    <a:pt x="0" y="176339"/>
                  </a:lnTo>
                  <a:lnTo>
                    <a:pt x="29540" y="178079"/>
                  </a:lnTo>
                  <a:lnTo>
                    <a:pt x="62495" y="139571"/>
                  </a:lnTo>
                  <a:lnTo>
                    <a:pt x="101997" y="98311"/>
                  </a:lnTo>
                  <a:lnTo>
                    <a:pt x="145001" y="60929"/>
                  </a:lnTo>
                  <a:lnTo>
                    <a:pt x="188462" y="34055"/>
                  </a:lnTo>
                  <a:lnTo>
                    <a:pt x="229336" y="24320"/>
                  </a:lnTo>
                  <a:lnTo>
                    <a:pt x="242859" y="25760"/>
                  </a:lnTo>
                  <a:lnTo>
                    <a:pt x="256054" y="28662"/>
                  </a:lnTo>
                  <a:lnTo>
                    <a:pt x="268920" y="32866"/>
                  </a:lnTo>
                  <a:lnTo>
                    <a:pt x="281457" y="38214"/>
                  </a:lnTo>
                  <a:lnTo>
                    <a:pt x="292119" y="42331"/>
                  </a:lnTo>
                  <a:lnTo>
                    <a:pt x="300251" y="37244"/>
                  </a:lnTo>
                  <a:lnTo>
                    <a:pt x="303333" y="28082"/>
                  </a:lnTo>
                  <a:lnTo>
                    <a:pt x="298843" y="19977"/>
                  </a:lnTo>
                  <a:lnTo>
                    <a:pt x="282865" y="12214"/>
                  </a:lnTo>
                  <a:lnTo>
                    <a:pt x="266157" y="6078"/>
                  </a:lnTo>
                  <a:lnTo>
                    <a:pt x="248633" y="1898"/>
                  </a:lnTo>
                  <a:lnTo>
                    <a:pt x="230212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721085" y="6329438"/>
              <a:ext cx="303530" cy="178435"/>
            </a:xfrm>
            <a:custGeom>
              <a:avLst/>
              <a:gdLst/>
              <a:ahLst/>
              <a:cxnLst/>
              <a:rect l="l" t="t" r="r" b="b"/>
              <a:pathLst>
                <a:path w="303529" h="178434">
                  <a:moveTo>
                    <a:pt x="281457" y="38214"/>
                  </a:moveTo>
                  <a:lnTo>
                    <a:pt x="268920" y="32866"/>
                  </a:lnTo>
                  <a:lnTo>
                    <a:pt x="256054" y="28662"/>
                  </a:lnTo>
                  <a:lnTo>
                    <a:pt x="242859" y="25760"/>
                  </a:lnTo>
                  <a:lnTo>
                    <a:pt x="229336" y="24320"/>
                  </a:lnTo>
                  <a:lnTo>
                    <a:pt x="188462" y="34055"/>
                  </a:lnTo>
                  <a:lnTo>
                    <a:pt x="145001" y="60929"/>
                  </a:lnTo>
                  <a:lnTo>
                    <a:pt x="101997" y="98311"/>
                  </a:lnTo>
                  <a:lnTo>
                    <a:pt x="62495" y="139571"/>
                  </a:lnTo>
                  <a:lnTo>
                    <a:pt x="29540" y="178079"/>
                  </a:lnTo>
                  <a:lnTo>
                    <a:pt x="0" y="176339"/>
                  </a:lnTo>
                  <a:lnTo>
                    <a:pt x="28335" y="142042"/>
                  </a:lnTo>
                  <a:lnTo>
                    <a:pt x="63353" y="103209"/>
                  </a:lnTo>
                  <a:lnTo>
                    <a:pt x="103052" y="64714"/>
                  </a:lnTo>
                  <a:lnTo>
                    <a:pt x="145430" y="31431"/>
                  </a:lnTo>
                  <a:lnTo>
                    <a:pt x="188484" y="8235"/>
                  </a:lnTo>
                  <a:lnTo>
                    <a:pt x="230212" y="0"/>
                  </a:lnTo>
                  <a:lnTo>
                    <a:pt x="248633" y="1898"/>
                  </a:lnTo>
                  <a:lnTo>
                    <a:pt x="266157" y="6078"/>
                  </a:lnTo>
                  <a:lnTo>
                    <a:pt x="282865" y="12214"/>
                  </a:lnTo>
                  <a:lnTo>
                    <a:pt x="298843" y="19977"/>
                  </a:lnTo>
                  <a:lnTo>
                    <a:pt x="303333" y="28082"/>
                  </a:lnTo>
                  <a:lnTo>
                    <a:pt x="300251" y="37244"/>
                  </a:lnTo>
                  <a:lnTo>
                    <a:pt x="292119" y="42331"/>
                  </a:lnTo>
                  <a:lnTo>
                    <a:pt x="281457" y="3821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11180" y="6294678"/>
              <a:ext cx="455295" cy="207645"/>
            </a:xfrm>
            <a:custGeom>
              <a:avLst/>
              <a:gdLst/>
              <a:ahLst/>
              <a:cxnLst/>
              <a:rect l="l" t="t" r="r" b="b"/>
              <a:pathLst>
                <a:path w="455295" h="207645">
                  <a:moveTo>
                    <a:pt x="235407" y="0"/>
                  </a:moveTo>
                  <a:lnTo>
                    <a:pt x="192333" y="8386"/>
                  </a:lnTo>
                  <a:lnTo>
                    <a:pt x="147931" y="32598"/>
                  </a:lnTo>
                  <a:lnTo>
                    <a:pt x="104349" y="67329"/>
                  </a:lnTo>
                  <a:lnTo>
                    <a:pt x="63735" y="107270"/>
                  </a:lnTo>
                  <a:lnTo>
                    <a:pt x="28236" y="147116"/>
                  </a:lnTo>
                  <a:lnTo>
                    <a:pt x="0" y="181559"/>
                  </a:lnTo>
                  <a:lnTo>
                    <a:pt x="29540" y="183299"/>
                  </a:lnTo>
                  <a:lnTo>
                    <a:pt x="62864" y="143826"/>
                  </a:lnTo>
                  <a:lnTo>
                    <a:pt x="103323" y="101016"/>
                  </a:lnTo>
                  <a:lnTo>
                    <a:pt x="147620" y="61958"/>
                  </a:lnTo>
                  <a:lnTo>
                    <a:pt x="192459" y="33741"/>
                  </a:lnTo>
                  <a:lnTo>
                    <a:pt x="234543" y="23456"/>
                  </a:lnTo>
                  <a:lnTo>
                    <a:pt x="274819" y="32026"/>
                  </a:lnTo>
                  <a:lnTo>
                    <a:pt x="310921" y="53189"/>
                  </a:lnTo>
                  <a:lnTo>
                    <a:pt x="343452" y="84051"/>
                  </a:lnTo>
                  <a:lnTo>
                    <a:pt x="373015" y="121719"/>
                  </a:lnTo>
                  <a:lnTo>
                    <a:pt x="400215" y="163297"/>
                  </a:lnTo>
                  <a:lnTo>
                    <a:pt x="425653" y="205892"/>
                  </a:lnTo>
                  <a:lnTo>
                    <a:pt x="455180" y="207619"/>
                  </a:lnTo>
                  <a:lnTo>
                    <a:pt x="421852" y="151304"/>
                  </a:lnTo>
                  <a:lnTo>
                    <a:pt x="392672" y="107143"/>
                  </a:lnTo>
                  <a:lnTo>
                    <a:pt x="360065" y="66457"/>
                  </a:lnTo>
                  <a:lnTo>
                    <a:pt x="323404" y="32721"/>
                  </a:lnTo>
                  <a:lnTo>
                    <a:pt x="282060" y="9410"/>
                  </a:lnTo>
                  <a:lnTo>
                    <a:pt x="235407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211180" y="6294678"/>
              <a:ext cx="455295" cy="207645"/>
            </a:xfrm>
            <a:custGeom>
              <a:avLst/>
              <a:gdLst/>
              <a:ahLst/>
              <a:cxnLst/>
              <a:rect l="l" t="t" r="r" b="b"/>
              <a:pathLst>
                <a:path w="455295" h="207645">
                  <a:moveTo>
                    <a:pt x="29540" y="183299"/>
                  </a:moveTo>
                  <a:lnTo>
                    <a:pt x="62864" y="143826"/>
                  </a:lnTo>
                  <a:lnTo>
                    <a:pt x="103323" y="101016"/>
                  </a:lnTo>
                  <a:lnTo>
                    <a:pt x="147620" y="61958"/>
                  </a:lnTo>
                  <a:lnTo>
                    <a:pt x="192459" y="33741"/>
                  </a:lnTo>
                  <a:lnTo>
                    <a:pt x="234543" y="23456"/>
                  </a:lnTo>
                  <a:lnTo>
                    <a:pt x="274819" y="32026"/>
                  </a:lnTo>
                  <a:lnTo>
                    <a:pt x="310921" y="53189"/>
                  </a:lnTo>
                  <a:lnTo>
                    <a:pt x="343452" y="84051"/>
                  </a:lnTo>
                  <a:lnTo>
                    <a:pt x="373015" y="121719"/>
                  </a:lnTo>
                  <a:lnTo>
                    <a:pt x="400215" y="163297"/>
                  </a:lnTo>
                  <a:lnTo>
                    <a:pt x="425653" y="205892"/>
                  </a:lnTo>
                  <a:lnTo>
                    <a:pt x="455180" y="207619"/>
                  </a:lnTo>
                  <a:lnTo>
                    <a:pt x="421852" y="151304"/>
                  </a:lnTo>
                  <a:lnTo>
                    <a:pt x="392672" y="107143"/>
                  </a:lnTo>
                  <a:lnTo>
                    <a:pt x="360065" y="66457"/>
                  </a:lnTo>
                  <a:lnTo>
                    <a:pt x="323404" y="32721"/>
                  </a:lnTo>
                  <a:lnTo>
                    <a:pt x="282060" y="9410"/>
                  </a:lnTo>
                  <a:lnTo>
                    <a:pt x="235407" y="0"/>
                  </a:lnTo>
                  <a:lnTo>
                    <a:pt x="192333" y="8386"/>
                  </a:lnTo>
                  <a:lnTo>
                    <a:pt x="147931" y="32598"/>
                  </a:lnTo>
                  <a:lnTo>
                    <a:pt x="104349" y="67329"/>
                  </a:lnTo>
                  <a:lnTo>
                    <a:pt x="63735" y="107270"/>
                  </a:lnTo>
                  <a:lnTo>
                    <a:pt x="28236" y="147116"/>
                  </a:lnTo>
                  <a:lnTo>
                    <a:pt x="0" y="181559"/>
                  </a:lnTo>
                  <a:lnTo>
                    <a:pt x="29540" y="18329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670858" y="6255601"/>
              <a:ext cx="468630" cy="216535"/>
            </a:xfrm>
            <a:custGeom>
              <a:avLst/>
              <a:gdLst/>
              <a:ahLst/>
              <a:cxnLst/>
              <a:rect l="l" t="t" r="r" b="b"/>
              <a:pathLst>
                <a:path w="468629" h="216535">
                  <a:moveTo>
                    <a:pt x="242366" y="0"/>
                  </a:moveTo>
                  <a:lnTo>
                    <a:pt x="204005" y="6609"/>
                  </a:lnTo>
                  <a:lnTo>
                    <a:pt x="164383" y="26196"/>
                  </a:lnTo>
                  <a:lnTo>
                    <a:pt x="125005" y="55039"/>
                  </a:lnTo>
                  <a:lnTo>
                    <a:pt x="87373" y="89413"/>
                  </a:lnTo>
                  <a:lnTo>
                    <a:pt x="52992" y="125596"/>
                  </a:lnTo>
                  <a:lnTo>
                    <a:pt x="23366" y="159864"/>
                  </a:lnTo>
                  <a:lnTo>
                    <a:pt x="0" y="188493"/>
                  </a:lnTo>
                  <a:lnTo>
                    <a:pt x="29540" y="190246"/>
                  </a:lnTo>
                  <a:lnTo>
                    <a:pt x="56703" y="157864"/>
                  </a:lnTo>
                  <a:lnTo>
                    <a:pt x="89897" y="121165"/>
                  </a:lnTo>
                  <a:lnTo>
                    <a:pt x="127047" y="84804"/>
                  </a:lnTo>
                  <a:lnTo>
                    <a:pt x="166079" y="53438"/>
                  </a:lnTo>
                  <a:lnTo>
                    <a:pt x="204918" y="31725"/>
                  </a:lnTo>
                  <a:lnTo>
                    <a:pt x="241490" y="24320"/>
                  </a:lnTo>
                  <a:lnTo>
                    <a:pt x="282568" y="32718"/>
                  </a:lnTo>
                  <a:lnTo>
                    <a:pt x="319351" y="54172"/>
                  </a:lnTo>
                  <a:lnTo>
                    <a:pt x="352466" y="85666"/>
                  </a:lnTo>
                  <a:lnTo>
                    <a:pt x="382539" y="124182"/>
                  </a:lnTo>
                  <a:lnTo>
                    <a:pt x="410197" y="166702"/>
                  </a:lnTo>
                  <a:lnTo>
                    <a:pt x="438683" y="214553"/>
                  </a:lnTo>
                  <a:lnTo>
                    <a:pt x="468210" y="216293"/>
                  </a:lnTo>
                  <a:lnTo>
                    <a:pt x="430166" y="152596"/>
                  </a:lnTo>
                  <a:lnTo>
                    <a:pt x="400711" y="108035"/>
                  </a:lnTo>
                  <a:lnTo>
                    <a:pt x="367879" y="66995"/>
                  </a:lnTo>
                  <a:lnTo>
                    <a:pt x="330994" y="32976"/>
                  </a:lnTo>
                  <a:lnTo>
                    <a:pt x="289382" y="9478"/>
                  </a:lnTo>
                  <a:lnTo>
                    <a:pt x="242366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670858" y="6255601"/>
              <a:ext cx="468630" cy="216535"/>
            </a:xfrm>
            <a:custGeom>
              <a:avLst/>
              <a:gdLst/>
              <a:ahLst/>
              <a:cxnLst/>
              <a:rect l="l" t="t" r="r" b="b"/>
              <a:pathLst>
                <a:path w="468629" h="216535">
                  <a:moveTo>
                    <a:pt x="29540" y="190246"/>
                  </a:moveTo>
                  <a:lnTo>
                    <a:pt x="56703" y="157864"/>
                  </a:lnTo>
                  <a:lnTo>
                    <a:pt x="89897" y="121165"/>
                  </a:lnTo>
                  <a:lnTo>
                    <a:pt x="127047" y="84804"/>
                  </a:lnTo>
                  <a:lnTo>
                    <a:pt x="166079" y="53438"/>
                  </a:lnTo>
                  <a:lnTo>
                    <a:pt x="204918" y="31725"/>
                  </a:lnTo>
                  <a:lnTo>
                    <a:pt x="241490" y="24320"/>
                  </a:lnTo>
                  <a:lnTo>
                    <a:pt x="282568" y="32718"/>
                  </a:lnTo>
                  <a:lnTo>
                    <a:pt x="319351" y="54172"/>
                  </a:lnTo>
                  <a:lnTo>
                    <a:pt x="352466" y="85666"/>
                  </a:lnTo>
                  <a:lnTo>
                    <a:pt x="382539" y="124182"/>
                  </a:lnTo>
                  <a:lnTo>
                    <a:pt x="410197" y="166702"/>
                  </a:lnTo>
                  <a:lnTo>
                    <a:pt x="436067" y="210210"/>
                  </a:lnTo>
                  <a:lnTo>
                    <a:pt x="438683" y="214553"/>
                  </a:lnTo>
                  <a:lnTo>
                    <a:pt x="468210" y="216293"/>
                  </a:lnTo>
                  <a:lnTo>
                    <a:pt x="456920" y="197180"/>
                  </a:lnTo>
                  <a:lnTo>
                    <a:pt x="430166" y="152596"/>
                  </a:lnTo>
                  <a:lnTo>
                    <a:pt x="400711" y="108035"/>
                  </a:lnTo>
                  <a:lnTo>
                    <a:pt x="367879" y="66995"/>
                  </a:lnTo>
                  <a:lnTo>
                    <a:pt x="330994" y="32976"/>
                  </a:lnTo>
                  <a:lnTo>
                    <a:pt x="289382" y="9478"/>
                  </a:lnTo>
                  <a:lnTo>
                    <a:pt x="242366" y="0"/>
                  </a:lnTo>
                  <a:lnTo>
                    <a:pt x="204005" y="6609"/>
                  </a:lnTo>
                  <a:lnTo>
                    <a:pt x="164383" y="26196"/>
                  </a:lnTo>
                  <a:lnTo>
                    <a:pt x="125005" y="55039"/>
                  </a:lnTo>
                  <a:lnTo>
                    <a:pt x="87373" y="89413"/>
                  </a:lnTo>
                  <a:lnTo>
                    <a:pt x="52992" y="125596"/>
                  </a:lnTo>
                  <a:lnTo>
                    <a:pt x="23366" y="159864"/>
                  </a:lnTo>
                  <a:lnTo>
                    <a:pt x="0" y="188493"/>
                  </a:lnTo>
                  <a:lnTo>
                    <a:pt x="29540" y="19024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112300" y="6213030"/>
              <a:ext cx="485140" cy="227329"/>
            </a:xfrm>
            <a:custGeom>
              <a:avLst/>
              <a:gdLst/>
              <a:ahLst/>
              <a:cxnLst/>
              <a:rect l="l" t="t" r="r" b="b"/>
              <a:pathLst>
                <a:path w="485139" h="227329">
                  <a:moveTo>
                    <a:pt x="251040" y="0"/>
                  </a:moveTo>
                  <a:lnTo>
                    <a:pt x="211066" y="7230"/>
                  </a:lnTo>
                  <a:lnTo>
                    <a:pt x="169709" y="28380"/>
                  </a:lnTo>
                  <a:lnTo>
                    <a:pt x="128669" y="59284"/>
                  </a:lnTo>
                  <a:lnTo>
                    <a:pt x="89649" y="95780"/>
                  </a:lnTo>
                  <a:lnTo>
                    <a:pt x="54351" y="133706"/>
                  </a:lnTo>
                  <a:lnTo>
                    <a:pt x="24476" y="168898"/>
                  </a:lnTo>
                  <a:lnTo>
                    <a:pt x="1727" y="197192"/>
                  </a:lnTo>
                  <a:lnTo>
                    <a:pt x="0" y="198920"/>
                  </a:lnTo>
                  <a:lnTo>
                    <a:pt x="29527" y="200660"/>
                  </a:lnTo>
                  <a:lnTo>
                    <a:pt x="56189" y="168111"/>
                  </a:lnTo>
                  <a:lnTo>
                    <a:pt x="90209" y="129652"/>
                  </a:lnTo>
                  <a:lnTo>
                    <a:pt x="129103" y="90663"/>
                  </a:lnTo>
                  <a:lnTo>
                    <a:pt x="170385" y="56525"/>
                  </a:lnTo>
                  <a:lnTo>
                    <a:pt x="211571" y="32617"/>
                  </a:lnTo>
                  <a:lnTo>
                    <a:pt x="250177" y="24320"/>
                  </a:lnTo>
                  <a:lnTo>
                    <a:pt x="291991" y="32791"/>
                  </a:lnTo>
                  <a:lnTo>
                    <a:pt x="329292" y="54437"/>
                  </a:lnTo>
                  <a:lnTo>
                    <a:pt x="362780" y="86218"/>
                  </a:lnTo>
                  <a:lnTo>
                    <a:pt x="393155" y="125093"/>
                  </a:lnTo>
                  <a:lnTo>
                    <a:pt x="421119" y="168021"/>
                  </a:lnTo>
                  <a:lnTo>
                    <a:pt x="455180" y="224980"/>
                  </a:lnTo>
                  <a:lnTo>
                    <a:pt x="484720" y="226720"/>
                  </a:lnTo>
                  <a:lnTo>
                    <a:pt x="468210" y="199796"/>
                  </a:lnTo>
                  <a:lnTo>
                    <a:pt x="445379" y="161237"/>
                  </a:lnTo>
                  <a:lnTo>
                    <a:pt x="420525" y="122269"/>
                  </a:lnTo>
                  <a:lnTo>
                    <a:pt x="393224" y="85141"/>
                  </a:lnTo>
                  <a:lnTo>
                    <a:pt x="363050" y="52102"/>
                  </a:lnTo>
                  <a:lnTo>
                    <a:pt x="329579" y="25399"/>
                  </a:lnTo>
                  <a:lnTo>
                    <a:pt x="292384" y="7282"/>
                  </a:lnTo>
                  <a:lnTo>
                    <a:pt x="25104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926740" y="6213030"/>
              <a:ext cx="2046605" cy="742315"/>
            </a:xfrm>
            <a:custGeom>
              <a:avLst/>
              <a:gdLst/>
              <a:ahLst/>
              <a:cxnLst/>
              <a:rect l="l" t="t" r="r" b="b"/>
              <a:pathLst>
                <a:path w="2046604" h="742315">
                  <a:moveTo>
                    <a:pt x="215087" y="200660"/>
                  </a:moveTo>
                  <a:lnTo>
                    <a:pt x="241749" y="168111"/>
                  </a:lnTo>
                  <a:lnTo>
                    <a:pt x="275769" y="129652"/>
                  </a:lnTo>
                  <a:lnTo>
                    <a:pt x="314663" y="90663"/>
                  </a:lnTo>
                  <a:lnTo>
                    <a:pt x="355945" y="56525"/>
                  </a:lnTo>
                  <a:lnTo>
                    <a:pt x="397131" y="32617"/>
                  </a:lnTo>
                  <a:lnTo>
                    <a:pt x="435737" y="24320"/>
                  </a:lnTo>
                  <a:lnTo>
                    <a:pt x="477550" y="32791"/>
                  </a:lnTo>
                  <a:lnTo>
                    <a:pt x="514851" y="54437"/>
                  </a:lnTo>
                  <a:lnTo>
                    <a:pt x="548339" y="86218"/>
                  </a:lnTo>
                  <a:lnTo>
                    <a:pt x="578715" y="125093"/>
                  </a:lnTo>
                  <a:lnTo>
                    <a:pt x="606678" y="168021"/>
                  </a:lnTo>
                  <a:lnTo>
                    <a:pt x="632929" y="211962"/>
                  </a:lnTo>
                  <a:lnTo>
                    <a:pt x="640740" y="224980"/>
                  </a:lnTo>
                  <a:lnTo>
                    <a:pt x="670280" y="226720"/>
                  </a:lnTo>
                  <a:lnTo>
                    <a:pt x="653770" y="199796"/>
                  </a:lnTo>
                  <a:lnTo>
                    <a:pt x="630939" y="161237"/>
                  </a:lnTo>
                  <a:lnTo>
                    <a:pt x="606085" y="122269"/>
                  </a:lnTo>
                  <a:lnTo>
                    <a:pt x="578784" y="85141"/>
                  </a:lnTo>
                  <a:lnTo>
                    <a:pt x="548610" y="52102"/>
                  </a:lnTo>
                  <a:lnTo>
                    <a:pt x="515138" y="25399"/>
                  </a:lnTo>
                  <a:lnTo>
                    <a:pt x="477943" y="7282"/>
                  </a:lnTo>
                  <a:lnTo>
                    <a:pt x="436600" y="0"/>
                  </a:lnTo>
                  <a:lnTo>
                    <a:pt x="396626" y="7230"/>
                  </a:lnTo>
                  <a:lnTo>
                    <a:pt x="355268" y="28380"/>
                  </a:lnTo>
                  <a:lnTo>
                    <a:pt x="314229" y="59284"/>
                  </a:lnTo>
                  <a:lnTo>
                    <a:pt x="275209" y="95780"/>
                  </a:lnTo>
                  <a:lnTo>
                    <a:pt x="239911" y="133706"/>
                  </a:lnTo>
                  <a:lnTo>
                    <a:pt x="210036" y="168898"/>
                  </a:lnTo>
                  <a:lnTo>
                    <a:pt x="187286" y="197192"/>
                  </a:lnTo>
                  <a:lnTo>
                    <a:pt x="185559" y="198920"/>
                  </a:lnTo>
                  <a:lnTo>
                    <a:pt x="215087" y="200660"/>
                  </a:lnTo>
                  <a:close/>
                </a:path>
                <a:path w="2046604" h="742315">
                  <a:moveTo>
                    <a:pt x="2046262" y="141605"/>
                  </a:moveTo>
                  <a:lnTo>
                    <a:pt x="2046262" y="303174"/>
                  </a:lnTo>
                </a:path>
                <a:path w="2046604" h="742315">
                  <a:moveTo>
                    <a:pt x="1679689" y="284924"/>
                  </a:moveTo>
                  <a:lnTo>
                    <a:pt x="1698802" y="265811"/>
                  </a:lnTo>
                </a:path>
                <a:path w="2046604" h="742315">
                  <a:moveTo>
                    <a:pt x="0" y="446087"/>
                  </a:moveTo>
                  <a:lnTo>
                    <a:pt x="1448612" y="516001"/>
                  </a:lnTo>
                  <a:lnTo>
                    <a:pt x="1448612" y="547268"/>
                  </a:lnTo>
                  <a:lnTo>
                    <a:pt x="0" y="480771"/>
                  </a:lnTo>
                </a:path>
                <a:path w="2046604" h="742315">
                  <a:moveTo>
                    <a:pt x="977" y="641311"/>
                  </a:moveTo>
                  <a:lnTo>
                    <a:pt x="1448612" y="693204"/>
                  </a:lnTo>
                  <a:lnTo>
                    <a:pt x="1448612" y="724484"/>
                  </a:lnTo>
                  <a:lnTo>
                    <a:pt x="0" y="675335"/>
                  </a:lnTo>
                </a:path>
                <a:path w="2046604" h="742315">
                  <a:moveTo>
                    <a:pt x="0" y="504913"/>
                  </a:moveTo>
                  <a:lnTo>
                    <a:pt x="1389545" y="565518"/>
                  </a:lnTo>
                  <a:lnTo>
                    <a:pt x="1448612" y="547268"/>
                  </a:lnTo>
                  <a:lnTo>
                    <a:pt x="1448612" y="693204"/>
                  </a:lnTo>
                </a:path>
                <a:path w="2046604" h="742315">
                  <a:moveTo>
                    <a:pt x="1448612" y="724484"/>
                  </a:moveTo>
                  <a:lnTo>
                    <a:pt x="1389545" y="741857"/>
                  </a:lnTo>
                  <a:lnTo>
                    <a:pt x="0" y="70548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40263" y="6763220"/>
              <a:ext cx="224229" cy="137490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3772496" y="6749008"/>
              <a:ext cx="330200" cy="147955"/>
            </a:xfrm>
            <a:custGeom>
              <a:avLst/>
              <a:gdLst/>
              <a:ahLst/>
              <a:cxnLst/>
              <a:rect l="l" t="t" r="r" b="b"/>
              <a:pathLst>
                <a:path w="330200" h="147954">
                  <a:moveTo>
                    <a:pt x="171132" y="0"/>
                  </a:moveTo>
                  <a:lnTo>
                    <a:pt x="133315" y="9599"/>
                  </a:lnTo>
                  <a:lnTo>
                    <a:pt x="94626" y="34876"/>
                  </a:lnTo>
                  <a:lnTo>
                    <a:pt x="57733" y="68992"/>
                  </a:lnTo>
                  <a:lnTo>
                    <a:pt x="25301" y="105108"/>
                  </a:lnTo>
                  <a:lnTo>
                    <a:pt x="0" y="136385"/>
                  </a:lnTo>
                  <a:lnTo>
                    <a:pt x="21704" y="137261"/>
                  </a:lnTo>
                  <a:lnTo>
                    <a:pt x="52861" y="100200"/>
                  </a:lnTo>
                  <a:lnTo>
                    <a:pt x="91098" y="61025"/>
                  </a:lnTo>
                  <a:lnTo>
                    <a:pt x="131776" y="29996"/>
                  </a:lnTo>
                  <a:lnTo>
                    <a:pt x="170256" y="17373"/>
                  </a:lnTo>
                  <a:lnTo>
                    <a:pt x="212865" y="29047"/>
                  </a:lnTo>
                  <a:lnTo>
                    <a:pt x="249199" y="59289"/>
                  </a:lnTo>
                  <a:lnTo>
                    <a:pt x="280809" y="100934"/>
                  </a:lnTo>
                  <a:lnTo>
                    <a:pt x="309244" y="146812"/>
                  </a:lnTo>
                  <a:lnTo>
                    <a:pt x="330098" y="147675"/>
                  </a:lnTo>
                  <a:lnTo>
                    <a:pt x="301715" y="100078"/>
                  </a:lnTo>
                  <a:lnTo>
                    <a:pt x="275509" y="62863"/>
                  </a:lnTo>
                  <a:lnTo>
                    <a:pt x="245510" y="30858"/>
                  </a:lnTo>
                  <a:lnTo>
                    <a:pt x="210968" y="8444"/>
                  </a:lnTo>
                  <a:lnTo>
                    <a:pt x="171132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772496" y="6749008"/>
              <a:ext cx="330200" cy="147955"/>
            </a:xfrm>
            <a:custGeom>
              <a:avLst/>
              <a:gdLst/>
              <a:ahLst/>
              <a:cxnLst/>
              <a:rect l="l" t="t" r="r" b="b"/>
              <a:pathLst>
                <a:path w="330200" h="147954">
                  <a:moveTo>
                    <a:pt x="21704" y="137261"/>
                  </a:moveTo>
                  <a:lnTo>
                    <a:pt x="52861" y="100200"/>
                  </a:lnTo>
                  <a:lnTo>
                    <a:pt x="91098" y="61025"/>
                  </a:lnTo>
                  <a:lnTo>
                    <a:pt x="131776" y="29996"/>
                  </a:lnTo>
                  <a:lnTo>
                    <a:pt x="170256" y="17373"/>
                  </a:lnTo>
                  <a:lnTo>
                    <a:pt x="212865" y="29047"/>
                  </a:lnTo>
                  <a:lnTo>
                    <a:pt x="249199" y="59289"/>
                  </a:lnTo>
                  <a:lnTo>
                    <a:pt x="280809" y="100934"/>
                  </a:lnTo>
                  <a:lnTo>
                    <a:pt x="309244" y="146812"/>
                  </a:lnTo>
                  <a:lnTo>
                    <a:pt x="330098" y="147675"/>
                  </a:lnTo>
                  <a:lnTo>
                    <a:pt x="301715" y="100078"/>
                  </a:lnTo>
                  <a:lnTo>
                    <a:pt x="275509" y="62863"/>
                  </a:lnTo>
                  <a:lnTo>
                    <a:pt x="245510" y="30858"/>
                  </a:lnTo>
                  <a:lnTo>
                    <a:pt x="210968" y="8444"/>
                  </a:lnTo>
                  <a:lnTo>
                    <a:pt x="171132" y="0"/>
                  </a:lnTo>
                  <a:lnTo>
                    <a:pt x="133315" y="9599"/>
                  </a:lnTo>
                  <a:lnTo>
                    <a:pt x="94626" y="34876"/>
                  </a:lnTo>
                  <a:lnTo>
                    <a:pt x="57733" y="68992"/>
                  </a:lnTo>
                  <a:lnTo>
                    <a:pt x="25301" y="105108"/>
                  </a:lnTo>
                  <a:lnTo>
                    <a:pt x="0" y="136385"/>
                  </a:lnTo>
                  <a:lnTo>
                    <a:pt x="21704" y="1372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81590" y="6729908"/>
              <a:ext cx="339090" cy="154305"/>
            </a:xfrm>
            <a:custGeom>
              <a:avLst/>
              <a:gdLst/>
              <a:ahLst/>
              <a:cxnLst/>
              <a:rect l="l" t="t" r="r" b="b"/>
              <a:pathLst>
                <a:path w="339089" h="154304">
                  <a:moveTo>
                    <a:pt x="175475" y="0"/>
                  </a:moveTo>
                  <a:lnTo>
                    <a:pt x="136040" y="10302"/>
                  </a:lnTo>
                  <a:lnTo>
                    <a:pt x="95815" y="37201"/>
                  </a:lnTo>
                  <a:lnTo>
                    <a:pt x="57760" y="73109"/>
                  </a:lnTo>
                  <a:lnTo>
                    <a:pt x="24835" y="110435"/>
                  </a:lnTo>
                  <a:lnTo>
                    <a:pt x="0" y="141592"/>
                  </a:lnTo>
                  <a:lnTo>
                    <a:pt x="20853" y="142455"/>
                  </a:lnTo>
                  <a:lnTo>
                    <a:pt x="52080" y="104950"/>
                  </a:lnTo>
                  <a:lnTo>
                    <a:pt x="91535" y="63944"/>
                  </a:lnTo>
                  <a:lnTo>
                    <a:pt x="134085" y="30920"/>
                  </a:lnTo>
                  <a:lnTo>
                    <a:pt x="174599" y="17360"/>
                  </a:lnTo>
                  <a:lnTo>
                    <a:pt x="218209" y="29319"/>
                  </a:lnTo>
                  <a:lnTo>
                    <a:pt x="255060" y="60255"/>
                  </a:lnTo>
                  <a:lnTo>
                    <a:pt x="286863" y="102753"/>
                  </a:lnTo>
                  <a:lnTo>
                    <a:pt x="315328" y="149402"/>
                  </a:lnTo>
                  <a:lnTo>
                    <a:pt x="317931" y="152882"/>
                  </a:lnTo>
                  <a:lnTo>
                    <a:pt x="338785" y="153746"/>
                  </a:lnTo>
                  <a:lnTo>
                    <a:pt x="330962" y="139852"/>
                  </a:lnTo>
                  <a:lnTo>
                    <a:pt x="307370" y="101289"/>
                  </a:lnTo>
                  <a:lnTo>
                    <a:pt x="280859" y="63603"/>
                  </a:lnTo>
                  <a:lnTo>
                    <a:pt x="250596" y="31214"/>
                  </a:lnTo>
                  <a:lnTo>
                    <a:pt x="215746" y="8540"/>
                  </a:lnTo>
                  <a:lnTo>
                    <a:pt x="175475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381590" y="6729908"/>
              <a:ext cx="339090" cy="154305"/>
            </a:xfrm>
            <a:custGeom>
              <a:avLst/>
              <a:gdLst/>
              <a:ahLst/>
              <a:cxnLst/>
              <a:rect l="l" t="t" r="r" b="b"/>
              <a:pathLst>
                <a:path w="339089" h="154304">
                  <a:moveTo>
                    <a:pt x="20853" y="142455"/>
                  </a:moveTo>
                  <a:lnTo>
                    <a:pt x="52080" y="104950"/>
                  </a:lnTo>
                  <a:lnTo>
                    <a:pt x="91535" y="63944"/>
                  </a:lnTo>
                  <a:lnTo>
                    <a:pt x="134085" y="30920"/>
                  </a:lnTo>
                  <a:lnTo>
                    <a:pt x="174599" y="17360"/>
                  </a:lnTo>
                  <a:lnTo>
                    <a:pt x="218209" y="29319"/>
                  </a:lnTo>
                  <a:lnTo>
                    <a:pt x="255060" y="60255"/>
                  </a:lnTo>
                  <a:lnTo>
                    <a:pt x="286863" y="102753"/>
                  </a:lnTo>
                  <a:lnTo>
                    <a:pt x="315328" y="149402"/>
                  </a:lnTo>
                  <a:lnTo>
                    <a:pt x="317931" y="152882"/>
                  </a:lnTo>
                  <a:lnTo>
                    <a:pt x="338785" y="153746"/>
                  </a:lnTo>
                  <a:lnTo>
                    <a:pt x="330962" y="139852"/>
                  </a:lnTo>
                  <a:lnTo>
                    <a:pt x="307370" y="101289"/>
                  </a:lnTo>
                  <a:lnTo>
                    <a:pt x="280859" y="63603"/>
                  </a:lnTo>
                  <a:lnTo>
                    <a:pt x="250596" y="31214"/>
                  </a:lnTo>
                  <a:lnTo>
                    <a:pt x="215746" y="8540"/>
                  </a:lnTo>
                  <a:lnTo>
                    <a:pt x="175475" y="0"/>
                  </a:lnTo>
                  <a:lnTo>
                    <a:pt x="136040" y="10302"/>
                  </a:lnTo>
                  <a:lnTo>
                    <a:pt x="95815" y="37201"/>
                  </a:lnTo>
                  <a:lnTo>
                    <a:pt x="57760" y="73109"/>
                  </a:lnTo>
                  <a:lnTo>
                    <a:pt x="24835" y="110435"/>
                  </a:lnTo>
                  <a:lnTo>
                    <a:pt x="0" y="141592"/>
                  </a:lnTo>
                  <a:lnTo>
                    <a:pt x="20853" y="1424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76778" y="6708178"/>
              <a:ext cx="351155" cy="161925"/>
            </a:xfrm>
            <a:custGeom>
              <a:avLst/>
              <a:gdLst/>
              <a:ahLst/>
              <a:cxnLst/>
              <a:rect l="l" t="t" r="r" b="b"/>
              <a:pathLst>
                <a:path w="351154" h="161925">
                  <a:moveTo>
                    <a:pt x="182435" y="0"/>
                  </a:moveTo>
                  <a:lnTo>
                    <a:pt x="141200" y="11522"/>
                  </a:lnTo>
                  <a:lnTo>
                    <a:pt x="99007" y="40475"/>
                  </a:lnTo>
                  <a:lnTo>
                    <a:pt x="59276" y="78436"/>
                  </a:lnTo>
                  <a:lnTo>
                    <a:pt x="25426" y="116981"/>
                  </a:lnTo>
                  <a:lnTo>
                    <a:pt x="876" y="147688"/>
                  </a:lnTo>
                  <a:lnTo>
                    <a:pt x="0" y="149415"/>
                  </a:lnTo>
                  <a:lnTo>
                    <a:pt x="20853" y="150279"/>
                  </a:lnTo>
                  <a:lnTo>
                    <a:pt x="52073" y="112292"/>
                  </a:lnTo>
                  <a:lnTo>
                    <a:pt x="93391" y="68519"/>
                  </a:lnTo>
                  <a:lnTo>
                    <a:pt x="138616" y="32400"/>
                  </a:lnTo>
                  <a:lnTo>
                    <a:pt x="181559" y="17373"/>
                  </a:lnTo>
                  <a:lnTo>
                    <a:pt x="225317" y="29850"/>
                  </a:lnTo>
                  <a:lnTo>
                    <a:pt x="262559" y="61137"/>
                  </a:lnTo>
                  <a:lnTo>
                    <a:pt x="294916" y="103987"/>
                  </a:lnTo>
                  <a:lnTo>
                    <a:pt x="324015" y="151155"/>
                  </a:lnTo>
                  <a:lnTo>
                    <a:pt x="330098" y="160705"/>
                  </a:lnTo>
                  <a:lnTo>
                    <a:pt x="315186" y="102853"/>
                  </a:lnTo>
                  <a:lnTo>
                    <a:pt x="288627" y="64736"/>
                  </a:lnTo>
                  <a:lnTo>
                    <a:pt x="258232" y="31830"/>
                  </a:lnTo>
                  <a:lnTo>
                    <a:pt x="223127" y="8722"/>
                  </a:lnTo>
                  <a:lnTo>
                    <a:pt x="182435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26740" y="5262600"/>
              <a:ext cx="3631565" cy="2808605"/>
            </a:xfrm>
            <a:custGeom>
              <a:avLst/>
              <a:gdLst/>
              <a:ahLst/>
              <a:cxnLst/>
              <a:rect l="l" t="t" r="r" b="b"/>
              <a:pathLst>
                <a:path w="3631565" h="2808604">
                  <a:moveTo>
                    <a:pt x="70891" y="1595856"/>
                  </a:moveTo>
                  <a:lnTo>
                    <a:pt x="102111" y="1557870"/>
                  </a:lnTo>
                  <a:lnTo>
                    <a:pt x="143429" y="1514097"/>
                  </a:lnTo>
                  <a:lnTo>
                    <a:pt x="188654" y="1477977"/>
                  </a:lnTo>
                  <a:lnTo>
                    <a:pt x="231597" y="1462951"/>
                  </a:lnTo>
                  <a:lnTo>
                    <a:pt x="275355" y="1475428"/>
                  </a:lnTo>
                  <a:lnTo>
                    <a:pt x="312597" y="1506715"/>
                  </a:lnTo>
                  <a:lnTo>
                    <a:pt x="344954" y="1549565"/>
                  </a:lnTo>
                  <a:lnTo>
                    <a:pt x="374053" y="1596732"/>
                  </a:lnTo>
                  <a:lnTo>
                    <a:pt x="380136" y="1606283"/>
                  </a:lnTo>
                  <a:lnTo>
                    <a:pt x="400989" y="1607159"/>
                  </a:lnTo>
                  <a:lnTo>
                    <a:pt x="388823" y="1587169"/>
                  </a:lnTo>
                  <a:lnTo>
                    <a:pt x="365224" y="1548430"/>
                  </a:lnTo>
                  <a:lnTo>
                    <a:pt x="338665" y="1510314"/>
                  </a:lnTo>
                  <a:lnTo>
                    <a:pt x="308270" y="1477407"/>
                  </a:lnTo>
                  <a:lnTo>
                    <a:pt x="273165" y="1454299"/>
                  </a:lnTo>
                  <a:lnTo>
                    <a:pt x="232473" y="1445577"/>
                  </a:lnTo>
                  <a:lnTo>
                    <a:pt x="191238" y="1457100"/>
                  </a:lnTo>
                  <a:lnTo>
                    <a:pt x="149045" y="1486053"/>
                  </a:lnTo>
                  <a:lnTo>
                    <a:pt x="109314" y="1524013"/>
                  </a:lnTo>
                  <a:lnTo>
                    <a:pt x="75464" y="1562558"/>
                  </a:lnTo>
                  <a:lnTo>
                    <a:pt x="50914" y="1593265"/>
                  </a:lnTo>
                  <a:lnTo>
                    <a:pt x="50037" y="1594993"/>
                  </a:lnTo>
                  <a:lnTo>
                    <a:pt x="70891" y="1595856"/>
                  </a:lnTo>
                  <a:close/>
                </a:path>
                <a:path w="3631565" h="2808604">
                  <a:moveTo>
                    <a:pt x="1398244" y="1521155"/>
                  </a:moveTo>
                  <a:lnTo>
                    <a:pt x="1398244" y="1638427"/>
                  </a:lnTo>
                </a:path>
                <a:path w="3631565" h="2808604">
                  <a:moveTo>
                    <a:pt x="1132420" y="1631480"/>
                  </a:moveTo>
                  <a:lnTo>
                    <a:pt x="1146314" y="1617586"/>
                  </a:lnTo>
                </a:path>
                <a:path w="3631565" h="2808604">
                  <a:moveTo>
                    <a:pt x="3140811" y="340613"/>
                  </a:moveTo>
                  <a:lnTo>
                    <a:pt x="3631565" y="0"/>
                  </a:lnTo>
                </a:path>
                <a:path w="3631565" h="2808604">
                  <a:moveTo>
                    <a:pt x="2114029" y="1027734"/>
                  </a:moveTo>
                  <a:lnTo>
                    <a:pt x="2502331" y="768007"/>
                  </a:lnTo>
                </a:path>
                <a:path w="3631565" h="2808604">
                  <a:moveTo>
                    <a:pt x="1452968" y="1469910"/>
                  </a:moveTo>
                  <a:lnTo>
                    <a:pt x="1690103" y="1311808"/>
                  </a:lnTo>
                </a:path>
                <a:path w="3631565" h="2808604">
                  <a:moveTo>
                    <a:pt x="1022096" y="1759178"/>
                  </a:moveTo>
                  <a:lnTo>
                    <a:pt x="1129817" y="1687068"/>
                  </a:lnTo>
                </a:path>
                <a:path w="3631565" h="2808604">
                  <a:moveTo>
                    <a:pt x="0" y="2808541"/>
                  </a:moveTo>
                  <a:lnTo>
                    <a:pt x="1022096" y="2808541"/>
                  </a:lnTo>
                  <a:lnTo>
                    <a:pt x="1022096" y="1759178"/>
                  </a:lnTo>
                  <a:lnTo>
                    <a:pt x="8343" y="1731378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499430" y="5974143"/>
              <a:ext cx="0" cy="2893060"/>
            </a:xfrm>
            <a:custGeom>
              <a:avLst/>
              <a:gdLst/>
              <a:ahLst/>
              <a:cxnLst/>
              <a:rect l="l" t="t" r="r" b="b"/>
              <a:pathLst>
                <a:path h="2893059">
                  <a:moveTo>
                    <a:pt x="0" y="0"/>
                  </a:moveTo>
                  <a:lnTo>
                    <a:pt x="0" y="2892704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499430" y="5974143"/>
              <a:ext cx="0" cy="2893060"/>
            </a:xfrm>
            <a:custGeom>
              <a:avLst/>
              <a:gdLst/>
              <a:ahLst/>
              <a:cxnLst/>
              <a:rect l="l" t="t" r="r" b="b"/>
              <a:pathLst>
                <a:path h="2893059">
                  <a:moveTo>
                    <a:pt x="0" y="2892704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3535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919006" y="9054490"/>
              <a:ext cx="2339975" cy="86360"/>
            </a:xfrm>
            <a:custGeom>
              <a:avLst/>
              <a:gdLst/>
              <a:ahLst/>
              <a:cxnLst/>
              <a:rect l="l" t="t" r="r" b="b"/>
              <a:pathLst>
                <a:path w="2339975" h="86359">
                  <a:moveTo>
                    <a:pt x="1600555" y="26047"/>
                  </a:moveTo>
                  <a:lnTo>
                    <a:pt x="0" y="85737"/>
                  </a:lnTo>
                </a:path>
                <a:path w="2339975" h="86359">
                  <a:moveTo>
                    <a:pt x="2339797" y="0"/>
                  </a:moveTo>
                  <a:lnTo>
                    <a:pt x="2017521" y="13030"/>
                  </a:lnTo>
                </a:path>
              </a:pathLst>
            </a:custGeom>
            <a:ln w="635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363044" y="9047543"/>
              <a:ext cx="56515" cy="3175"/>
            </a:xfrm>
            <a:custGeom>
              <a:avLst/>
              <a:gdLst/>
              <a:ahLst/>
              <a:cxnLst/>
              <a:rect l="l" t="t" r="r" b="b"/>
              <a:pathLst>
                <a:path w="56514" h="3175">
                  <a:moveTo>
                    <a:pt x="-3175" y="1295"/>
                  </a:moveTo>
                  <a:lnTo>
                    <a:pt x="59639" y="1295"/>
                  </a:lnTo>
                </a:path>
              </a:pathLst>
            </a:custGeom>
            <a:ln w="894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927616" y="9015488"/>
              <a:ext cx="3719195" cy="327025"/>
            </a:xfrm>
            <a:custGeom>
              <a:avLst/>
              <a:gdLst/>
              <a:ahLst/>
              <a:cxnLst/>
              <a:rect l="l" t="t" r="r" b="b"/>
              <a:pathLst>
                <a:path w="3719195" h="327025">
                  <a:moveTo>
                    <a:pt x="3374186" y="0"/>
                  </a:moveTo>
                  <a:lnTo>
                    <a:pt x="2636964" y="25958"/>
                  </a:lnTo>
                </a:path>
                <a:path w="3719195" h="327025">
                  <a:moveTo>
                    <a:pt x="1825625" y="237058"/>
                  </a:moveTo>
                  <a:lnTo>
                    <a:pt x="0" y="326986"/>
                  </a:lnTo>
                </a:path>
                <a:path w="3719195" h="327025">
                  <a:moveTo>
                    <a:pt x="2536202" y="201447"/>
                  </a:moveTo>
                  <a:lnTo>
                    <a:pt x="2174824" y="219671"/>
                  </a:lnTo>
                </a:path>
                <a:path w="3719195" h="327025">
                  <a:moveTo>
                    <a:pt x="3718661" y="140360"/>
                  </a:moveTo>
                  <a:lnTo>
                    <a:pt x="2661297" y="195351"/>
                  </a:lnTo>
                </a:path>
              </a:pathLst>
            </a:custGeom>
            <a:ln w="635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948836" y="5262600"/>
              <a:ext cx="2922270" cy="3983990"/>
            </a:xfrm>
            <a:custGeom>
              <a:avLst/>
              <a:gdLst/>
              <a:ahLst/>
              <a:cxnLst/>
              <a:rect l="l" t="t" r="r" b="b"/>
              <a:pathLst>
                <a:path w="2922270" h="3983990">
                  <a:moveTo>
                    <a:pt x="1224826" y="3295002"/>
                  </a:moveTo>
                  <a:lnTo>
                    <a:pt x="2921774" y="3983865"/>
                  </a:lnTo>
                </a:path>
                <a:path w="2922270" h="3983990">
                  <a:moveTo>
                    <a:pt x="0" y="2808541"/>
                  </a:moveTo>
                  <a:lnTo>
                    <a:pt x="345744" y="2945803"/>
                  </a:lnTo>
                </a:path>
                <a:path w="2922270" h="3983990">
                  <a:moveTo>
                    <a:pt x="1706092" y="540410"/>
                  </a:moveTo>
                  <a:lnTo>
                    <a:pt x="1706092" y="0"/>
                  </a:lnTo>
                </a:path>
                <a:path w="2922270" h="3983990">
                  <a:moveTo>
                    <a:pt x="42570" y="396201"/>
                  </a:moveTo>
                  <a:lnTo>
                    <a:pt x="42570" y="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428195" y="8882494"/>
              <a:ext cx="135890" cy="345440"/>
            </a:xfrm>
            <a:custGeom>
              <a:avLst/>
              <a:gdLst/>
              <a:ahLst/>
              <a:cxnLst/>
              <a:rect l="l" t="t" r="r" b="b"/>
              <a:pathLst>
                <a:path w="135889" h="345440">
                  <a:moveTo>
                    <a:pt x="0" y="280581"/>
                  </a:moveTo>
                  <a:lnTo>
                    <a:pt x="0" y="16510"/>
                  </a:lnTo>
                  <a:lnTo>
                    <a:pt x="0" y="12153"/>
                  </a:lnTo>
                  <a:lnTo>
                    <a:pt x="4343" y="9550"/>
                  </a:lnTo>
                  <a:lnTo>
                    <a:pt x="11303" y="9550"/>
                  </a:lnTo>
                  <a:lnTo>
                    <a:pt x="18249" y="9550"/>
                  </a:lnTo>
                  <a:lnTo>
                    <a:pt x="36487" y="8674"/>
                  </a:lnTo>
                  <a:lnTo>
                    <a:pt x="39966" y="5207"/>
                  </a:lnTo>
                  <a:lnTo>
                    <a:pt x="46037" y="0"/>
                  </a:lnTo>
                  <a:lnTo>
                    <a:pt x="56464" y="3467"/>
                  </a:lnTo>
                  <a:lnTo>
                    <a:pt x="70815" y="7551"/>
                  </a:lnTo>
                  <a:lnTo>
                    <a:pt x="93064" y="14000"/>
                  </a:lnTo>
                  <a:lnTo>
                    <a:pt x="113519" y="19960"/>
                  </a:lnTo>
                  <a:lnTo>
                    <a:pt x="122491" y="22580"/>
                  </a:lnTo>
                  <a:lnTo>
                    <a:pt x="128562" y="24320"/>
                  </a:lnTo>
                  <a:lnTo>
                    <a:pt x="134658" y="28663"/>
                  </a:lnTo>
                  <a:lnTo>
                    <a:pt x="134658" y="37338"/>
                  </a:lnTo>
                  <a:lnTo>
                    <a:pt x="134658" y="317931"/>
                  </a:lnTo>
                  <a:lnTo>
                    <a:pt x="134658" y="324015"/>
                  </a:lnTo>
                  <a:lnTo>
                    <a:pt x="135521" y="330098"/>
                  </a:lnTo>
                  <a:lnTo>
                    <a:pt x="129451" y="330949"/>
                  </a:lnTo>
                  <a:lnTo>
                    <a:pt x="123367" y="331838"/>
                  </a:lnTo>
                  <a:lnTo>
                    <a:pt x="120751" y="330949"/>
                  </a:lnTo>
                  <a:lnTo>
                    <a:pt x="115544" y="330098"/>
                  </a:lnTo>
                  <a:lnTo>
                    <a:pt x="110443" y="329761"/>
                  </a:lnTo>
                  <a:lnTo>
                    <a:pt x="103384" y="329992"/>
                  </a:lnTo>
                  <a:lnTo>
                    <a:pt x="95020" y="330710"/>
                  </a:lnTo>
                  <a:lnTo>
                    <a:pt x="86004" y="331838"/>
                  </a:lnTo>
                  <a:lnTo>
                    <a:pt x="86004" y="338772"/>
                  </a:lnTo>
                  <a:lnTo>
                    <a:pt x="85140" y="344855"/>
                  </a:lnTo>
                  <a:lnTo>
                    <a:pt x="75565" y="342252"/>
                  </a:lnTo>
                  <a:lnTo>
                    <a:pt x="66027" y="338772"/>
                  </a:lnTo>
                  <a:lnTo>
                    <a:pt x="13042" y="318795"/>
                  </a:lnTo>
                </a:path>
              </a:pathLst>
            </a:custGeom>
            <a:ln w="33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26544" y="8896477"/>
              <a:ext cx="138823" cy="319506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2926740" y="5793422"/>
              <a:ext cx="3514090" cy="407670"/>
            </a:xfrm>
            <a:custGeom>
              <a:avLst/>
              <a:gdLst/>
              <a:ahLst/>
              <a:cxnLst/>
              <a:rect l="l" t="t" r="r" b="b"/>
              <a:pathLst>
                <a:path w="3514090" h="407670">
                  <a:moveTo>
                    <a:pt x="0" y="0"/>
                  </a:moveTo>
                  <a:lnTo>
                    <a:pt x="0" y="134238"/>
                  </a:lnTo>
                  <a:lnTo>
                    <a:pt x="3469093" y="407098"/>
                  </a:lnTo>
                  <a:lnTo>
                    <a:pt x="3484021" y="383570"/>
                  </a:lnTo>
                  <a:lnTo>
                    <a:pt x="3496735" y="356092"/>
                  </a:lnTo>
                  <a:lnTo>
                    <a:pt x="3506877" y="325341"/>
                  </a:lnTo>
                  <a:lnTo>
                    <a:pt x="3514090" y="2919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926740" y="5927661"/>
              <a:ext cx="3469640" cy="312420"/>
            </a:xfrm>
            <a:custGeom>
              <a:avLst/>
              <a:gdLst/>
              <a:ahLst/>
              <a:cxnLst/>
              <a:rect l="l" t="t" r="r" b="b"/>
              <a:pathLst>
                <a:path w="3469640" h="312420">
                  <a:moveTo>
                    <a:pt x="0" y="0"/>
                  </a:moveTo>
                  <a:lnTo>
                    <a:pt x="0" y="61175"/>
                  </a:lnTo>
                  <a:lnTo>
                    <a:pt x="3416173" y="312305"/>
                  </a:lnTo>
                  <a:lnTo>
                    <a:pt x="3430435" y="307172"/>
                  </a:lnTo>
                  <a:lnTo>
                    <a:pt x="3444090" y="298683"/>
                  </a:lnTo>
                  <a:lnTo>
                    <a:pt x="3457017" y="287143"/>
                  </a:lnTo>
                  <a:lnTo>
                    <a:pt x="3469093" y="272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926740" y="5571540"/>
              <a:ext cx="3510279" cy="383540"/>
            </a:xfrm>
            <a:custGeom>
              <a:avLst/>
              <a:gdLst/>
              <a:ahLst/>
              <a:cxnLst/>
              <a:rect l="l" t="t" r="r" b="b"/>
              <a:pathLst>
                <a:path w="3510279" h="383539">
                  <a:moveTo>
                    <a:pt x="0" y="0"/>
                  </a:moveTo>
                  <a:lnTo>
                    <a:pt x="0" y="94589"/>
                  </a:lnTo>
                  <a:lnTo>
                    <a:pt x="3509746" y="383324"/>
                  </a:lnTo>
                  <a:lnTo>
                    <a:pt x="3479614" y="319727"/>
                  </a:lnTo>
                  <a:lnTo>
                    <a:pt x="3434422" y="293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926740" y="5697918"/>
              <a:ext cx="3519170" cy="345440"/>
            </a:xfrm>
            <a:custGeom>
              <a:avLst/>
              <a:gdLst/>
              <a:ahLst/>
              <a:cxnLst/>
              <a:rect l="l" t="t" r="r" b="b"/>
              <a:pathLst>
                <a:path w="3519170" h="345439">
                  <a:moveTo>
                    <a:pt x="0" y="0"/>
                  </a:moveTo>
                  <a:lnTo>
                    <a:pt x="0" y="52768"/>
                  </a:lnTo>
                  <a:lnTo>
                    <a:pt x="3518293" y="345122"/>
                  </a:lnTo>
                  <a:lnTo>
                    <a:pt x="3518674" y="335711"/>
                  </a:lnTo>
                  <a:lnTo>
                    <a:pt x="3518674" y="330949"/>
                  </a:lnTo>
                  <a:lnTo>
                    <a:pt x="3516299" y="292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926740" y="5666130"/>
              <a:ext cx="3518535" cy="419734"/>
            </a:xfrm>
            <a:custGeom>
              <a:avLst/>
              <a:gdLst/>
              <a:ahLst/>
              <a:cxnLst/>
              <a:rect l="l" t="t" r="r" b="b"/>
              <a:pathLst>
                <a:path w="3518535" h="419735">
                  <a:moveTo>
                    <a:pt x="3516299" y="323977"/>
                  </a:moveTo>
                  <a:lnTo>
                    <a:pt x="0" y="0"/>
                  </a:lnTo>
                  <a:lnTo>
                    <a:pt x="0" y="31788"/>
                  </a:lnTo>
                  <a:lnTo>
                    <a:pt x="3516299" y="323977"/>
                  </a:lnTo>
                  <a:close/>
                </a:path>
                <a:path w="3518535" h="419735">
                  <a:moveTo>
                    <a:pt x="3518293" y="376910"/>
                  </a:moveTo>
                  <a:lnTo>
                    <a:pt x="0" y="84556"/>
                  </a:lnTo>
                  <a:lnTo>
                    <a:pt x="0" y="127292"/>
                  </a:lnTo>
                  <a:lnTo>
                    <a:pt x="3514090" y="419290"/>
                  </a:lnTo>
                  <a:lnTo>
                    <a:pt x="3515601" y="408901"/>
                  </a:lnTo>
                  <a:lnTo>
                    <a:pt x="3516795" y="398360"/>
                  </a:lnTo>
                  <a:lnTo>
                    <a:pt x="3517696" y="387692"/>
                  </a:lnTo>
                  <a:lnTo>
                    <a:pt x="3518293" y="37691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926740" y="5571540"/>
              <a:ext cx="3519170" cy="668655"/>
            </a:xfrm>
            <a:custGeom>
              <a:avLst/>
              <a:gdLst/>
              <a:ahLst/>
              <a:cxnLst/>
              <a:rect l="l" t="t" r="r" b="b"/>
              <a:pathLst>
                <a:path w="3519170" h="668654">
                  <a:moveTo>
                    <a:pt x="0" y="0"/>
                  </a:moveTo>
                  <a:lnTo>
                    <a:pt x="3434422" y="293154"/>
                  </a:lnTo>
                  <a:lnTo>
                    <a:pt x="3494465" y="342336"/>
                  </a:lnTo>
                  <a:lnTo>
                    <a:pt x="3512229" y="393439"/>
                  </a:lnTo>
                  <a:lnTo>
                    <a:pt x="3518674" y="457326"/>
                  </a:lnTo>
                  <a:lnTo>
                    <a:pt x="3513436" y="517726"/>
                  </a:lnTo>
                  <a:lnTo>
                    <a:pt x="3498859" y="572536"/>
                  </a:lnTo>
                  <a:lnTo>
                    <a:pt x="3476651" y="618257"/>
                  </a:lnTo>
                  <a:lnTo>
                    <a:pt x="3448520" y="651387"/>
                  </a:lnTo>
                  <a:lnTo>
                    <a:pt x="3416173" y="668426"/>
                  </a:lnTo>
                  <a:lnTo>
                    <a:pt x="0" y="417296"/>
                  </a:lnTo>
                </a:path>
                <a:path w="3519170" h="668654">
                  <a:moveTo>
                    <a:pt x="2734259" y="236689"/>
                  </a:moveTo>
                  <a:lnTo>
                    <a:pt x="2767581" y="251220"/>
                  </a:lnTo>
                  <a:lnTo>
                    <a:pt x="2794307" y="285872"/>
                  </a:lnTo>
                  <a:lnTo>
                    <a:pt x="2812076" y="336975"/>
                  </a:lnTo>
                  <a:lnTo>
                    <a:pt x="2818523" y="400862"/>
                  </a:lnTo>
                  <a:lnTo>
                    <a:pt x="2813367" y="461257"/>
                  </a:lnTo>
                  <a:lnTo>
                    <a:pt x="2798954" y="516066"/>
                  </a:lnTo>
                  <a:lnTo>
                    <a:pt x="2776870" y="561787"/>
                  </a:lnTo>
                  <a:lnTo>
                    <a:pt x="2748702" y="594915"/>
                  </a:lnTo>
                  <a:lnTo>
                    <a:pt x="2716034" y="611949"/>
                  </a:lnTo>
                </a:path>
                <a:path w="3519170" h="668654">
                  <a:moveTo>
                    <a:pt x="1069873" y="91617"/>
                  </a:moveTo>
                  <a:lnTo>
                    <a:pt x="1123818" y="127305"/>
                  </a:lnTo>
                  <a:lnTo>
                    <a:pt x="1143180" y="164226"/>
                  </a:lnTo>
                  <a:lnTo>
                    <a:pt x="1155745" y="211197"/>
                  </a:lnTo>
                  <a:lnTo>
                    <a:pt x="1160221" y="266217"/>
                  </a:lnTo>
                  <a:lnTo>
                    <a:pt x="1156335" y="320160"/>
                  </a:lnTo>
                  <a:lnTo>
                    <a:pt x="1145355" y="370264"/>
                  </a:lnTo>
                  <a:lnTo>
                    <a:pt x="1128293" y="414432"/>
                  </a:lnTo>
                  <a:lnTo>
                    <a:pt x="1106164" y="450565"/>
                  </a:lnTo>
                  <a:lnTo>
                    <a:pt x="1079981" y="476565"/>
                  </a:lnTo>
                  <a:lnTo>
                    <a:pt x="1050759" y="49033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7957667" y="490934"/>
            <a:ext cx="48882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20" dirty="0">
                <a:latin typeface="Lucida Sans Unicode"/>
                <a:cs typeface="Lucida Sans Unicode"/>
              </a:rPr>
              <a:t>Cuando.mida.la.distancia.de.pared </a:t>
            </a:r>
            <a:r>
              <a:rPr sz="1050" spc="5" dirty="0">
                <a:latin typeface="Lucida Sans Unicode"/>
                <a:cs typeface="Lucida Sans Unicode"/>
              </a:rPr>
              <a:t>a </a:t>
            </a:r>
            <a:r>
              <a:rPr sz="1050" spc="1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pared.o.de.la.pared.a.la.obstrucción,.coloque.el.dispositivo.de.medición.láser.  pared..La.distancia.medida.será.desde.la.pared.hasta.el.punto. </a:t>
            </a:r>
            <a:r>
              <a:rPr sz="1050" spc="-15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cual.se.interrumpe.el.rayo.láser..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89" name="object 89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44</a:t>
            </a:fld>
            <a:endParaRPr spc="-75" dirty="0"/>
          </a:p>
        </p:txBody>
      </p:sp>
      <p:sp>
        <p:nvSpPr>
          <p:cNvPr id="87" name="object 87"/>
          <p:cNvSpPr txBox="1"/>
          <p:nvPr/>
        </p:nvSpPr>
        <p:spPr>
          <a:xfrm>
            <a:off x="5761899" y="4499859"/>
            <a:ext cx="125984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latin typeface="Arial"/>
                <a:cs typeface="Arial"/>
              </a:rPr>
              <a:t>Diseñar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40" dirty="0">
                <a:latin typeface="Arial"/>
                <a:cs typeface="Arial"/>
              </a:rPr>
              <a:t>una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carrera</a:t>
            </a:r>
            <a:r>
              <a:rPr sz="950" spc="25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957680" y="4460488"/>
            <a:ext cx="38785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0" dirty="0">
                <a:latin typeface="Lucida Sans Unicode"/>
                <a:cs typeface="Lucida Sans Unicode"/>
              </a:rPr>
              <a:t>Utilizando.el.dispositivo.de.medición.láser,.determine.la.altura.y. </a:t>
            </a:r>
            <a:r>
              <a:rPr sz="900" spc="-15" dirty="0">
                <a:latin typeface="Lucida Sans Unicode"/>
                <a:cs typeface="Lucida Sans Unicode"/>
              </a:rPr>
              <a:t> ubicación.de.obstrucciones..Seleccione.una.ruta.que.requiera.la.menos.  </a:t>
            </a:r>
            <a:r>
              <a:rPr sz="900" spc="-20" dirty="0">
                <a:latin typeface="Lucida Sans Unicode"/>
                <a:cs typeface="Lucida Sans Unicode"/>
              </a:rPr>
              <a:t>compensaciones..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0" y="1604760"/>
            <a:ext cx="3663950" cy="1852930"/>
            <a:chOff x="2915920" y="1604760"/>
            <a:chExt cx="3663950" cy="1852930"/>
          </a:xfrm>
        </p:grpSpPr>
        <p:sp>
          <p:nvSpPr>
            <p:cNvPr id="3" name="object 3"/>
            <p:cNvSpPr/>
            <p:nvPr/>
          </p:nvSpPr>
          <p:spPr>
            <a:xfrm>
              <a:off x="3459696" y="2835084"/>
              <a:ext cx="2193925" cy="622300"/>
            </a:xfrm>
            <a:custGeom>
              <a:avLst/>
              <a:gdLst/>
              <a:ahLst/>
              <a:cxnLst/>
              <a:rect l="l" t="t" r="r" b="b"/>
              <a:pathLst>
                <a:path w="2193925" h="622300">
                  <a:moveTo>
                    <a:pt x="363079" y="0"/>
                  </a:moveTo>
                  <a:lnTo>
                    <a:pt x="147179" y="126987"/>
                  </a:lnTo>
                  <a:lnTo>
                    <a:pt x="115521" y="131282"/>
                  </a:lnTo>
                  <a:lnTo>
                    <a:pt x="78976" y="142686"/>
                  </a:lnTo>
                  <a:lnTo>
                    <a:pt x="43542" y="158977"/>
                  </a:lnTo>
                  <a:lnTo>
                    <a:pt x="15217" y="177935"/>
                  </a:lnTo>
                  <a:lnTo>
                    <a:pt x="0" y="197337"/>
                  </a:lnTo>
                  <a:lnTo>
                    <a:pt x="3887" y="214961"/>
                  </a:lnTo>
                  <a:lnTo>
                    <a:pt x="32879" y="228587"/>
                  </a:lnTo>
                  <a:lnTo>
                    <a:pt x="98363" y="244859"/>
                  </a:lnTo>
                  <a:lnTo>
                    <a:pt x="147179" y="253987"/>
                  </a:lnTo>
                  <a:lnTo>
                    <a:pt x="186469" y="253590"/>
                  </a:lnTo>
                  <a:lnTo>
                    <a:pt x="223379" y="241287"/>
                  </a:lnTo>
                  <a:lnTo>
                    <a:pt x="278941" y="207949"/>
                  </a:lnTo>
                  <a:lnTo>
                    <a:pt x="310890" y="200210"/>
                  </a:lnTo>
                  <a:lnTo>
                    <a:pt x="363079" y="203187"/>
                  </a:lnTo>
                  <a:lnTo>
                    <a:pt x="421221" y="214696"/>
                  </a:lnTo>
                  <a:lnTo>
                    <a:pt x="466266" y="228587"/>
                  </a:lnTo>
                  <a:lnTo>
                    <a:pt x="504168" y="242477"/>
                  </a:lnTo>
                  <a:lnTo>
                    <a:pt x="540879" y="253987"/>
                  </a:lnTo>
                  <a:lnTo>
                    <a:pt x="613786" y="270920"/>
                  </a:lnTo>
                  <a:lnTo>
                    <a:pt x="653591" y="282562"/>
                  </a:lnTo>
                  <a:lnTo>
                    <a:pt x="683871" y="296320"/>
                  </a:lnTo>
                  <a:lnTo>
                    <a:pt x="695807" y="312195"/>
                  </a:lnTo>
                  <a:lnTo>
                    <a:pt x="680579" y="330187"/>
                  </a:lnTo>
                  <a:lnTo>
                    <a:pt x="635930" y="356182"/>
                  </a:lnTo>
                  <a:lnTo>
                    <a:pt x="599616" y="376224"/>
                  </a:lnTo>
                  <a:lnTo>
                    <a:pt x="566279" y="393687"/>
                  </a:lnTo>
                  <a:lnTo>
                    <a:pt x="567073" y="437740"/>
                  </a:lnTo>
                  <a:lnTo>
                    <a:pt x="572629" y="460362"/>
                  </a:lnTo>
                  <a:lnTo>
                    <a:pt x="587710" y="468696"/>
                  </a:lnTo>
                  <a:lnTo>
                    <a:pt x="617079" y="469887"/>
                  </a:lnTo>
                  <a:lnTo>
                    <a:pt x="651210" y="476435"/>
                  </a:lnTo>
                  <a:lnTo>
                    <a:pt x="680579" y="493699"/>
                  </a:lnTo>
                  <a:lnTo>
                    <a:pt x="709948" y="518107"/>
                  </a:lnTo>
                  <a:lnTo>
                    <a:pt x="744079" y="546087"/>
                  </a:lnTo>
                  <a:lnTo>
                    <a:pt x="784362" y="574066"/>
                  </a:lnTo>
                  <a:lnTo>
                    <a:pt x="828216" y="598474"/>
                  </a:lnTo>
                  <a:lnTo>
                    <a:pt x="874452" y="615738"/>
                  </a:lnTo>
                  <a:lnTo>
                    <a:pt x="921879" y="622287"/>
                  </a:lnTo>
                  <a:lnTo>
                    <a:pt x="974465" y="614349"/>
                  </a:lnTo>
                  <a:lnTo>
                    <a:pt x="1028241" y="596887"/>
                  </a:lnTo>
                  <a:lnTo>
                    <a:pt x="1070112" y="579424"/>
                  </a:lnTo>
                  <a:lnTo>
                    <a:pt x="1086979" y="571487"/>
                  </a:lnTo>
                  <a:lnTo>
                    <a:pt x="1086979" y="406387"/>
                  </a:lnTo>
                  <a:lnTo>
                    <a:pt x="1139168" y="391702"/>
                  </a:lnTo>
                  <a:lnTo>
                    <a:pt x="1171116" y="384162"/>
                  </a:lnTo>
                  <a:lnTo>
                    <a:pt x="1195921" y="381384"/>
                  </a:lnTo>
                  <a:lnTo>
                    <a:pt x="1226679" y="380987"/>
                  </a:lnTo>
                  <a:lnTo>
                    <a:pt x="1273907" y="373049"/>
                  </a:lnTo>
                  <a:lnTo>
                    <a:pt x="1328279" y="355587"/>
                  </a:lnTo>
                  <a:lnTo>
                    <a:pt x="1373126" y="338124"/>
                  </a:lnTo>
                  <a:lnTo>
                    <a:pt x="1391779" y="330187"/>
                  </a:lnTo>
                  <a:lnTo>
                    <a:pt x="1386421" y="316098"/>
                  </a:lnTo>
                  <a:lnTo>
                    <a:pt x="1396541" y="312724"/>
                  </a:lnTo>
                  <a:lnTo>
                    <a:pt x="1432855" y="321257"/>
                  </a:lnTo>
                  <a:lnTo>
                    <a:pt x="1506079" y="342887"/>
                  </a:lnTo>
                  <a:lnTo>
                    <a:pt x="1584263" y="366501"/>
                  </a:lnTo>
                  <a:lnTo>
                    <a:pt x="1636254" y="379399"/>
                  </a:lnTo>
                  <a:lnTo>
                    <a:pt x="1673957" y="380391"/>
                  </a:lnTo>
                  <a:lnTo>
                    <a:pt x="1709279" y="368287"/>
                  </a:lnTo>
                  <a:lnTo>
                    <a:pt x="1735473" y="354595"/>
                  </a:lnTo>
                  <a:lnTo>
                    <a:pt x="1747379" y="353999"/>
                  </a:lnTo>
                  <a:lnTo>
                    <a:pt x="1759285" y="370073"/>
                  </a:lnTo>
                  <a:lnTo>
                    <a:pt x="1785479" y="406387"/>
                  </a:lnTo>
                  <a:lnTo>
                    <a:pt x="1824769" y="439129"/>
                  </a:lnTo>
                  <a:lnTo>
                    <a:pt x="1861679" y="449249"/>
                  </a:lnTo>
                  <a:lnTo>
                    <a:pt x="1889063" y="447463"/>
                  </a:lnTo>
                  <a:lnTo>
                    <a:pt x="1899779" y="444487"/>
                  </a:lnTo>
                  <a:lnTo>
                    <a:pt x="2001379" y="419087"/>
                  </a:lnTo>
                  <a:lnTo>
                    <a:pt x="1988679" y="355587"/>
                  </a:lnTo>
                  <a:lnTo>
                    <a:pt x="1996616" y="333759"/>
                  </a:lnTo>
                  <a:lnTo>
                    <a:pt x="2004554" y="323837"/>
                  </a:lnTo>
                  <a:lnTo>
                    <a:pt x="2017254" y="323440"/>
                  </a:lnTo>
                  <a:lnTo>
                    <a:pt x="2039479" y="330187"/>
                  </a:lnTo>
                  <a:lnTo>
                    <a:pt x="2077380" y="337529"/>
                  </a:lnTo>
                  <a:lnTo>
                    <a:pt x="2123616" y="341299"/>
                  </a:lnTo>
                  <a:lnTo>
                    <a:pt x="2162708" y="342688"/>
                  </a:lnTo>
                  <a:lnTo>
                    <a:pt x="2179179" y="342887"/>
                  </a:lnTo>
                  <a:lnTo>
                    <a:pt x="2192871" y="291293"/>
                  </a:lnTo>
                  <a:lnTo>
                    <a:pt x="2193466" y="263512"/>
                  </a:lnTo>
                  <a:lnTo>
                    <a:pt x="2177393" y="250018"/>
                  </a:lnTo>
                  <a:lnTo>
                    <a:pt x="2141079" y="241287"/>
                  </a:lnTo>
                  <a:lnTo>
                    <a:pt x="2095257" y="228485"/>
                  </a:lnTo>
                  <a:lnTo>
                    <a:pt x="2039682" y="208978"/>
                  </a:lnTo>
                  <a:lnTo>
                    <a:pt x="1982888" y="188252"/>
                  </a:lnTo>
                  <a:lnTo>
                    <a:pt x="1933408" y="171792"/>
                  </a:lnTo>
                  <a:lnTo>
                    <a:pt x="1899779" y="165087"/>
                  </a:lnTo>
                  <a:lnTo>
                    <a:pt x="1871998" y="170445"/>
                  </a:lnTo>
                  <a:lnTo>
                    <a:pt x="1839454" y="179374"/>
                  </a:lnTo>
                  <a:lnTo>
                    <a:pt x="1792623" y="181160"/>
                  </a:lnTo>
                  <a:lnTo>
                    <a:pt x="1721979" y="165087"/>
                  </a:lnTo>
                  <a:lnTo>
                    <a:pt x="1669474" y="148977"/>
                  </a:lnTo>
                  <a:lnTo>
                    <a:pt x="1623671" y="137805"/>
                  </a:lnTo>
                  <a:lnTo>
                    <a:pt x="1580691" y="130162"/>
                  </a:lnTo>
                  <a:lnTo>
                    <a:pt x="1536653" y="124635"/>
                  </a:lnTo>
                  <a:lnTo>
                    <a:pt x="1429879" y="114287"/>
                  </a:lnTo>
                  <a:lnTo>
                    <a:pt x="1349710" y="106945"/>
                  </a:lnTo>
                  <a:lnTo>
                    <a:pt x="1293354" y="103174"/>
                  </a:lnTo>
                  <a:lnTo>
                    <a:pt x="1251285" y="101785"/>
                  </a:lnTo>
                  <a:lnTo>
                    <a:pt x="1213979" y="101587"/>
                  </a:lnTo>
                  <a:lnTo>
                    <a:pt x="1184015" y="99974"/>
                  </a:lnTo>
                  <a:lnTo>
                    <a:pt x="1136191" y="95832"/>
                  </a:lnTo>
                  <a:lnTo>
                    <a:pt x="1010779" y="84124"/>
                  </a:lnTo>
                  <a:lnTo>
                    <a:pt x="945096" y="78642"/>
                  </a:lnTo>
                  <a:lnTo>
                    <a:pt x="885366" y="74798"/>
                  </a:lnTo>
                  <a:lnTo>
                    <a:pt x="837543" y="73632"/>
                  </a:lnTo>
                  <a:lnTo>
                    <a:pt x="807579" y="76187"/>
                  </a:lnTo>
                  <a:lnTo>
                    <a:pt x="716694" y="69640"/>
                  </a:lnTo>
                  <a:lnTo>
                    <a:pt x="566279" y="42856"/>
                  </a:lnTo>
                  <a:lnTo>
                    <a:pt x="425388" y="13690"/>
                  </a:lnTo>
                  <a:lnTo>
                    <a:pt x="363079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9095" y="2764015"/>
              <a:ext cx="3657600" cy="597535"/>
            </a:xfrm>
            <a:custGeom>
              <a:avLst/>
              <a:gdLst/>
              <a:ahLst/>
              <a:cxnLst/>
              <a:rect l="l" t="t" r="r" b="b"/>
              <a:pathLst>
                <a:path w="3657600" h="597535">
                  <a:moveTo>
                    <a:pt x="3466490" y="597090"/>
                  </a:moveTo>
                  <a:lnTo>
                    <a:pt x="0" y="209384"/>
                  </a:lnTo>
                </a:path>
                <a:path w="3657600" h="597535">
                  <a:moveTo>
                    <a:pt x="3657600" y="372148"/>
                  </a:moveTo>
                  <a:lnTo>
                    <a:pt x="157276" y="0"/>
                  </a:lnTo>
                </a:path>
                <a:path w="3657600" h="597535">
                  <a:moveTo>
                    <a:pt x="3466490" y="597090"/>
                  </a:moveTo>
                  <a:lnTo>
                    <a:pt x="0" y="209384"/>
                  </a:lnTo>
                </a:path>
                <a:path w="3657600" h="597535">
                  <a:moveTo>
                    <a:pt x="3657600" y="372148"/>
                  </a:moveTo>
                  <a:lnTo>
                    <a:pt x="157276" y="0"/>
                  </a:lnTo>
                </a:path>
              </a:pathLst>
            </a:custGeom>
            <a:ln w="635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6379" y="1604760"/>
              <a:ext cx="2136781" cy="181659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21" y="4241800"/>
            <a:ext cx="2018347" cy="24937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57820" y="488090"/>
            <a:ext cx="48615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La.ruta.planificada.se.puede.trazar.en.el.suelo.con.un.lápiz.o.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tiza..Transferir.la.posición.de.tuberías,.conductos,.vigas,.y.otros. </a:t>
            </a:r>
            <a:r>
              <a:rPr sz="950" spc="-20" dirty="0">
                <a:latin typeface="Lucida Sans Unicode"/>
                <a:cs typeface="Lucida Sans Unicode"/>
              </a:rPr>
              <a:t> obstrucciones.al.piso..Será.más.fácil.transferir.lo.planificado.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la.ruta.de.la.vía.de.autobuses.al.papel.si.porciones.significativas.están.dispuestas.llen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escala.primera.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45</a:t>
            </a:fld>
            <a:endParaRPr spc="-75" dirty="0"/>
          </a:p>
        </p:txBody>
      </p:sp>
      <p:sp>
        <p:nvSpPr>
          <p:cNvPr id="8" name="object 8"/>
          <p:cNvSpPr txBox="1"/>
          <p:nvPr/>
        </p:nvSpPr>
        <p:spPr>
          <a:xfrm>
            <a:off x="7957820" y="3672839"/>
            <a:ext cx="3606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latin typeface="Lucida Sans Unicode"/>
                <a:cs typeface="Lucida Sans Unicode"/>
              </a:rPr>
              <a:t>Una</a:t>
            </a:r>
            <a:r>
              <a:rPr sz="900" spc="-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vez.trazada.la.ruta,.el.dispositivo.de.medición.láser.puede.ser.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utilizado.a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lo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largo.de.la.carrera.para.medir.la.distancia.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0431" y="2955608"/>
            <a:ext cx="1620520" cy="1092835"/>
          </a:xfrm>
          <a:custGeom>
            <a:avLst/>
            <a:gdLst/>
            <a:ahLst/>
            <a:cxnLst/>
            <a:rect l="l" t="t" r="r" b="b"/>
            <a:pathLst>
              <a:path w="1620520" h="1092835">
                <a:moveTo>
                  <a:pt x="336207" y="0"/>
                </a:moveTo>
                <a:lnTo>
                  <a:pt x="221602" y="38214"/>
                </a:lnTo>
                <a:lnTo>
                  <a:pt x="53479" y="206311"/>
                </a:lnTo>
                <a:lnTo>
                  <a:pt x="0" y="466102"/>
                </a:lnTo>
                <a:lnTo>
                  <a:pt x="57302" y="506222"/>
                </a:lnTo>
                <a:lnTo>
                  <a:pt x="257886" y="385876"/>
                </a:lnTo>
                <a:lnTo>
                  <a:pt x="1505305" y="1092682"/>
                </a:lnTo>
                <a:lnTo>
                  <a:pt x="1558785" y="1039190"/>
                </a:lnTo>
                <a:lnTo>
                  <a:pt x="1619923" y="825233"/>
                </a:lnTo>
                <a:lnTo>
                  <a:pt x="336207" y="0"/>
                </a:lnTo>
                <a:close/>
              </a:path>
            </a:pathLst>
          </a:custGeom>
          <a:solidFill>
            <a:srgbClr val="ACAE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243074" y="1436777"/>
            <a:ext cx="2050414" cy="2978785"/>
            <a:chOff x="3188474" y="1436776"/>
            <a:chExt cx="2050414" cy="2978785"/>
          </a:xfrm>
        </p:grpSpPr>
        <p:sp>
          <p:nvSpPr>
            <p:cNvPr id="4" name="object 4"/>
            <p:cNvSpPr/>
            <p:nvPr/>
          </p:nvSpPr>
          <p:spPr>
            <a:xfrm>
              <a:off x="4734433" y="3941305"/>
              <a:ext cx="504825" cy="474345"/>
            </a:xfrm>
            <a:custGeom>
              <a:avLst/>
              <a:gdLst/>
              <a:ahLst/>
              <a:cxnLst/>
              <a:rect l="l" t="t" r="r" b="b"/>
              <a:pathLst>
                <a:path w="504825" h="474345">
                  <a:moveTo>
                    <a:pt x="106972" y="0"/>
                  </a:moveTo>
                  <a:lnTo>
                    <a:pt x="45846" y="45847"/>
                  </a:lnTo>
                  <a:lnTo>
                    <a:pt x="0" y="252171"/>
                  </a:lnTo>
                  <a:lnTo>
                    <a:pt x="412635" y="473773"/>
                  </a:lnTo>
                  <a:lnTo>
                    <a:pt x="458469" y="435559"/>
                  </a:lnTo>
                  <a:lnTo>
                    <a:pt x="504316" y="229235"/>
                  </a:lnTo>
                  <a:lnTo>
                    <a:pt x="106972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88474" y="1436776"/>
              <a:ext cx="2004060" cy="2778760"/>
            </a:xfrm>
            <a:custGeom>
              <a:avLst/>
              <a:gdLst/>
              <a:ahLst/>
              <a:cxnLst/>
              <a:rect l="l" t="t" r="r" b="b"/>
              <a:pathLst>
                <a:path w="2004060" h="2778760">
                  <a:moveTo>
                    <a:pt x="0" y="0"/>
                  </a:moveTo>
                  <a:lnTo>
                    <a:pt x="0" y="1658734"/>
                  </a:lnTo>
                  <a:lnTo>
                    <a:pt x="1277493" y="2380830"/>
                  </a:lnTo>
                  <a:lnTo>
                    <a:pt x="1277493" y="1470583"/>
                  </a:lnTo>
                  <a:lnTo>
                    <a:pt x="1587766" y="1643888"/>
                  </a:lnTo>
                  <a:lnTo>
                    <a:pt x="1587766" y="2556611"/>
                  </a:lnTo>
                  <a:lnTo>
                    <a:pt x="1981428" y="2778594"/>
                  </a:lnTo>
                  <a:lnTo>
                    <a:pt x="2003691" y="2611894"/>
                  </a:lnTo>
                  <a:lnTo>
                    <a:pt x="1966569" y="2491409"/>
                  </a:lnTo>
                  <a:lnTo>
                    <a:pt x="2003691" y="2377528"/>
                  </a:lnTo>
                  <a:lnTo>
                    <a:pt x="1966569" y="2219083"/>
                  </a:lnTo>
                  <a:lnTo>
                    <a:pt x="1996274" y="2128304"/>
                  </a:lnTo>
                  <a:lnTo>
                    <a:pt x="1973986" y="2030095"/>
                  </a:lnTo>
                  <a:lnTo>
                    <a:pt x="2003691" y="1969033"/>
                  </a:lnTo>
                  <a:lnTo>
                    <a:pt x="2003691" y="1923643"/>
                  </a:lnTo>
                  <a:lnTo>
                    <a:pt x="1958314" y="1742097"/>
                  </a:lnTo>
                  <a:lnTo>
                    <a:pt x="1981428" y="1658734"/>
                  </a:lnTo>
                  <a:lnTo>
                    <a:pt x="1973986" y="1522577"/>
                  </a:lnTo>
                  <a:lnTo>
                    <a:pt x="1996274" y="1334414"/>
                  </a:lnTo>
                  <a:lnTo>
                    <a:pt x="1973986" y="1236205"/>
                  </a:lnTo>
                  <a:lnTo>
                    <a:pt x="1981428" y="11190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7983132" y="1490421"/>
            <a:ext cx="111125" cy="1700530"/>
          </a:xfrm>
          <a:custGeom>
            <a:avLst/>
            <a:gdLst/>
            <a:ahLst/>
            <a:cxnLst/>
            <a:rect l="l" t="t" r="r" b="b"/>
            <a:pathLst>
              <a:path w="111125" h="1700530">
                <a:moveTo>
                  <a:pt x="32181" y="0"/>
                </a:moveTo>
                <a:lnTo>
                  <a:pt x="11556" y="91605"/>
                </a:lnTo>
                <a:lnTo>
                  <a:pt x="22275" y="182372"/>
                </a:lnTo>
                <a:lnTo>
                  <a:pt x="0" y="295427"/>
                </a:lnTo>
                <a:lnTo>
                  <a:pt x="28054" y="391985"/>
                </a:lnTo>
                <a:lnTo>
                  <a:pt x="11556" y="505866"/>
                </a:lnTo>
                <a:lnTo>
                  <a:pt x="0" y="579323"/>
                </a:lnTo>
                <a:lnTo>
                  <a:pt x="28054" y="675868"/>
                </a:lnTo>
                <a:lnTo>
                  <a:pt x="5765" y="778205"/>
                </a:lnTo>
                <a:lnTo>
                  <a:pt x="22275" y="879703"/>
                </a:lnTo>
                <a:lnTo>
                  <a:pt x="33832" y="987818"/>
                </a:lnTo>
                <a:lnTo>
                  <a:pt x="11556" y="1106639"/>
                </a:lnTo>
                <a:lnTo>
                  <a:pt x="39611" y="1203198"/>
                </a:lnTo>
                <a:lnTo>
                  <a:pt x="11556" y="1305521"/>
                </a:lnTo>
                <a:lnTo>
                  <a:pt x="45389" y="1413637"/>
                </a:lnTo>
                <a:lnTo>
                  <a:pt x="11556" y="1492034"/>
                </a:lnTo>
                <a:lnTo>
                  <a:pt x="37960" y="1659559"/>
                </a:lnTo>
                <a:lnTo>
                  <a:pt x="103149" y="1699996"/>
                </a:lnTo>
                <a:lnTo>
                  <a:pt x="76746" y="1531645"/>
                </a:lnTo>
                <a:lnTo>
                  <a:pt x="110578" y="1452422"/>
                </a:lnTo>
                <a:lnTo>
                  <a:pt x="76746" y="1345145"/>
                </a:lnTo>
                <a:lnTo>
                  <a:pt x="104800" y="1242809"/>
                </a:lnTo>
                <a:lnTo>
                  <a:pt x="76746" y="1146251"/>
                </a:lnTo>
                <a:lnTo>
                  <a:pt x="99847" y="1027417"/>
                </a:lnTo>
                <a:lnTo>
                  <a:pt x="88303" y="919314"/>
                </a:lnTo>
                <a:lnTo>
                  <a:pt x="70967" y="817816"/>
                </a:lnTo>
                <a:lnTo>
                  <a:pt x="94068" y="715479"/>
                </a:lnTo>
                <a:lnTo>
                  <a:pt x="65189" y="618934"/>
                </a:lnTo>
                <a:lnTo>
                  <a:pt x="76746" y="545477"/>
                </a:lnTo>
                <a:lnTo>
                  <a:pt x="94068" y="431596"/>
                </a:lnTo>
                <a:lnTo>
                  <a:pt x="65189" y="335038"/>
                </a:lnTo>
                <a:lnTo>
                  <a:pt x="88303" y="221996"/>
                </a:lnTo>
                <a:lnTo>
                  <a:pt x="76746" y="131216"/>
                </a:lnTo>
                <a:lnTo>
                  <a:pt x="97370" y="39598"/>
                </a:lnTo>
                <a:lnTo>
                  <a:pt x="32181" y="0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980845" y="1238911"/>
            <a:ext cx="2466340" cy="2978785"/>
            <a:chOff x="2926245" y="1238910"/>
            <a:chExt cx="2466340" cy="297878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9442" y="1280807"/>
              <a:ext cx="205498" cy="22115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60712" y="1241196"/>
              <a:ext cx="2280285" cy="1315085"/>
            </a:xfrm>
            <a:custGeom>
              <a:avLst/>
              <a:gdLst/>
              <a:ahLst/>
              <a:cxnLst/>
              <a:rect l="l" t="t" r="r" b="b"/>
              <a:pathLst>
                <a:path w="2280285" h="1315085">
                  <a:moveTo>
                    <a:pt x="431596" y="0"/>
                  </a:moveTo>
                  <a:lnTo>
                    <a:pt x="0" y="249224"/>
                  </a:lnTo>
                  <a:lnTo>
                    <a:pt x="65189" y="288823"/>
                  </a:lnTo>
                  <a:lnTo>
                    <a:pt x="227761" y="195579"/>
                  </a:lnTo>
                  <a:lnTo>
                    <a:pt x="2209190" y="1314602"/>
                  </a:lnTo>
                  <a:lnTo>
                    <a:pt x="2280157" y="1274165"/>
                  </a:lnTo>
                  <a:lnTo>
                    <a:pt x="298729" y="154317"/>
                  </a:lnTo>
                  <a:lnTo>
                    <a:pt x="497624" y="39611"/>
                  </a:lnTo>
                  <a:lnTo>
                    <a:pt x="431596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46789" y="2515362"/>
              <a:ext cx="116839" cy="1700530"/>
            </a:xfrm>
            <a:custGeom>
              <a:avLst/>
              <a:gdLst/>
              <a:ahLst/>
              <a:cxnLst/>
              <a:rect l="l" t="t" r="r" b="b"/>
              <a:pathLst>
                <a:path w="116839" h="1700529">
                  <a:moveTo>
                    <a:pt x="94081" y="0"/>
                  </a:moveTo>
                  <a:lnTo>
                    <a:pt x="23113" y="40436"/>
                  </a:lnTo>
                  <a:lnTo>
                    <a:pt x="15671" y="157619"/>
                  </a:lnTo>
                  <a:lnTo>
                    <a:pt x="37960" y="255828"/>
                  </a:lnTo>
                  <a:lnTo>
                    <a:pt x="15671" y="443992"/>
                  </a:lnTo>
                  <a:lnTo>
                    <a:pt x="23113" y="580148"/>
                  </a:lnTo>
                  <a:lnTo>
                    <a:pt x="0" y="663511"/>
                  </a:lnTo>
                  <a:lnTo>
                    <a:pt x="45377" y="845058"/>
                  </a:lnTo>
                  <a:lnTo>
                    <a:pt x="45377" y="890447"/>
                  </a:lnTo>
                  <a:lnTo>
                    <a:pt x="15671" y="951509"/>
                  </a:lnTo>
                  <a:lnTo>
                    <a:pt x="37960" y="1049718"/>
                  </a:lnTo>
                  <a:lnTo>
                    <a:pt x="8254" y="1140498"/>
                  </a:lnTo>
                  <a:lnTo>
                    <a:pt x="45377" y="1298943"/>
                  </a:lnTo>
                  <a:lnTo>
                    <a:pt x="8254" y="1412824"/>
                  </a:lnTo>
                  <a:lnTo>
                    <a:pt x="45377" y="1533309"/>
                  </a:lnTo>
                  <a:lnTo>
                    <a:pt x="23113" y="1700009"/>
                  </a:lnTo>
                  <a:lnTo>
                    <a:pt x="94081" y="1659585"/>
                  </a:lnTo>
                  <a:lnTo>
                    <a:pt x="116357" y="1492872"/>
                  </a:lnTo>
                  <a:lnTo>
                    <a:pt x="78409" y="1371561"/>
                  </a:lnTo>
                  <a:lnTo>
                    <a:pt x="116357" y="1258506"/>
                  </a:lnTo>
                  <a:lnTo>
                    <a:pt x="78409" y="1099235"/>
                  </a:lnTo>
                  <a:lnTo>
                    <a:pt x="108927" y="1008456"/>
                  </a:lnTo>
                  <a:lnTo>
                    <a:pt x="86652" y="910247"/>
                  </a:lnTo>
                  <a:lnTo>
                    <a:pt x="116357" y="849998"/>
                  </a:lnTo>
                  <a:lnTo>
                    <a:pt x="116357" y="804621"/>
                  </a:lnTo>
                  <a:lnTo>
                    <a:pt x="70980" y="623062"/>
                  </a:lnTo>
                  <a:lnTo>
                    <a:pt x="94081" y="539711"/>
                  </a:lnTo>
                  <a:lnTo>
                    <a:pt x="86652" y="404380"/>
                  </a:lnTo>
                  <a:lnTo>
                    <a:pt x="108927" y="215392"/>
                  </a:lnTo>
                  <a:lnTo>
                    <a:pt x="86652" y="117182"/>
                  </a:lnTo>
                  <a:lnTo>
                    <a:pt x="94081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99229" y="1466875"/>
              <a:ext cx="991235" cy="606425"/>
            </a:xfrm>
            <a:custGeom>
              <a:avLst/>
              <a:gdLst/>
              <a:ahLst/>
              <a:cxnLst/>
              <a:rect l="l" t="t" r="r" b="b"/>
              <a:pathLst>
                <a:path w="991235" h="606425">
                  <a:moveTo>
                    <a:pt x="991006" y="0"/>
                  </a:moveTo>
                  <a:lnTo>
                    <a:pt x="0" y="575741"/>
                  </a:lnTo>
                  <a:lnTo>
                    <a:pt x="52476" y="606183"/>
                  </a:lnTo>
                  <a:lnTo>
                    <a:pt x="991006" y="63652"/>
                  </a:lnTo>
                  <a:lnTo>
                    <a:pt x="99100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60672" y="1385608"/>
              <a:ext cx="1129665" cy="657225"/>
            </a:xfrm>
            <a:custGeom>
              <a:avLst/>
              <a:gdLst/>
              <a:ahLst/>
              <a:cxnLst/>
              <a:rect l="l" t="t" r="r" b="b"/>
              <a:pathLst>
                <a:path w="1129664" h="657225">
                  <a:moveTo>
                    <a:pt x="992568" y="0"/>
                  </a:moveTo>
                  <a:lnTo>
                    <a:pt x="0" y="576643"/>
                  </a:lnTo>
                  <a:lnTo>
                    <a:pt x="138557" y="657009"/>
                  </a:lnTo>
                  <a:lnTo>
                    <a:pt x="1129563" y="81267"/>
                  </a:lnTo>
                  <a:lnTo>
                    <a:pt x="1129563" y="77584"/>
                  </a:lnTo>
                  <a:lnTo>
                    <a:pt x="99256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93720" y="1436776"/>
              <a:ext cx="194945" cy="1753870"/>
            </a:xfrm>
            <a:custGeom>
              <a:avLst/>
              <a:gdLst/>
              <a:ahLst/>
              <a:cxnLst/>
              <a:rect l="l" t="t" r="r" b="b"/>
              <a:pathLst>
                <a:path w="194944" h="1753870">
                  <a:moveTo>
                    <a:pt x="194754" y="0"/>
                  </a:moveTo>
                  <a:lnTo>
                    <a:pt x="22250" y="268808"/>
                  </a:lnTo>
                  <a:lnTo>
                    <a:pt x="23113" y="275640"/>
                  </a:lnTo>
                  <a:lnTo>
                    <a:pt x="0" y="388683"/>
                  </a:lnTo>
                  <a:lnTo>
                    <a:pt x="28879" y="485241"/>
                  </a:lnTo>
                  <a:lnTo>
                    <a:pt x="11556" y="599122"/>
                  </a:lnTo>
                  <a:lnTo>
                    <a:pt x="0" y="672579"/>
                  </a:lnTo>
                  <a:lnTo>
                    <a:pt x="28879" y="769124"/>
                  </a:lnTo>
                  <a:lnTo>
                    <a:pt x="5778" y="871461"/>
                  </a:lnTo>
                  <a:lnTo>
                    <a:pt x="23113" y="972959"/>
                  </a:lnTo>
                  <a:lnTo>
                    <a:pt x="34658" y="1081062"/>
                  </a:lnTo>
                  <a:lnTo>
                    <a:pt x="11556" y="1199896"/>
                  </a:lnTo>
                  <a:lnTo>
                    <a:pt x="39611" y="1296454"/>
                  </a:lnTo>
                  <a:lnTo>
                    <a:pt x="11556" y="1398790"/>
                  </a:lnTo>
                  <a:lnTo>
                    <a:pt x="45389" y="1506067"/>
                  </a:lnTo>
                  <a:lnTo>
                    <a:pt x="11556" y="1585290"/>
                  </a:lnTo>
                  <a:lnTo>
                    <a:pt x="37960" y="1753641"/>
                  </a:lnTo>
                  <a:lnTo>
                    <a:pt x="194754" y="1658734"/>
                  </a:lnTo>
                  <a:lnTo>
                    <a:pt x="194754" y="0"/>
                  </a:lnTo>
                  <a:close/>
                </a:path>
              </a:pathLst>
            </a:custGeom>
            <a:solidFill>
              <a:srgbClr val="8E90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05277" y="1436776"/>
              <a:ext cx="1532255" cy="2381250"/>
            </a:xfrm>
            <a:custGeom>
              <a:avLst/>
              <a:gdLst/>
              <a:ahLst/>
              <a:cxnLst/>
              <a:rect l="l" t="t" r="r" b="b"/>
              <a:pathLst>
                <a:path w="1532254" h="2381250">
                  <a:moveTo>
                    <a:pt x="183197" y="0"/>
                  </a:moveTo>
                  <a:lnTo>
                    <a:pt x="20624" y="93243"/>
                  </a:lnTo>
                  <a:lnTo>
                    <a:pt x="0" y="184861"/>
                  </a:lnTo>
                  <a:lnTo>
                    <a:pt x="10693" y="268808"/>
                  </a:lnTo>
                  <a:lnTo>
                    <a:pt x="183197" y="0"/>
                  </a:lnTo>
                  <a:close/>
                </a:path>
                <a:path w="1532254" h="2381250">
                  <a:moveTo>
                    <a:pt x="1531658" y="1511846"/>
                  </a:moveTo>
                  <a:lnTo>
                    <a:pt x="1460690" y="1650072"/>
                  </a:lnTo>
                  <a:lnTo>
                    <a:pt x="1460690" y="2380831"/>
                  </a:lnTo>
                  <a:lnTo>
                    <a:pt x="1531658" y="2340394"/>
                  </a:lnTo>
                  <a:lnTo>
                    <a:pt x="1531658" y="1511846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65967" y="2907360"/>
              <a:ext cx="71120" cy="179705"/>
            </a:xfrm>
            <a:custGeom>
              <a:avLst/>
              <a:gdLst/>
              <a:ahLst/>
              <a:cxnLst/>
              <a:rect l="l" t="t" r="r" b="b"/>
              <a:pathLst>
                <a:path w="71120" h="179705">
                  <a:moveTo>
                    <a:pt x="0" y="0"/>
                  </a:moveTo>
                  <a:lnTo>
                    <a:pt x="0" y="179489"/>
                  </a:lnTo>
                  <a:lnTo>
                    <a:pt x="70967" y="41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90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39230" y="2664648"/>
              <a:ext cx="50800" cy="57150"/>
            </a:xfrm>
            <a:custGeom>
              <a:avLst/>
              <a:gdLst/>
              <a:ahLst/>
              <a:cxnLst/>
              <a:rect l="l" t="t" r="r" b="b"/>
              <a:pathLst>
                <a:path w="50800" h="57150">
                  <a:moveTo>
                    <a:pt x="19229" y="0"/>
                  </a:moveTo>
                  <a:lnTo>
                    <a:pt x="10318" y="2566"/>
                  </a:lnTo>
                  <a:lnTo>
                    <a:pt x="3379" y="9194"/>
                  </a:lnTo>
                  <a:lnTo>
                    <a:pt x="0" y="18451"/>
                  </a:lnTo>
                  <a:lnTo>
                    <a:pt x="335" y="29256"/>
                  </a:lnTo>
                  <a:lnTo>
                    <a:pt x="4540" y="40527"/>
                  </a:lnTo>
                  <a:lnTo>
                    <a:pt x="12058" y="49561"/>
                  </a:lnTo>
                  <a:lnTo>
                    <a:pt x="21353" y="55271"/>
                  </a:lnTo>
                  <a:lnTo>
                    <a:pt x="31113" y="57115"/>
                  </a:lnTo>
                  <a:lnTo>
                    <a:pt x="40024" y="54548"/>
                  </a:lnTo>
                  <a:lnTo>
                    <a:pt x="46963" y="47925"/>
                  </a:lnTo>
                  <a:lnTo>
                    <a:pt x="50342" y="38668"/>
                  </a:lnTo>
                  <a:lnTo>
                    <a:pt x="50007" y="27860"/>
                  </a:lnTo>
                  <a:lnTo>
                    <a:pt x="45802" y="16587"/>
                  </a:lnTo>
                  <a:lnTo>
                    <a:pt x="38284" y="7553"/>
                  </a:lnTo>
                  <a:lnTo>
                    <a:pt x="28989" y="1843"/>
                  </a:lnTo>
                  <a:lnTo>
                    <a:pt x="19229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49548" y="2356831"/>
              <a:ext cx="573405" cy="362585"/>
            </a:xfrm>
            <a:custGeom>
              <a:avLst/>
              <a:gdLst/>
              <a:ahLst/>
              <a:cxnLst/>
              <a:rect l="l" t="t" r="r" b="b"/>
              <a:pathLst>
                <a:path w="573404" h="362585">
                  <a:moveTo>
                    <a:pt x="542013" y="0"/>
                  </a:moveTo>
                  <a:lnTo>
                    <a:pt x="533107" y="2561"/>
                  </a:lnTo>
                  <a:lnTo>
                    <a:pt x="0" y="310384"/>
                  </a:lnTo>
                  <a:lnTo>
                    <a:pt x="8910" y="307817"/>
                  </a:lnTo>
                  <a:lnTo>
                    <a:pt x="18670" y="309660"/>
                  </a:lnTo>
                  <a:lnTo>
                    <a:pt x="27965" y="315370"/>
                  </a:lnTo>
                  <a:lnTo>
                    <a:pt x="35483" y="324404"/>
                  </a:lnTo>
                  <a:lnTo>
                    <a:pt x="39688" y="335677"/>
                  </a:lnTo>
                  <a:lnTo>
                    <a:pt x="40024" y="346485"/>
                  </a:lnTo>
                  <a:lnTo>
                    <a:pt x="36644" y="355742"/>
                  </a:lnTo>
                  <a:lnTo>
                    <a:pt x="29705" y="362365"/>
                  </a:lnTo>
                  <a:lnTo>
                    <a:pt x="562825" y="54555"/>
                  </a:lnTo>
                  <a:lnTo>
                    <a:pt x="569757" y="47927"/>
                  </a:lnTo>
                  <a:lnTo>
                    <a:pt x="573133" y="38670"/>
                  </a:lnTo>
                  <a:lnTo>
                    <a:pt x="572796" y="27866"/>
                  </a:lnTo>
                  <a:lnTo>
                    <a:pt x="568591" y="16594"/>
                  </a:lnTo>
                  <a:lnTo>
                    <a:pt x="561072" y="7554"/>
                  </a:lnTo>
                  <a:lnTo>
                    <a:pt x="551773" y="1843"/>
                  </a:lnTo>
                  <a:lnTo>
                    <a:pt x="542013" y="0"/>
                  </a:lnTo>
                  <a:close/>
                </a:path>
              </a:pathLst>
            </a:custGeom>
            <a:solidFill>
              <a:srgbClr val="FAFA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28531" y="1241196"/>
              <a:ext cx="2334895" cy="2974340"/>
            </a:xfrm>
            <a:custGeom>
              <a:avLst/>
              <a:gdLst/>
              <a:ahLst/>
              <a:cxnLst/>
              <a:rect l="l" t="t" r="r" b="b"/>
              <a:pathLst>
                <a:path w="2334895" h="2974340">
                  <a:moveTo>
                    <a:pt x="2263635" y="2119223"/>
                  </a:moveTo>
                  <a:lnTo>
                    <a:pt x="2218258" y="1937677"/>
                  </a:lnTo>
                  <a:lnTo>
                    <a:pt x="2241372" y="1854314"/>
                  </a:lnTo>
                  <a:lnTo>
                    <a:pt x="2233930" y="1718157"/>
                  </a:lnTo>
                  <a:lnTo>
                    <a:pt x="2256218" y="1529994"/>
                  </a:lnTo>
                  <a:lnTo>
                    <a:pt x="2233930" y="1431785"/>
                  </a:lnTo>
                  <a:lnTo>
                    <a:pt x="2241372" y="1314602"/>
                  </a:lnTo>
                  <a:lnTo>
                    <a:pt x="259943" y="195579"/>
                  </a:lnTo>
                  <a:lnTo>
                    <a:pt x="259943" y="1854314"/>
                  </a:lnTo>
                  <a:lnTo>
                    <a:pt x="1537436" y="2576410"/>
                  </a:lnTo>
                  <a:lnTo>
                    <a:pt x="1537436" y="1666163"/>
                  </a:lnTo>
                  <a:lnTo>
                    <a:pt x="1847710" y="1839468"/>
                  </a:lnTo>
                  <a:lnTo>
                    <a:pt x="1847710" y="2752191"/>
                  </a:lnTo>
                  <a:lnTo>
                    <a:pt x="2241372" y="2974174"/>
                  </a:lnTo>
                  <a:lnTo>
                    <a:pt x="2263635" y="2807474"/>
                  </a:lnTo>
                  <a:lnTo>
                    <a:pt x="2226513" y="2686989"/>
                  </a:lnTo>
                  <a:lnTo>
                    <a:pt x="2263635" y="2573108"/>
                  </a:lnTo>
                  <a:lnTo>
                    <a:pt x="2226513" y="2414663"/>
                  </a:lnTo>
                  <a:lnTo>
                    <a:pt x="2256218" y="2323884"/>
                  </a:lnTo>
                  <a:lnTo>
                    <a:pt x="2233930" y="2225675"/>
                  </a:lnTo>
                  <a:lnTo>
                    <a:pt x="2263635" y="2164613"/>
                  </a:lnTo>
                  <a:lnTo>
                    <a:pt x="2263635" y="2119223"/>
                  </a:lnTo>
                  <a:close/>
                </a:path>
                <a:path w="2334895" h="2974340">
                  <a:moveTo>
                    <a:pt x="1608404" y="1707426"/>
                  </a:moveTo>
                  <a:lnTo>
                    <a:pt x="1608404" y="2535974"/>
                  </a:lnTo>
                  <a:lnTo>
                    <a:pt x="1537436" y="2576410"/>
                  </a:lnTo>
                </a:path>
                <a:path w="2334895" h="2974340">
                  <a:moveTo>
                    <a:pt x="2241372" y="2974174"/>
                  </a:moveTo>
                  <a:lnTo>
                    <a:pt x="2312339" y="2933750"/>
                  </a:lnTo>
                  <a:lnTo>
                    <a:pt x="2334615" y="2767037"/>
                  </a:lnTo>
                  <a:lnTo>
                    <a:pt x="2296668" y="2645727"/>
                  </a:lnTo>
                  <a:lnTo>
                    <a:pt x="2334615" y="2532672"/>
                  </a:lnTo>
                  <a:lnTo>
                    <a:pt x="2296668" y="2373401"/>
                  </a:lnTo>
                  <a:lnTo>
                    <a:pt x="2327186" y="2282621"/>
                  </a:lnTo>
                  <a:lnTo>
                    <a:pt x="2304910" y="2184412"/>
                  </a:lnTo>
                  <a:lnTo>
                    <a:pt x="2334615" y="2124163"/>
                  </a:lnTo>
                  <a:lnTo>
                    <a:pt x="2334615" y="2078786"/>
                  </a:lnTo>
                  <a:lnTo>
                    <a:pt x="2289238" y="1897227"/>
                  </a:lnTo>
                  <a:lnTo>
                    <a:pt x="2312339" y="1813877"/>
                  </a:lnTo>
                  <a:lnTo>
                    <a:pt x="2304910" y="1678546"/>
                  </a:lnTo>
                  <a:lnTo>
                    <a:pt x="2327186" y="1489557"/>
                  </a:lnTo>
                  <a:lnTo>
                    <a:pt x="2304910" y="1391348"/>
                  </a:lnTo>
                  <a:lnTo>
                    <a:pt x="2312339" y="1274165"/>
                  </a:lnTo>
                  <a:lnTo>
                    <a:pt x="330911" y="154317"/>
                  </a:lnTo>
                  <a:lnTo>
                    <a:pt x="529805" y="39611"/>
                  </a:lnTo>
                  <a:lnTo>
                    <a:pt x="463778" y="0"/>
                  </a:lnTo>
                  <a:lnTo>
                    <a:pt x="32181" y="249224"/>
                  </a:lnTo>
                  <a:lnTo>
                    <a:pt x="97370" y="288823"/>
                  </a:lnTo>
                  <a:lnTo>
                    <a:pt x="259943" y="195579"/>
                  </a:lnTo>
                </a:path>
                <a:path w="2334895" h="2974340">
                  <a:moveTo>
                    <a:pt x="2241372" y="1314602"/>
                  </a:moveTo>
                  <a:lnTo>
                    <a:pt x="2312339" y="1274165"/>
                  </a:lnTo>
                </a:path>
                <a:path w="2334895" h="2974340">
                  <a:moveTo>
                    <a:pt x="97370" y="288823"/>
                  </a:moveTo>
                  <a:lnTo>
                    <a:pt x="76746" y="380441"/>
                  </a:lnTo>
                  <a:lnTo>
                    <a:pt x="88303" y="471220"/>
                  </a:lnTo>
                  <a:lnTo>
                    <a:pt x="65189" y="584263"/>
                  </a:lnTo>
                  <a:lnTo>
                    <a:pt x="94068" y="680821"/>
                  </a:lnTo>
                  <a:lnTo>
                    <a:pt x="76746" y="794702"/>
                  </a:lnTo>
                  <a:lnTo>
                    <a:pt x="65189" y="868159"/>
                  </a:lnTo>
                  <a:lnTo>
                    <a:pt x="94068" y="964704"/>
                  </a:lnTo>
                  <a:lnTo>
                    <a:pt x="70967" y="1067041"/>
                  </a:lnTo>
                  <a:lnTo>
                    <a:pt x="88303" y="1168539"/>
                  </a:lnTo>
                  <a:lnTo>
                    <a:pt x="99847" y="1276642"/>
                  </a:lnTo>
                  <a:lnTo>
                    <a:pt x="76746" y="1395476"/>
                  </a:lnTo>
                  <a:lnTo>
                    <a:pt x="104800" y="1492034"/>
                  </a:lnTo>
                  <a:lnTo>
                    <a:pt x="76746" y="1594370"/>
                  </a:lnTo>
                  <a:lnTo>
                    <a:pt x="110578" y="1701647"/>
                  </a:lnTo>
                  <a:lnTo>
                    <a:pt x="76746" y="1780870"/>
                  </a:lnTo>
                  <a:lnTo>
                    <a:pt x="103149" y="1949221"/>
                  </a:lnTo>
                  <a:lnTo>
                    <a:pt x="259943" y="1854314"/>
                  </a:lnTo>
                </a:path>
                <a:path w="2334895" h="2974340">
                  <a:moveTo>
                    <a:pt x="32181" y="249224"/>
                  </a:moveTo>
                  <a:lnTo>
                    <a:pt x="11556" y="340829"/>
                  </a:lnTo>
                  <a:lnTo>
                    <a:pt x="22275" y="431596"/>
                  </a:lnTo>
                  <a:lnTo>
                    <a:pt x="0" y="544652"/>
                  </a:lnTo>
                  <a:lnTo>
                    <a:pt x="28054" y="641210"/>
                  </a:lnTo>
                  <a:lnTo>
                    <a:pt x="11556" y="755091"/>
                  </a:lnTo>
                  <a:lnTo>
                    <a:pt x="0" y="828548"/>
                  </a:lnTo>
                  <a:lnTo>
                    <a:pt x="28054" y="925093"/>
                  </a:lnTo>
                  <a:lnTo>
                    <a:pt x="5765" y="1027429"/>
                  </a:lnTo>
                  <a:lnTo>
                    <a:pt x="22275" y="1128928"/>
                  </a:lnTo>
                  <a:lnTo>
                    <a:pt x="33832" y="1237043"/>
                  </a:lnTo>
                  <a:lnTo>
                    <a:pt x="11556" y="1355864"/>
                  </a:lnTo>
                  <a:lnTo>
                    <a:pt x="39611" y="1452422"/>
                  </a:lnTo>
                  <a:lnTo>
                    <a:pt x="11556" y="1554746"/>
                  </a:lnTo>
                  <a:lnTo>
                    <a:pt x="45389" y="1662861"/>
                  </a:lnTo>
                  <a:lnTo>
                    <a:pt x="11556" y="1741258"/>
                  </a:lnTo>
                  <a:lnTo>
                    <a:pt x="37960" y="1908784"/>
                  </a:lnTo>
                  <a:lnTo>
                    <a:pt x="103149" y="1949221"/>
                  </a:lnTo>
                </a:path>
                <a:path w="2334895" h="2974340">
                  <a:moveTo>
                    <a:pt x="529805" y="39611"/>
                  </a:moveTo>
                  <a:lnTo>
                    <a:pt x="508342" y="108102"/>
                  </a:lnTo>
                  <a:lnTo>
                    <a:pt x="536409" y="169989"/>
                  </a:lnTo>
                  <a:lnTo>
                    <a:pt x="519074" y="210439"/>
                  </a:lnTo>
                  <a:lnTo>
                    <a:pt x="524852" y="260769"/>
                  </a:lnTo>
                </a:path>
                <a:path w="2334895" h="2974340">
                  <a:moveTo>
                    <a:pt x="350723" y="1478000"/>
                  </a:moveTo>
                  <a:lnTo>
                    <a:pt x="357662" y="1471378"/>
                  </a:lnTo>
                  <a:lnTo>
                    <a:pt x="361041" y="1462120"/>
                  </a:lnTo>
                  <a:lnTo>
                    <a:pt x="360706" y="1451313"/>
                  </a:lnTo>
                  <a:lnTo>
                    <a:pt x="356501" y="1440040"/>
                  </a:lnTo>
                  <a:lnTo>
                    <a:pt x="348983" y="1431005"/>
                  </a:lnTo>
                  <a:lnTo>
                    <a:pt x="339688" y="1425295"/>
                  </a:lnTo>
                  <a:lnTo>
                    <a:pt x="329928" y="1423452"/>
                  </a:lnTo>
                  <a:lnTo>
                    <a:pt x="321017" y="1426019"/>
                  </a:lnTo>
                  <a:lnTo>
                    <a:pt x="314078" y="1432647"/>
                  </a:lnTo>
                  <a:lnTo>
                    <a:pt x="310699" y="1441904"/>
                  </a:lnTo>
                  <a:lnTo>
                    <a:pt x="311034" y="1452708"/>
                  </a:lnTo>
                  <a:lnTo>
                    <a:pt x="315239" y="1463979"/>
                  </a:lnTo>
                  <a:lnTo>
                    <a:pt x="322757" y="1473014"/>
                  </a:lnTo>
                  <a:lnTo>
                    <a:pt x="332052" y="1478724"/>
                  </a:lnTo>
                  <a:lnTo>
                    <a:pt x="341812" y="1480567"/>
                  </a:lnTo>
                  <a:lnTo>
                    <a:pt x="350723" y="1478000"/>
                  </a:lnTo>
                  <a:close/>
                </a:path>
                <a:path w="2334895" h="2974340">
                  <a:moveTo>
                    <a:pt x="321017" y="1426019"/>
                  </a:moveTo>
                  <a:lnTo>
                    <a:pt x="854125" y="1118196"/>
                  </a:lnTo>
                  <a:lnTo>
                    <a:pt x="863031" y="1115635"/>
                  </a:lnTo>
                  <a:lnTo>
                    <a:pt x="872791" y="1117479"/>
                  </a:lnTo>
                  <a:lnTo>
                    <a:pt x="882090" y="1123190"/>
                  </a:lnTo>
                  <a:lnTo>
                    <a:pt x="889609" y="1132230"/>
                  </a:lnTo>
                  <a:lnTo>
                    <a:pt x="893814" y="1143501"/>
                  </a:lnTo>
                  <a:lnTo>
                    <a:pt x="894151" y="1154306"/>
                  </a:lnTo>
                  <a:lnTo>
                    <a:pt x="890775" y="1163562"/>
                  </a:lnTo>
                  <a:lnTo>
                    <a:pt x="883843" y="1170190"/>
                  </a:lnTo>
                  <a:lnTo>
                    <a:pt x="350723" y="147800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0609" y="2116137"/>
              <a:ext cx="151472" cy="15394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276978" y="1385608"/>
              <a:ext cx="1113790" cy="669290"/>
            </a:xfrm>
            <a:custGeom>
              <a:avLst/>
              <a:gdLst/>
              <a:ahLst/>
              <a:cxnLst/>
              <a:rect l="l" t="t" r="r" b="b"/>
              <a:pathLst>
                <a:path w="1113789" h="669289">
                  <a:moveTo>
                    <a:pt x="136994" y="642048"/>
                  </a:moveTo>
                  <a:lnTo>
                    <a:pt x="172491" y="620585"/>
                  </a:lnTo>
                </a:path>
                <a:path w="1113789" h="669289">
                  <a:moveTo>
                    <a:pt x="203847" y="603250"/>
                  </a:moveTo>
                  <a:lnTo>
                    <a:pt x="240157" y="581799"/>
                  </a:lnTo>
                </a:path>
                <a:path w="1113789" h="669289">
                  <a:moveTo>
                    <a:pt x="270675" y="564464"/>
                  </a:moveTo>
                  <a:lnTo>
                    <a:pt x="306997" y="543013"/>
                  </a:lnTo>
                </a:path>
                <a:path w="1113789" h="669289">
                  <a:moveTo>
                    <a:pt x="338353" y="525691"/>
                  </a:moveTo>
                  <a:lnTo>
                    <a:pt x="374662" y="504228"/>
                  </a:lnTo>
                </a:path>
                <a:path w="1113789" h="669289">
                  <a:moveTo>
                    <a:pt x="405180" y="486905"/>
                  </a:moveTo>
                  <a:lnTo>
                    <a:pt x="441502" y="465442"/>
                  </a:lnTo>
                </a:path>
                <a:path w="1113789" h="669289">
                  <a:moveTo>
                    <a:pt x="472046" y="448106"/>
                  </a:moveTo>
                  <a:lnTo>
                    <a:pt x="508355" y="426656"/>
                  </a:lnTo>
                </a:path>
                <a:path w="1113789" h="669289">
                  <a:moveTo>
                    <a:pt x="539711" y="409321"/>
                  </a:moveTo>
                  <a:lnTo>
                    <a:pt x="576021" y="387858"/>
                  </a:lnTo>
                </a:path>
                <a:path w="1113789" h="669289">
                  <a:moveTo>
                    <a:pt x="606564" y="370535"/>
                  </a:moveTo>
                  <a:lnTo>
                    <a:pt x="642874" y="349084"/>
                  </a:lnTo>
                </a:path>
                <a:path w="1113789" h="669289">
                  <a:moveTo>
                    <a:pt x="674243" y="331749"/>
                  </a:moveTo>
                  <a:lnTo>
                    <a:pt x="710539" y="310299"/>
                  </a:lnTo>
                </a:path>
                <a:path w="1113789" h="669289">
                  <a:moveTo>
                    <a:pt x="741070" y="292963"/>
                  </a:moveTo>
                  <a:lnTo>
                    <a:pt x="777392" y="271513"/>
                  </a:lnTo>
                </a:path>
                <a:path w="1113789" h="669289">
                  <a:moveTo>
                    <a:pt x="808736" y="254177"/>
                  </a:moveTo>
                  <a:lnTo>
                    <a:pt x="845058" y="232714"/>
                  </a:lnTo>
                </a:path>
                <a:path w="1113789" h="669289">
                  <a:moveTo>
                    <a:pt x="875576" y="215392"/>
                  </a:moveTo>
                  <a:lnTo>
                    <a:pt x="911885" y="193929"/>
                  </a:lnTo>
                </a:path>
                <a:path w="1113789" h="669289">
                  <a:moveTo>
                    <a:pt x="942441" y="176606"/>
                  </a:moveTo>
                  <a:lnTo>
                    <a:pt x="978738" y="155143"/>
                  </a:lnTo>
                </a:path>
                <a:path w="1113789" h="669289">
                  <a:moveTo>
                    <a:pt x="1010094" y="137820"/>
                  </a:moveTo>
                  <a:lnTo>
                    <a:pt x="1046403" y="116357"/>
                  </a:lnTo>
                </a:path>
                <a:path w="1113789" h="669289">
                  <a:moveTo>
                    <a:pt x="1076960" y="99034"/>
                  </a:moveTo>
                  <a:lnTo>
                    <a:pt x="1113256" y="77584"/>
                  </a:lnTo>
                </a:path>
                <a:path w="1113789" h="669289">
                  <a:moveTo>
                    <a:pt x="0" y="564464"/>
                  </a:moveTo>
                  <a:lnTo>
                    <a:pt x="36309" y="543839"/>
                  </a:lnTo>
                </a:path>
                <a:path w="1113789" h="669289">
                  <a:moveTo>
                    <a:pt x="67678" y="525691"/>
                  </a:moveTo>
                  <a:lnTo>
                    <a:pt x="103987" y="505053"/>
                  </a:lnTo>
                </a:path>
                <a:path w="1113789" h="669289">
                  <a:moveTo>
                    <a:pt x="134518" y="486905"/>
                  </a:moveTo>
                  <a:lnTo>
                    <a:pt x="170002" y="466267"/>
                  </a:lnTo>
                </a:path>
                <a:path w="1113789" h="669289">
                  <a:moveTo>
                    <a:pt x="201358" y="448106"/>
                  </a:moveTo>
                  <a:lnTo>
                    <a:pt x="237680" y="427469"/>
                  </a:lnTo>
                </a:path>
                <a:path w="1113789" h="669289">
                  <a:moveTo>
                    <a:pt x="268211" y="409321"/>
                  </a:moveTo>
                  <a:lnTo>
                    <a:pt x="304520" y="388696"/>
                  </a:lnTo>
                </a:path>
                <a:path w="1113789" h="669289">
                  <a:moveTo>
                    <a:pt x="335889" y="370535"/>
                  </a:moveTo>
                  <a:lnTo>
                    <a:pt x="372186" y="349897"/>
                  </a:lnTo>
                </a:path>
                <a:path w="1113789" h="669289">
                  <a:moveTo>
                    <a:pt x="402729" y="331749"/>
                  </a:moveTo>
                  <a:lnTo>
                    <a:pt x="439038" y="311124"/>
                  </a:lnTo>
                </a:path>
                <a:path w="1113789" h="669289">
                  <a:moveTo>
                    <a:pt x="469557" y="292963"/>
                  </a:moveTo>
                  <a:lnTo>
                    <a:pt x="505891" y="272338"/>
                  </a:lnTo>
                </a:path>
                <a:path w="1113789" h="669289">
                  <a:moveTo>
                    <a:pt x="537235" y="254177"/>
                  </a:moveTo>
                  <a:lnTo>
                    <a:pt x="573544" y="233540"/>
                  </a:lnTo>
                </a:path>
                <a:path w="1113789" h="669289">
                  <a:moveTo>
                    <a:pt x="604075" y="215392"/>
                  </a:moveTo>
                  <a:lnTo>
                    <a:pt x="640397" y="194767"/>
                  </a:lnTo>
                </a:path>
                <a:path w="1113789" h="669289">
                  <a:moveTo>
                    <a:pt x="671753" y="176606"/>
                  </a:moveTo>
                  <a:lnTo>
                    <a:pt x="708063" y="155143"/>
                  </a:lnTo>
                </a:path>
                <a:path w="1113789" h="669289">
                  <a:moveTo>
                    <a:pt x="738593" y="137820"/>
                  </a:moveTo>
                  <a:lnTo>
                    <a:pt x="774903" y="116357"/>
                  </a:lnTo>
                </a:path>
                <a:path w="1113789" h="669289">
                  <a:moveTo>
                    <a:pt x="805434" y="99034"/>
                  </a:moveTo>
                  <a:lnTo>
                    <a:pt x="841743" y="77584"/>
                  </a:lnTo>
                </a:path>
                <a:path w="1113789" h="669289">
                  <a:moveTo>
                    <a:pt x="873112" y="60236"/>
                  </a:moveTo>
                  <a:lnTo>
                    <a:pt x="909421" y="38785"/>
                  </a:lnTo>
                </a:path>
                <a:path w="1113789" h="669289">
                  <a:moveTo>
                    <a:pt x="939952" y="21463"/>
                  </a:moveTo>
                  <a:lnTo>
                    <a:pt x="976261" y="0"/>
                  </a:lnTo>
                  <a:lnTo>
                    <a:pt x="1002665" y="15684"/>
                  </a:lnTo>
                </a:path>
                <a:path w="1113789" h="669289">
                  <a:moveTo>
                    <a:pt x="1026604" y="28892"/>
                  </a:moveTo>
                  <a:lnTo>
                    <a:pt x="1057148" y="46215"/>
                  </a:lnTo>
                </a:path>
                <a:path w="1113789" h="669289">
                  <a:moveTo>
                    <a:pt x="1077772" y="57772"/>
                  </a:moveTo>
                  <a:lnTo>
                    <a:pt x="1113256" y="77584"/>
                  </a:lnTo>
                  <a:lnTo>
                    <a:pt x="1113256" y="101511"/>
                  </a:lnTo>
                </a:path>
                <a:path w="1113789" h="669289">
                  <a:moveTo>
                    <a:pt x="1113256" y="118846"/>
                  </a:moveTo>
                  <a:lnTo>
                    <a:pt x="1113256" y="143586"/>
                  </a:lnTo>
                </a:path>
                <a:path w="1113789" h="669289">
                  <a:moveTo>
                    <a:pt x="203847" y="669277"/>
                  </a:moveTo>
                  <a:lnTo>
                    <a:pt x="240157" y="647814"/>
                  </a:lnTo>
                </a:path>
                <a:path w="1113789" h="669289">
                  <a:moveTo>
                    <a:pt x="270675" y="630491"/>
                  </a:moveTo>
                  <a:lnTo>
                    <a:pt x="306997" y="609028"/>
                  </a:lnTo>
                </a:path>
                <a:path w="1113789" h="669289">
                  <a:moveTo>
                    <a:pt x="338353" y="591705"/>
                  </a:moveTo>
                  <a:lnTo>
                    <a:pt x="374662" y="570242"/>
                  </a:lnTo>
                </a:path>
                <a:path w="1113789" h="669289">
                  <a:moveTo>
                    <a:pt x="405180" y="552919"/>
                  </a:moveTo>
                  <a:lnTo>
                    <a:pt x="441502" y="531456"/>
                  </a:lnTo>
                </a:path>
                <a:path w="1113789" h="669289">
                  <a:moveTo>
                    <a:pt x="472046" y="514134"/>
                  </a:moveTo>
                  <a:lnTo>
                    <a:pt x="508355" y="492671"/>
                  </a:lnTo>
                </a:path>
                <a:path w="1113789" h="669289">
                  <a:moveTo>
                    <a:pt x="539711" y="475348"/>
                  </a:moveTo>
                  <a:lnTo>
                    <a:pt x="576021" y="453885"/>
                  </a:lnTo>
                </a:path>
                <a:path w="1113789" h="669289">
                  <a:moveTo>
                    <a:pt x="606564" y="436549"/>
                  </a:moveTo>
                  <a:lnTo>
                    <a:pt x="642874" y="415099"/>
                  </a:lnTo>
                </a:path>
                <a:path w="1113789" h="669289">
                  <a:moveTo>
                    <a:pt x="674243" y="397776"/>
                  </a:moveTo>
                  <a:lnTo>
                    <a:pt x="710539" y="376313"/>
                  </a:lnTo>
                </a:path>
                <a:path w="1113789" h="669289">
                  <a:moveTo>
                    <a:pt x="741070" y="358978"/>
                  </a:moveTo>
                  <a:lnTo>
                    <a:pt x="777392" y="337527"/>
                  </a:lnTo>
                </a:path>
                <a:path w="1113789" h="669289">
                  <a:moveTo>
                    <a:pt x="808736" y="320205"/>
                  </a:moveTo>
                  <a:lnTo>
                    <a:pt x="845058" y="298742"/>
                  </a:lnTo>
                </a:path>
                <a:path w="1113789" h="669289">
                  <a:moveTo>
                    <a:pt x="875576" y="281406"/>
                  </a:moveTo>
                  <a:lnTo>
                    <a:pt x="911885" y="259956"/>
                  </a:lnTo>
                </a:path>
                <a:path w="1113789" h="669289">
                  <a:moveTo>
                    <a:pt x="942441" y="242620"/>
                  </a:moveTo>
                  <a:lnTo>
                    <a:pt x="978738" y="221170"/>
                  </a:lnTo>
                </a:path>
                <a:path w="1113789" h="669289">
                  <a:moveTo>
                    <a:pt x="1010094" y="203835"/>
                  </a:moveTo>
                  <a:lnTo>
                    <a:pt x="1046403" y="182384"/>
                  </a:lnTo>
                </a:path>
                <a:path w="1113789" h="669289">
                  <a:moveTo>
                    <a:pt x="1076960" y="165049"/>
                  </a:moveTo>
                  <a:lnTo>
                    <a:pt x="1113256" y="143586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19018" y="1612557"/>
              <a:ext cx="762000" cy="431165"/>
            </a:xfrm>
            <a:custGeom>
              <a:avLst/>
              <a:gdLst/>
              <a:ahLst/>
              <a:cxnLst/>
              <a:rect l="l" t="t" r="r" b="b"/>
              <a:pathLst>
                <a:path w="762000" h="431164">
                  <a:moveTo>
                    <a:pt x="0" y="0"/>
                  </a:moveTo>
                  <a:lnTo>
                    <a:pt x="243446" y="137807"/>
                  </a:lnTo>
                </a:path>
                <a:path w="762000" h="431164">
                  <a:moveTo>
                    <a:pt x="464604" y="262420"/>
                  </a:moveTo>
                  <a:lnTo>
                    <a:pt x="761695" y="430771"/>
                  </a:lnTo>
                </a:path>
              </a:pathLst>
            </a:custGeom>
            <a:ln w="9525">
              <a:solidFill>
                <a:srgbClr val="606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90951" y="1596872"/>
              <a:ext cx="817880" cy="462280"/>
            </a:xfrm>
            <a:custGeom>
              <a:avLst/>
              <a:gdLst/>
              <a:ahLst/>
              <a:cxnLst/>
              <a:rect l="l" t="t" r="r" b="b"/>
              <a:pathLst>
                <a:path w="817879" h="462280">
                  <a:moveTo>
                    <a:pt x="67297" y="14516"/>
                  </a:moveTo>
                  <a:lnTo>
                    <a:pt x="65989" y="14516"/>
                  </a:lnTo>
                  <a:lnTo>
                    <a:pt x="32994" y="9245"/>
                  </a:lnTo>
                  <a:lnTo>
                    <a:pt x="24307" y="7061"/>
                  </a:lnTo>
                  <a:lnTo>
                    <a:pt x="7937" y="2197"/>
                  </a:lnTo>
                  <a:lnTo>
                    <a:pt x="0" y="0"/>
                  </a:lnTo>
                  <a:lnTo>
                    <a:pt x="12534" y="10731"/>
                  </a:lnTo>
                  <a:lnTo>
                    <a:pt x="18923" y="16522"/>
                  </a:lnTo>
                  <a:lnTo>
                    <a:pt x="25082" y="22440"/>
                  </a:lnTo>
                  <a:lnTo>
                    <a:pt x="47510" y="48831"/>
                  </a:lnTo>
                  <a:lnTo>
                    <a:pt x="47510" y="26390"/>
                  </a:lnTo>
                  <a:lnTo>
                    <a:pt x="67297" y="14516"/>
                  </a:lnTo>
                  <a:close/>
                </a:path>
                <a:path w="817879" h="462280">
                  <a:moveTo>
                    <a:pt x="817816" y="462140"/>
                  </a:moveTo>
                  <a:lnTo>
                    <a:pt x="811669" y="456412"/>
                  </a:lnTo>
                  <a:lnTo>
                    <a:pt x="798880" y="445439"/>
                  </a:lnTo>
                  <a:lnTo>
                    <a:pt x="792746" y="439699"/>
                  </a:lnTo>
                  <a:lnTo>
                    <a:pt x="770318" y="413296"/>
                  </a:lnTo>
                  <a:lnTo>
                    <a:pt x="770318" y="435749"/>
                  </a:lnTo>
                  <a:lnTo>
                    <a:pt x="750519" y="447624"/>
                  </a:lnTo>
                  <a:lnTo>
                    <a:pt x="784834" y="452907"/>
                  </a:lnTo>
                  <a:lnTo>
                    <a:pt x="792949" y="455091"/>
                  </a:lnTo>
                  <a:lnTo>
                    <a:pt x="809688" y="459955"/>
                  </a:lnTo>
                  <a:lnTo>
                    <a:pt x="817816" y="462140"/>
                  </a:lnTo>
                  <a:close/>
                </a:path>
              </a:pathLst>
            </a:custGeom>
            <a:solidFill>
              <a:srgbClr val="6061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89501" y="2444394"/>
              <a:ext cx="248920" cy="144780"/>
            </a:xfrm>
            <a:custGeom>
              <a:avLst/>
              <a:gdLst/>
              <a:ahLst/>
              <a:cxnLst/>
              <a:rect l="l" t="t" r="r" b="b"/>
              <a:pathLst>
                <a:path w="248920" h="144780">
                  <a:moveTo>
                    <a:pt x="0" y="0"/>
                  </a:moveTo>
                  <a:lnTo>
                    <a:pt x="64376" y="36322"/>
                  </a:lnTo>
                </a:path>
                <a:path w="248920" h="144780">
                  <a:moveTo>
                    <a:pt x="189801" y="110578"/>
                  </a:moveTo>
                  <a:lnTo>
                    <a:pt x="248399" y="144411"/>
                  </a:lnTo>
                </a:path>
              </a:pathLst>
            </a:custGeom>
            <a:ln w="9525">
              <a:solidFill>
                <a:srgbClr val="606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61447" y="2427896"/>
              <a:ext cx="304800" cy="177165"/>
            </a:xfrm>
            <a:custGeom>
              <a:avLst/>
              <a:gdLst/>
              <a:ahLst/>
              <a:cxnLst/>
              <a:rect l="l" t="t" r="r" b="b"/>
              <a:pathLst>
                <a:path w="304800" h="177164">
                  <a:moveTo>
                    <a:pt x="67297" y="15836"/>
                  </a:moveTo>
                  <a:lnTo>
                    <a:pt x="65976" y="15836"/>
                  </a:lnTo>
                  <a:lnTo>
                    <a:pt x="32994" y="10553"/>
                  </a:lnTo>
                  <a:lnTo>
                    <a:pt x="7937" y="2768"/>
                  </a:lnTo>
                  <a:lnTo>
                    <a:pt x="0" y="0"/>
                  </a:lnTo>
                  <a:lnTo>
                    <a:pt x="6146" y="5943"/>
                  </a:lnTo>
                  <a:lnTo>
                    <a:pt x="18923" y="17818"/>
                  </a:lnTo>
                  <a:lnTo>
                    <a:pt x="25069" y="23749"/>
                  </a:lnTo>
                  <a:lnTo>
                    <a:pt x="46189" y="50126"/>
                  </a:lnTo>
                  <a:lnTo>
                    <a:pt x="47510" y="50126"/>
                  </a:lnTo>
                  <a:lnTo>
                    <a:pt x="46189" y="27711"/>
                  </a:lnTo>
                  <a:lnTo>
                    <a:pt x="67297" y="15836"/>
                  </a:lnTo>
                  <a:close/>
                </a:path>
                <a:path w="304800" h="177164">
                  <a:moveTo>
                    <a:pt x="304520" y="176593"/>
                  </a:moveTo>
                  <a:lnTo>
                    <a:pt x="297789" y="171424"/>
                  </a:lnTo>
                  <a:lnTo>
                    <a:pt x="291325" y="165874"/>
                  </a:lnTo>
                  <a:lnTo>
                    <a:pt x="278130" y="154165"/>
                  </a:lnTo>
                  <a:lnTo>
                    <a:pt x="257009" y="127774"/>
                  </a:lnTo>
                  <a:lnTo>
                    <a:pt x="257009" y="150190"/>
                  </a:lnTo>
                  <a:lnTo>
                    <a:pt x="237210" y="162077"/>
                  </a:lnTo>
                  <a:lnTo>
                    <a:pt x="271500" y="167347"/>
                  </a:lnTo>
                  <a:lnTo>
                    <a:pt x="279628" y="169545"/>
                  </a:lnTo>
                  <a:lnTo>
                    <a:pt x="296392" y="174409"/>
                  </a:lnTo>
                  <a:lnTo>
                    <a:pt x="304520" y="176593"/>
                  </a:lnTo>
                  <a:close/>
                </a:path>
              </a:pathLst>
            </a:custGeom>
            <a:solidFill>
              <a:srgbClr val="6061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853624" y="2257894"/>
              <a:ext cx="131445" cy="74295"/>
            </a:xfrm>
            <a:custGeom>
              <a:avLst/>
              <a:gdLst/>
              <a:ahLst/>
              <a:cxnLst/>
              <a:rect l="l" t="t" r="r" b="b"/>
              <a:pathLst>
                <a:path w="131445" h="74294">
                  <a:moveTo>
                    <a:pt x="0" y="0"/>
                  </a:moveTo>
                  <a:lnTo>
                    <a:pt x="45389" y="25577"/>
                  </a:lnTo>
                </a:path>
                <a:path w="131445" h="74294">
                  <a:moveTo>
                    <a:pt x="86652" y="49517"/>
                  </a:moveTo>
                  <a:lnTo>
                    <a:pt x="131216" y="74269"/>
                  </a:lnTo>
                </a:path>
              </a:pathLst>
            </a:custGeom>
            <a:ln w="9525">
              <a:solidFill>
                <a:srgbClr val="606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25570" y="2242210"/>
              <a:ext cx="187325" cy="106680"/>
            </a:xfrm>
            <a:custGeom>
              <a:avLst/>
              <a:gdLst/>
              <a:ahLst/>
              <a:cxnLst/>
              <a:rect l="l" t="t" r="r" b="b"/>
              <a:pathLst>
                <a:path w="187325" h="106680">
                  <a:moveTo>
                    <a:pt x="67284" y="15836"/>
                  </a:moveTo>
                  <a:lnTo>
                    <a:pt x="65976" y="14516"/>
                  </a:lnTo>
                  <a:lnTo>
                    <a:pt x="32981" y="10553"/>
                  </a:lnTo>
                  <a:lnTo>
                    <a:pt x="7924" y="2768"/>
                  </a:lnTo>
                  <a:lnTo>
                    <a:pt x="0" y="0"/>
                  </a:lnTo>
                  <a:lnTo>
                    <a:pt x="6134" y="5930"/>
                  </a:lnTo>
                  <a:lnTo>
                    <a:pt x="12522" y="11722"/>
                  </a:lnTo>
                  <a:lnTo>
                    <a:pt x="25069" y="22440"/>
                  </a:lnTo>
                  <a:lnTo>
                    <a:pt x="46177" y="50165"/>
                  </a:lnTo>
                  <a:lnTo>
                    <a:pt x="47498" y="50165"/>
                  </a:lnTo>
                  <a:lnTo>
                    <a:pt x="46177" y="26416"/>
                  </a:lnTo>
                  <a:lnTo>
                    <a:pt x="67284" y="15836"/>
                  </a:lnTo>
                  <a:close/>
                </a:path>
                <a:path w="187325" h="106680">
                  <a:moveTo>
                    <a:pt x="187325" y="106464"/>
                  </a:moveTo>
                  <a:lnTo>
                    <a:pt x="181178" y="100533"/>
                  </a:lnTo>
                  <a:lnTo>
                    <a:pt x="168402" y="88658"/>
                  </a:lnTo>
                  <a:lnTo>
                    <a:pt x="162267" y="82715"/>
                  </a:lnTo>
                  <a:lnTo>
                    <a:pt x="139814" y="56324"/>
                  </a:lnTo>
                  <a:lnTo>
                    <a:pt x="139814" y="78752"/>
                  </a:lnTo>
                  <a:lnTo>
                    <a:pt x="120027" y="90639"/>
                  </a:lnTo>
                  <a:lnTo>
                    <a:pt x="121348" y="90639"/>
                  </a:lnTo>
                  <a:lnTo>
                    <a:pt x="154343" y="95910"/>
                  </a:lnTo>
                  <a:lnTo>
                    <a:pt x="179387" y="103708"/>
                  </a:lnTo>
                  <a:lnTo>
                    <a:pt x="187325" y="106464"/>
                  </a:lnTo>
                  <a:close/>
                </a:path>
              </a:pathLst>
            </a:custGeom>
            <a:solidFill>
              <a:srgbClr val="6061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23919" y="1998764"/>
              <a:ext cx="642620" cy="866140"/>
            </a:xfrm>
            <a:custGeom>
              <a:avLst/>
              <a:gdLst/>
              <a:ahLst/>
              <a:cxnLst/>
              <a:rect l="l" t="t" r="r" b="b"/>
              <a:pathLst>
                <a:path w="642620" h="866139">
                  <a:moveTo>
                    <a:pt x="0" y="423354"/>
                  </a:moveTo>
                  <a:lnTo>
                    <a:pt x="0" y="182384"/>
                  </a:lnTo>
                </a:path>
                <a:path w="642620" h="866139">
                  <a:moveTo>
                    <a:pt x="189814" y="232727"/>
                  </a:moveTo>
                  <a:lnTo>
                    <a:pt x="189814" y="434911"/>
                  </a:lnTo>
                </a:path>
                <a:path w="642620" h="866139">
                  <a:moveTo>
                    <a:pt x="189814" y="0"/>
                  </a:moveTo>
                  <a:lnTo>
                    <a:pt x="189814" y="89128"/>
                  </a:lnTo>
                </a:path>
                <a:path w="642620" h="866139">
                  <a:moveTo>
                    <a:pt x="335876" y="313601"/>
                  </a:moveTo>
                  <a:lnTo>
                    <a:pt x="335876" y="515772"/>
                  </a:lnTo>
                </a:path>
                <a:path w="642620" h="866139">
                  <a:moveTo>
                    <a:pt x="642048" y="865682"/>
                  </a:moveTo>
                  <a:lnTo>
                    <a:pt x="642048" y="29378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7970432" y="5913120"/>
            <a:ext cx="4113529" cy="1584960"/>
            <a:chOff x="2915831" y="5913120"/>
            <a:chExt cx="4113529" cy="1584960"/>
          </a:xfrm>
        </p:grpSpPr>
        <p:sp>
          <p:nvSpPr>
            <p:cNvPr id="29" name="object 29"/>
            <p:cNvSpPr/>
            <p:nvPr/>
          </p:nvSpPr>
          <p:spPr>
            <a:xfrm>
              <a:off x="5586348" y="6482346"/>
              <a:ext cx="1390015" cy="1013460"/>
            </a:xfrm>
            <a:custGeom>
              <a:avLst/>
              <a:gdLst/>
              <a:ahLst/>
              <a:cxnLst/>
              <a:rect l="l" t="t" r="r" b="b"/>
              <a:pathLst>
                <a:path w="1390015" h="1013459">
                  <a:moveTo>
                    <a:pt x="1389875" y="979309"/>
                  </a:moveTo>
                  <a:lnTo>
                    <a:pt x="0" y="1013142"/>
                  </a:lnTo>
                  <a:lnTo>
                    <a:pt x="0" y="225856"/>
                  </a:lnTo>
                  <a:lnTo>
                    <a:pt x="1389875" y="0"/>
                  </a:lnTo>
                  <a:lnTo>
                    <a:pt x="1389875" y="97930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49206" y="6027877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1039672" y="0"/>
                  </a:moveTo>
                  <a:lnTo>
                    <a:pt x="0" y="408736"/>
                  </a:lnTo>
                  <a:lnTo>
                    <a:pt x="2637142" y="680326"/>
                  </a:lnTo>
                  <a:lnTo>
                    <a:pt x="4027017" y="454469"/>
                  </a:lnTo>
                  <a:lnTo>
                    <a:pt x="103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949206" y="6027877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0" y="408736"/>
                  </a:moveTo>
                  <a:lnTo>
                    <a:pt x="1039672" y="0"/>
                  </a:lnTo>
                  <a:lnTo>
                    <a:pt x="4027017" y="454469"/>
                  </a:lnTo>
                  <a:lnTo>
                    <a:pt x="2637142" y="680326"/>
                  </a:lnTo>
                  <a:lnTo>
                    <a:pt x="0" y="40873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49206" y="6436614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0" y="1018641"/>
                  </a:lnTo>
                  <a:lnTo>
                    <a:pt x="2637142" y="1058875"/>
                  </a:lnTo>
                  <a:lnTo>
                    <a:pt x="2637142" y="2715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49206" y="6436614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2637142" y="271589"/>
                  </a:lnTo>
                  <a:lnTo>
                    <a:pt x="2637142" y="1058875"/>
                  </a:lnTo>
                  <a:lnTo>
                    <a:pt x="0" y="1018641"/>
                  </a:lnTo>
                  <a:lnTo>
                    <a:pt x="0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976224" y="6482346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09">
                  <a:moveTo>
                    <a:pt x="0" y="0"/>
                  </a:moveTo>
                  <a:lnTo>
                    <a:pt x="0" y="979309"/>
                  </a:lnTo>
                  <a:lnTo>
                    <a:pt x="50304" y="981138"/>
                  </a:lnTo>
                  <a:lnTo>
                    <a:pt x="50304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76224" y="6482346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09">
                  <a:moveTo>
                    <a:pt x="50304" y="981138"/>
                  </a:moveTo>
                  <a:lnTo>
                    <a:pt x="0" y="979309"/>
                  </a:lnTo>
                  <a:lnTo>
                    <a:pt x="0" y="0"/>
                  </a:lnTo>
                  <a:lnTo>
                    <a:pt x="50304" y="7315"/>
                  </a:lnTo>
                  <a:lnTo>
                    <a:pt x="50304" y="98113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19031" y="6436614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0"/>
                  </a:moveTo>
                  <a:lnTo>
                    <a:pt x="0" y="11887"/>
                  </a:lnTo>
                  <a:lnTo>
                    <a:pt x="0" y="1020470"/>
                  </a:lnTo>
                  <a:lnTo>
                    <a:pt x="30175" y="1018641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19031" y="6436614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1018641"/>
                  </a:moveTo>
                  <a:lnTo>
                    <a:pt x="0" y="1020470"/>
                  </a:lnTo>
                  <a:lnTo>
                    <a:pt x="0" y="11887"/>
                  </a:lnTo>
                  <a:lnTo>
                    <a:pt x="30175" y="0"/>
                  </a:lnTo>
                  <a:lnTo>
                    <a:pt x="30175" y="1018641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88879" y="6029706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0" y="0"/>
                  </a:moveTo>
                  <a:lnTo>
                    <a:pt x="0" y="1365199"/>
                  </a:lnTo>
                  <a:lnTo>
                    <a:pt x="97840" y="1367028"/>
                  </a:lnTo>
                  <a:lnTo>
                    <a:pt x="97840" y="1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988879" y="6029706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97840" y="1367028"/>
                  </a:moveTo>
                  <a:lnTo>
                    <a:pt x="0" y="1365199"/>
                  </a:lnTo>
                  <a:lnTo>
                    <a:pt x="0" y="0"/>
                  </a:lnTo>
                  <a:lnTo>
                    <a:pt x="97840" y="14630"/>
                  </a:lnTo>
                  <a:lnTo>
                    <a:pt x="97840" y="13670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32186" y="6029706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0"/>
                  </a:moveTo>
                  <a:lnTo>
                    <a:pt x="0" y="21945"/>
                  </a:lnTo>
                  <a:lnTo>
                    <a:pt x="0" y="1367942"/>
                  </a:lnTo>
                  <a:lnTo>
                    <a:pt x="56692" y="1365199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32186" y="6029706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1365199"/>
                  </a:moveTo>
                  <a:lnTo>
                    <a:pt x="0" y="1367942"/>
                  </a:lnTo>
                  <a:lnTo>
                    <a:pt x="0" y="21945"/>
                  </a:lnTo>
                  <a:lnTo>
                    <a:pt x="56692" y="0"/>
                  </a:lnTo>
                  <a:lnTo>
                    <a:pt x="56692" y="136519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88879" y="5915406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4">
                  <a:moveTo>
                    <a:pt x="0" y="0"/>
                  </a:moveTo>
                  <a:lnTo>
                    <a:pt x="0" y="112471"/>
                  </a:lnTo>
                  <a:lnTo>
                    <a:pt x="3037649" y="573328"/>
                  </a:lnTo>
                  <a:lnTo>
                    <a:pt x="3037649" y="492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988879" y="5915406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4">
                  <a:moveTo>
                    <a:pt x="3037649" y="573328"/>
                  </a:moveTo>
                  <a:lnTo>
                    <a:pt x="0" y="112471"/>
                  </a:lnTo>
                  <a:lnTo>
                    <a:pt x="0" y="0"/>
                  </a:lnTo>
                  <a:lnTo>
                    <a:pt x="3037649" y="492861"/>
                  </a:lnTo>
                  <a:lnTo>
                    <a:pt x="3037649" y="5733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918117" y="5915406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5">
                  <a:moveTo>
                    <a:pt x="1070762" y="0"/>
                  </a:moveTo>
                  <a:lnTo>
                    <a:pt x="0" y="448056"/>
                  </a:lnTo>
                  <a:lnTo>
                    <a:pt x="0" y="531266"/>
                  </a:lnTo>
                  <a:lnTo>
                    <a:pt x="1070762" y="112471"/>
                  </a:lnTo>
                  <a:lnTo>
                    <a:pt x="1070762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18117" y="5915406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5">
                  <a:moveTo>
                    <a:pt x="1070762" y="112471"/>
                  </a:moveTo>
                  <a:lnTo>
                    <a:pt x="0" y="531266"/>
                  </a:lnTo>
                  <a:lnTo>
                    <a:pt x="0" y="448056"/>
                  </a:lnTo>
                  <a:lnTo>
                    <a:pt x="1070762" y="0"/>
                  </a:lnTo>
                  <a:lnTo>
                    <a:pt x="1070762" y="11247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949206" y="6436614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0" y="1018641"/>
                  </a:lnTo>
                  <a:lnTo>
                    <a:pt x="2637142" y="1058875"/>
                  </a:lnTo>
                  <a:lnTo>
                    <a:pt x="2637142" y="2715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949206" y="6436614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2637142" y="271589"/>
                  </a:lnTo>
                  <a:lnTo>
                    <a:pt x="2637142" y="1058875"/>
                  </a:lnTo>
                  <a:lnTo>
                    <a:pt x="0" y="1018641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586348" y="6482346"/>
              <a:ext cx="1390015" cy="1013460"/>
            </a:xfrm>
            <a:custGeom>
              <a:avLst/>
              <a:gdLst/>
              <a:ahLst/>
              <a:cxnLst/>
              <a:rect l="l" t="t" r="r" b="b"/>
              <a:pathLst>
                <a:path w="1390015" h="1013459">
                  <a:moveTo>
                    <a:pt x="1389875" y="0"/>
                  </a:moveTo>
                  <a:lnTo>
                    <a:pt x="0" y="225856"/>
                  </a:lnTo>
                  <a:lnTo>
                    <a:pt x="0" y="1013142"/>
                  </a:lnTo>
                  <a:lnTo>
                    <a:pt x="1389875" y="979309"/>
                  </a:lnTo>
                  <a:lnTo>
                    <a:pt x="1389875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586348" y="6482346"/>
              <a:ext cx="1390015" cy="1013460"/>
            </a:xfrm>
            <a:custGeom>
              <a:avLst/>
              <a:gdLst/>
              <a:ahLst/>
              <a:cxnLst/>
              <a:rect l="l" t="t" r="r" b="b"/>
              <a:pathLst>
                <a:path w="1390015" h="1013459">
                  <a:moveTo>
                    <a:pt x="1389875" y="979309"/>
                  </a:moveTo>
                  <a:lnTo>
                    <a:pt x="0" y="1013142"/>
                  </a:lnTo>
                  <a:lnTo>
                    <a:pt x="0" y="225856"/>
                  </a:lnTo>
                  <a:lnTo>
                    <a:pt x="1389875" y="0"/>
                  </a:lnTo>
                  <a:lnTo>
                    <a:pt x="1389875" y="97930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949206" y="6027877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1039672" y="0"/>
                  </a:moveTo>
                  <a:lnTo>
                    <a:pt x="0" y="408736"/>
                  </a:lnTo>
                  <a:lnTo>
                    <a:pt x="2637142" y="680326"/>
                  </a:lnTo>
                  <a:lnTo>
                    <a:pt x="4027017" y="454469"/>
                  </a:lnTo>
                  <a:lnTo>
                    <a:pt x="1039672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49206" y="6027877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0" y="408736"/>
                  </a:moveTo>
                  <a:lnTo>
                    <a:pt x="1039672" y="0"/>
                  </a:lnTo>
                  <a:lnTo>
                    <a:pt x="4027017" y="454469"/>
                  </a:lnTo>
                  <a:lnTo>
                    <a:pt x="2637142" y="680326"/>
                  </a:lnTo>
                  <a:lnTo>
                    <a:pt x="0" y="4087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976224" y="6482346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09">
                  <a:moveTo>
                    <a:pt x="0" y="0"/>
                  </a:moveTo>
                  <a:lnTo>
                    <a:pt x="0" y="979309"/>
                  </a:lnTo>
                  <a:lnTo>
                    <a:pt x="50304" y="981138"/>
                  </a:lnTo>
                  <a:lnTo>
                    <a:pt x="50304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976224" y="6482346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09">
                  <a:moveTo>
                    <a:pt x="50304" y="981138"/>
                  </a:moveTo>
                  <a:lnTo>
                    <a:pt x="0" y="979309"/>
                  </a:lnTo>
                  <a:lnTo>
                    <a:pt x="0" y="0"/>
                  </a:lnTo>
                  <a:lnTo>
                    <a:pt x="50304" y="7315"/>
                  </a:lnTo>
                  <a:lnTo>
                    <a:pt x="50304" y="9811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919031" y="6436614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0"/>
                  </a:moveTo>
                  <a:lnTo>
                    <a:pt x="0" y="11887"/>
                  </a:lnTo>
                  <a:lnTo>
                    <a:pt x="0" y="1020470"/>
                  </a:lnTo>
                  <a:lnTo>
                    <a:pt x="30175" y="1018641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919031" y="6436614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1018641"/>
                  </a:moveTo>
                  <a:lnTo>
                    <a:pt x="0" y="1020470"/>
                  </a:lnTo>
                  <a:lnTo>
                    <a:pt x="0" y="11887"/>
                  </a:lnTo>
                  <a:lnTo>
                    <a:pt x="30175" y="0"/>
                  </a:lnTo>
                  <a:lnTo>
                    <a:pt x="30175" y="101864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988879" y="6029706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0" y="0"/>
                  </a:moveTo>
                  <a:lnTo>
                    <a:pt x="0" y="1365199"/>
                  </a:lnTo>
                  <a:lnTo>
                    <a:pt x="97840" y="1367028"/>
                  </a:lnTo>
                  <a:lnTo>
                    <a:pt x="97840" y="1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988879" y="6029706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97840" y="1367028"/>
                  </a:moveTo>
                  <a:lnTo>
                    <a:pt x="0" y="1365199"/>
                  </a:lnTo>
                  <a:lnTo>
                    <a:pt x="0" y="0"/>
                  </a:lnTo>
                  <a:lnTo>
                    <a:pt x="97840" y="14630"/>
                  </a:lnTo>
                  <a:lnTo>
                    <a:pt x="97840" y="136702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932186" y="6029706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0"/>
                  </a:moveTo>
                  <a:lnTo>
                    <a:pt x="0" y="21945"/>
                  </a:lnTo>
                  <a:lnTo>
                    <a:pt x="0" y="1367942"/>
                  </a:lnTo>
                  <a:lnTo>
                    <a:pt x="56692" y="1365199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932186" y="6029706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1365199"/>
                  </a:moveTo>
                  <a:lnTo>
                    <a:pt x="0" y="1367942"/>
                  </a:lnTo>
                  <a:lnTo>
                    <a:pt x="0" y="21945"/>
                  </a:lnTo>
                  <a:lnTo>
                    <a:pt x="56692" y="0"/>
                  </a:lnTo>
                  <a:lnTo>
                    <a:pt x="56692" y="136519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988879" y="5915406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4">
                  <a:moveTo>
                    <a:pt x="0" y="0"/>
                  </a:moveTo>
                  <a:lnTo>
                    <a:pt x="0" y="112471"/>
                  </a:lnTo>
                  <a:lnTo>
                    <a:pt x="3037649" y="573328"/>
                  </a:lnTo>
                  <a:lnTo>
                    <a:pt x="3037649" y="492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988879" y="5915406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4">
                  <a:moveTo>
                    <a:pt x="3037649" y="573328"/>
                  </a:moveTo>
                  <a:lnTo>
                    <a:pt x="0" y="112471"/>
                  </a:lnTo>
                  <a:lnTo>
                    <a:pt x="0" y="0"/>
                  </a:lnTo>
                  <a:lnTo>
                    <a:pt x="3037649" y="492861"/>
                  </a:lnTo>
                  <a:lnTo>
                    <a:pt x="3037649" y="57332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918117" y="5915406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5">
                  <a:moveTo>
                    <a:pt x="1070762" y="0"/>
                  </a:moveTo>
                  <a:lnTo>
                    <a:pt x="0" y="448056"/>
                  </a:lnTo>
                  <a:lnTo>
                    <a:pt x="0" y="531266"/>
                  </a:lnTo>
                  <a:lnTo>
                    <a:pt x="1070762" y="112471"/>
                  </a:lnTo>
                  <a:lnTo>
                    <a:pt x="107076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918117" y="5915406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5">
                  <a:moveTo>
                    <a:pt x="1070762" y="112471"/>
                  </a:moveTo>
                  <a:lnTo>
                    <a:pt x="0" y="531266"/>
                  </a:lnTo>
                  <a:lnTo>
                    <a:pt x="0" y="448056"/>
                  </a:lnTo>
                  <a:lnTo>
                    <a:pt x="1070762" y="0"/>
                  </a:lnTo>
                  <a:lnTo>
                    <a:pt x="1070762" y="1124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9337459" y="8493557"/>
            <a:ext cx="2696210" cy="414655"/>
            <a:chOff x="4282859" y="8493556"/>
            <a:chExt cx="2696210" cy="414655"/>
          </a:xfrm>
        </p:grpSpPr>
        <p:sp>
          <p:nvSpPr>
            <p:cNvPr id="65" name="object 65"/>
            <p:cNvSpPr/>
            <p:nvPr/>
          </p:nvSpPr>
          <p:spPr>
            <a:xfrm>
              <a:off x="4285145" y="8495842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09">
                  <a:moveTo>
                    <a:pt x="1303007" y="0"/>
                  </a:moveTo>
                  <a:lnTo>
                    <a:pt x="0" y="124358"/>
                  </a:lnTo>
                  <a:lnTo>
                    <a:pt x="1271930" y="409651"/>
                  </a:lnTo>
                  <a:lnTo>
                    <a:pt x="2691079" y="209384"/>
                  </a:lnTo>
                  <a:lnTo>
                    <a:pt x="1303007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285145" y="8495842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09">
                  <a:moveTo>
                    <a:pt x="1303007" y="0"/>
                  </a:moveTo>
                  <a:lnTo>
                    <a:pt x="0" y="124358"/>
                  </a:lnTo>
                  <a:lnTo>
                    <a:pt x="1271930" y="409651"/>
                  </a:lnTo>
                  <a:lnTo>
                    <a:pt x="2691079" y="209384"/>
                  </a:lnTo>
                  <a:lnTo>
                    <a:pt x="130300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/>
          <p:nvPr/>
        </p:nvSpPr>
        <p:spPr>
          <a:xfrm>
            <a:off x="9339745" y="7525665"/>
            <a:ext cx="2741930" cy="36195"/>
          </a:xfrm>
          <a:custGeom>
            <a:avLst/>
            <a:gdLst/>
            <a:ahLst/>
            <a:cxnLst/>
            <a:rect l="l" t="t" r="r" b="b"/>
            <a:pathLst>
              <a:path w="2741929" h="36195">
                <a:moveTo>
                  <a:pt x="-1904" y="17830"/>
                </a:moveTo>
                <a:lnTo>
                  <a:pt x="2743288" y="17830"/>
                </a:lnTo>
              </a:path>
            </a:pathLst>
          </a:custGeom>
          <a:ln w="394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7970432" y="5913120"/>
            <a:ext cx="4113529" cy="3328670"/>
            <a:chOff x="2915831" y="5913120"/>
            <a:chExt cx="4113529" cy="3328670"/>
          </a:xfrm>
        </p:grpSpPr>
        <p:sp>
          <p:nvSpPr>
            <p:cNvPr id="69" name="object 69"/>
            <p:cNvSpPr/>
            <p:nvPr/>
          </p:nvSpPr>
          <p:spPr>
            <a:xfrm>
              <a:off x="5627497" y="8698826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031" y="0"/>
                  </a:moveTo>
                  <a:lnTo>
                    <a:pt x="0" y="196608"/>
                  </a:lnTo>
                  <a:lnTo>
                    <a:pt x="0" y="291706"/>
                  </a:lnTo>
                  <a:lnTo>
                    <a:pt x="1399031" y="79565"/>
                  </a:lnTo>
                  <a:lnTo>
                    <a:pt x="1399031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27497" y="8698826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031" y="0"/>
                  </a:moveTo>
                  <a:lnTo>
                    <a:pt x="0" y="196608"/>
                  </a:lnTo>
                  <a:lnTo>
                    <a:pt x="0" y="291706"/>
                  </a:lnTo>
                  <a:lnTo>
                    <a:pt x="1399031" y="79565"/>
                  </a:lnTo>
                  <a:lnTo>
                    <a:pt x="139903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586348" y="7525664"/>
              <a:ext cx="1390015" cy="1179830"/>
            </a:xfrm>
            <a:custGeom>
              <a:avLst/>
              <a:gdLst/>
              <a:ahLst/>
              <a:cxnLst/>
              <a:rect l="l" t="t" r="r" b="b"/>
              <a:pathLst>
                <a:path w="1390015" h="1179829">
                  <a:moveTo>
                    <a:pt x="0" y="0"/>
                  </a:moveTo>
                  <a:lnTo>
                    <a:pt x="0" y="970178"/>
                  </a:lnTo>
                  <a:lnTo>
                    <a:pt x="1389875" y="1179563"/>
                  </a:lnTo>
                  <a:lnTo>
                    <a:pt x="1389875" y="173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586348" y="7525664"/>
              <a:ext cx="1390015" cy="1179830"/>
            </a:xfrm>
            <a:custGeom>
              <a:avLst/>
              <a:gdLst/>
              <a:ahLst/>
              <a:cxnLst/>
              <a:rect l="l" t="t" r="r" b="b"/>
              <a:pathLst>
                <a:path w="1390015" h="1179829">
                  <a:moveTo>
                    <a:pt x="1389875" y="1179563"/>
                  </a:moveTo>
                  <a:lnTo>
                    <a:pt x="0" y="970178"/>
                  </a:lnTo>
                  <a:lnTo>
                    <a:pt x="0" y="0"/>
                  </a:lnTo>
                  <a:lnTo>
                    <a:pt x="1389875" y="17373"/>
                  </a:lnTo>
                  <a:lnTo>
                    <a:pt x="1389875" y="117956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976224" y="7543038"/>
              <a:ext cx="50800" cy="1162685"/>
            </a:xfrm>
            <a:custGeom>
              <a:avLst/>
              <a:gdLst/>
              <a:ahLst/>
              <a:cxnLst/>
              <a:rect l="l" t="t" r="r" b="b"/>
              <a:pathLst>
                <a:path w="50800" h="1162684">
                  <a:moveTo>
                    <a:pt x="50304" y="0"/>
                  </a:moveTo>
                  <a:lnTo>
                    <a:pt x="0" y="0"/>
                  </a:lnTo>
                  <a:lnTo>
                    <a:pt x="0" y="1162189"/>
                  </a:lnTo>
                  <a:lnTo>
                    <a:pt x="50304" y="1154887"/>
                  </a:lnTo>
                  <a:lnTo>
                    <a:pt x="50304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976224" y="7543038"/>
              <a:ext cx="50800" cy="1162685"/>
            </a:xfrm>
            <a:custGeom>
              <a:avLst/>
              <a:gdLst/>
              <a:ahLst/>
              <a:cxnLst/>
              <a:rect l="l" t="t" r="r" b="b"/>
              <a:pathLst>
                <a:path w="50800" h="1162684">
                  <a:moveTo>
                    <a:pt x="0" y="0"/>
                  </a:moveTo>
                  <a:lnTo>
                    <a:pt x="50304" y="0"/>
                  </a:lnTo>
                  <a:lnTo>
                    <a:pt x="50304" y="1154887"/>
                  </a:lnTo>
                  <a:lnTo>
                    <a:pt x="0" y="116218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625668" y="7431481"/>
              <a:ext cx="1401445" cy="111760"/>
            </a:xfrm>
            <a:custGeom>
              <a:avLst/>
              <a:gdLst/>
              <a:ahLst/>
              <a:cxnLst/>
              <a:rect l="l" t="t" r="r" b="b"/>
              <a:pathLst>
                <a:path w="1401445" h="111759">
                  <a:moveTo>
                    <a:pt x="0" y="0"/>
                  </a:moveTo>
                  <a:lnTo>
                    <a:pt x="0" y="95097"/>
                  </a:lnTo>
                  <a:lnTo>
                    <a:pt x="1400860" y="111556"/>
                  </a:lnTo>
                  <a:lnTo>
                    <a:pt x="1400860" y="32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625668" y="7431481"/>
              <a:ext cx="1401445" cy="111760"/>
            </a:xfrm>
            <a:custGeom>
              <a:avLst/>
              <a:gdLst/>
              <a:ahLst/>
              <a:cxnLst/>
              <a:rect l="l" t="t" r="r" b="b"/>
              <a:pathLst>
                <a:path w="1401445" h="111759">
                  <a:moveTo>
                    <a:pt x="1400860" y="32004"/>
                  </a:moveTo>
                  <a:lnTo>
                    <a:pt x="0" y="0"/>
                  </a:lnTo>
                  <a:lnTo>
                    <a:pt x="0" y="95097"/>
                  </a:lnTo>
                  <a:lnTo>
                    <a:pt x="1400860" y="111556"/>
                  </a:lnTo>
                  <a:lnTo>
                    <a:pt x="1400860" y="3200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285145" y="7525664"/>
              <a:ext cx="1272540" cy="1379855"/>
            </a:xfrm>
            <a:custGeom>
              <a:avLst/>
              <a:gdLst/>
              <a:ahLst/>
              <a:cxnLst/>
              <a:rect l="l" t="t" r="r" b="b"/>
              <a:pathLst>
                <a:path w="1272539" h="1379854">
                  <a:moveTo>
                    <a:pt x="1271930" y="0"/>
                  </a:moveTo>
                  <a:lnTo>
                    <a:pt x="0" y="24688"/>
                  </a:lnTo>
                  <a:lnTo>
                    <a:pt x="0" y="1094536"/>
                  </a:lnTo>
                  <a:lnTo>
                    <a:pt x="1271930" y="1379829"/>
                  </a:lnTo>
                  <a:lnTo>
                    <a:pt x="127193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285145" y="7525664"/>
              <a:ext cx="1272540" cy="1379855"/>
            </a:xfrm>
            <a:custGeom>
              <a:avLst/>
              <a:gdLst/>
              <a:ahLst/>
              <a:cxnLst/>
              <a:rect l="l" t="t" r="r" b="b"/>
              <a:pathLst>
                <a:path w="1272539" h="1379854">
                  <a:moveTo>
                    <a:pt x="1271930" y="1379829"/>
                  </a:moveTo>
                  <a:lnTo>
                    <a:pt x="0" y="1094536"/>
                  </a:lnTo>
                  <a:lnTo>
                    <a:pt x="0" y="24688"/>
                  </a:lnTo>
                  <a:lnTo>
                    <a:pt x="1271930" y="0"/>
                  </a:lnTo>
                  <a:lnTo>
                    <a:pt x="1271930" y="1379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949206" y="7538466"/>
              <a:ext cx="1336040" cy="1210945"/>
            </a:xfrm>
            <a:custGeom>
              <a:avLst/>
              <a:gdLst/>
              <a:ahLst/>
              <a:cxnLst/>
              <a:rect l="l" t="t" r="r" b="b"/>
              <a:pathLst>
                <a:path w="1336039" h="1210945">
                  <a:moveTo>
                    <a:pt x="0" y="0"/>
                  </a:moveTo>
                  <a:lnTo>
                    <a:pt x="0" y="1210665"/>
                  </a:lnTo>
                  <a:lnTo>
                    <a:pt x="1335938" y="1081735"/>
                  </a:lnTo>
                  <a:lnTo>
                    <a:pt x="1335938" y="109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949206" y="7538466"/>
              <a:ext cx="1336040" cy="1210945"/>
            </a:xfrm>
            <a:custGeom>
              <a:avLst/>
              <a:gdLst/>
              <a:ahLst/>
              <a:cxnLst/>
              <a:rect l="l" t="t" r="r" b="b"/>
              <a:pathLst>
                <a:path w="1336039" h="1210945">
                  <a:moveTo>
                    <a:pt x="1335938" y="10972"/>
                  </a:moveTo>
                  <a:lnTo>
                    <a:pt x="0" y="0"/>
                  </a:lnTo>
                  <a:lnTo>
                    <a:pt x="0" y="1210665"/>
                  </a:lnTo>
                  <a:lnTo>
                    <a:pt x="1335938" y="1081735"/>
                  </a:lnTo>
                  <a:lnTo>
                    <a:pt x="1335938" y="1097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949206" y="8620201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5938" y="0"/>
                  </a:moveTo>
                  <a:lnTo>
                    <a:pt x="0" y="128930"/>
                  </a:lnTo>
                  <a:lnTo>
                    <a:pt x="1039672" y="506577"/>
                  </a:lnTo>
                  <a:lnTo>
                    <a:pt x="2607868" y="285292"/>
                  </a:lnTo>
                  <a:lnTo>
                    <a:pt x="1335938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949206" y="8620201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5938" y="0"/>
                  </a:moveTo>
                  <a:lnTo>
                    <a:pt x="0" y="128930"/>
                  </a:lnTo>
                  <a:lnTo>
                    <a:pt x="1039672" y="506577"/>
                  </a:lnTo>
                  <a:lnTo>
                    <a:pt x="2607868" y="285292"/>
                  </a:lnTo>
                  <a:lnTo>
                    <a:pt x="133593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270161" y="7772552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90">
                  <a:moveTo>
                    <a:pt x="448970" y="0"/>
                  </a:moveTo>
                  <a:lnTo>
                    <a:pt x="0" y="4572"/>
                  </a:lnTo>
                  <a:lnTo>
                    <a:pt x="0" y="948232"/>
                  </a:lnTo>
                  <a:lnTo>
                    <a:pt x="448970" y="905256"/>
                  </a:lnTo>
                  <a:lnTo>
                    <a:pt x="4489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270161" y="7772552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90">
                  <a:moveTo>
                    <a:pt x="448970" y="0"/>
                  </a:moveTo>
                  <a:lnTo>
                    <a:pt x="0" y="4572"/>
                  </a:lnTo>
                  <a:lnTo>
                    <a:pt x="0" y="948232"/>
                  </a:lnTo>
                  <a:lnTo>
                    <a:pt x="448970" y="905256"/>
                  </a:lnTo>
                  <a:lnTo>
                    <a:pt x="44897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232670" y="7738719"/>
              <a:ext cx="38100" cy="986155"/>
            </a:xfrm>
            <a:custGeom>
              <a:avLst/>
              <a:gdLst/>
              <a:ahLst/>
              <a:cxnLst/>
              <a:rect l="l" t="t" r="r" b="b"/>
              <a:pathLst>
                <a:path w="38100" h="986154">
                  <a:moveTo>
                    <a:pt x="0" y="0"/>
                  </a:moveTo>
                  <a:lnTo>
                    <a:pt x="0" y="985723"/>
                  </a:lnTo>
                  <a:lnTo>
                    <a:pt x="37490" y="982065"/>
                  </a:lnTo>
                  <a:lnTo>
                    <a:pt x="37490" y="38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232670" y="7738719"/>
              <a:ext cx="38100" cy="986155"/>
            </a:xfrm>
            <a:custGeom>
              <a:avLst/>
              <a:gdLst/>
              <a:ahLst/>
              <a:cxnLst/>
              <a:rect l="l" t="t" r="r" b="b"/>
              <a:pathLst>
                <a:path w="38100" h="986154">
                  <a:moveTo>
                    <a:pt x="0" y="985723"/>
                  </a:moveTo>
                  <a:lnTo>
                    <a:pt x="37490" y="982065"/>
                  </a:lnTo>
                  <a:lnTo>
                    <a:pt x="37490" y="38404"/>
                  </a:lnTo>
                  <a:lnTo>
                    <a:pt x="0" y="0"/>
                  </a:lnTo>
                  <a:lnTo>
                    <a:pt x="0" y="9857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719131" y="7734147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32" y="0"/>
                  </a:moveTo>
                  <a:lnTo>
                    <a:pt x="0" y="38404"/>
                  </a:lnTo>
                  <a:lnTo>
                    <a:pt x="0" y="943660"/>
                  </a:lnTo>
                  <a:lnTo>
                    <a:pt x="33832" y="940917"/>
                  </a:lnTo>
                  <a:lnTo>
                    <a:pt x="33832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719131" y="7734147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32" y="940917"/>
                  </a:moveTo>
                  <a:lnTo>
                    <a:pt x="0" y="943660"/>
                  </a:lnTo>
                  <a:lnTo>
                    <a:pt x="0" y="38404"/>
                  </a:lnTo>
                  <a:lnTo>
                    <a:pt x="33832" y="0"/>
                  </a:lnTo>
                  <a:lnTo>
                    <a:pt x="33832" y="94091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232670" y="7734147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79">
                  <a:moveTo>
                    <a:pt x="520293" y="0"/>
                  </a:moveTo>
                  <a:lnTo>
                    <a:pt x="0" y="4571"/>
                  </a:lnTo>
                  <a:lnTo>
                    <a:pt x="37490" y="42976"/>
                  </a:lnTo>
                  <a:lnTo>
                    <a:pt x="486460" y="38404"/>
                  </a:lnTo>
                  <a:lnTo>
                    <a:pt x="520293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232670" y="7734147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79">
                  <a:moveTo>
                    <a:pt x="0" y="4571"/>
                  </a:moveTo>
                  <a:lnTo>
                    <a:pt x="37490" y="42976"/>
                  </a:lnTo>
                  <a:lnTo>
                    <a:pt x="486460" y="38404"/>
                  </a:lnTo>
                  <a:lnTo>
                    <a:pt x="520293" y="0"/>
                  </a:lnTo>
                  <a:lnTo>
                    <a:pt x="0" y="45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919031" y="7538466"/>
              <a:ext cx="30480" cy="1210945"/>
            </a:xfrm>
            <a:custGeom>
              <a:avLst/>
              <a:gdLst/>
              <a:ahLst/>
              <a:cxnLst/>
              <a:rect l="l" t="t" r="r" b="b"/>
              <a:pathLst>
                <a:path w="30480" h="1210945">
                  <a:moveTo>
                    <a:pt x="30175" y="0"/>
                  </a:moveTo>
                  <a:lnTo>
                    <a:pt x="0" y="914"/>
                  </a:lnTo>
                  <a:lnTo>
                    <a:pt x="0" y="1199692"/>
                  </a:lnTo>
                  <a:lnTo>
                    <a:pt x="30175" y="1210665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919031" y="7538466"/>
              <a:ext cx="30480" cy="1210945"/>
            </a:xfrm>
            <a:custGeom>
              <a:avLst/>
              <a:gdLst/>
              <a:ahLst/>
              <a:cxnLst/>
              <a:rect l="l" t="t" r="r" b="b"/>
              <a:pathLst>
                <a:path w="30480" h="1210945">
                  <a:moveTo>
                    <a:pt x="30175" y="1210665"/>
                  </a:moveTo>
                  <a:lnTo>
                    <a:pt x="0" y="1199692"/>
                  </a:lnTo>
                  <a:lnTo>
                    <a:pt x="0" y="914"/>
                  </a:lnTo>
                  <a:lnTo>
                    <a:pt x="30175" y="0"/>
                  </a:lnTo>
                  <a:lnTo>
                    <a:pt x="30175" y="12106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918117" y="8737244"/>
              <a:ext cx="1071245" cy="502284"/>
            </a:xfrm>
            <a:custGeom>
              <a:avLst/>
              <a:gdLst/>
              <a:ahLst/>
              <a:cxnLst/>
              <a:rect l="l" t="t" r="r" b="b"/>
              <a:pathLst>
                <a:path w="1071245" h="502284">
                  <a:moveTo>
                    <a:pt x="0" y="0"/>
                  </a:moveTo>
                  <a:lnTo>
                    <a:pt x="0" y="83210"/>
                  </a:lnTo>
                  <a:lnTo>
                    <a:pt x="1070762" y="502005"/>
                  </a:lnTo>
                  <a:lnTo>
                    <a:pt x="1070762" y="389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918117" y="8737244"/>
              <a:ext cx="1071245" cy="502284"/>
            </a:xfrm>
            <a:custGeom>
              <a:avLst/>
              <a:gdLst/>
              <a:ahLst/>
              <a:cxnLst/>
              <a:rect l="l" t="t" r="r" b="b"/>
              <a:pathLst>
                <a:path w="1071245" h="502284">
                  <a:moveTo>
                    <a:pt x="1070762" y="502005"/>
                  </a:moveTo>
                  <a:lnTo>
                    <a:pt x="0" y="83210"/>
                  </a:lnTo>
                  <a:lnTo>
                    <a:pt x="0" y="0"/>
                  </a:lnTo>
                  <a:lnTo>
                    <a:pt x="1070762" y="389534"/>
                  </a:lnTo>
                  <a:lnTo>
                    <a:pt x="1070762" y="50200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918117" y="7507376"/>
              <a:ext cx="2639060" cy="44450"/>
            </a:xfrm>
            <a:custGeom>
              <a:avLst/>
              <a:gdLst/>
              <a:ahLst/>
              <a:cxnLst/>
              <a:rect l="l" t="t" r="r" b="b"/>
              <a:pathLst>
                <a:path w="2639060" h="44450">
                  <a:moveTo>
                    <a:pt x="1014069" y="0"/>
                  </a:moveTo>
                  <a:lnTo>
                    <a:pt x="0" y="0"/>
                  </a:lnTo>
                  <a:lnTo>
                    <a:pt x="0" y="43891"/>
                  </a:lnTo>
                  <a:lnTo>
                    <a:pt x="1014069" y="43891"/>
                  </a:lnTo>
                  <a:lnTo>
                    <a:pt x="1014069" y="0"/>
                  </a:lnTo>
                  <a:close/>
                </a:path>
                <a:path w="2639060" h="44450">
                  <a:moveTo>
                    <a:pt x="2638958" y="0"/>
                  </a:moveTo>
                  <a:lnTo>
                    <a:pt x="1070762" y="0"/>
                  </a:lnTo>
                  <a:lnTo>
                    <a:pt x="1070762" y="43891"/>
                  </a:lnTo>
                  <a:lnTo>
                    <a:pt x="2638958" y="43891"/>
                  </a:lnTo>
                  <a:lnTo>
                    <a:pt x="2638958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918117" y="7507376"/>
              <a:ext cx="2639060" cy="44450"/>
            </a:xfrm>
            <a:custGeom>
              <a:avLst/>
              <a:gdLst/>
              <a:ahLst/>
              <a:cxnLst/>
              <a:rect l="l" t="t" r="r" b="b"/>
              <a:pathLst>
                <a:path w="2639060" h="44450">
                  <a:moveTo>
                    <a:pt x="2638958" y="18287"/>
                  </a:moveTo>
                  <a:lnTo>
                    <a:pt x="1070762" y="0"/>
                  </a:lnTo>
                  <a:lnTo>
                    <a:pt x="0" y="32918"/>
                  </a:lnTo>
                  <a:lnTo>
                    <a:pt x="1367028" y="43891"/>
                  </a:lnTo>
                  <a:lnTo>
                    <a:pt x="1367028" y="42976"/>
                  </a:lnTo>
                  <a:lnTo>
                    <a:pt x="2638958" y="1828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557075" y="7525664"/>
              <a:ext cx="70485" cy="1379855"/>
            </a:xfrm>
            <a:custGeom>
              <a:avLst/>
              <a:gdLst/>
              <a:ahLst/>
              <a:cxnLst/>
              <a:rect l="l" t="t" r="r" b="b"/>
              <a:pathLst>
                <a:path w="70485" h="1379854">
                  <a:moveTo>
                    <a:pt x="0" y="0"/>
                  </a:moveTo>
                  <a:lnTo>
                    <a:pt x="0" y="1379829"/>
                  </a:lnTo>
                  <a:lnTo>
                    <a:pt x="70421" y="1369771"/>
                  </a:lnTo>
                  <a:lnTo>
                    <a:pt x="70421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557075" y="7525664"/>
              <a:ext cx="70485" cy="1379855"/>
            </a:xfrm>
            <a:custGeom>
              <a:avLst/>
              <a:gdLst/>
              <a:ahLst/>
              <a:cxnLst/>
              <a:rect l="l" t="t" r="r" b="b"/>
              <a:pathLst>
                <a:path w="70485" h="1379854">
                  <a:moveTo>
                    <a:pt x="0" y="0"/>
                  </a:moveTo>
                  <a:lnTo>
                    <a:pt x="70421" y="914"/>
                  </a:lnTo>
                  <a:lnTo>
                    <a:pt x="70421" y="1369771"/>
                  </a:lnTo>
                  <a:lnTo>
                    <a:pt x="0" y="1379829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988879" y="8895435"/>
              <a:ext cx="1638935" cy="344170"/>
            </a:xfrm>
            <a:custGeom>
              <a:avLst/>
              <a:gdLst/>
              <a:ahLst/>
              <a:cxnLst/>
              <a:rect l="l" t="t" r="r" b="b"/>
              <a:pathLst>
                <a:path w="1638935" h="344170">
                  <a:moveTo>
                    <a:pt x="1638617" y="0"/>
                  </a:moveTo>
                  <a:lnTo>
                    <a:pt x="0" y="231343"/>
                  </a:lnTo>
                  <a:lnTo>
                    <a:pt x="0" y="343814"/>
                  </a:lnTo>
                  <a:lnTo>
                    <a:pt x="1638617" y="95097"/>
                  </a:lnTo>
                  <a:lnTo>
                    <a:pt x="1638617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988879" y="8895435"/>
              <a:ext cx="1638935" cy="344170"/>
            </a:xfrm>
            <a:custGeom>
              <a:avLst/>
              <a:gdLst/>
              <a:ahLst/>
              <a:cxnLst/>
              <a:rect l="l" t="t" r="r" b="b"/>
              <a:pathLst>
                <a:path w="1638935" h="344170">
                  <a:moveTo>
                    <a:pt x="0" y="231343"/>
                  </a:moveTo>
                  <a:lnTo>
                    <a:pt x="0" y="343814"/>
                  </a:lnTo>
                  <a:lnTo>
                    <a:pt x="1638617" y="95097"/>
                  </a:lnTo>
                  <a:lnTo>
                    <a:pt x="1638617" y="0"/>
                  </a:lnTo>
                  <a:lnTo>
                    <a:pt x="0" y="2313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988879" y="7507376"/>
              <a:ext cx="98425" cy="1619885"/>
            </a:xfrm>
            <a:custGeom>
              <a:avLst/>
              <a:gdLst/>
              <a:ahLst/>
              <a:cxnLst/>
              <a:rect l="l" t="t" r="r" b="b"/>
              <a:pathLst>
                <a:path w="98425" h="1619884">
                  <a:moveTo>
                    <a:pt x="0" y="0"/>
                  </a:moveTo>
                  <a:lnTo>
                    <a:pt x="0" y="1619402"/>
                  </a:lnTo>
                  <a:lnTo>
                    <a:pt x="97840" y="1605699"/>
                  </a:lnTo>
                  <a:lnTo>
                    <a:pt x="97840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988879" y="7507376"/>
              <a:ext cx="98425" cy="1619885"/>
            </a:xfrm>
            <a:custGeom>
              <a:avLst/>
              <a:gdLst/>
              <a:ahLst/>
              <a:cxnLst/>
              <a:rect l="l" t="t" r="r" b="b"/>
              <a:pathLst>
                <a:path w="98425" h="1619884">
                  <a:moveTo>
                    <a:pt x="0" y="0"/>
                  </a:moveTo>
                  <a:lnTo>
                    <a:pt x="97840" y="914"/>
                  </a:lnTo>
                  <a:lnTo>
                    <a:pt x="97840" y="1605699"/>
                  </a:lnTo>
                  <a:lnTo>
                    <a:pt x="0" y="161940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932186" y="7507376"/>
              <a:ext cx="57150" cy="1619885"/>
            </a:xfrm>
            <a:custGeom>
              <a:avLst/>
              <a:gdLst/>
              <a:ahLst/>
              <a:cxnLst/>
              <a:rect l="l" t="t" r="r" b="b"/>
              <a:pathLst>
                <a:path w="57150" h="1619884">
                  <a:moveTo>
                    <a:pt x="56692" y="0"/>
                  </a:moveTo>
                  <a:lnTo>
                    <a:pt x="0" y="1828"/>
                  </a:lnTo>
                  <a:lnTo>
                    <a:pt x="0" y="1599285"/>
                  </a:lnTo>
                  <a:lnTo>
                    <a:pt x="56692" y="1619402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932186" y="7507376"/>
              <a:ext cx="57150" cy="1619885"/>
            </a:xfrm>
            <a:custGeom>
              <a:avLst/>
              <a:gdLst/>
              <a:ahLst/>
              <a:cxnLst/>
              <a:rect l="l" t="t" r="r" b="b"/>
              <a:pathLst>
                <a:path w="57150" h="1619884">
                  <a:moveTo>
                    <a:pt x="56692" y="1619402"/>
                  </a:moveTo>
                  <a:lnTo>
                    <a:pt x="0" y="1599285"/>
                  </a:lnTo>
                  <a:lnTo>
                    <a:pt x="0" y="1828"/>
                  </a:lnTo>
                  <a:lnTo>
                    <a:pt x="56692" y="0"/>
                  </a:lnTo>
                  <a:lnTo>
                    <a:pt x="56692" y="161940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85145" y="7525664"/>
              <a:ext cx="1342390" cy="24765"/>
            </a:xfrm>
            <a:custGeom>
              <a:avLst/>
              <a:gdLst/>
              <a:ahLst/>
              <a:cxnLst/>
              <a:rect l="l" t="t" r="r" b="b"/>
              <a:pathLst>
                <a:path w="1342389" h="24765">
                  <a:moveTo>
                    <a:pt x="1271930" y="0"/>
                  </a:moveTo>
                  <a:lnTo>
                    <a:pt x="0" y="24688"/>
                  </a:lnTo>
                  <a:lnTo>
                    <a:pt x="63106" y="24688"/>
                  </a:lnTo>
                  <a:lnTo>
                    <a:pt x="1342351" y="914"/>
                  </a:lnTo>
                  <a:lnTo>
                    <a:pt x="127193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932186" y="7394905"/>
              <a:ext cx="154940" cy="5715"/>
            </a:xfrm>
            <a:custGeom>
              <a:avLst/>
              <a:gdLst/>
              <a:ahLst/>
              <a:cxnLst/>
              <a:rect l="l" t="t" r="r" b="b"/>
              <a:pathLst>
                <a:path w="154939" h="5715">
                  <a:moveTo>
                    <a:pt x="56692" y="0"/>
                  </a:moveTo>
                  <a:lnTo>
                    <a:pt x="0" y="2743"/>
                  </a:lnTo>
                  <a:lnTo>
                    <a:pt x="96926" y="5486"/>
                  </a:lnTo>
                  <a:lnTo>
                    <a:pt x="154533" y="1828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932186" y="7394905"/>
              <a:ext cx="154940" cy="5715"/>
            </a:xfrm>
            <a:custGeom>
              <a:avLst/>
              <a:gdLst/>
              <a:ahLst/>
              <a:cxnLst/>
              <a:rect l="l" t="t" r="r" b="b"/>
              <a:pathLst>
                <a:path w="154939" h="5715">
                  <a:moveTo>
                    <a:pt x="154533" y="1828"/>
                  </a:moveTo>
                  <a:lnTo>
                    <a:pt x="96926" y="5486"/>
                  </a:lnTo>
                  <a:lnTo>
                    <a:pt x="0" y="2743"/>
                  </a:lnTo>
                  <a:lnTo>
                    <a:pt x="56692" y="0"/>
                  </a:lnTo>
                  <a:lnTo>
                    <a:pt x="154533" y="18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932186" y="7507376"/>
              <a:ext cx="154940" cy="3175"/>
            </a:xfrm>
            <a:custGeom>
              <a:avLst/>
              <a:gdLst/>
              <a:ahLst/>
              <a:cxnLst/>
              <a:rect l="l" t="t" r="r" b="b"/>
              <a:pathLst>
                <a:path w="154939" h="3175">
                  <a:moveTo>
                    <a:pt x="56692" y="0"/>
                  </a:moveTo>
                  <a:lnTo>
                    <a:pt x="0" y="1828"/>
                  </a:lnTo>
                  <a:lnTo>
                    <a:pt x="96926" y="2743"/>
                  </a:lnTo>
                  <a:lnTo>
                    <a:pt x="154533" y="914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932186" y="7507376"/>
              <a:ext cx="154940" cy="3175"/>
            </a:xfrm>
            <a:custGeom>
              <a:avLst/>
              <a:gdLst/>
              <a:ahLst/>
              <a:cxnLst/>
              <a:rect l="l" t="t" r="r" b="b"/>
              <a:pathLst>
                <a:path w="154939" h="3175">
                  <a:moveTo>
                    <a:pt x="56692" y="0"/>
                  </a:moveTo>
                  <a:lnTo>
                    <a:pt x="0" y="1828"/>
                  </a:lnTo>
                  <a:lnTo>
                    <a:pt x="96926" y="2743"/>
                  </a:lnTo>
                  <a:lnTo>
                    <a:pt x="154533" y="914"/>
                  </a:lnTo>
                  <a:lnTo>
                    <a:pt x="56692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918117" y="7394905"/>
              <a:ext cx="1071245" cy="145415"/>
            </a:xfrm>
            <a:custGeom>
              <a:avLst/>
              <a:gdLst/>
              <a:ahLst/>
              <a:cxnLst/>
              <a:rect l="l" t="t" r="r" b="b"/>
              <a:pathLst>
                <a:path w="1071245" h="145415">
                  <a:moveTo>
                    <a:pt x="1070762" y="0"/>
                  </a:moveTo>
                  <a:lnTo>
                    <a:pt x="0" y="62179"/>
                  </a:lnTo>
                  <a:lnTo>
                    <a:pt x="0" y="145389"/>
                  </a:lnTo>
                  <a:lnTo>
                    <a:pt x="1070762" y="112471"/>
                  </a:lnTo>
                  <a:lnTo>
                    <a:pt x="107076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918117" y="7394905"/>
              <a:ext cx="1071245" cy="145415"/>
            </a:xfrm>
            <a:custGeom>
              <a:avLst/>
              <a:gdLst/>
              <a:ahLst/>
              <a:cxnLst/>
              <a:rect l="l" t="t" r="r" b="b"/>
              <a:pathLst>
                <a:path w="1071245" h="145415">
                  <a:moveTo>
                    <a:pt x="1070762" y="112471"/>
                  </a:moveTo>
                  <a:lnTo>
                    <a:pt x="0" y="145389"/>
                  </a:lnTo>
                  <a:lnTo>
                    <a:pt x="0" y="62179"/>
                  </a:lnTo>
                  <a:lnTo>
                    <a:pt x="1070762" y="0"/>
                  </a:lnTo>
                  <a:lnTo>
                    <a:pt x="1070762" y="11247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988879" y="7394905"/>
              <a:ext cx="1637030" cy="132080"/>
            </a:xfrm>
            <a:custGeom>
              <a:avLst/>
              <a:gdLst/>
              <a:ahLst/>
              <a:cxnLst/>
              <a:rect l="l" t="t" r="r" b="b"/>
              <a:pathLst>
                <a:path w="1637029" h="132079">
                  <a:moveTo>
                    <a:pt x="0" y="0"/>
                  </a:moveTo>
                  <a:lnTo>
                    <a:pt x="0" y="112471"/>
                  </a:lnTo>
                  <a:lnTo>
                    <a:pt x="1636788" y="131673"/>
                  </a:lnTo>
                  <a:lnTo>
                    <a:pt x="1636788" y="36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988879" y="7394905"/>
              <a:ext cx="1637030" cy="132080"/>
            </a:xfrm>
            <a:custGeom>
              <a:avLst/>
              <a:gdLst/>
              <a:ahLst/>
              <a:cxnLst/>
              <a:rect l="l" t="t" r="r" b="b"/>
              <a:pathLst>
                <a:path w="1637029" h="132079">
                  <a:moveTo>
                    <a:pt x="0" y="0"/>
                  </a:moveTo>
                  <a:lnTo>
                    <a:pt x="0" y="112471"/>
                  </a:lnTo>
                  <a:lnTo>
                    <a:pt x="1636788" y="131673"/>
                  </a:lnTo>
                  <a:lnTo>
                    <a:pt x="1636788" y="3657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050" y="8050072"/>
              <a:ext cx="122529" cy="144475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2949206" y="6436614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0" y="1018641"/>
                  </a:lnTo>
                  <a:lnTo>
                    <a:pt x="2637142" y="1058875"/>
                  </a:lnTo>
                  <a:lnTo>
                    <a:pt x="2637142" y="2715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949206" y="6436614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2637142" y="271589"/>
                  </a:lnTo>
                  <a:lnTo>
                    <a:pt x="2637142" y="1058875"/>
                  </a:lnTo>
                  <a:lnTo>
                    <a:pt x="0" y="1018641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970237" y="6552742"/>
              <a:ext cx="1483360" cy="137160"/>
            </a:xfrm>
            <a:custGeom>
              <a:avLst/>
              <a:gdLst/>
              <a:ahLst/>
              <a:cxnLst/>
              <a:rect l="l" t="t" r="r" b="b"/>
              <a:pathLst>
                <a:path w="1483360" h="137159">
                  <a:moveTo>
                    <a:pt x="0" y="0"/>
                  </a:moveTo>
                  <a:lnTo>
                    <a:pt x="1483156" y="1371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586348" y="6482346"/>
              <a:ext cx="1390015" cy="1013460"/>
            </a:xfrm>
            <a:custGeom>
              <a:avLst/>
              <a:gdLst/>
              <a:ahLst/>
              <a:cxnLst/>
              <a:rect l="l" t="t" r="r" b="b"/>
              <a:pathLst>
                <a:path w="1390015" h="1013459">
                  <a:moveTo>
                    <a:pt x="1389875" y="0"/>
                  </a:moveTo>
                  <a:lnTo>
                    <a:pt x="0" y="225856"/>
                  </a:lnTo>
                  <a:lnTo>
                    <a:pt x="0" y="1013142"/>
                  </a:lnTo>
                  <a:lnTo>
                    <a:pt x="1389875" y="979309"/>
                  </a:lnTo>
                  <a:lnTo>
                    <a:pt x="1389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586348" y="6482346"/>
              <a:ext cx="1390015" cy="1013460"/>
            </a:xfrm>
            <a:custGeom>
              <a:avLst/>
              <a:gdLst/>
              <a:ahLst/>
              <a:cxnLst/>
              <a:rect l="l" t="t" r="r" b="b"/>
              <a:pathLst>
                <a:path w="1390015" h="1013459">
                  <a:moveTo>
                    <a:pt x="1389875" y="979309"/>
                  </a:moveTo>
                  <a:lnTo>
                    <a:pt x="0" y="1013142"/>
                  </a:lnTo>
                  <a:lnTo>
                    <a:pt x="0" y="225856"/>
                  </a:lnTo>
                  <a:lnTo>
                    <a:pt x="1389875" y="0"/>
                  </a:lnTo>
                  <a:lnTo>
                    <a:pt x="1389875" y="97930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949206" y="6027877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1039672" y="0"/>
                  </a:moveTo>
                  <a:lnTo>
                    <a:pt x="0" y="408736"/>
                  </a:lnTo>
                  <a:lnTo>
                    <a:pt x="2637142" y="680326"/>
                  </a:lnTo>
                  <a:lnTo>
                    <a:pt x="4027017" y="454469"/>
                  </a:lnTo>
                  <a:lnTo>
                    <a:pt x="103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949206" y="6027877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0" y="408736"/>
                  </a:moveTo>
                  <a:lnTo>
                    <a:pt x="1039672" y="0"/>
                  </a:lnTo>
                  <a:lnTo>
                    <a:pt x="4027017" y="454469"/>
                  </a:lnTo>
                  <a:lnTo>
                    <a:pt x="2637142" y="680326"/>
                  </a:lnTo>
                  <a:lnTo>
                    <a:pt x="0" y="40873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976224" y="6482346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09">
                  <a:moveTo>
                    <a:pt x="0" y="0"/>
                  </a:moveTo>
                  <a:lnTo>
                    <a:pt x="0" y="979309"/>
                  </a:lnTo>
                  <a:lnTo>
                    <a:pt x="50304" y="981138"/>
                  </a:lnTo>
                  <a:lnTo>
                    <a:pt x="50304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976224" y="6482346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09">
                  <a:moveTo>
                    <a:pt x="50304" y="981138"/>
                  </a:moveTo>
                  <a:lnTo>
                    <a:pt x="0" y="979309"/>
                  </a:lnTo>
                  <a:lnTo>
                    <a:pt x="0" y="0"/>
                  </a:lnTo>
                  <a:lnTo>
                    <a:pt x="50304" y="7315"/>
                  </a:lnTo>
                  <a:lnTo>
                    <a:pt x="50304" y="98113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919031" y="6436614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0"/>
                  </a:moveTo>
                  <a:lnTo>
                    <a:pt x="0" y="11887"/>
                  </a:lnTo>
                  <a:lnTo>
                    <a:pt x="0" y="1020470"/>
                  </a:lnTo>
                  <a:lnTo>
                    <a:pt x="30175" y="1018641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919031" y="6436614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1018641"/>
                  </a:moveTo>
                  <a:lnTo>
                    <a:pt x="0" y="1020470"/>
                  </a:lnTo>
                  <a:lnTo>
                    <a:pt x="0" y="11887"/>
                  </a:lnTo>
                  <a:lnTo>
                    <a:pt x="30175" y="0"/>
                  </a:lnTo>
                  <a:lnTo>
                    <a:pt x="30175" y="1018641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988879" y="6029706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0" y="0"/>
                  </a:moveTo>
                  <a:lnTo>
                    <a:pt x="0" y="1365199"/>
                  </a:lnTo>
                  <a:lnTo>
                    <a:pt x="97840" y="1367028"/>
                  </a:lnTo>
                  <a:lnTo>
                    <a:pt x="97840" y="1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988879" y="6029706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97840" y="1367028"/>
                  </a:moveTo>
                  <a:lnTo>
                    <a:pt x="0" y="1365199"/>
                  </a:lnTo>
                  <a:lnTo>
                    <a:pt x="0" y="0"/>
                  </a:lnTo>
                  <a:lnTo>
                    <a:pt x="97840" y="14630"/>
                  </a:lnTo>
                  <a:lnTo>
                    <a:pt x="97840" y="13670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932186" y="6029706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0"/>
                  </a:moveTo>
                  <a:lnTo>
                    <a:pt x="0" y="21945"/>
                  </a:lnTo>
                  <a:lnTo>
                    <a:pt x="0" y="1367942"/>
                  </a:lnTo>
                  <a:lnTo>
                    <a:pt x="56692" y="1365199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932186" y="6029706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1365199"/>
                  </a:moveTo>
                  <a:lnTo>
                    <a:pt x="0" y="1367942"/>
                  </a:lnTo>
                  <a:lnTo>
                    <a:pt x="0" y="21945"/>
                  </a:lnTo>
                  <a:lnTo>
                    <a:pt x="56692" y="0"/>
                  </a:lnTo>
                  <a:lnTo>
                    <a:pt x="56692" y="136519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988879" y="5915406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4">
                  <a:moveTo>
                    <a:pt x="0" y="0"/>
                  </a:moveTo>
                  <a:lnTo>
                    <a:pt x="0" y="112471"/>
                  </a:lnTo>
                  <a:lnTo>
                    <a:pt x="3037649" y="573328"/>
                  </a:lnTo>
                  <a:lnTo>
                    <a:pt x="3037649" y="492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988879" y="5915406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4">
                  <a:moveTo>
                    <a:pt x="3037649" y="573328"/>
                  </a:moveTo>
                  <a:lnTo>
                    <a:pt x="0" y="112471"/>
                  </a:lnTo>
                  <a:lnTo>
                    <a:pt x="0" y="0"/>
                  </a:lnTo>
                  <a:lnTo>
                    <a:pt x="3037649" y="492861"/>
                  </a:lnTo>
                  <a:lnTo>
                    <a:pt x="3037649" y="5733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918117" y="5915406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5">
                  <a:moveTo>
                    <a:pt x="1070762" y="0"/>
                  </a:moveTo>
                  <a:lnTo>
                    <a:pt x="0" y="448056"/>
                  </a:lnTo>
                  <a:lnTo>
                    <a:pt x="0" y="531266"/>
                  </a:lnTo>
                  <a:lnTo>
                    <a:pt x="1070762" y="112471"/>
                  </a:lnTo>
                  <a:lnTo>
                    <a:pt x="1070762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918117" y="5915406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5">
                  <a:moveTo>
                    <a:pt x="1070762" y="112471"/>
                  </a:moveTo>
                  <a:lnTo>
                    <a:pt x="0" y="531266"/>
                  </a:lnTo>
                  <a:lnTo>
                    <a:pt x="0" y="448056"/>
                  </a:lnTo>
                  <a:lnTo>
                    <a:pt x="1070762" y="0"/>
                  </a:lnTo>
                  <a:lnTo>
                    <a:pt x="1070762" y="11247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586348" y="6482346"/>
              <a:ext cx="1390015" cy="1013460"/>
            </a:xfrm>
            <a:custGeom>
              <a:avLst/>
              <a:gdLst/>
              <a:ahLst/>
              <a:cxnLst/>
              <a:rect l="l" t="t" r="r" b="b"/>
              <a:pathLst>
                <a:path w="1390015" h="1013459">
                  <a:moveTo>
                    <a:pt x="1389875" y="0"/>
                  </a:moveTo>
                  <a:lnTo>
                    <a:pt x="0" y="225856"/>
                  </a:lnTo>
                  <a:lnTo>
                    <a:pt x="0" y="1013142"/>
                  </a:lnTo>
                  <a:lnTo>
                    <a:pt x="1389875" y="979309"/>
                  </a:lnTo>
                  <a:lnTo>
                    <a:pt x="1389875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586348" y="6482346"/>
              <a:ext cx="1390015" cy="1013460"/>
            </a:xfrm>
            <a:custGeom>
              <a:avLst/>
              <a:gdLst/>
              <a:ahLst/>
              <a:cxnLst/>
              <a:rect l="l" t="t" r="r" b="b"/>
              <a:pathLst>
                <a:path w="1390015" h="1013459">
                  <a:moveTo>
                    <a:pt x="1389875" y="979309"/>
                  </a:moveTo>
                  <a:lnTo>
                    <a:pt x="0" y="1013142"/>
                  </a:lnTo>
                  <a:lnTo>
                    <a:pt x="0" y="225856"/>
                  </a:lnTo>
                  <a:lnTo>
                    <a:pt x="1389875" y="0"/>
                  </a:lnTo>
                  <a:lnTo>
                    <a:pt x="1389875" y="97930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949206" y="6027877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1039672" y="0"/>
                  </a:moveTo>
                  <a:lnTo>
                    <a:pt x="0" y="408736"/>
                  </a:lnTo>
                  <a:lnTo>
                    <a:pt x="2637142" y="680326"/>
                  </a:lnTo>
                  <a:lnTo>
                    <a:pt x="4027017" y="454469"/>
                  </a:lnTo>
                  <a:lnTo>
                    <a:pt x="1039672" y="0"/>
                  </a:lnTo>
                  <a:close/>
                </a:path>
              </a:pathLst>
            </a:custGeom>
            <a:solidFill>
              <a:srgbClr val="7072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949206" y="6027877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0" y="408736"/>
                  </a:moveTo>
                  <a:lnTo>
                    <a:pt x="1039672" y="0"/>
                  </a:lnTo>
                  <a:lnTo>
                    <a:pt x="4027017" y="454469"/>
                  </a:lnTo>
                  <a:lnTo>
                    <a:pt x="2637142" y="680326"/>
                  </a:lnTo>
                  <a:lnTo>
                    <a:pt x="0" y="4087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976224" y="6482346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09">
                  <a:moveTo>
                    <a:pt x="0" y="0"/>
                  </a:moveTo>
                  <a:lnTo>
                    <a:pt x="0" y="979309"/>
                  </a:lnTo>
                  <a:lnTo>
                    <a:pt x="50304" y="981138"/>
                  </a:lnTo>
                  <a:lnTo>
                    <a:pt x="50304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976224" y="6482346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09">
                  <a:moveTo>
                    <a:pt x="50304" y="981138"/>
                  </a:moveTo>
                  <a:lnTo>
                    <a:pt x="0" y="979309"/>
                  </a:lnTo>
                  <a:lnTo>
                    <a:pt x="0" y="0"/>
                  </a:lnTo>
                  <a:lnTo>
                    <a:pt x="50304" y="7315"/>
                  </a:lnTo>
                  <a:lnTo>
                    <a:pt x="50304" y="9811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919031" y="6436614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0"/>
                  </a:moveTo>
                  <a:lnTo>
                    <a:pt x="0" y="11887"/>
                  </a:lnTo>
                  <a:lnTo>
                    <a:pt x="0" y="1020470"/>
                  </a:lnTo>
                  <a:lnTo>
                    <a:pt x="30175" y="1018641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919031" y="6436614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1018641"/>
                  </a:moveTo>
                  <a:lnTo>
                    <a:pt x="0" y="1020470"/>
                  </a:lnTo>
                  <a:lnTo>
                    <a:pt x="0" y="11887"/>
                  </a:lnTo>
                  <a:lnTo>
                    <a:pt x="30175" y="0"/>
                  </a:lnTo>
                  <a:lnTo>
                    <a:pt x="30175" y="101864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988879" y="6029706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0" y="0"/>
                  </a:moveTo>
                  <a:lnTo>
                    <a:pt x="0" y="1365199"/>
                  </a:lnTo>
                  <a:lnTo>
                    <a:pt x="97840" y="1367028"/>
                  </a:lnTo>
                  <a:lnTo>
                    <a:pt x="97840" y="1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988879" y="6029706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97840" y="1367028"/>
                  </a:moveTo>
                  <a:lnTo>
                    <a:pt x="0" y="1365199"/>
                  </a:lnTo>
                  <a:lnTo>
                    <a:pt x="0" y="0"/>
                  </a:lnTo>
                  <a:lnTo>
                    <a:pt x="97840" y="14630"/>
                  </a:lnTo>
                  <a:lnTo>
                    <a:pt x="97840" y="136702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932186" y="6029706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0"/>
                  </a:moveTo>
                  <a:lnTo>
                    <a:pt x="0" y="21945"/>
                  </a:lnTo>
                  <a:lnTo>
                    <a:pt x="0" y="1367942"/>
                  </a:lnTo>
                  <a:lnTo>
                    <a:pt x="56692" y="1365199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932186" y="6029706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1365199"/>
                  </a:moveTo>
                  <a:lnTo>
                    <a:pt x="0" y="1367942"/>
                  </a:lnTo>
                  <a:lnTo>
                    <a:pt x="0" y="21945"/>
                  </a:lnTo>
                  <a:lnTo>
                    <a:pt x="56692" y="0"/>
                  </a:lnTo>
                  <a:lnTo>
                    <a:pt x="56692" y="136519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988879" y="5915406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4">
                  <a:moveTo>
                    <a:pt x="0" y="0"/>
                  </a:moveTo>
                  <a:lnTo>
                    <a:pt x="0" y="112471"/>
                  </a:lnTo>
                  <a:lnTo>
                    <a:pt x="3037649" y="573328"/>
                  </a:lnTo>
                  <a:lnTo>
                    <a:pt x="3037649" y="492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988879" y="5915406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4">
                  <a:moveTo>
                    <a:pt x="3037649" y="573328"/>
                  </a:moveTo>
                  <a:lnTo>
                    <a:pt x="0" y="112471"/>
                  </a:lnTo>
                  <a:lnTo>
                    <a:pt x="0" y="0"/>
                  </a:lnTo>
                  <a:lnTo>
                    <a:pt x="3037649" y="492861"/>
                  </a:lnTo>
                  <a:lnTo>
                    <a:pt x="3037649" y="57332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918117" y="5915406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5">
                  <a:moveTo>
                    <a:pt x="1070762" y="0"/>
                  </a:moveTo>
                  <a:lnTo>
                    <a:pt x="0" y="448056"/>
                  </a:lnTo>
                  <a:lnTo>
                    <a:pt x="0" y="531266"/>
                  </a:lnTo>
                  <a:lnTo>
                    <a:pt x="1070762" y="112471"/>
                  </a:lnTo>
                  <a:lnTo>
                    <a:pt x="107076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918117" y="5915406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5">
                  <a:moveTo>
                    <a:pt x="1070762" y="112471"/>
                  </a:moveTo>
                  <a:lnTo>
                    <a:pt x="0" y="531266"/>
                  </a:lnTo>
                  <a:lnTo>
                    <a:pt x="0" y="448056"/>
                  </a:lnTo>
                  <a:lnTo>
                    <a:pt x="1070762" y="0"/>
                  </a:lnTo>
                  <a:lnTo>
                    <a:pt x="1070762" y="1124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285145" y="8495842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09">
                  <a:moveTo>
                    <a:pt x="1303007" y="0"/>
                  </a:moveTo>
                  <a:lnTo>
                    <a:pt x="0" y="124358"/>
                  </a:lnTo>
                  <a:lnTo>
                    <a:pt x="1271930" y="409651"/>
                  </a:lnTo>
                  <a:lnTo>
                    <a:pt x="2691079" y="209384"/>
                  </a:lnTo>
                  <a:lnTo>
                    <a:pt x="1303007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285145" y="8495842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09">
                  <a:moveTo>
                    <a:pt x="1303007" y="0"/>
                  </a:moveTo>
                  <a:lnTo>
                    <a:pt x="0" y="124358"/>
                  </a:lnTo>
                  <a:lnTo>
                    <a:pt x="1271930" y="409651"/>
                  </a:lnTo>
                  <a:lnTo>
                    <a:pt x="2691079" y="209384"/>
                  </a:lnTo>
                  <a:lnTo>
                    <a:pt x="1303007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285145" y="7525664"/>
              <a:ext cx="2741930" cy="36195"/>
            </a:xfrm>
            <a:custGeom>
              <a:avLst/>
              <a:gdLst/>
              <a:ahLst/>
              <a:cxnLst/>
              <a:rect l="l" t="t" r="r" b="b"/>
              <a:pathLst>
                <a:path w="2741929" h="36195">
                  <a:moveTo>
                    <a:pt x="1271930" y="0"/>
                  </a:moveTo>
                  <a:lnTo>
                    <a:pt x="0" y="24688"/>
                  </a:lnTo>
                  <a:lnTo>
                    <a:pt x="0" y="25603"/>
                  </a:lnTo>
                  <a:lnTo>
                    <a:pt x="1304848" y="35661"/>
                  </a:lnTo>
                  <a:lnTo>
                    <a:pt x="2741383" y="17373"/>
                  </a:lnTo>
                  <a:lnTo>
                    <a:pt x="12719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283240" y="7523759"/>
              <a:ext cx="2745740" cy="40005"/>
            </a:xfrm>
            <a:custGeom>
              <a:avLst/>
              <a:gdLst/>
              <a:ahLst/>
              <a:cxnLst/>
              <a:rect l="l" t="t" r="r" b="b"/>
              <a:pathLst>
                <a:path w="2745740" h="40004">
                  <a:moveTo>
                    <a:pt x="0" y="39471"/>
                  </a:moveTo>
                  <a:lnTo>
                    <a:pt x="2745193" y="39471"/>
                  </a:lnTo>
                  <a:lnTo>
                    <a:pt x="2745193" y="0"/>
                  </a:lnTo>
                  <a:lnTo>
                    <a:pt x="0" y="0"/>
                  </a:lnTo>
                  <a:lnTo>
                    <a:pt x="0" y="394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627497" y="8698826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031" y="0"/>
                  </a:moveTo>
                  <a:lnTo>
                    <a:pt x="0" y="196608"/>
                  </a:lnTo>
                  <a:lnTo>
                    <a:pt x="0" y="291706"/>
                  </a:lnTo>
                  <a:lnTo>
                    <a:pt x="1399031" y="79565"/>
                  </a:lnTo>
                  <a:lnTo>
                    <a:pt x="1399031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627497" y="8698826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031" y="0"/>
                  </a:moveTo>
                  <a:lnTo>
                    <a:pt x="0" y="196608"/>
                  </a:lnTo>
                  <a:lnTo>
                    <a:pt x="0" y="291706"/>
                  </a:lnTo>
                  <a:lnTo>
                    <a:pt x="1399031" y="79565"/>
                  </a:lnTo>
                  <a:lnTo>
                    <a:pt x="139903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586348" y="7525664"/>
              <a:ext cx="1390015" cy="1179830"/>
            </a:xfrm>
            <a:custGeom>
              <a:avLst/>
              <a:gdLst/>
              <a:ahLst/>
              <a:cxnLst/>
              <a:rect l="l" t="t" r="r" b="b"/>
              <a:pathLst>
                <a:path w="1390015" h="1179829">
                  <a:moveTo>
                    <a:pt x="0" y="0"/>
                  </a:moveTo>
                  <a:lnTo>
                    <a:pt x="0" y="970178"/>
                  </a:lnTo>
                  <a:lnTo>
                    <a:pt x="1389875" y="1179563"/>
                  </a:lnTo>
                  <a:lnTo>
                    <a:pt x="1389875" y="173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586348" y="7525664"/>
              <a:ext cx="1390015" cy="1179830"/>
            </a:xfrm>
            <a:custGeom>
              <a:avLst/>
              <a:gdLst/>
              <a:ahLst/>
              <a:cxnLst/>
              <a:rect l="l" t="t" r="r" b="b"/>
              <a:pathLst>
                <a:path w="1390015" h="1179829">
                  <a:moveTo>
                    <a:pt x="1389875" y="1179563"/>
                  </a:moveTo>
                  <a:lnTo>
                    <a:pt x="0" y="970178"/>
                  </a:lnTo>
                  <a:lnTo>
                    <a:pt x="0" y="0"/>
                  </a:lnTo>
                  <a:lnTo>
                    <a:pt x="1389875" y="17373"/>
                  </a:lnTo>
                  <a:lnTo>
                    <a:pt x="1389875" y="117956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976224" y="7543038"/>
              <a:ext cx="50800" cy="1162685"/>
            </a:xfrm>
            <a:custGeom>
              <a:avLst/>
              <a:gdLst/>
              <a:ahLst/>
              <a:cxnLst/>
              <a:rect l="l" t="t" r="r" b="b"/>
              <a:pathLst>
                <a:path w="50800" h="1162684">
                  <a:moveTo>
                    <a:pt x="50304" y="0"/>
                  </a:moveTo>
                  <a:lnTo>
                    <a:pt x="0" y="0"/>
                  </a:lnTo>
                  <a:lnTo>
                    <a:pt x="0" y="1162189"/>
                  </a:lnTo>
                  <a:lnTo>
                    <a:pt x="50304" y="1154887"/>
                  </a:lnTo>
                  <a:lnTo>
                    <a:pt x="50304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976224" y="7543038"/>
              <a:ext cx="50800" cy="1162685"/>
            </a:xfrm>
            <a:custGeom>
              <a:avLst/>
              <a:gdLst/>
              <a:ahLst/>
              <a:cxnLst/>
              <a:rect l="l" t="t" r="r" b="b"/>
              <a:pathLst>
                <a:path w="50800" h="1162684">
                  <a:moveTo>
                    <a:pt x="0" y="0"/>
                  </a:moveTo>
                  <a:lnTo>
                    <a:pt x="50304" y="0"/>
                  </a:lnTo>
                  <a:lnTo>
                    <a:pt x="50304" y="1154887"/>
                  </a:lnTo>
                  <a:lnTo>
                    <a:pt x="0" y="116218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625668" y="7431481"/>
              <a:ext cx="1401445" cy="111760"/>
            </a:xfrm>
            <a:custGeom>
              <a:avLst/>
              <a:gdLst/>
              <a:ahLst/>
              <a:cxnLst/>
              <a:rect l="l" t="t" r="r" b="b"/>
              <a:pathLst>
                <a:path w="1401445" h="111759">
                  <a:moveTo>
                    <a:pt x="0" y="0"/>
                  </a:moveTo>
                  <a:lnTo>
                    <a:pt x="0" y="95097"/>
                  </a:lnTo>
                  <a:lnTo>
                    <a:pt x="1400860" y="111556"/>
                  </a:lnTo>
                  <a:lnTo>
                    <a:pt x="1400860" y="32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625668" y="7431481"/>
              <a:ext cx="1401445" cy="111760"/>
            </a:xfrm>
            <a:custGeom>
              <a:avLst/>
              <a:gdLst/>
              <a:ahLst/>
              <a:cxnLst/>
              <a:rect l="l" t="t" r="r" b="b"/>
              <a:pathLst>
                <a:path w="1401445" h="111759">
                  <a:moveTo>
                    <a:pt x="1400860" y="32004"/>
                  </a:moveTo>
                  <a:lnTo>
                    <a:pt x="0" y="0"/>
                  </a:lnTo>
                  <a:lnTo>
                    <a:pt x="0" y="95097"/>
                  </a:lnTo>
                  <a:lnTo>
                    <a:pt x="1400860" y="111556"/>
                  </a:lnTo>
                  <a:lnTo>
                    <a:pt x="1400860" y="3200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285145" y="7525664"/>
              <a:ext cx="1272540" cy="1379855"/>
            </a:xfrm>
            <a:custGeom>
              <a:avLst/>
              <a:gdLst/>
              <a:ahLst/>
              <a:cxnLst/>
              <a:rect l="l" t="t" r="r" b="b"/>
              <a:pathLst>
                <a:path w="1272539" h="1379854">
                  <a:moveTo>
                    <a:pt x="1271930" y="0"/>
                  </a:moveTo>
                  <a:lnTo>
                    <a:pt x="0" y="24688"/>
                  </a:lnTo>
                  <a:lnTo>
                    <a:pt x="0" y="1094536"/>
                  </a:lnTo>
                  <a:lnTo>
                    <a:pt x="1271930" y="1379829"/>
                  </a:lnTo>
                  <a:lnTo>
                    <a:pt x="1271930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285145" y="7525664"/>
              <a:ext cx="1272540" cy="1379855"/>
            </a:xfrm>
            <a:custGeom>
              <a:avLst/>
              <a:gdLst/>
              <a:ahLst/>
              <a:cxnLst/>
              <a:rect l="l" t="t" r="r" b="b"/>
              <a:pathLst>
                <a:path w="1272539" h="1379854">
                  <a:moveTo>
                    <a:pt x="1271930" y="1379829"/>
                  </a:moveTo>
                  <a:lnTo>
                    <a:pt x="0" y="1094536"/>
                  </a:lnTo>
                  <a:lnTo>
                    <a:pt x="0" y="24688"/>
                  </a:lnTo>
                  <a:lnTo>
                    <a:pt x="1271930" y="0"/>
                  </a:lnTo>
                  <a:lnTo>
                    <a:pt x="1271930" y="1379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949206" y="7538466"/>
              <a:ext cx="1336040" cy="1210945"/>
            </a:xfrm>
            <a:custGeom>
              <a:avLst/>
              <a:gdLst/>
              <a:ahLst/>
              <a:cxnLst/>
              <a:rect l="l" t="t" r="r" b="b"/>
              <a:pathLst>
                <a:path w="1336039" h="1210945">
                  <a:moveTo>
                    <a:pt x="0" y="0"/>
                  </a:moveTo>
                  <a:lnTo>
                    <a:pt x="0" y="1210665"/>
                  </a:lnTo>
                  <a:lnTo>
                    <a:pt x="1335938" y="1081735"/>
                  </a:lnTo>
                  <a:lnTo>
                    <a:pt x="1335938" y="109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949206" y="7538466"/>
              <a:ext cx="1336040" cy="1210945"/>
            </a:xfrm>
            <a:custGeom>
              <a:avLst/>
              <a:gdLst/>
              <a:ahLst/>
              <a:cxnLst/>
              <a:rect l="l" t="t" r="r" b="b"/>
              <a:pathLst>
                <a:path w="1336039" h="1210945">
                  <a:moveTo>
                    <a:pt x="1335938" y="10972"/>
                  </a:moveTo>
                  <a:lnTo>
                    <a:pt x="0" y="0"/>
                  </a:lnTo>
                  <a:lnTo>
                    <a:pt x="0" y="1210665"/>
                  </a:lnTo>
                  <a:lnTo>
                    <a:pt x="1335938" y="1081735"/>
                  </a:lnTo>
                  <a:lnTo>
                    <a:pt x="1335938" y="1097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949206" y="8620201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5938" y="0"/>
                  </a:moveTo>
                  <a:lnTo>
                    <a:pt x="0" y="128930"/>
                  </a:lnTo>
                  <a:lnTo>
                    <a:pt x="1039672" y="506577"/>
                  </a:lnTo>
                  <a:lnTo>
                    <a:pt x="2607868" y="285292"/>
                  </a:lnTo>
                  <a:lnTo>
                    <a:pt x="1335938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949206" y="8620201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5938" y="0"/>
                  </a:moveTo>
                  <a:lnTo>
                    <a:pt x="0" y="128930"/>
                  </a:lnTo>
                  <a:lnTo>
                    <a:pt x="1039672" y="506577"/>
                  </a:lnTo>
                  <a:lnTo>
                    <a:pt x="2607868" y="285292"/>
                  </a:lnTo>
                  <a:lnTo>
                    <a:pt x="133593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270161" y="7772552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90">
                  <a:moveTo>
                    <a:pt x="448970" y="0"/>
                  </a:moveTo>
                  <a:lnTo>
                    <a:pt x="0" y="4572"/>
                  </a:lnTo>
                  <a:lnTo>
                    <a:pt x="0" y="948232"/>
                  </a:lnTo>
                  <a:lnTo>
                    <a:pt x="448970" y="905256"/>
                  </a:lnTo>
                  <a:lnTo>
                    <a:pt x="4489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270161" y="7772552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90">
                  <a:moveTo>
                    <a:pt x="448970" y="0"/>
                  </a:moveTo>
                  <a:lnTo>
                    <a:pt x="0" y="4572"/>
                  </a:lnTo>
                  <a:lnTo>
                    <a:pt x="0" y="948232"/>
                  </a:lnTo>
                  <a:lnTo>
                    <a:pt x="448970" y="905256"/>
                  </a:lnTo>
                  <a:lnTo>
                    <a:pt x="44897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232670" y="7738719"/>
              <a:ext cx="38100" cy="986155"/>
            </a:xfrm>
            <a:custGeom>
              <a:avLst/>
              <a:gdLst/>
              <a:ahLst/>
              <a:cxnLst/>
              <a:rect l="l" t="t" r="r" b="b"/>
              <a:pathLst>
                <a:path w="38100" h="986154">
                  <a:moveTo>
                    <a:pt x="0" y="0"/>
                  </a:moveTo>
                  <a:lnTo>
                    <a:pt x="0" y="985723"/>
                  </a:lnTo>
                  <a:lnTo>
                    <a:pt x="37490" y="982065"/>
                  </a:lnTo>
                  <a:lnTo>
                    <a:pt x="37490" y="38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232670" y="7738719"/>
              <a:ext cx="38100" cy="986155"/>
            </a:xfrm>
            <a:custGeom>
              <a:avLst/>
              <a:gdLst/>
              <a:ahLst/>
              <a:cxnLst/>
              <a:rect l="l" t="t" r="r" b="b"/>
              <a:pathLst>
                <a:path w="38100" h="986154">
                  <a:moveTo>
                    <a:pt x="0" y="985723"/>
                  </a:moveTo>
                  <a:lnTo>
                    <a:pt x="37490" y="982065"/>
                  </a:lnTo>
                  <a:lnTo>
                    <a:pt x="37490" y="38404"/>
                  </a:lnTo>
                  <a:lnTo>
                    <a:pt x="0" y="0"/>
                  </a:lnTo>
                  <a:lnTo>
                    <a:pt x="0" y="9857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719131" y="7734147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32" y="0"/>
                  </a:moveTo>
                  <a:lnTo>
                    <a:pt x="0" y="38404"/>
                  </a:lnTo>
                  <a:lnTo>
                    <a:pt x="0" y="943660"/>
                  </a:lnTo>
                  <a:lnTo>
                    <a:pt x="33832" y="940917"/>
                  </a:lnTo>
                  <a:lnTo>
                    <a:pt x="33832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719131" y="7734147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32" y="940917"/>
                  </a:moveTo>
                  <a:lnTo>
                    <a:pt x="0" y="943660"/>
                  </a:lnTo>
                  <a:lnTo>
                    <a:pt x="0" y="38404"/>
                  </a:lnTo>
                  <a:lnTo>
                    <a:pt x="33832" y="0"/>
                  </a:lnTo>
                  <a:lnTo>
                    <a:pt x="33832" y="94091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232670" y="7734147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79">
                  <a:moveTo>
                    <a:pt x="520293" y="0"/>
                  </a:moveTo>
                  <a:lnTo>
                    <a:pt x="0" y="4571"/>
                  </a:lnTo>
                  <a:lnTo>
                    <a:pt x="37490" y="42976"/>
                  </a:lnTo>
                  <a:lnTo>
                    <a:pt x="486460" y="38404"/>
                  </a:lnTo>
                  <a:lnTo>
                    <a:pt x="520293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232670" y="7734147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79">
                  <a:moveTo>
                    <a:pt x="0" y="4571"/>
                  </a:moveTo>
                  <a:lnTo>
                    <a:pt x="37490" y="42976"/>
                  </a:lnTo>
                  <a:lnTo>
                    <a:pt x="486460" y="38404"/>
                  </a:lnTo>
                  <a:lnTo>
                    <a:pt x="520293" y="0"/>
                  </a:lnTo>
                  <a:lnTo>
                    <a:pt x="0" y="45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919031" y="7538466"/>
              <a:ext cx="30480" cy="1210945"/>
            </a:xfrm>
            <a:custGeom>
              <a:avLst/>
              <a:gdLst/>
              <a:ahLst/>
              <a:cxnLst/>
              <a:rect l="l" t="t" r="r" b="b"/>
              <a:pathLst>
                <a:path w="30480" h="1210945">
                  <a:moveTo>
                    <a:pt x="30175" y="0"/>
                  </a:moveTo>
                  <a:lnTo>
                    <a:pt x="0" y="914"/>
                  </a:lnTo>
                  <a:lnTo>
                    <a:pt x="0" y="1199692"/>
                  </a:lnTo>
                  <a:lnTo>
                    <a:pt x="30175" y="1210665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919031" y="7538466"/>
              <a:ext cx="30480" cy="1210945"/>
            </a:xfrm>
            <a:custGeom>
              <a:avLst/>
              <a:gdLst/>
              <a:ahLst/>
              <a:cxnLst/>
              <a:rect l="l" t="t" r="r" b="b"/>
              <a:pathLst>
                <a:path w="30480" h="1210945">
                  <a:moveTo>
                    <a:pt x="30175" y="1210665"/>
                  </a:moveTo>
                  <a:lnTo>
                    <a:pt x="0" y="1199692"/>
                  </a:lnTo>
                  <a:lnTo>
                    <a:pt x="0" y="914"/>
                  </a:lnTo>
                  <a:lnTo>
                    <a:pt x="30175" y="0"/>
                  </a:lnTo>
                  <a:lnTo>
                    <a:pt x="30175" y="12106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918117" y="8737244"/>
              <a:ext cx="1071245" cy="502284"/>
            </a:xfrm>
            <a:custGeom>
              <a:avLst/>
              <a:gdLst/>
              <a:ahLst/>
              <a:cxnLst/>
              <a:rect l="l" t="t" r="r" b="b"/>
              <a:pathLst>
                <a:path w="1071245" h="502284">
                  <a:moveTo>
                    <a:pt x="0" y="0"/>
                  </a:moveTo>
                  <a:lnTo>
                    <a:pt x="0" y="83210"/>
                  </a:lnTo>
                  <a:lnTo>
                    <a:pt x="1070762" y="502005"/>
                  </a:lnTo>
                  <a:lnTo>
                    <a:pt x="1070762" y="389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918117" y="8737244"/>
              <a:ext cx="1071245" cy="502284"/>
            </a:xfrm>
            <a:custGeom>
              <a:avLst/>
              <a:gdLst/>
              <a:ahLst/>
              <a:cxnLst/>
              <a:rect l="l" t="t" r="r" b="b"/>
              <a:pathLst>
                <a:path w="1071245" h="502284">
                  <a:moveTo>
                    <a:pt x="1070762" y="502005"/>
                  </a:moveTo>
                  <a:lnTo>
                    <a:pt x="0" y="83210"/>
                  </a:lnTo>
                  <a:lnTo>
                    <a:pt x="0" y="0"/>
                  </a:lnTo>
                  <a:lnTo>
                    <a:pt x="1070762" y="389534"/>
                  </a:lnTo>
                  <a:lnTo>
                    <a:pt x="1070762" y="50200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918117" y="7507376"/>
              <a:ext cx="2639060" cy="44450"/>
            </a:xfrm>
            <a:custGeom>
              <a:avLst/>
              <a:gdLst/>
              <a:ahLst/>
              <a:cxnLst/>
              <a:rect l="l" t="t" r="r" b="b"/>
              <a:pathLst>
                <a:path w="2639060" h="44450">
                  <a:moveTo>
                    <a:pt x="1014069" y="0"/>
                  </a:moveTo>
                  <a:lnTo>
                    <a:pt x="0" y="0"/>
                  </a:lnTo>
                  <a:lnTo>
                    <a:pt x="0" y="43891"/>
                  </a:lnTo>
                  <a:lnTo>
                    <a:pt x="1014069" y="43891"/>
                  </a:lnTo>
                  <a:lnTo>
                    <a:pt x="1014069" y="0"/>
                  </a:lnTo>
                  <a:close/>
                </a:path>
                <a:path w="2639060" h="44450">
                  <a:moveTo>
                    <a:pt x="2638958" y="0"/>
                  </a:moveTo>
                  <a:lnTo>
                    <a:pt x="1070762" y="0"/>
                  </a:lnTo>
                  <a:lnTo>
                    <a:pt x="1070762" y="43891"/>
                  </a:lnTo>
                  <a:lnTo>
                    <a:pt x="2638958" y="43891"/>
                  </a:lnTo>
                  <a:lnTo>
                    <a:pt x="2638958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2918117" y="7507376"/>
              <a:ext cx="2639060" cy="44450"/>
            </a:xfrm>
            <a:custGeom>
              <a:avLst/>
              <a:gdLst/>
              <a:ahLst/>
              <a:cxnLst/>
              <a:rect l="l" t="t" r="r" b="b"/>
              <a:pathLst>
                <a:path w="2639060" h="44450">
                  <a:moveTo>
                    <a:pt x="2638958" y="18287"/>
                  </a:moveTo>
                  <a:lnTo>
                    <a:pt x="1070762" y="0"/>
                  </a:lnTo>
                  <a:lnTo>
                    <a:pt x="0" y="32918"/>
                  </a:lnTo>
                  <a:lnTo>
                    <a:pt x="1367028" y="43891"/>
                  </a:lnTo>
                  <a:lnTo>
                    <a:pt x="1367028" y="42976"/>
                  </a:lnTo>
                  <a:lnTo>
                    <a:pt x="2638958" y="1828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557075" y="7525664"/>
              <a:ext cx="70485" cy="1379855"/>
            </a:xfrm>
            <a:custGeom>
              <a:avLst/>
              <a:gdLst/>
              <a:ahLst/>
              <a:cxnLst/>
              <a:rect l="l" t="t" r="r" b="b"/>
              <a:pathLst>
                <a:path w="70485" h="1379854">
                  <a:moveTo>
                    <a:pt x="0" y="0"/>
                  </a:moveTo>
                  <a:lnTo>
                    <a:pt x="0" y="1379829"/>
                  </a:lnTo>
                  <a:lnTo>
                    <a:pt x="70421" y="1369771"/>
                  </a:lnTo>
                  <a:lnTo>
                    <a:pt x="70421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557075" y="7525664"/>
              <a:ext cx="70485" cy="1379855"/>
            </a:xfrm>
            <a:custGeom>
              <a:avLst/>
              <a:gdLst/>
              <a:ahLst/>
              <a:cxnLst/>
              <a:rect l="l" t="t" r="r" b="b"/>
              <a:pathLst>
                <a:path w="70485" h="1379854">
                  <a:moveTo>
                    <a:pt x="0" y="0"/>
                  </a:moveTo>
                  <a:lnTo>
                    <a:pt x="70421" y="914"/>
                  </a:lnTo>
                  <a:lnTo>
                    <a:pt x="70421" y="1369771"/>
                  </a:lnTo>
                  <a:lnTo>
                    <a:pt x="0" y="1379829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988879" y="8895435"/>
              <a:ext cx="1638935" cy="344170"/>
            </a:xfrm>
            <a:custGeom>
              <a:avLst/>
              <a:gdLst/>
              <a:ahLst/>
              <a:cxnLst/>
              <a:rect l="l" t="t" r="r" b="b"/>
              <a:pathLst>
                <a:path w="1638935" h="344170">
                  <a:moveTo>
                    <a:pt x="1638617" y="0"/>
                  </a:moveTo>
                  <a:lnTo>
                    <a:pt x="0" y="231343"/>
                  </a:lnTo>
                  <a:lnTo>
                    <a:pt x="0" y="343814"/>
                  </a:lnTo>
                  <a:lnTo>
                    <a:pt x="1638617" y="95097"/>
                  </a:lnTo>
                  <a:lnTo>
                    <a:pt x="1638617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988879" y="8895435"/>
              <a:ext cx="1638935" cy="344170"/>
            </a:xfrm>
            <a:custGeom>
              <a:avLst/>
              <a:gdLst/>
              <a:ahLst/>
              <a:cxnLst/>
              <a:rect l="l" t="t" r="r" b="b"/>
              <a:pathLst>
                <a:path w="1638935" h="344170">
                  <a:moveTo>
                    <a:pt x="0" y="231343"/>
                  </a:moveTo>
                  <a:lnTo>
                    <a:pt x="0" y="343814"/>
                  </a:lnTo>
                  <a:lnTo>
                    <a:pt x="1638617" y="95097"/>
                  </a:lnTo>
                  <a:lnTo>
                    <a:pt x="1638617" y="0"/>
                  </a:lnTo>
                  <a:lnTo>
                    <a:pt x="0" y="2313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988879" y="7507376"/>
              <a:ext cx="98425" cy="1619885"/>
            </a:xfrm>
            <a:custGeom>
              <a:avLst/>
              <a:gdLst/>
              <a:ahLst/>
              <a:cxnLst/>
              <a:rect l="l" t="t" r="r" b="b"/>
              <a:pathLst>
                <a:path w="98425" h="1619884">
                  <a:moveTo>
                    <a:pt x="0" y="0"/>
                  </a:moveTo>
                  <a:lnTo>
                    <a:pt x="0" y="1619402"/>
                  </a:lnTo>
                  <a:lnTo>
                    <a:pt x="97840" y="1605699"/>
                  </a:lnTo>
                  <a:lnTo>
                    <a:pt x="97840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988879" y="7507376"/>
              <a:ext cx="98425" cy="1619885"/>
            </a:xfrm>
            <a:custGeom>
              <a:avLst/>
              <a:gdLst/>
              <a:ahLst/>
              <a:cxnLst/>
              <a:rect l="l" t="t" r="r" b="b"/>
              <a:pathLst>
                <a:path w="98425" h="1619884">
                  <a:moveTo>
                    <a:pt x="0" y="0"/>
                  </a:moveTo>
                  <a:lnTo>
                    <a:pt x="97840" y="914"/>
                  </a:lnTo>
                  <a:lnTo>
                    <a:pt x="97840" y="1605699"/>
                  </a:lnTo>
                  <a:lnTo>
                    <a:pt x="0" y="161940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932186" y="7507376"/>
              <a:ext cx="57150" cy="1619885"/>
            </a:xfrm>
            <a:custGeom>
              <a:avLst/>
              <a:gdLst/>
              <a:ahLst/>
              <a:cxnLst/>
              <a:rect l="l" t="t" r="r" b="b"/>
              <a:pathLst>
                <a:path w="57150" h="1619884">
                  <a:moveTo>
                    <a:pt x="56692" y="0"/>
                  </a:moveTo>
                  <a:lnTo>
                    <a:pt x="0" y="1828"/>
                  </a:lnTo>
                  <a:lnTo>
                    <a:pt x="0" y="1599285"/>
                  </a:lnTo>
                  <a:lnTo>
                    <a:pt x="56692" y="1619402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932186" y="7507376"/>
              <a:ext cx="57150" cy="1619885"/>
            </a:xfrm>
            <a:custGeom>
              <a:avLst/>
              <a:gdLst/>
              <a:ahLst/>
              <a:cxnLst/>
              <a:rect l="l" t="t" r="r" b="b"/>
              <a:pathLst>
                <a:path w="57150" h="1619884">
                  <a:moveTo>
                    <a:pt x="56692" y="1619402"/>
                  </a:moveTo>
                  <a:lnTo>
                    <a:pt x="0" y="1599285"/>
                  </a:lnTo>
                  <a:lnTo>
                    <a:pt x="0" y="1828"/>
                  </a:lnTo>
                  <a:lnTo>
                    <a:pt x="56692" y="0"/>
                  </a:lnTo>
                  <a:lnTo>
                    <a:pt x="56692" y="161940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285145" y="7525664"/>
              <a:ext cx="1342390" cy="24765"/>
            </a:xfrm>
            <a:custGeom>
              <a:avLst/>
              <a:gdLst/>
              <a:ahLst/>
              <a:cxnLst/>
              <a:rect l="l" t="t" r="r" b="b"/>
              <a:pathLst>
                <a:path w="1342389" h="24765">
                  <a:moveTo>
                    <a:pt x="1271930" y="0"/>
                  </a:moveTo>
                  <a:lnTo>
                    <a:pt x="0" y="24688"/>
                  </a:lnTo>
                  <a:lnTo>
                    <a:pt x="63106" y="24688"/>
                  </a:lnTo>
                  <a:lnTo>
                    <a:pt x="1342351" y="914"/>
                  </a:lnTo>
                  <a:lnTo>
                    <a:pt x="12719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285145" y="7525664"/>
              <a:ext cx="1342390" cy="24765"/>
            </a:xfrm>
            <a:custGeom>
              <a:avLst/>
              <a:gdLst/>
              <a:ahLst/>
              <a:cxnLst/>
              <a:rect l="l" t="t" r="r" b="b"/>
              <a:pathLst>
                <a:path w="1342389" h="24765">
                  <a:moveTo>
                    <a:pt x="1271930" y="0"/>
                  </a:moveTo>
                  <a:lnTo>
                    <a:pt x="0" y="24688"/>
                  </a:lnTo>
                  <a:lnTo>
                    <a:pt x="63106" y="24688"/>
                  </a:lnTo>
                  <a:lnTo>
                    <a:pt x="1342351" y="914"/>
                  </a:lnTo>
                  <a:lnTo>
                    <a:pt x="127193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932186" y="7394905"/>
              <a:ext cx="154940" cy="5715"/>
            </a:xfrm>
            <a:custGeom>
              <a:avLst/>
              <a:gdLst/>
              <a:ahLst/>
              <a:cxnLst/>
              <a:rect l="l" t="t" r="r" b="b"/>
              <a:pathLst>
                <a:path w="154939" h="5715">
                  <a:moveTo>
                    <a:pt x="56692" y="0"/>
                  </a:moveTo>
                  <a:lnTo>
                    <a:pt x="0" y="2743"/>
                  </a:lnTo>
                  <a:lnTo>
                    <a:pt x="96926" y="5486"/>
                  </a:lnTo>
                  <a:lnTo>
                    <a:pt x="154533" y="1828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932186" y="7394905"/>
              <a:ext cx="154940" cy="5715"/>
            </a:xfrm>
            <a:custGeom>
              <a:avLst/>
              <a:gdLst/>
              <a:ahLst/>
              <a:cxnLst/>
              <a:rect l="l" t="t" r="r" b="b"/>
              <a:pathLst>
                <a:path w="154939" h="5715">
                  <a:moveTo>
                    <a:pt x="154533" y="1828"/>
                  </a:moveTo>
                  <a:lnTo>
                    <a:pt x="96926" y="5486"/>
                  </a:lnTo>
                  <a:lnTo>
                    <a:pt x="0" y="2743"/>
                  </a:lnTo>
                  <a:lnTo>
                    <a:pt x="56692" y="0"/>
                  </a:lnTo>
                  <a:lnTo>
                    <a:pt x="154533" y="18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932186" y="7507376"/>
              <a:ext cx="154940" cy="3175"/>
            </a:xfrm>
            <a:custGeom>
              <a:avLst/>
              <a:gdLst/>
              <a:ahLst/>
              <a:cxnLst/>
              <a:rect l="l" t="t" r="r" b="b"/>
              <a:pathLst>
                <a:path w="154939" h="3175">
                  <a:moveTo>
                    <a:pt x="56692" y="0"/>
                  </a:moveTo>
                  <a:lnTo>
                    <a:pt x="0" y="1828"/>
                  </a:lnTo>
                  <a:lnTo>
                    <a:pt x="96926" y="2743"/>
                  </a:lnTo>
                  <a:lnTo>
                    <a:pt x="154533" y="914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932186" y="7507376"/>
              <a:ext cx="154940" cy="3175"/>
            </a:xfrm>
            <a:custGeom>
              <a:avLst/>
              <a:gdLst/>
              <a:ahLst/>
              <a:cxnLst/>
              <a:rect l="l" t="t" r="r" b="b"/>
              <a:pathLst>
                <a:path w="154939" h="3175">
                  <a:moveTo>
                    <a:pt x="56692" y="0"/>
                  </a:moveTo>
                  <a:lnTo>
                    <a:pt x="0" y="1828"/>
                  </a:lnTo>
                  <a:lnTo>
                    <a:pt x="96926" y="2743"/>
                  </a:lnTo>
                  <a:lnTo>
                    <a:pt x="154533" y="914"/>
                  </a:lnTo>
                  <a:lnTo>
                    <a:pt x="56692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2918117" y="7394905"/>
              <a:ext cx="1071245" cy="145415"/>
            </a:xfrm>
            <a:custGeom>
              <a:avLst/>
              <a:gdLst/>
              <a:ahLst/>
              <a:cxnLst/>
              <a:rect l="l" t="t" r="r" b="b"/>
              <a:pathLst>
                <a:path w="1071245" h="145415">
                  <a:moveTo>
                    <a:pt x="1070762" y="0"/>
                  </a:moveTo>
                  <a:lnTo>
                    <a:pt x="0" y="62179"/>
                  </a:lnTo>
                  <a:lnTo>
                    <a:pt x="0" y="145389"/>
                  </a:lnTo>
                  <a:lnTo>
                    <a:pt x="1070762" y="112471"/>
                  </a:lnTo>
                  <a:lnTo>
                    <a:pt x="107076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2918117" y="7394905"/>
              <a:ext cx="1071245" cy="145415"/>
            </a:xfrm>
            <a:custGeom>
              <a:avLst/>
              <a:gdLst/>
              <a:ahLst/>
              <a:cxnLst/>
              <a:rect l="l" t="t" r="r" b="b"/>
              <a:pathLst>
                <a:path w="1071245" h="145415">
                  <a:moveTo>
                    <a:pt x="1070762" y="112471"/>
                  </a:moveTo>
                  <a:lnTo>
                    <a:pt x="0" y="145389"/>
                  </a:lnTo>
                  <a:lnTo>
                    <a:pt x="0" y="62179"/>
                  </a:lnTo>
                  <a:lnTo>
                    <a:pt x="1070762" y="0"/>
                  </a:lnTo>
                  <a:lnTo>
                    <a:pt x="1070762" y="11247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988879" y="7394905"/>
              <a:ext cx="1637030" cy="132080"/>
            </a:xfrm>
            <a:custGeom>
              <a:avLst/>
              <a:gdLst/>
              <a:ahLst/>
              <a:cxnLst/>
              <a:rect l="l" t="t" r="r" b="b"/>
              <a:pathLst>
                <a:path w="1637029" h="132079">
                  <a:moveTo>
                    <a:pt x="0" y="0"/>
                  </a:moveTo>
                  <a:lnTo>
                    <a:pt x="0" y="112471"/>
                  </a:lnTo>
                  <a:lnTo>
                    <a:pt x="1636788" y="131673"/>
                  </a:lnTo>
                  <a:lnTo>
                    <a:pt x="1636788" y="36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6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988879" y="7394905"/>
              <a:ext cx="1637030" cy="132080"/>
            </a:xfrm>
            <a:custGeom>
              <a:avLst/>
              <a:gdLst/>
              <a:ahLst/>
              <a:cxnLst/>
              <a:rect l="l" t="t" r="r" b="b"/>
              <a:pathLst>
                <a:path w="1637029" h="132079">
                  <a:moveTo>
                    <a:pt x="0" y="0"/>
                  </a:moveTo>
                  <a:lnTo>
                    <a:pt x="0" y="112471"/>
                  </a:lnTo>
                  <a:lnTo>
                    <a:pt x="1636788" y="131673"/>
                  </a:lnTo>
                  <a:lnTo>
                    <a:pt x="1636788" y="36575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0" name="object 20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8050" y="8050072"/>
              <a:ext cx="122529" cy="144475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3301" y="8560638"/>
              <a:ext cx="106362" cy="82905"/>
            </a:xfrm>
            <a:prstGeom prst="rect">
              <a:avLst/>
            </a:prstGeom>
          </p:spPr>
        </p:pic>
        <p:sp>
          <p:nvSpPr>
            <p:cNvPr id="202" name="object 202"/>
            <p:cNvSpPr/>
            <p:nvPr/>
          </p:nvSpPr>
          <p:spPr>
            <a:xfrm>
              <a:off x="3432517" y="6848475"/>
              <a:ext cx="20955" cy="76200"/>
            </a:xfrm>
            <a:custGeom>
              <a:avLst/>
              <a:gdLst/>
              <a:ahLst/>
              <a:cxnLst/>
              <a:rect l="l" t="t" r="r" b="b"/>
              <a:pathLst>
                <a:path w="20954" h="76200">
                  <a:moveTo>
                    <a:pt x="14960" y="0"/>
                  </a:moveTo>
                  <a:lnTo>
                    <a:pt x="11633" y="2616"/>
                  </a:lnTo>
                  <a:lnTo>
                    <a:pt x="9969" y="4406"/>
                  </a:lnTo>
                  <a:lnTo>
                    <a:pt x="8305" y="5219"/>
                  </a:lnTo>
                  <a:lnTo>
                    <a:pt x="3314" y="8648"/>
                  </a:lnTo>
                  <a:lnTo>
                    <a:pt x="0" y="10287"/>
                  </a:lnTo>
                  <a:lnTo>
                    <a:pt x="0" y="17068"/>
                  </a:lnTo>
                  <a:lnTo>
                    <a:pt x="2489" y="16332"/>
                  </a:lnTo>
                  <a:lnTo>
                    <a:pt x="4152" y="14554"/>
                  </a:lnTo>
                  <a:lnTo>
                    <a:pt x="6642" y="13792"/>
                  </a:lnTo>
                  <a:lnTo>
                    <a:pt x="9131" y="12064"/>
                  </a:lnTo>
                  <a:lnTo>
                    <a:pt x="12458" y="9474"/>
                  </a:lnTo>
                  <a:lnTo>
                    <a:pt x="14122" y="6705"/>
                  </a:lnTo>
                  <a:lnTo>
                    <a:pt x="14122" y="75514"/>
                  </a:lnTo>
                  <a:lnTo>
                    <a:pt x="20751" y="76060"/>
                  </a:lnTo>
                  <a:lnTo>
                    <a:pt x="20751" y="546"/>
                  </a:lnTo>
                  <a:lnTo>
                    <a:pt x="149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73132" y="6851218"/>
              <a:ext cx="143040" cy="84493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5230647" y="8234324"/>
              <a:ext cx="3175" cy="687070"/>
            </a:xfrm>
            <a:custGeom>
              <a:avLst/>
              <a:gdLst/>
              <a:ahLst/>
              <a:cxnLst/>
              <a:rect l="l" t="t" r="r" b="b"/>
              <a:pathLst>
                <a:path w="3175" h="687070">
                  <a:moveTo>
                    <a:pt x="1828" y="686714"/>
                  </a:moveTo>
                  <a:lnTo>
                    <a:pt x="1828" y="417880"/>
                  </a:lnTo>
                </a:path>
                <a:path w="3175" h="687070">
                  <a:moveTo>
                    <a:pt x="0" y="0"/>
                  </a:moveTo>
                  <a:lnTo>
                    <a:pt x="2730" y="31089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106276" y="8221510"/>
              <a:ext cx="161925" cy="10160"/>
            </a:xfrm>
            <a:custGeom>
              <a:avLst/>
              <a:gdLst/>
              <a:ahLst/>
              <a:cxnLst/>
              <a:rect l="l" t="t" r="r" b="b"/>
              <a:pathLst>
                <a:path w="161925" h="10159">
                  <a:moveTo>
                    <a:pt x="-4571" y="5029"/>
                  </a:moveTo>
                  <a:lnTo>
                    <a:pt x="166420" y="5029"/>
                  </a:lnTo>
                </a:path>
              </a:pathLst>
            </a:custGeom>
            <a:ln w="192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465842" y="8345868"/>
              <a:ext cx="102870" cy="78740"/>
            </a:xfrm>
            <a:custGeom>
              <a:avLst/>
              <a:gdLst/>
              <a:ahLst/>
              <a:cxnLst/>
              <a:rect l="l" t="t" r="r" b="b"/>
              <a:pathLst>
                <a:path w="102870" h="78740">
                  <a:moveTo>
                    <a:pt x="21031" y="3670"/>
                  </a:moveTo>
                  <a:lnTo>
                    <a:pt x="15544" y="3670"/>
                  </a:lnTo>
                  <a:lnTo>
                    <a:pt x="12801" y="6413"/>
                  </a:lnTo>
                  <a:lnTo>
                    <a:pt x="10071" y="10071"/>
                  </a:lnTo>
                  <a:lnTo>
                    <a:pt x="7315" y="12814"/>
                  </a:lnTo>
                  <a:lnTo>
                    <a:pt x="0" y="16471"/>
                  </a:lnTo>
                  <a:lnTo>
                    <a:pt x="0" y="23774"/>
                  </a:lnTo>
                  <a:lnTo>
                    <a:pt x="2743" y="22872"/>
                  </a:lnTo>
                  <a:lnTo>
                    <a:pt x="5486" y="21043"/>
                  </a:lnTo>
                  <a:lnTo>
                    <a:pt x="10071" y="16471"/>
                  </a:lnTo>
                  <a:lnTo>
                    <a:pt x="12801" y="14643"/>
                  </a:lnTo>
                  <a:lnTo>
                    <a:pt x="15544" y="10985"/>
                  </a:lnTo>
                  <a:lnTo>
                    <a:pt x="15544" y="78663"/>
                  </a:lnTo>
                  <a:lnTo>
                    <a:pt x="21031" y="78663"/>
                  </a:lnTo>
                  <a:lnTo>
                    <a:pt x="21031" y="3670"/>
                  </a:lnTo>
                  <a:close/>
                </a:path>
                <a:path w="102870" h="78740">
                  <a:moveTo>
                    <a:pt x="81381" y="43891"/>
                  </a:moveTo>
                  <a:lnTo>
                    <a:pt x="79552" y="38417"/>
                  </a:lnTo>
                  <a:lnTo>
                    <a:pt x="76809" y="33832"/>
                  </a:lnTo>
                  <a:lnTo>
                    <a:pt x="73152" y="29273"/>
                  </a:lnTo>
                  <a:lnTo>
                    <a:pt x="68580" y="27444"/>
                  </a:lnTo>
                  <a:lnTo>
                    <a:pt x="63093" y="28359"/>
                  </a:lnTo>
                  <a:lnTo>
                    <a:pt x="59436" y="28359"/>
                  </a:lnTo>
                  <a:lnTo>
                    <a:pt x="56692" y="29273"/>
                  </a:lnTo>
                  <a:lnTo>
                    <a:pt x="53035" y="31102"/>
                  </a:lnTo>
                  <a:lnTo>
                    <a:pt x="50304" y="33832"/>
                  </a:lnTo>
                  <a:lnTo>
                    <a:pt x="49377" y="36588"/>
                  </a:lnTo>
                  <a:lnTo>
                    <a:pt x="49377" y="8242"/>
                  </a:lnTo>
                  <a:lnTo>
                    <a:pt x="78638" y="7327"/>
                  </a:lnTo>
                  <a:lnTo>
                    <a:pt x="78638" y="927"/>
                  </a:lnTo>
                  <a:lnTo>
                    <a:pt x="43891" y="2755"/>
                  </a:lnTo>
                  <a:lnTo>
                    <a:pt x="42075" y="46647"/>
                  </a:lnTo>
                  <a:lnTo>
                    <a:pt x="49377" y="45732"/>
                  </a:lnTo>
                  <a:lnTo>
                    <a:pt x="49377" y="42075"/>
                  </a:lnTo>
                  <a:lnTo>
                    <a:pt x="51206" y="39331"/>
                  </a:lnTo>
                  <a:lnTo>
                    <a:pt x="55778" y="34759"/>
                  </a:lnTo>
                  <a:lnTo>
                    <a:pt x="58521" y="33832"/>
                  </a:lnTo>
                  <a:lnTo>
                    <a:pt x="65836" y="33832"/>
                  </a:lnTo>
                  <a:lnTo>
                    <a:pt x="70408" y="35674"/>
                  </a:lnTo>
                  <a:lnTo>
                    <a:pt x="72250" y="38417"/>
                  </a:lnTo>
                  <a:lnTo>
                    <a:pt x="75895" y="45732"/>
                  </a:lnTo>
                  <a:lnTo>
                    <a:pt x="75895" y="55791"/>
                  </a:lnTo>
                  <a:lnTo>
                    <a:pt x="74980" y="61277"/>
                  </a:lnTo>
                  <a:lnTo>
                    <a:pt x="72250" y="64935"/>
                  </a:lnTo>
                  <a:lnTo>
                    <a:pt x="70408" y="68605"/>
                  </a:lnTo>
                  <a:lnTo>
                    <a:pt x="65836" y="72250"/>
                  </a:lnTo>
                  <a:lnTo>
                    <a:pt x="56692" y="72250"/>
                  </a:lnTo>
                  <a:lnTo>
                    <a:pt x="54864" y="70421"/>
                  </a:lnTo>
                  <a:lnTo>
                    <a:pt x="49377" y="66763"/>
                  </a:lnTo>
                  <a:lnTo>
                    <a:pt x="48463" y="63106"/>
                  </a:lnTo>
                  <a:lnTo>
                    <a:pt x="48463" y="58547"/>
                  </a:lnTo>
                  <a:lnTo>
                    <a:pt x="41148" y="59461"/>
                  </a:lnTo>
                  <a:lnTo>
                    <a:pt x="41148" y="63106"/>
                  </a:lnTo>
                  <a:lnTo>
                    <a:pt x="42075" y="65849"/>
                  </a:lnTo>
                  <a:lnTo>
                    <a:pt x="42075" y="67691"/>
                  </a:lnTo>
                  <a:lnTo>
                    <a:pt x="49377" y="74993"/>
                  </a:lnTo>
                  <a:lnTo>
                    <a:pt x="52133" y="75895"/>
                  </a:lnTo>
                  <a:lnTo>
                    <a:pt x="54864" y="77749"/>
                  </a:lnTo>
                  <a:lnTo>
                    <a:pt x="56692" y="77749"/>
                  </a:lnTo>
                  <a:lnTo>
                    <a:pt x="60350" y="76835"/>
                  </a:lnTo>
                  <a:lnTo>
                    <a:pt x="66751" y="76835"/>
                  </a:lnTo>
                  <a:lnTo>
                    <a:pt x="72250" y="74066"/>
                  </a:lnTo>
                  <a:lnTo>
                    <a:pt x="75895" y="69507"/>
                  </a:lnTo>
                  <a:lnTo>
                    <a:pt x="79552" y="64008"/>
                  </a:lnTo>
                  <a:lnTo>
                    <a:pt x="81381" y="58547"/>
                  </a:lnTo>
                  <a:lnTo>
                    <a:pt x="81381" y="43891"/>
                  </a:lnTo>
                  <a:close/>
                </a:path>
                <a:path w="102870" h="78740">
                  <a:moveTo>
                    <a:pt x="102425" y="0"/>
                  </a:moveTo>
                  <a:lnTo>
                    <a:pt x="96012" y="0"/>
                  </a:lnTo>
                  <a:lnTo>
                    <a:pt x="96926" y="21958"/>
                  </a:lnTo>
                  <a:lnTo>
                    <a:pt x="101498" y="21958"/>
                  </a:lnTo>
                  <a:lnTo>
                    <a:pt x="1024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512477" y="6224473"/>
              <a:ext cx="6985" cy="2715895"/>
            </a:xfrm>
            <a:custGeom>
              <a:avLst/>
              <a:gdLst/>
              <a:ahLst/>
              <a:cxnLst/>
              <a:rect l="l" t="t" r="r" b="b"/>
              <a:pathLst>
                <a:path w="6985" h="2715895">
                  <a:moveTo>
                    <a:pt x="5499" y="2715768"/>
                  </a:moveTo>
                  <a:lnTo>
                    <a:pt x="5499" y="2237524"/>
                  </a:lnTo>
                </a:path>
                <a:path w="6985" h="2715895">
                  <a:moveTo>
                    <a:pt x="0" y="1322222"/>
                  </a:moveTo>
                  <a:lnTo>
                    <a:pt x="0" y="2066544"/>
                  </a:lnTo>
                </a:path>
                <a:path w="6985" h="2715895">
                  <a:moveTo>
                    <a:pt x="4572" y="0"/>
                  </a:moveTo>
                  <a:lnTo>
                    <a:pt x="6400" y="598017"/>
                  </a:lnTo>
                </a:path>
                <a:path w="6985" h="2715895">
                  <a:moveTo>
                    <a:pt x="5499" y="1175004"/>
                  </a:moveTo>
                  <a:lnTo>
                    <a:pt x="5499" y="72603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95606" y="7160818"/>
              <a:ext cx="72164" cy="85039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4231195" y="6715506"/>
              <a:ext cx="1341755" cy="925830"/>
            </a:xfrm>
            <a:custGeom>
              <a:avLst/>
              <a:gdLst/>
              <a:ahLst/>
              <a:cxnLst/>
              <a:rect l="l" t="t" r="r" b="b"/>
              <a:pathLst>
                <a:path w="1341754" h="925829">
                  <a:moveTo>
                    <a:pt x="0" y="818388"/>
                  </a:moveTo>
                  <a:lnTo>
                    <a:pt x="0" y="925372"/>
                  </a:lnTo>
                </a:path>
                <a:path w="1341754" h="925829">
                  <a:moveTo>
                    <a:pt x="5486" y="675728"/>
                  </a:moveTo>
                  <a:lnTo>
                    <a:pt x="5486" y="568756"/>
                  </a:lnTo>
                </a:path>
                <a:path w="1341754" h="925829">
                  <a:moveTo>
                    <a:pt x="1341424" y="99669"/>
                  </a:moveTo>
                  <a:lnTo>
                    <a:pt x="43708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199557" y="8224266"/>
              <a:ext cx="60960" cy="67945"/>
            </a:xfrm>
            <a:custGeom>
              <a:avLst/>
              <a:gdLst/>
              <a:ahLst/>
              <a:cxnLst/>
              <a:rect l="l" t="t" r="r" b="b"/>
              <a:pathLst>
                <a:path w="60960" h="67945">
                  <a:moveTo>
                    <a:pt x="30162" y="0"/>
                  </a:moveTo>
                  <a:lnTo>
                    <a:pt x="0" y="60350"/>
                  </a:lnTo>
                  <a:lnTo>
                    <a:pt x="8216" y="67665"/>
                  </a:lnTo>
                  <a:lnTo>
                    <a:pt x="30162" y="22859"/>
                  </a:lnTo>
                  <a:lnTo>
                    <a:pt x="52108" y="64007"/>
                  </a:lnTo>
                  <a:lnTo>
                    <a:pt x="60337" y="55778"/>
                  </a:lnTo>
                  <a:lnTo>
                    <a:pt x="301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95533" y="7519263"/>
              <a:ext cx="70408" cy="71323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78644" y="6216243"/>
              <a:ext cx="75895" cy="78638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74072" y="7523835"/>
              <a:ext cx="75895" cy="78638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80473" y="8875318"/>
              <a:ext cx="75895" cy="77724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79558" y="7344613"/>
              <a:ext cx="78651" cy="74980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01020" y="7329068"/>
              <a:ext cx="71335" cy="72224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2951950" y="6514337"/>
              <a:ext cx="2632075" cy="2418715"/>
            </a:xfrm>
            <a:custGeom>
              <a:avLst/>
              <a:gdLst/>
              <a:ahLst/>
              <a:cxnLst/>
              <a:rect l="l" t="t" r="r" b="b"/>
              <a:pathLst>
                <a:path w="2632075" h="2418715">
                  <a:moveTo>
                    <a:pt x="53949" y="10972"/>
                  </a:moveTo>
                  <a:lnTo>
                    <a:pt x="47548" y="0"/>
                  </a:lnTo>
                  <a:lnTo>
                    <a:pt x="0" y="35661"/>
                  </a:lnTo>
                  <a:lnTo>
                    <a:pt x="47548" y="81381"/>
                  </a:lnTo>
                  <a:lnTo>
                    <a:pt x="53949" y="71323"/>
                  </a:lnTo>
                  <a:lnTo>
                    <a:pt x="19202" y="37490"/>
                  </a:lnTo>
                  <a:lnTo>
                    <a:pt x="53949" y="10972"/>
                  </a:lnTo>
                  <a:close/>
                </a:path>
                <a:path w="2632075" h="2418715">
                  <a:moveTo>
                    <a:pt x="2312517" y="2355494"/>
                  </a:moveTo>
                  <a:lnTo>
                    <a:pt x="2304288" y="2349093"/>
                  </a:lnTo>
                  <a:lnTo>
                    <a:pt x="2282342" y="2394801"/>
                  </a:lnTo>
                  <a:lnTo>
                    <a:pt x="2259482" y="2355494"/>
                  </a:lnTo>
                  <a:lnTo>
                    <a:pt x="2252167" y="2363724"/>
                  </a:lnTo>
                  <a:lnTo>
                    <a:pt x="2282342" y="2418588"/>
                  </a:lnTo>
                  <a:lnTo>
                    <a:pt x="2312517" y="2355494"/>
                  </a:lnTo>
                  <a:close/>
                </a:path>
                <a:path w="2632075" h="2418715">
                  <a:moveTo>
                    <a:pt x="2631643" y="302666"/>
                  </a:moveTo>
                  <a:lnTo>
                    <a:pt x="2590508" y="260604"/>
                  </a:lnTo>
                  <a:lnTo>
                    <a:pt x="2585923" y="269748"/>
                  </a:lnTo>
                  <a:lnTo>
                    <a:pt x="2615184" y="300837"/>
                  </a:lnTo>
                  <a:lnTo>
                    <a:pt x="2585008" y="326440"/>
                  </a:lnTo>
                  <a:lnTo>
                    <a:pt x="2590508" y="336499"/>
                  </a:lnTo>
                  <a:lnTo>
                    <a:pt x="2631643" y="3026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8" name="object 2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89970" y="6650583"/>
              <a:ext cx="133502" cy="77724"/>
            </a:xfrm>
            <a:prstGeom prst="rect">
              <a:avLst/>
            </a:prstGeom>
          </p:spPr>
        </p:pic>
        <p:sp>
          <p:nvSpPr>
            <p:cNvPr id="219" name="object 219"/>
            <p:cNvSpPr/>
            <p:nvPr/>
          </p:nvSpPr>
          <p:spPr>
            <a:xfrm>
              <a:off x="4489056" y="8211451"/>
              <a:ext cx="596265" cy="49530"/>
            </a:xfrm>
            <a:custGeom>
              <a:avLst/>
              <a:gdLst/>
              <a:ahLst/>
              <a:cxnLst/>
              <a:rect l="l" t="t" r="r" b="b"/>
              <a:pathLst>
                <a:path w="596264" h="49529">
                  <a:moveTo>
                    <a:pt x="376745" y="0"/>
                  </a:moveTo>
                  <a:lnTo>
                    <a:pt x="0" y="21945"/>
                  </a:lnTo>
                  <a:lnTo>
                    <a:pt x="212153" y="49390"/>
                  </a:lnTo>
                  <a:lnTo>
                    <a:pt x="596201" y="25615"/>
                  </a:lnTo>
                  <a:lnTo>
                    <a:pt x="376745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489056" y="8211451"/>
              <a:ext cx="596265" cy="49530"/>
            </a:xfrm>
            <a:custGeom>
              <a:avLst/>
              <a:gdLst/>
              <a:ahLst/>
              <a:cxnLst/>
              <a:rect l="l" t="t" r="r" b="b"/>
              <a:pathLst>
                <a:path w="596264" h="49529">
                  <a:moveTo>
                    <a:pt x="212153" y="49390"/>
                  </a:moveTo>
                  <a:lnTo>
                    <a:pt x="0" y="21945"/>
                  </a:lnTo>
                  <a:lnTo>
                    <a:pt x="376745" y="0"/>
                  </a:lnTo>
                  <a:lnTo>
                    <a:pt x="596201" y="25615"/>
                  </a:lnTo>
                  <a:lnTo>
                    <a:pt x="212153" y="4939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701209" y="8237067"/>
              <a:ext cx="384175" cy="761365"/>
            </a:xfrm>
            <a:custGeom>
              <a:avLst/>
              <a:gdLst/>
              <a:ahLst/>
              <a:cxnLst/>
              <a:rect l="l" t="t" r="r" b="b"/>
              <a:pathLst>
                <a:path w="384175" h="761365">
                  <a:moveTo>
                    <a:pt x="384048" y="0"/>
                  </a:moveTo>
                  <a:lnTo>
                    <a:pt x="0" y="23774"/>
                  </a:lnTo>
                  <a:lnTo>
                    <a:pt x="0" y="760780"/>
                  </a:lnTo>
                  <a:lnTo>
                    <a:pt x="384048" y="706831"/>
                  </a:lnTo>
                  <a:lnTo>
                    <a:pt x="384048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701209" y="8237067"/>
              <a:ext cx="384175" cy="761365"/>
            </a:xfrm>
            <a:custGeom>
              <a:avLst/>
              <a:gdLst/>
              <a:ahLst/>
              <a:cxnLst/>
              <a:rect l="l" t="t" r="r" b="b"/>
              <a:pathLst>
                <a:path w="384175" h="761365">
                  <a:moveTo>
                    <a:pt x="384048" y="706831"/>
                  </a:moveTo>
                  <a:lnTo>
                    <a:pt x="0" y="760780"/>
                  </a:lnTo>
                  <a:lnTo>
                    <a:pt x="0" y="23774"/>
                  </a:lnTo>
                  <a:lnTo>
                    <a:pt x="384048" y="0"/>
                  </a:lnTo>
                  <a:lnTo>
                    <a:pt x="384048" y="70683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489056" y="8233397"/>
              <a:ext cx="212725" cy="764540"/>
            </a:xfrm>
            <a:custGeom>
              <a:avLst/>
              <a:gdLst/>
              <a:ahLst/>
              <a:cxnLst/>
              <a:rect l="l" t="t" r="r" b="b"/>
              <a:pathLst>
                <a:path w="212725" h="764540">
                  <a:moveTo>
                    <a:pt x="0" y="0"/>
                  </a:moveTo>
                  <a:lnTo>
                    <a:pt x="0" y="704100"/>
                  </a:lnTo>
                  <a:lnTo>
                    <a:pt x="212153" y="764451"/>
                  </a:lnTo>
                  <a:lnTo>
                    <a:pt x="212153" y="27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489056" y="8233397"/>
              <a:ext cx="212725" cy="764540"/>
            </a:xfrm>
            <a:custGeom>
              <a:avLst/>
              <a:gdLst/>
              <a:ahLst/>
              <a:cxnLst/>
              <a:rect l="l" t="t" r="r" b="b"/>
              <a:pathLst>
                <a:path w="212725" h="764540">
                  <a:moveTo>
                    <a:pt x="212153" y="764451"/>
                  </a:moveTo>
                  <a:lnTo>
                    <a:pt x="0" y="704100"/>
                  </a:lnTo>
                  <a:lnTo>
                    <a:pt x="0" y="0"/>
                  </a:lnTo>
                  <a:lnTo>
                    <a:pt x="212153" y="27444"/>
                  </a:lnTo>
                  <a:lnTo>
                    <a:pt x="212153" y="76445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5" name="object 225"/>
          <p:cNvSpPr txBox="1"/>
          <p:nvPr/>
        </p:nvSpPr>
        <p:spPr>
          <a:xfrm>
            <a:off x="5761899" y="513736"/>
            <a:ext cx="15405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>
                <a:latin typeface="Arial"/>
                <a:cs typeface="Arial"/>
              </a:rPr>
              <a:t>Paredes,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Techos,</a:t>
            </a:r>
            <a:r>
              <a:rPr sz="1050" b="1" spc="-30" dirty="0">
                <a:latin typeface="Arial"/>
                <a:cs typeface="Arial"/>
              </a:rPr>
              <a:t> Pisos</a:t>
            </a:r>
            <a:r>
              <a:rPr sz="1050" spc="-30" dirty="0">
                <a:latin typeface="Lucida Sans Unicode"/>
                <a:cs typeface="Lucida Sans Unicode"/>
              </a:rPr>
              <a:t>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229" name="object 229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46</a:t>
            </a:fld>
            <a:endParaRPr spc="-75" dirty="0"/>
          </a:p>
        </p:txBody>
      </p:sp>
      <p:sp>
        <p:nvSpPr>
          <p:cNvPr id="226" name="object 226"/>
          <p:cNvSpPr txBox="1"/>
          <p:nvPr/>
        </p:nvSpPr>
        <p:spPr>
          <a:xfrm>
            <a:off x="7957679" y="489604"/>
            <a:ext cx="4142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Al.perforar.una.pared,.techo.o.suelo.busque.un.punto.de.referencia,.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como.una.tubería,.pared,.o.puerta,.que.es.común.a.ambos.lados.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y.medir.desde.él..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5761899" y="4475480"/>
            <a:ext cx="11277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latin typeface="Arial"/>
                <a:cs typeface="Arial"/>
              </a:rPr>
              <a:t>Diseño</a:t>
            </a:r>
            <a:r>
              <a:rPr sz="900" b="1" spc="-5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5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muestra</a:t>
            </a:r>
            <a:r>
              <a:rPr sz="900" spc="30" dirty="0"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7957678" y="4432300"/>
            <a:ext cx="423799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3025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En.el.siguiente.ejemplo,.un.sistema.de.vías.de.buses,.conectado.a.un.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centralita,.pasará.por.tres.habitaciones..El.piso.al.techo.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altura.es.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20000"/>
              </a:lnSpc>
            </a:pPr>
            <a:r>
              <a:rPr sz="1000" spc="-25" dirty="0">
                <a:latin typeface="Lucida Sans Unicode"/>
                <a:cs typeface="Lucida Sans Unicode"/>
              </a:rPr>
              <a:t>5'.en.el.primer.piso,.y. 2'6".en.el.segundo.piso.. 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La.longitud.total.es.42'..Las.paredes.y.los.pisos.tienen.6".de.grosor..La.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el.cuadro.es.un.estándar.de.90”.de.alto..Varios.tipos.de.equipos. </a:t>
            </a:r>
            <a:r>
              <a:rPr sz="1000" spc="-20" dirty="0">
                <a:latin typeface="Lucida Sans Unicode"/>
                <a:cs typeface="Lucida Sans Unicode"/>
              </a:rPr>
              <a:t> en.el.segundo.piso.se.conectará.a.la.vía.de.buses.mediante.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tomacorrientes.a.lo.largo.de.la.habitación.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1" y="1787296"/>
            <a:ext cx="4113529" cy="1584960"/>
            <a:chOff x="2915920" y="1787296"/>
            <a:chExt cx="4113529" cy="1584960"/>
          </a:xfrm>
        </p:grpSpPr>
        <p:sp>
          <p:nvSpPr>
            <p:cNvPr id="3" name="object 3"/>
            <p:cNvSpPr/>
            <p:nvPr/>
          </p:nvSpPr>
          <p:spPr>
            <a:xfrm>
              <a:off x="5586425" y="2356510"/>
              <a:ext cx="1390015" cy="1013460"/>
            </a:xfrm>
            <a:custGeom>
              <a:avLst/>
              <a:gdLst/>
              <a:ahLst/>
              <a:cxnLst/>
              <a:rect l="l" t="t" r="r" b="b"/>
              <a:pathLst>
                <a:path w="1390015" h="1013460">
                  <a:moveTo>
                    <a:pt x="1389888" y="979322"/>
                  </a:moveTo>
                  <a:lnTo>
                    <a:pt x="0" y="1013155"/>
                  </a:lnTo>
                  <a:lnTo>
                    <a:pt x="0" y="225869"/>
                  </a:lnTo>
                  <a:lnTo>
                    <a:pt x="1389888" y="0"/>
                  </a:lnTo>
                  <a:lnTo>
                    <a:pt x="1389888" y="97932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49295" y="1902053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19">
                  <a:moveTo>
                    <a:pt x="1039672" y="0"/>
                  </a:moveTo>
                  <a:lnTo>
                    <a:pt x="0" y="408736"/>
                  </a:lnTo>
                  <a:lnTo>
                    <a:pt x="2637129" y="680326"/>
                  </a:lnTo>
                  <a:lnTo>
                    <a:pt x="4027017" y="454456"/>
                  </a:lnTo>
                  <a:lnTo>
                    <a:pt x="1039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49295" y="1902053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19">
                  <a:moveTo>
                    <a:pt x="0" y="408736"/>
                  </a:moveTo>
                  <a:lnTo>
                    <a:pt x="1039672" y="0"/>
                  </a:lnTo>
                  <a:lnTo>
                    <a:pt x="4027017" y="454456"/>
                  </a:lnTo>
                  <a:lnTo>
                    <a:pt x="2637129" y="680326"/>
                  </a:lnTo>
                  <a:lnTo>
                    <a:pt x="0" y="40873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49295" y="2310790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0" y="1018641"/>
                  </a:lnTo>
                  <a:lnTo>
                    <a:pt x="2637129" y="1058875"/>
                  </a:lnTo>
                  <a:lnTo>
                    <a:pt x="2637129" y="2715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49295" y="2310790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2637129" y="271589"/>
                  </a:lnTo>
                  <a:lnTo>
                    <a:pt x="2637129" y="1058875"/>
                  </a:lnTo>
                  <a:lnTo>
                    <a:pt x="0" y="1018641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76313" y="2356510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10">
                  <a:moveTo>
                    <a:pt x="0" y="0"/>
                  </a:moveTo>
                  <a:lnTo>
                    <a:pt x="0" y="979322"/>
                  </a:lnTo>
                  <a:lnTo>
                    <a:pt x="50304" y="981151"/>
                  </a:lnTo>
                  <a:lnTo>
                    <a:pt x="50304" y="73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76313" y="2356510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10">
                  <a:moveTo>
                    <a:pt x="50304" y="981151"/>
                  </a:moveTo>
                  <a:lnTo>
                    <a:pt x="0" y="979322"/>
                  </a:lnTo>
                  <a:lnTo>
                    <a:pt x="0" y="0"/>
                  </a:lnTo>
                  <a:lnTo>
                    <a:pt x="50304" y="7327"/>
                  </a:lnTo>
                  <a:lnTo>
                    <a:pt x="50304" y="98115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19120" y="2310790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0"/>
                  </a:moveTo>
                  <a:lnTo>
                    <a:pt x="0" y="11887"/>
                  </a:lnTo>
                  <a:lnTo>
                    <a:pt x="0" y="1020470"/>
                  </a:lnTo>
                  <a:lnTo>
                    <a:pt x="30175" y="1018641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19120" y="2310790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1018641"/>
                  </a:moveTo>
                  <a:lnTo>
                    <a:pt x="0" y="1020470"/>
                  </a:lnTo>
                  <a:lnTo>
                    <a:pt x="0" y="11887"/>
                  </a:lnTo>
                  <a:lnTo>
                    <a:pt x="30175" y="0"/>
                  </a:lnTo>
                  <a:lnTo>
                    <a:pt x="30175" y="1018641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88968" y="1903882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0" y="0"/>
                  </a:moveTo>
                  <a:lnTo>
                    <a:pt x="0" y="1365199"/>
                  </a:lnTo>
                  <a:lnTo>
                    <a:pt x="97840" y="1367027"/>
                  </a:lnTo>
                  <a:lnTo>
                    <a:pt x="97840" y="1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88968" y="1903882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97840" y="1367027"/>
                  </a:moveTo>
                  <a:lnTo>
                    <a:pt x="0" y="1365199"/>
                  </a:lnTo>
                  <a:lnTo>
                    <a:pt x="0" y="0"/>
                  </a:lnTo>
                  <a:lnTo>
                    <a:pt x="97840" y="14630"/>
                  </a:lnTo>
                  <a:lnTo>
                    <a:pt x="97840" y="136702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32275" y="1903882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0"/>
                  </a:moveTo>
                  <a:lnTo>
                    <a:pt x="0" y="21945"/>
                  </a:lnTo>
                  <a:lnTo>
                    <a:pt x="0" y="1367942"/>
                  </a:lnTo>
                  <a:lnTo>
                    <a:pt x="56692" y="1365199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32275" y="1903882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1365199"/>
                  </a:moveTo>
                  <a:lnTo>
                    <a:pt x="0" y="1367942"/>
                  </a:lnTo>
                  <a:lnTo>
                    <a:pt x="0" y="21945"/>
                  </a:lnTo>
                  <a:lnTo>
                    <a:pt x="56692" y="0"/>
                  </a:lnTo>
                  <a:lnTo>
                    <a:pt x="56692" y="136519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88968" y="1789582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5">
                  <a:moveTo>
                    <a:pt x="0" y="0"/>
                  </a:moveTo>
                  <a:lnTo>
                    <a:pt x="0" y="112471"/>
                  </a:lnTo>
                  <a:lnTo>
                    <a:pt x="3037649" y="573328"/>
                  </a:lnTo>
                  <a:lnTo>
                    <a:pt x="3037649" y="492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88968" y="1789582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5">
                  <a:moveTo>
                    <a:pt x="3037649" y="573328"/>
                  </a:moveTo>
                  <a:lnTo>
                    <a:pt x="0" y="112471"/>
                  </a:lnTo>
                  <a:lnTo>
                    <a:pt x="0" y="0"/>
                  </a:lnTo>
                  <a:lnTo>
                    <a:pt x="3037649" y="492861"/>
                  </a:lnTo>
                  <a:lnTo>
                    <a:pt x="3037649" y="5733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8206" y="1789582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4">
                  <a:moveTo>
                    <a:pt x="1070762" y="0"/>
                  </a:moveTo>
                  <a:lnTo>
                    <a:pt x="0" y="448055"/>
                  </a:lnTo>
                  <a:lnTo>
                    <a:pt x="0" y="531266"/>
                  </a:lnTo>
                  <a:lnTo>
                    <a:pt x="1070762" y="112471"/>
                  </a:lnTo>
                  <a:lnTo>
                    <a:pt x="1070762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18206" y="1789582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4">
                  <a:moveTo>
                    <a:pt x="1070762" y="112471"/>
                  </a:moveTo>
                  <a:lnTo>
                    <a:pt x="0" y="531266"/>
                  </a:lnTo>
                  <a:lnTo>
                    <a:pt x="0" y="448055"/>
                  </a:lnTo>
                  <a:lnTo>
                    <a:pt x="1070762" y="0"/>
                  </a:lnTo>
                  <a:lnTo>
                    <a:pt x="1070762" y="11247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49295" y="2310790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0" y="1018641"/>
                  </a:lnTo>
                  <a:lnTo>
                    <a:pt x="2637129" y="1058875"/>
                  </a:lnTo>
                  <a:lnTo>
                    <a:pt x="2637129" y="2715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49295" y="2310790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2637129" y="271589"/>
                  </a:lnTo>
                  <a:lnTo>
                    <a:pt x="2637129" y="1058875"/>
                  </a:lnTo>
                  <a:lnTo>
                    <a:pt x="0" y="101864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86425" y="2356510"/>
              <a:ext cx="1390015" cy="1013460"/>
            </a:xfrm>
            <a:custGeom>
              <a:avLst/>
              <a:gdLst/>
              <a:ahLst/>
              <a:cxnLst/>
              <a:rect l="l" t="t" r="r" b="b"/>
              <a:pathLst>
                <a:path w="1390015" h="1013460">
                  <a:moveTo>
                    <a:pt x="1389888" y="0"/>
                  </a:moveTo>
                  <a:lnTo>
                    <a:pt x="0" y="225869"/>
                  </a:lnTo>
                  <a:lnTo>
                    <a:pt x="0" y="1013155"/>
                  </a:lnTo>
                  <a:lnTo>
                    <a:pt x="1389888" y="979322"/>
                  </a:lnTo>
                  <a:lnTo>
                    <a:pt x="1389888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86425" y="2356510"/>
              <a:ext cx="1390015" cy="1013460"/>
            </a:xfrm>
            <a:custGeom>
              <a:avLst/>
              <a:gdLst/>
              <a:ahLst/>
              <a:cxnLst/>
              <a:rect l="l" t="t" r="r" b="b"/>
              <a:pathLst>
                <a:path w="1390015" h="1013460">
                  <a:moveTo>
                    <a:pt x="1389888" y="979322"/>
                  </a:moveTo>
                  <a:lnTo>
                    <a:pt x="0" y="1013155"/>
                  </a:lnTo>
                  <a:lnTo>
                    <a:pt x="0" y="225869"/>
                  </a:lnTo>
                  <a:lnTo>
                    <a:pt x="1389888" y="0"/>
                  </a:lnTo>
                  <a:lnTo>
                    <a:pt x="1389888" y="97932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49295" y="1902053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19">
                  <a:moveTo>
                    <a:pt x="1039672" y="0"/>
                  </a:moveTo>
                  <a:lnTo>
                    <a:pt x="0" y="408736"/>
                  </a:lnTo>
                  <a:lnTo>
                    <a:pt x="2637129" y="680326"/>
                  </a:lnTo>
                  <a:lnTo>
                    <a:pt x="4027017" y="454456"/>
                  </a:lnTo>
                  <a:lnTo>
                    <a:pt x="1039672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49295" y="1902053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19">
                  <a:moveTo>
                    <a:pt x="0" y="408736"/>
                  </a:moveTo>
                  <a:lnTo>
                    <a:pt x="1039672" y="0"/>
                  </a:lnTo>
                  <a:lnTo>
                    <a:pt x="4027017" y="454456"/>
                  </a:lnTo>
                  <a:lnTo>
                    <a:pt x="2637129" y="680326"/>
                  </a:lnTo>
                  <a:lnTo>
                    <a:pt x="0" y="40873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976313" y="2356510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10">
                  <a:moveTo>
                    <a:pt x="0" y="0"/>
                  </a:moveTo>
                  <a:lnTo>
                    <a:pt x="0" y="979322"/>
                  </a:lnTo>
                  <a:lnTo>
                    <a:pt x="50304" y="981151"/>
                  </a:lnTo>
                  <a:lnTo>
                    <a:pt x="50304" y="73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976313" y="2356510"/>
              <a:ext cx="50800" cy="981710"/>
            </a:xfrm>
            <a:custGeom>
              <a:avLst/>
              <a:gdLst/>
              <a:ahLst/>
              <a:cxnLst/>
              <a:rect l="l" t="t" r="r" b="b"/>
              <a:pathLst>
                <a:path w="50800" h="981710">
                  <a:moveTo>
                    <a:pt x="50304" y="981151"/>
                  </a:moveTo>
                  <a:lnTo>
                    <a:pt x="0" y="979322"/>
                  </a:lnTo>
                  <a:lnTo>
                    <a:pt x="0" y="0"/>
                  </a:lnTo>
                  <a:lnTo>
                    <a:pt x="50304" y="7327"/>
                  </a:lnTo>
                  <a:lnTo>
                    <a:pt x="50304" y="98115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19120" y="2310790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0"/>
                  </a:moveTo>
                  <a:lnTo>
                    <a:pt x="0" y="11887"/>
                  </a:lnTo>
                  <a:lnTo>
                    <a:pt x="0" y="1020470"/>
                  </a:lnTo>
                  <a:lnTo>
                    <a:pt x="30175" y="1018641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19120" y="2310790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1018641"/>
                  </a:moveTo>
                  <a:lnTo>
                    <a:pt x="0" y="1020470"/>
                  </a:lnTo>
                  <a:lnTo>
                    <a:pt x="0" y="11887"/>
                  </a:lnTo>
                  <a:lnTo>
                    <a:pt x="30175" y="0"/>
                  </a:lnTo>
                  <a:lnTo>
                    <a:pt x="30175" y="101864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988968" y="1903882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0" y="0"/>
                  </a:moveTo>
                  <a:lnTo>
                    <a:pt x="0" y="1365199"/>
                  </a:lnTo>
                  <a:lnTo>
                    <a:pt x="97840" y="1367027"/>
                  </a:lnTo>
                  <a:lnTo>
                    <a:pt x="97840" y="1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88968" y="1903882"/>
              <a:ext cx="98425" cy="1367155"/>
            </a:xfrm>
            <a:custGeom>
              <a:avLst/>
              <a:gdLst/>
              <a:ahLst/>
              <a:cxnLst/>
              <a:rect l="l" t="t" r="r" b="b"/>
              <a:pathLst>
                <a:path w="98425" h="1367154">
                  <a:moveTo>
                    <a:pt x="97840" y="1367027"/>
                  </a:moveTo>
                  <a:lnTo>
                    <a:pt x="0" y="1365199"/>
                  </a:lnTo>
                  <a:lnTo>
                    <a:pt x="0" y="0"/>
                  </a:lnTo>
                  <a:lnTo>
                    <a:pt x="97840" y="14630"/>
                  </a:lnTo>
                  <a:lnTo>
                    <a:pt x="97840" y="136702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32275" y="1903882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0"/>
                  </a:moveTo>
                  <a:lnTo>
                    <a:pt x="0" y="21945"/>
                  </a:lnTo>
                  <a:lnTo>
                    <a:pt x="0" y="1367942"/>
                  </a:lnTo>
                  <a:lnTo>
                    <a:pt x="56692" y="1365199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932275" y="1903882"/>
              <a:ext cx="57150" cy="1368425"/>
            </a:xfrm>
            <a:custGeom>
              <a:avLst/>
              <a:gdLst/>
              <a:ahLst/>
              <a:cxnLst/>
              <a:rect l="l" t="t" r="r" b="b"/>
              <a:pathLst>
                <a:path w="57150" h="1368425">
                  <a:moveTo>
                    <a:pt x="56692" y="1365199"/>
                  </a:moveTo>
                  <a:lnTo>
                    <a:pt x="0" y="1367942"/>
                  </a:lnTo>
                  <a:lnTo>
                    <a:pt x="0" y="21945"/>
                  </a:lnTo>
                  <a:lnTo>
                    <a:pt x="56692" y="0"/>
                  </a:lnTo>
                  <a:lnTo>
                    <a:pt x="56692" y="136519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88968" y="1789582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5">
                  <a:moveTo>
                    <a:pt x="0" y="0"/>
                  </a:moveTo>
                  <a:lnTo>
                    <a:pt x="0" y="112471"/>
                  </a:lnTo>
                  <a:lnTo>
                    <a:pt x="3037649" y="573328"/>
                  </a:lnTo>
                  <a:lnTo>
                    <a:pt x="3037649" y="492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988968" y="1789582"/>
              <a:ext cx="3037840" cy="573405"/>
            </a:xfrm>
            <a:custGeom>
              <a:avLst/>
              <a:gdLst/>
              <a:ahLst/>
              <a:cxnLst/>
              <a:rect l="l" t="t" r="r" b="b"/>
              <a:pathLst>
                <a:path w="3037840" h="573405">
                  <a:moveTo>
                    <a:pt x="3037649" y="573328"/>
                  </a:moveTo>
                  <a:lnTo>
                    <a:pt x="0" y="112471"/>
                  </a:lnTo>
                  <a:lnTo>
                    <a:pt x="0" y="0"/>
                  </a:lnTo>
                  <a:lnTo>
                    <a:pt x="3037649" y="492861"/>
                  </a:lnTo>
                  <a:lnTo>
                    <a:pt x="3037649" y="57332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18206" y="1789582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4">
                  <a:moveTo>
                    <a:pt x="1070762" y="0"/>
                  </a:moveTo>
                  <a:lnTo>
                    <a:pt x="0" y="448055"/>
                  </a:lnTo>
                  <a:lnTo>
                    <a:pt x="0" y="531266"/>
                  </a:lnTo>
                  <a:lnTo>
                    <a:pt x="1070762" y="112471"/>
                  </a:lnTo>
                  <a:lnTo>
                    <a:pt x="107076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18206" y="1789582"/>
              <a:ext cx="1071245" cy="531495"/>
            </a:xfrm>
            <a:custGeom>
              <a:avLst/>
              <a:gdLst/>
              <a:ahLst/>
              <a:cxnLst/>
              <a:rect l="l" t="t" r="r" b="b"/>
              <a:pathLst>
                <a:path w="1071245" h="531494">
                  <a:moveTo>
                    <a:pt x="1070762" y="112471"/>
                  </a:moveTo>
                  <a:lnTo>
                    <a:pt x="0" y="531266"/>
                  </a:lnTo>
                  <a:lnTo>
                    <a:pt x="0" y="448055"/>
                  </a:lnTo>
                  <a:lnTo>
                    <a:pt x="1070762" y="0"/>
                  </a:lnTo>
                  <a:lnTo>
                    <a:pt x="1070762" y="11247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9337547" y="4367734"/>
            <a:ext cx="2696210" cy="414655"/>
            <a:chOff x="4282947" y="4367733"/>
            <a:chExt cx="2696210" cy="414655"/>
          </a:xfrm>
        </p:grpSpPr>
        <p:sp>
          <p:nvSpPr>
            <p:cNvPr id="39" name="object 39"/>
            <p:cNvSpPr/>
            <p:nvPr/>
          </p:nvSpPr>
          <p:spPr>
            <a:xfrm>
              <a:off x="4285233" y="4370019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10">
                  <a:moveTo>
                    <a:pt x="1303019" y="0"/>
                  </a:moveTo>
                  <a:lnTo>
                    <a:pt x="0" y="124358"/>
                  </a:lnTo>
                  <a:lnTo>
                    <a:pt x="1271943" y="409651"/>
                  </a:lnTo>
                  <a:lnTo>
                    <a:pt x="2691079" y="209397"/>
                  </a:lnTo>
                  <a:lnTo>
                    <a:pt x="1303019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85233" y="4370019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10">
                  <a:moveTo>
                    <a:pt x="1303019" y="0"/>
                  </a:moveTo>
                  <a:lnTo>
                    <a:pt x="0" y="124358"/>
                  </a:lnTo>
                  <a:lnTo>
                    <a:pt x="1271943" y="409651"/>
                  </a:lnTo>
                  <a:lnTo>
                    <a:pt x="2691079" y="209397"/>
                  </a:lnTo>
                  <a:lnTo>
                    <a:pt x="1303019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9337928" y="3397936"/>
            <a:ext cx="2745740" cy="40005"/>
            <a:chOff x="4283328" y="3397935"/>
            <a:chExt cx="2745740" cy="40005"/>
          </a:xfrm>
        </p:grpSpPr>
        <p:sp>
          <p:nvSpPr>
            <p:cNvPr id="42" name="object 42"/>
            <p:cNvSpPr/>
            <p:nvPr/>
          </p:nvSpPr>
          <p:spPr>
            <a:xfrm>
              <a:off x="4285233" y="3399840"/>
              <a:ext cx="2741930" cy="36195"/>
            </a:xfrm>
            <a:custGeom>
              <a:avLst/>
              <a:gdLst/>
              <a:ahLst/>
              <a:cxnLst/>
              <a:rect l="l" t="t" r="r" b="b"/>
              <a:pathLst>
                <a:path w="2741929" h="36195">
                  <a:moveTo>
                    <a:pt x="1271943" y="0"/>
                  </a:moveTo>
                  <a:lnTo>
                    <a:pt x="0" y="24688"/>
                  </a:lnTo>
                  <a:lnTo>
                    <a:pt x="0" y="25603"/>
                  </a:lnTo>
                  <a:lnTo>
                    <a:pt x="1304848" y="35661"/>
                  </a:lnTo>
                  <a:lnTo>
                    <a:pt x="2741383" y="17373"/>
                  </a:lnTo>
                  <a:lnTo>
                    <a:pt x="1271943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83328" y="3397935"/>
              <a:ext cx="2745740" cy="40005"/>
            </a:xfrm>
            <a:custGeom>
              <a:avLst/>
              <a:gdLst/>
              <a:ahLst/>
              <a:cxnLst/>
              <a:rect l="l" t="t" r="r" b="b"/>
              <a:pathLst>
                <a:path w="2745740" h="40004">
                  <a:moveTo>
                    <a:pt x="0" y="39471"/>
                  </a:moveTo>
                  <a:lnTo>
                    <a:pt x="2745193" y="39471"/>
                  </a:lnTo>
                  <a:lnTo>
                    <a:pt x="2745193" y="0"/>
                  </a:lnTo>
                  <a:lnTo>
                    <a:pt x="0" y="0"/>
                  </a:lnTo>
                  <a:lnTo>
                    <a:pt x="0" y="394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7970521" y="3266795"/>
            <a:ext cx="4113529" cy="1849120"/>
            <a:chOff x="2915920" y="3266795"/>
            <a:chExt cx="4113529" cy="1849120"/>
          </a:xfrm>
        </p:grpSpPr>
        <p:sp>
          <p:nvSpPr>
            <p:cNvPr id="45" name="object 45"/>
            <p:cNvSpPr/>
            <p:nvPr/>
          </p:nvSpPr>
          <p:spPr>
            <a:xfrm>
              <a:off x="5627585" y="4573015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032" y="0"/>
                  </a:moveTo>
                  <a:lnTo>
                    <a:pt x="0" y="196596"/>
                  </a:lnTo>
                  <a:lnTo>
                    <a:pt x="0" y="291693"/>
                  </a:lnTo>
                  <a:lnTo>
                    <a:pt x="1399032" y="79552"/>
                  </a:lnTo>
                  <a:lnTo>
                    <a:pt x="1399032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627585" y="4573015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032" y="0"/>
                  </a:moveTo>
                  <a:lnTo>
                    <a:pt x="0" y="196596"/>
                  </a:lnTo>
                  <a:lnTo>
                    <a:pt x="0" y="291693"/>
                  </a:lnTo>
                  <a:lnTo>
                    <a:pt x="1399032" y="79552"/>
                  </a:lnTo>
                  <a:lnTo>
                    <a:pt x="139903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586425" y="3399840"/>
              <a:ext cx="1390015" cy="1179830"/>
            </a:xfrm>
            <a:custGeom>
              <a:avLst/>
              <a:gdLst/>
              <a:ahLst/>
              <a:cxnLst/>
              <a:rect l="l" t="t" r="r" b="b"/>
              <a:pathLst>
                <a:path w="1390015" h="1179829">
                  <a:moveTo>
                    <a:pt x="0" y="0"/>
                  </a:moveTo>
                  <a:lnTo>
                    <a:pt x="0" y="970178"/>
                  </a:lnTo>
                  <a:lnTo>
                    <a:pt x="1389888" y="1179576"/>
                  </a:lnTo>
                  <a:lnTo>
                    <a:pt x="1389888" y="173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586425" y="3399840"/>
              <a:ext cx="1390015" cy="1179830"/>
            </a:xfrm>
            <a:custGeom>
              <a:avLst/>
              <a:gdLst/>
              <a:ahLst/>
              <a:cxnLst/>
              <a:rect l="l" t="t" r="r" b="b"/>
              <a:pathLst>
                <a:path w="1390015" h="1179829">
                  <a:moveTo>
                    <a:pt x="1389888" y="1179576"/>
                  </a:moveTo>
                  <a:lnTo>
                    <a:pt x="0" y="970178"/>
                  </a:lnTo>
                  <a:lnTo>
                    <a:pt x="0" y="0"/>
                  </a:lnTo>
                  <a:lnTo>
                    <a:pt x="1389888" y="17373"/>
                  </a:lnTo>
                  <a:lnTo>
                    <a:pt x="1389888" y="117957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976313" y="3417214"/>
              <a:ext cx="50800" cy="1162685"/>
            </a:xfrm>
            <a:custGeom>
              <a:avLst/>
              <a:gdLst/>
              <a:ahLst/>
              <a:cxnLst/>
              <a:rect l="l" t="t" r="r" b="b"/>
              <a:pathLst>
                <a:path w="50800" h="1162685">
                  <a:moveTo>
                    <a:pt x="50304" y="0"/>
                  </a:moveTo>
                  <a:lnTo>
                    <a:pt x="0" y="0"/>
                  </a:lnTo>
                  <a:lnTo>
                    <a:pt x="0" y="1162202"/>
                  </a:lnTo>
                  <a:lnTo>
                    <a:pt x="50304" y="1154887"/>
                  </a:lnTo>
                  <a:lnTo>
                    <a:pt x="50304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976313" y="3417214"/>
              <a:ext cx="50800" cy="1162685"/>
            </a:xfrm>
            <a:custGeom>
              <a:avLst/>
              <a:gdLst/>
              <a:ahLst/>
              <a:cxnLst/>
              <a:rect l="l" t="t" r="r" b="b"/>
              <a:pathLst>
                <a:path w="50800" h="1162685">
                  <a:moveTo>
                    <a:pt x="0" y="0"/>
                  </a:moveTo>
                  <a:lnTo>
                    <a:pt x="50304" y="0"/>
                  </a:lnTo>
                  <a:lnTo>
                    <a:pt x="50304" y="1154887"/>
                  </a:lnTo>
                  <a:lnTo>
                    <a:pt x="0" y="116220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625757" y="3305657"/>
              <a:ext cx="1401445" cy="111760"/>
            </a:xfrm>
            <a:custGeom>
              <a:avLst/>
              <a:gdLst/>
              <a:ahLst/>
              <a:cxnLst/>
              <a:rect l="l" t="t" r="r" b="b"/>
              <a:pathLst>
                <a:path w="1401445" h="111760">
                  <a:moveTo>
                    <a:pt x="0" y="0"/>
                  </a:moveTo>
                  <a:lnTo>
                    <a:pt x="0" y="95097"/>
                  </a:lnTo>
                  <a:lnTo>
                    <a:pt x="1400860" y="111556"/>
                  </a:lnTo>
                  <a:lnTo>
                    <a:pt x="1400860" y="32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625757" y="3305657"/>
              <a:ext cx="1401445" cy="111760"/>
            </a:xfrm>
            <a:custGeom>
              <a:avLst/>
              <a:gdLst/>
              <a:ahLst/>
              <a:cxnLst/>
              <a:rect l="l" t="t" r="r" b="b"/>
              <a:pathLst>
                <a:path w="1401445" h="111760">
                  <a:moveTo>
                    <a:pt x="1400860" y="32003"/>
                  </a:moveTo>
                  <a:lnTo>
                    <a:pt x="0" y="0"/>
                  </a:lnTo>
                  <a:lnTo>
                    <a:pt x="0" y="95097"/>
                  </a:lnTo>
                  <a:lnTo>
                    <a:pt x="1400860" y="111556"/>
                  </a:lnTo>
                  <a:lnTo>
                    <a:pt x="1400860" y="320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285234" y="3399840"/>
              <a:ext cx="1272540" cy="1379855"/>
            </a:xfrm>
            <a:custGeom>
              <a:avLst/>
              <a:gdLst/>
              <a:ahLst/>
              <a:cxnLst/>
              <a:rect l="l" t="t" r="r" b="b"/>
              <a:pathLst>
                <a:path w="1272539" h="1379854">
                  <a:moveTo>
                    <a:pt x="1271943" y="0"/>
                  </a:moveTo>
                  <a:lnTo>
                    <a:pt x="0" y="24688"/>
                  </a:lnTo>
                  <a:lnTo>
                    <a:pt x="0" y="1094536"/>
                  </a:lnTo>
                  <a:lnTo>
                    <a:pt x="1271943" y="1379829"/>
                  </a:lnTo>
                  <a:lnTo>
                    <a:pt x="1271943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85234" y="3399840"/>
              <a:ext cx="1272540" cy="1379855"/>
            </a:xfrm>
            <a:custGeom>
              <a:avLst/>
              <a:gdLst/>
              <a:ahLst/>
              <a:cxnLst/>
              <a:rect l="l" t="t" r="r" b="b"/>
              <a:pathLst>
                <a:path w="1272539" h="1379854">
                  <a:moveTo>
                    <a:pt x="1271943" y="1379829"/>
                  </a:moveTo>
                  <a:lnTo>
                    <a:pt x="0" y="1094536"/>
                  </a:lnTo>
                  <a:lnTo>
                    <a:pt x="0" y="24688"/>
                  </a:lnTo>
                  <a:lnTo>
                    <a:pt x="1271943" y="0"/>
                  </a:lnTo>
                  <a:lnTo>
                    <a:pt x="1271943" y="137982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949295" y="3412642"/>
              <a:ext cx="1336040" cy="1210945"/>
            </a:xfrm>
            <a:custGeom>
              <a:avLst/>
              <a:gdLst/>
              <a:ahLst/>
              <a:cxnLst/>
              <a:rect l="l" t="t" r="r" b="b"/>
              <a:pathLst>
                <a:path w="1336039" h="1210945">
                  <a:moveTo>
                    <a:pt x="0" y="0"/>
                  </a:moveTo>
                  <a:lnTo>
                    <a:pt x="0" y="1210678"/>
                  </a:lnTo>
                  <a:lnTo>
                    <a:pt x="1335938" y="1081735"/>
                  </a:lnTo>
                  <a:lnTo>
                    <a:pt x="1335938" y="109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949295" y="3412642"/>
              <a:ext cx="1336040" cy="1210945"/>
            </a:xfrm>
            <a:custGeom>
              <a:avLst/>
              <a:gdLst/>
              <a:ahLst/>
              <a:cxnLst/>
              <a:rect l="l" t="t" r="r" b="b"/>
              <a:pathLst>
                <a:path w="1336039" h="1210945">
                  <a:moveTo>
                    <a:pt x="1335938" y="10972"/>
                  </a:moveTo>
                  <a:lnTo>
                    <a:pt x="0" y="0"/>
                  </a:lnTo>
                  <a:lnTo>
                    <a:pt x="0" y="1210678"/>
                  </a:lnTo>
                  <a:lnTo>
                    <a:pt x="1335938" y="1081735"/>
                  </a:lnTo>
                  <a:lnTo>
                    <a:pt x="1335938" y="10972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949295" y="4494377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5938" y="0"/>
                  </a:moveTo>
                  <a:lnTo>
                    <a:pt x="0" y="128943"/>
                  </a:lnTo>
                  <a:lnTo>
                    <a:pt x="1039672" y="506577"/>
                  </a:lnTo>
                  <a:lnTo>
                    <a:pt x="2607881" y="285292"/>
                  </a:lnTo>
                  <a:lnTo>
                    <a:pt x="1335938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49295" y="4494377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5938" y="0"/>
                  </a:moveTo>
                  <a:lnTo>
                    <a:pt x="0" y="128943"/>
                  </a:lnTo>
                  <a:lnTo>
                    <a:pt x="1039672" y="506577"/>
                  </a:lnTo>
                  <a:lnTo>
                    <a:pt x="2607881" y="285292"/>
                  </a:lnTo>
                  <a:lnTo>
                    <a:pt x="1335938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270250" y="3646728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89">
                  <a:moveTo>
                    <a:pt x="448970" y="0"/>
                  </a:moveTo>
                  <a:lnTo>
                    <a:pt x="0" y="4572"/>
                  </a:lnTo>
                  <a:lnTo>
                    <a:pt x="0" y="948232"/>
                  </a:lnTo>
                  <a:lnTo>
                    <a:pt x="448970" y="905255"/>
                  </a:lnTo>
                  <a:lnTo>
                    <a:pt x="448970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270250" y="3646728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89">
                  <a:moveTo>
                    <a:pt x="448970" y="0"/>
                  </a:moveTo>
                  <a:lnTo>
                    <a:pt x="0" y="4572"/>
                  </a:lnTo>
                  <a:lnTo>
                    <a:pt x="0" y="948232"/>
                  </a:lnTo>
                  <a:lnTo>
                    <a:pt x="448970" y="905255"/>
                  </a:lnTo>
                  <a:lnTo>
                    <a:pt x="44897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232759" y="3612895"/>
              <a:ext cx="38100" cy="986155"/>
            </a:xfrm>
            <a:custGeom>
              <a:avLst/>
              <a:gdLst/>
              <a:ahLst/>
              <a:cxnLst/>
              <a:rect l="l" t="t" r="r" b="b"/>
              <a:pathLst>
                <a:path w="38100" h="986154">
                  <a:moveTo>
                    <a:pt x="0" y="0"/>
                  </a:moveTo>
                  <a:lnTo>
                    <a:pt x="0" y="985723"/>
                  </a:lnTo>
                  <a:lnTo>
                    <a:pt x="37490" y="982065"/>
                  </a:lnTo>
                  <a:lnTo>
                    <a:pt x="37490" y="38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232759" y="3612895"/>
              <a:ext cx="38100" cy="986155"/>
            </a:xfrm>
            <a:custGeom>
              <a:avLst/>
              <a:gdLst/>
              <a:ahLst/>
              <a:cxnLst/>
              <a:rect l="l" t="t" r="r" b="b"/>
              <a:pathLst>
                <a:path w="38100" h="986154">
                  <a:moveTo>
                    <a:pt x="0" y="985723"/>
                  </a:moveTo>
                  <a:lnTo>
                    <a:pt x="37490" y="982065"/>
                  </a:lnTo>
                  <a:lnTo>
                    <a:pt x="37490" y="38404"/>
                  </a:lnTo>
                  <a:lnTo>
                    <a:pt x="0" y="0"/>
                  </a:lnTo>
                  <a:lnTo>
                    <a:pt x="0" y="98572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19220" y="3608323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32" y="0"/>
                  </a:moveTo>
                  <a:lnTo>
                    <a:pt x="0" y="38404"/>
                  </a:lnTo>
                  <a:lnTo>
                    <a:pt x="0" y="943660"/>
                  </a:lnTo>
                  <a:lnTo>
                    <a:pt x="33832" y="940930"/>
                  </a:lnTo>
                  <a:lnTo>
                    <a:pt x="33832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719220" y="3608323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32" y="940930"/>
                  </a:moveTo>
                  <a:lnTo>
                    <a:pt x="0" y="943660"/>
                  </a:lnTo>
                  <a:lnTo>
                    <a:pt x="0" y="38404"/>
                  </a:lnTo>
                  <a:lnTo>
                    <a:pt x="33832" y="0"/>
                  </a:lnTo>
                  <a:lnTo>
                    <a:pt x="33832" y="94093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232759" y="3608323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79">
                  <a:moveTo>
                    <a:pt x="520293" y="0"/>
                  </a:moveTo>
                  <a:lnTo>
                    <a:pt x="0" y="4572"/>
                  </a:lnTo>
                  <a:lnTo>
                    <a:pt x="37490" y="42976"/>
                  </a:lnTo>
                  <a:lnTo>
                    <a:pt x="486460" y="38404"/>
                  </a:lnTo>
                  <a:lnTo>
                    <a:pt x="520293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232759" y="3608323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79">
                  <a:moveTo>
                    <a:pt x="0" y="4572"/>
                  </a:moveTo>
                  <a:lnTo>
                    <a:pt x="37490" y="42976"/>
                  </a:lnTo>
                  <a:lnTo>
                    <a:pt x="486460" y="38404"/>
                  </a:lnTo>
                  <a:lnTo>
                    <a:pt x="520293" y="0"/>
                  </a:lnTo>
                  <a:lnTo>
                    <a:pt x="0" y="457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19120" y="3412642"/>
              <a:ext cx="30480" cy="1210945"/>
            </a:xfrm>
            <a:custGeom>
              <a:avLst/>
              <a:gdLst/>
              <a:ahLst/>
              <a:cxnLst/>
              <a:rect l="l" t="t" r="r" b="b"/>
              <a:pathLst>
                <a:path w="30480" h="1210945">
                  <a:moveTo>
                    <a:pt x="30175" y="0"/>
                  </a:moveTo>
                  <a:lnTo>
                    <a:pt x="0" y="914"/>
                  </a:lnTo>
                  <a:lnTo>
                    <a:pt x="0" y="1199692"/>
                  </a:lnTo>
                  <a:lnTo>
                    <a:pt x="30175" y="1210678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19120" y="3412642"/>
              <a:ext cx="30480" cy="1210945"/>
            </a:xfrm>
            <a:custGeom>
              <a:avLst/>
              <a:gdLst/>
              <a:ahLst/>
              <a:cxnLst/>
              <a:rect l="l" t="t" r="r" b="b"/>
              <a:pathLst>
                <a:path w="30480" h="1210945">
                  <a:moveTo>
                    <a:pt x="30175" y="1210678"/>
                  </a:moveTo>
                  <a:lnTo>
                    <a:pt x="0" y="1199692"/>
                  </a:lnTo>
                  <a:lnTo>
                    <a:pt x="0" y="914"/>
                  </a:lnTo>
                  <a:lnTo>
                    <a:pt x="30175" y="0"/>
                  </a:lnTo>
                  <a:lnTo>
                    <a:pt x="30175" y="12106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18206" y="4611420"/>
              <a:ext cx="1071245" cy="502284"/>
            </a:xfrm>
            <a:custGeom>
              <a:avLst/>
              <a:gdLst/>
              <a:ahLst/>
              <a:cxnLst/>
              <a:rect l="l" t="t" r="r" b="b"/>
              <a:pathLst>
                <a:path w="1071245" h="502285">
                  <a:moveTo>
                    <a:pt x="0" y="0"/>
                  </a:moveTo>
                  <a:lnTo>
                    <a:pt x="0" y="83210"/>
                  </a:lnTo>
                  <a:lnTo>
                    <a:pt x="1070762" y="502005"/>
                  </a:lnTo>
                  <a:lnTo>
                    <a:pt x="1070762" y="389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18206" y="4611420"/>
              <a:ext cx="1071245" cy="502284"/>
            </a:xfrm>
            <a:custGeom>
              <a:avLst/>
              <a:gdLst/>
              <a:ahLst/>
              <a:cxnLst/>
              <a:rect l="l" t="t" r="r" b="b"/>
              <a:pathLst>
                <a:path w="1071245" h="502285">
                  <a:moveTo>
                    <a:pt x="1070762" y="502005"/>
                  </a:moveTo>
                  <a:lnTo>
                    <a:pt x="0" y="83210"/>
                  </a:lnTo>
                  <a:lnTo>
                    <a:pt x="0" y="0"/>
                  </a:lnTo>
                  <a:lnTo>
                    <a:pt x="1070762" y="389534"/>
                  </a:lnTo>
                  <a:lnTo>
                    <a:pt x="1070762" y="5020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18206" y="3381552"/>
              <a:ext cx="2639060" cy="44450"/>
            </a:xfrm>
            <a:custGeom>
              <a:avLst/>
              <a:gdLst/>
              <a:ahLst/>
              <a:cxnLst/>
              <a:rect l="l" t="t" r="r" b="b"/>
              <a:pathLst>
                <a:path w="2639060" h="44450">
                  <a:moveTo>
                    <a:pt x="1014069" y="0"/>
                  </a:moveTo>
                  <a:lnTo>
                    <a:pt x="0" y="0"/>
                  </a:lnTo>
                  <a:lnTo>
                    <a:pt x="0" y="43891"/>
                  </a:lnTo>
                  <a:lnTo>
                    <a:pt x="1014069" y="43891"/>
                  </a:lnTo>
                  <a:lnTo>
                    <a:pt x="1014069" y="0"/>
                  </a:lnTo>
                  <a:close/>
                </a:path>
                <a:path w="2639060" h="44450">
                  <a:moveTo>
                    <a:pt x="2638971" y="0"/>
                  </a:moveTo>
                  <a:lnTo>
                    <a:pt x="1070762" y="0"/>
                  </a:lnTo>
                  <a:lnTo>
                    <a:pt x="1070762" y="43891"/>
                  </a:lnTo>
                  <a:lnTo>
                    <a:pt x="2638971" y="43891"/>
                  </a:lnTo>
                  <a:lnTo>
                    <a:pt x="2638971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18206" y="3381552"/>
              <a:ext cx="2639060" cy="44450"/>
            </a:xfrm>
            <a:custGeom>
              <a:avLst/>
              <a:gdLst/>
              <a:ahLst/>
              <a:cxnLst/>
              <a:rect l="l" t="t" r="r" b="b"/>
              <a:pathLst>
                <a:path w="2639060" h="44450">
                  <a:moveTo>
                    <a:pt x="2638971" y="18287"/>
                  </a:moveTo>
                  <a:lnTo>
                    <a:pt x="1070762" y="0"/>
                  </a:lnTo>
                  <a:lnTo>
                    <a:pt x="0" y="32918"/>
                  </a:lnTo>
                  <a:lnTo>
                    <a:pt x="1367028" y="43891"/>
                  </a:lnTo>
                  <a:lnTo>
                    <a:pt x="1367028" y="42976"/>
                  </a:lnTo>
                  <a:lnTo>
                    <a:pt x="2638971" y="1828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557177" y="3399840"/>
              <a:ext cx="70485" cy="1379855"/>
            </a:xfrm>
            <a:custGeom>
              <a:avLst/>
              <a:gdLst/>
              <a:ahLst/>
              <a:cxnLst/>
              <a:rect l="l" t="t" r="r" b="b"/>
              <a:pathLst>
                <a:path w="70485" h="1379854">
                  <a:moveTo>
                    <a:pt x="0" y="0"/>
                  </a:moveTo>
                  <a:lnTo>
                    <a:pt x="0" y="1379829"/>
                  </a:lnTo>
                  <a:lnTo>
                    <a:pt x="70408" y="1369771"/>
                  </a:lnTo>
                  <a:lnTo>
                    <a:pt x="70408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557177" y="3399840"/>
              <a:ext cx="70485" cy="1379855"/>
            </a:xfrm>
            <a:custGeom>
              <a:avLst/>
              <a:gdLst/>
              <a:ahLst/>
              <a:cxnLst/>
              <a:rect l="l" t="t" r="r" b="b"/>
              <a:pathLst>
                <a:path w="70485" h="1379854">
                  <a:moveTo>
                    <a:pt x="0" y="0"/>
                  </a:moveTo>
                  <a:lnTo>
                    <a:pt x="70408" y="914"/>
                  </a:lnTo>
                  <a:lnTo>
                    <a:pt x="70408" y="1369771"/>
                  </a:lnTo>
                  <a:lnTo>
                    <a:pt x="0" y="1379829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88968" y="4769611"/>
              <a:ext cx="1638935" cy="344170"/>
            </a:xfrm>
            <a:custGeom>
              <a:avLst/>
              <a:gdLst/>
              <a:ahLst/>
              <a:cxnLst/>
              <a:rect l="l" t="t" r="r" b="b"/>
              <a:pathLst>
                <a:path w="1638935" h="344170">
                  <a:moveTo>
                    <a:pt x="1638617" y="0"/>
                  </a:moveTo>
                  <a:lnTo>
                    <a:pt x="0" y="231343"/>
                  </a:lnTo>
                  <a:lnTo>
                    <a:pt x="0" y="343814"/>
                  </a:lnTo>
                  <a:lnTo>
                    <a:pt x="1638617" y="95097"/>
                  </a:lnTo>
                  <a:lnTo>
                    <a:pt x="1638617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988968" y="4769611"/>
              <a:ext cx="1638935" cy="344170"/>
            </a:xfrm>
            <a:custGeom>
              <a:avLst/>
              <a:gdLst/>
              <a:ahLst/>
              <a:cxnLst/>
              <a:rect l="l" t="t" r="r" b="b"/>
              <a:pathLst>
                <a:path w="1638935" h="344170">
                  <a:moveTo>
                    <a:pt x="0" y="231343"/>
                  </a:moveTo>
                  <a:lnTo>
                    <a:pt x="0" y="343814"/>
                  </a:lnTo>
                  <a:lnTo>
                    <a:pt x="1638617" y="95097"/>
                  </a:lnTo>
                  <a:lnTo>
                    <a:pt x="1638617" y="0"/>
                  </a:lnTo>
                  <a:lnTo>
                    <a:pt x="0" y="23134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988968" y="3381552"/>
              <a:ext cx="98425" cy="1619885"/>
            </a:xfrm>
            <a:custGeom>
              <a:avLst/>
              <a:gdLst/>
              <a:ahLst/>
              <a:cxnLst/>
              <a:rect l="l" t="t" r="r" b="b"/>
              <a:pathLst>
                <a:path w="98425" h="1619885">
                  <a:moveTo>
                    <a:pt x="0" y="0"/>
                  </a:moveTo>
                  <a:lnTo>
                    <a:pt x="0" y="1619402"/>
                  </a:lnTo>
                  <a:lnTo>
                    <a:pt x="97840" y="1605699"/>
                  </a:lnTo>
                  <a:lnTo>
                    <a:pt x="97840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988968" y="3381552"/>
              <a:ext cx="98425" cy="1619885"/>
            </a:xfrm>
            <a:custGeom>
              <a:avLst/>
              <a:gdLst/>
              <a:ahLst/>
              <a:cxnLst/>
              <a:rect l="l" t="t" r="r" b="b"/>
              <a:pathLst>
                <a:path w="98425" h="1619885">
                  <a:moveTo>
                    <a:pt x="0" y="0"/>
                  </a:moveTo>
                  <a:lnTo>
                    <a:pt x="97840" y="914"/>
                  </a:lnTo>
                  <a:lnTo>
                    <a:pt x="97840" y="1605699"/>
                  </a:lnTo>
                  <a:lnTo>
                    <a:pt x="0" y="161940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932275" y="3381552"/>
              <a:ext cx="57150" cy="1619885"/>
            </a:xfrm>
            <a:custGeom>
              <a:avLst/>
              <a:gdLst/>
              <a:ahLst/>
              <a:cxnLst/>
              <a:rect l="l" t="t" r="r" b="b"/>
              <a:pathLst>
                <a:path w="57150" h="1619885">
                  <a:moveTo>
                    <a:pt x="56692" y="0"/>
                  </a:moveTo>
                  <a:lnTo>
                    <a:pt x="0" y="1828"/>
                  </a:lnTo>
                  <a:lnTo>
                    <a:pt x="0" y="1599285"/>
                  </a:lnTo>
                  <a:lnTo>
                    <a:pt x="56692" y="1619402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932275" y="3381552"/>
              <a:ext cx="57150" cy="1619885"/>
            </a:xfrm>
            <a:custGeom>
              <a:avLst/>
              <a:gdLst/>
              <a:ahLst/>
              <a:cxnLst/>
              <a:rect l="l" t="t" r="r" b="b"/>
              <a:pathLst>
                <a:path w="57150" h="1619885">
                  <a:moveTo>
                    <a:pt x="56692" y="1619402"/>
                  </a:moveTo>
                  <a:lnTo>
                    <a:pt x="0" y="1599285"/>
                  </a:lnTo>
                  <a:lnTo>
                    <a:pt x="0" y="1828"/>
                  </a:lnTo>
                  <a:lnTo>
                    <a:pt x="56692" y="0"/>
                  </a:lnTo>
                  <a:lnTo>
                    <a:pt x="56692" y="161940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285234" y="3399840"/>
              <a:ext cx="1342390" cy="24765"/>
            </a:xfrm>
            <a:custGeom>
              <a:avLst/>
              <a:gdLst/>
              <a:ahLst/>
              <a:cxnLst/>
              <a:rect l="l" t="t" r="r" b="b"/>
              <a:pathLst>
                <a:path w="1342389" h="24764">
                  <a:moveTo>
                    <a:pt x="1271943" y="0"/>
                  </a:moveTo>
                  <a:lnTo>
                    <a:pt x="0" y="24688"/>
                  </a:lnTo>
                  <a:lnTo>
                    <a:pt x="63106" y="24688"/>
                  </a:lnTo>
                  <a:lnTo>
                    <a:pt x="1342351" y="914"/>
                  </a:lnTo>
                  <a:lnTo>
                    <a:pt x="12719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285234" y="3399840"/>
              <a:ext cx="1342390" cy="24765"/>
            </a:xfrm>
            <a:custGeom>
              <a:avLst/>
              <a:gdLst/>
              <a:ahLst/>
              <a:cxnLst/>
              <a:rect l="l" t="t" r="r" b="b"/>
              <a:pathLst>
                <a:path w="1342389" h="24764">
                  <a:moveTo>
                    <a:pt x="1271943" y="0"/>
                  </a:moveTo>
                  <a:lnTo>
                    <a:pt x="0" y="24688"/>
                  </a:lnTo>
                  <a:lnTo>
                    <a:pt x="63106" y="24688"/>
                  </a:lnTo>
                  <a:lnTo>
                    <a:pt x="1342351" y="914"/>
                  </a:lnTo>
                  <a:lnTo>
                    <a:pt x="1271943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932275" y="3269081"/>
              <a:ext cx="154940" cy="5715"/>
            </a:xfrm>
            <a:custGeom>
              <a:avLst/>
              <a:gdLst/>
              <a:ahLst/>
              <a:cxnLst/>
              <a:rect l="l" t="t" r="r" b="b"/>
              <a:pathLst>
                <a:path w="154939" h="5714">
                  <a:moveTo>
                    <a:pt x="56692" y="0"/>
                  </a:moveTo>
                  <a:lnTo>
                    <a:pt x="0" y="2743"/>
                  </a:lnTo>
                  <a:lnTo>
                    <a:pt x="96926" y="5486"/>
                  </a:lnTo>
                  <a:lnTo>
                    <a:pt x="154533" y="1828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932275" y="3269081"/>
              <a:ext cx="154940" cy="5715"/>
            </a:xfrm>
            <a:custGeom>
              <a:avLst/>
              <a:gdLst/>
              <a:ahLst/>
              <a:cxnLst/>
              <a:rect l="l" t="t" r="r" b="b"/>
              <a:pathLst>
                <a:path w="154939" h="5714">
                  <a:moveTo>
                    <a:pt x="154533" y="1828"/>
                  </a:moveTo>
                  <a:lnTo>
                    <a:pt x="96926" y="5486"/>
                  </a:lnTo>
                  <a:lnTo>
                    <a:pt x="0" y="2743"/>
                  </a:lnTo>
                  <a:lnTo>
                    <a:pt x="56692" y="0"/>
                  </a:lnTo>
                  <a:lnTo>
                    <a:pt x="154533" y="18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932275" y="3381552"/>
              <a:ext cx="154940" cy="3175"/>
            </a:xfrm>
            <a:custGeom>
              <a:avLst/>
              <a:gdLst/>
              <a:ahLst/>
              <a:cxnLst/>
              <a:rect l="l" t="t" r="r" b="b"/>
              <a:pathLst>
                <a:path w="154939" h="3175">
                  <a:moveTo>
                    <a:pt x="56692" y="0"/>
                  </a:moveTo>
                  <a:lnTo>
                    <a:pt x="0" y="1828"/>
                  </a:lnTo>
                  <a:lnTo>
                    <a:pt x="96926" y="2743"/>
                  </a:lnTo>
                  <a:lnTo>
                    <a:pt x="154533" y="914"/>
                  </a:lnTo>
                  <a:lnTo>
                    <a:pt x="56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932275" y="3381552"/>
              <a:ext cx="154940" cy="3175"/>
            </a:xfrm>
            <a:custGeom>
              <a:avLst/>
              <a:gdLst/>
              <a:ahLst/>
              <a:cxnLst/>
              <a:rect l="l" t="t" r="r" b="b"/>
              <a:pathLst>
                <a:path w="154939" h="3175">
                  <a:moveTo>
                    <a:pt x="56692" y="0"/>
                  </a:moveTo>
                  <a:lnTo>
                    <a:pt x="0" y="1828"/>
                  </a:lnTo>
                  <a:lnTo>
                    <a:pt x="96926" y="2743"/>
                  </a:lnTo>
                  <a:lnTo>
                    <a:pt x="154533" y="914"/>
                  </a:lnTo>
                  <a:lnTo>
                    <a:pt x="56692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918206" y="3269081"/>
              <a:ext cx="1071245" cy="145415"/>
            </a:xfrm>
            <a:custGeom>
              <a:avLst/>
              <a:gdLst/>
              <a:ahLst/>
              <a:cxnLst/>
              <a:rect l="l" t="t" r="r" b="b"/>
              <a:pathLst>
                <a:path w="1071245" h="145414">
                  <a:moveTo>
                    <a:pt x="1070762" y="0"/>
                  </a:moveTo>
                  <a:lnTo>
                    <a:pt x="0" y="62179"/>
                  </a:lnTo>
                  <a:lnTo>
                    <a:pt x="0" y="145389"/>
                  </a:lnTo>
                  <a:lnTo>
                    <a:pt x="1070762" y="112471"/>
                  </a:lnTo>
                  <a:lnTo>
                    <a:pt x="107076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918206" y="3269081"/>
              <a:ext cx="1071245" cy="145415"/>
            </a:xfrm>
            <a:custGeom>
              <a:avLst/>
              <a:gdLst/>
              <a:ahLst/>
              <a:cxnLst/>
              <a:rect l="l" t="t" r="r" b="b"/>
              <a:pathLst>
                <a:path w="1071245" h="145414">
                  <a:moveTo>
                    <a:pt x="1070762" y="112471"/>
                  </a:moveTo>
                  <a:lnTo>
                    <a:pt x="0" y="145389"/>
                  </a:lnTo>
                  <a:lnTo>
                    <a:pt x="0" y="62179"/>
                  </a:lnTo>
                  <a:lnTo>
                    <a:pt x="1070762" y="0"/>
                  </a:lnTo>
                  <a:lnTo>
                    <a:pt x="1070762" y="11247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988968" y="3269081"/>
              <a:ext cx="1637030" cy="132080"/>
            </a:xfrm>
            <a:custGeom>
              <a:avLst/>
              <a:gdLst/>
              <a:ahLst/>
              <a:cxnLst/>
              <a:rect l="l" t="t" r="r" b="b"/>
              <a:pathLst>
                <a:path w="1637029" h="132079">
                  <a:moveTo>
                    <a:pt x="0" y="0"/>
                  </a:moveTo>
                  <a:lnTo>
                    <a:pt x="0" y="112471"/>
                  </a:lnTo>
                  <a:lnTo>
                    <a:pt x="1636788" y="131673"/>
                  </a:lnTo>
                  <a:lnTo>
                    <a:pt x="1636788" y="36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988968" y="3269081"/>
              <a:ext cx="1637030" cy="132080"/>
            </a:xfrm>
            <a:custGeom>
              <a:avLst/>
              <a:gdLst/>
              <a:ahLst/>
              <a:cxnLst/>
              <a:rect l="l" t="t" r="r" b="b"/>
              <a:pathLst>
                <a:path w="1637029" h="132079">
                  <a:moveTo>
                    <a:pt x="0" y="0"/>
                  </a:moveTo>
                  <a:lnTo>
                    <a:pt x="0" y="112471"/>
                  </a:lnTo>
                  <a:lnTo>
                    <a:pt x="1636788" y="131673"/>
                  </a:lnTo>
                  <a:lnTo>
                    <a:pt x="1636788" y="3657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8139" y="3924249"/>
              <a:ext cx="122529" cy="144475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4681181" y="3388867"/>
              <a:ext cx="121920" cy="238125"/>
            </a:xfrm>
            <a:custGeom>
              <a:avLst/>
              <a:gdLst/>
              <a:ahLst/>
              <a:cxnLst/>
              <a:rect l="l" t="t" r="r" b="b"/>
              <a:pathLst>
                <a:path w="121920" h="238125">
                  <a:moveTo>
                    <a:pt x="0" y="235000"/>
                  </a:moveTo>
                  <a:lnTo>
                    <a:pt x="0" y="2743"/>
                  </a:lnTo>
                  <a:lnTo>
                    <a:pt x="121602" y="0"/>
                  </a:lnTo>
                  <a:lnTo>
                    <a:pt x="121602" y="237743"/>
                  </a:lnTo>
                  <a:lnTo>
                    <a:pt x="0" y="23500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9800616" y="2076627"/>
            <a:ext cx="2160905" cy="1551940"/>
            <a:chOff x="4746015" y="2076627"/>
            <a:chExt cx="2160905" cy="1551940"/>
          </a:xfrm>
        </p:grpSpPr>
        <p:sp>
          <p:nvSpPr>
            <p:cNvPr id="94" name="object 94"/>
            <p:cNvSpPr/>
            <p:nvPr/>
          </p:nvSpPr>
          <p:spPr>
            <a:xfrm>
              <a:off x="4747920" y="2078532"/>
              <a:ext cx="2157095" cy="493395"/>
            </a:xfrm>
            <a:custGeom>
              <a:avLst/>
              <a:gdLst/>
              <a:ahLst/>
              <a:cxnLst/>
              <a:rect l="l" t="t" r="r" b="b"/>
              <a:pathLst>
                <a:path w="2157095" h="493394">
                  <a:moveTo>
                    <a:pt x="0" y="265188"/>
                  </a:moveTo>
                  <a:lnTo>
                    <a:pt x="121627" y="236829"/>
                  </a:lnTo>
                  <a:lnTo>
                    <a:pt x="2033638" y="470916"/>
                  </a:lnTo>
                  <a:lnTo>
                    <a:pt x="1898307" y="492861"/>
                  </a:lnTo>
                  <a:lnTo>
                    <a:pt x="0" y="265188"/>
                  </a:lnTo>
                  <a:close/>
                </a:path>
                <a:path w="2157095" h="493394">
                  <a:moveTo>
                    <a:pt x="0" y="265188"/>
                  </a:moveTo>
                  <a:lnTo>
                    <a:pt x="0" y="34747"/>
                  </a:lnTo>
                  <a:lnTo>
                    <a:pt x="121627" y="0"/>
                  </a:lnTo>
                  <a:lnTo>
                    <a:pt x="121627" y="236829"/>
                  </a:lnTo>
                  <a:lnTo>
                    <a:pt x="0" y="265188"/>
                  </a:lnTo>
                  <a:close/>
                </a:path>
                <a:path w="2157095" h="493394">
                  <a:moveTo>
                    <a:pt x="121627" y="236829"/>
                  </a:moveTo>
                  <a:lnTo>
                    <a:pt x="121627" y="0"/>
                  </a:lnTo>
                  <a:lnTo>
                    <a:pt x="2157082" y="299923"/>
                  </a:lnTo>
                  <a:lnTo>
                    <a:pt x="2157082" y="486460"/>
                  </a:lnTo>
                  <a:lnTo>
                    <a:pt x="121627" y="23682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0879" y="2083943"/>
              <a:ext cx="2106028" cy="1544573"/>
            </a:xfrm>
            <a:prstGeom prst="rect">
              <a:avLst/>
            </a:prstGeom>
          </p:spPr>
        </p:pic>
      </p:grpSp>
      <p:grpSp>
        <p:nvGrpSpPr>
          <p:cNvPr id="96" name="object 96"/>
          <p:cNvGrpSpPr/>
          <p:nvPr/>
        </p:nvGrpSpPr>
        <p:grpSpPr>
          <a:xfrm>
            <a:off x="7970857" y="5892966"/>
            <a:ext cx="2792095" cy="2276475"/>
            <a:chOff x="2916256" y="5892965"/>
            <a:chExt cx="2792095" cy="2276475"/>
          </a:xfrm>
        </p:grpSpPr>
        <p:sp>
          <p:nvSpPr>
            <p:cNvPr id="97" name="object 97"/>
            <p:cNvSpPr/>
            <p:nvPr/>
          </p:nvSpPr>
          <p:spPr>
            <a:xfrm>
              <a:off x="3181832" y="5894336"/>
              <a:ext cx="2417445" cy="2273935"/>
            </a:xfrm>
            <a:custGeom>
              <a:avLst/>
              <a:gdLst/>
              <a:ahLst/>
              <a:cxnLst/>
              <a:rect l="l" t="t" r="r" b="b"/>
              <a:pathLst>
                <a:path w="2417445" h="2273934">
                  <a:moveTo>
                    <a:pt x="1756778" y="0"/>
                  </a:moveTo>
                  <a:lnTo>
                    <a:pt x="0" y="277393"/>
                  </a:lnTo>
                  <a:lnTo>
                    <a:pt x="211353" y="2179447"/>
                  </a:lnTo>
                  <a:lnTo>
                    <a:pt x="216424" y="2189869"/>
                  </a:lnTo>
                  <a:lnTo>
                    <a:pt x="253956" y="2223040"/>
                  </a:lnTo>
                  <a:lnTo>
                    <a:pt x="321261" y="2257160"/>
                  </a:lnTo>
                  <a:lnTo>
                    <a:pt x="363547" y="2268771"/>
                  </a:lnTo>
                  <a:lnTo>
                    <a:pt x="410239" y="2273654"/>
                  </a:lnTo>
                  <a:lnTo>
                    <a:pt x="460326" y="2269484"/>
                  </a:lnTo>
                  <a:lnTo>
                    <a:pt x="512794" y="2253942"/>
                  </a:lnTo>
                  <a:lnTo>
                    <a:pt x="566631" y="2224703"/>
                  </a:lnTo>
                  <a:lnTo>
                    <a:pt x="620826" y="2179447"/>
                  </a:lnTo>
                  <a:lnTo>
                    <a:pt x="670066" y="2134186"/>
                  </a:lnTo>
                  <a:lnTo>
                    <a:pt x="718664" y="2096952"/>
                  </a:lnTo>
                  <a:lnTo>
                    <a:pt x="766529" y="2066965"/>
                  </a:lnTo>
                  <a:lnTo>
                    <a:pt x="813569" y="2043444"/>
                  </a:lnTo>
                  <a:lnTo>
                    <a:pt x="859692" y="2025611"/>
                  </a:lnTo>
                  <a:lnTo>
                    <a:pt x="904806" y="2012684"/>
                  </a:lnTo>
                  <a:lnTo>
                    <a:pt x="948820" y="2003886"/>
                  </a:lnTo>
                  <a:lnTo>
                    <a:pt x="991642" y="1998436"/>
                  </a:lnTo>
                  <a:lnTo>
                    <a:pt x="1033180" y="1995554"/>
                  </a:lnTo>
                  <a:lnTo>
                    <a:pt x="1073342" y="1994461"/>
                  </a:lnTo>
                  <a:lnTo>
                    <a:pt x="1149172" y="1994522"/>
                  </a:lnTo>
                  <a:lnTo>
                    <a:pt x="1216180" y="2005459"/>
                  </a:lnTo>
                  <a:lnTo>
                    <a:pt x="1253106" y="2017788"/>
                  </a:lnTo>
                  <a:lnTo>
                    <a:pt x="1292199" y="2033496"/>
                  </a:lnTo>
                  <a:lnTo>
                    <a:pt x="1333370" y="2051688"/>
                  </a:lnTo>
                  <a:lnTo>
                    <a:pt x="1421606" y="2091942"/>
                  </a:lnTo>
                  <a:lnTo>
                    <a:pt x="1468496" y="2112213"/>
                  </a:lnTo>
                  <a:lnTo>
                    <a:pt x="1517119" y="2131387"/>
                  </a:lnTo>
                  <a:lnTo>
                    <a:pt x="1567388" y="2148567"/>
                  </a:lnTo>
                  <a:lnTo>
                    <a:pt x="1619217" y="2162858"/>
                  </a:lnTo>
                  <a:lnTo>
                    <a:pt x="1672518" y="2173366"/>
                  </a:lnTo>
                  <a:lnTo>
                    <a:pt x="1727206" y="2179194"/>
                  </a:lnTo>
                  <a:lnTo>
                    <a:pt x="1783194" y="2179447"/>
                  </a:lnTo>
                  <a:lnTo>
                    <a:pt x="1941698" y="2167690"/>
                  </a:lnTo>
                  <a:lnTo>
                    <a:pt x="2060576" y="2134877"/>
                  </a:lnTo>
                  <a:lnTo>
                    <a:pt x="2199269" y="2055004"/>
                  </a:lnTo>
                  <a:lnTo>
                    <a:pt x="2417216" y="1902066"/>
                  </a:lnTo>
                  <a:lnTo>
                    <a:pt x="1756778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181832" y="5894336"/>
              <a:ext cx="2417445" cy="2273935"/>
            </a:xfrm>
            <a:custGeom>
              <a:avLst/>
              <a:gdLst/>
              <a:ahLst/>
              <a:cxnLst/>
              <a:rect l="l" t="t" r="r" b="b"/>
              <a:pathLst>
                <a:path w="2417445" h="2273934">
                  <a:moveTo>
                    <a:pt x="211353" y="2179447"/>
                  </a:moveTo>
                  <a:lnTo>
                    <a:pt x="0" y="277393"/>
                  </a:lnTo>
                  <a:lnTo>
                    <a:pt x="1756778" y="0"/>
                  </a:lnTo>
                  <a:lnTo>
                    <a:pt x="2417216" y="1902066"/>
                  </a:lnTo>
                  <a:lnTo>
                    <a:pt x="2199269" y="2055004"/>
                  </a:lnTo>
                  <a:lnTo>
                    <a:pt x="2060576" y="2134877"/>
                  </a:lnTo>
                  <a:lnTo>
                    <a:pt x="1941698" y="2167690"/>
                  </a:lnTo>
                  <a:lnTo>
                    <a:pt x="1783194" y="2179447"/>
                  </a:lnTo>
                  <a:lnTo>
                    <a:pt x="1727206" y="2179194"/>
                  </a:lnTo>
                  <a:lnTo>
                    <a:pt x="1672518" y="2173366"/>
                  </a:lnTo>
                  <a:lnTo>
                    <a:pt x="1619217" y="2162858"/>
                  </a:lnTo>
                  <a:lnTo>
                    <a:pt x="1567388" y="2148567"/>
                  </a:lnTo>
                  <a:lnTo>
                    <a:pt x="1517119" y="2131387"/>
                  </a:lnTo>
                  <a:lnTo>
                    <a:pt x="1468496" y="2112213"/>
                  </a:lnTo>
                  <a:lnTo>
                    <a:pt x="1421606" y="2091942"/>
                  </a:lnTo>
                  <a:lnTo>
                    <a:pt x="1376535" y="2071468"/>
                  </a:lnTo>
                  <a:lnTo>
                    <a:pt x="1333370" y="2051688"/>
                  </a:lnTo>
                  <a:lnTo>
                    <a:pt x="1292199" y="2033496"/>
                  </a:lnTo>
                  <a:lnTo>
                    <a:pt x="1253106" y="2017788"/>
                  </a:lnTo>
                  <a:lnTo>
                    <a:pt x="1216180" y="2005459"/>
                  </a:lnTo>
                  <a:lnTo>
                    <a:pt x="1149172" y="1994522"/>
                  </a:lnTo>
                  <a:lnTo>
                    <a:pt x="1112036" y="1994377"/>
                  </a:lnTo>
                  <a:lnTo>
                    <a:pt x="1073342" y="1994461"/>
                  </a:lnTo>
                  <a:lnTo>
                    <a:pt x="1033180" y="1995554"/>
                  </a:lnTo>
                  <a:lnTo>
                    <a:pt x="991642" y="1998436"/>
                  </a:lnTo>
                  <a:lnTo>
                    <a:pt x="948820" y="2003886"/>
                  </a:lnTo>
                  <a:lnTo>
                    <a:pt x="904806" y="2012684"/>
                  </a:lnTo>
                  <a:lnTo>
                    <a:pt x="859692" y="2025611"/>
                  </a:lnTo>
                  <a:lnTo>
                    <a:pt x="813569" y="2043444"/>
                  </a:lnTo>
                  <a:lnTo>
                    <a:pt x="766529" y="2066965"/>
                  </a:lnTo>
                  <a:lnTo>
                    <a:pt x="718664" y="2096952"/>
                  </a:lnTo>
                  <a:lnTo>
                    <a:pt x="670066" y="2134186"/>
                  </a:lnTo>
                  <a:lnTo>
                    <a:pt x="620826" y="2179447"/>
                  </a:lnTo>
                  <a:lnTo>
                    <a:pt x="566631" y="2224703"/>
                  </a:lnTo>
                  <a:lnTo>
                    <a:pt x="512794" y="2253942"/>
                  </a:lnTo>
                  <a:lnTo>
                    <a:pt x="460326" y="2269484"/>
                  </a:lnTo>
                  <a:lnTo>
                    <a:pt x="410239" y="2273654"/>
                  </a:lnTo>
                  <a:lnTo>
                    <a:pt x="363547" y="2268771"/>
                  </a:lnTo>
                  <a:lnTo>
                    <a:pt x="321261" y="2257160"/>
                  </a:lnTo>
                  <a:lnTo>
                    <a:pt x="284393" y="2241142"/>
                  </a:lnTo>
                  <a:lnTo>
                    <a:pt x="230963" y="2205175"/>
                  </a:lnTo>
                  <a:lnTo>
                    <a:pt x="216424" y="2189869"/>
                  </a:lnTo>
                  <a:lnTo>
                    <a:pt x="211353" y="21794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942501" y="7065289"/>
              <a:ext cx="840105" cy="891540"/>
            </a:xfrm>
            <a:custGeom>
              <a:avLst/>
              <a:gdLst/>
              <a:ahLst/>
              <a:cxnLst/>
              <a:rect l="l" t="t" r="r" b="b"/>
              <a:pathLst>
                <a:path w="840104" h="891540">
                  <a:moveTo>
                    <a:pt x="0" y="0"/>
                  </a:moveTo>
                  <a:lnTo>
                    <a:pt x="4190" y="75412"/>
                  </a:lnTo>
                  <a:lnTo>
                    <a:pt x="9110" y="117856"/>
                  </a:lnTo>
                  <a:lnTo>
                    <a:pt x="29757" y="158150"/>
                  </a:lnTo>
                  <a:lnTo>
                    <a:pt x="828395" y="891286"/>
                  </a:lnTo>
                  <a:lnTo>
                    <a:pt x="839939" y="758253"/>
                  </a:lnTo>
                  <a:lnTo>
                    <a:pt x="768731" y="7058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2273" y="6176594"/>
              <a:ext cx="1313205" cy="892873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3770198" y="7552232"/>
              <a:ext cx="307340" cy="407034"/>
            </a:xfrm>
            <a:custGeom>
              <a:avLst/>
              <a:gdLst/>
              <a:ahLst/>
              <a:cxnLst/>
              <a:rect l="l" t="t" r="r" b="b"/>
              <a:pathLst>
                <a:path w="307339" h="407034">
                  <a:moveTo>
                    <a:pt x="307124" y="0"/>
                  </a:moveTo>
                  <a:lnTo>
                    <a:pt x="7023" y="312115"/>
                  </a:lnTo>
                  <a:lnTo>
                    <a:pt x="6819" y="318465"/>
                  </a:lnTo>
                  <a:lnTo>
                    <a:pt x="0" y="407022"/>
                  </a:lnTo>
                  <a:lnTo>
                    <a:pt x="263089" y="145782"/>
                  </a:lnTo>
                  <a:lnTo>
                    <a:pt x="269203" y="139361"/>
                  </a:lnTo>
                  <a:lnTo>
                    <a:pt x="294970" y="110286"/>
                  </a:lnTo>
                  <a:lnTo>
                    <a:pt x="307124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770198" y="7552232"/>
              <a:ext cx="307340" cy="407034"/>
            </a:xfrm>
            <a:custGeom>
              <a:avLst/>
              <a:gdLst/>
              <a:ahLst/>
              <a:cxnLst/>
              <a:rect l="l" t="t" r="r" b="b"/>
              <a:pathLst>
                <a:path w="307339" h="407034">
                  <a:moveTo>
                    <a:pt x="7023" y="312115"/>
                  </a:moveTo>
                  <a:lnTo>
                    <a:pt x="307124" y="0"/>
                  </a:lnTo>
                  <a:lnTo>
                    <a:pt x="294970" y="110286"/>
                  </a:lnTo>
                  <a:lnTo>
                    <a:pt x="278634" y="128833"/>
                  </a:lnTo>
                  <a:lnTo>
                    <a:pt x="269203" y="139361"/>
                  </a:lnTo>
                  <a:lnTo>
                    <a:pt x="263089" y="145782"/>
                  </a:lnTo>
                  <a:lnTo>
                    <a:pt x="256705" y="152006"/>
                  </a:lnTo>
                  <a:lnTo>
                    <a:pt x="213412" y="194922"/>
                  </a:lnTo>
                  <a:lnTo>
                    <a:pt x="125523" y="282243"/>
                  </a:lnTo>
                  <a:lnTo>
                    <a:pt x="39049" y="368199"/>
                  </a:lnTo>
                  <a:lnTo>
                    <a:pt x="0" y="407022"/>
                  </a:lnTo>
                  <a:lnTo>
                    <a:pt x="6819" y="318465"/>
                  </a:lnTo>
                  <a:lnTo>
                    <a:pt x="7023" y="312115"/>
                  </a:lnTo>
                  <a:close/>
                </a:path>
              </a:pathLst>
            </a:custGeom>
            <a:ln w="4572">
              <a:solidFill>
                <a:srgbClr val="4848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8553" y="7047166"/>
              <a:ext cx="98326" cy="221437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5034065" y="7092022"/>
              <a:ext cx="601980" cy="346075"/>
            </a:xfrm>
            <a:custGeom>
              <a:avLst/>
              <a:gdLst/>
              <a:ahLst/>
              <a:cxnLst/>
              <a:rect l="l" t="t" r="r" b="b"/>
              <a:pathLst>
                <a:path w="601979" h="346075">
                  <a:moveTo>
                    <a:pt x="48779" y="0"/>
                  </a:moveTo>
                  <a:lnTo>
                    <a:pt x="17473" y="43967"/>
                  </a:lnTo>
                  <a:lnTo>
                    <a:pt x="0" y="90158"/>
                  </a:lnTo>
                  <a:lnTo>
                    <a:pt x="1014" y="95351"/>
                  </a:lnTo>
                  <a:lnTo>
                    <a:pt x="493088" y="345643"/>
                  </a:lnTo>
                  <a:lnTo>
                    <a:pt x="601432" y="281089"/>
                  </a:lnTo>
                  <a:lnTo>
                    <a:pt x="48779" y="0"/>
                  </a:lnTo>
                  <a:close/>
                </a:path>
              </a:pathLst>
            </a:custGeom>
            <a:solidFill>
              <a:srgbClr val="7273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034065" y="7092022"/>
              <a:ext cx="601980" cy="346075"/>
            </a:xfrm>
            <a:custGeom>
              <a:avLst/>
              <a:gdLst/>
              <a:ahLst/>
              <a:cxnLst/>
              <a:rect l="l" t="t" r="r" b="b"/>
              <a:pathLst>
                <a:path w="601979" h="346075">
                  <a:moveTo>
                    <a:pt x="601432" y="281089"/>
                  </a:moveTo>
                  <a:lnTo>
                    <a:pt x="48779" y="0"/>
                  </a:lnTo>
                  <a:lnTo>
                    <a:pt x="44009" y="2292"/>
                  </a:lnTo>
                  <a:lnTo>
                    <a:pt x="36536" y="11329"/>
                  </a:lnTo>
                  <a:lnTo>
                    <a:pt x="8758" y="62818"/>
                  </a:lnTo>
                  <a:lnTo>
                    <a:pt x="0" y="90158"/>
                  </a:lnTo>
                  <a:lnTo>
                    <a:pt x="1014" y="95351"/>
                  </a:lnTo>
                  <a:lnTo>
                    <a:pt x="493088" y="345643"/>
                  </a:lnTo>
                  <a:lnTo>
                    <a:pt x="601432" y="281089"/>
                  </a:lnTo>
                  <a:close/>
                </a:path>
              </a:pathLst>
            </a:custGeom>
            <a:ln w="3809">
              <a:solidFill>
                <a:srgbClr val="4848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799806" y="6980897"/>
              <a:ext cx="277495" cy="198755"/>
            </a:xfrm>
            <a:custGeom>
              <a:avLst/>
              <a:gdLst/>
              <a:ahLst/>
              <a:cxnLst/>
              <a:rect l="l" t="t" r="r" b="b"/>
              <a:pathLst>
                <a:path w="277495" h="198754">
                  <a:moveTo>
                    <a:pt x="41751" y="0"/>
                  </a:moveTo>
                  <a:lnTo>
                    <a:pt x="9467" y="31813"/>
                  </a:lnTo>
                  <a:lnTo>
                    <a:pt x="0" y="60982"/>
                  </a:lnTo>
                  <a:lnTo>
                    <a:pt x="177" y="71375"/>
                  </a:lnTo>
                  <a:lnTo>
                    <a:pt x="3829" y="77101"/>
                  </a:lnTo>
                  <a:lnTo>
                    <a:pt x="102242" y="129392"/>
                  </a:lnTo>
                  <a:lnTo>
                    <a:pt x="203547" y="182478"/>
                  </a:lnTo>
                  <a:lnTo>
                    <a:pt x="234715" y="198488"/>
                  </a:lnTo>
                  <a:lnTo>
                    <a:pt x="236893" y="190280"/>
                  </a:lnTo>
                  <a:lnTo>
                    <a:pt x="240561" y="179976"/>
                  </a:lnTo>
                  <a:lnTo>
                    <a:pt x="258670" y="141970"/>
                  </a:lnTo>
                  <a:lnTo>
                    <a:pt x="276917" y="114795"/>
                  </a:lnTo>
                  <a:lnTo>
                    <a:pt x="239677" y="96160"/>
                  </a:lnTo>
                  <a:lnTo>
                    <a:pt x="137784" y="46450"/>
                  </a:lnTo>
                  <a:lnTo>
                    <a:pt x="41751" y="0"/>
                  </a:lnTo>
                  <a:close/>
                </a:path>
              </a:pathLst>
            </a:custGeom>
            <a:solidFill>
              <a:srgbClr val="7273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799806" y="6980897"/>
              <a:ext cx="277495" cy="198755"/>
            </a:xfrm>
            <a:custGeom>
              <a:avLst/>
              <a:gdLst/>
              <a:ahLst/>
              <a:cxnLst/>
              <a:rect l="l" t="t" r="r" b="b"/>
              <a:pathLst>
                <a:path w="277495" h="198754">
                  <a:moveTo>
                    <a:pt x="251733" y="155092"/>
                  </a:moveTo>
                  <a:lnTo>
                    <a:pt x="258670" y="141970"/>
                  </a:lnTo>
                  <a:lnTo>
                    <a:pt x="265406" y="130562"/>
                  </a:lnTo>
                  <a:lnTo>
                    <a:pt x="271601" y="121345"/>
                  </a:lnTo>
                  <a:lnTo>
                    <a:pt x="276917" y="114795"/>
                  </a:lnTo>
                  <a:lnTo>
                    <a:pt x="239677" y="96160"/>
                  </a:lnTo>
                  <a:lnTo>
                    <a:pt x="191179" y="72386"/>
                  </a:lnTo>
                  <a:lnTo>
                    <a:pt x="137784" y="46450"/>
                  </a:lnTo>
                  <a:lnTo>
                    <a:pt x="85854" y="21328"/>
                  </a:lnTo>
                  <a:lnTo>
                    <a:pt x="41751" y="0"/>
                  </a:lnTo>
                  <a:lnTo>
                    <a:pt x="35049" y="463"/>
                  </a:lnTo>
                  <a:lnTo>
                    <a:pt x="9467" y="31813"/>
                  </a:lnTo>
                  <a:lnTo>
                    <a:pt x="0" y="60982"/>
                  </a:lnTo>
                  <a:lnTo>
                    <a:pt x="177" y="71375"/>
                  </a:lnTo>
                  <a:lnTo>
                    <a:pt x="48560" y="100981"/>
                  </a:lnTo>
                  <a:lnTo>
                    <a:pt x="102242" y="129392"/>
                  </a:lnTo>
                  <a:lnTo>
                    <a:pt x="156647" y="158002"/>
                  </a:lnTo>
                  <a:lnTo>
                    <a:pt x="203547" y="182478"/>
                  </a:lnTo>
                  <a:lnTo>
                    <a:pt x="234715" y="198488"/>
                  </a:lnTo>
                  <a:lnTo>
                    <a:pt x="236893" y="190280"/>
                  </a:lnTo>
                  <a:lnTo>
                    <a:pt x="240561" y="179976"/>
                  </a:lnTo>
                  <a:lnTo>
                    <a:pt x="245561" y="168079"/>
                  </a:lnTo>
                  <a:lnTo>
                    <a:pt x="251733" y="155092"/>
                  </a:lnTo>
                  <a:close/>
                </a:path>
              </a:pathLst>
            </a:custGeom>
            <a:ln w="3810">
              <a:solidFill>
                <a:srgbClr val="4848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9203" y="6953961"/>
              <a:ext cx="133184" cy="95542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3748023" y="6016967"/>
              <a:ext cx="1960880" cy="831850"/>
            </a:xfrm>
            <a:custGeom>
              <a:avLst/>
              <a:gdLst/>
              <a:ahLst/>
              <a:cxnLst/>
              <a:rect l="l" t="t" r="r" b="b"/>
              <a:pathLst>
                <a:path w="1960879" h="831850">
                  <a:moveTo>
                    <a:pt x="101942" y="0"/>
                  </a:moveTo>
                  <a:lnTo>
                    <a:pt x="80606" y="7112"/>
                  </a:lnTo>
                  <a:lnTo>
                    <a:pt x="0" y="149351"/>
                  </a:lnTo>
                  <a:lnTo>
                    <a:pt x="4749" y="165950"/>
                  </a:lnTo>
                  <a:lnTo>
                    <a:pt x="1960333" y="831811"/>
                  </a:lnTo>
                  <a:lnTo>
                    <a:pt x="1933028" y="600875"/>
                  </a:lnTo>
                  <a:lnTo>
                    <a:pt x="464034" y="118821"/>
                  </a:lnTo>
                  <a:lnTo>
                    <a:pt x="103124" y="118821"/>
                  </a:lnTo>
                  <a:lnTo>
                    <a:pt x="94766" y="117401"/>
                  </a:lnTo>
                  <a:lnTo>
                    <a:pt x="87944" y="113528"/>
                  </a:lnTo>
                  <a:lnTo>
                    <a:pt x="83346" y="107784"/>
                  </a:lnTo>
                  <a:lnTo>
                    <a:pt x="81661" y="100749"/>
                  </a:lnTo>
                  <a:lnTo>
                    <a:pt x="83346" y="93721"/>
                  </a:lnTo>
                  <a:lnTo>
                    <a:pt x="87944" y="87980"/>
                  </a:lnTo>
                  <a:lnTo>
                    <a:pt x="94766" y="84109"/>
                  </a:lnTo>
                  <a:lnTo>
                    <a:pt x="103124" y="82689"/>
                  </a:lnTo>
                  <a:lnTo>
                    <a:pt x="353928" y="82689"/>
                  </a:lnTo>
                  <a:lnTo>
                    <a:pt x="101942" y="0"/>
                  </a:lnTo>
                  <a:close/>
                </a:path>
                <a:path w="1960879" h="831850">
                  <a:moveTo>
                    <a:pt x="353928" y="82689"/>
                  </a:moveTo>
                  <a:lnTo>
                    <a:pt x="103124" y="82689"/>
                  </a:lnTo>
                  <a:lnTo>
                    <a:pt x="111476" y="84109"/>
                  </a:lnTo>
                  <a:lnTo>
                    <a:pt x="118298" y="87980"/>
                  </a:lnTo>
                  <a:lnTo>
                    <a:pt x="122899" y="93721"/>
                  </a:lnTo>
                  <a:lnTo>
                    <a:pt x="124587" y="100749"/>
                  </a:lnTo>
                  <a:lnTo>
                    <a:pt x="122899" y="107784"/>
                  </a:lnTo>
                  <a:lnTo>
                    <a:pt x="118298" y="113528"/>
                  </a:lnTo>
                  <a:lnTo>
                    <a:pt x="111476" y="117401"/>
                  </a:lnTo>
                  <a:lnTo>
                    <a:pt x="103124" y="118821"/>
                  </a:lnTo>
                  <a:lnTo>
                    <a:pt x="464034" y="118821"/>
                  </a:lnTo>
                  <a:lnTo>
                    <a:pt x="353928" y="82689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823701" y="6984098"/>
              <a:ext cx="809625" cy="397510"/>
            </a:xfrm>
            <a:custGeom>
              <a:avLst/>
              <a:gdLst/>
              <a:ahLst/>
              <a:cxnLst/>
              <a:rect l="l" t="t" r="r" b="b"/>
              <a:pathLst>
                <a:path w="809625" h="397509">
                  <a:moveTo>
                    <a:pt x="248158" y="111302"/>
                  </a:moveTo>
                  <a:lnTo>
                    <a:pt x="15049" y="0"/>
                  </a:lnTo>
                  <a:lnTo>
                    <a:pt x="0" y="10541"/>
                  </a:lnTo>
                  <a:lnTo>
                    <a:pt x="237629" y="127838"/>
                  </a:lnTo>
                  <a:lnTo>
                    <a:pt x="248158" y="111302"/>
                  </a:lnTo>
                  <a:close/>
                </a:path>
                <a:path w="809625" h="397509">
                  <a:moveTo>
                    <a:pt x="809117" y="389521"/>
                  </a:moveTo>
                  <a:lnTo>
                    <a:pt x="258686" y="112801"/>
                  </a:lnTo>
                  <a:lnTo>
                    <a:pt x="246646" y="127838"/>
                  </a:lnTo>
                  <a:lnTo>
                    <a:pt x="791070" y="397040"/>
                  </a:lnTo>
                  <a:lnTo>
                    <a:pt x="809117" y="3895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6256" y="6029185"/>
              <a:ext cx="2791059" cy="1928418"/>
            </a:xfrm>
            <a:prstGeom prst="rect">
              <a:avLst/>
            </a:prstGeom>
          </p:spPr>
        </p:pic>
      </p:grpSp>
      <p:sp>
        <p:nvSpPr>
          <p:cNvPr id="112" name="object 112"/>
          <p:cNvSpPr txBox="1"/>
          <p:nvPr/>
        </p:nvSpPr>
        <p:spPr>
          <a:xfrm>
            <a:off x="7957820" y="482820"/>
            <a:ext cx="4914900" cy="112966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050" spc="-20" dirty="0">
                <a:latin typeface="Lucida Sans Unicode"/>
                <a:cs typeface="Lucida Sans Unicode"/>
              </a:rPr>
              <a:t>En.este.ejemplo,.se.determina.que.hay.un.espacio.claro.disponible.</a:t>
            </a:r>
            <a:endParaRPr sz="1050">
              <a:latin typeface="Lucida Sans Unicode"/>
              <a:cs typeface="Lucida Sans Unicode"/>
            </a:endParaRPr>
          </a:p>
          <a:p>
            <a:pPr marL="13335" marR="5080" indent="76835">
              <a:lnSpc>
                <a:spcPts val="1440"/>
              </a:lnSpc>
              <a:spcBef>
                <a:spcPts val="80"/>
              </a:spcBef>
            </a:pPr>
            <a:r>
              <a:rPr sz="1000" spc="-25" dirty="0">
                <a:latin typeface="Lucida Sans Unicode"/>
                <a:cs typeface="Lucida Sans Unicode"/>
              </a:rPr>
              <a:t>3'.sobre.el.piso.en.la.sala.del.tablero. </a:t>
            </a:r>
            <a:r>
              <a:rPr sz="1000" spc="-20" dirty="0">
                <a:latin typeface="Lucida Sans Unicode"/>
                <a:cs typeface="Lucida Sans Unicode"/>
              </a:rPr>
              <a:t> (5'6".desde.la.parte.superior.del.tablero)..El.espacio.claro.se.extiende.en.el.otro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.la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de.la.pared.en.la.segunda.habitación.a.la.pared.del.extremo.derecho..También.es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claro.en.el.segundo.piso.junto.a.la.pared.extrema.derecha.y. 0'.arriba.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el.piso.por.la.longitud.del.segundo.piso.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4" name="object 114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47</a:t>
            </a:fld>
            <a:endParaRPr spc="-75" dirty="0"/>
          </a:p>
        </p:txBody>
      </p:sp>
      <p:sp>
        <p:nvSpPr>
          <p:cNvPr id="113" name="object 113"/>
          <p:cNvSpPr txBox="1"/>
          <p:nvPr/>
        </p:nvSpPr>
        <p:spPr>
          <a:xfrm>
            <a:off x="7957821" y="5322570"/>
            <a:ext cx="38404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Ahora.se.puede.hacer.un.esbozo.aproximado.de.la.vía.de.buses.propuesta.  sistema.ruta..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32" y="5628017"/>
            <a:ext cx="2458543" cy="227450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1900" y="567531"/>
            <a:ext cx="1511935" cy="1083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600" b="1" i="1" spc="20" dirty="0">
                <a:latin typeface="Trebuchet MS"/>
                <a:cs typeface="Trebuchet MS"/>
              </a:rPr>
              <a:t>Comité</a:t>
            </a:r>
            <a:r>
              <a:rPr sz="600" b="1" i="1" spc="-20" dirty="0">
                <a:latin typeface="Trebuchet MS"/>
                <a:cs typeface="Trebuchet MS"/>
              </a:rPr>
              <a:t> </a:t>
            </a:r>
            <a:r>
              <a:rPr sz="600" b="1" i="1" spc="10" dirty="0">
                <a:latin typeface="Trebuchet MS"/>
                <a:cs typeface="Trebuchet MS"/>
              </a:rPr>
              <a:t>ejecutivo</a:t>
            </a:r>
            <a:r>
              <a:rPr sz="600" b="1" i="1" spc="-15" dirty="0">
                <a:latin typeface="Trebuchet MS"/>
                <a:cs typeface="Trebuchet MS"/>
              </a:rPr>
              <a:t> </a:t>
            </a:r>
            <a:r>
              <a:rPr sz="600" b="1" i="1" spc="5" dirty="0">
                <a:latin typeface="Trebuchet MS"/>
                <a:cs typeface="Trebuchet MS"/>
              </a:rPr>
              <a:t>nacional</a:t>
            </a:r>
            <a:r>
              <a:rPr sz="600" b="1" spc="5" dirty="0">
                <a:latin typeface="Arial"/>
                <a:cs typeface="Arial"/>
              </a:rPr>
              <a:t>®</a:t>
            </a:r>
            <a:r>
              <a:rPr sz="600" spc="5" dirty="0">
                <a:latin typeface="Lucida Sans Unicode"/>
                <a:cs typeface="Lucida Sans Unicode"/>
              </a:rPr>
              <a:t>.</a:t>
            </a:r>
            <a:r>
              <a:rPr sz="600" b="1" spc="5" dirty="0">
                <a:latin typeface="Arial"/>
                <a:cs typeface="Arial"/>
              </a:rPr>
              <a:t>Requisitos</a:t>
            </a:r>
            <a:r>
              <a:rPr sz="600" spc="5" dirty="0">
                <a:latin typeface="Lucida Sans Unicode"/>
                <a:cs typeface="Lucida Sans Unicode"/>
              </a:rPr>
              <a:t>.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48</a:t>
            </a:fld>
            <a:endParaRPr spc="-75" dirty="0"/>
          </a:p>
        </p:txBody>
      </p:sp>
      <p:sp>
        <p:nvSpPr>
          <p:cNvPr id="4" name="object 4"/>
          <p:cNvSpPr txBox="1"/>
          <p:nvPr/>
        </p:nvSpPr>
        <p:spPr>
          <a:xfrm>
            <a:off x="7957672" y="551836"/>
            <a:ext cx="402844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latin typeface="Lucida Sans Unicode"/>
                <a:cs typeface="Lucida Sans Unicode"/>
              </a:rPr>
              <a:t>Una.parte.importante.de.la.aplicación.de.un.sistema.de.vías.de.buses.es.ser.</a:t>
            </a:r>
            <a:endParaRPr sz="750">
              <a:latin typeface="Lucida Sans Unicode"/>
              <a:cs typeface="Lucida Sans Unicode"/>
            </a:endParaRPr>
          </a:p>
          <a:p>
            <a:pPr marL="12700" marR="5080">
              <a:lnSpc>
                <a:spcPct val="160000"/>
              </a:lnSpc>
            </a:pPr>
            <a:r>
              <a:rPr sz="750" spc="-15" dirty="0">
                <a:latin typeface="Lucida Sans Unicode"/>
                <a:cs typeface="Lucida Sans Unicode"/>
              </a:rPr>
              <a:t>asegurarse.de.que.el.sistema.cumpla.tanto.con.las.regulaciones.nacionales.como.locales. </a:t>
            </a:r>
            <a:r>
              <a:rPr sz="750" spc="-225" dirty="0">
                <a:latin typeface="Lucida Sans Unicode"/>
                <a:cs typeface="Lucida Sans Unicode"/>
              </a:rPr>
              <a:t> </a:t>
            </a:r>
            <a:r>
              <a:rPr sz="750" spc="-20" dirty="0">
                <a:latin typeface="Lucida Sans Unicode"/>
                <a:cs typeface="Lucida Sans Unicode"/>
              </a:rPr>
              <a:t>requisitos..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672" y="1226125"/>
            <a:ext cx="4916170" cy="30037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30" dirty="0">
                <a:latin typeface="Lucida Sans Unicode"/>
                <a:cs typeface="Lucida Sans Unicode"/>
              </a:rPr>
              <a:t>Los.</a:t>
            </a:r>
            <a:r>
              <a:rPr sz="1200" i="1" spc="30" dirty="0">
                <a:latin typeface="Trebuchet MS"/>
                <a:cs typeface="Trebuchet MS"/>
              </a:rPr>
              <a:t>Código</a:t>
            </a:r>
            <a:r>
              <a:rPr sz="1200" i="1" spc="-65" dirty="0">
                <a:latin typeface="Trebuchet MS"/>
                <a:cs typeface="Trebuchet MS"/>
              </a:rPr>
              <a:t> </a:t>
            </a:r>
            <a:r>
              <a:rPr sz="1200" i="1" spc="-25" dirty="0">
                <a:latin typeface="Trebuchet MS"/>
                <a:cs typeface="Trebuchet MS"/>
              </a:rPr>
              <a:t>Eléctrico</a:t>
            </a:r>
            <a:r>
              <a:rPr sz="1200" i="1" spc="-65" dirty="0">
                <a:latin typeface="Trebuchet MS"/>
                <a:cs typeface="Trebuchet MS"/>
              </a:rPr>
              <a:t> </a:t>
            </a:r>
            <a:r>
              <a:rPr sz="1200" i="1" spc="20" dirty="0">
                <a:latin typeface="Trebuchet MS"/>
                <a:cs typeface="Trebuchet MS"/>
              </a:rPr>
              <a:t>Nacional®</a:t>
            </a:r>
            <a:endParaRPr sz="1200">
              <a:latin typeface="Trebuchet MS"/>
              <a:cs typeface="Trebuchet MS"/>
            </a:endParaRPr>
          </a:p>
          <a:p>
            <a:pPr marL="12700" marR="5080" indent="-635">
              <a:lnSpc>
                <a:spcPts val="1440"/>
              </a:lnSpc>
              <a:spcBef>
                <a:spcPts val="45"/>
              </a:spcBef>
            </a:pPr>
            <a:r>
              <a:rPr sz="1150" spc="-25" dirty="0">
                <a:latin typeface="Lucida Sans Unicode"/>
                <a:cs typeface="Lucida Sans Unicode"/>
              </a:rPr>
              <a:t>.permite.la.instalación.de.vías.de.buses. </a:t>
            </a:r>
            <a:r>
              <a:rPr sz="1150" spc="-20" dirty="0">
                <a:latin typeface="Lucida Sans Unicode"/>
                <a:cs typeface="Lucida Sans Unicode"/>
              </a:rPr>
              <a:t> </a:t>
            </a:r>
            <a:r>
              <a:rPr sz="1150" spc="-25" dirty="0">
                <a:latin typeface="Lucida Sans Unicode"/>
                <a:cs typeface="Lucida Sans Unicode"/>
              </a:rPr>
              <a:t>en.aplicaciones.donde.está.expuesto.o.donde.está.oculto. </a:t>
            </a:r>
            <a:r>
              <a:rPr sz="1150" spc="-20" dirty="0">
                <a:latin typeface="Lucida Sans Unicode"/>
                <a:cs typeface="Lucida Sans Unicode"/>
              </a:rPr>
              <a:t> y.las.juntas.entre.secciones.deben.ser.accesibles.para. </a:t>
            </a:r>
            <a:r>
              <a:rPr sz="1150" spc="-15" dirty="0">
                <a:latin typeface="Lucida Sans Unicode"/>
                <a:cs typeface="Lucida Sans Unicode"/>
              </a:rPr>
              <a:t> </a:t>
            </a:r>
            <a:r>
              <a:rPr sz="1150" spc="-20" dirty="0">
                <a:latin typeface="Lucida Sans Unicode"/>
                <a:cs typeface="Lucida Sans Unicode"/>
              </a:rPr>
              <a:t>mantenimiento..Además,.el.espacio.detrás.de.la. </a:t>
            </a:r>
            <a:r>
              <a:rPr sz="1150" spc="-15" dirty="0">
                <a:latin typeface="Lucida Sans Unicode"/>
                <a:cs typeface="Lucida Sans Unicode"/>
              </a:rPr>
              <a:t> </a:t>
            </a:r>
            <a:r>
              <a:rPr sz="1150" spc="-25" dirty="0">
                <a:latin typeface="Lucida Sans Unicode"/>
                <a:cs typeface="Lucida Sans Unicode"/>
              </a:rPr>
              <a:t>los.paneles.de.acceso.no.pueden.utilizarse.para.el.manejo.de.aire,.no.p </a:t>
            </a:r>
            <a:r>
              <a:rPr sz="1150" spc="-350" dirty="0">
                <a:latin typeface="Lucida Sans Unicode"/>
                <a:cs typeface="Lucida Sans Unicode"/>
              </a:rPr>
              <a:t> </a:t>
            </a:r>
            <a:r>
              <a:rPr sz="1150" spc="-25" dirty="0">
                <a:latin typeface="Lucida Sans Unicode"/>
                <a:cs typeface="Lucida Sans Unicode"/>
              </a:rPr>
              <a:t>las.conexiones.enchufables.y.los.conductores.deben.aislarse.</a:t>
            </a:r>
            <a:endParaRPr sz="1150">
              <a:latin typeface="Lucida Sans Unicode"/>
              <a:cs typeface="Lucida Sans Unicode"/>
            </a:endParaRPr>
          </a:p>
          <a:p>
            <a:pPr marL="12700" marR="866775">
              <a:lnSpc>
                <a:spcPct val="118300"/>
              </a:lnSpc>
              <a:spcBef>
                <a:spcPts val="1315"/>
              </a:spcBef>
            </a:pPr>
            <a:r>
              <a:rPr sz="1000" spc="-20" dirty="0">
                <a:latin typeface="Lucida Sans Unicode"/>
                <a:cs typeface="Lucida Sans Unicode"/>
              </a:rPr>
              <a:t>Los.</a:t>
            </a:r>
            <a:r>
              <a:rPr sz="1050" i="1" spc="-20" dirty="0">
                <a:latin typeface="Trebuchet MS"/>
                <a:cs typeface="Trebuchet MS"/>
              </a:rPr>
              <a:t>NEC®</a:t>
            </a:r>
            <a:r>
              <a:rPr sz="1000" spc="-20" dirty="0">
                <a:latin typeface="Lucida Sans Unicode"/>
                <a:cs typeface="Lucida Sans Unicode"/>
              </a:rPr>
              <a:t>.restringe.el.uso.de.la.vía.de.buses.en.condiciones.donde.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puede.estar.dañado.o.causar.daño..Por.ejemplo:</a:t>
            </a:r>
            <a:endParaRPr sz="1000">
              <a:latin typeface="Lucida Sans Unicode"/>
              <a:cs typeface="Lucida Sans Unicode"/>
            </a:endParaRPr>
          </a:p>
          <a:p>
            <a:pPr>
              <a:spcBef>
                <a:spcPts val="20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  <a:p>
            <a:pPr marL="109220" indent="-97155">
              <a:buChar char="•"/>
              <a:tabLst>
                <a:tab pos="109855" algn="l"/>
                <a:tab pos="354965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	</a:t>
            </a:r>
            <a:r>
              <a:rPr sz="1150" spc="-20" dirty="0">
                <a:latin typeface="Lucida Sans Unicode"/>
                <a:cs typeface="Lucida Sans Unicode"/>
              </a:rPr>
              <a:t>Donde.hay.vapores.corrosivos.En.los.huecos</a:t>
            </a:r>
            <a:endParaRPr sz="1150">
              <a:latin typeface="Lucida Sans Unicode"/>
              <a:cs typeface="Lucida Sans Unicode"/>
            </a:endParaRPr>
          </a:p>
          <a:p>
            <a:pPr marL="109855" marR="1264920" indent="-109855">
              <a:lnSpc>
                <a:spcPts val="1440"/>
              </a:lnSpc>
              <a:spcBef>
                <a:spcPts val="45"/>
              </a:spcBef>
              <a:buChar char="•"/>
              <a:tabLst>
                <a:tab pos="109855" algn="l"/>
                <a:tab pos="354965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	</a:t>
            </a:r>
            <a:r>
              <a:rPr sz="850" spc="-45" dirty="0">
                <a:latin typeface="Lucida Sans Unicode"/>
                <a:cs typeface="Lucida Sans Unicode"/>
              </a:rPr>
              <a:t>A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la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intemperie.o.en.ubicaciones.peligrosas.o.húmedas,.a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menos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que.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aprobado.para.tal.uso</a:t>
            </a:r>
            <a:endParaRPr sz="850">
              <a:latin typeface="Lucida Sans Unicode"/>
              <a:cs typeface="Lucida Sans Unicode"/>
            </a:endParaRPr>
          </a:p>
          <a:p>
            <a:pPr>
              <a:spcBef>
                <a:spcPts val="5"/>
              </a:spcBef>
            </a:pPr>
            <a:endParaRPr sz="1000">
              <a:latin typeface="Lucida Sans Unicode"/>
              <a:cs typeface="Lucida Sans Unicode"/>
            </a:endParaRPr>
          </a:p>
          <a:p>
            <a:pPr marL="12700"/>
            <a:r>
              <a:rPr sz="1000" spc="-20" dirty="0">
                <a:latin typeface="Lucida Sans Unicode"/>
                <a:cs typeface="Lucida Sans Unicode"/>
              </a:rPr>
              <a:t>Para.información.adicional,.consulte.</a:t>
            </a:r>
            <a:r>
              <a:rPr sz="1050" i="1" spc="-20" dirty="0">
                <a:latin typeface="Trebuchet MS"/>
                <a:cs typeface="Trebuchet MS"/>
              </a:rPr>
              <a:t>NEC®.</a:t>
            </a:r>
            <a:r>
              <a:rPr sz="1000" spc="-20" dirty="0">
                <a:latin typeface="Lucida Sans Unicode"/>
                <a:cs typeface="Lucida Sans Unicode"/>
              </a:rPr>
              <a:t>Artículo.368.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900" y="4575195"/>
            <a:ext cx="12426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Soporte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10" dirty="0">
                <a:latin typeface="Arial"/>
                <a:cs typeface="Arial"/>
              </a:rPr>
              <a:t>electroductos</a:t>
            </a:r>
            <a:r>
              <a:rPr sz="750" spc="10" dirty="0">
                <a:latin typeface="Lucida Sans Unicode"/>
                <a:cs typeface="Lucida Sans Unicode"/>
              </a:rPr>
              <a:t>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680" y="4505814"/>
            <a:ext cx="4333875" cy="946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635">
              <a:lnSpc>
                <a:spcPct val="125600"/>
              </a:lnSpc>
              <a:spcBef>
                <a:spcPts val="90"/>
              </a:spcBef>
            </a:pPr>
            <a:r>
              <a:rPr sz="950" dirty="0">
                <a:latin typeface="Lucida Sans Unicode"/>
                <a:cs typeface="Lucida Sans Unicode"/>
              </a:rPr>
              <a:t>Los.</a:t>
            </a:r>
            <a:r>
              <a:rPr sz="1000" i="1" dirty="0">
                <a:latin typeface="Trebuchet MS"/>
                <a:cs typeface="Trebuchet MS"/>
              </a:rPr>
              <a:t>Código </a:t>
            </a:r>
            <a:r>
              <a:rPr sz="1000" i="1" spc="-25" dirty="0">
                <a:latin typeface="Trebuchet MS"/>
                <a:cs typeface="Trebuchet MS"/>
              </a:rPr>
              <a:t>Eléctrico </a:t>
            </a:r>
            <a:r>
              <a:rPr sz="1000" i="1" spc="-10" dirty="0">
                <a:latin typeface="Trebuchet MS"/>
                <a:cs typeface="Trebuchet MS"/>
              </a:rPr>
              <a:t>Nacional®</a:t>
            </a:r>
            <a:r>
              <a:rPr sz="950" spc="-10" dirty="0">
                <a:latin typeface="Lucida Sans Unicode"/>
                <a:cs typeface="Lucida Sans Unicode"/>
              </a:rPr>
              <a:t>.requiere.apoyo.adecuado.para. </a:t>
            </a:r>
            <a:r>
              <a:rPr sz="950" spc="-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electroducto..El electroducto.debe.apoyarse.a.intervalos.de. </a:t>
            </a:r>
            <a:r>
              <a:rPr sz="950" spc="-35" dirty="0">
                <a:latin typeface="Lucida Sans Unicode"/>
                <a:cs typeface="Lucida Sans Unicode"/>
              </a:rPr>
              <a:t>.5.m.(5').o. </a:t>
            </a:r>
            <a:r>
              <a:rPr sz="950" spc="-3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menos,.a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menos.que.esté.específicamente.diseñado.para.menos.apoyos..El.  </a:t>
            </a:r>
            <a:r>
              <a:rPr sz="950" spc="-20" dirty="0">
                <a:latin typeface="Lucida Sans Unicode"/>
                <a:cs typeface="Lucida Sans Unicode"/>
              </a:rPr>
              <a:t>siguiente.dibujo.ilustra.un.tipo.de.soporte.disponible.para.</a:t>
            </a:r>
            <a:endParaRPr sz="950">
              <a:latin typeface="Lucida Sans Unicode"/>
              <a:cs typeface="Lucida Sans Unicode"/>
            </a:endParaRPr>
          </a:p>
          <a:p>
            <a:pPr marL="12700">
              <a:spcBef>
                <a:spcPts val="300"/>
              </a:spcBef>
            </a:pPr>
            <a:r>
              <a:rPr sz="950" spc="-10" dirty="0">
                <a:latin typeface="Lucida Sans Unicode"/>
                <a:cs typeface="Lucida Sans Unicode"/>
              </a:rPr>
              <a:t>Siemens.Sentron.busway.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30" y="8131195"/>
            <a:ext cx="4003675" cy="566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Nota:.Los.colgadores.para.marcos.y.trapecios.usados.con.Sentron.</a:t>
            </a:r>
            <a:r>
              <a:rPr sz="850" spc="-3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Los</a:t>
            </a:r>
            <a:r>
              <a:rPr sz="850" spc="-2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carriles </a:t>
            </a:r>
            <a:r>
              <a:rPr sz="850" spc="-250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exclusivos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están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diseñados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con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un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máximo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50" dirty="0">
                <a:latin typeface="Lucida Sans Unicode"/>
                <a:cs typeface="Lucida Sans Unicode"/>
              </a:rPr>
              <a:t>3,05 </a:t>
            </a:r>
            <a:r>
              <a:rPr sz="850" dirty="0">
                <a:latin typeface="Lucida Sans Unicode"/>
                <a:cs typeface="Lucida Sans Unicode"/>
              </a:rPr>
              <a:t>m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(0')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dirty="0">
                <a:latin typeface="Lucida Sans Unicode"/>
                <a:cs typeface="Lucida Sans Unicode"/>
              </a:rPr>
              <a:t>entre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centros.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2940" y="3433217"/>
            <a:ext cx="3630295" cy="2152015"/>
            <a:chOff x="2918339" y="3433216"/>
            <a:chExt cx="3630295" cy="21520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8339" y="3433216"/>
              <a:ext cx="3603567" cy="215138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441166" y="3436073"/>
              <a:ext cx="298450" cy="74930"/>
            </a:xfrm>
            <a:custGeom>
              <a:avLst/>
              <a:gdLst/>
              <a:ahLst/>
              <a:cxnLst/>
              <a:rect l="l" t="t" r="r" b="b"/>
              <a:pathLst>
                <a:path w="298450" h="74929">
                  <a:moveTo>
                    <a:pt x="60667" y="0"/>
                  </a:moveTo>
                  <a:lnTo>
                    <a:pt x="54038" y="0"/>
                  </a:lnTo>
                  <a:lnTo>
                    <a:pt x="30721" y="66217"/>
                  </a:lnTo>
                  <a:lnTo>
                    <a:pt x="7239" y="0"/>
                  </a:lnTo>
                  <a:lnTo>
                    <a:pt x="0" y="0"/>
                  </a:lnTo>
                  <a:lnTo>
                    <a:pt x="26720" y="73609"/>
                  </a:lnTo>
                  <a:lnTo>
                    <a:pt x="34264" y="73609"/>
                  </a:lnTo>
                  <a:lnTo>
                    <a:pt x="60667" y="0"/>
                  </a:lnTo>
                  <a:close/>
                </a:path>
                <a:path w="298450" h="74929">
                  <a:moveTo>
                    <a:pt x="105930" y="40106"/>
                  </a:moveTo>
                  <a:lnTo>
                    <a:pt x="103873" y="33248"/>
                  </a:lnTo>
                  <a:lnTo>
                    <a:pt x="99314" y="27927"/>
                  </a:lnTo>
                  <a:lnTo>
                    <a:pt x="99314" y="43840"/>
                  </a:lnTo>
                  <a:lnTo>
                    <a:pt x="64846" y="43840"/>
                  </a:lnTo>
                  <a:lnTo>
                    <a:pt x="65455" y="38138"/>
                  </a:lnTo>
                  <a:lnTo>
                    <a:pt x="67348" y="33832"/>
                  </a:lnTo>
                  <a:lnTo>
                    <a:pt x="73634" y="28054"/>
                  </a:lnTo>
                  <a:lnTo>
                    <a:pt x="77457" y="26619"/>
                  </a:lnTo>
                  <a:lnTo>
                    <a:pt x="86906" y="26619"/>
                  </a:lnTo>
                  <a:lnTo>
                    <a:pt x="90932" y="28232"/>
                  </a:lnTo>
                  <a:lnTo>
                    <a:pt x="97015" y="34556"/>
                  </a:lnTo>
                  <a:lnTo>
                    <a:pt x="98767" y="38671"/>
                  </a:lnTo>
                  <a:lnTo>
                    <a:pt x="99314" y="43840"/>
                  </a:lnTo>
                  <a:lnTo>
                    <a:pt x="99314" y="27927"/>
                  </a:lnTo>
                  <a:lnTo>
                    <a:pt x="98196" y="26619"/>
                  </a:lnTo>
                  <a:lnTo>
                    <a:pt x="95580" y="23533"/>
                  </a:lnTo>
                  <a:lnTo>
                    <a:pt x="89687" y="21120"/>
                  </a:lnTo>
                  <a:lnTo>
                    <a:pt x="75349" y="21120"/>
                  </a:lnTo>
                  <a:lnTo>
                    <a:pt x="69850" y="23139"/>
                  </a:lnTo>
                  <a:lnTo>
                    <a:pt x="60667" y="31927"/>
                  </a:lnTo>
                  <a:lnTo>
                    <a:pt x="58242" y="38671"/>
                  </a:lnTo>
                  <a:lnTo>
                    <a:pt x="58216" y="56553"/>
                  </a:lnTo>
                  <a:lnTo>
                    <a:pt x="60566" y="63385"/>
                  </a:lnTo>
                  <a:lnTo>
                    <a:pt x="69545" y="72567"/>
                  </a:lnTo>
                  <a:lnTo>
                    <a:pt x="75145" y="74739"/>
                  </a:lnTo>
                  <a:lnTo>
                    <a:pt x="88328" y="74739"/>
                  </a:lnTo>
                  <a:lnTo>
                    <a:pt x="104813" y="57302"/>
                  </a:lnTo>
                  <a:lnTo>
                    <a:pt x="97790" y="57302"/>
                  </a:lnTo>
                  <a:lnTo>
                    <a:pt x="96088" y="61734"/>
                  </a:lnTo>
                  <a:lnTo>
                    <a:pt x="93802" y="64871"/>
                  </a:lnTo>
                  <a:lnTo>
                    <a:pt x="88506" y="68414"/>
                  </a:lnTo>
                  <a:lnTo>
                    <a:pt x="85547" y="69240"/>
                  </a:lnTo>
                  <a:lnTo>
                    <a:pt x="76784" y="69240"/>
                  </a:lnTo>
                  <a:lnTo>
                    <a:pt x="72580" y="67348"/>
                  </a:lnTo>
                  <a:lnTo>
                    <a:pt x="66395" y="59804"/>
                  </a:lnTo>
                  <a:lnTo>
                    <a:pt x="64846" y="54927"/>
                  </a:lnTo>
                  <a:lnTo>
                    <a:pt x="64846" y="48933"/>
                  </a:lnTo>
                  <a:lnTo>
                    <a:pt x="105930" y="48933"/>
                  </a:lnTo>
                  <a:lnTo>
                    <a:pt x="105930" y="43840"/>
                  </a:lnTo>
                  <a:lnTo>
                    <a:pt x="105930" y="40106"/>
                  </a:lnTo>
                  <a:close/>
                </a:path>
                <a:path w="298450" h="74929">
                  <a:moveTo>
                    <a:pt x="142341" y="21920"/>
                  </a:moveTo>
                  <a:lnTo>
                    <a:pt x="135813" y="21920"/>
                  </a:lnTo>
                  <a:lnTo>
                    <a:pt x="133299" y="22466"/>
                  </a:lnTo>
                  <a:lnTo>
                    <a:pt x="128206" y="25031"/>
                  </a:lnTo>
                  <a:lnTo>
                    <a:pt x="125958" y="27419"/>
                  </a:lnTo>
                  <a:lnTo>
                    <a:pt x="124396" y="30784"/>
                  </a:lnTo>
                  <a:lnTo>
                    <a:pt x="123990" y="22428"/>
                  </a:lnTo>
                  <a:lnTo>
                    <a:pt x="117665" y="22428"/>
                  </a:lnTo>
                  <a:lnTo>
                    <a:pt x="117665" y="23520"/>
                  </a:lnTo>
                  <a:lnTo>
                    <a:pt x="118275" y="33235"/>
                  </a:lnTo>
                  <a:lnTo>
                    <a:pt x="118275" y="73609"/>
                  </a:lnTo>
                  <a:lnTo>
                    <a:pt x="124802" y="73609"/>
                  </a:lnTo>
                  <a:lnTo>
                    <a:pt x="124802" y="40881"/>
                  </a:lnTo>
                  <a:lnTo>
                    <a:pt x="125374" y="37198"/>
                  </a:lnTo>
                  <a:lnTo>
                    <a:pt x="128651" y="30175"/>
                  </a:lnTo>
                  <a:lnTo>
                    <a:pt x="132765" y="27940"/>
                  </a:lnTo>
                  <a:lnTo>
                    <a:pt x="140169" y="27940"/>
                  </a:lnTo>
                  <a:lnTo>
                    <a:pt x="142341" y="28232"/>
                  </a:lnTo>
                  <a:lnTo>
                    <a:pt x="142341" y="21920"/>
                  </a:lnTo>
                  <a:close/>
                </a:path>
                <a:path w="298450" h="74929">
                  <a:moveTo>
                    <a:pt x="176809" y="67716"/>
                  </a:moveTo>
                  <a:lnTo>
                    <a:pt x="175247" y="68300"/>
                  </a:lnTo>
                  <a:lnTo>
                    <a:pt x="173075" y="68719"/>
                  </a:lnTo>
                  <a:lnTo>
                    <a:pt x="168783" y="68719"/>
                  </a:lnTo>
                  <a:lnTo>
                    <a:pt x="166547" y="67665"/>
                  </a:lnTo>
                  <a:lnTo>
                    <a:pt x="164769" y="64414"/>
                  </a:lnTo>
                  <a:lnTo>
                    <a:pt x="164465" y="62649"/>
                  </a:lnTo>
                  <a:lnTo>
                    <a:pt x="164465" y="27114"/>
                  </a:lnTo>
                  <a:lnTo>
                    <a:pt x="176085" y="27114"/>
                  </a:lnTo>
                  <a:lnTo>
                    <a:pt x="176085" y="22428"/>
                  </a:lnTo>
                  <a:lnTo>
                    <a:pt x="164465" y="22428"/>
                  </a:lnTo>
                  <a:lnTo>
                    <a:pt x="164465" y="8864"/>
                  </a:lnTo>
                  <a:lnTo>
                    <a:pt x="157937" y="11531"/>
                  </a:lnTo>
                  <a:lnTo>
                    <a:pt x="157937" y="22428"/>
                  </a:lnTo>
                  <a:lnTo>
                    <a:pt x="148056" y="22428"/>
                  </a:lnTo>
                  <a:lnTo>
                    <a:pt x="148056" y="27114"/>
                  </a:lnTo>
                  <a:lnTo>
                    <a:pt x="157937" y="27114"/>
                  </a:lnTo>
                  <a:lnTo>
                    <a:pt x="157937" y="66751"/>
                  </a:lnTo>
                  <a:lnTo>
                    <a:pt x="159067" y="69570"/>
                  </a:lnTo>
                  <a:lnTo>
                    <a:pt x="163347" y="73177"/>
                  </a:lnTo>
                  <a:lnTo>
                    <a:pt x="166268" y="74028"/>
                  </a:lnTo>
                  <a:lnTo>
                    <a:pt x="173189" y="73939"/>
                  </a:lnTo>
                  <a:lnTo>
                    <a:pt x="175018" y="73596"/>
                  </a:lnTo>
                  <a:lnTo>
                    <a:pt x="176809" y="72999"/>
                  </a:lnTo>
                  <a:lnTo>
                    <a:pt x="176809" y="67716"/>
                  </a:lnTo>
                  <a:close/>
                </a:path>
                <a:path w="298450" h="74929">
                  <a:moveTo>
                    <a:pt x="194246" y="22428"/>
                  </a:moveTo>
                  <a:lnTo>
                    <a:pt x="187718" y="22428"/>
                  </a:lnTo>
                  <a:lnTo>
                    <a:pt x="187718" y="73609"/>
                  </a:lnTo>
                  <a:lnTo>
                    <a:pt x="194246" y="73609"/>
                  </a:lnTo>
                  <a:lnTo>
                    <a:pt x="194246" y="22428"/>
                  </a:lnTo>
                  <a:close/>
                </a:path>
                <a:path w="298450" h="74929">
                  <a:moveTo>
                    <a:pt x="194754" y="1524"/>
                  </a:moveTo>
                  <a:lnTo>
                    <a:pt x="187210" y="1524"/>
                  </a:lnTo>
                  <a:lnTo>
                    <a:pt x="187210" y="9283"/>
                  </a:lnTo>
                  <a:lnTo>
                    <a:pt x="194754" y="9283"/>
                  </a:lnTo>
                  <a:lnTo>
                    <a:pt x="194754" y="1524"/>
                  </a:lnTo>
                  <a:close/>
                </a:path>
                <a:path w="298450" h="74929">
                  <a:moveTo>
                    <a:pt x="248996" y="36766"/>
                  </a:moveTo>
                  <a:lnTo>
                    <a:pt x="232003" y="21120"/>
                  </a:lnTo>
                  <a:lnTo>
                    <a:pt x="223227" y="21120"/>
                  </a:lnTo>
                  <a:lnTo>
                    <a:pt x="218071" y="23177"/>
                  </a:lnTo>
                  <a:lnTo>
                    <a:pt x="209029" y="32232"/>
                  </a:lnTo>
                  <a:lnTo>
                    <a:pt x="206590" y="39319"/>
                  </a:lnTo>
                  <a:lnTo>
                    <a:pt x="206590" y="57670"/>
                  </a:lnTo>
                  <a:lnTo>
                    <a:pt x="209105" y="64503"/>
                  </a:lnTo>
                  <a:lnTo>
                    <a:pt x="218198" y="72872"/>
                  </a:lnTo>
                  <a:lnTo>
                    <a:pt x="223202" y="74739"/>
                  </a:lnTo>
                  <a:lnTo>
                    <a:pt x="235229" y="74739"/>
                  </a:lnTo>
                  <a:lnTo>
                    <a:pt x="240030" y="73101"/>
                  </a:lnTo>
                  <a:lnTo>
                    <a:pt x="246608" y="66916"/>
                  </a:lnTo>
                  <a:lnTo>
                    <a:pt x="248450" y="62890"/>
                  </a:lnTo>
                  <a:lnTo>
                    <a:pt x="248996" y="57708"/>
                  </a:lnTo>
                  <a:lnTo>
                    <a:pt x="242163" y="57708"/>
                  </a:lnTo>
                  <a:lnTo>
                    <a:pt x="242163" y="60833"/>
                  </a:lnTo>
                  <a:lnTo>
                    <a:pt x="241109" y="63500"/>
                  </a:lnTo>
                  <a:lnTo>
                    <a:pt x="236626" y="68110"/>
                  </a:lnTo>
                  <a:lnTo>
                    <a:pt x="233362" y="69329"/>
                  </a:lnTo>
                  <a:lnTo>
                    <a:pt x="227114" y="69329"/>
                  </a:lnTo>
                  <a:lnTo>
                    <a:pt x="213207" y="50977"/>
                  </a:lnTo>
                  <a:lnTo>
                    <a:pt x="213207" y="42824"/>
                  </a:lnTo>
                  <a:lnTo>
                    <a:pt x="214160" y="38214"/>
                  </a:lnTo>
                  <a:lnTo>
                    <a:pt x="218782" y="29222"/>
                  </a:lnTo>
                  <a:lnTo>
                    <a:pt x="223227" y="26619"/>
                  </a:lnTo>
                  <a:lnTo>
                    <a:pt x="233426" y="26619"/>
                  </a:lnTo>
                  <a:lnTo>
                    <a:pt x="236486" y="27711"/>
                  </a:lnTo>
                  <a:lnTo>
                    <a:pt x="240499" y="31838"/>
                  </a:lnTo>
                  <a:lnTo>
                    <a:pt x="241617" y="34747"/>
                  </a:lnTo>
                  <a:lnTo>
                    <a:pt x="241960" y="38531"/>
                  </a:lnTo>
                  <a:lnTo>
                    <a:pt x="248996" y="38531"/>
                  </a:lnTo>
                  <a:lnTo>
                    <a:pt x="248996" y="36766"/>
                  </a:lnTo>
                  <a:close/>
                </a:path>
                <a:path w="298450" h="74929">
                  <a:moveTo>
                    <a:pt x="298145" y="73609"/>
                  </a:moveTo>
                  <a:lnTo>
                    <a:pt x="298081" y="72453"/>
                  </a:lnTo>
                  <a:lnTo>
                    <a:pt x="297408" y="64744"/>
                  </a:lnTo>
                  <a:lnTo>
                    <a:pt x="297319" y="63741"/>
                  </a:lnTo>
                  <a:lnTo>
                    <a:pt x="297218" y="62064"/>
                  </a:lnTo>
                  <a:lnTo>
                    <a:pt x="297129" y="47320"/>
                  </a:lnTo>
                  <a:lnTo>
                    <a:pt x="297129" y="42735"/>
                  </a:lnTo>
                  <a:lnTo>
                    <a:pt x="297065" y="35166"/>
                  </a:lnTo>
                  <a:lnTo>
                    <a:pt x="293598" y="26098"/>
                  </a:lnTo>
                  <a:lnTo>
                    <a:pt x="292328" y="24726"/>
                  </a:lnTo>
                  <a:lnTo>
                    <a:pt x="290080" y="23317"/>
                  </a:lnTo>
                  <a:lnTo>
                    <a:pt x="284607" y="21551"/>
                  </a:lnTo>
                  <a:lnTo>
                    <a:pt x="281609" y="21120"/>
                  </a:lnTo>
                  <a:lnTo>
                    <a:pt x="272961" y="21120"/>
                  </a:lnTo>
                  <a:lnTo>
                    <a:pt x="268630" y="22364"/>
                  </a:lnTo>
                  <a:lnTo>
                    <a:pt x="262407" y="27190"/>
                  </a:lnTo>
                  <a:lnTo>
                    <a:pt x="260553" y="30619"/>
                  </a:lnTo>
                  <a:lnTo>
                    <a:pt x="259803" y="35166"/>
                  </a:lnTo>
                  <a:lnTo>
                    <a:pt x="266331" y="35166"/>
                  </a:lnTo>
                  <a:lnTo>
                    <a:pt x="266534" y="33756"/>
                  </a:lnTo>
                  <a:lnTo>
                    <a:pt x="266852" y="32537"/>
                  </a:lnTo>
                  <a:lnTo>
                    <a:pt x="267576" y="30835"/>
                  </a:lnTo>
                  <a:lnTo>
                    <a:pt x="268097" y="30048"/>
                  </a:lnTo>
                  <a:lnTo>
                    <a:pt x="268782" y="29362"/>
                  </a:lnTo>
                  <a:lnTo>
                    <a:pt x="270751" y="27190"/>
                  </a:lnTo>
                  <a:lnTo>
                    <a:pt x="274015" y="26098"/>
                  </a:lnTo>
                  <a:lnTo>
                    <a:pt x="284213" y="26098"/>
                  </a:lnTo>
                  <a:lnTo>
                    <a:pt x="287883" y="27774"/>
                  </a:lnTo>
                  <a:lnTo>
                    <a:pt x="290537" y="32994"/>
                  </a:lnTo>
                  <a:lnTo>
                    <a:pt x="290906" y="36093"/>
                  </a:lnTo>
                  <a:lnTo>
                    <a:pt x="291007" y="42735"/>
                  </a:lnTo>
                  <a:lnTo>
                    <a:pt x="291007" y="47320"/>
                  </a:lnTo>
                  <a:lnTo>
                    <a:pt x="278574" y="69634"/>
                  </a:lnTo>
                  <a:lnTo>
                    <a:pt x="271500" y="69634"/>
                  </a:lnTo>
                  <a:lnTo>
                    <a:pt x="268579" y="68516"/>
                  </a:lnTo>
                  <a:lnTo>
                    <a:pt x="266534" y="66281"/>
                  </a:lnTo>
                  <a:lnTo>
                    <a:pt x="264833" y="64376"/>
                  </a:lnTo>
                  <a:lnTo>
                    <a:pt x="263982" y="62064"/>
                  </a:lnTo>
                  <a:lnTo>
                    <a:pt x="263982" y="56616"/>
                  </a:lnTo>
                  <a:lnTo>
                    <a:pt x="264833" y="54343"/>
                  </a:lnTo>
                  <a:lnTo>
                    <a:pt x="268236" y="50609"/>
                  </a:lnTo>
                  <a:lnTo>
                    <a:pt x="270687" y="49276"/>
                  </a:lnTo>
                  <a:lnTo>
                    <a:pt x="273875" y="48539"/>
                  </a:lnTo>
                  <a:lnTo>
                    <a:pt x="276047" y="47929"/>
                  </a:lnTo>
                  <a:lnTo>
                    <a:pt x="278307" y="47561"/>
                  </a:lnTo>
                  <a:lnTo>
                    <a:pt x="283006" y="47358"/>
                  </a:lnTo>
                  <a:lnTo>
                    <a:pt x="286448" y="47320"/>
                  </a:lnTo>
                  <a:lnTo>
                    <a:pt x="291007" y="47320"/>
                  </a:lnTo>
                  <a:lnTo>
                    <a:pt x="291007" y="42735"/>
                  </a:lnTo>
                  <a:lnTo>
                    <a:pt x="289166" y="42519"/>
                  </a:lnTo>
                  <a:lnTo>
                    <a:pt x="287197" y="42430"/>
                  </a:lnTo>
                  <a:lnTo>
                    <a:pt x="278231" y="42430"/>
                  </a:lnTo>
                  <a:lnTo>
                    <a:pt x="272618" y="43230"/>
                  </a:lnTo>
                  <a:lnTo>
                    <a:pt x="260997" y="47586"/>
                  </a:lnTo>
                  <a:lnTo>
                    <a:pt x="257365" y="52514"/>
                  </a:lnTo>
                  <a:lnTo>
                    <a:pt x="257365" y="64414"/>
                  </a:lnTo>
                  <a:lnTo>
                    <a:pt x="259130" y="68199"/>
                  </a:lnTo>
                  <a:lnTo>
                    <a:pt x="262661" y="70967"/>
                  </a:lnTo>
                  <a:lnTo>
                    <a:pt x="265785" y="73482"/>
                  </a:lnTo>
                  <a:lnTo>
                    <a:pt x="269659" y="74739"/>
                  </a:lnTo>
                  <a:lnTo>
                    <a:pt x="278091" y="74739"/>
                  </a:lnTo>
                  <a:lnTo>
                    <a:pt x="281470" y="73888"/>
                  </a:lnTo>
                  <a:lnTo>
                    <a:pt x="287388" y="70485"/>
                  </a:lnTo>
                  <a:lnTo>
                    <a:pt x="288213" y="69634"/>
                  </a:lnTo>
                  <a:lnTo>
                    <a:pt x="289814" y="68021"/>
                  </a:lnTo>
                  <a:lnTo>
                    <a:pt x="291719" y="64744"/>
                  </a:lnTo>
                  <a:lnTo>
                    <a:pt x="292023" y="73609"/>
                  </a:lnTo>
                  <a:lnTo>
                    <a:pt x="298145" y="73609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39953" y="3938181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89">
                  <a:moveTo>
                    <a:pt x="8166" y="0"/>
                  </a:moveTo>
                  <a:lnTo>
                    <a:pt x="0" y="0"/>
                  </a:lnTo>
                  <a:lnTo>
                    <a:pt x="0" y="8775"/>
                  </a:lnTo>
                  <a:lnTo>
                    <a:pt x="8166" y="8775"/>
                  </a:lnTo>
                  <a:lnTo>
                    <a:pt x="8166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521" y="6638703"/>
            <a:ext cx="1943093" cy="164202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761990" y="500784"/>
            <a:ext cx="117983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latin typeface="Arial"/>
                <a:cs typeface="Arial"/>
              </a:rPr>
              <a:t>Paredes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50" dirty="0">
                <a:latin typeface="Arial"/>
                <a:cs typeface="Arial"/>
              </a:rPr>
              <a:t> </a:t>
            </a:r>
            <a:r>
              <a:rPr sz="1150" b="1" spc="-35" dirty="0">
                <a:latin typeface="Arial"/>
                <a:cs typeface="Arial"/>
              </a:rPr>
              <a:t>Pisos</a:t>
            </a:r>
            <a:r>
              <a:rPr sz="1150" spc="-35" dirty="0">
                <a:latin typeface="Lucida Sans Unicode"/>
                <a:cs typeface="Lucida Sans Unicode"/>
              </a:rPr>
              <a:t>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49</a:t>
            </a:fld>
            <a:endParaRPr spc="-75" dirty="0"/>
          </a:p>
        </p:txBody>
      </p:sp>
      <p:sp>
        <p:nvSpPr>
          <p:cNvPr id="8" name="object 8"/>
          <p:cNvSpPr txBox="1"/>
          <p:nvPr/>
        </p:nvSpPr>
        <p:spPr>
          <a:xfrm>
            <a:off x="7957770" y="482203"/>
            <a:ext cx="4219575" cy="13119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>
              <a:lnSpc>
                <a:spcPct val="126000"/>
              </a:lnSpc>
              <a:spcBef>
                <a:spcPts val="85"/>
              </a:spcBef>
            </a:pPr>
            <a:r>
              <a:rPr sz="950" spc="-15" dirty="0">
                <a:latin typeface="Lucida Sans Unicode"/>
                <a:cs typeface="Lucida Sans Unicode"/>
              </a:rPr>
              <a:t>Los.</a:t>
            </a:r>
            <a:r>
              <a:rPr sz="1000" i="1" spc="-15" dirty="0">
                <a:latin typeface="Trebuchet MS"/>
                <a:cs typeface="Trebuchet MS"/>
              </a:rPr>
              <a:t>NEC®</a:t>
            </a:r>
            <a:r>
              <a:rPr sz="950" spc="-15" dirty="0">
                <a:latin typeface="Lucida Sans Unicode"/>
                <a:cs typeface="Lucida Sans Unicode"/>
              </a:rPr>
              <a:t>.permite.que.la.vía.de.barras.pase.a.traves.de.paredes.y.pisos. 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siempre.que.no.existan.juntas.de.sección.en.la.pared.o.el.piso.y.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el.riel.de.buses.vertical.se.extiende.al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menos.6'.a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través.del.piso..Además,.  </a:t>
            </a:r>
            <a:r>
              <a:rPr sz="950" spc="-15" dirty="0">
                <a:latin typeface="Lucida Sans Unicode"/>
                <a:cs typeface="Lucida Sans Unicode"/>
              </a:rPr>
              <a:t>ciertas.aplicaciones.pueden.requerir.el.uso.de.un.bordillo.alrededor. 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electroducto </a:t>
            </a:r>
            <a:r>
              <a:rPr sz="950" spc="-5" dirty="0">
                <a:latin typeface="Lucida Sans Unicode"/>
                <a:cs typeface="Lucida Sans Unicode"/>
              </a:rPr>
              <a:t>que </a:t>
            </a:r>
            <a:r>
              <a:rPr sz="950" spc="-10" dirty="0">
                <a:latin typeface="Lucida Sans Unicode"/>
                <a:cs typeface="Lucida Sans Unicode"/>
              </a:rPr>
              <a:t>pasa </a:t>
            </a:r>
            <a:r>
              <a:rPr sz="950" spc="5" dirty="0">
                <a:latin typeface="Lucida Sans Unicode"/>
                <a:cs typeface="Lucida Sans Unicode"/>
              </a:rPr>
              <a:t>a </a:t>
            </a:r>
            <a:r>
              <a:rPr sz="950" spc="-10" dirty="0">
                <a:latin typeface="Lucida Sans Unicode"/>
                <a:cs typeface="Lucida Sans Unicode"/>
              </a:rPr>
              <a:t>través </a:t>
            </a:r>
            <a:r>
              <a:rPr sz="950" spc="-5" dirty="0">
                <a:latin typeface="Lucida Sans Unicode"/>
                <a:cs typeface="Lucida Sans Unicode"/>
              </a:rPr>
              <a:t>de </a:t>
            </a:r>
            <a:r>
              <a:rPr sz="950" spc="-20" dirty="0">
                <a:latin typeface="Lucida Sans Unicode"/>
                <a:cs typeface="Lucida Sans Unicode"/>
              </a:rPr>
              <a:t>dos </a:t>
            </a:r>
            <a:r>
              <a:rPr sz="950" spc="-10" dirty="0">
                <a:latin typeface="Lucida Sans Unicode"/>
                <a:cs typeface="Lucida Sans Unicode"/>
              </a:rPr>
              <a:t>o más </a:t>
            </a:r>
            <a:r>
              <a:rPr sz="950" spc="-25" dirty="0">
                <a:latin typeface="Lucida Sans Unicode"/>
                <a:cs typeface="Lucida Sans Unicode"/>
              </a:rPr>
              <a:t>pisos secos. </a:t>
            </a:r>
            <a:r>
              <a:rPr sz="950" spc="-20" dirty="0">
                <a:latin typeface="Lucida Sans Unicode"/>
                <a:cs typeface="Lucida Sans Unicode"/>
              </a:rPr>
              <a:t> para.reducir.la.posibilidad.de.que.el.líquido.derramado.escurra.por.la.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electroducto.causando.daños.al.sistema.eléctrico.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99" y="1943861"/>
            <a:ext cx="4142104" cy="58039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45"/>
              </a:spcBef>
            </a:pPr>
            <a:r>
              <a:rPr sz="900" spc="-15" dirty="0">
                <a:latin typeface="Lucida Sans Unicode"/>
                <a:cs typeface="Lucida Sans Unicode"/>
              </a:rPr>
              <a:t>Además </a:t>
            </a:r>
            <a:r>
              <a:rPr sz="900" spc="-10" dirty="0">
                <a:latin typeface="Lucida Sans Unicode"/>
                <a:cs typeface="Lucida Sans Unicode"/>
              </a:rPr>
              <a:t>de.</a:t>
            </a:r>
            <a:r>
              <a:rPr sz="900" i="1" spc="-10" dirty="0">
                <a:latin typeface="Trebuchet MS"/>
                <a:cs typeface="Trebuchet MS"/>
              </a:rPr>
              <a:t>NEC®</a:t>
            </a:r>
            <a:r>
              <a:rPr sz="900" spc="-10" dirty="0">
                <a:latin typeface="Lucida Sans Unicode"/>
                <a:cs typeface="Lucida Sans Unicode"/>
              </a:rPr>
              <a:t>.requisitos,.Sentron.busway.requiere.un. </a:t>
            </a:r>
            <a:r>
              <a:rPr sz="900" spc="-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mínimo.de.7”.desde.una.pared.hasta.una.junta.donde.una.nueva.sección.de.  </a:t>
            </a:r>
            <a:r>
              <a:rPr sz="900" spc="-20" dirty="0">
                <a:latin typeface="Lucida Sans Unicode"/>
                <a:cs typeface="Lucida Sans Unicode"/>
              </a:rPr>
              <a:t>vía.de.autobuses.comienza..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00" y="2864257"/>
            <a:ext cx="4376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La.vía.de.autobuses.Sentron.que.pasa.a.traves.de.un.piso.debe.tener.un.mínimo.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de.</a:t>
            </a:r>
            <a:r>
              <a:rPr sz="900" spc="-3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6”.entre.el.piso.y.una.junta..Este.espacio.es.necesario.para.</a:t>
            </a:r>
            <a:r>
              <a:rPr sz="900" spc="-3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el.piso.soporta.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990" y="5951626"/>
            <a:ext cx="13525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5" dirty="0">
                <a:latin typeface="Arial"/>
                <a:cs typeface="Arial"/>
              </a:rPr>
              <a:t>Cierre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30" dirty="0">
                <a:latin typeface="Arial"/>
                <a:cs typeface="Arial"/>
              </a:rPr>
              <a:t>final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15" dirty="0">
                <a:latin typeface="Arial"/>
                <a:cs typeface="Arial"/>
              </a:rPr>
              <a:t>electroducto</a:t>
            </a:r>
            <a:r>
              <a:rPr sz="750" spc="15" dirty="0">
                <a:latin typeface="Lucida Sans Unicode"/>
                <a:cs typeface="Lucida Sans Unicode"/>
              </a:rPr>
              <a:t>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770" y="5890666"/>
            <a:ext cx="39947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10" dirty="0">
                <a:latin typeface="Lucida Sans Unicode"/>
                <a:cs typeface="Lucida Sans Unicode"/>
              </a:rPr>
              <a:t>El.NEC®.requiere.que.el.punto </a:t>
            </a:r>
            <a:r>
              <a:rPr sz="1050" spc="-5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muerto.de.una.vía.de.autobuses.esté.cerrado.. </a:t>
            </a:r>
            <a:r>
              <a:rPr sz="1050" spc="-1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El.dibujo.que.acompaña.ilustra.el.cerrador.de.</a:t>
            </a:r>
            <a:r>
              <a:rPr sz="1050" spc="5" dirty="0">
                <a:latin typeface="Lucida Sans Unicode"/>
                <a:cs typeface="Lucida Sans Unicode"/>
              </a:rPr>
              <a:t> </a:t>
            </a:r>
            <a:r>
              <a:rPr sz="1050" spc="-10" dirty="0">
                <a:latin typeface="Lucida Sans Unicode"/>
                <a:cs typeface="Lucida Sans Unicode"/>
              </a:rPr>
              <a:t>Sentron.busway.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23783" y="3543974"/>
            <a:ext cx="0" cy="151765"/>
          </a:xfrm>
          <a:custGeom>
            <a:avLst/>
            <a:gdLst/>
            <a:ahLst/>
            <a:cxnLst/>
            <a:rect l="l" t="t" r="r" b="b"/>
            <a:pathLst>
              <a:path h="151764">
                <a:moveTo>
                  <a:pt x="0" y="0"/>
                </a:moveTo>
                <a:lnTo>
                  <a:pt x="0" y="151447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90859" y="2632430"/>
            <a:ext cx="151765" cy="0"/>
          </a:xfrm>
          <a:custGeom>
            <a:avLst/>
            <a:gdLst/>
            <a:ahLst/>
            <a:cxnLst/>
            <a:rect l="l" t="t" r="r" b="b"/>
            <a:pathLst>
              <a:path w="151765">
                <a:moveTo>
                  <a:pt x="0" y="0"/>
                </a:moveTo>
                <a:lnTo>
                  <a:pt x="151472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84945" y="2625089"/>
            <a:ext cx="151765" cy="0"/>
          </a:xfrm>
          <a:custGeom>
            <a:avLst/>
            <a:gdLst/>
            <a:ahLst/>
            <a:cxnLst/>
            <a:rect l="l" t="t" r="r" b="b"/>
            <a:pathLst>
              <a:path w="151764">
                <a:moveTo>
                  <a:pt x="0" y="0"/>
                </a:moveTo>
                <a:lnTo>
                  <a:pt x="151472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43476" y="3534779"/>
            <a:ext cx="0" cy="151765"/>
          </a:xfrm>
          <a:custGeom>
            <a:avLst/>
            <a:gdLst/>
            <a:ahLst/>
            <a:cxnLst/>
            <a:rect l="l" t="t" r="r" b="b"/>
            <a:pathLst>
              <a:path h="151764">
                <a:moveTo>
                  <a:pt x="0" y="151485"/>
                </a:moveTo>
                <a:lnTo>
                  <a:pt x="0" y="0"/>
                </a:lnTo>
              </a:path>
            </a:pathLst>
          </a:custGeom>
          <a:ln w="91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32" y="2335937"/>
            <a:ext cx="1628457" cy="156604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0302977" y="2360727"/>
            <a:ext cx="1439545" cy="1326515"/>
            <a:chOff x="5248376" y="2360726"/>
            <a:chExt cx="1439545" cy="1326515"/>
          </a:xfrm>
        </p:grpSpPr>
        <p:sp>
          <p:nvSpPr>
            <p:cNvPr id="8" name="object 8"/>
            <p:cNvSpPr/>
            <p:nvPr/>
          </p:nvSpPr>
          <p:spPr>
            <a:xfrm>
              <a:off x="5751410" y="3535705"/>
              <a:ext cx="0" cy="151765"/>
            </a:xfrm>
            <a:custGeom>
              <a:avLst/>
              <a:gdLst/>
              <a:ahLst/>
              <a:cxnLst/>
              <a:rect l="l" t="t" r="r" b="b"/>
              <a:pathLst>
                <a:path h="151764">
                  <a:moveTo>
                    <a:pt x="0" y="151460"/>
                  </a:moveTo>
                  <a:lnTo>
                    <a:pt x="0" y="0"/>
                  </a:lnTo>
                </a:path>
              </a:pathLst>
            </a:custGeom>
            <a:ln w="9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8376" y="2360726"/>
              <a:ext cx="1439354" cy="116441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310784" y="3610063"/>
              <a:ext cx="609600" cy="1270"/>
            </a:xfrm>
            <a:custGeom>
              <a:avLst/>
              <a:gdLst/>
              <a:ahLst/>
              <a:cxnLst/>
              <a:rect l="l" t="t" r="r" b="b"/>
              <a:pathLst>
                <a:path w="609600" h="1270">
                  <a:moveTo>
                    <a:pt x="149618" y="0"/>
                  </a:moveTo>
                  <a:lnTo>
                    <a:pt x="0" y="0"/>
                  </a:lnTo>
                </a:path>
                <a:path w="609600" h="1270">
                  <a:moveTo>
                    <a:pt x="459892" y="914"/>
                  </a:moveTo>
                  <a:lnTo>
                    <a:pt x="609523" y="914"/>
                  </a:lnTo>
                </a:path>
              </a:pathLst>
            </a:custGeom>
            <a:ln w="9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337001" y="7784236"/>
            <a:ext cx="2692400" cy="414020"/>
            <a:chOff x="4282401" y="7784236"/>
            <a:chExt cx="2692400" cy="414020"/>
          </a:xfrm>
        </p:grpSpPr>
        <p:sp>
          <p:nvSpPr>
            <p:cNvPr id="12" name="object 12"/>
            <p:cNvSpPr/>
            <p:nvPr/>
          </p:nvSpPr>
          <p:spPr>
            <a:xfrm>
              <a:off x="4284687" y="7786522"/>
              <a:ext cx="2687955" cy="409575"/>
            </a:xfrm>
            <a:custGeom>
              <a:avLst/>
              <a:gdLst/>
              <a:ahLst/>
              <a:cxnLst/>
              <a:rect l="l" t="t" r="r" b="b"/>
              <a:pathLst>
                <a:path w="2687954" h="409575">
                  <a:moveTo>
                    <a:pt x="1301686" y="0"/>
                  </a:moveTo>
                  <a:lnTo>
                    <a:pt x="0" y="124231"/>
                  </a:lnTo>
                  <a:lnTo>
                    <a:pt x="1269720" y="409244"/>
                  </a:lnTo>
                  <a:lnTo>
                    <a:pt x="2687434" y="209181"/>
                  </a:lnTo>
                  <a:lnTo>
                    <a:pt x="1301686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84687" y="7786522"/>
              <a:ext cx="2687955" cy="409575"/>
            </a:xfrm>
            <a:custGeom>
              <a:avLst/>
              <a:gdLst/>
              <a:ahLst/>
              <a:cxnLst/>
              <a:rect l="l" t="t" r="r" b="b"/>
              <a:pathLst>
                <a:path w="2687954" h="409575">
                  <a:moveTo>
                    <a:pt x="1301686" y="0"/>
                  </a:moveTo>
                  <a:lnTo>
                    <a:pt x="0" y="124231"/>
                  </a:lnTo>
                  <a:lnTo>
                    <a:pt x="1269720" y="409244"/>
                  </a:lnTo>
                  <a:lnTo>
                    <a:pt x="2687434" y="209181"/>
                  </a:lnTo>
                  <a:lnTo>
                    <a:pt x="130168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9337384" y="6814973"/>
            <a:ext cx="2742565" cy="40005"/>
          </a:xfrm>
          <a:custGeom>
            <a:avLst/>
            <a:gdLst/>
            <a:ahLst/>
            <a:cxnLst/>
            <a:rect l="l" t="t" r="r" b="b"/>
            <a:pathLst>
              <a:path w="2742565" h="40004">
                <a:moveTo>
                  <a:pt x="2742400" y="0"/>
                </a:moveTo>
                <a:lnTo>
                  <a:pt x="0" y="0"/>
                </a:lnTo>
                <a:lnTo>
                  <a:pt x="0" y="19710"/>
                </a:lnTo>
                <a:lnTo>
                  <a:pt x="0" y="20167"/>
                </a:lnTo>
                <a:lnTo>
                  <a:pt x="0" y="39878"/>
                </a:lnTo>
                <a:lnTo>
                  <a:pt x="2742400" y="39878"/>
                </a:lnTo>
                <a:lnTo>
                  <a:pt x="2742400" y="20167"/>
                </a:lnTo>
                <a:lnTo>
                  <a:pt x="2742400" y="19710"/>
                </a:lnTo>
                <a:lnTo>
                  <a:pt x="2742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7970431" y="6684416"/>
            <a:ext cx="4110354" cy="1846580"/>
            <a:chOff x="2915831" y="6684416"/>
            <a:chExt cx="4110354" cy="1846580"/>
          </a:xfrm>
        </p:grpSpPr>
        <p:sp>
          <p:nvSpPr>
            <p:cNvPr id="16" name="object 16"/>
            <p:cNvSpPr/>
            <p:nvPr/>
          </p:nvSpPr>
          <p:spPr>
            <a:xfrm>
              <a:off x="5625655" y="7989328"/>
              <a:ext cx="1397635" cy="291465"/>
            </a:xfrm>
            <a:custGeom>
              <a:avLst/>
              <a:gdLst/>
              <a:ahLst/>
              <a:cxnLst/>
              <a:rect l="l" t="t" r="r" b="b"/>
              <a:pathLst>
                <a:path w="1397634" h="291465">
                  <a:moveTo>
                    <a:pt x="1397622" y="0"/>
                  </a:moveTo>
                  <a:lnTo>
                    <a:pt x="0" y="196392"/>
                  </a:lnTo>
                  <a:lnTo>
                    <a:pt x="0" y="291376"/>
                  </a:lnTo>
                  <a:lnTo>
                    <a:pt x="1397622" y="79451"/>
                  </a:lnTo>
                  <a:lnTo>
                    <a:pt x="1397622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25655" y="7989328"/>
              <a:ext cx="1397635" cy="291465"/>
            </a:xfrm>
            <a:custGeom>
              <a:avLst/>
              <a:gdLst/>
              <a:ahLst/>
              <a:cxnLst/>
              <a:rect l="l" t="t" r="r" b="b"/>
              <a:pathLst>
                <a:path w="1397634" h="291465">
                  <a:moveTo>
                    <a:pt x="1397622" y="0"/>
                  </a:moveTo>
                  <a:lnTo>
                    <a:pt x="0" y="196392"/>
                  </a:lnTo>
                  <a:lnTo>
                    <a:pt x="0" y="291376"/>
                  </a:lnTo>
                  <a:lnTo>
                    <a:pt x="1397622" y="79451"/>
                  </a:lnTo>
                  <a:lnTo>
                    <a:pt x="139762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84545" y="6834682"/>
              <a:ext cx="1388110" cy="1161415"/>
            </a:xfrm>
            <a:custGeom>
              <a:avLst/>
              <a:gdLst/>
              <a:ahLst/>
              <a:cxnLst/>
              <a:rect l="l" t="t" r="r" b="b"/>
              <a:pathLst>
                <a:path w="1388109" h="1161415">
                  <a:moveTo>
                    <a:pt x="1387576" y="0"/>
                  </a:moveTo>
                  <a:lnTo>
                    <a:pt x="0" y="17360"/>
                  </a:lnTo>
                  <a:lnTo>
                    <a:pt x="0" y="950925"/>
                  </a:lnTo>
                  <a:lnTo>
                    <a:pt x="1387576" y="1161021"/>
                  </a:lnTo>
                  <a:lnTo>
                    <a:pt x="1387576" y="0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84545" y="6834682"/>
              <a:ext cx="1388110" cy="1161415"/>
            </a:xfrm>
            <a:custGeom>
              <a:avLst/>
              <a:gdLst/>
              <a:ahLst/>
              <a:cxnLst/>
              <a:rect l="l" t="t" r="r" b="b"/>
              <a:pathLst>
                <a:path w="1388109" h="1161415">
                  <a:moveTo>
                    <a:pt x="1387576" y="1161021"/>
                  </a:moveTo>
                  <a:lnTo>
                    <a:pt x="0" y="950925"/>
                  </a:lnTo>
                  <a:lnTo>
                    <a:pt x="0" y="17360"/>
                  </a:lnTo>
                  <a:lnTo>
                    <a:pt x="1387576" y="0"/>
                  </a:lnTo>
                  <a:lnTo>
                    <a:pt x="1387576" y="116102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88203" y="6755218"/>
              <a:ext cx="1435100" cy="97790"/>
            </a:xfrm>
            <a:custGeom>
              <a:avLst/>
              <a:gdLst/>
              <a:ahLst/>
              <a:cxnLst/>
              <a:rect l="l" t="t" r="r" b="b"/>
              <a:pathLst>
                <a:path w="1435100" h="97790">
                  <a:moveTo>
                    <a:pt x="1435074" y="0"/>
                  </a:moveTo>
                  <a:lnTo>
                    <a:pt x="0" y="33794"/>
                  </a:lnTo>
                  <a:lnTo>
                    <a:pt x="0" y="97726"/>
                  </a:lnTo>
                  <a:lnTo>
                    <a:pt x="1435074" y="79463"/>
                  </a:lnTo>
                  <a:lnTo>
                    <a:pt x="1435074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88203" y="6755218"/>
              <a:ext cx="1435100" cy="97790"/>
            </a:xfrm>
            <a:custGeom>
              <a:avLst/>
              <a:gdLst/>
              <a:ahLst/>
              <a:cxnLst/>
              <a:rect l="l" t="t" r="r" b="b"/>
              <a:pathLst>
                <a:path w="1435100" h="97790">
                  <a:moveTo>
                    <a:pt x="1435074" y="0"/>
                  </a:moveTo>
                  <a:lnTo>
                    <a:pt x="0" y="33794"/>
                  </a:lnTo>
                  <a:lnTo>
                    <a:pt x="0" y="97726"/>
                  </a:lnTo>
                  <a:lnTo>
                    <a:pt x="1435074" y="79463"/>
                  </a:lnTo>
                  <a:lnTo>
                    <a:pt x="1435074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25655" y="6834682"/>
              <a:ext cx="1346835" cy="18415"/>
            </a:xfrm>
            <a:custGeom>
              <a:avLst/>
              <a:gdLst/>
              <a:ahLst/>
              <a:cxnLst/>
              <a:rect l="l" t="t" r="r" b="b"/>
              <a:pathLst>
                <a:path w="1346834" h="18415">
                  <a:moveTo>
                    <a:pt x="0" y="18262"/>
                  </a:moveTo>
                  <a:lnTo>
                    <a:pt x="1346466" y="18262"/>
                  </a:lnTo>
                  <a:lnTo>
                    <a:pt x="1346466" y="0"/>
                  </a:lnTo>
                  <a:lnTo>
                    <a:pt x="0" y="0"/>
                  </a:lnTo>
                  <a:lnTo>
                    <a:pt x="0" y="182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84545" y="6834682"/>
              <a:ext cx="1438910" cy="18415"/>
            </a:xfrm>
            <a:custGeom>
              <a:avLst/>
              <a:gdLst/>
              <a:ahLst/>
              <a:cxnLst/>
              <a:rect l="l" t="t" r="r" b="b"/>
              <a:pathLst>
                <a:path w="1438909" h="18415">
                  <a:moveTo>
                    <a:pt x="1387576" y="0"/>
                  </a:moveTo>
                  <a:lnTo>
                    <a:pt x="0" y="17360"/>
                  </a:lnTo>
                  <a:lnTo>
                    <a:pt x="47498" y="18262"/>
                  </a:lnTo>
                  <a:lnTo>
                    <a:pt x="1438732" y="0"/>
                  </a:lnTo>
                  <a:lnTo>
                    <a:pt x="1387576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72122" y="6834682"/>
              <a:ext cx="51435" cy="1161415"/>
            </a:xfrm>
            <a:custGeom>
              <a:avLst/>
              <a:gdLst/>
              <a:ahLst/>
              <a:cxnLst/>
              <a:rect l="l" t="t" r="r" b="b"/>
              <a:pathLst>
                <a:path w="51434" h="1161415">
                  <a:moveTo>
                    <a:pt x="51155" y="0"/>
                  </a:moveTo>
                  <a:lnTo>
                    <a:pt x="0" y="0"/>
                  </a:lnTo>
                  <a:lnTo>
                    <a:pt x="0" y="1161021"/>
                  </a:lnTo>
                  <a:lnTo>
                    <a:pt x="51155" y="1153718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972122" y="6834682"/>
              <a:ext cx="51435" cy="1161415"/>
            </a:xfrm>
            <a:custGeom>
              <a:avLst/>
              <a:gdLst/>
              <a:ahLst/>
              <a:cxnLst/>
              <a:rect l="l" t="t" r="r" b="b"/>
              <a:pathLst>
                <a:path w="51434" h="1161415">
                  <a:moveTo>
                    <a:pt x="0" y="0"/>
                  </a:moveTo>
                  <a:lnTo>
                    <a:pt x="51155" y="0"/>
                  </a:lnTo>
                  <a:lnTo>
                    <a:pt x="51155" y="1153718"/>
                  </a:lnTo>
                  <a:lnTo>
                    <a:pt x="0" y="116102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598513" y="6833768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90">
                  <a:moveTo>
                    <a:pt x="0" y="0"/>
                  </a:moveTo>
                  <a:lnTo>
                    <a:pt x="0" y="849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598513" y="6833768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90">
                  <a:moveTo>
                    <a:pt x="0" y="84950"/>
                  </a:moveTo>
                  <a:lnTo>
                    <a:pt x="0" y="0"/>
                  </a:lnTo>
                  <a:lnTo>
                    <a:pt x="0" y="8495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04368" y="6830110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60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304368" y="6830110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88607"/>
                  </a:moveTo>
                  <a:lnTo>
                    <a:pt x="0" y="0"/>
                  </a:lnTo>
                  <a:lnTo>
                    <a:pt x="0" y="8860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028499" y="6827367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4">
                  <a:moveTo>
                    <a:pt x="0" y="0"/>
                  </a:moveTo>
                  <a:lnTo>
                    <a:pt x="0" y="9044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028499" y="6827367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4">
                  <a:moveTo>
                    <a:pt x="0" y="90449"/>
                  </a:moveTo>
                  <a:lnTo>
                    <a:pt x="0" y="0"/>
                  </a:lnTo>
                  <a:lnTo>
                    <a:pt x="0" y="9044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709691" y="6823722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5">
                  <a:moveTo>
                    <a:pt x="0" y="0"/>
                  </a:moveTo>
                  <a:lnTo>
                    <a:pt x="0" y="9409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09691" y="6823722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5">
                  <a:moveTo>
                    <a:pt x="0" y="94094"/>
                  </a:moveTo>
                  <a:lnTo>
                    <a:pt x="0" y="0"/>
                  </a:lnTo>
                  <a:lnTo>
                    <a:pt x="0" y="94094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625655" y="6831939"/>
              <a:ext cx="1238885" cy="207010"/>
            </a:xfrm>
            <a:custGeom>
              <a:avLst/>
              <a:gdLst/>
              <a:ahLst/>
              <a:cxnLst/>
              <a:rect l="l" t="t" r="r" b="b"/>
              <a:pathLst>
                <a:path w="1238884" h="207009">
                  <a:moveTo>
                    <a:pt x="1171981" y="0"/>
                  </a:moveTo>
                  <a:lnTo>
                    <a:pt x="1171981" y="87693"/>
                  </a:lnTo>
                  <a:lnTo>
                    <a:pt x="0" y="86779"/>
                  </a:lnTo>
                  <a:lnTo>
                    <a:pt x="0" y="206451"/>
                  </a:lnTo>
                  <a:lnTo>
                    <a:pt x="1238669" y="190919"/>
                  </a:lnTo>
                  <a:lnTo>
                    <a:pt x="1238669" y="914"/>
                  </a:lnTo>
                  <a:lnTo>
                    <a:pt x="1171981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625655" y="6831939"/>
              <a:ext cx="1238885" cy="207010"/>
            </a:xfrm>
            <a:custGeom>
              <a:avLst/>
              <a:gdLst/>
              <a:ahLst/>
              <a:cxnLst/>
              <a:rect l="l" t="t" r="r" b="b"/>
              <a:pathLst>
                <a:path w="1238884" h="207009">
                  <a:moveTo>
                    <a:pt x="1171981" y="0"/>
                  </a:moveTo>
                  <a:lnTo>
                    <a:pt x="1171981" y="87693"/>
                  </a:lnTo>
                  <a:lnTo>
                    <a:pt x="0" y="86779"/>
                  </a:lnTo>
                  <a:lnTo>
                    <a:pt x="0" y="206451"/>
                  </a:lnTo>
                  <a:lnTo>
                    <a:pt x="1238669" y="190919"/>
                  </a:lnTo>
                  <a:lnTo>
                    <a:pt x="1238669" y="914"/>
                  </a:lnTo>
                  <a:lnTo>
                    <a:pt x="117198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625655" y="6831939"/>
              <a:ext cx="1226820" cy="186690"/>
            </a:xfrm>
            <a:custGeom>
              <a:avLst/>
              <a:gdLst/>
              <a:ahLst/>
              <a:cxnLst/>
              <a:rect l="l" t="t" r="r" b="b"/>
              <a:pathLst>
                <a:path w="1226820" h="186690">
                  <a:moveTo>
                    <a:pt x="1182966" y="0"/>
                  </a:moveTo>
                  <a:lnTo>
                    <a:pt x="1182966" y="105054"/>
                  </a:lnTo>
                  <a:lnTo>
                    <a:pt x="203002" y="106205"/>
                  </a:lnTo>
                  <a:lnTo>
                    <a:pt x="0" y="106883"/>
                  </a:lnTo>
                  <a:lnTo>
                    <a:pt x="0" y="186347"/>
                  </a:lnTo>
                  <a:lnTo>
                    <a:pt x="1226794" y="173558"/>
                  </a:lnTo>
                  <a:lnTo>
                    <a:pt x="1226794" y="914"/>
                  </a:lnTo>
                  <a:lnTo>
                    <a:pt x="118296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625655" y="6831939"/>
              <a:ext cx="1226820" cy="186690"/>
            </a:xfrm>
            <a:custGeom>
              <a:avLst/>
              <a:gdLst/>
              <a:ahLst/>
              <a:cxnLst/>
              <a:rect l="l" t="t" r="r" b="b"/>
              <a:pathLst>
                <a:path w="1226820" h="186690">
                  <a:moveTo>
                    <a:pt x="1182966" y="0"/>
                  </a:moveTo>
                  <a:lnTo>
                    <a:pt x="1182966" y="105054"/>
                  </a:lnTo>
                  <a:lnTo>
                    <a:pt x="928103" y="105054"/>
                  </a:lnTo>
                  <a:lnTo>
                    <a:pt x="886605" y="105072"/>
                  </a:lnTo>
                  <a:lnTo>
                    <a:pt x="842618" y="105122"/>
                  </a:lnTo>
                  <a:lnTo>
                    <a:pt x="796316" y="105197"/>
                  </a:lnTo>
                  <a:lnTo>
                    <a:pt x="747873" y="105291"/>
                  </a:lnTo>
                  <a:lnTo>
                    <a:pt x="697465" y="105398"/>
                  </a:lnTo>
                  <a:lnTo>
                    <a:pt x="645264" y="105511"/>
                  </a:lnTo>
                  <a:lnTo>
                    <a:pt x="591446" y="105624"/>
                  </a:lnTo>
                  <a:lnTo>
                    <a:pt x="536185" y="105731"/>
                  </a:lnTo>
                  <a:lnTo>
                    <a:pt x="479654" y="105825"/>
                  </a:lnTo>
                  <a:lnTo>
                    <a:pt x="422028" y="105901"/>
                  </a:lnTo>
                  <a:lnTo>
                    <a:pt x="363482" y="105950"/>
                  </a:lnTo>
                  <a:lnTo>
                    <a:pt x="304190" y="105968"/>
                  </a:lnTo>
                  <a:lnTo>
                    <a:pt x="253750" y="106036"/>
                  </a:lnTo>
                  <a:lnTo>
                    <a:pt x="203002" y="106205"/>
                  </a:lnTo>
                  <a:lnTo>
                    <a:pt x="152099" y="106426"/>
                  </a:lnTo>
                  <a:lnTo>
                    <a:pt x="101196" y="106646"/>
                  </a:lnTo>
                  <a:lnTo>
                    <a:pt x="50445" y="106815"/>
                  </a:lnTo>
                  <a:lnTo>
                    <a:pt x="0" y="106883"/>
                  </a:lnTo>
                  <a:lnTo>
                    <a:pt x="0" y="186347"/>
                  </a:lnTo>
                  <a:lnTo>
                    <a:pt x="47968" y="185904"/>
                  </a:lnTo>
                  <a:lnTo>
                    <a:pt x="96255" y="185382"/>
                  </a:lnTo>
                  <a:lnTo>
                    <a:pt x="144733" y="184812"/>
                  </a:lnTo>
                  <a:lnTo>
                    <a:pt x="193274" y="184227"/>
                  </a:lnTo>
                  <a:lnTo>
                    <a:pt x="241750" y="183659"/>
                  </a:lnTo>
                  <a:lnTo>
                    <a:pt x="290034" y="183140"/>
                  </a:lnTo>
                  <a:lnTo>
                    <a:pt x="337997" y="182702"/>
                  </a:lnTo>
                  <a:lnTo>
                    <a:pt x="397078" y="182034"/>
                  </a:lnTo>
                  <a:lnTo>
                    <a:pt x="455454" y="181402"/>
                  </a:lnTo>
                  <a:lnTo>
                    <a:pt x="512954" y="180801"/>
                  </a:lnTo>
                  <a:lnTo>
                    <a:pt x="569407" y="180229"/>
                  </a:lnTo>
                  <a:lnTo>
                    <a:pt x="624642" y="179683"/>
                  </a:lnTo>
                  <a:lnTo>
                    <a:pt x="678487" y="179158"/>
                  </a:lnTo>
                  <a:lnTo>
                    <a:pt x="730773" y="178653"/>
                  </a:lnTo>
                  <a:lnTo>
                    <a:pt x="781326" y="178164"/>
                  </a:lnTo>
                  <a:lnTo>
                    <a:pt x="829977" y="177687"/>
                  </a:lnTo>
                  <a:lnTo>
                    <a:pt x="876553" y="177220"/>
                  </a:lnTo>
                  <a:lnTo>
                    <a:pt x="920884" y="176759"/>
                  </a:lnTo>
                  <a:lnTo>
                    <a:pt x="962799" y="176301"/>
                  </a:lnTo>
                  <a:lnTo>
                    <a:pt x="1049719" y="175313"/>
                  </a:lnTo>
                  <a:lnTo>
                    <a:pt x="1121637" y="174545"/>
                  </a:lnTo>
                  <a:lnTo>
                    <a:pt x="1176495" y="173997"/>
                  </a:lnTo>
                  <a:lnTo>
                    <a:pt x="1212234" y="173667"/>
                  </a:lnTo>
                  <a:lnTo>
                    <a:pt x="1226794" y="173558"/>
                  </a:lnTo>
                  <a:lnTo>
                    <a:pt x="1226794" y="914"/>
                  </a:lnTo>
                  <a:lnTo>
                    <a:pt x="118296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809511" y="6936993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79">
                  <a:moveTo>
                    <a:pt x="0" y="0"/>
                  </a:moveTo>
                  <a:lnTo>
                    <a:pt x="43865" y="6850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809511" y="6936993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79">
                  <a:moveTo>
                    <a:pt x="0" y="0"/>
                  </a:moveTo>
                  <a:lnTo>
                    <a:pt x="43865" y="68503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09511" y="6888581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3865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09511" y="6888581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865" y="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772071" y="6936993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41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772071" y="6936993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418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240424" y="6937908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399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240424" y="6937908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399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622925" y="6723239"/>
              <a:ext cx="1400810" cy="111760"/>
            </a:xfrm>
            <a:custGeom>
              <a:avLst/>
              <a:gdLst/>
              <a:ahLst/>
              <a:cxnLst/>
              <a:rect l="l" t="t" r="r" b="b"/>
              <a:pathLst>
                <a:path w="1400809" h="111759">
                  <a:moveTo>
                    <a:pt x="0" y="0"/>
                  </a:moveTo>
                  <a:lnTo>
                    <a:pt x="0" y="94995"/>
                  </a:lnTo>
                  <a:lnTo>
                    <a:pt x="1400352" y="111442"/>
                  </a:lnTo>
                  <a:lnTo>
                    <a:pt x="1400352" y="3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622925" y="6723239"/>
              <a:ext cx="1400810" cy="111760"/>
            </a:xfrm>
            <a:custGeom>
              <a:avLst/>
              <a:gdLst/>
              <a:ahLst/>
              <a:cxnLst/>
              <a:rect l="l" t="t" r="r" b="b"/>
              <a:pathLst>
                <a:path w="1400809" h="111759">
                  <a:moveTo>
                    <a:pt x="1400352" y="31978"/>
                  </a:moveTo>
                  <a:lnTo>
                    <a:pt x="0" y="0"/>
                  </a:lnTo>
                  <a:lnTo>
                    <a:pt x="0" y="94995"/>
                  </a:lnTo>
                  <a:lnTo>
                    <a:pt x="1400352" y="111442"/>
                  </a:lnTo>
                  <a:lnTo>
                    <a:pt x="1400352" y="3197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253213" y="6918718"/>
              <a:ext cx="0" cy="19685"/>
            </a:xfrm>
            <a:custGeom>
              <a:avLst/>
              <a:gdLst/>
              <a:ahLst/>
              <a:cxnLst/>
              <a:rect l="l" t="t" r="r" b="b"/>
              <a:pathLst>
                <a:path h="19684">
                  <a:moveTo>
                    <a:pt x="0" y="0"/>
                  </a:moveTo>
                  <a:lnTo>
                    <a:pt x="0" y="1918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251308" y="6918718"/>
              <a:ext cx="3810" cy="19685"/>
            </a:xfrm>
            <a:custGeom>
              <a:avLst/>
              <a:gdLst/>
              <a:ahLst/>
              <a:cxnLst/>
              <a:rect l="l" t="t" r="r" b="b"/>
              <a:pathLst>
                <a:path w="3810" h="19684">
                  <a:moveTo>
                    <a:pt x="0" y="19189"/>
                  </a:moveTo>
                  <a:lnTo>
                    <a:pt x="3809" y="19189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91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253213" y="7011898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5">
                  <a:moveTo>
                    <a:pt x="0" y="0"/>
                  </a:moveTo>
                  <a:lnTo>
                    <a:pt x="0" y="1827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251308" y="7011898"/>
              <a:ext cx="3810" cy="18415"/>
            </a:xfrm>
            <a:custGeom>
              <a:avLst/>
              <a:gdLst/>
              <a:ahLst/>
              <a:cxnLst/>
              <a:rect l="l" t="t" r="r" b="b"/>
              <a:pathLst>
                <a:path w="3810" h="18415">
                  <a:moveTo>
                    <a:pt x="0" y="18275"/>
                  </a:moveTo>
                  <a:lnTo>
                    <a:pt x="3809" y="18275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82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783946" y="6919632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09">
                  <a:moveTo>
                    <a:pt x="0" y="0"/>
                  </a:moveTo>
                  <a:lnTo>
                    <a:pt x="0" y="1644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782041" y="6919632"/>
              <a:ext cx="3810" cy="16510"/>
            </a:xfrm>
            <a:custGeom>
              <a:avLst/>
              <a:gdLst/>
              <a:ahLst/>
              <a:cxnLst/>
              <a:rect l="l" t="t" r="r" b="b"/>
              <a:pathLst>
                <a:path w="3809" h="16509">
                  <a:moveTo>
                    <a:pt x="0" y="16446"/>
                  </a:moveTo>
                  <a:lnTo>
                    <a:pt x="3809" y="16446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64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783946" y="7009155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53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782041" y="7009155"/>
              <a:ext cx="3810" cy="15875"/>
            </a:xfrm>
            <a:custGeom>
              <a:avLst/>
              <a:gdLst/>
              <a:ahLst/>
              <a:cxnLst/>
              <a:rect l="l" t="t" r="r" b="b"/>
              <a:pathLst>
                <a:path w="3809" h="15875">
                  <a:moveTo>
                    <a:pt x="0" y="15532"/>
                  </a:moveTo>
                  <a:lnTo>
                    <a:pt x="3809" y="15532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5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84687" y="6817321"/>
              <a:ext cx="1270000" cy="1378585"/>
            </a:xfrm>
            <a:custGeom>
              <a:avLst/>
              <a:gdLst/>
              <a:ahLst/>
              <a:cxnLst/>
              <a:rect l="l" t="t" r="r" b="b"/>
              <a:pathLst>
                <a:path w="1270000" h="1378584">
                  <a:moveTo>
                    <a:pt x="1269720" y="0"/>
                  </a:moveTo>
                  <a:lnTo>
                    <a:pt x="0" y="24676"/>
                  </a:lnTo>
                  <a:lnTo>
                    <a:pt x="0" y="1093431"/>
                  </a:lnTo>
                  <a:lnTo>
                    <a:pt x="1269720" y="1378445"/>
                  </a:lnTo>
                  <a:lnTo>
                    <a:pt x="1269720" y="0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284687" y="6817321"/>
              <a:ext cx="1270000" cy="1378585"/>
            </a:xfrm>
            <a:custGeom>
              <a:avLst/>
              <a:gdLst/>
              <a:ahLst/>
              <a:cxnLst/>
              <a:rect l="l" t="t" r="r" b="b"/>
              <a:pathLst>
                <a:path w="1270000" h="1378584">
                  <a:moveTo>
                    <a:pt x="1269720" y="1378445"/>
                  </a:moveTo>
                  <a:lnTo>
                    <a:pt x="0" y="1093431"/>
                  </a:lnTo>
                  <a:lnTo>
                    <a:pt x="0" y="24676"/>
                  </a:lnTo>
                  <a:lnTo>
                    <a:pt x="1269720" y="0"/>
                  </a:lnTo>
                  <a:lnTo>
                    <a:pt x="1269720" y="13784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363489" y="6918718"/>
              <a:ext cx="114300" cy="123825"/>
            </a:xfrm>
            <a:custGeom>
              <a:avLst/>
              <a:gdLst/>
              <a:ahLst/>
              <a:cxnLst/>
              <a:rect l="l" t="t" r="r" b="b"/>
              <a:pathLst>
                <a:path w="114300" h="123825">
                  <a:moveTo>
                    <a:pt x="114185" y="0"/>
                  </a:moveTo>
                  <a:lnTo>
                    <a:pt x="0" y="0"/>
                  </a:lnTo>
                  <a:lnTo>
                    <a:pt x="0" y="123329"/>
                  </a:lnTo>
                  <a:lnTo>
                    <a:pt x="114185" y="120586"/>
                  </a:lnTo>
                  <a:lnTo>
                    <a:pt x="114185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50083" y="6829196"/>
              <a:ext cx="1334770" cy="1210945"/>
            </a:xfrm>
            <a:custGeom>
              <a:avLst/>
              <a:gdLst/>
              <a:ahLst/>
              <a:cxnLst/>
              <a:rect l="l" t="t" r="r" b="b"/>
              <a:pathLst>
                <a:path w="1334770" h="1210945">
                  <a:moveTo>
                    <a:pt x="0" y="0"/>
                  </a:moveTo>
                  <a:lnTo>
                    <a:pt x="0" y="1210373"/>
                  </a:lnTo>
                  <a:lnTo>
                    <a:pt x="1334604" y="1081557"/>
                  </a:lnTo>
                  <a:lnTo>
                    <a:pt x="1334604" y="11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50083" y="6829196"/>
              <a:ext cx="1334770" cy="1210945"/>
            </a:xfrm>
            <a:custGeom>
              <a:avLst/>
              <a:gdLst/>
              <a:ahLst/>
              <a:cxnLst/>
              <a:rect l="l" t="t" r="r" b="b"/>
              <a:pathLst>
                <a:path w="1334770" h="1210945">
                  <a:moveTo>
                    <a:pt x="1334604" y="11874"/>
                  </a:moveTo>
                  <a:lnTo>
                    <a:pt x="0" y="0"/>
                  </a:lnTo>
                  <a:lnTo>
                    <a:pt x="0" y="1210373"/>
                  </a:lnTo>
                  <a:lnTo>
                    <a:pt x="1333677" y="1081557"/>
                  </a:lnTo>
                  <a:lnTo>
                    <a:pt x="1334604" y="1081557"/>
                  </a:lnTo>
                  <a:lnTo>
                    <a:pt x="1334604" y="1187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50083" y="7910753"/>
              <a:ext cx="2604770" cy="506095"/>
            </a:xfrm>
            <a:custGeom>
              <a:avLst/>
              <a:gdLst/>
              <a:ahLst/>
              <a:cxnLst/>
              <a:rect l="l" t="t" r="r" b="b"/>
              <a:pathLst>
                <a:path w="2604770" h="506095">
                  <a:moveTo>
                    <a:pt x="1334604" y="0"/>
                  </a:moveTo>
                  <a:lnTo>
                    <a:pt x="0" y="128816"/>
                  </a:lnTo>
                  <a:lnTo>
                    <a:pt x="1038631" y="506069"/>
                  </a:lnTo>
                  <a:lnTo>
                    <a:pt x="2604325" y="285013"/>
                  </a:lnTo>
                  <a:lnTo>
                    <a:pt x="1334604" y="0"/>
                  </a:lnTo>
                  <a:close/>
                </a:path>
              </a:pathLst>
            </a:custGeom>
            <a:solidFill>
              <a:srgbClr val="9C9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950083" y="7910753"/>
              <a:ext cx="2604770" cy="506095"/>
            </a:xfrm>
            <a:custGeom>
              <a:avLst/>
              <a:gdLst/>
              <a:ahLst/>
              <a:cxnLst/>
              <a:rect l="l" t="t" r="r" b="b"/>
              <a:pathLst>
                <a:path w="2604770" h="506095">
                  <a:moveTo>
                    <a:pt x="1334604" y="0"/>
                  </a:moveTo>
                  <a:lnTo>
                    <a:pt x="0" y="128816"/>
                  </a:lnTo>
                  <a:lnTo>
                    <a:pt x="1038631" y="506069"/>
                  </a:lnTo>
                  <a:lnTo>
                    <a:pt x="2604325" y="285013"/>
                  </a:lnTo>
                  <a:lnTo>
                    <a:pt x="133460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270719" y="7063968"/>
              <a:ext cx="448945" cy="947419"/>
            </a:xfrm>
            <a:custGeom>
              <a:avLst/>
              <a:gdLst/>
              <a:ahLst/>
              <a:cxnLst/>
              <a:rect l="l" t="t" r="r" b="b"/>
              <a:pathLst>
                <a:path w="448945" h="947420">
                  <a:moveTo>
                    <a:pt x="448513" y="0"/>
                  </a:moveTo>
                  <a:lnTo>
                    <a:pt x="0" y="4559"/>
                  </a:lnTo>
                  <a:lnTo>
                    <a:pt x="0" y="947280"/>
                  </a:lnTo>
                  <a:lnTo>
                    <a:pt x="448513" y="904328"/>
                  </a:lnTo>
                  <a:lnTo>
                    <a:pt x="44851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270719" y="7063968"/>
              <a:ext cx="448945" cy="947419"/>
            </a:xfrm>
            <a:custGeom>
              <a:avLst/>
              <a:gdLst/>
              <a:ahLst/>
              <a:cxnLst/>
              <a:rect l="l" t="t" r="r" b="b"/>
              <a:pathLst>
                <a:path w="448945" h="947420">
                  <a:moveTo>
                    <a:pt x="448513" y="0"/>
                  </a:moveTo>
                  <a:lnTo>
                    <a:pt x="0" y="4559"/>
                  </a:lnTo>
                  <a:lnTo>
                    <a:pt x="0" y="947280"/>
                  </a:lnTo>
                  <a:lnTo>
                    <a:pt x="448513" y="904328"/>
                  </a:lnTo>
                  <a:lnTo>
                    <a:pt x="44851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233267" y="7029246"/>
              <a:ext cx="37465" cy="986155"/>
            </a:xfrm>
            <a:custGeom>
              <a:avLst/>
              <a:gdLst/>
              <a:ahLst/>
              <a:cxnLst/>
              <a:rect l="l" t="t" r="r" b="b"/>
              <a:pathLst>
                <a:path w="37464" h="986154">
                  <a:moveTo>
                    <a:pt x="0" y="0"/>
                  </a:moveTo>
                  <a:lnTo>
                    <a:pt x="0" y="985646"/>
                  </a:lnTo>
                  <a:lnTo>
                    <a:pt x="37452" y="982002"/>
                  </a:lnTo>
                  <a:lnTo>
                    <a:pt x="37452" y="392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233267" y="7029246"/>
              <a:ext cx="37465" cy="986155"/>
            </a:xfrm>
            <a:custGeom>
              <a:avLst/>
              <a:gdLst/>
              <a:ahLst/>
              <a:cxnLst/>
              <a:rect l="l" t="t" r="r" b="b"/>
              <a:pathLst>
                <a:path w="37464" h="986154">
                  <a:moveTo>
                    <a:pt x="0" y="985646"/>
                  </a:moveTo>
                  <a:lnTo>
                    <a:pt x="37452" y="982002"/>
                  </a:lnTo>
                  <a:lnTo>
                    <a:pt x="37452" y="39281"/>
                  </a:lnTo>
                  <a:lnTo>
                    <a:pt x="0" y="0"/>
                  </a:lnTo>
                  <a:lnTo>
                    <a:pt x="0" y="98564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719233" y="7025601"/>
              <a:ext cx="34290" cy="942975"/>
            </a:xfrm>
            <a:custGeom>
              <a:avLst/>
              <a:gdLst/>
              <a:ahLst/>
              <a:cxnLst/>
              <a:rect l="l" t="t" r="r" b="b"/>
              <a:pathLst>
                <a:path w="34289" h="942975">
                  <a:moveTo>
                    <a:pt x="33794" y="0"/>
                  </a:moveTo>
                  <a:lnTo>
                    <a:pt x="0" y="38366"/>
                  </a:lnTo>
                  <a:lnTo>
                    <a:pt x="0" y="942695"/>
                  </a:lnTo>
                  <a:lnTo>
                    <a:pt x="33794" y="939965"/>
                  </a:lnTo>
                  <a:lnTo>
                    <a:pt x="33794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719233" y="7025601"/>
              <a:ext cx="34290" cy="942975"/>
            </a:xfrm>
            <a:custGeom>
              <a:avLst/>
              <a:gdLst/>
              <a:ahLst/>
              <a:cxnLst/>
              <a:rect l="l" t="t" r="r" b="b"/>
              <a:pathLst>
                <a:path w="34289" h="942975">
                  <a:moveTo>
                    <a:pt x="33794" y="939965"/>
                  </a:moveTo>
                  <a:lnTo>
                    <a:pt x="0" y="942695"/>
                  </a:lnTo>
                  <a:lnTo>
                    <a:pt x="0" y="38366"/>
                  </a:lnTo>
                  <a:lnTo>
                    <a:pt x="33794" y="0"/>
                  </a:lnTo>
                  <a:lnTo>
                    <a:pt x="33794" y="9399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33267" y="7025601"/>
              <a:ext cx="520065" cy="43180"/>
            </a:xfrm>
            <a:custGeom>
              <a:avLst/>
              <a:gdLst/>
              <a:ahLst/>
              <a:cxnLst/>
              <a:rect l="l" t="t" r="r" b="b"/>
              <a:pathLst>
                <a:path w="520064" h="43179">
                  <a:moveTo>
                    <a:pt x="519760" y="0"/>
                  </a:moveTo>
                  <a:lnTo>
                    <a:pt x="0" y="3644"/>
                  </a:lnTo>
                  <a:lnTo>
                    <a:pt x="37452" y="42925"/>
                  </a:lnTo>
                  <a:lnTo>
                    <a:pt x="485965" y="38366"/>
                  </a:lnTo>
                  <a:lnTo>
                    <a:pt x="51976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233267" y="7025601"/>
              <a:ext cx="520065" cy="43180"/>
            </a:xfrm>
            <a:custGeom>
              <a:avLst/>
              <a:gdLst/>
              <a:ahLst/>
              <a:cxnLst/>
              <a:rect l="l" t="t" r="r" b="b"/>
              <a:pathLst>
                <a:path w="520064" h="43179">
                  <a:moveTo>
                    <a:pt x="0" y="3644"/>
                  </a:moveTo>
                  <a:lnTo>
                    <a:pt x="37452" y="42925"/>
                  </a:lnTo>
                  <a:lnTo>
                    <a:pt x="485965" y="38366"/>
                  </a:lnTo>
                  <a:lnTo>
                    <a:pt x="519760" y="0"/>
                  </a:lnTo>
                  <a:lnTo>
                    <a:pt x="0" y="364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19945" y="6829196"/>
              <a:ext cx="30480" cy="1210945"/>
            </a:xfrm>
            <a:custGeom>
              <a:avLst/>
              <a:gdLst/>
              <a:ahLst/>
              <a:cxnLst/>
              <a:rect l="l" t="t" r="r" b="b"/>
              <a:pathLst>
                <a:path w="30480" h="1210945">
                  <a:moveTo>
                    <a:pt x="30137" y="0"/>
                  </a:moveTo>
                  <a:lnTo>
                    <a:pt x="0" y="1828"/>
                  </a:lnTo>
                  <a:lnTo>
                    <a:pt x="0" y="1199400"/>
                  </a:lnTo>
                  <a:lnTo>
                    <a:pt x="30137" y="1210373"/>
                  </a:lnTo>
                  <a:lnTo>
                    <a:pt x="30137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19945" y="6829196"/>
              <a:ext cx="30480" cy="1210945"/>
            </a:xfrm>
            <a:custGeom>
              <a:avLst/>
              <a:gdLst/>
              <a:ahLst/>
              <a:cxnLst/>
              <a:rect l="l" t="t" r="r" b="b"/>
              <a:pathLst>
                <a:path w="30480" h="1210945">
                  <a:moveTo>
                    <a:pt x="30137" y="1210373"/>
                  </a:moveTo>
                  <a:lnTo>
                    <a:pt x="0" y="1199400"/>
                  </a:lnTo>
                  <a:lnTo>
                    <a:pt x="0" y="1828"/>
                  </a:lnTo>
                  <a:lnTo>
                    <a:pt x="30137" y="0"/>
                  </a:lnTo>
                  <a:lnTo>
                    <a:pt x="30137" y="12103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918117" y="8027682"/>
              <a:ext cx="1070610" cy="501015"/>
            </a:xfrm>
            <a:custGeom>
              <a:avLst/>
              <a:gdLst/>
              <a:ahLst/>
              <a:cxnLst/>
              <a:rect l="l" t="t" r="r" b="b"/>
              <a:pathLst>
                <a:path w="1070610" h="501015">
                  <a:moveTo>
                    <a:pt x="0" y="0"/>
                  </a:moveTo>
                  <a:lnTo>
                    <a:pt x="0" y="83121"/>
                  </a:lnTo>
                  <a:lnTo>
                    <a:pt x="1070597" y="500595"/>
                  </a:lnTo>
                  <a:lnTo>
                    <a:pt x="1070597" y="389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918117" y="8027682"/>
              <a:ext cx="1070610" cy="501015"/>
            </a:xfrm>
            <a:custGeom>
              <a:avLst/>
              <a:gdLst/>
              <a:ahLst/>
              <a:cxnLst/>
              <a:rect l="l" t="t" r="r" b="b"/>
              <a:pathLst>
                <a:path w="1070610" h="501015">
                  <a:moveTo>
                    <a:pt x="1070597" y="500595"/>
                  </a:moveTo>
                  <a:lnTo>
                    <a:pt x="0" y="83121"/>
                  </a:lnTo>
                  <a:lnTo>
                    <a:pt x="0" y="0"/>
                  </a:lnTo>
                  <a:lnTo>
                    <a:pt x="1070597" y="389140"/>
                  </a:lnTo>
                  <a:lnTo>
                    <a:pt x="1070597" y="50059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918117" y="6799058"/>
              <a:ext cx="2636520" cy="44450"/>
            </a:xfrm>
            <a:custGeom>
              <a:avLst/>
              <a:gdLst/>
              <a:ahLst/>
              <a:cxnLst/>
              <a:rect l="l" t="t" r="r" b="b"/>
              <a:pathLst>
                <a:path w="2636520" h="44450">
                  <a:moveTo>
                    <a:pt x="1070597" y="0"/>
                  </a:moveTo>
                  <a:lnTo>
                    <a:pt x="0" y="32880"/>
                  </a:lnTo>
                  <a:lnTo>
                    <a:pt x="1366570" y="43840"/>
                  </a:lnTo>
                  <a:lnTo>
                    <a:pt x="1366570" y="42938"/>
                  </a:lnTo>
                  <a:lnTo>
                    <a:pt x="2636291" y="18262"/>
                  </a:lnTo>
                  <a:lnTo>
                    <a:pt x="1070597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918117" y="6799058"/>
              <a:ext cx="2636520" cy="44450"/>
            </a:xfrm>
            <a:custGeom>
              <a:avLst/>
              <a:gdLst/>
              <a:ahLst/>
              <a:cxnLst/>
              <a:rect l="l" t="t" r="r" b="b"/>
              <a:pathLst>
                <a:path w="2636520" h="44450">
                  <a:moveTo>
                    <a:pt x="2636291" y="18262"/>
                  </a:moveTo>
                  <a:lnTo>
                    <a:pt x="1070597" y="0"/>
                  </a:lnTo>
                  <a:lnTo>
                    <a:pt x="0" y="32880"/>
                  </a:lnTo>
                  <a:lnTo>
                    <a:pt x="1366570" y="43840"/>
                  </a:lnTo>
                  <a:lnTo>
                    <a:pt x="1366570" y="42938"/>
                  </a:lnTo>
                  <a:lnTo>
                    <a:pt x="2636291" y="1826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831" y="6684416"/>
              <a:ext cx="3891857" cy="1846148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6680847" y="6835101"/>
              <a:ext cx="116839" cy="85090"/>
            </a:xfrm>
            <a:custGeom>
              <a:avLst/>
              <a:gdLst/>
              <a:ahLst/>
              <a:cxnLst/>
              <a:rect l="l" t="t" r="r" b="b"/>
              <a:pathLst>
                <a:path w="116840" h="85090">
                  <a:moveTo>
                    <a:pt x="0" y="0"/>
                  </a:moveTo>
                  <a:lnTo>
                    <a:pt x="0" y="84531"/>
                  </a:lnTo>
                  <a:lnTo>
                    <a:pt x="116789" y="84531"/>
                  </a:lnTo>
                  <a:lnTo>
                    <a:pt x="116789" y="8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680847" y="6835101"/>
              <a:ext cx="116839" cy="85090"/>
            </a:xfrm>
            <a:custGeom>
              <a:avLst/>
              <a:gdLst/>
              <a:ahLst/>
              <a:cxnLst/>
              <a:rect l="l" t="t" r="r" b="b"/>
              <a:pathLst>
                <a:path w="116840" h="85090">
                  <a:moveTo>
                    <a:pt x="0" y="0"/>
                  </a:moveTo>
                  <a:lnTo>
                    <a:pt x="0" y="84531"/>
                  </a:lnTo>
                  <a:lnTo>
                    <a:pt x="116789" y="84531"/>
                  </a:lnTo>
                  <a:lnTo>
                    <a:pt x="116789" y="863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5761900" y="513485"/>
            <a:ext cx="144716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20" dirty="0">
                <a:latin typeface="Arial"/>
                <a:cs typeface="Arial"/>
              </a:rPr>
              <a:t>Espacio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35" dirty="0">
                <a:latin typeface="Arial"/>
                <a:cs typeface="Arial"/>
              </a:rPr>
              <a:t>libre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35" dirty="0">
                <a:latin typeface="Arial"/>
                <a:cs typeface="Arial"/>
              </a:rPr>
              <a:t>mínimo</a:t>
            </a:r>
            <a:r>
              <a:rPr sz="1050" spc="35" dirty="0">
                <a:latin typeface="Lucida Sans Unicode"/>
                <a:cs typeface="Lucida Sans Unicode"/>
              </a:rPr>
              <a:t>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86" name="object 86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50</a:t>
            </a:fld>
            <a:endParaRPr spc="-75" dirty="0"/>
          </a:p>
        </p:txBody>
      </p:sp>
      <p:sp>
        <p:nvSpPr>
          <p:cNvPr id="81" name="object 81"/>
          <p:cNvSpPr txBox="1"/>
          <p:nvPr/>
        </p:nvSpPr>
        <p:spPr>
          <a:xfrm>
            <a:off x="7957679" y="486814"/>
            <a:ext cx="422402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83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Hay.ciertos.espacios.mínimos.requeridos.al.instalar.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carril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autobuses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cerca  </a:t>
            </a:r>
            <a:r>
              <a:rPr sz="900" spc="-5" dirty="0">
                <a:latin typeface="Lucida Sans Unicode"/>
                <a:cs typeface="Lucida Sans Unicode"/>
              </a:rPr>
              <a:t>de </a:t>
            </a:r>
            <a:r>
              <a:rPr sz="900" dirty="0">
                <a:latin typeface="Lucida Sans Unicode"/>
                <a:cs typeface="Lucida Sans Unicode"/>
              </a:rPr>
              <a:t>una </a:t>
            </a:r>
            <a:r>
              <a:rPr sz="900" spc="-10" dirty="0">
                <a:latin typeface="Lucida Sans Unicode"/>
                <a:cs typeface="Lucida Sans Unicode"/>
              </a:rPr>
              <a:t>pared, techo </a:t>
            </a:r>
            <a:r>
              <a:rPr sz="900" spc="-5" dirty="0">
                <a:latin typeface="Lucida Sans Unicode"/>
                <a:cs typeface="Lucida Sans Unicode"/>
              </a:rPr>
              <a:t>u </a:t>
            </a:r>
            <a:r>
              <a:rPr sz="900" spc="-10" dirty="0">
                <a:latin typeface="Lucida Sans Unicode"/>
                <a:cs typeface="Lucida Sans Unicode"/>
              </a:rPr>
              <a:t>otro </a:t>
            </a:r>
            <a:r>
              <a:rPr sz="900" spc="-5" dirty="0">
                <a:latin typeface="Lucida Sans Unicode"/>
                <a:cs typeface="Lucida Sans Unicode"/>
              </a:rPr>
              <a:t>tramo de </a:t>
            </a:r>
            <a:r>
              <a:rPr sz="900" spc="-15" dirty="0">
                <a:latin typeface="Lucida Sans Unicode"/>
                <a:cs typeface="Lucida Sans Unicode"/>
              </a:rPr>
              <a:t>carril </a:t>
            </a:r>
            <a:r>
              <a:rPr sz="900" spc="-5" dirty="0">
                <a:latin typeface="Lucida Sans Unicode"/>
                <a:cs typeface="Lucida Sans Unicode"/>
              </a:rPr>
              <a:t>de </a:t>
            </a:r>
            <a:r>
              <a:rPr sz="900" spc="-15" dirty="0">
                <a:latin typeface="Lucida Sans Unicode"/>
                <a:cs typeface="Lucida Sans Unicode"/>
              </a:rPr>
              <a:t>autobuses.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el.alcance.de.este.curso.para.cubrir.en.detalle.el.mínimo.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holguras.de.cada.componente..Las.holguras.mínimas.de.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spcBef>
                <a:spcPts val="360"/>
              </a:spcBef>
            </a:pPr>
            <a:r>
              <a:rPr sz="900" spc="-15" dirty="0">
                <a:latin typeface="Lucida Sans Unicode"/>
                <a:cs typeface="Lucida Sans Unicode"/>
              </a:rPr>
              <a:t>Los.componentes.de.la.vía.de.autobuses.de.Sentron.están.enumerados.en.la.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spcBef>
                <a:spcPts val="360"/>
              </a:spcBef>
            </a:pPr>
            <a:r>
              <a:rPr sz="900" b="1" spc="15" dirty="0">
                <a:latin typeface="Arial"/>
                <a:cs typeface="Arial"/>
              </a:rPr>
              <a:t>Guía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aplicación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y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selección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sistemas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electroductos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Sentron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..Especificaciones.</a:t>
            </a:r>
            <a:r>
              <a:rPr sz="900" spc="9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para.otros.sistemas.se.enlistan.en.su.respectiva.selección.y.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guías.de.aplicación.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761900" y="4136797"/>
            <a:ext cx="87756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latin typeface="Arial"/>
                <a:cs typeface="Arial"/>
              </a:rPr>
              <a:t>Dimensiones</a:t>
            </a:r>
            <a:r>
              <a:rPr sz="1000" spc="1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957679" y="4103777"/>
            <a:ext cx="411861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Las.dimensiones.de.los.componentes.también.deben.considerarse.cuando.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planificación.de.un.sistema.de.vías.de.buses..Las.dimensiones.dadas.en.el. </a:t>
            </a:r>
            <a:r>
              <a:rPr sz="900" spc="-15" dirty="0">
                <a:latin typeface="Lucida Sans Unicode"/>
                <a:cs typeface="Lucida Sans Unicode"/>
              </a:rPr>
              <a:t> siguientes.ejemplos.son.para.propósitos.ilustrativos..Para.una.completa.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lista.de.los.componentes.de.la.vía.de.autobuses.Sentron.consulte.la.</a:t>
            </a:r>
            <a:r>
              <a:rPr sz="900" b="1" spc="-15" dirty="0">
                <a:latin typeface="Arial"/>
                <a:cs typeface="Arial"/>
              </a:rPr>
              <a:t>Guía </a:t>
            </a:r>
            <a:r>
              <a:rPr sz="900" b="1" spc="25" dirty="0">
                <a:latin typeface="Arial"/>
                <a:cs typeface="Arial"/>
              </a:rPr>
              <a:t>de </a:t>
            </a:r>
            <a:r>
              <a:rPr sz="900" b="1" spc="-23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aplicación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y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selección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10" dirty="0">
                <a:latin typeface="Arial"/>
                <a:cs typeface="Arial"/>
              </a:rPr>
              <a:t>sistemas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electroductos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Sentron</a:t>
            </a:r>
            <a:r>
              <a:rPr sz="900" spc="5" dirty="0">
                <a:latin typeface="Lucida Sans Unicode"/>
                <a:cs typeface="Lucida Sans Unicode"/>
              </a:rPr>
              <a:t>..</a:t>
            </a:r>
            <a:endParaRPr sz="900">
              <a:latin typeface="Lucida Sans Unicode"/>
              <a:cs typeface="Lucida Sans Unicode"/>
            </a:endParaRPr>
          </a:p>
          <a:p>
            <a:pPr marL="12700" marR="276860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Las.especificaciones.para.otros.sistemas.se.enlistan.en.sus.respectivos.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guías.de.selección.y.aplicación..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761899" y="5612537"/>
            <a:ext cx="15633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Selección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componentes</a:t>
            </a:r>
            <a:r>
              <a:rPr sz="900" spc="15" dirty="0"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957679" y="5566816"/>
            <a:ext cx="3854450" cy="944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100" algn="just">
              <a:lnSpc>
                <a:spcPct val="133300"/>
              </a:lnSpc>
              <a:spcBef>
                <a:spcPts val="100"/>
              </a:spcBef>
            </a:pPr>
            <a:r>
              <a:rPr sz="900" spc="-20" dirty="0">
                <a:latin typeface="Lucida Sans Unicode"/>
                <a:cs typeface="Lucida Sans Unicode"/>
              </a:rPr>
              <a:t>Después.de.que.se.consideren.todos.estos.factores,.los.componentes. </a:t>
            </a:r>
            <a:r>
              <a:rPr sz="900" spc="-15" dirty="0">
                <a:latin typeface="Lucida Sans Unicode"/>
                <a:cs typeface="Lucida Sans Unicode"/>
              </a:rPr>
              <a:t> para.la.aplicación.de.muestra.descrita.anteriormente.puede.ahora.ser. </a:t>
            </a:r>
            <a:r>
              <a:rPr sz="900" spc="-27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seleccionado..Un.extremo.bridado.del.tablero.(8”(203.mm)),.un.4'.</a:t>
            </a:r>
            <a:endParaRPr sz="9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9100"/>
              </a:lnSpc>
              <a:spcBef>
                <a:spcPts val="40"/>
              </a:spcBef>
            </a:pPr>
            <a:r>
              <a:rPr sz="1100" spc="-30" dirty="0">
                <a:latin typeface="Lucida Sans Unicode"/>
                <a:cs typeface="Lucida Sans Unicode"/>
              </a:rPr>
              <a:t>( </a:t>
            </a:r>
            <a:r>
              <a:rPr sz="1100" spc="-70" dirty="0">
                <a:latin typeface="Lucida Sans Unicode"/>
                <a:cs typeface="Lucida Sans Unicode"/>
              </a:rPr>
              <a:t>2 </a:t>
            </a:r>
            <a:r>
              <a:rPr sz="1100" spc="-25" dirty="0">
                <a:latin typeface="Lucida Sans Unicode"/>
                <a:cs typeface="Lucida Sans Unicode"/>
              </a:rPr>
              <a:t>9.mm).longitud.del.electroducto.y.un.codo.(0". </a:t>
            </a:r>
            <a:r>
              <a:rPr sz="1100" spc="-20" dirty="0">
                <a:latin typeface="Lucida Sans Unicode"/>
                <a:cs typeface="Lucida Sans Unicode"/>
              </a:rPr>
              <a:t> </a:t>
            </a:r>
            <a:r>
              <a:rPr sz="1100" spc="-25" dirty="0">
                <a:latin typeface="Lucida Sans Unicode"/>
                <a:cs typeface="Lucida Sans Unicode"/>
              </a:rPr>
              <a:t>(254.mm)).se.selecciona..La.altura.total.es.5'6".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r>
              <a:rPr sz="1100" spc="-30" dirty="0">
                <a:latin typeface="Lucida Sans Unicode"/>
                <a:cs typeface="Lucida Sans Unicode"/>
              </a:rPr>
              <a:t>(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45" dirty="0">
                <a:latin typeface="Lucida Sans Unicode"/>
                <a:cs typeface="Lucida Sans Unicode"/>
              </a:rPr>
              <a:t>676.mm).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38933" y="2705850"/>
            <a:ext cx="2695575" cy="414655"/>
            <a:chOff x="4284332" y="2705849"/>
            <a:chExt cx="2695575" cy="414655"/>
          </a:xfrm>
        </p:grpSpPr>
        <p:sp>
          <p:nvSpPr>
            <p:cNvPr id="3" name="object 3"/>
            <p:cNvSpPr/>
            <p:nvPr/>
          </p:nvSpPr>
          <p:spPr>
            <a:xfrm>
              <a:off x="4286618" y="2708135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10">
                  <a:moveTo>
                    <a:pt x="1303299" y="0"/>
                  </a:moveTo>
                  <a:lnTo>
                    <a:pt x="0" y="124383"/>
                  </a:lnTo>
                  <a:lnTo>
                    <a:pt x="1271282" y="409752"/>
                  </a:lnTo>
                  <a:lnTo>
                    <a:pt x="2690749" y="209435"/>
                  </a:lnTo>
                  <a:lnTo>
                    <a:pt x="1303299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86618" y="2708135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10">
                  <a:moveTo>
                    <a:pt x="1303299" y="0"/>
                  </a:moveTo>
                  <a:lnTo>
                    <a:pt x="0" y="124383"/>
                  </a:lnTo>
                  <a:lnTo>
                    <a:pt x="1271282" y="409752"/>
                  </a:lnTo>
                  <a:lnTo>
                    <a:pt x="2690749" y="209435"/>
                  </a:lnTo>
                  <a:lnTo>
                    <a:pt x="130329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9339314" y="1735379"/>
            <a:ext cx="2746375" cy="40005"/>
          </a:xfrm>
          <a:custGeom>
            <a:avLst/>
            <a:gdLst/>
            <a:ahLst/>
            <a:cxnLst/>
            <a:rect l="l" t="t" r="r" b="b"/>
            <a:pathLst>
              <a:path w="2746375" h="40005">
                <a:moveTo>
                  <a:pt x="2745790" y="0"/>
                </a:moveTo>
                <a:lnTo>
                  <a:pt x="0" y="0"/>
                </a:lnTo>
                <a:lnTo>
                  <a:pt x="0" y="19748"/>
                </a:lnTo>
                <a:lnTo>
                  <a:pt x="0" y="20205"/>
                </a:lnTo>
                <a:lnTo>
                  <a:pt x="0" y="39941"/>
                </a:lnTo>
                <a:lnTo>
                  <a:pt x="2745790" y="39941"/>
                </a:lnTo>
                <a:lnTo>
                  <a:pt x="2745790" y="20205"/>
                </a:lnTo>
                <a:lnTo>
                  <a:pt x="2745790" y="19748"/>
                </a:lnTo>
                <a:lnTo>
                  <a:pt x="27457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970685" y="1604670"/>
            <a:ext cx="4114800" cy="1861820"/>
            <a:chOff x="2916085" y="1604670"/>
            <a:chExt cx="4114800" cy="1861820"/>
          </a:xfrm>
        </p:grpSpPr>
        <p:sp>
          <p:nvSpPr>
            <p:cNvPr id="7" name="object 7"/>
            <p:cNvSpPr/>
            <p:nvPr/>
          </p:nvSpPr>
          <p:spPr>
            <a:xfrm>
              <a:off x="5629249" y="2911182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349" y="0"/>
                  </a:moveTo>
                  <a:lnTo>
                    <a:pt x="0" y="196634"/>
                  </a:lnTo>
                  <a:lnTo>
                    <a:pt x="0" y="291744"/>
                  </a:lnTo>
                  <a:lnTo>
                    <a:pt x="1399349" y="79552"/>
                  </a:lnTo>
                  <a:lnTo>
                    <a:pt x="1399349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29249" y="2911182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349" y="0"/>
                  </a:moveTo>
                  <a:lnTo>
                    <a:pt x="0" y="196634"/>
                  </a:lnTo>
                  <a:lnTo>
                    <a:pt x="0" y="291744"/>
                  </a:lnTo>
                  <a:lnTo>
                    <a:pt x="1399349" y="79552"/>
                  </a:lnTo>
                  <a:lnTo>
                    <a:pt x="1399349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88088" y="1755114"/>
              <a:ext cx="1389380" cy="1162685"/>
            </a:xfrm>
            <a:custGeom>
              <a:avLst/>
              <a:gdLst/>
              <a:ahLst/>
              <a:cxnLst/>
              <a:rect l="l" t="t" r="r" b="b"/>
              <a:pathLst>
                <a:path w="1389379" h="1162685">
                  <a:moveTo>
                    <a:pt x="1389278" y="0"/>
                  </a:moveTo>
                  <a:lnTo>
                    <a:pt x="0" y="17386"/>
                  </a:lnTo>
                  <a:lnTo>
                    <a:pt x="0" y="952106"/>
                  </a:lnTo>
                  <a:lnTo>
                    <a:pt x="1389278" y="1162456"/>
                  </a:lnTo>
                  <a:lnTo>
                    <a:pt x="1389278" y="0"/>
                  </a:lnTo>
                  <a:close/>
                </a:path>
              </a:pathLst>
            </a:custGeom>
            <a:solidFill>
              <a:srgbClr val="F1F1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8088" y="1755114"/>
              <a:ext cx="1389380" cy="1162685"/>
            </a:xfrm>
            <a:custGeom>
              <a:avLst/>
              <a:gdLst/>
              <a:ahLst/>
              <a:cxnLst/>
              <a:rect l="l" t="t" r="r" b="b"/>
              <a:pathLst>
                <a:path w="1389379" h="1162685">
                  <a:moveTo>
                    <a:pt x="1389278" y="1162456"/>
                  </a:moveTo>
                  <a:lnTo>
                    <a:pt x="0" y="952106"/>
                  </a:lnTo>
                  <a:lnTo>
                    <a:pt x="0" y="17386"/>
                  </a:lnTo>
                  <a:lnTo>
                    <a:pt x="1389278" y="0"/>
                  </a:lnTo>
                  <a:lnTo>
                    <a:pt x="1389278" y="116245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91746" y="1675549"/>
              <a:ext cx="1437005" cy="98425"/>
            </a:xfrm>
            <a:custGeom>
              <a:avLst/>
              <a:gdLst/>
              <a:ahLst/>
              <a:cxnLst/>
              <a:rect l="l" t="t" r="r" b="b"/>
              <a:pathLst>
                <a:path w="1437004" h="98425">
                  <a:moveTo>
                    <a:pt x="1436852" y="0"/>
                  </a:moveTo>
                  <a:lnTo>
                    <a:pt x="0" y="33832"/>
                  </a:lnTo>
                  <a:lnTo>
                    <a:pt x="0" y="97866"/>
                  </a:lnTo>
                  <a:lnTo>
                    <a:pt x="1436852" y="79565"/>
                  </a:lnTo>
                  <a:lnTo>
                    <a:pt x="1436852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91746" y="1675549"/>
              <a:ext cx="1437005" cy="98425"/>
            </a:xfrm>
            <a:custGeom>
              <a:avLst/>
              <a:gdLst/>
              <a:ahLst/>
              <a:cxnLst/>
              <a:rect l="l" t="t" r="r" b="b"/>
              <a:pathLst>
                <a:path w="1437004" h="98425">
                  <a:moveTo>
                    <a:pt x="1436852" y="0"/>
                  </a:moveTo>
                  <a:lnTo>
                    <a:pt x="0" y="33832"/>
                  </a:lnTo>
                  <a:lnTo>
                    <a:pt x="0" y="97866"/>
                  </a:lnTo>
                  <a:lnTo>
                    <a:pt x="1436852" y="79565"/>
                  </a:lnTo>
                  <a:lnTo>
                    <a:pt x="143685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29249" y="1755114"/>
              <a:ext cx="1348740" cy="18415"/>
            </a:xfrm>
            <a:custGeom>
              <a:avLst/>
              <a:gdLst/>
              <a:ahLst/>
              <a:cxnLst/>
              <a:rect l="l" t="t" r="r" b="b"/>
              <a:pathLst>
                <a:path w="1348740" h="18414">
                  <a:moveTo>
                    <a:pt x="0" y="18300"/>
                  </a:moveTo>
                  <a:lnTo>
                    <a:pt x="1348117" y="18300"/>
                  </a:lnTo>
                  <a:lnTo>
                    <a:pt x="1348117" y="0"/>
                  </a:lnTo>
                  <a:lnTo>
                    <a:pt x="0" y="0"/>
                  </a:lnTo>
                  <a:lnTo>
                    <a:pt x="0" y="183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88088" y="1755114"/>
              <a:ext cx="1440815" cy="18415"/>
            </a:xfrm>
            <a:custGeom>
              <a:avLst/>
              <a:gdLst/>
              <a:ahLst/>
              <a:cxnLst/>
              <a:rect l="l" t="t" r="r" b="b"/>
              <a:pathLst>
                <a:path w="1440815" h="18414">
                  <a:moveTo>
                    <a:pt x="1389278" y="0"/>
                  </a:moveTo>
                  <a:lnTo>
                    <a:pt x="0" y="17386"/>
                  </a:lnTo>
                  <a:lnTo>
                    <a:pt x="47561" y="18300"/>
                  </a:lnTo>
                  <a:lnTo>
                    <a:pt x="1440510" y="0"/>
                  </a:lnTo>
                  <a:lnTo>
                    <a:pt x="1389278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77367" y="1755114"/>
              <a:ext cx="51435" cy="1162685"/>
            </a:xfrm>
            <a:custGeom>
              <a:avLst/>
              <a:gdLst/>
              <a:ahLst/>
              <a:cxnLst/>
              <a:rect l="l" t="t" r="r" b="b"/>
              <a:pathLst>
                <a:path w="51434" h="1162685">
                  <a:moveTo>
                    <a:pt x="51231" y="0"/>
                  </a:moveTo>
                  <a:lnTo>
                    <a:pt x="0" y="0"/>
                  </a:lnTo>
                  <a:lnTo>
                    <a:pt x="0" y="1162456"/>
                  </a:lnTo>
                  <a:lnTo>
                    <a:pt x="51231" y="1155141"/>
                  </a:lnTo>
                  <a:lnTo>
                    <a:pt x="51231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77367" y="1755114"/>
              <a:ext cx="51435" cy="1162685"/>
            </a:xfrm>
            <a:custGeom>
              <a:avLst/>
              <a:gdLst/>
              <a:ahLst/>
              <a:cxnLst/>
              <a:rect l="l" t="t" r="r" b="b"/>
              <a:pathLst>
                <a:path w="51434" h="1162685">
                  <a:moveTo>
                    <a:pt x="0" y="0"/>
                  </a:moveTo>
                  <a:lnTo>
                    <a:pt x="51231" y="0"/>
                  </a:lnTo>
                  <a:lnTo>
                    <a:pt x="51231" y="1155141"/>
                  </a:lnTo>
                  <a:lnTo>
                    <a:pt x="0" y="116245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03301" y="1754212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505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603301" y="1754212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85051"/>
                  </a:moveTo>
                  <a:lnTo>
                    <a:pt x="0" y="0"/>
                  </a:lnTo>
                  <a:lnTo>
                    <a:pt x="0" y="8505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08788" y="1750542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72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08788" y="1750542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88722"/>
                  </a:moveTo>
                  <a:lnTo>
                    <a:pt x="0" y="0"/>
                  </a:lnTo>
                  <a:lnTo>
                    <a:pt x="0" y="8872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32588" y="1747799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5">
                  <a:moveTo>
                    <a:pt x="0" y="0"/>
                  </a:moveTo>
                  <a:lnTo>
                    <a:pt x="0" y="905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32588" y="1747799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5">
                  <a:moveTo>
                    <a:pt x="0" y="90550"/>
                  </a:moveTo>
                  <a:lnTo>
                    <a:pt x="0" y="0"/>
                  </a:lnTo>
                  <a:lnTo>
                    <a:pt x="0" y="9055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13387" y="1744141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4">
                  <a:moveTo>
                    <a:pt x="0" y="0"/>
                  </a:moveTo>
                  <a:lnTo>
                    <a:pt x="0" y="9420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13387" y="1744141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4">
                  <a:moveTo>
                    <a:pt x="0" y="94208"/>
                  </a:moveTo>
                  <a:lnTo>
                    <a:pt x="0" y="0"/>
                  </a:lnTo>
                  <a:lnTo>
                    <a:pt x="0" y="9420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29249" y="1752371"/>
              <a:ext cx="1240790" cy="207010"/>
            </a:xfrm>
            <a:custGeom>
              <a:avLst/>
              <a:gdLst/>
              <a:ahLst/>
              <a:cxnLst/>
              <a:rect l="l" t="t" r="r" b="b"/>
              <a:pathLst>
                <a:path w="1240790" h="207010">
                  <a:moveTo>
                    <a:pt x="1173429" y="0"/>
                  </a:moveTo>
                  <a:lnTo>
                    <a:pt x="1173429" y="87807"/>
                  </a:lnTo>
                  <a:lnTo>
                    <a:pt x="0" y="86893"/>
                  </a:lnTo>
                  <a:lnTo>
                    <a:pt x="0" y="206705"/>
                  </a:lnTo>
                  <a:lnTo>
                    <a:pt x="1240193" y="191160"/>
                  </a:lnTo>
                  <a:lnTo>
                    <a:pt x="1240193" y="914"/>
                  </a:lnTo>
                  <a:lnTo>
                    <a:pt x="117342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29249" y="1752371"/>
              <a:ext cx="1240790" cy="207010"/>
            </a:xfrm>
            <a:custGeom>
              <a:avLst/>
              <a:gdLst/>
              <a:ahLst/>
              <a:cxnLst/>
              <a:rect l="l" t="t" r="r" b="b"/>
              <a:pathLst>
                <a:path w="1240790" h="207010">
                  <a:moveTo>
                    <a:pt x="1173429" y="0"/>
                  </a:moveTo>
                  <a:lnTo>
                    <a:pt x="1173429" y="87807"/>
                  </a:lnTo>
                  <a:lnTo>
                    <a:pt x="0" y="86893"/>
                  </a:lnTo>
                  <a:lnTo>
                    <a:pt x="0" y="206705"/>
                  </a:lnTo>
                  <a:lnTo>
                    <a:pt x="1240193" y="191160"/>
                  </a:lnTo>
                  <a:lnTo>
                    <a:pt x="1240193" y="914"/>
                  </a:lnTo>
                  <a:lnTo>
                    <a:pt x="11734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29249" y="1752371"/>
              <a:ext cx="1228725" cy="186690"/>
            </a:xfrm>
            <a:custGeom>
              <a:avLst/>
              <a:gdLst/>
              <a:ahLst/>
              <a:cxnLst/>
              <a:rect l="l" t="t" r="r" b="b"/>
              <a:pathLst>
                <a:path w="1228725" h="186689">
                  <a:moveTo>
                    <a:pt x="1184414" y="0"/>
                  </a:moveTo>
                  <a:lnTo>
                    <a:pt x="1184414" y="105181"/>
                  </a:lnTo>
                  <a:lnTo>
                    <a:pt x="203244" y="106332"/>
                  </a:lnTo>
                  <a:lnTo>
                    <a:pt x="0" y="107010"/>
                  </a:lnTo>
                  <a:lnTo>
                    <a:pt x="0" y="186588"/>
                  </a:lnTo>
                  <a:lnTo>
                    <a:pt x="1228305" y="173774"/>
                  </a:lnTo>
                  <a:lnTo>
                    <a:pt x="1228305" y="914"/>
                  </a:lnTo>
                  <a:lnTo>
                    <a:pt x="118441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629249" y="1752371"/>
              <a:ext cx="1228725" cy="186690"/>
            </a:xfrm>
            <a:custGeom>
              <a:avLst/>
              <a:gdLst/>
              <a:ahLst/>
              <a:cxnLst/>
              <a:rect l="l" t="t" r="r" b="b"/>
              <a:pathLst>
                <a:path w="1228725" h="186689">
                  <a:moveTo>
                    <a:pt x="1184414" y="0"/>
                  </a:moveTo>
                  <a:lnTo>
                    <a:pt x="1184414" y="105181"/>
                  </a:lnTo>
                  <a:lnTo>
                    <a:pt x="929246" y="105181"/>
                  </a:lnTo>
                  <a:lnTo>
                    <a:pt x="887695" y="105199"/>
                  </a:lnTo>
                  <a:lnTo>
                    <a:pt x="843653" y="105249"/>
                  </a:lnTo>
                  <a:lnTo>
                    <a:pt x="797293" y="105324"/>
                  </a:lnTo>
                  <a:lnTo>
                    <a:pt x="748790" y="105418"/>
                  </a:lnTo>
                  <a:lnTo>
                    <a:pt x="698319" y="105525"/>
                  </a:lnTo>
                  <a:lnTo>
                    <a:pt x="646053" y="105638"/>
                  </a:lnTo>
                  <a:lnTo>
                    <a:pt x="592168" y="105751"/>
                  </a:lnTo>
                  <a:lnTo>
                    <a:pt x="536838" y="105858"/>
                  </a:lnTo>
                  <a:lnTo>
                    <a:pt x="480238" y="105952"/>
                  </a:lnTo>
                  <a:lnTo>
                    <a:pt x="422541" y="106028"/>
                  </a:lnTo>
                  <a:lnTo>
                    <a:pt x="363923" y="106077"/>
                  </a:lnTo>
                  <a:lnTo>
                    <a:pt x="304558" y="106095"/>
                  </a:lnTo>
                  <a:lnTo>
                    <a:pt x="254055" y="106163"/>
                  </a:lnTo>
                  <a:lnTo>
                    <a:pt x="203244" y="106332"/>
                  </a:lnTo>
                  <a:lnTo>
                    <a:pt x="152279" y="106552"/>
                  </a:lnTo>
                  <a:lnTo>
                    <a:pt x="101314" y="106773"/>
                  </a:lnTo>
                  <a:lnTo>
                    <a:pt x="50503" y="106942"/>
                  </a:lnTo>
                  <a:lnTo>
                    <a:pt x="0" y="107010"/>
                  </a:lnTo>
                  <a:lnTo>
                    <a:pt x="0" y="186588"/>
                  </a:lnTo>
                  <a:lnTo>
                    <a:pt x="48023" y="186141"/>
                  </a:lnTo>
                  <a:lnTo>
                    <a:pt x="96367" y="185615"/>
                  </a:lnTo>
                  <a:lnTo>
                    <a:pt x="144902" y="185042"/>
                  </a:lnTo>
                  <a:lnTo>
                    <a:pt x="193501" y="184454"/>
                  </a:lnTo>
                  <a:lnTo>
                    <a:pt x="242037" y="183883"/>
                  </a:lnTo>
                  <a:lnTo>
                    <a:pt x="290380" y="183360"/>
                  </a:lnTo>
                  <a:lnTo>
                    <a:pt x="338404" y="182918"/>
                  </a:lnTo>
                  <a:lnTo>
                    <a:pt x="397557" y="182253"/>
                  </a:lnTo>
                  <a:lnTo>
                    <a:pt x="456005" y="181623"/>
                  </a:lnTo>
                  <a:lnTo>
                    <a:pt x="513576" y="181025"/>
                  </a:lnTo>
                  <a:lnTo>
                    <a:pt x="570099" y="180454"/>
                  </a:lnTo>
                  <a:lnTo>
                    <a:pt x="625402" y="179908"/>
                  </a:lnTo>
                  <a:lnTo>
                    <a:pt x="679315" y="179384"/>
                  </a:lnTo>
                  <a:lnTo>
                    <a:pt x="731665" y="178878"/>
                  </a:lnTo>
                  <a:lnTo>
                    <a:pt x="782281" y="178388"/>
                  </a:lnTo>
                  <a:lnTo>
                    <a:pt x="830992" y="177910"/>
                  </a:lnTo>
                  <a:lnTo>
                    <a:pt x="877627" y="177441"/>
                  </a:lnTo>
                  <a:lnTo>
                    <a:pt x="922013" y="176977"/>
                  </a:lnTo>
                  <a:lnTo>
                    <a:pt x="963980" y="176517"/>
                  </a:lnTo>
                  <a:lnTo>
                    <a:pt x="1051007" y="175529"/>
                  </a:lnTo>
                  <a:lnTo>
                    <a:pt x="1123017" y="174761"/>
                  </a:lnTo>
                  <a:lnTo>
                    <a:pt x="1177945" y="174213"/>
                  </a:lnTo>
                  <a:lnTo>
                    <a:pt x="1213729" y="173883"/>
                  </a:lnTo>
                  <a:lnTo>
                    <a:pt x="1228305" y="173774"/>
                  </a:lnTo>
                  <a:lnTo>
                    <a:pt x="1228305" y="914"/>
                  </a:lnTo>
                  <a:lnTo>
                    <a:pt x="118441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814566" y="1857552"/>
              <a:ext cx="44450" cy="69215"/>
            </a:xfrm>
            <a:custGeom>
              <a:avLst/>
              <a:gdLst/>
              <a:ahLst/>
              <a:cxnLst/>
              <a:rect l="l" t="t" r="r" b="b"/>
              <a:pathLst>
                <a:path w="44450" h="69214">
                  <a:moveTo>
                    <a:pt x="0" y="0"/>
                  </a:moveTo>
                  <a:lnTo>
                    <a:pt x="43916" y="6859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814566" y="1857552"/>
              <a:ext cx="44450" cy="69215"/>
            </a:xfrm>
            <a:custGeom>
              <a:avLst/>
              <a:gdLst/>
              <a:ahLst/>
              <a:cxnLst/>
              <a:rect l="l" t="t" r="r" b="b"/>
              <a:pathLst>
                <a:path w="44450" h="69214">
                  <a:moveTo>
                    <a:pt x="0" y="0"/>
                  </a:moveTo>
                  <a:lnTo>
                    <a:pt x="43916" y="68592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814566" y="1809076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391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814566" y="1809076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16" y="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777075" y="1857552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777075" y="1857552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44768" y="1858467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09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244768" y="1858467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091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626519" y="1643532"/>
              <a:ext cx="1402080" cy="111760"/>
            </a:xfrm>
            <a:custGeom>
              <a:avLst/>
              <a:gdLst/>
              <a:ahLst/>
              <a:cxnLst/>
              <a:rect l="l" t="t" r="r" b="b"/>
              <a:pathLst>
                <a:path w="1402079" h="111760">
                  <a:moveTo>
                    <a:pt x="0" y="0"/>
                  </a:moveTo>
                  <a:lnTo>
                    <a:pt x="0" y="95123"/>
                  </a:lnTo>
                  <a:lnTo>
                    <a:pt x="1402079" y="111582"/>
                  </a:lnTo>
                  <a:lnTo>
                    <a:pt x="1402079" y="32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626519" y="1643532"/>
              <a:ext cx="1402080" cy="111760"/>
            </a:xfrm>
            <a:custGeom>
              <a:avLst/>
              <a:gdLst/>
              <a:ahLst/>
              <a:cxnLst/>
              <a:rect l="l" t="t" r="r" b="b"/>
              <a:pathLst>
                <a:path w="1402079" h="111760">
                  <a:moveTo>
                    <a:pt x="1402079" y="32016"/>
                  </a:moveTo>
                  <a:lnTo>
                    <a:pt x="0" y="0"/>
                  </a:lnTo>
                  <a:lnTo>
                    <a:pt x="0" y="95123"/>
                  </a:lnTo>
                  <a:lnTo>
                    <a:pt x="1402079" y="111582"/>
                  </a:lnTo>
                  <a:lnTo>
                    <a:pt x="1402079" y="3201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257569" y="1839264"/>
              <a:ext cx="0" cy="19685"/>
            </a:xfrm>
            <a:custGeom>
              <a:avLst/>
              <a:gdLst/>
              <a:ahLst/>
              <a:cxnLst/>
              <a:rect l="l" t="t" r="r" b="b"/>
              <a:pathLst>
                <a:path h="19685">
                  <a:moveTo>
                    <a:pt x="0" y="0"/>
                  </a:moveTo>
                  <a:lnTo>
                    <a:pt x="0" y="1920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255664" y="1839264"/>
              <a:ext cx="3810" cy="19685"/>
            </a:xfrm>
            <a:custGeom>
              <a:avLst/>
              <a:gdLst/>
              <a:ahLst/>
              <a:cxnLst/>
              <a:rect l="l" t="t" r="r" b="b"/>
              <a:pathLst>
                <a:path w="3810" h="19685">
                  <a:moveTo>
                    <a:pt x="0" y="19202"/>
                  </a:moveTo>
                  <a:lnTo>
                    <a:pt x="3809" y="19202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92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257569" y="1932558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828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55664" y="1932558"/>
              <a:ext cx="3810" cy="18415"/>
            </a:xfrm>
            <a:custGeom>
              <a:avLst/>
              <a:gdLst/>
              <a:ahLst/>
              <a:cxnLst/>
              <a:rect l="l" t="t" r="r" b="b"/>
              <a:pathLst>
                <a:path w="3810" h="18414">
                  <a:moveTo>
                    <a:pt x="0" y="18288"/>
                  </a:moveTo>
                  <a:lnTo>
                    <a:pt x="3809" y="18288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788962" y="1840179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87057" y="1840179"/>
              <a:ext cx="3810" cy="16510"/>
            </a:xfrm>
            <a:custGeom>
              <a:avLst/>
              <a:gdLst/>
              <a:ahLst/>
              <a:cxnLst/>
              <a:rect l="l" t="t" r="r" b="b"/>
              <a:pathLst>
                <a:path w="3809" h="16510">
                  <a:moveTo>
                    <a:pt x="0" y="16459"/>
                  </a:moveTo>
                  <a:lnTo>
                    <a:pt x="3809" y="16459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64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788962" y="192980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5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787057" y="1929803"/>
              <a:ext cx="3810" cy="15875"/>
            </a:xfrm>
            <a:custGeom>
              <a:avLst/>
              <a:gdLst/>
              <a:ahLst/>
              <a:cxnLst/>
              <a:rect l="l" t="t" r="r" b="b"/>
              <a:pathLst>
                <a:path w="3809" h="15875">
                  <a:moveTo>
                    <a:pt x="0" y="15557"/>
                  </a:moveTo>
                  <a:lnTo>
                    <a:pt x="3809" y="15557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5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86618" y="1737740"/>
              <a:ext cx="1271905" cy="1380490"/>
            </a:xfrm>
            <a:custGeom>
              <a:avLst/>
              <a:gdLst/>
              <a:ahLst/>
              <a:cxnLst/>
              <a:rect l="l" t="t" r="r" b="b"/>
              <a:pathLst>
                <a:path w="1271904" h="1380489">
                  <a:moveTo>
                    <a:pt x="1271282" y="0"/>
                  </a:moveTo>
                  <a:lnTo>
                    <a:pt x="0" y="24701"/>
                  </a:lnTo>
                  <a:lnTo>
                    <a:pt x="0" y="1094778"/>
                  </a:lnTo>
                  <a:lnTo>
                    <a:pt x="1271282" y="1380147"/>
                  </a:lnTo>
                  <a:lnTo>
                    <a:pt x="1271282" y="0"/>
                  </a:lnTo>
                  <a:close/>
                </a:path>
              </a:pathLst>
            </a:custGeom>
            <a:solidFill>
              <a:srgbClr val="F1F1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86618" y="1737740"/>
              <a:ext cx="1271905" cy="1380490"/>
            </a:xfrm>
            <a:custGeom>
              <a:avLst/>
              <a:gdLst/>
              <a:ahLst/>
              <a:cxnLst/>
              <a:rect l="l" t="t" r="r" b="b"/>
              <a:pathLst>
                <a:path w="1271904" h="1380489">
                  <a:moveTo>
                    <a:pt x="1271282" y="1380147"/>
                  </a:moveTo>
                  <a:lnTo>
                    <a:pt x="0" y="1094778"/>
                  </a:lnTo>
                  <a:lnTo>
                    <a:pt x="0" y="24701"/>
                  </a:lnTo>
                  <a:lnTo>
                    <a:pt x="1271282" y="0"/>
                  </a:lnTo>
                  <a:lnTo>
                    <a:pt x="1271282" y="13801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366753" y="1839264"/>
              <a:ext cx="114935" cy="123825"/>
            </a:xfrm>
            <a:custGeom>
              <a:avLst/>
              <a:gdLst/>
              <a:ahLst/>
              <a:cxnLst/>
              <a:rect l="l" t="t" r="r" b="b"/>
              <a:pathLst>
                <a:path w="114935" h="123825">
                  <a:moveTo>
                    <a:pt x="114325" y="0"/>
                  </a:moveTo>
                  <a:lnTo>
                    <a:pt x="0" y="0"/>
                  </a:lnTo>
                  <a:lnTo>
                    <a:pt x="0" y="123469"/>
                  </a:lnTo>
                  <a:lnTo>
                    <a:pt x="114325" y="120726"/>
                  </a:lnTo>
                  <a:lnTo>
                    <a:pt x="114325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950375" y="1749628"/>
              <a:ext cx="1336675" cy="1212215"/>
            </a:xfrm>
            <a:custGeom>
              <a:avLst/>
              <a:gdLst/>
              <a:ahLst/>
              <a:cxnLst/>
              <a:rect l="l" t="t" r="r" b="b"/>
              <a:pathLst>
                <a:path w="1336675" h="1212214">
                  <a:moveTo>
                    <a:pt x="0" y="0"/>
                  </a:moveTo>
                  <a:lnTo>
                    <a:pt x="0" y="1211859"/>
                  </a:lnTo>
                  <a:lnTo>
                    <a:pt x="1336243" y="1082890"/>
                  </a:lnTo>
                  <a:lnTo>
                    <a:pt x="1336243" y="11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50375" y="1749628"/>
              <a:ext cx="1336675" cy="1212215"/>
            </a:xfrm>
            <a:custGeom>
              <a:avLst/>
              <a:gdLst/>
              <a:ahLst/>
              <a:cxnLst/>
              <a:rect l="l" t="t" r="r" b="b"/>
              <a:pathLst>
                <a:path w="1336675" h="1212214">
                  <a:moveTo>
                    <a:pt x="1336243" y="11887"/>
                  </a:moveTo>
                  <a:lnTo>
                    <a:pt x="0" y="0"/>
                  </a:lnTo>
                  <a:lnTo>
                    <a:pt x="0" y="1211859"/>
                  </a:lnTo>
                  <a:lnTo>
                    <a:pt x="1335316" y="1082890"/>
                  </a:lnTo>
                  <a:lnTo>
                    <a:pt x="1336243" y="1082890"/>
                  </a:lnTo>
                  <a:lnTo>
                    <a:pt x="1336243" y="1188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950375" y="2832519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6243" y="0"/>
                  </a:moveTo>
                  <a:lnTo>
                    <a:pt x="0" y="128968"/>
                  </a:lnTo>
                  <a:lnTo>
                    <a:pt x="1039914" y="506679"/>
                  </a:lnTo>
                  <a:lnTo>
                    <a:pt x="2607525" y="285369"/>
                  </a:lnTo>
                  <a:lnTo>
                    <a:pt x="1336243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950375" y="2832519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6243" y="0"/>
                  </a:moveTo>
                  <a:lnTo>
                    <a:pt x="0" y="128968"/>
                  </a:lnTo>
                  <a:lnTo>
                    <a:pt x="1039914" y="506679"/>
                  </a:lnTo>
                  <a:lnTo>
                    <a:pt x="2607525" y="285369"/>
                  </a:lnTo>
                  <a:lnTo>
                    <a:pt x="133624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271405" y="1984679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89">
                  <a:moveTo>
                    <a:pt x="449072" y="0"/>
                  </a:moveTo>
                  <a:lnTo>
                    <a:pt x="0" y="4572"/>
                  </a:lnTo>
                  <a:lnTo>
                    <a:pt x="0" y="948448"/>
                  </a:lnTo>
                  <a:lnTo>
                    <a:pt x="449072" y="905459"/>
                  </a:lnTo>
                  <a:lnTo>
                    <a:pt x="44907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271405" y="1984679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89">
                  <a:moveTo>
                    <a:pt x="449072" y="0"/>
                  </a:moveTo>
                  <a:lnTo>
                    <a:pt x="0" y="4572"/>
                  </a:lnTo>
                  <a:lnTo>
                    <a:pt x="0" y="948448"/>
                  </a:lnTo>
                  <a:lnTo>
                    <a:pt x="449072" y="905459"/>
                  </a:lnTo>
                  <a:lnTo>
                    <a:pt x="44907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233915" y="1949932"/>
              <a:ext cx="38100" cy="987425"/>
            </a:xfrm>
            <a:custGeom>
              <a:avLst/>
              <a:gdLst/>
              <a:ahLst/>
              <a:cxnLst/>
              <a:rect l="l" t="t" r="r" b="b"/>
              <a:pathLst>
                <a:path w="38100" h="987425">
                  <a:moveTo>
                    <a:pt x="0" y="0"/>
                  </a:moveTo>
                  <a:lnTo>
                    <a:pt x="0" y="986840"/>
                  </a:lnTo>
                  <a:lnTo>
                    <a:pt x="37490" y="983195"/>
                  </a:lnTo>
                  <a:lnTo>
                    <a:pt x="37490" y="393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233915" y="1949932"/>
              <a:ext cx="38100" cy="987425"/>
            </a:xfrm>
            <a:custGeom>
              <a:avLst/>
              <a:gdLst/>
              <a:ahLst/>
              <a:cxnLst/>
              <a:rect l="l" t="t" r="r" b="b"/>
              <a:pathLst>
                <a:path w="38100" h="987425">
                  <a:moveTo>
                    <a:pt x="0" y="986840"/>
                  </a:moveTo>
                  <a:lnTo>
                    <a:pt x="37490" y="983195"/>
                  </a:lnTo>
                  <a:lnTo>
                    <a:pt x="37490" y="39319"/>
                  </a:lnTo>
                  <a:lnTo>
                    <a:pt x="0" y="0"/>
                  </a:lnTo>
                  <a:lnTo>
                    <a:pt x="0" y="98684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720477" y="1946262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4">
                  <a:moveTo>
                    <a:pt x="33832" y="0"/>
                  </a:moveTo>
                  <a:lnTo>
                    <a:pt x="0" y="38417"/>
                  </a:lnTo>
                  <a:lnTo>
                    <a:pt x="0" y="943876"/>
                  </a:lnTo>
                  <a:lnTo>
                    <a:pt x="33832" y="941133"/>
                  </a:lnTo>
                  <a:lnTo>
                    <a:pt x="33832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720477" y="1946262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4">
                  <a:moveTo>
                    <a:pt x="33832" y="941133"/>
                  </a:moveTo>
                  <a:lnTo>
                    <a:pt x="0" y="943876"/>
                  </a:lnTo>
                  <a:lnTo>
                    <a:pt x="0" y="38417"/>
                  </a:lnTo>
                  <a:lnTo>
                    <a:pt x="33832" y="0"/>
                  </a:lnTo>
                  <a:lnTo>
                    <a:pt x="33832" y="94113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233915" y="1946262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80">
                  <a:moveTo>
                    <a:pt x="520395" y="0"/>
                  </a:moveTo>
                  <a:lnTo>
                    <a:pt x="0" y="3670"/>
                  </a:lnTo>
                  <a:lnTo>
                    <a:pt x="37490" y="42989"/>
                  </a:lnTo>
                  <a:lnTo>
                    <a:pt x="486562" y="38417"/>
                  </a:lnTo>
                  <a:lnTo>
                    <a:pt x="520395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233915" y="1946262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80">
                  <a:moveTo>
                    <a:pt x="0" y="3670"/>
                  </a:moveTo>
                  <a:lnTo>
                    <a:pt x="37490" y="42989"/>
                  </a:lnTo>
                  <a:lnTo>
                    <a:pt x="486562" y="38417"/>
                  </a:lnTo>
                  <a:lnTo>
                    <a:pt x="520395" y="0"/>
                  </a:lnTo>
                  <a:lnTo>
                    <a:pt x="0" y="36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920199" y="1749628"/>
              <a:ext cx="30480" cy="1212215"/>
            </a:xfrm>
            <a:custGeom>
              <a:avLst/>
              <a:gdLst/>
              <a:ahLst/>
              <a:cxnLst/>
              <a:rect l="l" t="t" r="r" b="b"/>
              <a:pathLst>
                <a:path w="30480" h="1212214">
                  <a:moveTo>
                    <a:pt x="30175" y="0"/>
                  </a:moveTo>
                  <a:lnTo>
                    <a:pt x="0" y="1828"/>
                  </a:lnTo>
                  <a:lnTo>
                    <a:pt x="0" y="1200873"/>
                  </a:lnTo>
                  <a:lnTo>
                    <a:pt x="30175" y="1211859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920199" y="1749628"/>
              <a:ext cx="30480" cy="1212215"/>
            </a:xfrm>
            <a:custGeom>
              <a:avLst/>
              <a:gdLst/>
              <a:ahLst/>
              <a:cxnLst/>
              <a:rect l="l" t="t" r="r" b="b"/>
              <a:pathLst>
                <a:path w="30480" h="1212214">
                  <a:moveTo>
                    <a:pt x="30175" y="1211859"/>
                  </a:moveTo>
                  <a:lnTo>
                    <a:pt x="0" y="1200873"/>
                  </a:lnTo>
                  <a:lnTo>
                    <a:pt x="0" y="1828"/>
                  </a:lnTo>
                  <a:lnTo>
                    <a:pt x="30175" y="0"/>
                  </a:lnTo>
                  <a:lnTo>
                    <a:pt x="30175" y="121185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918371" y="2949587"/>
              <a:ext cx="1072515" cy="501650"/>
            </a:xfrm>
            <a:custGeom>
              <a:avLst/>
              <a:gdLst/>
              <a:ahLst/>
              <a:cxnLst/>
              <a:rect l="l" t="t" r="r" b="b"/>
              <a:pathLst>
                <a:path w="1072514" h="501650">
                  <a:moveTo>
                    <a:pt x="0" y="0"/>
                  </a:moveTo>
                  <a:lnTo>
                    <a:pt x="0" y="83223"/>
                  </a:lnTo>
                  <a:lnTo>
                    <a:pt x="1071918" y="501205"/>
                  </a:lnTo>
                  <a:lnTo>
                    <a:pt x="1071918" y="389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918371" y="2949587"/>
              <a:ext cx="1072515" cy="501650"/>
            </a:xfrm>
            <a:custGeom>
              <a:avLst/>
              <a:gdLst/>
              <a:ahLst/>
              <a:cxnLst/>
              <a:rect l="l" t="t" r="r" b="b"/>
              <a:pathLst>
                <a:path w="1072514" h="501650">
                  <a:moveTo>
                    <a:pt x="1071918" y="501205"/>
                  </a:moveTo>
                  <a:lnTo>
                    <a:pt x="0" y="83223"/>
                  </a:lnTo>
                  <a:lnTo>
                    <a:pt x="0" y="0"/>
                  </a:lnTo>
                  <a:lnTo>
                    <a:pt x="1071918" y="389610"/>
                  </a:lnTo>
                  <a:lnTo>
                    <a:pt x="1071918" y="5012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18371" y="1719452"/>
              <a:ext cx="2639695" cy="44450"/>
            </a:xfrm>
            <a:custGeom>
              <a:avLst/>
              <a:gdLst/>
              <a:ahLst/>
              <a:cxnLst/>
              <a:rect l="l" t="t" r="r" b="b"/>
              <a:pathLst>
                <a:path w="2639695" h="44450">
                  <a:moveTo>
                    <a:pt x="1071918" y="0"/>
                  </a:moveTo>
                  <a:lnTo>
                    <a:pt x="0" y="32918"/>
                  </a:lnTo>
                  <a:lnTo>
                    <a:pt x="1368247" y="43891"/>
                  </a:lnTo>
                  <a:lnTo>
                    <a:pt x="1368247" y="42989"/>
                  </a:lnTo>
                  <a:lnTo>
                    <a:pt x="2639529" y="18288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18371" y="1719452"/>
              <a:ext cx="2639695" cy="44450"/>
            </a:xfrm>
            <a:custGeom>
              <a:avLst/>
              <a:gdLst/>
              <a:ahLst/>
              <a:cxnLst/>
              <a:rect l="l" t="t" r="r" b="b"/>
              <a:pathLst>
                <a:path w="2639695" h="44450">
                  <a:moveTo>
                    <a:pt x="2639529" y="18288"/>
                  </a:moveTo>
                  <a:lnTo>
                    <a:pt x="1071918" y="0"/>
                  </a:lnTo>
                  <a:lnTo>
                    <a:pt x="0" y="32918"/>
                  </a:lnTo>
                  <a:lnTo>
                    <a:pt x="1368247" y="43891"/>
                  </a:lnTo>
                  <a:lnTo>
                    <a:pt x="1368247" y="42989"/>
                  </a:lnTo>
                  <a:lnTo>
                    <a:pt x="2639529" y="18288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6085" y="1604670"/>
              <a:ext cx="2715450" cy="1861680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6685737" y="1755533"/>
              <a:ext cx="117475" cy="85090"/>
            </a:xfrm>
            <a:custGeom>
              <a:avLst/>
              <a:gdLst/>
              <a:ahLst/>
              <a:cxnLst/>
              <a:rect l="l" t="t" r="r" b="b"/>
              <a:pathLst>
                <a:path w="117475" h="85089">
                  <a:moveTo>
                    <a:pt x="0" y="0"/>
                  </a:moveTo>
                  <a:lnTo>
                    <a:pt x="0" y="84645"/>
                  </a:lnTo>
                  <a:lnTo>
                    <a:pt x="116941" y="84645"/>
                  </a:lnTo>
                  <a:lnTo>
                    <a:pt x="116941" y="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685737" y="1755533"/>
              <a:ext cx="117475" cy="85090"/>
            </a:xfrm>
            <a:custGeom>
              <a:avLst/>
              <a:gdLst/>
              <a:ahLst/>
              <a:cxnLst/>
              <a:rect l="l" t="t" r="r" b="b"/>
              <a:pathLst>
                <a:path w="117475" h="85089">
                  <a:moveTo>
                    <a:pt x="0" y="0"/>
                  </a:moveTo>
                  <a:lnTo>
                    <a:pt x="0" y="84645"/>
                  </a:lnTo>
                  <a:lnTo>
                    <a:pt x="116941" y="84645"/>
                  </a:lnTo>
                  <a:lnTo>
                    <a:pt x="116941" y="87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7970685" y="5501018"/>
            <a:ext cx="4114800" cy="1585595"/>
            <a:chOff x="2916085" y="5501017"/>
            <a:chExt cx="4114800" cy="1585595"/>
          </a:xfrm>
        </p:grpSpPr>
        <p:sp>
          <p:nvSpPr>
            <p:cNvPr id="72" name="object 72"/>
            <p:cNvSpPr/>
            <p:nvPr/>
          </p:nvSpPr>
          <p:spPr>
            <a:xfrm>
              <a:off x="5587187" y="6070358"/>
              <a:ext cx="1390650" cy="1013460"/>
            </a:xfrm>
            <a:custGeom>
              <a:avLst/>
              <a:gdLst/>
              <a:ahLst/>
              <a:cxnLst/>
              <a:rect l="l" t="t" r="r" b="b"/>
              <a:pathLst>
                <a:path w="1390650" h="1013459">
                  <a:moveTo>
                    <a:pt x="1390180" y="0"/>
                  </a:moveTo>
                  <a:lnTo>
                    <a:pt x="0" y="225907"/>
                  </a:lnTo>
                  <a:lnTo>
                    <a:pt x="0" y="1013383"/>
                  </a:lnTo>
                  <a:lnTo>
                    <a:pt x="1390180" y="979538"/>
                  </a:lnTo>
                  <a:lnTo>
                    <a:pt x="139018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587187" y="6070358"/>
              <a:ext cx="1390650" cy="1013460"/>
            </a:xfrm>
            <a:custGeom>
              <a:avLst/>
              <a:gdLst/>
              <a:ahLst/>
              <a:cxnLst/>
              <a:rect l="l" t="t" r="r" b="b"/>
              <a:pathLst>
                <a:path w="1390650" h="1013459">
                  <a:moveTo>
                    <a:pt x="1390180" y="979538"/>
                  </a:moveTo>
                  <a:lnTo>
                    <a:pt x="0" y="1013383"/>
                  </a:lnTo>
                  <a:lnTo>
                    <a:pt x="0" y="225907"/>
                  </a:lnTo>
                  <a:lnTo>
                    <a:pt x="1390180" y="0"/>
                  </a:lnTo>
                  <a:lnTo>
                    <a:pt x="1390180" y="9795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767931" y="6160909"/>
              <a:ext cx="101600" cy="886460"/>
            </a:xfrm>
            <a:custGeom>
              <a:avLst/>
              <a:gdLst/>
              <a:ahLst/>
              <a:cxnLst/>
              <a:rect l="l" t="t" r="r" b="b"/>
              <a:pathLst>
                <a:path w="101600" h="886459">
                  <a:moveTo>
                    <a:pt x="12814" y="0"/>
                  </a:moveTo>
                  <a:lnTo>
                    <a:pt x="12814" y="11887"/>
                  </a:lnTo>
                  <a:lnTo>
                    <a:pt x="0" y="14630"/>
                  </a:lnTo>
                  <a:lnTo>
                    <a:pt x="0" y="85051"/>
                  </a:lnTo>
                  <a:lnTo>
                    <a:pt x="11887" y="85966"/>
                  </a:lnTo>
                  <a:lnTo>
                    <a:pt x="11887" y="104254"/>
                  </a:lnTo>
                  <a:lnTo>
                    <a:pt x="10960" y="104254"/>
                  </a:lnTo>
                  <a:lnTo>
                    <a:pt x="34747" y="107010"/>
                  </a:lnTo>
                  <a:lnTo>
                    <a:pt x="34747" y="885329"/>
                  </a:lnTo>
                  <a:lnTo>
                    <a:pt x="101511" y="886244"/>
                  </a:lnTo>
                  <a:lnTo>
                    <a:pt x="101511" y="11887"/>
                  </a:lnTo>
                  <a:lnTo>
                    <a:pt x="1281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767931" y="6160909"/>
              <a:ext cx="101600" cy="886460"/>
            </a:xfrm>
            <a:custGeom>
              <a:avLst/>
              <a:gdLst/>
              <a:ahLst/>
              <a:cxnLst/>
              <a:rect l="l" t="t" r="r" b="b"/>
              <a:pathLst>
                <a:path w="101600" h="886459">
                  <a:moveTo>
                    <a:pt x="12814" y="0"/>
                  </a:moveTo>
                  <a:lnTo>
                    <a:pt x="12814" y="11887"/>
                  </a:lnTo>
                  <a:lnTo>
                    <a:pt x="0" y="14630"/>
                  </a:lnTo>
                  <a:lnTo>
                    <a:pt x="0" y="85051"/>
                  </a:lnTo>
                  <a:lnTo>
                    <a:pt x="11887" y="85966"/>
                  </a:lnTo>
                  <a:lnTo>
                    <a:pt x="11887" y="104254"/>
                  </a:lnTo>
                  <a:lnTo>
                    <a:pt x="10960" y="104254"/>
                  </a:lnTo>
                  <a:lnTo>
                    <a:pt x="34747" y="107010"/>
                  </a:lnTo>
                  <a:lnTo>
                    <a:pt x="34747" y="885329"/>
                  </a:lnTo>
                  <a:lnTo>
                    <a:pt x="101511" y="886244"/>
                  </a:lnTo>
                  <a:lnTo>
                    <a:pt x="101511" y="11887"/>
                  </a:lnTo>
                  <a:lnTo>
                    <a:pt x="12814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950375" y="5615813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1039914" y="0"/>
                  </a:moveTo>
                  <a:lnTo>
                    <a:pt x="0" y="408813"/>
                  </a:lnTo>
                  <a:lnTo>
                    <a:pt x="2636812" y="680453"/>
                  </a:lnTo>
                  <a:lnTo>
                    <a:pt x="4026992" y="454545"/>
                  </a:lnTo>
                  <a:lnTo>
                    <a:pt x="1039914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950375" y="5615813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0" y="408813"/>
                  </a:moveTo>
                  <a:lnTo>
                    <a:pt x="1039914" y="0"/>
                  </a:lnTo>
                  <a:lnTo>
                    <a:pt x="4026992" y="454545"/>
                  </a:lnTo>
                  <a:lnTo>
                    <a:pt x="2636812" y="680453"/>
                  </a:lnTo>
                  <a:lnTo>
                    <a:pt x="0" y="40881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680136" y="6267919"/>
              <a:ext cx="122555" cy="778510"/>
            </a:xfrm>
            <a:custGeom>
              <a:avLst/>
              <a:gdLst/>
              <a:ahLst/>
              <a:cxnLst/>
              <a:rect l="l" t="t" r="r" b="b"/>
              <a:pathLst>
                <a:path w="122554" h="778509">
                  <a:moveTo>
                    <a:pt x="122542" y="0"/>
                  </a:moveTo>
                  <a:lnTo>
                    <a:pt x="0" y="17373"/>
                  </a:lnTo>
                  <a:lnTo>
                    <a:pt x="0" y="775576"/>
                  </a:lnTo>
                  <a:lnTo>
                    <a:pt x="122542" y="778319"/>
                  </a:lnTo>
                  <a:lnTo>
                    <a:pt x="12254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680136" y="6267919"/>
              <a:ext cx="122555" cy="778510"/>
            </a:xfrm>
            <a:custGeom>
              <a:avLst/>
              <a:gdLst/>
              <a:ahLst/>
              <a:cxnLst/>
              <a:rect l="l" t="t" r="r" b="b"/>
              <a:pathLst>
                <a:path w="122554" h="778509">
                  <a:moveTo>
                    <a:pt x="122542" y="778319"/>
                  </a:moveTo>
                  <a:lnTo>
                    <a:pt x="122542" y="0"/>
                  </a:lnTo>
                  <a:lnTo>
                    <a:pt x="0" y="17373"/>
                  </a:lnTo>
                  <a:lnTo>
                    <a:pt x="0" y="775576"/>
                  </a:lnTo>
                  <a:lnTo>
                    <a:pt x="122542" y="7783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950375" y="6024626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0" y="1018870"/>
                  </a:lnTo>
                  <a:lnTo>
                    <a:pt x="2636812" y="1059116"/>
                  </a:lnTo>
                  <a:lnTo>
                    <a:pt x="2636812" y="271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950375" y="6024626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2636812" y="271640"/>
                  </a:lnTo>
                  <a:lnTo>
                    <a:pt x="2636812" y="1059116"/>
                  </a:lnTo>
                  <a:lnTo>
                    <a:pt x="0" y="101887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977367" y="6070358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4" h="981709">
                  <a:moveTo>
                    <a:pt x="0" y="0"/>
                  </a:moveTo>
                  <a:lnTo>
                    <a:pt x="0" y="979538"/>
                  </a:lnTo>
                  <a:lnTo>
                    <a:pt x="51231" y="981367"/>
                  </a:lnTo>
                  <a:lnTo>
                    <a:pt x="51231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977367" y="6070358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4" h="981709">
                  <a:moveTo>
                    <a:pt x="51231" y="981367"/>
                  </a:moveTo>
                  <a:lnTo>
                    <a:pt x="0" y="979538"/>
                  </a:lnTo>
                  <a:lnTo>
                    <a:pt x="0" y="0"/>
                  </a:lnTo>
                  <a:lnTo>
                    <a:pt x="51231" y="7315"/>
                  </a:lnTo>
                  <a:lnTo>
                    <a:pt x="51231" y="9813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920199" y="6024626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0"/>
                  </a:moveTo>
                  <a:lnTo>
                    <a:pt x="0" y="11887"/>
                  </a:lnTo>
                  <a:lnTo>
                    <a:pt x="0" y="1020699"/>
                  </a:lnTo>
                  <a:lnTo>
                    <a:pt x="30175" y="1018870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920199" y="6024626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75" y="1018870"/>
                  </a:moveTo>
                  <a:lnTo>
                    <a:pt x="0" y="1020699"/>
                  </a:lnTo>
                  <a:lnTo>
                    <a:pt x="0" y="11887"/>
                  </a:lnTo>
                  <a:lnTo>
                    <a:pt x="30175" y="0"/>
                  </a:lnTo>
                  <a:lnTo>
                    <a:pt x="30175" y="10188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990289" y="5617629"/>
              <a:ext cx="98425" cy="1367790"/>
            </a:xfrm>
            <a:custGeom>
              <a:avLst/>
              <a:gdLst/>
              <a:ahLst/>
              <a:cxnLst/>
              <a:rect l="l" t="t" r="r" b="b"/>
              <a:pathLst>
                <a:path w="98425" h="1367790">
                  <a:moveTo>
                    <a:pt x="0" y="0"/>
                  </a:moveTo>
                  <a:lnTo>
                    <a:pt x="0" y="1365503"/>
                  </a:lnTo>
                  <a:lnTo>
                    <a:pt x="97853" y="1367332"/>
                  </a:lnTo>
                  <a:lnTo>
                    <a:pt x="97853" y="14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990289" y="5617629"/>
              <a:ext cx="98425" cy="1367790"/>
            </a:xfrm>
            <a:custGeom>
              <a:avLst/>
              <a:gdLst/>
              <a:ahLst/>
              <a:cxnLst/>
              <a:rect l="l" t="t" r="r" b="b"/>
              <a:pathLst>
                <a:path w="98425" h="1367790">
                  <a:moveTo>
                    <a:pt x="97853" y="1367332"/>
                  </a:moveTo>
                  <a:lnTo>
                    <a:pt x="0" y="1365503"/>
                  </a:lnTo>
                  <a:lnTo>
                    <a:pt x="0" y="0"/>
                  </a:lnTo>
                  <a:lnTo>
                    <a:pt x="97853" y="14643"/>
                  </a:lnTo>
                  <a:lnTo>
                    <a:pt x="97853" y="13673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932656" y="5617629"/>
              <a:ext cx="57785" cy="1368425"/>
            </a:xfrm>
            <a:custGeom>
              <a:avLst/>
              <a:gdLst/>
              <a:ahLst/>
              <a:cxnLst/>
              <a:rect l="l" t="t" r="r" b="b"/>
              <a:pathLst>
                <a:path w="57785" h="1368425">
                  <a:moveTo>
                    <a:pt x="57632" y="0"/>
                  </a:moveTo>
                  <a:lnTo>
                    <a:pt x="0" y="21958"/>
                  </a:lnTo>
                  <a:lnTo>
                    <a:pt x="0" y="1368247"/>
                  </a:lnTo>
                  <a:lnTo>
                    <a:pt x="57632" y="1365503"/>
                  </a:lnTo>
                  <a:lnTo>
                    <a:pt x="5763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932656" y="5617629"/>
              <a:ext cx="57785" cy="1368425"/>
            </a:xfrm>
            <a:custGeom>
              <a:avLst/>
              <a:gdLst/>
              <a:ahLst/>
              <a:cxnLst/>
              <a:rect l="l" t="t" r="r" b="b"/>
              <a:pathLst>
                <a:path w="57785" h="1368425">
                  <a:moveTo>
                    <a:pt x="57632" y="1365503"/>
                  </a:moveTo>
                  <a:lnTo>
                    <a:pt x="0" y="1368247"/>
                  </a:lnTo>
                  <a:lnTo>
                    <a:pt x="0" y="21958"/>
                  </a:lnTo>
                  <a:lnTo>
                    <a:pt x="57632" y="0"/>
                  </a:lnTo>
                  <a:lnTo>
                    <a:pt x="57632" y="13655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990289" y="5503303"/>
              <a:ext cx="3038475" cy="574040"/>
            </a:xfrm>
            <a:custGeom>
              <a:avLst/>
              <a:gdLst/>
              <a:ahLst/>
              <a:cxnLst/>
              <a:rect l="l" t="t" r="r" b="b"/>
              <a:pathLst>
                <a:path w="3038475" h="574039">
                  <a:moveTo>
                    <a:pt x="0" y="0"/>
                  </a:moveTo>
                  <a:lnTo>
                    <a:pt x="0" y="112509"/>
                  </a:lnTo>
                  <a:lnTo>
                    <a:pt x="3038309" y="573455"/>
                  </a:lnTo>
                  <a:lnTo>
                    <a:pt x="3038309" y="4929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990289" y="5503303"/>
              <a:ext cx="3038475" cy="574040"/>
            </a:xfrm>
            <a:custGeom>
              <a:avLst/>
              <a:gdLst/>
              <a:ahLst/>
              <a:cxnLst/>
              <a:rect l="l" t="t" r="r" b="b"/>
              <a:pathLst>
                <a:path w="3038475" h="574039">
                  <a:moveTo>
                    <a:pt x="3038309" y="573455"/>
                  </a:moveTo>
                  <a:lnTo>
                    <a:pt x="0" y="112509"/>
                  </a:lnTo>
                  <a:lnTo>
                    <a:pt x="0" y="0"/>
                  </a:lnTo>
                  <a:lnTo>
                    <a:pt x="3038309" y="492975"/>
                  </a:lnTo>
                  <a:lnTo>
                    <a:pt x="3038309" y="5734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918371" y="5503303"/>
              <a:ext cx="1072515" cy="531495"/>
            </a:xfrm>
            <a:custGeom>
              <a:avLst/>
              <a:gdLst/>
              <a:ahLst/>
              <a:cxnLst/>
              <a:rect l="l" t="t" r="r" b="b"/>
              <a:pathLst>
                <a:path w="1072514" h="531495">
                  <a:moveTo>
                    <a:pt x="1071918" y="0"/>
                  </a:moveTo>
                  <a:lnTo>
                    <a:pt x="0" y="448157"/>
                  </a:lnTo>
                  <a:lnTo>
                    <a:pt x="0" y="531380"/>
                  </a:lnTo>
                  <a:lnTo>
                    <a:pt x="1071918" y="112509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918371" y="5503303"/>
              <a:ext cx="1072515" cy="531495"/>
            </a:xfrm>
            <a:custGeom>
              <a:avLst/>
              <a:gdLst/>
              <a:ahLst/>
              <a:cxnLst/>
              <a:rect l="l" t="t" r="r" b="b"/>
              <a:pathLst>
                <a:path w="1072514" h="531495">
                  <a:moveTo>
                    <a:pt x="1071918" y="112509"/>
                  </a:moveTo>
                  <a:lnTo>
                    <a:pt x="0" y="531380"/>
                  </a:lnTo>
                  <a:lnTo>
                    <a:pt x="0" y="448157"/>
                  </a:lnTo>
                  <a:lnTo>
                    <a:pt x="1071918" y="0"/>
                  </a:lnTo>
                  <a:lnTo>
                    <a:pt x="1071918" y="11250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767931" y="6175540"/>
              <a:ext cx="90170" cy="871855"/>
            </a:xfrm>
            <a:custGeom>
              <a:avLst/>
              <a:gdLst/>
              <a:ahLst/>
              <a:cxnLst/>
              <a:rect l="l" t="t" r="r" b="b"/>
              <a:pathLst>
                <a:path w="90170" h="871854">
                  <a:moveTo>
                    <a:pt x="0" y="70421"/>
                  </a:moveTo>
                  <a:lnTo>
                    <a:pt x="16409" y="72052"/>
                  </a:lnTo>
                  <a:lnTo>
                    <a:pt x="31100" y="73856"/>
                  </a:lnTo>
                  <a:lnTo>
                    <a:pt x="41674" y="75318"/>
                  </a:lnTo>
                  <a:lnTo>
                    <a:pt x="45732" y="75920"/>
                  </a:lnTo>
                  <a:lnTo>
                    <a:pt x="45732" y="870699"/>
                  </a:lnTo>
                  <a:lnTo>
                    <a:pt x="89623" y="871613"/>
                  </a:lnTo>
                  <a:lnTo>
                    <a:pt x="89623" y="569798"/>
                  </a:lnTo>
                  <a:lnTo>
                    <a:pt x="89623" y="195719"/>
                  </a:lnTo>
                  <a:lnTo>
                    <a:pt x="89623" y="12801"/>
                  </a:lnTo>
                  <a:lnTo>
                    <a:pt x="81020" y="11315"/>
                  </a:lnTo>
                  <a:lnTo>
                    <a:pt x="61271" y="8458"/>
                  </a:lnTo>
                  <a:lnTo>
                    <a:pt x="33291" y="4571"/>
                  </a:lnTo>
                  <a:lnTo>
                    <a:pt x="0" y="0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814566" y="6321882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4" h="5714">
                  <a:moveTo>
                    <a:pt x="0" y="0"/>
                  </a:moveTo>
                  <a:lnTo>
                    <a:pt x="44818" y="547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814566" y="6321882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4" h="5714">
                  <a:moveTo>
                    <a:pt x="44818" y="5473"/>
                  </a:moveTo>
                  <a:lnTo>
                    <a:pt x="0" y="0"/>
                  </a:lnTo>
                  <a:lnTo>
                    <a:pt x="44818" y="5473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49859" y="6159004"/>
              <a:ext cx="154724" cy="128193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6681038" y="6316395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09" h="13970">
                  <a:moveTo>
                    <a:pt x="130797" y="0"/>
                  </a:moveTo>
                  <a:lnTo>
                    <a:pt x="122567" y="0"/>
                  </a:lnTo>
                  <a:lnTo>
                    <a:pt x="0" y="13716"/>
                  </a:lnTo>
                  <a:lnTo>
                    <a:pt x="130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681038" y="6316395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09" h="13970">
                  <a:moveTo>
                    <a:pt x="130797" y="0"/>
                  </a:moveTo>
                  <a:lnTo>
                    <a:pt x="122567" y="0"/>
                  </a:lnTo>
                  <a:lnTo>
                    <a:pt x="0" y="13716"/>
                  </a:lnTo>
                  <a:lnTo>
                    <a:pt x="130797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857555" y="6321882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4" h="1904">
                  <a:moveTo>
                    <a:pt x="0" y="0"/>
                  </a:moveTo>
                  <a:lnTo>
                    <a:pt x="12801" y="181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857555" y="6321882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4" h="1904">
                  <a:moveTo>
                    <a:pt x="12801" y="1816"/>
                  </a:moveTo>
                  <a:lnTo>
                    <a:pt x="0" y="0"/>
                  </a:lnTo>
                  <a:lnTo>
                    <a:pt x="12801" y="1816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603301" y="6058471"/>
              <a:ext cx="0" cy="96520"/>
            </a:xfrm>
            <a:custGeom>
              <a:avLst/>
              <a:gdLst/>
              <a:ahLst/>
              <a:cxnLst/>
              <a:rect l="l" t="t" r="r" b="b"/>
              <a:pathLst>
                <a:path h="96520">
                  <a:moveTo>
                    <a:pt x="0" y="0"/>
                  </a:moveTo>
                  <a:lnTo>
                    <a:pt x="0" y="9603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603301" y="6058471"/>
              <a:ext cx="0" cy="96520"/>
            </a:xfrm>
            <a:custGeom>
              <a:avLst/>
              <a:gdLst/>
              <a:ahLst/>
              <a:cxnLst/>
              <a:rect l="l" t="t" r="r" b="b"/>
              <a:pathLst>
                <a:path h="96520">
                  <a:moveTo>
                    <a:pt x="0" y="96037"/>
                  </a:moveTo>
                  <a:lnTo>
                    <a:pt x="0" y="0"/>
                  </a:lnTo>
                  <a:lnTo>
                    <a:pt x="0" y="9603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308788" y="6015481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5">
                  <a:moveTo>
                    <a:pt x="0" y="0"/>
                  </a:moveTo>
                  <a:lnTo>
                    <a:pt x="0" y="9969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308788" y="6015481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5">
                  <a:moveTo>
                    <a:pt x="0" y="99694"/>
                  </a:moveTo>
                  <a:lnTo>
                    <a:pt x="0" y="0"/>
                  </a:lnTo>
                  <a:lnTo>
                    <a:pt x="0" y="99694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032588" y="5975248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4">
                  <a:moveTo>
                    <a:pt x="0" y="0"/>
                  </a:moveTo>
                  <a:lnTo>
                    <a:pt x="0" y="10333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032588" y="5975248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4">
                  <a:moveTo>
                    <a:pt x="0" y="103339"/>
                  </a:moveTo>
                  <a:lnTo>
                    <a:pt x="0" y="0"/>
                  </a:lnTo>
                  <a:lnTo>
                    <a:pt x="0" y="10333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713387" y="5928601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701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713387" y="5928601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107010"/>
                  </a:moveTo>
                  <a:lnTo>
                    <a:pt x="0" y="0"/>
                  </a:lnTo>
                  <a:lnTo>
                    <a:pt x="0" y="10701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372252" y="5879211"/>
              <a:ext cx="0" cy="111125"/>
            </a:xfrm>
            <a:custGeom>
              <a:avLst/>
              <a:gdLst/>
              <a:ahLst/>
              <a:cxnLst/>
              <a:rect l="l" t="t" r="r" b="b"/>
              <a:pathLst>
                <a:path h="111125">
                  <a:moveTo>
                    <a:pt x="0" y="0"/>
                  </a:moveTo>
                  <a:lnTo>
                    <a:pt x="0" y="11066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372252" y="5879211"/>
              <a:ext cx="0" cy="111125"/>
            </a:xfrm>
            <a:custGeom>
              <a:avLst/>
              <a:gdLst/>
              <a:ahLst/>
              <a:cxnLst/>
              <a:rect l="l" t="t" r="r" b="b"/>
              <a:pathLst>
                <a:path h="111125">
                  <a:moveTo>
                    <a:pt x="0" y="110667"/>
                  </a:moveTo>
                  <a:lnTo>
                    <a:pt x="0" y="0"/>
                  </a:lnTo>
                  <a:lnTo>
                    <a:pt x="0" y="11066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000002" y="5825248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70">
                  <a:moveTo>
                    <a:pt x="0" y="0"/>
                  </a:moveTo>
                  <a:lnTo>
                    <a:pt x="0" y="11523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000002" y="5825248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70">
                  <a:moveTo>
                    <a:pt x="0" y="115239"/>
                  </a:moveTo>
                  <a:lnTo>
                    <a:pt x="0" y="0"/>
                  </a:lnTo>
                  <a:lnTo>
                    <a:pt x="0" y="11523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908550" y="5905728"/>
              <a:ext cx="1872614" cy="360045"/>
            </a:xfrm>
            <a:custGeom>
              <a:avLst/>
              <a:gdLst/>
              <a:ahLst/>
              <a:cxnLst/>
              <a:rect l="l" t="t" r="r" b="b"/>
              <a:pathLst>
                <a:path w="1872615" h="360045">
                  <a:moveTo>
                    <a:pt x="0" y="0"/>
                  </a:moveTo>
                  <a:lnTo>
                    <a:pt x="0" y="129882"/>
                  </a:lnTo>
                  <a:lnTo>
                    <a:pt x="1871268" y="359435"/>
                  </a:lnTo>
                  <a:lnTo>
                    <a:pt x="1871268" y="341147"/>
                  </a:lnTo>
                  <a:lnTo>
                    <a:pt x="1859381" y="340233"/>
                  </a:lnTo>
                  <a:lnTo>
                    <a:pt x="1859381" y="269811"/>
                  </a:lnTo>
                  <a:lnTo>
                    <a:pt x="1872195" y="267068"/>
                  </a:lnTo>
                  <a:lnTo>
                    <a:pt x="1872195" y="255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908550" y="5905728"/>
              <a:ext cx="1872614" cy="360045"/>
            </a:xfrm>
            <a:custGeom>
              <a:avLst/>
              <a:gdLst/>
              <a:ahLst/>
              <a:cxnLst/>
              <a:rect l="l" t="t" r="r" b="b"/>
              <a:pathLst>
                <a:path w="1872615" h="360045">
                  <a:moveTo>
                    <a:pt x="1871268" y="341147"/>
                  </a:moveTo>
                  <a:lnTo>
                    <a:pt x="1859381" y="340233"/>
                  </a:lnTo>
                  <a:lnTo>
                    <a:pt x="1859381" y="269811"/>
                  </a:lnTo>
                  <a:lnTo>
                    <a:pt x="1872195" y="267068"/>
                  </a:lnTo>
                  <a:lnTo>
                    <a:pt x="1872195" y="255181"/>
                  </a:lnTo>
                  <a:lnTo>
                    <a:pt x="0" y="0"/>
                  </a:lnTo>
                  <a:lnTo>
                    <a:pt x="0" y="129882"/>
                  </a:lnTo>
                  <a:lnTo>
                    <a:pt x="1870341" y="359435"/>
                  </a:lnTo>
                  <a:lnTo>
                    <a:pt x="1871268" y="359435"/>
                  </a:lnTo>
                  <a:lnTo>
                    <a:pt x="1871268" y="3411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797869" y="6035611"/>
              <a:ext cx="1981200" cy="246379"/>
            </a:xfrm>
            <a:custGeom>
              <a:avLst/>
              <a:gdLst/>
              <a:ahLst/>
              <a:cxnLst/>
              <a:rect l="l" t="t" r="r" b="b"/>
              <a:pathLst>
                <a:path w="1981200" h="246379">
                  <a:moveTo>
                    <a:pt x="110680" y="0"/>
                  </a:moveTo>
                  <a:lnTo>
                    <a:pt x="0" y="26517"/>
                  </a:lnTo>
                  <a:lnTo>
                    <a:pt x="1854809" y="246024"/>
                  </a:lnTo>
                  <a:lnTo>
                    <a:pt x="1981022" y="229552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797869" y="6035611"/>
              <a:ext cx="1981200" cy="246379"/>
            </a:xfrm>
            <a:custGeom>
              <a:avLst/>
              <a:gdLst/>
              <a:ahLst/>
              <a:cxnLst/>
              <a:rect l="l" t="t" r="r" b="b"/>
              <a:pathLst>
                <a:path w="1981200" h="246379">
                  <a:moveTo>
                    <a:pt x="1981022" y="229552"/>
                  </a:moveTo>
                  <a:lnTo>
                    <a:pt x="110680" y="0"/>
                  </a:lnTo>
                  <a:lnTo>
                    <a:pt x="0" y="26517"/>
                  </a:lnTo>
                  <a:lnTo>
                    <a:pt x="1854809" y="246024"/>
                  </a:lnTo>
                  <a:lnTo>
                    <a:pt x="1981022" y="22955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925910" y="5929515"/>
              <a:ext cx="1842135" cy="316865"/>
            </a:xfrm>
            <a:custGeom>
              <a:avLst/>
              <a:gdLst/>
              <a:ahLst/>
              <a:cxnLst/>
              <a:rect l="l" t="t" r="r" b="b"/>
              <a:pathLst>
                <a:path w="1842134" h="316864">
                  <a:moveTo>
                    <a:pt x="1842020" y="246024"/>
                  </a:moveTo>
                  <a:lnTo>
                    <a:pt x="1807928" y="241695"/>
                  </a:lnTo>
                  <a:lnTo>
                    <a:pt x="1770229" y="236766"/>
                  </a:lnTo>
                  <a:lnTo>
                    <a:pt x="1727036" y="230979"/>
                  </a:lnTo>
                  <a:lnTo>
                    <a:pt x="1676463" y="224078"/>
                  </a:lnTo>
                  <a:lnTo>
                    <a:pt x="1635926" y="218668"/>
                  </a:lnTo>
                  <a:lnTo>
                    <a:pt x="1593074" y="212969"/>
                  </a:lnTo>
                  <a:lnTo>
                    <a:pt x="1548068" y="206997"/>
                  </a:lnTo>
                  <a:lnTo>
                    <a:pt x="1501071" y="200769"/>
                  </a:lnTo>
                  <a:lnTo>
                    <a:pt x="1452245" y="194300"/>
                  </a:lnTo>
                  <a:lnTo>
                    <a:pt x="1401751" y="187605"/>
                  </a:lnTo>
                  <a:lnTo>
                    <a:pt x="1349751" y="180702"/>
                  </a:lnTo>
                  <a:lnTo>
                    <a:pt x="1296408" y="173605"/>
                  </a:lnTo>
                  <a:lnTo>
                    <a:pt x="1241882" y="166330"/>
                  </a:lnTo>
                  <a:lnTo>
                    <a:pt x="1186336" y="158893"/>
                  </a:lnTo>
                  <a:lnTo>
                    <a:pt x="1129932" y="151311"/>
                  </a:lnTo>
                  <a:lnTo>
                    <a:pt x="1072832" y="143598"/>
                  </a:lnTo>
                  <a:lnTo>
                    <a:pt x="1020892" y="136699"/>
                  </a:lnTo>
                  <a:lnTo>
                    <a:pt x="968651" y="129738"/>
                  </a:lnTo>
                  <a:lnTo>
                    <a:pt x="916253" y="122737"/>
                  </a:lnTo>
                  <a:lnTo>
                    <a:pt x="863845" y="115719"/>
                  </a:lnTo>
                  <a:lnTo>
                    <a:pt x="811573" y="108704"/>
                  </a:lnTo>
                  <a:lnTo>
                    <a:pt x="759583" y="101715"/>
                  </a:lnTo>
                  <a:lnTo>
                    <a:pt x="708021" y="94775"/>
                  </a:lnTo>
                  <a:lnTo>
                    <a:pt x="657034" y="87905"/>
                  </a:lnTo>
                  <a:lnTo>
                    <a:pt x="606767" y="81126"/>
                  </a:lnTo>
                  <a:lnTo>
                    <a:pt x="557366" y="74463"/>
                  </a:lnTo>
                  <a:lnTo>
                    <a:pt x="508977" y="67935"/>
                  </a:lnTo>
                  <a:lnTo>
                    <a:pt x="461748" y="61566"/>
                  </a:lnTo>
                  <a:lnTo>
                    <a:pt x="415822" y="55377"/>
                  </a:lnTo>
                  <a:lnTo>
                    <a:pt x="371348" y="49390"/>
                  </a:lnTo>
                  <a:lnTo>
                    <a:pt x="284154" y="37772"/>
                  </a:lnTo>
                  <a:lnTo>
                    <a:pt x="206131" y="27356"/>
                  </a:lnTo>
                  <a:lnTo>
                    <a:pt x="138605" y="18333"/>
                  </a:lnTo>
                  <a:lnTo>
                    <a:pt x="82902" y="10893"/>
                  </a:lnTo>
                  <a:lnTo>
                    <a:pt x="40349" y="5230"/>
                  </a:lnTo>
                  <a:lnTo>
                    <a:pt x="0" y="0"/>
                  </a:lnTo>
                  <a:lnTo>
                    <a:pt x="0" y="20116"/>
                  </a:lnTo>
                  <a:lnTo>
                    <a:pt x="0" y="42976"/>
                  </a:lnTo>
                  <a:lnTo>
                    <a:pt x="0" y="65849"/>
                  </a:lnTo>
                  <a:lnTo>
                    <a:pt x="0" y="85966"/>
                  </a:lnTo>
                  <a:lnTo>
                    <a:pt x="12162" y="87443"/>
                  </a:lnTo>
                  <a:lnTo>
                    <a:pt x="39904" y="90954"/>
                  </a:lnTo>
                  <a:lnTo>
                    <a:pt x="81898" y="96288"/>
                  </a:lnTo>
                  <a:lnTo>
                    <a:pt x="136819" y="103238"/>
                  </a:lnTo>
                  <a:lnTo>
                    <a:pt x="203337" y="111595"/>
                  </a:lnTo>
                  <a:lnTo>
                    <a:pt x="280127" y="121152"/>
                  </a:lnTo>
                  <a:lnTo>
                    <a:pt x="365861" y="131699"/>
                  </a:lnTo>
                  <a:lnTo>
                    <a:pt x="409723" y="137266"/>
                  </a:lnTo>
                  <a:lnTo>
                    <a:pt x="454986" y="142987"/>
                  </a:lnTo>
                  <a:lnTo>
                    <a:pt x="501508" y="148843"/>
                  </a:lnTo>
                  <a:lnTo>
                    <a:pt x="549150" y="154820"/>
                  </a:lnTo>
                  <a:lnTo>
                    <a:pt x="597772" y="160901"/>
                  </a:lnTo>
                  <a:lnTo>
                    <a:pt x="647234" y="167070"/>
                  </a:lnTo>
                  <a:lnTo>
                    <a:pt x="697396" y="173312"/>
                  </a:lnTo>
                  <a:lnTo>
                    <a:pt x="748118" y="179609"/>
                  </a:lnTo>
                  <a:lnTo>
                    <a:pt x="799261" y="185947"/>
                  </a:lnTo>
                  <a:lnTo>
                    <a:pt x="850683" y="192309"/>
                  </a:lnTo>
                  <a:lnTo>
                    <a:pt x="902245" y="198679"/>
                  </a:lnTo>
                  <a:lnTo>
                    <a:pt x="953808" y="205041"/>
                  </a:lnTo>
                  <a:lnTo>
                    <a:pt x="1005230" y="211379"/>
                  </a:lnTo>
                  <a:lnTo>
                    <a:pt x="1056373" y="217677"/>
                  </a:lnTo>
                  <a:lnTo>
                    <a:pt x="1112327" y="224723"/>
                  </a:lnTo>
                  <a:lnTo>
                    <a:pt x="1167586" y="231674"/>
                  </a:lnTo>
                  <a:lnTo>
                    <a:pt x="1221987" y="238511"/>
                  </a:lnTo>
                  <a:lnTo>
                    <a:pt x="1275368" y="245214"/>
                  </a:lnTo>
                  <a:lnTo>
                    <a:pt x="1327569" y="251766"/>
                  </a:lnTo>
                  <a:lnTo>
                    <a:pt x="1378426" y="258146"/>
                  </a:lnTo>
                  <a:lnTo>
                    <a:pt x="1427778" y="264336"/>
                  </a:lnTo>
                  <a:lnTo>
                    <a:pt x="1475463" y="270316"/>
                  </a:lnTo>
                  <a:lnTo>
                    <a:pt x="1521320" y="276067"/>
                  </a:lnTo>
                  <a:lnTo>
                    <a:pt x="1565187" y="281570"/>
                  </a:lnTo>
                  <a:lnTo>
                    <a:pt x="1606901" y="286807"/>
                  </a:lnTo>
                  <a:lnTo>
                    <a:pt x="1646300" y="291757"/>
                  </a:lnTo>
                  <a:lnTo>
                    <a:pt x="1711475" y="299858"/>
                  </a:lnTo>
                  <a:lnTo>
                    <a:pt x="1765077" y="306501"/>
                  </a:lnTo>
                  <a:lnTo>
                    <a:pt x="1808221" y="311945"/>
                  </a:lnTo>
                  <a:lnTo>
                    <a:pt x="1842020" y="316445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966157" y="5964262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29">
                  <a:moveTo>
                    <a:pt x="0" y="0"/>
                  </a:moveTo>
                  <a:lnTo>
                    <a:pt x="0" y="30187"/>
                  </a:lnTo>
                  <a:lnTo>
                    <a:pt x="53047" y="36588"/>
                  </a:lnTo>
                  <a:lnTo>
                    <a:pt x="53047" y="73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966157" y="5964262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29">
                  <a:moveTo>
                    <a:pt x="53047" y="36588"/>
                  </a:moveTo>
                  <a:lnTo>
                    <a:pt x="0" y="30187"/>
                  </a:lnTo>
                  <a:lnTo>
                    <a:pt x="0" y="0"/>
                  </a:lnTo>
                  <a:lnTo>
                    <a:pt x="53047" y="7327"/>
                  </a:lnTo>
                  <a:lnTo>
                    <a:pt x="53047" y="365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113413" y="5983477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29">
                  <a:moveTo>
                    <a:pt x="0" y="0"/>
                  </a:moveTo>
                  <a:lnTo>
                    <a:pt x="0" y="30175"/>
                  </a:lnTo>
                  <a:lnTo>
                    <a:pt x="53047" y="36575"/>
                  </a:lnTo>
                  <a:lnTo>
                    <a:pt x="53047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113413" y="5983477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29">
                  <a:moveTo>
                    <a:pt x="53047" y="36575"/>
                  </a:moveTo>
                  <a:lnTo>
                    <a:pt x="0" y="30175"/>
                  </a:lnTo>
                  <a:lnTo>
                    <a:pt x="0" y="0"/>
                  </a:lnTo>
                  <a:lnTo>
                    <a:pt x="53047" y="7315"/>
                  </a:lnTo>
                  <a:lnTo>
                    <a:pt x="53047" y="365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257000" y="6002680"/>
              <a:ext cx="51435" cy="36195"/>
            </a:xfrm>
            <a:custGeom>
              <a:avLst/>
              <a:gdLst/>
              <a:ahLst/>
              <a:cxnLst/>
              <a:rect l="l" t="t" r="r" b="b"/>
              <a:pathLst>
                <a:path w="51435" h="36195">
                  <a:moveTo>
                    <a:pt x="0" y="0"/>
                  </a:moveTo>
                  <a:lnTo>
                    <a:pt x="0" y="29260"/>
                  </a:lnTo>
                  <a:lnTo>
                    <a:pt x="51231" y="35674"/>
                  </a:lnTo>
                  <a:lnTo>
                    <a:pt x="51231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257000" y="6002680"/>
              <a:ext cx="51435" cy="36195"/>
            </a:xfrm>
            <a:custGeom>
              <a:avLst/>
              <a:gdLst/>
              <a:ahLst/>
              <a:cxnLst/>
              <a:rect l="l" t="t" r="r" b="b"/>
              <a:pathLst>
                <a:path w="51435" h="36195">
                  <a:moveTo>
                    <a:pt x="51231" y="35674"/>
                  </a:moveTo>
                  <a:lnTo>
                    <a:pt x="0" y="29260"/>
                  </a:lnTo>
                  <a:lnTo>
                    <a:pt x="0" y="0"/>
                  </a:lnTo>
                  <a:lnTo>
                    <a:pt x="51231" y="6400"/>
                  </a:lnTo>
                  <a:lnTo>
                    <a:pt x="51231" y="35674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396941" y="6020981"/>
              <a:ext cx="49530" cy="34925"/>
            </a:xfrm>
            <a:custGeom>
              <a:avLst/>
              <a:gdLst/>
              <a:ahLst/>
              <a:cxnLst/>
              <a:rect l="l" t="t" r="r" b="b"/>
              <a:pathLst>
                <a:path w="49529" h="34925">
                  <a:moveTo>
                    <a:pt x="0" y="0"/>
                  </a:moveTo>
                  <a:lnTo>
                    <a:pt x="0" y="28346"/>
                  </a:lnTo>
                  <a:lnTo>
                    <a:pt x="49377" y="34747"/>
                  </a:lnTo>
                  <a:lnTo>
                    <a:pt x="49377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396941" y="6020981"/>
              <a:ext cx="49530" cy="34925"/>
            </a:xfrm>
            <a:custGeom>
              <a:avLst/>
              <a:gdLst/>
              <a:ahLst/>
              <a:cxnLst/>
              <a:rect l="l" t="t" r="r" b="b"/>
              <a:pathLst>
                <a:path w="49529" h="34925">
                  <a:moveTo>
                    <a:pt x="49377" y="34747"/>
                  </a:moveTo>
                  <a:lnTo>
                    <a:pt x="0" y="28346"/>
                  </a:lnTo>
                  <a:lnTo>
                    <a:pt x="0" y="0"/>
                  </a:lnTo>
                  <a:lnTo>
                    <a:pt x="49377" y="6400"/>
                  </a:lnTo>
                  <a:lnTo>
                    <a:pt x="49377" y="347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532310" y="6038354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0" y="0"/>
                  </a:moveTo>
                  <a:lnTo>
                    <a:pt x="0" y="28346"/>
                  </a:lnTo>
                  <a:lnTo>
                    <a:pt x="48475" y="34759"/>
                  </a:lnTo>
                  <a:lnTo>
                    <a:pt x="48475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532310" y="6038354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48475" y="34759"/>
                  </a:moveTo>
                  <a:lnTo>
                    <a:pt x="0" y="28346"/>
                  </a:lnTo>
                  <a:lnTo>
                    <a:pt x="0" y="0"/>
                  </a:lnTo>
                  <a:lnTo>
                    <a:pt x="48475" y="6400"/>
                  </a:lnTo>
                  <a:lnTo>
                    <a:pt x="48475" y="347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664009" y="6055728"/>
              <a:ext cx="46990" cy="34290"/>
            </a:xfrm>
            <a:custGeom>
              <a:avLst/>
              <a:gdLst/>
              <a:ahLst/>
              <a:cxnLst/>
              <a:rect l="l" t="t" r="r" b="b"/>
              <a:pathLst>
                <a:path w="46989" h="34289">
                  <a:moveTo>
                    <a:pt x="0" y="0"/>
                  </a:moveTo>
                  <a:lnTo>
                    <a:pt x="0" y="27444"/>
                  </a:lnTo>
                  <a:lnTo>
                    <a:pt x="46647" y="33845"/>
                  </a:lnTo>
                  <a:lnTo>
                    <a:pt x="46647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664009" y="6055728"/>
              <a:ext cx="46990" cy="34290"/>
            </a:xfrm>
            <a:custGeom>
              <a:avLst/>
              <a:gdLst/>
              <a:ahLst/>
              <a:cxnLst/>
              <a:rect l="l" t="t" r="r" b="b"/>
              <a:pathLst>
                <a:path w="46989" h="34289">
                  <a:moveTo>
                    <a:pt x="46647" y="33845"/>
                  </a:moveTo>
                  <a:lnTo>
                    <a:pt x="0" y="27444"/>
                  </a:lnTo>
                  <a:lnTo>
                    <a:pt x="0" y="0"/>
                  </a:lnTo>
                  <a:lnTo>
                    <a:pt x="46647" y="6400"/>
                  </a:lnTo>
                  <a:lnTo>
                    <a:pt x="46647" y="338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792038" y="6072187"/>
              <a:ext cx="46355" cy="34290"/>
            </a:xfrm>
            <a:custGeom>
              <a:avLst/>
              <a:gdLst/>
              <a:ahLst/>
              <a:cxnLst/>
              <a:rect l="l" t="t" r="r" b="b"/>
              <a:pathLst>
                <a:path w="46354" h="34289">
                  <a:moveTo>
                    <a:pt x="0" y="0"/>
                  </a:moveTo>
                  <a:lnTo>
                    <a:pt x="0" y="27444"/>
                  </a:lnTo>
                  <a:lnTo>
                    <a:pt x="45732" y="33845"/>
                  </a:lnTo>
                  <a:lnTo>
                    <a:pt x="45732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792038" y="6072187"/>
              <a:ext cx="46355" cy="34290"/>
            </a:xfrm>
            <a:custGeom>
              <a:avLst/>
              <a:gdLst/>
              <a:ahLst/>
              <a:cxnLst/>
              <a:rect l="l" t="t" r="r" b="b"/>
              <a:pathLst>
                <a:path w="46354" h="34289">
                  <a:moveTo>
                    <a:pt x="45732" y="33845"/>
                  </a:moveTo>
                  <a:lnTo>
                    <a:pt x="0" y="27444"/>
                  </a:lnTo>
                  <a:lnTo>
                    <a:pt x="0" y="0"/>
                  </a:lnTo>
                  <a:lnTo>
                    <a:pt x="45732" y="6400"/>
                  </a:lnTo>
                  <a:lnTo>
                    <a:pt x="45732" y="338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916434" y="6088646"/>
              <a:ext cx="44450" cy="33020"/>
            </a:xfrm>
            <a:custGeom>
              <a:avLst/>
              <a:gdLst/>
              <a:ahLst/>
              <a:cxnLst/>
              <a:rect l="l" t="t" r="r" b="b"/>
              <a:pathLst>
                <a:path w="44450" h="33020">
                  <a:moveTo>
                    <a:pt x="0" y="0"/>
                  </a:moveTo>
                  <a:lnTo>
                    <a:pt x="0" y="27444"/>
                  </a:lnTo>
                  <a:lnTo>
                    <a:pt x="43891" y="32931"/>
                  </a:lnTo>
                  <a:lnTo>
                    <a:pt x="43891" y="5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916434" y="6088646"/>
              <a:ext cx="44450" cy="33020"/>
            </a:xfrm>
            <a:custGeom>
              <a:avLst/>
              <a:gdLst/>
              <a:ahLst/>
              <a:cxnLst/>
              <a:rect l="l" t="t" r="r" b="b"/>
              <a:pathLst>
                <a:path w="44450" h="33020">
                  <a:moveTo>
                    <a:pt x="43891" y="32931"/>
                  </a:moveTo>
                  <a:lnTo>
                    <a:pt x="0" y="27444"/>
                  </a:lnTo>
                  <a:lnTo>
                    <a:pt x="0" y="0"/>
                  </a:lnTo>
                  <a:lnTo>
                    <a:pt x="43891" y="5499"/>
                  </a:lnTo>
                  <a:lnTo>
                    <a:pt x="43891" y="3293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037160" y="6104204"/>
              <a:ext cx="43180" cy="32384"/>
            </a:xfrm>
            <a:custGeom>
              <a:avLst/>
              <a:gdLst/>
              <a:ahLst/>
              <a:cxnLst/>
              <a:rect l="l" t="t" r="r" b="b"/>
              <a:pathLst>
                <a:path w="43179" h="32385">
                  <a:moveTo>
                    <a:pt x="0" y="0"/>
                  </a:moveTo>
                  <a:lnTo>
                    <a:pt x="0" y="26517"/>
                  </a:lnTo>
                  <a:lnTo>
                    <a:pt x="42976" y="32003"/>
                  </a:lnTo>
                  <a:lnTo>
                    <a:pt x="42976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037160" y="6104204"/>
              <a:ext cx="43180" cy="32384"/>
            </a:xfrm>
            <a:custGeom>
              <a:avLst/>
              <a:gdLst/>
              <a:ahLst/>
              <a:cxnLst/>
              <a:rect l="l" t="t" r="r" b="b"/>
              <a:pathLst>
                <a:path w="43179" h="32385">
                  <a:moveTo>
                    <a:pt x="42976" y="32003"/>
                  </a:moveTo>
                  <a:lnTo>
                    <a:pt x="0" y="26517"/>
                  </a:lnTo>
                  <a:lnTo>
                    <a:pt x="0" y="0"/>
                  </a:lnTo>
                  <a:lnTo>
                    <a:pt x="42976" y="5486"/>
                  </a:lnTo>
                  <a:lnTo>
                    <a:pt x="42976" y="320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154242" y="6119749"/>
              <a:ext cx="42545" cy="32384"/>
            </a:xfrm>
            <a:custGeom>
              <a:avLst/>
              <a:gdLst/>
              <a:ahLst/>
              <a:cxnLst/>
              <a:rect l="l" t="t" r="r" b="b"/>
              <a:pathLst>
                <a:path w="42545" h="32385">
                  <a:moveTo>
                    <a:pt x="0" y="0"/>
                  </a:moveTo>
                  <a:lnTo>
                    <a:pt x="0" y="26517"/>
                  </a:lnTo>
                  <a:lnTo>
                    <a:pt x="42062" y="32016"/>
                  </a:lnTo>
                  <a:lnTo>
                    <a:pt x="42062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154242" y="6119749"/>
              <a:ext cx="42545" cy="32384"/>
            </a:xfrm>
            <a:custGeom>
              <a:avLst/>
              <a:gdLst/>
              <a:ahLst/>
              <a:cxnLst/>
              <a:rect l="l" t="t" r="r" b="b"/>
              <a:pathLst>
                <a:path w="42545" h="32385">
                  <a:moveTo>
                    <a:pt x="42062" y="32016"/>
                  </a:moveTo>
                  <a:lnTo>
                    <a:pt x="0" y="26517"/>
                  </a:lnTo>
                  <a:lnTo>
                    <a:pt x="0" y="0"/>
                  </a:lnTo>
                  <a:lnTo>
                    <a:pt x="42062" y="5486"/>
                  </a:lnTo>
                  <a:lnTo>
                    <a:pt x="42062" y="3201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268567" y="6134379"/>
              <a:ext cx="41275" cy="31115"/>
            </a:xfrm>
            <a:custGeom>
              <a:avLst/>
              <a:gdLst/>
              <a:ahLst/>
              <a:cxnLst/>
              <a:rect l="l" t="t" r="r" b="b"/>
              <a:pathLst>
                <a:path w="41275" h="31114">
                  <a:moveTo>
                    <a:pt x="0" y="0"/>
                  </a:moveTo>
                  <a:lnTo>
                    <a:pt x="0" y="26530"/>
                  </a:lnTo>
                  <a:lnTo>
                    <a:pt x="41135" y="31102"/>
                  </a:lnTo>
                  <a:lnTo>
                    <a:pt x="41135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268567" y="6134379"/>
              <a:ext cx="41275" cy="31115"/>
            </a:xfrm>
            <a:custGeom>
              <a:avLst/>
              <a:gdLst/>
              <a:ahLst/>
              <a:cxnLst/>
              <a:rect l="l" t="t" r="r" b="b"/>
              <a:pathLst>
                <a:path w="41275" h="31114">
                  <a:moveTo>
                    <a:pt x="41135" y="31102"/>
                  </a:moveTo>
                  <a:lnTo>
                    <a:pt x="0" y="26530"/>
                  </a:lnTo>
                  <a:lnTo>
                    <a:pt x="0" y="0"/>
                  </a:lnTo>
                  <a:lnTo>
                    <a:pt x="41135" y="5486"/>
                  </a:lnTo>
                  <a:lnTo>
                    <a:pt x="41135" y="3110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380137" y="6149009"/>
              <a:ext cx="39370" cy="31115"/>
            </a:xfrm>
            <a:custGeom>
              <a:avLst/>
              <a:gdLst/>
              <a:ahLst/>
              <a:cxnLst/>
              <a:rect l="l" t="t" r="r" b="b"/>
              <a:pathLst>
                <a:path w="39370" h="31114">
                  <a:moveTo>
                    <a:pt x="0" y="0"/>
                  </a:moveTo>
                  <a:lnTo>
                    <a:pt x="0" y="25615"/>
                  </a:lnTo>
                  <a:lnTo>
                    <a:pt x="39319" y="31102"/>
                  </a:lnTo>
                  <a:lnTo>
                    <a:pt x="39319" y="5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380137" y="6149009"/>
              <a:ext cx="39370" cy="31115"/>
            </a:xfrm>
            <a:custGeom>
              <a:avLst/>
              <a:gdLst/>
              <a:ahLst/>
              <a:cxnLst/>
              <a:rect l="l" t="t" r="r" b="b"/>
              <a:pathLst>
                <a:path w="39370" h="31114">
                  <a:moveTo>
                    <a:pt x="39319" y="31102"/>
                  </a:moveTo>
                  <a:lnTo>
                    <a:pt x="0" y="25615"/>
                  </a:lnTo>
                  <a:lnTo>
                    <a:pt x="0" y="0"/>
                  </a:lnTo>
                  <a:lnTo>
                    <a:pt x="39319" y="5499"/>
                  </a:lnTo>
                  <a:lnTo>
                    <a:pt x="39319" y="3110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488048" y="6163652"/>
              <a:ext cx="38735" cy="30480"/>
            </a:xfrm>
            <a:custGeom>
              <a:avLst/>
              <a:gdLst/>
              <a:ahLst/>
              <a:cxnLst/>
              <a:rect l="l" t="t" r="r" b="b"/>
              <a:pathLst>
                <a:path w="38734" h="30479">
                  <a:moveTo>
                    <a:pt x="0" y="0"/>
                  </a:moveTo>
                  <a:lnTo>
                    <a:pt x="0" y="24688"/>
                  </a:lnTo>
                  <a:lnTo>
                    <a:pt x="38417" y="30175"/>
                  </a:lnTo>
                  <a:lnTo>
                    <a:pt x="38417" y="45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6488048" y="6163652"/>
              <a:ext cx="38735" cy="30480"/>
            </a:xfrm>
            <a:custGeom>
              <a:avLst/>
              <a:gdLst/>
              <a:ahLst/>
              <a:cxnLst/>
              <a:rect l="l" t="t" r="r" b="b"/>
              <a:pathLst>
                <a:path w="38734" h="30479">
                  <a:moveTo>
                    <a:pt x="38417" y="30175"/>
                  </a:moveTo>
                  <a:lnTo>
                    <a:pt x="0" y="24688"/>
                  </a:lnTo>
                  <a:lnTo>
                    <a:pt x="0" y="0"/>
                  </a:lnTo>
                  <a:lnTo>
                    <a:pt x="38417" y="4572"/>
                  </a:lnTo>
                  <a:lnTo>
                    <a:pt x="38417" y="30175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593230" y="6177368"/>
              <a:ext cx="38100" cy="29845"/>
            </a:xfrm>
            <a:custGeom>
              <a:avLst/>
              <a:gdLst/>
              <a:ahLst/>
              <a:cxnLst/>
              <a:rect l="l" t="t" r="r" b="b"/>
              <a:pathLst>
                <a:path w="38100" h="29845">
                  <a:moveTo>
                    <a:pt x="0" y="0"/>
                  </a:moveTo>
                  <a:lnTo>
                    <a:pt x="0" y="24701"/>
                  </a:lnTo>
                  <a:lnTo>
                    <a:pt x="37503" y="29273"/>
                  </a:lnTo>
                  <a:lnTo>
                    <a:pt x="37503" y="45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593230" y="6177368"/>
              <a:ext cx="38100" cy="29845"/>
            </a:xfrm>
            <a:custGeom>
              <a:avLst/>
              <a:gdLst/>
              <a:ahLst/>
              <a:cxnLst/>
              <a:rect l="l" t="t" r="r" b="b"/>
              <a:pathLst>
                <a:path w="38100" h="29845">
                  <a:moveTo>
                    <a:pt x="37503" y="29273"/>
                  </a:moveTo>
                  <a:lnTo>
                    <a:pt x="0" y="24701"/>
                  </a:lnTo>
                  <a:lnTo>
                    <a:pt x="0" y="0"/>
                  </a:lnTo>
                  <a:lnTo>
                    <a:pt x="37503" y="4572"/>
                  </a:lnTo>
                  <a:lnTo>
                    <a:pt x="37503" y="292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696583" y="6190170"/>
              <a:ext cx="36830" cy="29845"/>
            </a:xfrm>
            <a:custGeom>
              <a:avLst/>
              <a:gdLst/>
              <a:ahLst/>
              <a:cxnLst/>
              <a:rect l="l" t="t" r="r" b="b"/>
              <a:pathLst>
                <a:path w="36829" h="29845">
                  <a:moveTo>
                    <a:pt x="0" y="0"/>
                  </a:moveTo>
                  <a:lnTo>
                    <a:pt x="0" y="24701"/>
                  </a:lnTo>
                  <a:lnTo>
                    <a:pt x="36588" y="29273"/>
                  </a:lnTo>
                  <a:lnTo>
                    <a:pt x="36588" y="5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696583" y="6190170"/>
              <a:ext cx="36830" cy="29845"/>
            </a:xfrm>
            <a:custGeom>
              <a:avLst/>
              <a:gdLst/>
              <a:ahLst/>
              <a:cxnLst/>
              <a:rect l="l" t="t" r="r" b="b"/>
              <a:pathLst>
                <a:path w="36829" h="29845">
                  <a:moveTo>
                    <a:pt x="36588" y="29273"/>
                  </a:moveTo>
                  <a:lnTo>
                    <a:pt x="0" y="24701"/>
                  </a:lnTo>
                  <a:lnTo>
                    <a:pt x="0" y="0"/>
                  </a:lnTo>
                  <a:lnTo>
                    <a:pt x="36588" y="5499"/>
                  </a:lnTo>
                  <a:lnTo>
                    <a:pt x="36588" y="292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210352" y="5944146"/>
              <a:ext cx="144780" cy="151130"/>
            </a:xfrm>
            <a:custGeom>
              <a:avLst/>
              <a:gdLst/>
              <a:ahLst/>
              <a:cxnLst/>
              <a:rect l="l" t="t" r="r" b="b"/>
              <a:pathLst>
                <a:path w="144779" h="151129">
                  <a:moveTo>
                    <a:pt x="0" y="0"/>
                  </a:moveTo>
                  <a:lnTo>
                    <a:pt x="0" y="133527"/>
                  </a:lnTo>
                  <a:lnTo>
                    <a:pt x="144513" y="150901"/>
                  </a:lnTo>
                  <a:lnTo>
                    <a:pt x="144513" y="20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210352" y="5944146"/>
              <a:ext cx="144780" cy="151130"/>
            </a:xfrm>
            <a:custGeom>
              <a:avLst/>
              <a:gdLst/>
              <a:ahLst/>
              <a:cxnLst/>
              <a:rect l="l" t="t" r="r" b="b"/>
              <a:pathLst>
                <a:path w="144779" h="151129">
                  <a:moveTo>
                    <a:pt x="144513" y="150901"/>
                  </a:moveTo>
                  <a:lnTo>
                    <a:pt x="0" y="133527"/>
                  </a:lnTo>
                  <a:lnTo>
                    <a:pt x="0" y="0"/>
                  </a:lnTo>
                  <a:lnTo>
                    <a:pt x="144513" y="20116"/>
                  </a:lnTo>
                  <a:lnTo>
                    <a:pt x="144513" y="15090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308231" y="5999022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0" y="0"/>
                  </a:moveTo>
                  <a:lnTo>
                    <a:pt x="26504" y="2195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308231" y="5999022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0" y="0"/>
                  </a:moveTo>
                  <a:lnTo>
                    <a:pt x="26504" y="21958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453301" y="6113348"/>
              <a:ext cx="109220" cy="129539"/>
            </a:xfrm>
            <a:custGeom>
              <a:avLst/>
              <a:gdLst/>
              <a:ahLst/>
              <a:cxnLst/>
              <a:rect l="l" t="t" r="r" b="b"/>
              <a:pathLst>
                <a:path w="109220" h="129539">
                  <a:moveTo>
                    <a:pt x="0" y="0"/>
                  </a:moveTo>
                  <a:lnTo>
                    <a:pt x="0" y="116154"/>
                  </a:lnTo>
                  <a:lnTo>
                    <a:pt x="108851" y="128955"/>
                  </a:lnTo>
                  <a:lnTo>
                    <a:pt x="108851" y="15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453301" y="6113348"/>
              <a:ext cx="109220" cy="129539"/>
            </a:xfrm>
            <a:custGeom>
              <a:avLst/>
              <a:gdLst/>
              <a:ahLst/>
              <a:cxnLst/>
              <a:rect l="l" t="t" r="r" b="b"/>
              <a:pathLst>
                <a:path w="109220" h="129539">
                  <a:moveTo>
                    <a:pt x="108851" y="128955"/>
                  </a:moveTo>
                  <a:lnTo>
                    <a:pt x="0" y="116154"/>
                  </a:lnTo>
                  <a:lnTo>
                    <a:pt x="0" y="0"/>
                  </a:lnTo>
                  <a:lnTo>
                    <a:pt x="108851" y="15544"/>
                  </a:lnTo>
                  <a:lnTo>
                    <a:pt x="108851" y="1289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520993" y="6161824"/>
              <a:ext cx="21590" cy="16510"/>
            </a:xfrm>
            <a:custGeom>
              <a:avLst/>
              <a:gdLst/>
              <a:ahLst/>
              <a:cxnLst/>
              <a:rect l="l" t="t" r="r" b="b"/>
              <a:pathLst>
                <a:path w="21590" h="16510">
                  <a:moveTo>
                    <a:pt x="0" y="0"/>
                  </a:moveTo>
                  <a:lnTo>
                    <a:pt x="21031" y="164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520993" y="6161824"/>
              <a:ext cx="21590" cy="16510"/>
            </a:xfrm>
            <a:custGeom>
              <a:avLst/>
              <a:gdLst/>
              <a:ahLst/>
              <a:cxnLst/>
              <a:rect l="l" t="t" r="r" b="b"/>
              <a:pathLst>
                <a:path w="21590" h="16510">
                  <a:moveTo>
                    <a:pt x="0" y="0"/>
                  </a:moveTo>
                  <a:lnTo>
                    <a:pt x="21031" y="16459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875286" y="6034684"/>
              <a:ext cx="125730" cy="139065"/>
            </a:xfrm>
            <a:custGeom>
              <a:avLst/>
              <a:gdLst/>
              <a:ahLst/>
              <a:cxnLst/>
              <a:rect l="l" t="t" r="r" b="b"/>
              <a:pathLst>
                <a:path w="125729" h="139064">
                  <a:moveTo>
                    <a:pt x="0" y="0"/>
                  </a:moveTo>
                  <a:lnTo>
                    <a:pt x="0" y="124396"/>
                  </a:lnTo>
                  <a:lnTo>
                    <a:pt x="125298" y="139026"/>
                  </a:lnTo>
                  <a:lnTo>
                    <a:pt x="125298" y="17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875286" y="6034684"/>
              <a:ext cx="125730" cy="139065"/>
            </a:xfrm>
            <a:custGeom>
              <a:avLst/>
              <a:gdLst/>
              <a:ahLst/>
              <a:cxnLst/>
              <a:rect l="l" t="t" r="r" b="b"/>
              <a:pathLst>
                <a:path w="125729" h="139064">
                  <a:moveTo>
                    <a:pt x="125298" y="139026"/>
                  </a:moveTo>
                  <a:lnTo>
                    <a:pt x="0" y="124396"/>
                  </a:lnTo>
                  <a:lnTo>
                    <a:pt x="0" y="0"/>
                  </a:lnTo>
                  <a:lnTo>
                    <a:pt x="125298" y="17386"/>
                  </a:lnTo>
                  <a:lnTo>
                    <a:pt x="125298" y="13902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957595" y="6084074"/>
              <a:ext cx="21590" cy="19685"/>
            </a:xfrm>
            <a:custGeom>
              <a:avLst/>
              <a:gdLst/>
              <a:ahLst/>
              <a:cxnLst/>
              <a:rect l="l" t="t" r="r" b="b"/>
              <a:pathLst>
                <a:path w="21589" h="19685">
                  <a:moveTo>
                    <a:pt x="0" y="0"/>
                  </a:moveTo>
                  <a:lnTo>
                    <a:pt x="21031" y="1921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957595" y="6084074"/>
              <a:ext cx="21590" cy="19685"/>
            </a:xfrm>
            <a:custGeom>
              <a:avLst/>
              <a:gdLst/>
              <a:ahLst/>
              <a:cxnLst/>
              <a:rect l="l" t="t" r="r" b="b"/>
              <a:pathLst>
                <a:path w="21589" h="19685">
                  <a:moveTo>
                    <a:pt x="0" y="0"/>
                  </a:moveTo>
                  <a:lnTo>
                    <a:pt x="21031" y="19215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232880" y="6105118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407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232880" y="6105118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4079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623750" y="6023711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0"/>
                  </a:moveTo>
                  <a:lnTo>
                    <a:pt x="0" y="7957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623750" y="6023711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0"/>
                  </a:moveTo>
                  <a:lnTo>
                    <a:pt x="0" y="79578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091135" y="6180112"/>
              <a:ext cx="156845" cy="38100"/>
            </a:xfrm>
            <a:custGeom>
              <a:avLst/>
              <a:gdLst/>
              <a:ahLst/>
              <a:cxnLst/>
              <a:rect l="l" t="t" r="r" b="b"/>
              <a:pathLst>
                <a:path w="156845" h="38100">
                  <a:moveTo>
                    <a:pt x="156375" y="0"/>
                  </a:moveTo>
                  <a:lnTo>
                    <a:pt x="156375" y="20116"/>
                  </a:lnTo>
                  <a:lnTo>
                    <a:pt x="0" y="37503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232880" y="6087745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79">
                  <a:moveTo>
                    <a:pt x="14630" y="0"/>
                  </a:moveTo>
                  <a:lnTo>
                    <a:pt x="0" y="17373"/>
                  </a:lnTo>
                  <a:lnTo>
                    <a:pt x="14630" y="12801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232880" y="6087745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79">
                  <a:moveTo>
                    <a:pt x="14630" y="0"/>
                  </a:moveTo>
                  <a:lnTo>
                    <a:pt x="14630" y="12801"/>
                  </a:lnTo>
                  <a:lnTo>
                    <a:pt x="0" y="17373"/>
                  </a:lnTo>
                  <a:lnTo>
                    <a:pt x="1463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479250" y="6103289"/>
              <a:ext cx="158750" cy="38735"/>
            </a:xfrm>
            <a:custGeom>
              <a:avLst/>
              <a:gdLst/>
              <a:ahLst/>
              <a:cxnLst/>
              <a:rect l="l" t="t" r="r" b="b"/>
              <a:pathLst>
                <a:path w="158750" h="38735">
                  <a:moveTo>
                    <a:pt x="158241" y="0"/>
                  </a:moveTo>
                  <a:lnTo>
                    <a:pt x="158241" y="20116"/>
                  </a:lnTo>
                  <a:lnTo>
                    <a:pt x="0" y="38417"/>
                  </a:lnTo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623750" y="6006338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79">
                  <a:moveTo>
                    <a:pt x="13741" y="0"/>
                  </a:moveTo>
                  <a:lnTo>
                    <a:pt x="0" y="17373"/>
                  </a:lnTo>
                  <a:lnTo>
                    <a:pt x="13741" y="11887"/>
                  </a:lnTo>
                  <a:lnTo>
                    <a:pt x="13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623750" y="6006338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79">
                  <a:moveTo>
                    <a:pt x="13741" y="0"/>
                  </a:moveTo>
                  <a:lnTo>
                    <a:pt x="13741" y="11887"/>
                  </a:lnTo>
                  <a:lnTo>
                    <a:pt x="0" y="17373"/>
                  </a:lnTo>
                  <a:lnTo>
                    <a:pt x="13741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797869" y="5905728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5">
                  <a:moveTo>
                    <a:pt x="110680" y="0"/>
                  </a:moveTo>
                  <a:lnTo>
                    <a:pt x="0" y="32931"/>
                  </a:lnTo>
                  <a:lnTo>
                    <a:pt x="0" y="156400"/>
                  </a:lnTo>
                  <a:lnTo>
                    <a:pt x="110680" y="129882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797869" y="5905728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5">
                  <a:moveTo>
                    <a:pt x="110680" y="129882"/>
                  </a:moveTo>
                  <a:lnTo>
                    <a:pt x="0" y="156400"/>
                  </a:lnTo>
                  <a:lnTo>
                    <a:pt x="0" y="32931"/>
                  </a:lnTo>
                  <a:lnTo>
                    <a:pt x="110680" y="0"/>
                  </a:lnTo>
                  <a:lnTo>
                    <a:pt x="110680" y="12988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797869" y="5938659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0" y="0"/>
                  </a:moveTo>
                  <a:lnTo>
                    <a:pt x="111582" y="1463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797869" y="5938659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0" y="0"/>
                  </a:moveTo>
                  <a:lnTo>
                    <a:pt x="111582" y="1463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37985" y="6946087"/>
              <a:ext cx="266293" cy="104267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4769523" y="5902071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5">
                  <a:moveTo>
                    <a:pt x="110680" y="0"/>
                  </a:moveTo>
                  <a:lnTo>
                    <a:pt x="0" y="29273"/>
                  </a:lnTo>
                  <a:lnTo>
                    <a:pt x="0" y="156400"/>
                  </a:lnTo>
                  <a:lnTo>
                    <a:pt x="110680" y="129870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769523" y="5902071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5">
                  <a:moveTo>
                    <a:pt x="110680" y="129870"/>
                  </a:moveTo>
                  <a:lnTo>
                    <a:pt x="0" y="156400"/>
                  </a:lnTo>
                  <a:lnTo>
                    <a:pt x="0" y="29273"/>
                  </a:lnTo>
                  <a:lnTo>
                    <a:pt x="110680" y="0"/>
                  </a:lnTo>
                  <a:lnTo>
                    <a:pt x="110680" y="1298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769523" y="6031941"/>
              <a:ext cx="139065" cy="30480"/>
            </a:xfrm>
            <a:custGeom>
              <a:avLst/>
              <a:gdLst/>
              <a:ahLst/>
              <a:cxnLst/>
              <a:rect l="l" t="t" r="r" b="b"/>
              <a:pathLst>
                <a:path w="139064" h="30479">
                  <a:moveTo>
                    <a:pt x="110680" y="0"/>
                  </a:moveTo>
                  <a:lnTo>
                    <a:pt x="0" y="26530"/>
                  </a:lnTo>
                  <a:lnTo>
                    <a:pt x="28346" y="30187"/>
                  </a:lnTo>
                  <a:lnTo>
                    <a:pt x="139026" y="3670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769523" y="6031941"/>
              <a:ext cx="139065" cy="30480"/>
            </a:xfrm>
            <a:custGeom>
              <a:avLst/>
              <a:gdLst/>
              <a:ahLst/>
              <a:cxnLst/>
              <a:rect l="l" t="t" r="r" b="b"/>
              <a:pathLst>
                <a:path w="139064" h="30479">
                  <a:moveTo>
                    <a:pt x="139026" y="3670"/>
                  </a:moveTo>
                  <a:lnTo>
                    <a:pt x="28346" y="30187"/>
                  </a:lnTo>
                  <a:lnTo>
                    <a:pt x="0" y="26530"/>
                  </a:lnTo>
                  <a:lnTo>
                    <a:pt x="110680" y="0"/>
                  </a:lnTo>
                  <a:lnTo>
                    <a:pt x="139026" y="36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880203" y="5902071"/>
              <a:ext cx="28575" cy="133985"/>
            </a:xfrm>
            <a:custGeom>
              <a:avLst/>
              <a:gdLst/>
              <a:ahLst/>
              <a:cxnLst/>
              <a:rect l="l" t="t" r="r" b="b"/>
              <a:pathLst>
                <a:path w="28575" h="133985">
                  <a:moveTo>
                    <a:pt x="0" y="0"/>
                  </a:moveTo>
                  <a:lnTo>
                    <a:pt x="0" y="129870"/>
                  </a:lnTo>
                  <a:lnTo>
                    <a:pt x="28346" y="133540"/>
                  </a:lnTo>
                  <a:lnTo>
                    <a:pt x="28346" y="3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880203" y="5902071"/>
              <a:ext cx="28575" cy="133985"/>
            </a:xfrm>
            <a:custGeom>
              <a:avLst/>
              <a:gdLst/>
              <a:ahLst/>
              <a:cxnLst/>
              <a:rect l="l" t="t" r="r" b="b"/>
              <a:pathLst>
                <a:path w="28575" h="133985">
                  <a:moveTo>
                    <a:pt x="28346" y="133540"/>
                  </a:moveTo>
                  <a:lnTo>
                    <a:pt x="0" y="129870"/>
                  </a:lnTo>
                  <a:lnTo>
                    <a:pt x="0" y="0"/>
                  </a:lnTo>
                  <a:lnTo>
                    <a:pt x="28346" y="3657"/>
                  </a:lnTo>
                  <a:lnTo>
                    <a:pt x="28346" y="13354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2" name="object 182"/>
          <p:cNvGrpSpPr/>
          <p:nvPr/>
        </p:nvGrpSpPr>
        <p:grpSpPr>
          <a:xfrm>
            <a:off x="9338933" y="8082027"/>
            <a:ext cx="2695575" cy="414655"/>
            <a:chOff x="4284332" y="8082026"/>
            <a:chExt cx="2695575" cy="414655"/>
          </a:xfrm>
        </p:grpSpPr>
        <p:sp>
          <p:nvSpPr>
            <p:cNvPr id="183" name="object 183"/>
            <p:cNvSpPr/>
            <p:nvPr/>
          </p:nvSpPr>
          <p:spPr>
            <a:xfrm>
              <a:off x="4286618" y="8084312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09">
                  <a:moveTo>
                    <a:pt x="1303299" y="0"/>
                  </a:moveTo>
                  <a:lnTo>
                    <a:pt x="0" y="124383"/>
                  </a:lnTo>
                  <a:lnTo>
                    <a:pt x="1271282" y="409740"/>
                  </a:lnTo>
                  <a:lnTo>
                    <a:pt x="2690749" y="209448"/>
                  </a:lnTo>
                  <a:lnTo>
                    <a:pt x="1303299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286618" y="8084312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09">
                  <a:moveTo>
                    <a:pt x="1303299" y="0"/>
                  </a:moveTo>
                  <a:lnTo>
                    <a:pt x="0" y="124383"/>
                  </a:lnTo>
                  <a:lnTo>
                    <a:pt x="1271282" y="409740"/>
                  </a:lnTo>
                  <a:lnTo>
                    <a:pt x="2690749" y="209448"/>
                  </a:lnTo>
                  <a:lnTo>
                    <a:pt x="130329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5" name="object 185"/>
          <p:cNvSpPr/>
          <p:nvPr/>
        </p:nvSpPr>
        <p:spPr>
          <a:xfrm>
            <a:off x="9339314" y="7111556"/>
            <a:ext cx="2746375" cy="40005"/>
          </a:xfrm>
          <a:custGeom>
            <a:avLst/>
            <a:gdLst/>
            <a:ahLst/>
            <a:cxnLst/>
            <a:rect l="l" t="t" r="r" b="b"/>
            <a:pathLst>
              <a:path w="2746375" h="40004">
                <a:moveTo>
                  <a:pt x="2745790" y="0"/>
                </a:moveTo>
                <a:lnTo>
                  <a:pt x="0" y="0"/>
                </a:lnTo>
                <a:lnTo>
                  <a:pt x="0" y="19735"/>
                </a:lnTo>
                <a:lnTo>
                  <a:pt x="0" y="20205"/>
                </a:lnTo>
                <a:lnTo>
                  <a:pt x="0" y="39941"/>
                </a:lnTo>
                <a:lnTo>
                  <a:pt x="2745790" y="39941"/>
                </a:lnTo>
                <a:lnTo>
                  <a:pt x="2745790" y="20205"/>
                </a:lnTo>
                <a:lnTo>
                  <a:pt x="2745790" y="19735"/>
                </a:lnTo>
                <a:lnTo>
                  <a:pt x="27457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6" name="object 186"/>
          <p:cNvGrpSpPr/>
          <p:nvPr/>
        </p:nvGrpSpPr>
        <p:grpSpPr>
          <a:xfrm>
            <a:off x="7970685" y="5804217"/>
            <a:ext cx="4114800" cy="3025140"/>
            <a:chOff x="2916085" y="5804217"/>
            <a:chExt cx="4114800" cy="3025140"/>
          </a:xfrm>
        </p:grpSpPr>
        <p:sp>
          <p:nvSpPr>
            <p:cNvPr id="187" name="object 187"/>
            <p:cNvSpPr/>
            <p:nvPr/>
          </p:nvSpPr>
          <p:spPr>
            <a:xfrm>
              <a:off x="5629249" y="8287346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349" y="0"/>
                  </a:moveTo>
                  <a:lnTo>
                    <a:pt x="0" y="196646"/>
                  </a:lnTo>
                  <a:lnTo>
                    <a:pt x="0" y="291757"/>
                  </a:lnTo>
                  <a:lnTo>
                    <a:pt x="1399349" y="79578"/>
                  </a:lnTo>
                  <a:lnTo>
                    <a:pt x="1399349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629249" y="8287346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349" y="0"/>
                  </a:moveTo>
                  <a:lnTo>
                    <a:pt x="0" y="196646"/>
                  </a:lnTo>
                  <a:lnTo>
                    <a:pt x="0" y="291757"/>
                  </a:lnTo>
                  <a:lnTo>
                    <a:pt x="1399349" y="79578"/>
                  </a:lnTo>
                  <a:lnTo>
                    <a:pt x="139934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588088" y="7131291"/>
              <a:ext cx="1389380" cy="1162685"/>
            </a:xfrm>
            <a:custGeom>
              <a:avLst/>
              <a:gdLst/>
              <a:ahLst/>
              <a:cxnLst/>
              <a:rect l="l" t="t" r="r" b="b"/>
              <a:pathLst>
                <a:path w="1389379" h="1162684">
                  <a:moveTo>
                    <a:pt x="1389278" y="0"/>
                  </a:moveTo>
                  <a:lnTo>
                    <a:pt x="0" y="17386"/>
                  </a:lnTo>
                  <a:lnTo>
                    <a:pt x="0" y="952106"/>
                  </a:lnTo>
                  <a:lnTo>
                    <a:pt x="1389278" y="1162469"/>
                  </a:lnTo>
                  <a:lnTo>
                    <a:pt x="1389278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588088" y="7131291"/>
              <a:ext cx="1389380" cy="1162685"/>
            </a:xfrm>
            <a:custGeom>
              <a:avLst/>
              <a:gdLst/>
              <a:ahLst/>
              <a:cxnLst/>
              <a:rect l="l" t="t" r="r" b="b"/>
              <a:pathLst>
                <a:path w="1389379" h="1162684">
                  <a:moveTo>
                    <a:pt x="1389278" y="1162469"/>
                  </a:moveTo>
                  <a:lnTo>
                    <a:pt x="0" y="952106"/>
                  </a:lnTo>
                  <a:lnTo>
                    <a:pt x="0" y="17386"/>
                  </a:lnTo>
                  <a:lnTo>
                    <a:pt x="1389278" y="0"/>
                  </a:lnTo>
                  <a:lnTo>
                    <a:pt x="1389278" y="11624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680136" y="7127633"/>
              <a:ext cx="122555" cy="88900"/>
            </a:xfrm>
            <a:custGeom>
              <a:avLst/>
              <a:gdLst/>
              <a:ahLst/>
              <a:cxnLst/>
              <a:rect l="l" t="t" r="r" b="b"/>
              <a:pathLst>
                <a:path w="122554" h="88900">
                  <a:moveTo>
                    <a:pt x="0" y="0"/>
                  </a:moveTo>
                  <a:lnTo>
                    <a:pt x="0" y="88722"/>
                  </a:lnTo>
                  <a:lnTo>
                    <a:pt x="122542" y="88722"/>
                  </a:lnTo>
                  <a:lnTo>
                    <a:pt x="122542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680136" y="7127633"/>
              <a:ext cx="122555" cy="88900"/>
            </a:xfrm>
            <a:custGeom>
              <a:avLst/>
              <a:gdLst/>
              <a:ahLst/>
              <a:cxnLst/>
              <a:rect l="l" t="t" r="r" b="b"/>
              <a:pathLst>
                <a:path w="122554" h="88900">
                  <a:moveTo>
                    <a:pt x="0" y="0"/>
                  </a:moveTo>
                  <a:lnTo>
                    <a:pt x="0" y="88722"/>
                  </a:lnTo>
                  <a:lnTo>
                    <a:pt x="122542" y="88722"/>
                  </a:lnTo>
                  <a:lnTo>
                    <a:pt x="122542" y="914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591746" y="7051725"/>
              <a:ext cx="1437005" cy="98425"/>
            </a:xfrm>
            <a:custGeom>
              <a:avLst/>
              <a:gdLst/>
              <a:ahLst/>
              <a:cxnLst/>
              <a:rect l="l" t="t" r="r" b="b"/>
              <a:pathLst>
                <a:path w="1437004" h="98425">
                  <a:moveTo>
                    <a:pt x="1436852" y="0"/>
                  </a:moveTo>
                  <a:lnTo>
                    <a:pt x="0" y="33845"/>
                  </a:lnTo>
                  <a:lnTo>
                    <a:pt x="0" y="97866"/>
                  </a:lnTo>
                  <a:lnTo>
                    <a:pt x="1436852" y="79565"/>
                  </a:lnTo>
                  <a:lnTo>
                    <a:pt x="1436852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591746" y="7051725"/>
              <a:ext cx="1437005" cy="98425"/>
            </a:xfrm>
            <a:custGeom>
              <a:avLst/>
              <a:gdLst/>
              <a:ahLst/>
              <a:cxnLst/>
              <a:rect l="l" t="t" r="r" b="b"/>
              <a:pathLst>
                <a:path w="1437004" h="98425">
                  <a:moveTo>
                    <a:pt x="1436852" y="0"/>
                  </a:moveTo>
                  <a:lnTo>
                    <a:pt x="0" y="33845"/>
                  </a:lnTo>
                  <a:lnTo>
                    <a:pt x="0" y="97866"/>
                  </a:lnTo>
                  <a:lnTo>
                    <a:pt x="1436852" y="79565"/>
                  </a:lnTo>
                  <a:lnTo>
                    <a:pt x="143685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629249" y="7131291"/>
              <a:ext cx="1348740" cy="18415"/>
            </a:xfrm>
            <a:custGeom>
              <a:avLst/>
              <a:gdLst/>
              <a:ahLst/>
              <a:cxnLst/>
              <a:rect l="l" t="t" r="r" b="b"/>
              <a:pathLst>
                <a:path w="1348740" h="18415">
                  <a:moveTo>
                    <a:pt x="0" y="18300"/>
                  </a:moveTo>
                  <a:lnTo>
                    <a:pt x="1348117" y="18300"/>
                  </a:lnTo>
                  <a:lnTo>
                    <a:pt x="1348117" y="0"/>
                  </a:lnTo>
                  <a:lnTo>
                    <a:pt x="0" y="0"/>
                  </a:lnTo>
                  <a:lnTo>
                    <a:pt x="0" y="183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588088" y="7131291"/>
              <a:ext cx="1440815" cy="18415"/>
            </a:xfrm>
            <a:custGeom>
              <a:avLst/>
              <a:gdLst/>
              <a:ahLst/>
              <a:cxnLst/>
              <a:rect l="l" t="t" r="r" b="b"/>
              <a:pathLst>
                <a:path w="1440815" h="18415">
                  <a:moveTo>
                    <a:pt x="1389278" y="0"/>
                  </a:moveTo>
                  <a:lnTo>
                    <a:pt x="0" y="17386"/>
                  </a:lnTo>
                  <a:lnTo>
                    <a:pt x="47561" y="18300"/>
                  </a:lnTo>
                  <a:lnTo>
                    <a:pt x="1440510" y="0"/>
                  </a:lnTo>
                  <a:lnTo>
                    <a:pt x="1389278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977367" y="7131291"/>
              <a:ext cx="51435" cy="1162685"/>
            </a:xfrm>
            <a:custGeom>
              <a:avLst/>
              <a:gdLst/>
              <a:ahLst/>
              <a:cxnLst/>
              <a:rect l="l" t="t" r="r" b="b"/>
              <a:pathLst>
                <a:path w="51434" h="1162684">
                  <a:moveTo>
                    <a:pt x="51231" y="0"/>
                  </a:moveTo>
                  <a:lnTo>
                    <a:pt x="0" y="0"/>
                  </a:lnTo>
                  <a:lnTo>
                    <a:pt x="0" y="1162469"/>
                  </a:lnTo>
                  <a:lnTo>
                    <a:pt x="51231" y="1155141"/>
                  </a:lnTo>
                  <a:lnTo>
                    <a:pt x="51231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977367" y="7131291"/>
              <a:ext cx="51435" cy="1162685"/>
            </a:xfrm>
            <a:custGeom>
              <a:avLst/>
              <a:gdLst/>
              <a:ahLst/>
              <a:cxnLst/>
              <a:rect l="l" t="t" r="r" b="b"/>
              <a:pathLst>
                <a:path w="51434" h="1162684">
                  <a:moveTo>
                    <a:pt x="0" y="0"/>
                  </a:moveTo>
                  <a:lnTo>
                    <a:pt x="51231" y="0"/>
                  </a:lnTo>
                  <a:lnTo>
                    <a:pt x="51231" y="1155141"/>
                  </a:lnTo>
                  <a:lnTo>
                    <a:pt x="0" y="116246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603301" y="7130376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90">
                  <a:moveTo>
                    <a:pt x="0" y="0"/>
                  </a:moveTo>
                  <a:lnTo>
                    <a:pt x="0" y="8506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603301" y="7130376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90">
                  <a:moveTo>
                    <a:pt x="0" y="85064"/>
                  </a:moveTo>
                  <a:lnTo>
                    <a:pt x="0" y="0"/>
                  </a:lnTo>
                  <a:lnTo>
                    <a:pt x="0" y="85064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308788" y="7126719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72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308788" y="7126719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88722"/>
                  </a:moveTo>
                  <a:lnTo>
                    <a:pt x="0" y="0"/>
                  </a:lnTo>
                  <a:lnTo>
                    <a:pt x="0" y="8872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032588" y="7123976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4">
                  <a:moveTo>
                    <a:pt x="0" y="0"/>
                  </a:moveTo>
                  <a:lnTo>
                    <a:pt x="0" y="9055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032588" y="7123976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4">
                  <a:moveTo>
                    <a:pt x="0" y="90551"/>
                  </a:moveTo>
                  <a:lnTo>
                    <a:pt x="0" y="0"/>
                  </a:lnTo>
                  <a:lnTo>
                    <a:pt x="0" y="9055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713387" y="7120318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5">
                  <a:moveTo>
                    <a:pt x="0" y="0"/>
                  </a:moveTo>
                  <a:lnTo>
                    <a:pt x="0" y="9420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713387" y="7120318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5">
                  <a:moveTo>
                    <a:pt x="0" y="94208"/>
                  </a:moveTo>
                  <a:lnTo>
                    <a:pt x="0" y="0"/>
                  </a:lnTo>
                  <a:lnTo>
                    <a:pt x="0" y="9420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629249" y="7128548"/>
              <a:ext cx="1240790" cy="207010"/>
            </a:xfrm>
            <a:custGeom>
              <a:avLst/>
              <a:gdLst/>
              <a:ahLst/>
              <a:cxnLst/>
              <a:rect l="l" t="t" r="r" b="b"/>
              <a:pathLst>
                <a:path w="1240790" h="207009">
                  <a:moveTo>
                    <a:pt x="1173429" y="0"/>
                  </a:moveTo>
                  <a:lnTo>
                    <a:pt x="1173429" y="87807"/>
                  </a:lnTo>
                  <a:lnTo>
                    <a:pt x="0" y="86893"/>
                  </a:lnTo>
                  <a:lnTo>
                    <a:pt x="0" y="206705"/>
                  </a:lnTo>
                  <a:lnTo>
                    <a:pt x="1240193" y="191160"/>
                  </a:lnTo>
                  <a:lnTo>
                    <a:pt x="1240193" y="914"/>
                  </a:lnTo>
                  <a:lnTo>
                    <a:pt x="117342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629249" y="7128548"/>
              <a:ext cx="1240790" cy="207010"/>
            </a:xfrm>
            <a:custGeom>
              <a:avLst/>
              <a:gdLst/>
              <a:ahLst/>
              <a:cxnLst/>
              <a:rect l="l" t="t" r="r" b="b"/>
              <a:pathLst>
                <a:path w="1240790" h="207009">
                  <a:moveTo>
                    <a:pt x="1173429" y="0"/>
                  </a:moveTo>
                  <a:lnTo>
                    <a:pt x="1173429" y="87807"/>
                  </a:lnTo>
                  <a:lnTo>
                    <a:pt x="0" y="86893"/>
                  </a:lnTo>
                  <a:lnTo>
                    <a:pt x="0" y="206705"/>
                  </a:lnTo>
                  <a:lnTo>
                    <a:pt x="1240193" y="191160"/>
                  </a:lnTo>
                  <a:lnTo>
                    <a:pt x="1240193" y="914"/>
                  </a:lnTo>
                  <a:lnTo>
                    <a:pt x="11734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629249" y="7128548"/>
              <a:ext cx="1228725" cy="186690"/>
            </a:xfrm>
            <a:custGeom>
              <a:avLst/>
              <a:gdLst/>
              <a:ahLst/>
              <a:cxnLst/>
              <a:rect l="l" t="t" r="r" b="b"/>
              <a:pathLst>
                <a:path w="1228725" h="186690">
                  <a:moveTo>
                    <a:pt x="1184414" y="0"/>
                  </a:moveTo>
                  <a:lnTo>
                    <a:pt x="1184414" y="105181"/>
                  </a:lnTo>
                  <a:lnTo>
                    <a:pt x="203244" y="106332"/>
                  </a:lnTo>
                  <a:lnTo>
                    <a:pt x="0" y="107010"/>
                  </a:lnTo>
                  <a:lnTo>
                    <a:pt x="0" y="186588"/>
                  </a:lnTo>
                  <a:lnTo>
                    <a:pt x="1228305" y="173774"/>
                  </a:lnTo>
                  <a:lnTo>
                    <a:pt x="1228305" y="914"/>
                  </a:lnTo>
                  <a:lnTo>
                    <a:pt x="118441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629249" y="7128548"/>
              <a:ext cx="1228725" cy="186690"/>
            </a:xfrm>
            <a:custGeom>
              <a:avLst/>
              <a:gdLst/>
              <a:ahLst/>
              <a:cxnLst/>
              <a:rect l="l" t="t" r="r" b="b"/>
              <a:pathLst>
                <a:path w="1228725" h="186690">
                  <a:moveTo>
                    <a:pt x="1184414" y="0"/>
                  </a:moveTo>
                  <a:lnTo>
                    <a:pt x="1184414" y="105181"/>
                  </a:lnTo>
                  <a:lnTo>
                    <a:pt x="929246" y="105181"/>
                  </a:lnTo>
                  <a:lnTo>
                    <a:pt x="887695" y="105199"/>
                  </a:lnTo>
                  <a:lnTo>
                    <a:pt x="843653" y="105249"/>
                  </a:lnTo>
                  <a:lnTo>
                    <a:pt x="797293" y="105324"/>
                  </a:lnTo>
                  <a:lnTo>
                    <a:pt x="748790" y="105418"/>
                  </a:lnTo>
                  <a:lnTo>
                    <a:pt x="698319" y="105525"/>
                  </a:lnTo>
                  <a:lnTo>
                    <a:pt x="646053" y="105638"/>
                  </a:lnTo>
                  <a:lnTo>
                    <a:pt x="592168" y="105751"/>
                  </a:lnTo>
                  <a:lnTo>
                    <a:pt x="536838" y="105858"/>
                  </a:lnTo>
                  <a:lnTo>
                    <a:pt x="480238" y="105952"/>
                  </a:lnTo>
                  <a:lnTo>
                    <a:pt x="422541" y="106028"/>
                  </a:lnTo>
                  <a:lnTo>
                    <a:pt x="363923" y="106077"/>
                  </a:lnTo>
                  <a:lnTo>
                    <a:pt x="304558" y="106095"/>
                  </a:lnTo>
                  <a:lnTo>
                    <a:pt x="254055" y="106163"/>
                  </a:lnTo>
                  <a:lnTo>
                    <a:pt x="203244" y="106332"/>
                  </a:lnTo>
                  <a:lnTo>
                    <a:pt x="152279" y="106553"/>
                  </a:lnTo>
                  <a:lnTo>
                    <a:pt x="101314" y="106773"/>
                  </a:lnTo>
                  <a:lnTo>
                    <a:pt x="50503" y="106942"/>
                  </a:lnTo>
                  <a:lnTo>
                    <a:pt x="0" y="107010"/>
                  </a:lnTo>
                  <a:lnTo>
                    <a:pt x="0" y="186588"/>
                  </a:lnTo>
                  <a:lnTo>
                    <a:pt x="48023" y="186145"/>
                  </a:lnTo>
                  <a:lnTo>
                    <a:pt x="96367" y="185623"/>
                  </a:lnTo>
                  <a:lnTo>
                    <a:pt x="144902" y="185052"/>
                  </a:lnTo>
                  <a:lnTo>
                    <a:pt x="193501" y="184466"/>
                  </a:lnTo>
                  <a:lnTo>
                    <a:pt x="242037" y="183895"/>
                  </a:lnTo>
                  <a:lnTo>
                    <a:pt x="290380" y="183373"/>
                  </a:lnTo>
                  <a:lnTo>
                    <a:pt x="338404" y="182930"/>
                  </a:lnTo>
                  <a:lnTo>
                    <a:pt x="397557" y="182260"/>
                  </a:lnTo>
                  <a:lnTo>
                    <a:pt x="456005" y="181625"/>
                  </a:lnTo>
                  <a:lnTo>
                    <a:pt x="513576" y="181023"/>
                  </a:lnTo>
                  <a:lnTo>
                    <a:pt x="570099" y="180449"/>
                  </a:lnTo>
                  <a:lnTo>
                    <a:pt x="625402" y="179901"/>
                  </a:lnTo>
                  <a:lnTo>
                    <a:pt x="679315" y="179376"/>
                  </a:lnTo>
                  <a:lnTo>
                    <a:pt x="731665" y="178870"/>
                  </a:lnTo>
                  <a:lnTo>
                    <a:pt x="782281" y="178380"/>
                  </a:lnTo>
                  <a:lnTo>
                    <a:pt x="830992" y="177903"/>
                  </a:lnTo>
                  <a:lnTo>
                    <a:pt x="877627" y="177435"/>
                  </a:lnTo>
                  <a:lnTo>
                    <a:pt x="922013" y="176975"/>
                  </a:lnTo>
                  <a:lnTo>
                    <a:pt x="963980" y="176517"/>
                  </a:lnTo>
                  <a:lnTo>
                    <a:pt x="1051007" y="175529"/>
                  </a:lnTo>
                  <a:lnTo>
                    <a:pt x="1123017" y="174761"/>
                  </a:lnTo>
                  <a:lnTo>
                    <a:pt x="1177945" y="174213"/>
                  </a:lnTo>
                  <a:lnTo>
                    <a:pt x="1213729" y="173883"/>
                  </a:lnTo>
                  <a:lnTo>
                    <a:pt x="1228305" y="173774"/>
                  </a:lnTo>
                  <a:lnTo>
                    <a:pt x="1228305" y="914"/>
                  </a:lnTo>
                  <a:lnTo>
                    <a:pt x="118441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814566" y="7233729"/>
              <a:ext cx="44450" cy="69215"/>
            </a:xfrm>
            <a:custGeom>
              <a:avLst/>
              <a:gdLst/>
              <a:ahLst/>
              <a:cxnLst/>
              <a:rect l="l" t="t" r="r" b="b"/>
              <a:pathLst>
                <a:path w="44450" h="69215">
                  <a:moveTo>
                    <a:pt x="0" y="0"/>
                  </a:moveTo>
                  <a:lnTo>
                    <a:pt x="43916" y="6859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814566" y="7233729"/>
              <a:ext cx="44450" cy="69215"/>
            </a:xfrm>
            <a:custGeom>
              <a:avLst/>
              <a:gdLst/>
              <a:ahLst/>
              <a:cxnLst/>
              <a:rect l="l" t="t" r="r" b="b"/>
              <a:pathLst>
                <a:path w="44450" h="69215">
                  <a:moveTo>
                    <a:pt x="0" y="0"/>
                  </a:moveTo>
                  <a:lnTo>
                    <a:pt x="43916" y="68592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814566" y="7185253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391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814566" y="7185253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16" y="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777075" y="7233729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6777075" y="7233729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6244768" y="7234643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407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244768" y="7234643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4079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626519" y="7019709"/>
              <a:ext cx="1402080" cy="111760"/>
            </a:xfrm>
            <a:custGeom>
              <a:avLst/>
              <a:gdLst/>
              <a:ahLst/>
              <a:cxnLst/>
              <a:rect l="l" t="t" r="r" b="b"/>
              <a:pathLst>
                <a:path w="1402079" h="111759">
                  <a:moveTo>
                    <a:pt x="0" y="0"/>
                  </a:moveTo>
                  <a:lnTo>
                    <a:pt x="0" y="95123"/>
                  </a:lnTo>
                  <a:lnTo>
                    <a:pt x="1402079" y="111582"/>
                  </a:lnTo>
                  <a:lnTo>
                    <a:pt x="1402079" y="32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626519" y="7019709"/>
              <a:ext cx="1402080" cy="111760"/>
            </a:xfrm>
            <a:custGeom>
              <a:avLst/>
              <a:gdLst/>
              <a:ahLst/>
              <a:cxnLst/>
              <a:rect l="l" t="t" r="r" b="b"/>
              <a:pathLst>
                <a:path w="1402079" h="111759">
                  <a:moveTo>
                    <a:pt x="1402079" y="32016"/>
                  </a:moveTo>
                  <a:lnTo>
                    <a:pt x="0" y="0"/>
                  </a:lnTo>
                  <a:lnTo>
                    <a:pt x="0" y="95123"/>
                  </a:lnTo>
                  <a:lnTo>
                    <a:pt x="1402079" y="111582"/>
                  </a:lnTo>
                  <a:lnTo>
                    <a:pt x="1402079" y="320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6257569" y="7215441"/>
              <a:ext cx="0" cy="19685"/>
            </a:xfrm>
            <a:custGeom>
              <a:avLst/>
              <a:gdLst/>
              <a:ahLst/>
              <a:cxnLst/>
              <a:rect l="l" t="t" r="r" b="b"/>
              <a:pathLst>
                <a:path h="19684">
                  <a:moveTo>
                    <a:pt x="0" y="0"/>
                  </a:moveTo>
                  <a:lnTo>
                    <a:pt x="0" y="1920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255664" y="7215441"/>
              <a:ext cx="3810" cy="19685"/>
            </a:xfrm>
            <a:custGeom>
              <a:avLst/>
              <a:gdLst/>
              <a:ahLst/>
              <a:cxnLst/>
              <a:rect l="l" t="t" r="r" b="b"/>
              <a:pathLst>
                <a:path w="3810" h="19684">
                  <a:moveTo>
                    <a:pt x="0" y="19202"/>
                  </a:moveTo>
                  <a:lnTo>
                    <a:pt x="3809" y="19202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92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257569" y="7308722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5">
                  <a:moveTo>
                    <a:pt x="0" y="0"/>
                  </a:moveTo>
                  <a:lnTo>
                    <a:pt x="0" y="1830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255664" y="7308722"/>
              <a:ext cx="3810" cy="18415"/>
            </a:xfrm>
            <a:custGeom>
              <a:avLst/>
              <a:gdLst/>
              <a:ahLst/>
              <a:cxnLst/>
              <a:rect l="l" t="t" r="r" b="b"/>
              <a:pathLst>
                <a:path w="3810" h="18415">
                  <a:moveTo>
                    <a:pt x="0" y="18300"/>
                  </a:moveTo>
                  <a:lnTo>
                    <a:pt x="3809" y="18300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8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788962" y="7216355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09">
                  <a:moveTo>
                    <a:pt x="0" y="0"/>
                  </a:moveTo>
                  <a:lnTo>
                    <a:pt x="0" y="164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787057" y="7216355"/>
              <a:ext cx="3810" cy="16510"/>
            </a:xfrm>
            <a:custGeom>
              <a:avLst/>
              <a:gdLst/>
              <a:ahLst/>
              <a:cxnLst/>
              <a:rect l="l" t="t" r="r" b="b"/>
              <a:pathLst>
                <a:path w="3809" h="16509">
                  <a:moveTo>
                    <a:pt x="0" y="16459"/>
                  </a:moveTo>
                  <a:lnTo>
                    <a:pt x="3809" y="16459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64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788962" y="7305979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5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787057" y="7305979"/>
              <a:ext cx="3810" cy="15875"/>
            </a:xfrm>
            <a:custGeom>
              <a:avLst/>
              <a:gdLst/>
              <a:ahLst/>
              <a:cxnLst/>
              <a:rect l="l" t="t" r="r" b="b"/>
              <a:pathLst>
                <a:path w="3809" h="15875">
                  <a:moveTo>
                    <a:pt x="0" y="15557"/>
                  </a:moveTo>
                  <a:lnTo>
                    <a:pt x="3809" y="15557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5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286618" y="7113917"/>
              <a:ext cx="1271905" cy="1380490"/>
            </a:xfrm>
            <a:custGeom>
              <a:avLst/>
              <a:gdLst/>
              <a:ahLst/>
              <a:cxnLst/>
              <a:rect l="l" t="t" r="r" b="b"/>
              <a:pathLst>
                <a:path w="1271904" h="1380490">
                  <a:moveTo>
                    <a:pt x="1271282" y="0"/>
                  </a:moveTo>
                  <a:lnTo>
                    <a:pt x="0" y="24701"/>
                  </a:lnTo>
                  <a:lnTo>
                    <a:pt x="0" y="1094778"/>
                  </a:lnTo>
                  <a:lnTo>
                    <a:pt x="1271282" y="1380134"/>
                  </a:lnTo>
                  <a:lnTo>
                    <a:pt x="1271282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286618" y="7113917"/>
              <a:ext cx="1271905" cy="1380490"/>
            </a:xfrm>
            <a:custGeom>
              <a:avLst/>
              <a:gdLst/>
              <a:ahLst/>
              <a:cxnLst/>
              <a:rect l="l" t="t" r="r" b="b"/>
              <a:pathLst>
                <a:path w="1271904" h="1380490">
                  <a:moveTo>
                    <a:pt x="1271282" y="1380134"/>
                  </a:moveTo>
                  <a:lnTo>
                    <a:pt x="0" y="1094778"/>
                  </a:lnTo>
                  <a:lnTo>
                    <a:pt x="0" y="24701"/>
                  </a:lnTo>
                  <a:lnTo>
                    <a:pt x="1271282" y="0"/>
                  </a:lnTo>
                  <a:lnTo>
                    <a:pt x="1271282" y="138013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366753" y="7215441"/>
              <a:ext cx="114935" cy="123825"/>
            </a:xfrm>
            <a:custGeom>
              <a:avLst/>
              <a:gdLst/>
              <a:ahLst/>
              <a:cxnLst/>
              <a:rect l="l" t="t" r="r" b="b"/>
              <a:pathLst>
                <a:path w="114935" h="123825">
                  <a:moveTo>
                    <a:pt x="114325" y="0"/>
                  </a:moveTo>
                  <a:lnTo>
                    <a:pt x="0" y="0"/>
                  </a:lnTo>
                  <a:lnTo>
                    <a:pt x="0" y="123469"/>
                  </a:lnTo>
                  <a:lnTo>
                    <a:pt x="114325" y="120726"/>
                  </a:lnTo>
                  <a:lnTo>
                    <a:pt x="114325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2950375" y="7125804"/>
              <a:ext cx="1336675" cy="1212215"/>
            </a:xfrm>
            <a:custGeom>
              <a:avLst/>
              <a:gdLst/>
              <a:ahLst/>
              <a:cxnLst/>
              <a:rect l="l" t="t" r="r" b="b"/>
              <a:pathLst>
                <a:path w="1336675" h="1212215">
                  <a:moveTo>
                    <a:pt x="0" y="0"/>
                  </a:moveTo>
                  <a:lnTo>
                    <a:pt x="0" y="1211846"/>
                  </a:lnTo>
                  <a:lnTo>
                    <a:pt x="1336243" y="1082890"/>
                  </a:lnTo>
                  <a:lnTo>
                    <a:pt x="1336243" y="11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2950375" y="7125804"/>
              <a:ext cx="1336675" cy="1212215"/>
            </a:xfrm>
            <a:custGeom>
              <a:avLst/>
              <a:gdLst/>
              <a:ahLst/>
              <a:cxnLst/>
              <a:rect l="l" t="t" r="r" b="b"/>
              <a:pathLst>
                <a:path w="1336675" h="1212215">
                  <a:moveTo>
                    <a:pt x="1336243" y="11899"/>
                  </a:moveTo>
                  <a:lnTo>
                    <a:pt x="0" y="0"/>
                  </a:lnTo>
                  <a:lnTo>
                    <a:pt x="0" y="1211846"/>
                  </a:lnTo>
                  <a:lnTo>
                    <a:pt x="1335316" y="1082890"/>
                  </a:lnTo>
                  <a:lnTo>
                    <a:pt x="1336243" y="1082890"/>
                  </a:lnTo>
                  <a:lnTo>
                    <a:pt x="1336243" y="1189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2950375" y="8208695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6243" y="0"/>
                  </a:moveTo>
                  <a:lnTo>
                    <a:pt x="0" y="128955"/>
                  </a:lnTo>
                  <a:lnTo>
                    <a:pt x="1039914" y="506691"/>
                  </a:lnTo>
                  <a:lnTo>
                    <a:pt x="2607525" y="285356"/>
                  </a:lnTo>
                  <a:lnTo>
                    <a:pt x="1336243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2950375" y="8208695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6243" y="0"/>
                  </a:moveTo>
                  <a:lnTo>
                    <a:pt x="0" y="128955"/>
                  </a:lnTo>
                  <a:lnTo>
                    <a:pt x="1039914" y="506691"/>
                  </a:lnTo>
                  <a:lnTo>
                    <a:pt x="2607525" y="285356"/>
                  </a:lnTo>
                  <a:lnTo>
                    <a:pt x="133624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271405" y="7360856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90">
                  <a:moveTo>
                    <a:pt x="449072" y="0"/>
                  </a:moveTo>
                  <a:lnTo>
                    <a:pt x="0" y="4571"/>
                  </a:lnTo>
                  <a:lnTo>
                    <a:pt x="0" y="948448"/>
                  </a:lnTo>
                  <a:lnTo>
                    <a:pt x="449072" y="905459"/>
                  </a:lnTo>
                  <a:lnTo>
                    <a:pt x="44907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271405" y="7360856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90">
                  <a:moveTo>
                    <a:pt x="449072" y="0"/>
                  </a:moveTo>
                  <a:lnTo>
                    <a:pt x="0" y="4571"/>
                  </a:lnTo>
                  <a:lnTo>
                    <a:pt x="0" y="948448"/>
                  </a:lnTo>
                  <a:lnTo>
                    <a:pt x="449072" y="905459"/>
                  </a:lnTo>
                  <a:lnTo>
                    <a:pt x="44907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233915" y="7326109"/>
              <a:ext cx="38100" cy="987425"/>
            </a:xfrm>
            <a:custGeom>
              <a:avLst/>
              <a:gdLst/>
              <a:ahLst/>
              <a:cxnLst/>
              <a:rect l="l" t="t" r="r" b="b"/>
              <a:pathLst>
                <a:path w="38100" h="987425">
                  <a:moveTo>
                    <a:pt x="0" y="0"/>
                  </a:moveTo>
                  <a:lnTo>
                    <a:pt x="0" y="986853"/>
                  </a:lnTo>
                  <a:lnTo>
                    <a:pt x="37490" y="983195"/>
                  </a:lnTo>
                  <a:lnTo>
                    <a:pt x="37490" y="393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233915" y="7326109"/>
              <a:ext cx="38100" cy="987425"/>
            </a:xfrm>
            <a:custGeom>
              <a:avLst/>
              <a:gdLst/>
              <a:ahLst/>
              <a:cxnLst/>
              <a:rect l="l" t="t" r="r" b="b"/>
              <a:pathLst>
                <a:path w="38100" h="987425">
                  <a:moveTo>
                    <a:pt x="0" y="986853"/>
                  </a:moveTo>
                  <a:lnTo>
                    <a:pt x="37490" y="983195"/>
                  </a:lnTo>
                  <a:lnTo>
                    <a:pt x="37490" y="39319"/>
                  </a:lnTo>
                  <a:lnTo>
                    <a:pt x="0" y="0"/>
                  </a:lnTo>
                  <a:lnTo>
                    <a:pt x="0" y="98685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720477" y="7322451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32" y="0"/>
                  </a:moveTo>
                  <a:lnTo>
                    <a:pt x="0" y="38404"/>
                  </a:lnTo>
                  <a:lnTo>
                    <a:pt x="0" y="943863"/>
                  </a:lnTo>
                  <a:lnTo>
                    <a:pt x="33832" y="941120"/>
                  </a:lnTo>
                  <a:lnTo>
                    <a:pt x="33832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720477" y="7322451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32" y="941120"/>
                  </a:moveTo>
                  <a:lnTo>
                    <a:pt x="0" y="943863"/>
                  </a:lnTo>
                  <a:lnTo>
                    <a:pt x="0" y="38404"/>
                  </a:lnTo>
                  <a:lnTo>
                    <a:pt x="33832" y="0"/>
                  </a:lnTo>
                  <a:lnTo>
                    <a:pt x="33832" y="94112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233915" y="7322451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79">
                  <a:moveTo>
                    <a:pt x="520395" y="0"/>
                  </a:moveTo>
                  <a:lnTo>
                    <a:pt x="0" y="3657"/>
                  </a:lnTo>
                  <a:lnTo>
                    <a:pt x="37490" y="42976"/>
                  </a:lnTo>
                  <a:lnTo>
                    <a:pt x="486562" y="38404"/>
                  </a:lnTo>
                  <a:lnTo>
                    <a:pt x="520395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233915" y="7322451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79">
                  <a:moveTo>
                    <a:pt x="0" y="3657"/>
                  </a:moveTo>
                  <a:lnTo>
                    <a:pt x="37490" y="42976"/>
                  </a:lnTo>
                  <a:lnTo>
                    <a:pt x="486562" y="38404"/>
                  </a:lnTo>
                  <a:lnTo>
                    <a:pt x="520395" y="0"/>
                  </a:lnTo>
                  <a:lnTo>
                    <a:pt x="0" y="36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2920199" y="7125804"/>
              <a:ext cx="30480" cy="1212215"/>
            </a:xfrm>
            <a:custGeom>
              <a:avLst/>
              <a:gdLst/>
              <a:ahLst/>
              <a:cxnLst/>
              <a:rect l="l" t="t" r="r" b="b"/>
              <a:pathLst>
                <a:path w="30480" h="1212215">
                  <a:moveTo>
                    <a:pt x="30175" y="0"/>
                  </a:moveTo>
                  <a:lnTo>
                    <a:pt x="0" y="1828"/>
                  </a:lnTo>
                  <a:lnTo>
                    <a:pt x="0" y="1200873"/>
                  </a:lnTo>
                  <a:lnTo>
                    <a:pt x="30175" y="1211846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2920199" y="7125804"/>
              <a:ext cx="30480" cy="1212215"/>
            </a:xfrm>
            <a:custGeom>
              <a:avLst/>
              <a:gdLst/>
              <a:ahLst/>
              <a:cxnLst/>
              <a:rect l="l" t="t" r="r" b="b"/>
              <a:pathLst>
                <a:path w="30480" h="1212215">
                  <a:moveTo>
                    <a:pt x="30175" y="1211846"/>
                  </a:moveTo>
                  <a:lnTo>
                    <a:pt x="0" y="1200873"/>
                  </a:lnTo>
                  <a:lnTo>
                    <a:pt x="0" y="1828"/>
                  </a:lnTo>
                  <a:lnTo>
                    <a:pt x="30175" y="0"/>
                  </a:lnTo>
                  <a:lnTo>
                    <a:pt x="30175" y="121184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2918371" y="8325764"/>
              <a:ext cx="1072515" cy="501650"/>
            </a:xfrm>
            <a:custGeom>
              <a:avLst/>
              <a:gdLst/>
              <a:ahLst/>
              <a:cxnLst/>
              <a:rect l="l" t="t" r="r" b="b"/>
              <a:pathLst>
                <a:path w="1072514" h="501650">
                  <a:moveTo>
                    <a:pt x="0" y="0"/>
                  </a:moveTo>
                  <a:lnTo>
                    <a:pt x="0" y="83235"/>
                  </a:lnTo>
                  <a:lnTo>
                    <a:pt x="1071918" y="501205"/>
                  </a:lnTo>
                  <a:lnTo>
                    <a:pt x="1071918" y="3896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2918371" y="8325764"/>
              <a:ext cx="1072515" cy="501650"/>
            </a:xfrm>
            <a:custGeom>
              <a:avLst/>
              <a:gdLst/>
              <a:ahLst/>
              <a:cxnLst/>
              <a:rect l="l" t="t" r="r" b="b"/>
              <a:pathLst>
                <a:path w="1072514" h="501650">
                  <a:moveTo>
                    <a:pt x="1071918" y="501205"/>
                  </a:moveTo>
                  <a:lnTo>
                    <a:pt x="0" y="83235"/>
                  </a:lnTo>
                  <a:lnTo>
                    <a:pt x="0" y="0"/>
                  </a:lnTo>
                  <a:lnTo>
                    <a:pt x="1071918" y="389623"/>
                  </a:lnTo>
                  <a:lnTo>
                    <a:pt x="1071918" y="5012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2918371" y="7095629"/>
              <a:ext cx="2639695" cy="44450"/>
            </a:xfrm>
            <a:custGeom>
              <a:avLst/>
              <a:gdLst/>
              <a:ahLst/>
              <a:cxnLst/>
              <a:rect l="l" t="t" r="r" b="b"/>
              <a:pathLst>
                <a:path w="2639695" h="44450">
                  <a:moveTo>
                    <a:pt x="1071918" y="0"/>
                  </a:moveTo>
                  <a:lnTo>
                    <a:pt x="0" y="32918"/>
                  </a:lnTo>
                  <a:lnTo>
                    <a:pt x="1368247" y="43903"/>
                  </a:lnTo>
                  <a:lnTo>
                    <a:pt x="1368247" y="42989"/>
                  </a:lnTo>
                  <a:lnTo>
                    <a:pt x="2639529" y="18287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2918371" y="7095629"/>
              <a:ext cx="2639695" cy="44450"/>
            </a:xfrm>
            <a:custGeom>
              <a:avLst/>
              <a:gdLst/>
              <a:ahLst/>
              <a:cxnLst/>
              <a:rect l="l" t="t" r="r" b="b"/>
              <a:pathLst>
                <a:path w="2639695" h="44450">
                  <a:moveTo>
                    <a:pt x="2639529" y="18287"/>
                  </a:moveTo>
                  <a:lnTo>
                    <a:pt x="1071918" y="0"/>
                  </a:lnTo>
                  <a:lnTo>
                    <a:pt x="0" y="32918"/>
                  </a:lnTo>
                  <a:lnTo>
                    <a:pt x="1368247" y="43903"/>
                  </a:lnTo>
                  <a:lnTo>
                    <a:pt x="1368247" y="42989"/>
                  </a:lnTo>
                  <a:lnTo>
                    <a:pt x="2639529" y="1828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0" name="object 25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6085" y="5804217"/>
              <a:ext cx="3216186" cy="3025038"/>
            </a:xfrm>
            <a:prstGeom prst="rect">
              <a:avLst/>
            </a:prstGeom>
          </p:spPr>
        </p:pic>
        <p:sp>
          <p:nvSpPr>
            <p:cNvPr id="251" name="object 251"/>
            <p:cNvSpPr/>
            <p:nvPr/>
          </p:nvSpPr>
          <p:spPr>
            <a:xfrm>
              <a:off x="6094793" y="6524916"/>
              <a:ext cx="53340" cy="189865"/>
            </a:xfrm>
            <a:custGeom>
              <a:avLst/>
              <a:gdLst/>
              <a:ahLst/>
              <a:cxnLst/>
              <a:rect l="l" t="t" r="r" b="b"/>
              <a:pathLst>
                <a:path w="53339" h="189865">
                  <a:moveTo>
                    <a:pt x="3657" y="0"/>
                  </a:moveTo>
                  <a:lnTo>
                    <a:pt x="0" y="0"/>
                  </a:lnTo>
                  <a:lnTo>
                    <a:pt x="0" y="20116"/>
                  </a:lnTo>
                  <a:lnTo>
                    <a:pt x="2743" y="20116"/>
                  </a:lnTo>
                  <a:lnTo>
                    <a:pt x="3657" y="0"/>
                  </a:lnTo>
                  <a:close/>
                </a:path>
                <a:path w="53339" h="189865">
                  <a:moveTo>
                    <a:pt x="53047" y="139941"/>
                  </a:moveTo>
                  <a:lnTo>
                    <a:pt x="52120" y="136283"/>
                  </a:lnTo>
                  <a:lnTo>
                    <a:pt x="51219" y="131699"/>
                  </a:lnTo>
                  <a:lnTo>
                    <a:pt x="50279" y="128041"/>
                  </a:lnTo>
                  <a:lnTo>
                    <a:pt x="49377" y="121640"/>
                  </a:lnTo>
                  <a:lnTo>
                    <a:pt x="48450" y="117983"/>
                  </a:lnTo>
                  <a:lnTo>
                    <a:pt x="47536" y="113411"/>
                  </a:lnTo>
                  <a:lnTo>
                    <a:pt x="45707" y="107010"/>
                  </a:lnTo>
                  <a:lnTo>
                    <a:pt x="42976" y="107010"/>
                  </a:lnTo>
                  <a:lnTo>
                    <a:pt x="45364" y="119875"/>
                  </a:lnTo>
                  <a:lnTo>
                    <a:pt x="47078" y="131025"/>
                  </a:lnTo>
                  <a:lnTo>
                    <a:pt x="48107" y="140449"/>
                  </a:lnTo>
                  <a:lnTo>
                    <a:pt x="48450" y="148170"/>
                  </a:lnTo>
                  <a:lnTo>
                    <a:pt x="48450" y="161886"/>
                  </a:lnTo>
                  <a:lnTo>
                    <a:pt x="46621" y="170116"/>
                  </a:lnTo>
                  <a:lnTo>
                    <a:pt x="45707" y="172859"/>
                  </a:lnTo>
                  <a:lnTo>
                    <a:pt x="44792" y="179260"/>
                  </a:lnTo>
                  <a:lnTo>
                    <a:pt x="42976" y="188404"/>
                  </a:lnTo>
                  <a:lnTo>
                    <a:pt x="45707" y="189318"/>
                  </a:lnTo>
                  <a:lnTo>
                    <a:pt x="47536" y="182003"/>
                  </a:lnTo>
                  <a:lnTo>
                    <a:pt x="48450" y="177431"/>
                  </a:lnTo>
                  <a:lnTo>
                    <a:pt x="49377" y="173774"/>
                  </a:lnTo>
                  <a:lnTo>
                    <a:pt x="52120" y="160972"/>
                  </a:lnTo>
                  <a:lnTo>
                    <a:pt x="53047" y="156400"/>
                  </a:lnTo>
                  <a:lnTo>
                    <a:pt x="53047" y="1399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368237" y="6226759"/>
              <a:ext cx="218440" cy="981075"/>
            </a:xfrm>
            <a:custGeom>
              <a:avLst/>
              <a:gdLst/>
              <a:ahLst/>
              <a:cxnLst/>
              <a:rect l="l" t="t" r="r" b="b"/>
              <a:pathLst>
                <a:path w="218440" h="981075">
                  <a:moveTo>
                    <a:pt x="216306" y="326313"/>
                  </a:moveTo>
                  <a:lnTo>
                    <a:pt x="216306" y="93103"/>
                  </a:lnTo>
                </a:path>
                <a:path w="218440" h="981075">
                  <a:moveTo>
                    <a:pt x="218122" y="534847"/>
                  </a:moveTo>
                  <a:lnTo>
                    <a:pt x="216306" y="940015"/>
                  </a:lnTo>
                </a:path>
                <a:path w="218440" h="981075">
                  <a:moveTo>
                    <a:pt x="0" y="487476"/>
                  </a:moveTo>
                  <a:lnTo>
                    <a:pt x="0" y="0"/>
                  </a:lnTo>
                </a:path>
                <a:path w="218440" h="981075">
                  <a:moveTo>
                    <a:pt x="0" y="710641"/>
                  </a:moveTo>
                  <a:lnTo>
                    <a:pt x="0" y="9804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345377" y="6215786"/>
              <a:ext cx="261620" cy="1000760"/>
            </a:xfrm>
            <a:custGeom>
              <a:avLst/>
              <a:gdLst/>
              <a:ahLst/>
              <a:cxnLst/>
              <a:rect l="l" t="t" r="r" b="b"/>
              <a:pathLst>
                <a:path w="261620" h="1000759">
                  <a:moveTo>
                    <a:pt x="45732" y="950264"/>
                  </a:moveTo>
                  <a:lnTo>
                    <a:pt x="39331" y="943864"/>
                  </a:lnTo>
                  <a:lnTo>
                    <a:pt x="22860" y="980452"/>
                  </a:lnTo>
                  <a:lnTo>
                    <a:pt x="5486" y="942949"/>
                  </a:lnTo>
                  <a:lnTo>
                    <a:pt x="0" y="950264"/>
                  </a:lnTo>
                  <a:lnTo>
                    <a:pt x="22860" y="1000569"/>
                  </a:lnTo>
                  <a:lnTo>
                    <a:pt x="45732" y="950264"/>
                  </a:lnTo>
                  <a:close/>
                </a:path>
                <a:path w="261620" h="1000759">
                  <a:moveTo>
                    <a:pt x="45732" y="53962"/>
                  </a:moveTo>
                  <a:lnTo>
                    <a:pt x="22860" y="0"/>
                  </a:lnTo>
                  <a:lnTo>
                    <a:pt x="0" y="48475"/>
                  </a:lnTo>
                  <a:lnTo>
                    <a:pt x="6400" y="55791"/>
                  </a:lnTo>
                  <a:lnTo>
                    <a:pt x="22860" y="20116"/>
                  </a:lnTo>
                  <a:lnTo>
                    <a:pt x="40246" y="59448"/>
                  </a:lnTo>
                  <a:lnTo>
                    <a:pt x="45732" y="53962"/>
                  </a:lnTo>
                  <a:close/>
                </a:path>
                <a:path w="261620" h="1000759">
                  <a:moveTo>
                    <a:pt x="260184" y="909828"/>
                  </a:moveTo>
                  <a:lnTo>
                    <a:pt x="254698" y="903427"/>
                  </a:lnTo>
                  <a:lnTo>
                    <a:pt x="239153" y="939101"/>
                  </a:lnTo>
                  <a:lnTo>
                    <a:pt x="222707" y="902512"/>
                  </a:lnTo>
                  <a:lnTo>
                    <a:pt x="217208" y="908913"/>
                  </a:lnTo>
                  <a:lnTo>
                    <a:pt x="238239" y="958303"/>
                  </a:lnTo>
                  <a:lnTo>
                    <a:pt x="260184" y="909828"/>
                  </a:lnTo>
                  <a:close/>
                </a:path>
                <a:path w="261620" h="1000759">
                  <a:moveTo>
                    <a:pt x="261112" y="142481"/>
                  </a:moveTo>
                  <a:lnTo>
                    <a:pt x="240068" y="91274"/>
                  </a:lnTo>
                  <a:lnTo>
                    <a:pt x="218122" y="137909"/>
                  </a:lnTo>
                  <a:lnTo>
                    <a:pt x="223608" y="145224"/>
                  </a:lnTo>
                  <a:lnTo>
                    <a:pt x="240068" y="110477"/>
                  </a:lnTo>
                  <a:lnTo>
                    <a:pt x="255612" y="147967"/>
                  </a:lnTo>
                  <a:lnTo>
                    <a:pt x="261112" y="1424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4" name="object 2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18694" y="6576860"/>
              <a:ext cx="139001" cy="69507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11366" y="6673811"/>
              <a:ext cx="148170" cy="84137"/>
            </a:xfrm>
            <a:prstGeom prst="rect">
              <a:avLst/>
            </a:prstGeom>
          </p:spPr>
        </p:pic>
        <p:sp>
          <p:nvSpPr>
            <p:cNvPr id="256" name="object 256"/>
            <p:cNvSpPr/>
            <p:nvPr/>
          </p:nvSpPr>
          <p:spPr>
            <a:xfrm>
              <a:off x="6445072" y="7365428"/>
              <a:ext cx="267970" cy="62230"/>
            </a:xfrm>
            <a:custGeom>
              <a:avLst/>
              <a:gdLst/>
              <a:ahLst/>
              <a:cxnLst/>
              <a:rect l="l" t="t" r="r" b="b"/>
              <a:pathLst>
                <a:path w="267970" h="62229">
                  <a:moveTo>
                    <a:pt x="70434" y="0"/>
                  </a:moveTo>
                  <a:lnTo>
                    <a:pt x="64033" y="0"/>
                  </a:lnTo>
                  <a:lnTo>
                    <a:pt x="64146" y="15098"/>
                  </a:lnTo>
                  <a:lnTo>
                    <a:pt x="64413" y="22643"/>
                  </a:lnTo>
                  <a:lnTo>
                    <a:pt x="64935" y="30187"/>
                  </a:lnTo>
                  <a:lnTo>
                    <a:pt x="64935" y="61290"/>
                  </a:lnTo>
                  <a:lnTo>
                    <a:pt x="71335" y="61290"/>
                  </a:lnTo>
                  <a:lnTo>
                    <a:pt x="71223" y="15098"/>
                  </a:lnTo>
                  <a:lnTo>
                    <a:pt x="70955" y="7551"/>
                  </a:lnTo>
                  <a:lnTo>
                    <a:pt x="70434" y="0"/>
                  </a:lnTo>
                  <a:close/>
                </a:path>
                <a:path w="267970" h="62229">
                  <a:moveTo>
                    <a:pt x="99920" y="53962"/>
                  </a:moveTo>
                  <a:lnTo>
                    <a:pt x="94208" y="53962"/>
                  </a:lnTo>
                  <a:lnTo>
                    <a:pt x="96951" y="55791"/>
                  </a:lnTo>
                  <a:lnTo>
                    <a:pt x="98767" y="57619"/>
                  </a:lnTo>
                  <a:lnTo>
                    <a:pt x="101511" y="59461"/>
                  </a:lnTo>
                  <a:lnTo>
                    <a:pt x="107022" y="61290"/>
                  </a:lnTo>
                  <a:lnTo>
                    <a:pt x="110680" y="61290"/>
                  </a:lnTo>
                  <a:lnTo>
                    <a:pt x="110680" y="56705"/>
                  </a:lnTo>
                  <a:lnTo>
                    <a:pt x="105181" y="56705"/>
                  </a:lnTo>
                  <a:lnTo>
                    <a:pt x="100609" y="54876"/>
                  </a:lnTo>
                  <a:lnTo>
                    <a:pt x="99920" y="53962"/>
                  </a:lnTo>
                  <a:close/>
                </a:path>
                <a:path w="267970" h="62229">
                  <a:moveTo>
                    <a:pt x="118897" y="17386"/>
                  </a:moveTo>
                  <a:lnTo>
                    <a:pt x="110680" y="17386"/>
                  </a:lnTo>
                  <a:lnTo>
                    <a:pt x="110680" y="21043"/>
                  </a:lnTo>
                  <a:lnTo>
                    <a:pt x="117081" y="21043"/>
                  </a:lnTo>
                  <a:lnTo>
                    <a:pt x="121640" y="23787"/>
                  </a:lnTo>
                  <a:lnTo>
                    <a:pt x="124383" y="28359"/>
                  </a:lnTo>
                  <a:lnTo>
                    <a:pt x="126225" y="31102"/>
                  </a:lnTo>
                  <a:lnTo>
                    <a:pt x="126225" y="34759"/>
                  </a:lnTo>
                  <a:lnTo>
                    <a:pt x="127139" y="39331"/>
                  </a:lnTo>
                  <a:lnTo>
                    <a:pt x="127139" y="44818"/>
                  </a:lnTo>
                  <a:lnTo>
                    <a:pt x="125298" y="49390"/>
                  </a:lnTo>
                  <a:lnTo>
                    <a:pt x="119811" y="54876"/>
                  </a:lnTo>
                  <a:lnTo>
                    <a:pt x="116166" y="56705"/>
                  </a:lnTo>
                  <a:lnTo>
                    <a:pt x="110680" y="56705"/>
                  </a:lnTo>
                  <a:lnTo>
                    <a:pt x="110680" y="61290"/>
                  </a:lnTo>
                  <a:lnTo>
                    <a:pt x="117982" y="61290"/>
                  </a:lnTo>
                  <a:lnTo>
                    <a:pt x="122554" y="59461"/>
                  </a:lnTo>
                  <a:lnTo>
                    <a:pt x="126225" y="56705"/>
                  </a:lnTo>
                  <a:lnTo>
                    <a:pt x="130784" y="52133"/>
                  </a:lnTo>
                  <a:lnTo>
                    <a:pt x="131699" y="48475"/>
                  </a:lnTo>
                  <a:lnTo>
                    <a:pt x="132613" y="45732"/>
                  </a:lnTo>
                  <a:lnTo>
                    <a:pt x="133540" y="42075"/>
                  </a:lnTo>
                  <a:lnTo>
                    <a:pt x="133540" y="35674"/>
                  </a:lnTo>
                  <a:lnTo>
                    <a:pt x="132613" y="32016"/>
                  </a:lnTo>
                  <a:lnTo>
                    <a:pt x="131699" y="30187"/>
                  </a:lnTo>
                  <a:lnTo>
                    <a:pt x="129882" y="24701"/>
                  </a:lnTo>
                  <a:lnTo>
                    <a:pt x="124383" y="19215"/>
                  </a:lnTo>
                  <a:lnTo>
                    <a:pt x="118897" y="17386"/>
                  </a:lnTo>
                  <a:close/>
                </a:path>
                <a:path w="267970" h="62229">
                  <a:moveTo>
                    <a:pt x="94208" y="0"/>
                  </a:moveTo>
                  <a:lnTo>
                    <a:pt x="86880" y="0"/>
                  </a:lnTo>
                  <a:lnTo>
                    <a:pt x="86880" y="8242"/>
                  </a:lnTo>
                  <a:lnTo>
                    <a:pt x="87795" y="16471"/>
                  </a:lnTo>
                  <a:lnTo>
                    <a:pt x="87795" y="60375"/>
                  </a:lnTo>
                  <a:lnTo>
                    <a:pt x="94208" y="60375"/>
                  </a:lnTo>
                  <a:lnTo>
                    <a:pt x="94208" y="53962"/>
                  </a:lnTo>
                  <a:lnTo>
                    <a:pt x="99920" y="53962"/>
                  </a:lnTo>
                  <a:lnTo>
                    <a:pt x="97853" y="51219"/>
                  </a:lnTo>
                  <a:lnTo>
                    <a:pt x="96037" y="48475"/>
                  </a:lnTo>
                  <a:lnTo>
                    <a:pt x="94208" y="43903"/>
                  </a:lnTo>
                  <a:lnTo>
                    <a:pt x="94208" y="33845"/>
                  </a:lnTo>
                  <a:lnTo>
                    <a:pt x="95110" y="30187"/>
                  </a:lnTo>
                  <a:lnTo>
                    <a:pt x="99234" y="24701"/>
                  </a:lnTo>
                  <a:lnTo>
                    <a:pt x="94208" y="24701"/>
                  </a:lnTo>
                  <a:lnTo>
                    <a:pt x="94208" y="0"/>
                  </a:lnTo>
                  <a:close/>
                </a:path>
                <a:path w="267970" h="62229">
                  <a:moveTo>
                    <a:pt x="110680" y="17386"/>
                  </a:moveTo>
                  <a:lnTo>
                    <a:pt x="107022" y="17386"/>
                  </a:lnTo>
                  <a:lnTo>
                    <a:pt x="103352" y="18300"/>
                  </a:lnTo>
                  <a:lnTo>
                    <a:pt x="100609" y="19215"/>
                  </a:lnTo>
                  <a:lnTo>
                    <a:pt x="97853" y="21043"/>
                  </a:lnTo>
                  <a:lnTo>
                    <a:pt x="96037" y="21958"/>
                  </a:lnTo>
                  <a:lnTo>
                    <a:pt x="94208" y="24701"/>
                  </a:lnTo>
                  <a:lnTo>
                    <a:pt x="99234" y="24701"/>
                  </a:lnTo>
                  <a:lnTo>
                    <a:pt x="100609" y="22872"/>
                  </a:lnTo>
                  <a:lnTo>
                    <a:pt x="104267" y="21043"/>
                  </a:lnTo>
                  <a:lnTo>
                    <a:pt x="110680" y="21043"/>
                  </a:lnTo>
                  <a:lnTo>
                    <a:pt x="110680" y="17386"/>
                  </a:lnTo>
                  <a:close/>
                </a:path>
                <a:path w="267970" h="62229">
                  <a:moveTo>
                    <a:pt x="46647" y="0"/>
                  </a:moveTo>
                  <a:lnTo>
                    <a:pt x="0" y="0"/>
                  </a:lnTo>
                  <a:lnTo>
                    <a:pt x="114" y="15555"/>
                  </a:lnTo>
                  <a:lnTo>
                    <a:pt x="385" y="23415"/>
                  </a:lnTo>
                  <a:lnTo>
                    <a:pt x="914" y="31102"/>
                  </a:lnTo>
                  <a:lnTo>
                    <a:pt x="914" y="62204"/>
                  </a:lnTo>
                  <a:lnTo>
                    <a:pt x="13116" y="62061"/>
                  </a:lnTo>
                  <a:lnTo>
                    <a:pt x="37181" y="61433"/>
                  </a:lnTo>
                  <a:lnTo>
                    <a:pt x="49390" y="61290"/>
                  </a:lnTo>
                  <a:lnTo>
                    <a:pt x="49390" y="57619"/>
                  </a:lnTo>
                  <a:lnTo>
                    <a:pt x="8229" y="57619"/>
                  </a:lnTo>
                  <a:lnTo>
                    <a:pt x="8229" y="49390"/>
                  </a:lnTo>
                  <a:lnTo>
                    <a:pt x="7315" y="44818"/>
                  </a:lnTo>
                  <a:lnTo>
                    <a:pt x="7315" y="32016"/>
                  </a:lnTo>
                  <a:lnTo>
                    <a:pt x="45732" y="32016"/>
                  </a:lnTo>
                  <a:lnTo>
                    <a:pt x="45732" y="27444"/>
                  </a:lnTo>
                  <a:lnTo>
                    <a:pt x="7315" y="27444"/>
                  </a:lnTo>
                  <a:lnTo>
                    <a:pt x="7315" y="4584"/>
                  </a:lnTo>
                  <a:lnTo>
                    <a:pt x="46647" y="4584"/>
                  </a:lnTo>
                  <a:lnTo>
                    <a:pt x="46647" y="0"/>
                  </a:lnTo>
                  <a:close/>
                </a:path>
                <a:path w="267970" h="62229">
                  <a:moveTo>
                    <a:pt x="49390" y="56705"/>
                  </a:moveTo>
                  <a:lnTo>
                    <a:pt x="28814" y="56819"/>
                  </a:lnTo>
                  <a:lnTo>
                    <a:pt x="18523" y="57091"/>
                  </a:lnTo>
                  <a:lnTo>
                    <a:pt x="8229" y="57619"/>
                  </a:lnTo>
                  <a:lnTo>
                    <a:pt x="49390" y="57619"/>
                  </a:lnTo>
                  <a:lnTo>
                    <a:pt x="49390" y="56705"/>
                  </a:lnTo>
                  <a:close/>
                </a:path>
                <a:path w="267970" h="62229">
                  <a:moveTo>
                    <a:pt x="165544" y="16471"/>
                  </a:moveTo>
                  <a:lnTo>
                    <a:pt x="158229" y="16471"/>
                  </a:lnTo>
                  <a:lnTo>
                    <a:pt x="152730" y="18300"/>
                  </a:lnTo>
                  <a:lnTo>
                    <a:pt x="149072" y="21958"/>
                  </a:lnTo>
                  <a:lnTo>
                    <a:pt x="146342" y="23787"/>
                  </a:lnTo>
                  <a:lnTo>
                    <a:pt x="144500" y="25615"/>
                  </a:lnTo>
                  <a:lnTo>
                    <a:pt x="143598" y="29273"/>
                  </a:lnTo>
                  <a:lnTo>
                    <a:pt x="141757" y="34759"/>
                  </a:lnTo>
                  <a:lnTo>
                    <a:pt x="141757" y="42075"/>
                  </a:lnTo>
                  <a:lnTo>
                    <a:pt x="143598" y="47561"/>
                  </a:lnTo>
                  <a:lnTo>
                    <a:pt x="145415" y="50304"/>
                  </a:lnTo>
                  <a:lnTo>
                    <a:pt x="146342" y="53047"/>
                  </a:lnTo>
                  <a:lnTo>
                    <a:pt x="149072" y="54876"/>
                  </a:lnTo>
                  <a:lnTo>
                    <a:pt x="153644" y="58534"/>
                  </a:lnTo>
                  <a:lnTo>
                    <a:pt x="158229" y="60375"/>
                  </a:lnTo>
                  <a:lnTo>
                    <a:pt x="165544" y="60375"/>
                  </a:lnTo>
                  <a:lnTo>
                    <a:pt x="165544" y="55791"/>
                  </a:lnTo>
                  <a:lnTo>
                    <a:pt x="160058" y="55791"/>
                  </a:lnTo>
                  <a:lnTo>
                    <a:pt x="155473" y="53962"/>
                  </a:lnTo>
                  <a:lnTo>
                    <a:pt x="149999" y="46647"/>
                  </a:lnTo>
                  <a:lnTo>
                    <a:pt x="148158" y="42989"/>
                  </a:lnTo>
                  <a:lnTo>
                    <a:pt x="148158" y="32931"/>
                  </a:lnTo>
                  <a:lnTo>
                    <a:pt x="149999" y="28359"/>
                  </a:lnTo>
                  <a:lnTo>
                    <a:pt x="155473" y="22872"/>
                  </a:lnTo>
                  <a:lnTo>
                    <a:pt x="160058" y="21043"/>
                  </a:lnTo>
                  <a:lnTo>
                    <a:pt x="165544" y="21043"/>
                  </a:lnTo>
                  <a:lnTo>
                    <a:pt x="165544" y="16471"/>
                  </a:lnTo>
                  <a:close/>
                </a:path>
                <a:path w="267970" h="62229">
                  <a:moveTo>
                    <a:pt x="171945" y="16471"/>
                  </a:moveTo>
                  <a:lnTo>
                    <a:pt x="165544" y="16471"/>
                  </a:lnTo>
                  <a:lnTo>
                    <a:pt x="165544" y="21043"/>
                  </a:lnTo>
                  <a:lnTo>
                    <a:pt x="170129" y="21043"/>
                  </a:lnTo>
                  <a:lnTo>
                    <a:pt x="173774" y="22872"/>
                  </a:lnTo>
                  <a:lnTo>
                    <a:pt x="177431" y="25615"/>
                  </a:lnTo>
                  <a:lnTo>
                    <a:pt x="180187" y="28359"/>
                  </a:lnTo>
                  <a:lnTo>
                    <a:pt x="182003" y="32931"/>
                  </a:lnTo>
                  <a:lnTo>
                    <a:pt x="182003" y="42075"/>
                  </a:lnTo>
                  <a:lnTo>
                    <a:pt x="181089" y="46647"/>
                  </a:lnTo>
                  <a:lnTo>
                    <a:pt x="178358" y="49390"/>
                  </a:lnTo>
                  <a:lnTo>
                    <a:pt x="175602" y="53047"/>
                  </a:lnTo>
                  <a:lnTo>
                    <a:pt x="171043" y="55791"/>
                  </a:lnTo>
                  <a:lnTo>
                    <a:pt x="165544" y="55791"/>
                  </a:lnTo>
                  <a:lnTo>
                    <a:pt x="165544" y="60375"/>
                  </a:lnTo>
                  <a:lnTo>
                    <a:pt x="188417" y="41160"/>
                  </a:lnTo>
                  <a:lnTo>
                    <a:pt x="188417" y="33845"/>
                  </a:lnTo>
                  <a:lnTo>
                    <a:pt x="186575" y="28359"/>
                  </a:lnTo>
                  <a:lnTo>
                    <a:pt x="184759" y="25615"/>
                  </a:lnTo>
                  <a:lnTo>
                    <a:pt x="182918" y="23787"/>
                  </a:lnTo>
                  <a:lnTo>
                    <a:pt x="181089" y="21043"/>
                  </a:lnTo>
                  <a:lnTo>
                    <a:pt x="176517" y="18300"/>
                  </a:lnTo>
                  <a:lnTo>
                    <a:pt x="171945" y="16471"/>
                  </a:lnTo>
                  <a:close/>
                </a:path>
                <a:path w="267970" h="62229">
                  <a:moveTo>
                    <a:pt x="198475" y="17386"/>
                  </a:moveTo>
                  <a:lnTo>
                    <a:pt x="191160" y="17386"/>
                  </a:lnTo>
                  <a:lnTo>
                    <a:pt x="194818" y="24701"/>
                  </a:lnTo>
                  <a:lnTo>
                    <a:pt x="197561" y="31102"/>
                  </a:lnTo>
                  <a:lnTo>
                    <a:pt x="201206" y="37503"/>
                  </a:lnTo>
                  <a:lnTo>
                    <a:pt x="203962" y="44818"/>
                  </a:lnTo>
                  <a:lnTo>
                    <a:pt x="206692" y="51219"/>
                  </a:lnTo>
                  <a:lnTo>
                    <a:pt x="210362" y="58534"/>
                  </a:lnTo>
                  <a:lnTo>
                    <a:pt x="212178" y="58534"/>
                  </a:lnTo>
                  <a:lnTo>
                    <a:pt x="214007" y="57619"/>
                  </a:lnTo>
                  <a:lnTo>
                    <a:pt x="215836" y="57619"/>
                  </a:lnTo>
                  <a:lnTo>
                    <a:pt x="218592" y="52133"/>
                  </a:lnTo>
                  <a:lnTo>
                    <a:pt x="218897" y="51219"/>
                  </a:lnTo>
                  <a:lnTo>
                    <a:pt x="213093" y="51219"/>
                  </a:lnTo>
                  <a:lnTo>
                    <a:pt x="210362" y="45732"/>
                  </a:lnTo>
                  <a:lnTo>
                    <a:pt x="208533" y="40246"/>
                  </a:lnTo>
                  <a:lnTo>
                    <a:pt x="203034" y="29273"/>
                  </a:lnTo>
                  <a:lnTo>
                    <a:pt x="201206" y="22872"/>
                  </a:lnTo>
                  <a:lnTo>
                    <a:pt x="198475" y="17386"/>
                  </a:lnTo>
                  <a:close/>
                </a:path>
                <a:path w="267970" h="62229">
                  <a:moveTo>
                    <a:pt x="235966" y="22872"/>
                  </a:moveTo>
                  <a:lnTo>
                    <a:pt x="230492" y="22872"/>
                  </a:lnTo>
                  <a:lnTo>
                    <a:pt x="233222" y="28359"/>
                  </a:lnTo>
                  <a:lnTo>
                    <a:pt x="235064" y="34759"/>
                  </a:lnTo>
                  <a:lnTo>
                    <a:pt x="240550" y="45732"/>
                  </a:lnTo>
                  <a:lnTo>
                    <a:pt x="243281" y="52133"/>
                  </a:lnTo>
                  <a:lnTo>
                    <a:pt x="245109" y="57619"/>
                  </a:lnTo>
                  <a:lnTo>
                    <a:pt x="250609" y="57619"/>
                  </a:lnTo>
                  <a:lnTo>
                    <a:pt x="252998" y="51219"/>
                  </a:lnTo>
                  <a:lnTo>
                    <a:pt x="248767" y="51219"/>
                  </a:lnTo>
                  <a:lnTo>
                    <a:pt x="246024" y="44818"/>
                  </a:lnTo>
                  <a:lnTo>
                    <a:pt x="243281" y="39331"/>
                  </a:lnTo>
                  <a:lnTo>
                    <a:pt x="241465" y="33845"/>
                  </a:lnTo>
                  <a:lnTo>
                    <a:pt x="235966" y="22872"/>
                  </a:lnTo>
                  <a:close/>
                </a:path>
                <a:path w="267970" h="62229">
                  <a:moveTo>
                    <a:pt x="234137" y="17386"/>
                  </a:moveTo>
                  <a:lnTo>
                    <a:pt x="226822" y="17386"/>
                  </a:lnTo>
                  <a:lnTo>
                    <a:pt x="225005" y="22872"/>
                  </a:lnTo>
                  <a:lnTo>
                    <a:pt x="222250" y="28359"/>
                  </a:lnTo>
                  <a:lnTo>
                    <a:pt x="220421" y="34759"/>
                  </a:lnTo>
                  <a:lnTo>
                    <a:pt x="217677" y="40246"/>
                  </a:lnTo>
                  <a:lnTo>
                    <a:pt x="215836" y="45732"/>
                  </a:lnTo>
                  <a:lnTo>
                    <a:pt x="213093" y="51219"/>
                  </a:lnTo>
                  <a:lnTo>
                    <a:pt x="218897" y="51219"/>
                  </a:lnTo>
                  <a:lnTo>
                    <a:pt x="220421" y="46647"/>
                  </a:lnTo>
                  <a:lnTo>
                    <a:pt x="223164" y="40246"/>
                  </a:lnTo>
                  <a:lnTo>
                    <a:pt x="225907" y="34759"/>
                  </a:lnTo>
                  <a:lnTo>
                    <a:pt x="227749" y="28359"/>
                  </a:lnTo>
                  <a:lnTo>
                    <a:pt x="230492" y="22872"/>
                  </a:lnTo>
                  <a:lnTo>
                    <a:pt x="235966" y="22872"/>
                  </a:lnTo>
                  <a:lnTo>
                    <a:pt x="234137" y="17386"/>
                  </a:lnTo>
                  <a:close/>
                </a:path>
                <a:path w="267970" h="62229">
                  <a:moveTo>
                    <a:pt x="267970" y="17386"/>
                  </a:moveTo>
                  <a:lnTo>
                    <a:pt x="261569" y="17386"/>
                  </a:lnTo>
                  <a:lnTo>
                    <a:pt x="259740" y="22872"/>
                  </a:lnTo>
                  <a:lnTo>
                    <a:pt x="256997" y="28359"/>
                  </a:lnTo>
                  <a:lnTo>
                    <a:pt x="253339" y="39331"/>
                  </a:lnTo>
                  <a:lnTo>
                    <a:pt x="250609" y="44818"/>
                  </a:lnTo>
                  <a:lnTo>
                    <a:pt x="248767" y="51219"/>
                  </a:lnTo>
                  <a:lnTo>
                    <a:pt x="252998" y="51219"/>
                  </a:lnTo>
                  <a:lnTo>
                    <a:pt x="253339" y="50304"/>
                  </a:lnTo>
                  <a:lnTo>
                    <a:pt x="258825" y="37503"/>
                  </a:lnTo>
                  <a:lnTo>
                    <a:pt x="261569" y="30187"/>
                  </a:lnTo>
                  <a:lnTo>
                    <a:pt x="265226" y="23787"/>
                  </a:lnTo>
                  <a:lnTo>
                    <a:pt x="267970" y="173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6448996" y="6286792"/>
              <a:ext cx="361315" cy="1103630"/>
            </a:xfrm>
            <a:custGeom>
              <a:avLst/>
              <a:gdLst/>
              <a:ahLst/>
              <a:cxnLst/>
              <a:rect l="l" t="t" r="r" b="b"/>
              <a:pathLst>
                <a:path w="361315" h="1103629">
                  <a:moveTo>
                    <a:pt x="275945" y="1103337"/>
                  </a:moveTo>
                  <a:lnTo>
                    <a:pt x="361010" y="1046632"/>
                  </a:lnTo>
                </a:path>
                <a:path w="361315" h="1103629">
                  <a:moveTo>
                    <a:pt x="348208" y="898461"/>
                  </a:moveTo>
                  <a:lnTo>
                    <a:pt x="0" y="895692"/>
                  </a:lnTo>
                </a:path>
                <a:path w="361315" h="1103629">
                  <a:moveTo>
                    <a:pt x="348208" y="33261"/>
                  </a:moveTo>
                  <a:lnTo>
                    <a:pt x="6496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8" name="object 2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11836" y="6743852"/>
              <a:ext cx="124904" cy="68719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91313" y="6844017"/>
              <a:ext cx="156679" cy="81927"/>
            </a:xfrm>
            <a:prstGeom prst="rect">
              <a:avLst/>
            </a:prstGeom>
          </p:spPr>
        </p:pic>
      </p:grpSp>
      <p:sp>
        <p:nvSpPr>
          <p:cNvPr id="260" name="object 260"/>
          <p:cNvSpPr txBox="1"/>
          <p:nvPr/>
        </p:nvSpPr>
        <p:spPr>
          <a:xfrm>
            <a:off x="7957972" y="488394"/>
            <a:ext cx="43815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latin typeface="Lucida Sans Unicode"/>
                <a:cs typeface="Lucida Sans Unicode"/>
              </a:rPr>
              <a:t>La.vía.de.buses.corre.horizontalmente.en.el.primer.piso.3'8”.(9652.mm). </a:t>
            </a:r>
            <a:r>
              <a:rPr sz="950" spc="-20" dirty="0">
                <a:latin typeface="Lucida Sans Unicode"/>
                <a:cs typeface="Lucida Sans Unicode"/>
              </a:rPr>
              <a:t> antes.de.hacer.su.segundo.giro..Se.selecciona.la.vía.de.buses.alimentadores.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porque.no.se.conectará.ningún.equipo.en.el.primer.piso..</a:t>
            </a:r>
            <a:endParaRPr sz="950">
              <a:latin typeface="Lucida Sans Unicode"/>
              <a:cs typeface="Lucida Sans Unicode"/>
            </a:endParaRPr>
          </a:p>
          <a:p>
            <a:pPr marL="12700" marR="245745">
              <a:lnSpc>
                <a:spcPct val="126299"/>
              </a:lnSpc>
            </a:pPr>
            <a:r>
              <a:rPr sz="950" spc="-20" dirty="0">
                <a:latin typeface="Lucida Sans Unicode"/>
                <a:cs typeface="Lucida Sans Unicode"/>
              </a:rPr>
              <a:t>Un.segundo.codo.y.tres.</a:t>
            </a:r>
            <a:r>
              <a:rPr sz="950" spc="6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0'.(3048.mm).las.secciones.del.alimentador.son. </a:t>
            </a:r>
            <a:r>
              <a:rPr sz="950" spc="-28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seleccionado..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89789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5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10215686" y="3448564"/>
            <a:ext cx="109283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-5" dirty="0">
                <a:latin typeface="Lucida Sans Unicode"/>
                <a:cs typeface="Lucida Sans Unicode"/>
              </a:rPr>
              <a:t>Extremo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10" dirty="0">
                <a:latin typeface="Lucida Sans Unicode"/>
                <a:cs typeface="Lucida Sans Unicode"/>
              </a:rPr>
              <a:t>con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5" dirty="0">
                <a:latin typeface="Lucida Sans Unicode"/>
                <a:cs typeface="Lucida Sans Unicode"/>
              </a:rPr>
              <a:t>brida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5" dirty="0">
                <a:latin typeface="Lucida Sans Unicode"/>
                <a:cs typeface="Lucida Sans Unicode"/>
              </a:rPr>
              <a:t>de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5" dirty="0">
                <a:latin typeface="Lucida Sans Unicode"/>
                <a:cs typeface="Lucida Sans Unicode"/>
              </a:rPr>
              <a:t>tablero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5" dirty="0">
                <a:latin typeface="Lucida Sans Unicode"/>
                <a:cs typeface="Lucida Sans Unicode"/>
              </a:rPr>
              <a:t>de</a:t>
            </a:r>
            <a:r>
              <a:rPr sz="400" spc="-25" dirty="0">
                <a:latin typeface="Lucida Sans Unicode"/>
                <a:cs typeface="Lucida Sans Unicode"/>
              </a:rPr>
              <a:t> </a:t>
            </a:r>
            <a:r>
              <a:rPr sz="400" spc="-10" dirty="0">
                <a:latin typeface="Lucida Sans Unicode"/>
                <a:cs typeface="Lucida Sans Unicode"/>
              </a:rPr>
              <a:t>distribución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262" name="object 262"/>
          <p:cNvSpPr txBox="1"/>
          <p:nvPr/>
        </p:nvSpPr>
        <p:spPr>
          <a:xfrm>
            <a:off x="7957978" y="3650635"/>
            <a:ext cx="4899660" cy="167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0075">
              <a:lnSpc>
                <a:spcPct val="141200"/>
              </a:lnSpc>
              <a:spcBef>
                <a:spcPts val="100"/>
              </a:spcBef>
            </a:pPr>
            <a:r>
              <a:rPr sz="850" spc="-20" dirty="0">
                <a:latin typeface="Lucida Sans Unicode"/>
                <a:cs typeface="Lucida Sans Unicode"/>
              </a:rPr>
              <a:t>Está.a.2'6".(762.mm).desde.la.parte.superior.del.tramo.horizontal.del.alimentador.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hasta.el.nivel.del.segundo.piso..La.vía.de.autobuses.horizontal. </a:t>
            </a:r>
            <a:r>
              <a:rPr sz="850" spc="-15" dirty="0">
                <a:latin typeface="Lucida Sans Unicode"/>
                <a:cs typeface="Lucida Sans Unicode"/>
              </a:rPr>
              <a:t> se.instalará.un.segundo.piso.</a:t>
            </a:r>
            <a:r>
              <a:rPr sz="850" spc="-30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0'.(3048.mm).desde.el.piso,.para. </a:t>
            </a:r>
            <a:r>
              <a:rPr sz="850" spc="-15" dirty="0">
                <a:latin typeface="Lucida Sans Unicode"/>
                <a:cs typeface="Lucida Sans Unicode"/>
              </a:rPr>
              <a:t>un.aumento.total.de.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40" dirty="0">
                <a:latin typeface="Lucida Sans Unicode"/>
                <a:cs typeface="Lucida Sans Unicode"/>
              </a:rPr>
              <a:t>2'6”.(38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0.mm)..Un.codo.ya.está.instalado.</a:t>
            </a:r>
            <a:endParaRPr sz="850">
              <a:latin typeface="Lucida Sans Unicode"/>
              <a:cs typeface="Lucida Sans Unicode"/>
            </a:endParaRPr>
          </a:p>
          <a:p>
            <a:pPr marL="12700" marR="5080">
              <a:lnSpc>
                <a:spcPct val="141200"/>
              </a:lnSpc>
            </a:pPr>
            <a:r>
              <a:rPr sz="850" spc="-15" dirty="0">
                <a:latin typeface="Lucida Sans Unicode"/>
                <a:cs typeface="Lucida Sans Unicode"/>
              </a:rPr>
              <a:t>en.el.tramo.de.la.vía.de.autobuses.horizontal.del.alimentador.del.primer.piso..Un.segundo.codo  se.necesitará.en.la.parte.superior.del.contrahuella.vertical..Cada.codo.es.</a:t>
            </a:r>
            <a:endParaRPr sz="850">
              <a:latin typeface="Lucida Sans Unicode"/>
              <a:cs typeface="Lucida Sans Unicode"/>
            </a:endParaRPr>
          </a:p>
          <a:p>
            <a:pPr marL="12700" marR="654685" indent="73025">
              <a:lnSpc>
                <a:spcPct val="114300"/>
              </a:lnSpc>
              <a:spcBef>
                <a:spcPts val="40"/>
              </a:spcBef>
            </a:pPr>
            <a:r>
              <a:rPr sz="1050" spc="-25" dirty="0">
                <a:latin typeface="Lucida Sans Unicode"/>
                <a:cs typeface="Lucida Sans Unicode"/>
              </a:rPr>
              <a:t>0”.(254.mm),.que.se.resta.del.aumento.total.de.</a:t>
            </a:r>
            <a:r>
              <a:rPr sz="1050" spc="-55" dirty="0">
                <a:latin typeface="Lucida Sans Unicode"/>
                <a:cs typeface="Lucida Sans Unicode"/>
              </a:rPr>
              <a:t> </a:t>
            </a:r>
            <a:r>
              <a:rPr sz="1050" spc="-40" dirty="0">
                <a:latin typeface="Lucida Sans Unicode"/>
                <a:cs typeface="Lucida Sans Unicode"/>
              </a:rPr>
              <a:t>2'6”.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(38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35" dirty="0">
                <a:latin typeface="Lucida Sans Unicode"/>
                <a:cs typeface="Lucida Sans Unicode"/>
              </a:rPr>
              <a:t>0.mm)..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35" dirty="0">
                <a:latin typeface="Lucida Sans Unicode"/>
                <a:cs typeface="Lucida Sans Unicode"/>
              </a:rPr>
              <a:t>0' </a:t>
            </a:r>
            <a:r>
              <a:rPr sz="1050" spc="-315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0”.(3302.mm).de.contrahuella.vertical.completará.la. </a:t>
            </a:r>
            <a:r>
              <a:rPr sz="1050" spc="-20" dirty="0">
                <a:latin typeface="Lucida Sans Unicode"/>
                <a:cs typeface="Lucida Sans Unicode"/>
              </a:rPr>
              <a:t> elevación.vertical.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79751" y="1968755"/>
            <a:ext cx="578485" cy="985519"/>
            <a:chOff x="4125150" y="1968754"/>
            <a:chExt cx="578485" cy="985519"/>
          </a:xfrm>
        </p:grpSpPr>
        <p:sp>
          <p:nvSpPr>
            <p:cNvPr id="3" name="object 3"/>
            <p:cNvSpPr/>
            <p:nvPr/>
          </p:nvSpPr>
          <p:spPr>
            <a:xfrm>
              <a:off x="4127055" y="1970659"/>
              <a:ext cx="523240" cy="979805"/>
            </a:xfrm>
            <a:custGeom>
              <a:avLst/>
              <a:gdLst/>
              <a:ahLst/>
              <a:cxnLst/>
              <a:rect l="l" t="t" r="r" b="b"/>
              <a:pathLst>
                <a:path w="523239" h="979805">
                  <a:moveTo>
                    <a:pt x="0" y="84975"/>
                  </a:moveTo>
                  <a:lnTo>
                    <a:pt x="522859" y="0"/>
                  </a:lnTo>
                  <a:lnTo>
                    <a:pt x="522859" y="979322"/>
                  </a:lnTo>
                </a:path>
                <a:path w="523239" h="979805">
                  <a:moveTo>
                    <a:pt x="326263" y="90525"/>
                  </a:moveTo>
                  <a:lnTo>
                    <a:pt x="326263" y="102412"/>
                  </a:lnTo>
                  <a:lnTo>
                    <a:pt x="313461" y="105156"/>
                  </a:lnTo>
                  <a:lnTo>
                    <a:pt x="313461" y="175564"/>
                  </a:lnTo>
                  <a:lnTo>
                    <a:pt x="325348" y="176479"/>
                  </a:lnTo>
                  <a:lnTo>
                    <a:pt x="325348" y="194767"/>
                  </a:lnTo>
                  <a:lnTo>
                    <a:pt x="324434" y="194767"/>
                  </a:lnTo>
                  <a:lnTo>
                    <a:pt x="348208" y="197510"/>
                  </a:lnTo>
                  <a:lnTo>
                    <a:pt x="348208" y="975664"/>
                  </a:lnTo>
                  <a:lnTo>
                    <a:pt x="414959" y="976566"/>
                  </a:lnTo>
                  <a:lnTo>
                    <a:pt x="414959" y="102412"/>
                  </a:lnTo>
                  <a:lnTo>
                    <a:pt x="326263" y="90525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52734" y="2168169"/>
              <a:ext cx="122555" cy="778510"/>
            </a:xfrm>
            <a:custGeom>
              <a:avLst/>
              <a:gdLst/>
              <a:ahLst/>
              <a:cxnLst/>
              <a:rect l="l" t="t" r="r" b="b"/>
              <a:pathLst>
                <a:path w="122554" h="778510">
                  <a:moveTo>
                    <a:pt x="122529" y="0"/>
                  </a:moveTo>
                  <a:lnTo>
                    <a:pt x="0" y="17373"/>
                  </a:lnTo>
                  <a:lnTo>
                    <a:pt x="0" y="775398"/>
                  </a:lnTo>
                  <a:lnTo>
                    <a:pt x="122529" y="778154"/>
                  </a:lnTo>
                  <a:lnTo>
                    <a:pt x="1225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52734" y="2168169"/>
              <a:ext cx="122555" cy="778510"/>
            </a:xfrm>
            <a:custGeom>
              <a:avLst/>
              <a:gdLst/>
              <a:ahLst/>
              <a:cxnLst/>
              <a:rect l="l" t="t" r="r" b="b"/>
              <a:pathLst>
                <a:path w="122554" h="778510">
                  <a:moveTo>
                    <a:pt x="122529" y="778154"/>
                  </a:moveTo>
                  <a:lnTo>
                    <a:pt x="122529" y="0"/>
                  </a:lnTo>
                  <a:lnTo>
                    <a:pt x="0" y="17373"/>
                  </a:lnTo>
                  <a:lnTo>
                    <a:pt x="0" y="775398"/>
                  </a:lnTo>
                  <a:lnTo>
                    <a:pt x="122529" y="778154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49914" y="1970659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5" h="981710">
                  <a:moveTo>
                    <a:pt x="0" y="0"/>
                  </a:moveTo>
                  <a:lnTo>
                    <a:pt x="0" y="979322"/>
                  </a:lnTo>
                  <a:lnTo>
                    <a:pt x="51206" y="981151"/>
                  </a:lnTo>
                  <a:lnTo>
                    <a:pt x="51206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9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9914" y="1970659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5" h="981710">
                  <a:moveTo>
                    <a:pt x="51206" y="981151"/>
                  </a:moveTo>
                  <a:lnTo>
                    <a:pt x="0" y="979322"/>
                  </a:lnTo>
                  <a:lnTo>
                    <a:pt x="0" y="0"/>
                  </a:lnTo>
                  <a:lnTo>
                    <a:pt x="51206" y="7315"/>
                  </a:lnTo>
                  <a:lnTo>
                    <a:pt x="51206" y="98115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40516" y="2075815"/>
              <a:ext cx="90170" cy="871855"/>
            </a:xfrm>
            <a:custGeom>
              <a:avLst/>
              <a:gdLst/>
              <a:ahLst/>
              <a:cxnLst/>
              <a:rect l="l" t="t" r="r" b="b"/>
              <a:pathLst>
                <a:path w="90170" h="871855">
                  <a:moveTo>
                    <a:pt x="0" y="70408"/>
                  </a:moveTo>
                  <a:lnTo>
                    <a:pt x="16402" y="72037"/>
                  </a:lnTo>
                  <a:lnTo>
                    <a:pt x="31089" y="73837"/>
                  </a:lnTo>
                  <a:lnTo>
                    <a:pt x="41662" y="75295"/>
                  </a:lnTo>
                  <a:lnTo>
                    <a:pt x="45720" y="75895"/>
                  </a:lnTo>
                  <a:lnTo>
                    <a:pt x="45720" y="870508"/>
                  </a:lnTo>
                  <a:lnTo>
                    <a:pt x="89611" y="871410"/>
                  </a:lnTo>
                  <a:lnTo>
                    <a:pt x="89611" y="569671"/>
                  </a:lnTo>
                  <a:lnTo>
                    <a:pt x="89611" y="195681"/>
                  </a:lnTo>
                  <a:lnTo>
                    <a:pt x="89611" y="12801"/>
                  </a:lnTo>
                  <a:lnTo>
                    <a:pt x="81010" y="11315"/>
                  </a:lnTo>
                  <a:lnTo>
                    <a:pt x="61264" y="8458"/>
                  </a:lnTo>
                  <a:lnTo>
                    <a:pt x="33289" y="4572"/>
                  </a:lnTo>
                  <a:lnTo>
                    <a:pt x="0" y="0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7151" y="2222119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5" h="5714">
                  <a:moveTo>
                    <a:pt x="0" y="0"/>
                  </a:moveTo>
                  <a:lnTo>
                    <a:pt x="44805" y="548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87151" y="2222119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5" h="5714">
                  <a:moveTo>
                    <a:pt x="44805" y="5486"/>
                  </a:moveTo>
                  <a:lnTo>
                    <a:pt x="0" y="0"/>
                  </a:lnTo>
                  <a:lnTo>
                    <a:pt x="44805" y="548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2483" y="2059279"/>
              <a:ext cx="154685" cy="12816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353648" y="2216632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10" h="13969">
                  <a:moveTo>
                    <a:pt x="130759" y="0"/>
                  </a:moveTo>
                  <a:lnTo>
                    <a:pt x="122529" y="0"/>
                  </a:lnTo>
                  <a:lnTo>
                    <a:pt x="0" y="13716"/>
                  </a:lnTo>
                  <a:lnTo>
                    <a:pt x="130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53648" y="2216632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10" h="13969">
                  <a:moveTo>
                    <a:pt x="130759" y="0"/>
                  </a:moveTo>
                  <a:lnTo>
                    <a:pt x="122529" y="0"/>
                  </a:lnTo>
                  <a:lnTo>
                    <a:pt x="0" y="13716"/>
                  </a:lnTo>
                  <a:lnTo>
                    <a:pt x="130759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30128" y="2222119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5" h="1905">
                  <a:moveTo>
                    <a:pt x="0" y="0"/>
                  </a:moveTo>
                  <a:lnTo>
                    <a:pt x="12801" y="18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75378" y="2222119"/>
              <a:ext cx="67945" cy="357505"/>
            </a:xfrm>
            <a:custGeom>
              <a:avLst/>
              <a:gdLst/>
              <a:ahLst/>
              <a:cxnLst/>
              <a:rect l="l" t="t" r="r" b="b"/>
              <a:pathLst>
                <a:path w="67945" h="357505">
                  <a:moveTo>
                    <a:pt x="67551" y="1828"/>
                  </a:moveTo>
                  <a:lnTo>
                    <a:pt x="54749" y="0"/>
                  </a:lnTo>
                  <a:lnTo>
                    <a:pt x="67551" y="1828"/>
                  </a:lnTo>
                  <a:close/>
                </a:path>
                <a:path w="67945" h="357505">
                  <a:moveTo>
                    <a:pt x="54216" y="357238"/>
                  </a:moveTo>
                  <a:lnTo>
                    <a:pt x="11429" y="354914"/>
                  </a:lnTo>
                  <a:lnTo>
                    <a:pt x="54216" y="357238"/>
                  </a:lnTo>
                  <a:close/>
                </a:path>
                <a:path w="67945" h="357505">
                  <a:moveTo>
                    <a:pt x="10642" y="353123"/>
                  </a:moveTo>
                  <a:lnTo>
                    <a:pt x="0" y="352158"/>
                  </a:lnTo>
                  <a:lnTo>
                    <a:pt x="10642" y="353123"/>
                  </a:lnTo>
                  <a:close/>
                </a:path>
                <a:path w="67945" h="357505">
                  <a:moveTo>
                    <a:pt x="66636" y="356628"/>
                  </a:moveTo>
                  <a:lnTo>
                    <a:pt x="54889" y="355841"/>
                  </a:lnTo>
                  <a:lnTo>
                    <a:pt x="66636" y="3566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38357" y="2876861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0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0595" y="2846578"/>
              <a:ext cx="266242" cy="103479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9407335" y="3027692"/>
            <a:ext cx="122555" cy="88900"/>
          </a:xfrm>
          <a:custGeom>
            <a:avLst/>
            <a:gdLst/>
            <a:ahLst/>
            <a:cxnLst/>
            <a:rect l="l" t="t" r="r" b="b"/>
            <a:pathLst>
              <a:path w="122554" h="88900">
                <a:moveTo>
                  <a:pt x="0" y="0"/>
                </a:moveTo>
                <a:lnTo>
                  <a:pt x="0" y="88709"/>
                </a:lnTo>
                <a:lnTo>
                  <a:pt x="122529" y="88709"/>
                </a:lnTo>
                <a:lnTo>
                  <a:pt x="122529" y="927"/>
                </a:lnTo>
                <a:lnTo>
                  <a:pt x="0" y="0"/>
                </a:lnTo>
                <a:close/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9115653" y="3026715"/>
            <a:ext cx="483234" cy="201295"/>
            <a:chOff x="4061053" y="3026714"/>
            <a:chExt cx="483234" cy="201295"/>
          </a:xfrm>
        </p:grpSpPr>
        <p:sp>
          <p:nvSpPr>
            <p:cNvPr id="20" name="object 20"/>
            <p:cNvSpPr/>
            <p:nvPr/>
          </p:nvSpPr>
          <p:spPr>
            <a:xfrm>
              <a:off x="4275924" y="3030448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85026"/>
                  </a:moveTo>
                  <a:lnTo>
                    <a:pt x="0" y="0"/>
                  </a:lnTo>
                  <a:lnTo>
                    <a:pt x="0" y="8502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62958" y="3028619"/>
              <a:ext cx="479425" cy="197485"/>
            </a:xfrm>
            <a:custGeom>
              <a:avLst/>
              <a:gdLst/>
              <a:ahLst/>
              <a:cxnLst/>
              <a:rect l="l" t="t" r="r" b="b"/>
              <a:pathLst>
                <a:path w="479425" h="197485">
                  <a:moveTo>
                    <a:pt x="412305" y="0"/>
                  </a:moveTo>
                  <a:lnTo>
                    <a:pt x="412305" y="87782"/>
                  </a:lnTo>
                  <a:lnTo>
                    <a:pt x="6337" y="87464"/>
                  </a:lnTo>
                  <a:lnTo>
                    <a:pt x="0" y="197103"/>
                  </a:lnTo>
                  <a:lnTo>
                    <a:pt x="479056" y="191109"/>
                  </a:lnTo>
                  <a:lnTo>
                    <a:pt x="479056" y="901"/>
                  </a:lnTo>
                  <a:lnTo>
                    <a:pt x="4123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62958" y="3028619"/>
              <a:ext cx="479425" cy="197485"/>
            </a:xfrm>
            <a:custGeom>
              <a:avLst/>
              <a:gdLst/>
              <a:ahLst/>
              <a:cxnLst/>
              <a:rect l="l" t="t" r="r" b="b"/>
              <a:pathLst>
                <a:path w="479425" h="197485">
                  <a:moveTo>
                    <a:pt x="0" y="197103"/>
                  </a:moveTo>
                  <a:lnTo>
                    <a:pt x="479056" y="191109"/>
                  </a:lnTo>
                  <a:lnTo>
                    <a:pt x="479056" y="901"/>
                  </a:lnTo>
                  <a:lnTo>
                    <a:pt x="412305" y="0"/>
                  </a:lnTo>
                  <a:lnTo>
                    <a:pt x="412305" y="87782"/>
                  </a:lnTo>
                  <a:lnTo>
                    <a:pt x="6337" y="87464"/>
                  </a:lnTo>
                  <a:lnTo>
                    <a:pt x="0" y="197103"/>
                  </a:lnTo>
                  <a:close/>
                </a:path>
                <a:path w="479425" h="197485">
                  <a:moveTo>
                    <a:pt x="3200" y="178511"/>
                  </a:moveTo>
                  <a:lnTo>
                    <a:pt x="56970" y="177986"/>
                  </a:lnTo>
                  <a:lnTo>
                    <a:pt x="108326" y="177476"/>
                  </a:lnTo>
                  <a:lnTo>
                    <a:pt x="157046" y="176975"/>
                  </a:lnTo>
                  <a:lnTo>
                    <a:pt x="202907" y="176479"/>
                  </a:lnTo>
                  <a:lnTo>
                    <a:pt x="289907" y="175490"/>
                  </a:lnTo>
                  <a:lnTo>
                    <a:pt x="361896" y="174719"/>
                  </a:lnTo>
                  <a:lnTo>
                    <a:pt x="416811" y="174166"/>
                  </a:lnTo>
                  <a:lnTo>
                    <a:pt x="452590" y="173834"/>
                  </a:lnTo>
                  <a:lnTo>
                    <a:pt x="467169" y="173723"/>
                  </a:lnTo>
                  <a:lnTo>
                    <a:pt x="467169" y="901"/>
                  </a:lnTo>
                  <a:lnTo>
                    <a:pt x="423278" y="0"/>
                  </a:lnTo>
                  <a:lnTo>
                    <a:pt x="423278" y="105143"/>
                  </a:lnTo>
                  <a:lnTo>
                    <a:pt x="168160" y="105143"/>
                  </a:lnTo>
                  <a:lnTo>
                    <a:pt x="130663" y="105158"/>
                  </a:lnTo>
                  <a:lnTo>
                    <a:pt x="91108" y="105202"/>
                  </a:lnTo>
                  <a:lnTo>
                    <a:pt x="49626" y="105266"/>
                  </a:lnTo>
                  <a:lnTo>
                    <a:pt x="6350" y="105346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87151" y="3133763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80">
                  <a:moveTo>
                    <a:pt x="0" y="0"/>
                  </a:moveTo>
                  <a:lnTo>
                    <a:pt x="43891" y="6857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487151" y="3133763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80">
                  <a:moveTo>
                    <a:pt x="0" y="0"/>
                  </a:moveTo>
                  <a:lnTo>
                    <a:pt x="43891" y="68579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87151" y="308531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487151" y="308531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891" y="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49660" y="3133763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49660" y="3133763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61548" y="3116402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59643" y="3116402"/>
              <a:ext cx="3810" cy="16510"/>
            </a:xfrm>
            <a:custGeom>
              <a:avLst/>
              <a:gdLst/>
              <a:ahLst/>
              <a:cxnLst/>
              <a:rect l="l" t="t" r="r" b="b"/>
              <a:pathLst>
                <a:path w="3810" h="16510">
                  <a:moveTo>
                    <a:pt x="0" y="16459"/>
                  </a:moveTo>
                  <a:lnTo>
                    <a:pt x="3809" y="16459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64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61548" y="320600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5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459643" y="3206000"/>
              <a:ext cx="3810" cy="15875"/>
            </a:xfrm>
            <a:custGeom>
              <a:avLst/>
              <a:gdLst/>
              <a:ahLst/>
              <a:cxnLst/>
              <a:rect l="l" t="t" r="r" b="b"/>
              <a:pathLst>
                <a:path w="3810" h="15875">
                  <a:moveTo>
                    <a:pt x="0" y="15557"/>
                  </a:moveTo>
                  <a:lnTo>
                    <a:pt x="3809" y="15557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5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76702" y="2057985"/>
            <a:ext cx="133502" cy="126187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9150490" y="1796796"/>
            <a:ext cx="607695" cy="182245"/>
            <a:chOff x="4095889" y="1796795"/>
            <a:chExt cx="607695" cy="182245"/>
          </a:xfrm>
        </p:grpSpPr>
        <p:sp>
          <p:nvSpPr>
            <p:cNvPr id="35" name="object 35"/>
            <p:cNvSpPr/>
            <p:nvPr/>
          </p:nvSpPr>
          <p:spPr>
            <a:xfrm>
              <a:off x="4097794" y="1798700"/>
              <a:ext cx="603885" cy="178435"/>
            </a:xfrm>
            <a:custGeom>
              <a:avLst/>
              <a:gdLst/>
              <a:ahLst/>
              <a:cxnLst/>
              <a:rect l="l" t="t" r="r" b="b"/>
              <a:pathLst>
                <a:path w="603885" h="178435">
                  <a:moveTo>
                    <a:pt x="0" y="0"/>
                  </a:moveTo>
                  <a:lnTo>
                    <a:pt x="803" y="23095"/>
                  </a:lnTo>
                  <a:lnTo>
                    <a:pt x="11941" y="45902"/>
                  </a:lnTo>
                  <a:lnTo>
                    <a:pt x="24560" y="68592"/>
                  </a:lnTo>
                  <a:lnTo>
                    <a:pt x="29806" y="91338"/>
                  </a:lnTo>
                  <a:lnTo>
                    <a:pt x="603326" y="178358"/>
                  </a:lnTo>
                  <a:lnTo>
                    <a:pt x="603326" y="97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9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97794" y="1798700"/>
              <a:ext cx="603885" cy="178435"/>
            </a:xfrm>
            <a:custGeom>
              <a:avLst/>
              <a:gdLst/>
              <a:ahLst/>
              <a:cxnLst/>
              <a:rect l="l" t="t" r="r" b="b"/>
              <a:pathLst>
                <a:path w="603885" h="178435">
                  <a:moveTo>
                    <a:pt x="603326" y="97891"/>
                  </a:moveTo>
                  <a:lnTo>
                    <a:pt x="0" y="0"/>
                  </a:lnTo>
                  <a:lnTo>
                    <a:pt x="803" y="23095"/>
                  </a:lnTo>
                  <a:lnTo>
                    <a:pt x="11941" y="45902"/>
                  </a:lnTo>
                  <a:lnTo>
                    <a:pt x="24560" y="68592"/>
                  </a:lnTo>
                  <a:lnTo>
                    <a:pt x="29806" y="91338"/>
                  </a:lnTo>
                  <a:lnTo>
                    <a:pt x="603326" y="178358"/>
                  </a:lnTo>
                  <a:lnTo>
                    <a:pt x="603326" y="9789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9105989" y="2935109"/>
            <a:ext cx="652145" cy="327660"/>
            <a:chOff x="4051388" y="2935109"/>
            <a:chExt cx="652145" cy="327660"/>
          </a:xfrm>
        </p:grpSpPr>
        <p:sp>
          <p:nvSpPr>
            <p:cNvPr id="38" name="object 38"/>
            <p:cNvSpPr/>
            <p:nvPr/>
          </p:nvSpPr>
          <p:spPr>
            <a:xfrm>
              <a:off x="4053293" y="2937014"/>
              <a:ext cx="648335" cy="94615"/>
            </a:xfrm>
            <a:custGeom>
              <a:avLst/>
              <a:gdLst/>
              <a:ahLst/>
              <a:cxnLst/>
              <a:rect l="l" t="t" r="r" b="b"/>
              <a:pathLst>
                <a:path w="648335" h="94614">
                  <a:moveTo>
                    <a:pt x="0" y="0"/>
                  </a:moveTo>
                  <a:lnTo>
                    <a:pt x="4622" y="18821"/>
                  </a:lnTo>
                  <a:lnTo>
                    <a:pt x="13101" y="42252"/>
                  </a:lnTo>
                  <a:lnTo>
                    <a:pt x="19325" y="66294"/>
                  </a:lnTo>
                  <a:lnTo>
                    <a:pt x="17183" y="86944"/>
                  </a:lnTo>
                  <a:lnTo>
                    <a:pt x="647826" y="94335"/>
                  </a:lnTo>
                  <a:lnTo>
                    <a:pt x="647826" y="147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9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53293" y="2937014"/>
              <a:ext cx="648335" cy="94615"/>
            </a:xfrm>
            <a:custGeom>
              <a:avLst/>
              <a:gdLst/>
              <a:ahLst/>
              <a:cxnLst/>
              <a:rect l="l" t="t" r="r" b="b"/>
              <a:pathLst>
                <a:path w="648335" h="94614">
                  <a:moveTo>
                    <a:pt x="647826" y="14795"/>
                  </a:moveTo>
                  <a:lnTo>
                    <a:pt x="0" y="0"/>
                  </a:lnTo>
                  <a:lnTo>
                    <a:pt x="4622" y="18821"/>
                  </a:lnTo>
                  <a:lnTo>
                    <a:pt x="13101" y="42252"/>
                  </a:lnTo>
                  <a:lnTo>
                    <a:pt x="19325" y="66294"/>
                  </a:lnTo>
                  <a:lnTo>
                    <a:pt x="17183" y="86944"/>
                  </a:lnTo>
                  <a:lnTo>
                    <a:pt x="647826" y="94335"/>
                  </a:lnTo>
                  <a:lnTo>
                    <a:pt x="647826" y="14795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49914" y="3031350"/>
              <a:ext cx="51435" cy="229235"/>
            </a:xfrm>
            <a:custGeom>
              <a:avLst/>
              <a:gdLst/>
              <a:ahLst/>
              <a:cxnLst/>
              <a:rect l="l" t="t" r="r" b="b"/>
              <a:pathLst>
                <a:path w="51435" h="229235">
                  <a:moveTo>
                    <a:pt x="51206" y="0"/>
                  </a:moveTo>
                  <a:lnTo>
                    <a:pt x="0" y="0"/>
                  </a:lnTo>
                  <a:lnTo>
                    <a:pt x="0" y="223075"/>
                  </a:lnTo>
                  <a:lnTo>
                    <a:pt x="11785" y="222534"/>
                  </a:lnTo>
                  <a:lnTo>
                    <a:pt x="24207" y="223240"/>
                  </a:lnTo>
                  <a:lnTo>
                    <a:pt x="37327" y="225375"/>
                  </a:lnTo>
                  <a:lnTo>
                    <a:pt x="51206" y="229120"/>
                  </a:lnTo>
                  <a:lnTo>
                    <a:pt x="51206" y="0"/>
                  </a:lnTo>
                  <a:close/>
                </a:path>
              </a:pathLst>
            </a:custGeom>
            <a:solidFill>
              <a:srgbClr val="B9B9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49914" y="3031350"/>
              <a:ext cx="51435" cy="229235"/>
            </a:xfrm>
            <a:custGeom>
              <a:avLst/>
              <a:gdLst/>
              <a:ahLst/>
              <a:cxnLst/>
              <a:rect l="l" t="t" r="r" b="b"/>
              <a:pathLst>
                <a:path w="51435" h="229235">
                  <a:moveTo>
                    <a:pt x="51206" y="229120"/>
                  </a:moveTo>
                  <a:lnTo>
                    <a:pt x="51206" y="0"/>
                  </a:lnTo>
                  <a:lnTo>
                    <a:pt x="0" y="0"/>
                  </a:lnTo>
                  <a:lnTo>
                    <a:pt x="0" y="223075"/>
                  </a:lnTo>
                  <a:lnTo>
                    <a:pt x="11785" y="222534"/>
                  </a:lnTo>
                  <a:lnTo>
                    <a:pt x="24207" y="223240"/>
                  </a:lnTo>
                  <a:lnTo>
                    <a:pt x="37327" y="225375"/>
                  </a:lnTo>
                  <a:lnTo>
                    <a:pt x="51206" y="22912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9408249" y="2216632"/>
            <a:ext cx="122555" cy="13970"/>
          </a:xfrm>
          <a:custGeom>
            <a:avLst/>
            <a:gdLst/>
            <a:ahLst/>
            <a:cxnLst/>
            <a:rect l="l" t="t" r="r" b="b"/>
            <a:pathLst>
              <a:path w="122554" h="13969">
                <a:moveTo>
                  <a:pt x="0" y="13716"/>
                </a:moveTo>
                <a:lnTo>
                  <a:pt x="122529" y="0"/>
                </a:lnTo>
              </a:path>
            </a:pathLst>
          </a:custGeom>
          <a:ln w="38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407830" y="2574227"/>
            <a:ext cx="122555" cy="6985"/>
          </a:xfrm>
          <a:custGeom>
            <a:avLst/>
            <a:gdLst/>
            <a:ahLst/>
            <a:cxnLst/>
            <a:rect l="l" t="t" r="r" b="b"/>
            <a:pathLst>
              <a:path w="122554" h="6985">
                <a:moveTo>
                  <a:pt x="0" y="6591"/>
                </a:moveTo>
                <a:lnTo>
                  <a:pt x="122529" y="0"/>
                </a:lnTo>
              </a:path>
            </a:pathLst>
          </a:custGeom>
          <a:ln w="38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407335" y="3084372"/>
            <a:ext cx="122555" cy="2540"/>
          </a:xfrm>
          <a:custGeom>
            <a:avLst/>
            <a:gdLst/>
            <a:ahLst/>
            <a:cxnLst/>
            <a:rect l="l" t="t" r="r" b="b"/>
            <a:pathLst>
              <a:path w="122554" h="2539">
                <a:moveTo>
                  <a:pt x="0" y="0"/>
                </a:moveTo>
                <a:lnTo>
                  <a:pt x="122529" y="1981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8056220" y="1968755"/>
            <a:ext cx="578485" cy="985519"/>
            <a:chOff x="3001619" y="1968754"/>
            <a:chExt cx="578485" cy="985519"/>
          </a:xfrm>
        </p:grpSpPr>
        <p:sp>
          <p:nvSpPr>
            <p:cNvPr id="46" name="object 46"/>
            <p:cNvSpPr/>
            <p:nvPr/>
          </p:nvSpPr>
          <p:spPr>
            <a:xfrm>
              <a:off x="3003524" y="1970659"/>
              <a:ext cx="523240" cy="979805"/>
            </a:xfrm>
            <a:custGeom>
              <a:avLst/>
              <a:gdLst/>
              <a:ahLst/>
              <a:cxnLst/>
              <a:rect l="l" t="t" r="r" b="b"/>
              <a:pathLst>
                <a:path w="523239" h="979805">
                  <a:moveTo>
                    <a:pt x="0" y="84975"/>
                  </a:moveTo>
                  <a:lnTo>
                    <a:pt x="522859" y="0"/>
                  </a:lnTo>
                  <a:lnTo>
                    <a:pt x="522859" y="979322"/>
                  </a:lnTo>
                </a:path>
                <a:path w="523239" h="979805">
                  <a:moveTo>
                    <a:pt x="326263" y="90525"/>
                  </a:moveTo>
                  <a:lnTo>
                    <a:pt x="326263" y="102412"/>
                  </a:lnTo>
                  <a:lnTo>
                    <a:pt x="313461" y="105156"/>
                  </a:lnTo>
                  <a:lnTo>
                    <a:pt x="313461" y="175564"/>
                  </a:lnTo>
                  <a:lnTo>
                    <a:pt x="325348" y="176479"/>
                  </a:lnTo>
                  <a:lnTo>
                    <a:pt x="325348" y="194767"/>
                  </a:lnTo>
                  <a:lnTo>
                    <a:pt x="324434" y="194767"/>
                  </a:lnTo>
                  <a:lnTo>
                    <a:pt x="348208" y="197510"/>
                  </a:lnTo>
                  <a:lnTo>
                    <a:pt x="348208" y="975664"/>
                  </a:lnTo>
                  <a:lnTo>
                    <a:pt x="414959" y="976566"/>
                  </a:lnTo>
                  <a:lnTo>
                    <a:pt x="414959" y="102412"/>
                  </a:lnTo>
                  <a:lnTo>
                    <a:pt x="326263" y="90525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229203" y="2168169"/>
              <a:ext cx="122555" cy="778510"/>
            </a:xfrm>
            <a:custGeom>
              <a:avLst/>
              <a:gdLst/>
              <a:ahLst/>
              <a:cxnLst/>
              <a:rect l="l" t="t" r="r" b="b"/>
              <a:pathLst>
                <a:path w="122554" h="778510">
                  <a:moveTo>
                    <a:pt x="122529" y="0"/>
                  </a:moveTo>
                  <a:lnTo>
                    <a:pt x="0" y="17373"/>
                  </a:lnTo>
                  <a:lnTo>
                    <a:pt x="0" y="775398"/>
                  </a:lnTo>
                  <a:lnTo>
                    <a:pt x="122529" y="778154"/>
                  </a:lnTo>
                  <a:lnTo>
                    <a:pt x="1225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229203" y="2168169"/>
              <a:ext cx="122555" cy="778510"/>
            </a:xfrm>
            <a:custGeom>
              <a:avLst/>
              <a:gdLst/>
              <a:ahLst/>
              <a:cxnLst/>
              <a:rect l="l" t="t" r="r" b="b"/>
              <a:pathLst>
                <a:path w="122554" h="778510">
                  <a:moveTo>
                    <a:pt x="122529" y="778154"/>
                  </a:moveTo>
                  <a:lnTo>
                    <a:pt x="122529" y="0"/>
                  </a:lnTo>
                  <a:lnTo>
                    <a:pt x="0" y="17373"/>
                  </a:lnTo>
                  <a:lnTo>
                    <a:pt x="0" y="775398"/>
                  </a:lnTo>
                  <a:lnTo>
                    <a:pt x="122529" y="778154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26383" y="1970659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5" h="981710">
                  <a:moveTo>
                    <a:pt x="0" y="0"/>
                  </a:moveTo>
                  <a:lnTo>
                    <a:pt x="0" y="979322"/>
                  </a:lnTo>
                  <a:lnTo>
                    <a:pt x="51206" y="981151"/>
                  </a:lnTo>
                  <a:lnTo>
                    <a:pt x="51206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9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26383" y="1970659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5" h="981710">
                  <a:moveTo>
                    <a:pt x="51206" y="981151"/>
                  </a:moveTo>
                  <a:lnTo>
                    <a:pt x="0" y="979322"/>
                  </a:lnTo>
                  <a:lnTo>
                    <a:pt x="0" y="0"/>
                  </a:lnTo>
                  <a:lnTo>
                    <a:pt x="51206" y="7315"/>
                  </a:lnTo>
                  <a:lnTo>
                    <a:pt x="51206" y="98115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16986" y="2075815"/>
              <a:ext cx="90170" cy="871855"/>
            </a:xfrm>
            <a:custGeom>
              <a:avLst/>
              <a:gdLst/>
              <a:ahLst/>
              <a:cxnLst/>
              <a:rect l="l" t="t" r="r" b="b"/>
              <a:pathLst>
                <a:path w="90170" h="871855">
                  <a:moveTo>
                    <a:pt x="0" y="70408"/>
                  </a:moveTo>
                  <a:lnTo>
                    <a:pt x="16402" y="72037"/>
                  </a:lnTo>
                  <a:lnTo>
                    <a:pt x="31089" y="73837"/>
                  </a:lnTo>
                  <a:lnTo>
                    <a:pt x="41662" y="75295"/>
                  </a:lnTo>
                  <a:lnTo>
                    <a:pt x="45719" y="75895"/>
                  </a:lnTo>
                  <a:lnTo>
                    <a:pt x="45719" y="870508"/>
                  </a:lnTo>
                  <a:lnTo>
                    <a:pt x="89611" y="871410"/>
                  </a:lnTo>
                  <a:lnTo>
                    <a:pt x="89611" y="569671"/>
                  </a:lnTo>
                  <a:lnTo>
                    <a:pt x="89611" y="195681"/>
                  </a:lnTo>
                  <a:lnTo>
                    <a:pt x="89611" y="12801"/>
                  </a:lnTo>
                  <a:lnTo>
                    <a:pt x="81010" y="11315"/>
                  </a:lnTo>
                  <a:lnTo>
                    <a:pt x="61264" y="8458"/>
                  </a:lnTo>
                  <a:lnTo>
                    <a:pt x="33289" y="4572"/>
                  </a:lnTo>
                  <a:lnTo>
                    <a:pt x="0" y="0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363620" y="2222119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5" h="5714">
                  <a:moveTo>
                    <a:pt x="0" y="0"/>
                  </a:moveTo>
                  <a:lnTo>
                    <a:pt x="44805" y="548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363620" y="2222119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5" h="5714">
                  <a:moveTo>
                    <a:pt x="44805" y="5486"/>
                  </a:moveTo>
                  <a:lnTo>
                    <a:pt x="0" y="0"/>
                  </a:lnTo>
                  <a:lnTo>
                    <a:pt x="44805" y="548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8952" y="2059279"/>
              <a:ext cx="154685" cy="128168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230118" y="2216632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10" h="13969">
                  <a:moveTo>
                    <a:pt x="130759" y="0"/>
                  </a:moveTo>
                  <a:lnTo>
                    <a:pt x="122516" y="0"/>
                  </a:lnTo>
                  <a:lnTo>
                    <a:pt x="0" y="13716"/>
                  </a:lnTo>
                  <a:lnTo>
                    <a:pt x="130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230118" y="2216632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10" h="13969">
                  <a:moveTo>
                    <a:pt x="130759" y="0"/>
                  </a:moveTo>
                  <a:lnTo>
                    <a:pt x="122516" y="0"/>
                  </a:lnTo>
                  <a:lnTo>
                    <a:pt x="0" y="13716"/>
                  </a:lnTo>
                  <a:lnTo>
                    <a:pt x="130759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406597" y="2222119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5" h="1905">
                  <a:moveTo>
                    <a:pt x="0" y="0"/>
                  </a:moveTo>
                  <a:lnTo>
                    <a:pt x="12801" y="18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406597" y="2222119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5" h="1905">
                  <a:moveTo>
                    <a:pt x="12801" y="1828"/>
                  </a:moveTo>
                  <a:lnTo>
                    <a:pt x="0" y="0"/>
                  </a:lnTo>
                  <a:lnTo>
                    <a:pt x="12801" y="18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414814" y="2876861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0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87065" y="2846578"/>
              <a:ext cx="266242" cy="103479"/>
            </a:xfrm>
            <a:prstGeom prst="rect">
              <a:avLst/>
            </a:prstGeom>
          </p:spPr>
        </p:pic>
      </p:grpSp>
      <p:sp>
        <p:nvSpPr>
          <p:cNvPr id="61" name="object 61"/>
          <p:cNvSpPr/>
          <p:nvPr/>
        </p:nvSpPr>
        <p:spPr>
          <a:xfrm>
            <a:off x="8283804" y="3027692"/>
            <a:ext cx="122555" cy="88900"/>
          </a:xfrm>
          <a:custGeom>
            <a:avLst/>
            <a:gdLst/>
            <a:ahLst/>
            <a:cxnLst/>
            <a:rect l="l" t="t" r="r" b="b"/>
            <a:pathLst>
              <a:path w="122554" h="88900">
                <a:moveTo>
                  <a:pt x="0" y="0"/>
                </a:moveTo>
                <a:lnTo>
                  <a:pt x="0" y="88709"/>
                </a:lnTo>
                <a:lnTo>
                  <a:pt x="122529" y="88709"/>
                </a:lnTo>
                <a:lnTo>
                  <a:pt x="122529" y="927"/>
                </a:lnTo>
                <a:lnTo>
                  <a:pt x="0" y="0"/>
                </a:lnTo>
                <a:close/>
              </a:path>
            </a:pathLst>
          </a:custGeom>
          <a:ln w="38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" name="object 62"/>
          <p:cNvGrpSpPr/>
          <p:nvPr/>
        </p:nvGrpSpPr>
        <p:grpSpPr>
          <a:xfrm>
            <a:off x="7992110" y="3026715"/>
            <a:ext cx="483234" cy="201295"/>
            <a:chOff x="2937510" y="3026714"/>
            <a:chExt cx="483234" cy="201295"/>
          </a:xfrm>
        </p:grpSpPr>
        <p:sp>
          <p:nvSpPr>
            <p:cNvPr id="63" name="object 63"/>
            <p:cNvSpPr/>
            <p:nvPr/>
          </p:nvSpPr>
          <p:spPr>
            <a:xfrm>
              <a:off x="3152394" y="3030448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85026"/>
                  </a:moveTo>
                  <a:lnTo>
                    <a:pt x="0" y="0"/>
                  </a:lnTo>
                  <a:lnTo>
                    <a:pt x="0" y="8502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939415" y="3028619"/>
              <a:ext cx="479425" cy="197485"/>
            </a:xfrm>
            <a:custGeom>
              <a:avLst/>
              <a:gdLst/>
              <a:ahLst/>
              <a:cxnLst/>
              <a:rect l="l" t="t" r="r" b="b"/>
              <a:pathLst>
                <a:path w="479425" h="197485">
                  <a:moveTo>
                    <a:pt x="412318" y="0"/>
                  </a:moveTo>
                  <a:lnTo>
                    <a:pt x="412318" y="87782"/>
                  </a:lnTo>
                  <a:lnTo>
                    <a:pt x="6337" y="87464"/>
                  </a:lnTo>
                  <a:lnTo>
                    <a:pt x="0" y="197103"/>
                  </a:lnTo>
                  <a:lnTo>
                    <a:pt x="479069" y="191109"/>
                  </a:lnTo>
                  <a:lnTo>
                    <a:pt x="479069" y="901"/>
                  </a:lnTo>
                  <a:lnTo>
                    <a:pt x="4123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939415" y="3028619"/>
              <a:ext cx="479425" cy="197485"/>
            </a:xfrm>
            <a:custGeom>
              <a:avLst/>
              <a:gdLst/>
              <a:ahLst/>
              <a:cxnLst/>
              <a:rect l="l" t="t" r="r" b="b"/>
              <a:pathLst>
                <a:path w="479425" h="197485">
                  <a:moveTo>
                    <a:pt x="0" y="197103"/>
                  </a:moveTo>
                  <a:lnTo>
                    <a:pt x="479069" y="191109"/>
                  </a:lnTo>
                  <a:lnTo>
                    <a:pt x="479069" y="901"/>
                  </a:lnTo>
                  <a:lnTo>
                    <a:pt x="412318" y="0"/>
                  </a:lnTo>
                  <a:lnTo>
                    <a:pt x="412318" y="87782"/>
                  </a:lnTo>
                  <a:lnTo>
                    <a:pt x="6337" y="87464"/>
                  </a:lnTo>
                  <a:lnTo>
                    <a:pt x="0" y="197103"/>
                  </a:lnTo>
                  <a:close/>
                </a:path>
                <a:path w="479425" h="197485">
                  <a:moveTo>
                    <a:pt x="3200" y="178511"/>
                  </a:moveTo>
                  <a:lnTo>
                    <a:pt x="56970" y="177986"/>
                  </a:lnTo>
                  <a:lnTo>
                    <a:pt x="108327" y="177476"/>
                  </a:lnTo>
                  <a:lnTo>
                    <a:pt x="157051" y="176975"/>
                  </a:lnTo>
                  <a:lnTo>
                    <a:pt x="202920" y="176479"/>
                  </a:lnTo>
                  <a:lnTo>
                    <a:pt x="289920" y="175490"/>
                  </a:lnTo>
                  <a:lnTo>
                    <a:pt x="361909" y="174719"/>
                  </a:lnTo>
                  <a:lnTo>
                    <a:pt x="416824" y="174166"/>
                  </a:lnTo>
                  <a:lnTo>
                    <a:pt x="452603" y="173834"/>
                  </a:lnTo>
                  <a:lnTo>
                    <a:pt x="467182" y="173723"/>
                  </a:lnTo>
                  <a:lnTo>
                    <a:pt x="467182" y="901"/>
                  </a:lnTo>
                  <a:lnTo>
                    <a:pt x="423290" y="0"/>
                  </a:lnTo>
                  <a:lnTo>
                    <a:pt x="423290" y="105143"/>
                  </a:lnTo>
                  <a:lnTo>
                    <a:pt x="168173" y="105143"/>
                  </a:lnTo>
                  <a:lnTo>
                    <a:pt x="130670" y="105158"/>
                  </a:lnTo>
                  <a:lnTo>
                    <a:pt x="91114" y="105202"/>
                  </a:lnTo>
                  <a:lnTo>
                    <a:pt x="49631" y="105266"/>
                  </a:lnTo>
                  <a:lnTo>
                    <a:pt x="6350" y="105346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363620" y="3133763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80">
                  <a:moveTo>
                    <a:pt x="0" y="0"/>
                  </a:moveTo>
                  <a:lnTo>
                    <a:pt x="43891" y="6857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363620" y="3133763"/>
              <a:ext cx="44450" cy="68580"/>
            </a:xfrm>
            <a:custGeom>
              <a:avLst/>
              <a:gdLst/>
              <a:ahLst/>
              <a:cxnLst/>
              <a:rect l="l" t="t" r="r" b="b"/>
              <a:pathLst>
                <a:path w="44450" h="68580">
                  <a:moveTo>
                    <a:pt x="0" y="0"/>
                  </a:moveTo>
                  <a:lnTo>
                    <a:pt x="43891" y="68579"/>
                  </a:lnTo>
                  <a:lnTo>
                    <a:pt x="0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63620" y="308531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389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363620" y="308531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891" y="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326130" y="3133763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326130" y="3133763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338017" y="3116402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336112" y="3116402"/>
              <a:ext cx="3810" cy="16510"/>
            </a:xfrm>
            <a:custGeom>
              <a:avLst/>
              <a:gdLst/>
              <a:ahLst/>
              <a:cxnLst/>
              <a:rect l="l" t="t" r="r" b="b"/>
              <a:pathLst>
                <a:path w="3810" h="16510">
                  <a:moveTo>
                    <a:pt x="0" y="16459"/>
                  </a:moveTo>
                  <a:lnTo>
                    <a:pt x="3809" y="16459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64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338017" y="320600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5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336112" y="3206000"/>
              <a:ext cx="3810" cy="15875"/>
            </a:xfrm>
            <a:custGeom>
              <a:avLst/>
              <a:gdLst/>
              <a:ahLst/>
              <a:cxnLst/>
              <a:rect l="l" t="t" r="r" b="b"/>
              <a:pathLst>
                <a:path w="3810" h="15875">
                  <a:moveTo>
                    <a:pt x="0" y="15557"/>
                  </a:moveTo>
                  <a:lnTo>
                    <a:pt x="3809" y="15557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5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6" name="object 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53171" y="2057985"/>
            <a:ext cx="133502" cy="126187"/>
          </a:xfrm>
          <a:prstGeom prst="rect">
            <a:avLst/>
          </a:prstGeom>
        </p:spPr>
      </p:pic>
      <p:grpSp>
        <p:nvGrpSpPr>
          <p:cNvPr id="77" name="object 77"/>
          <p:cNvGrpSpPr/>
          <p:nvPr/>
        </p:nvGrpSpPr>
        <p:grpSpPr>
          <a:xfrm>
            <a:off x="8026959" y="1796796"/>
            <a:ext cx="607695" cy="182245"/>
            <a:chOff x="2972358" y="1796795"/>
            <a:chExt cx="607695" cy="182245"/>
          </a:xfrm>
        </p:grpSpPr>
        <p:sp>
          <p:nvSpPr>
            <p:cNvPr id="78" name="object 78"/>
            <p:cNvSpPr/>
            <p:nvPr/>
          </p:nvSpPr>
          <p:spPr>
            <a:xfrm>
              <a:off x="2974263" y="1798700"/>
              <a:ext cx="603885" cy="178435"/>
            </a:xfrm>
            <a:custGeom>
              <a:avLst/>
              <a:gdLst/>
              <a:ahLst/>
              <a:cxnLst/>
              <a:rect l="l" t="t" r="r" b="b"/>
              <a:pathLst>
                <a:path w="603885" h="178435">
                  <a:moveTo>
                    <a:pt x="0" y="0"/>
                  </a:moveTo>
                  <a:lnTo>
                    <a:pt x="795" y="23095"/>
                  </a:lnTo>
                  <a:lnTo>
                    <a:pt x="11930" y="45902"/>
                  </a:lnTo>
                  <a:lnTo>
                    <a:pt x="24547" y="68592"/>
                  </a:lnTo>
                  <a:lnTo>
                    <a:pt x="29794" y="91338"/>
                  </a:lnTo>
                  <a:lnTo>
                    <a:pt x="603326" y="178358"/>
                  </a:lnTo>
                  <a:lnTo>
                    <a:pt x="603326" y="97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9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974263" y="1798700"/>
              <a:ext cx="603885" cy="178435"/>
            </a:xfrm>
            <a:custGeom>
              <a:avLst/>
              <a:gdLst/>
              <a:ahLst/>
              <a:cxnLst/>
              <a:rect l="l" t="t" r="r" b="b"/>
              <a:pathLst>
                <a:path w="603885" h="178435">
                  <a:moveTo>
                    <a:pt x="603326" y="97891"/>
                  </a:moveTo>
                  <a:lnTo>
                    <a:pt x="0" y="0"/>
                  </a:lnTo>
                  <a:lnTo>
                    <a:pt x="795" y="23095"/>
                  </a:lnTo>
                  <a:lnTo>
                    <a:pt x="11930" y="45902"/>
                  </a:lnTo>
                  <a:lnTo>
                    <a:pt x="24547" y="68592"/>
                  </a:lnTo>
                  <a:lnTo>
                    <a:pt x="29794" y="91338"/>
                  </a:lnTo>
                  <a:lnTo>
                    <a:pt x="603326" y="178358"/>
                  </a:lnTo>
                  <a:lnTo>
                    <a:pt x="603326" y="9789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7982458" y="2935109"/>
            <a:ext cx="652145" cy="327660"/>
            <a:chOff x="2927857" y="2935109"/>
            <a:chExt cx="652145" cy="327660"/>
          </a:xfrm>
        </p:grpSpPr>
        <p:sp>
          <p:nvSpPr>
            <p:cNvPr id="81" name="object 81"/>
            <p:cNvSpPr/>
            <p:nvPr/>
          </p:nvSpPr>
          <p:spPr>
            <a:xfrm>
              <a:off x="2929762" y="2937014"/>
              <a:ext cx="648335" cy="94615"/>
            </a:xfrm>
            <a:custGeom>
              <a:avLst/>
              <a:gdLst/>
              <a:ahLst/>
              <a:cxnLst/>
              <a:rect l="l" t="t" r="r" b="b"/>
              <a:pathLst>
                <a:path w="648335" h="94614">
                  <a:moveTo>
                    <a:pt x="0" y="0"/>
                  </a:moveTo>
                  <a:lnTo>
                    <a:pt x="4622" y="18821"/>
                  </a:lnTo>
                  <a:lnTo>
                    <a:pt x="13101" y="42252"/>
                  </a:lnTo>
                  <a:lnTo>
                    <a:pt x="19325" y="66294"/>
                  </a:lnTo>
                  <a:lnTo>
                    <a:pt x="17183" y="86944"/>
                  </a:lnTo>
                  <a:lnTo>
                    <a:pt x="647826" y="94335"/>
                  </a:lnTo>
                  <a:lnTo>
                    <a:pt x="647826" y="147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9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929762" y="2937014"/>
              <a:ext cx="648335" cy="94615"/>
            </a:xfrm>
            <a:custGeom>
              <a:avLst/>
              <a:gdLst/>
              <a:ahLst/>
              <a:cxnLst/>
              <a:rect l="l" t="t" r="r" b="b"/>
              <a:pathLst>
                <a:path w="648335" h="94614">
                  <a:moveTo>
                    <a:pt x="647826" y="14795"/>
                  </a:moveTo>
                  <a:lnTo>
                    <a:pt x="0" y="0"/>
                  </a:lnTo>
                  <a:lnTo>
                    <a:pt x="4622" y="18821"/>
                  </a:lnTo>
                  <a:lnTo>
                    <a:pt x="13101" y="42252"/>
                  </a:lnTo>
                  <a:lnTo>
                    <a:pt x="19325" y="66294"/>
                  </a:lnTo>
                  <a:lnTo>
                    <a:pt x="17183" y="86944"/>
                  </a:lnTo>
                  <a:lnTo>
                    <a:pt x="647826" y="94335"/>
                  </a:lnTo>
                  <a:lnTo>
                    <a:pt x="647826" y="14795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526383" y="3031350"/>
              <a:ext cx="51435" cy="229235"/>
            </a:xfrm>
            <a:custGeom>
              <a:avLst/>
              <a:gdLst/>
              <a:ahLst/>
              <a:cxnLst/>
              <a:rect l="l" t="t" r="r" b="b"/>
              <a:pathLst>
                <a:path w="51435" h="229235">
                  <a:moveTo>
                    <a:pt x="51206" y="0"/>
                  </a:moveTo>
                  <a:lnTo>
                    <a:pt x="0" y="0"/>
                  </a:lnTo>
                  <a:lnTo>
                    <a:pt x="0" y="223075"/>
                  </a:lnTo>
                  <a:lnTo>
                    <a:pt x="11780" y="222534"/>
                  </a:lnTo>
                  <a:lnTo>
                    <a:pt x="24203" y="223240"/>
                  </a:lnTo>
                  <a:lnTo>
                    <a:pt x="37326" y="225375"/>
                  </a:lnTo>
                  <a:lnTo>
                    <a:pt x="51206" y="229120"/>
                  </a:lnTo>
                  <a:lnTo>
                    <a:pt x="51206" y="0"/>
                  </a:lnTo>
                  <a:close/>
                </a:path>
              </a:pathLst>
            </a:custGeom>
            <a:solidFill>
              <a:srgbClr val="B9B9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526383" y="3031350"/>
              <a:ext cx="51435" cy="229235"/>
            </a:xfrm>
            <a:custGeom>
              <a:avLst/>
              <a:gdLst/>
              <a:ahLst/>
              <a:cxnLst/>
              <a:rect l="l" t="t" r="r" b="b"/>
              <a:pathLst>
                <a:path w="51435" h="229235">
                  <a:moveTo>
                    <a:pt x="51206" y="229120"/>
                  </a:moveTo>
                  <a:lnTo>
                    <a:pt x="51206" y="0"/>
                  </a:lnTo>
                  <a:lnTo>
                    <a:pt x="0" y="0"/>
                  </a:lnTo>
                  <a:lnTo>
                    <a:pt x="0" y="223075"/>
                  </a:lnTo>
                  <a:lnTo>
                    <a:pt x="11780" y="222534"/>
                  </a:lnTo>
                  <a:lnTo>
                    <a:pt x="24203" y="223240"/>
                  </a:lnTo>
                  <a:lnTo>
                    <a:pt x="37326" y="225375"/>
                  </a:lnTo>
                  <a:lnTo>
                    <a:pt x="51206" y="22912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/>
          <p:nvPr/>
        </p:nvSpPr>
        <p:spPr>
          <a:xfrm>
            <a:off x="8284718" y="2216632"/>
            <a:ext cx="122555" cy="13970"/>
          </a:xfrm>
          <a:custGeom>
            <a:avLst/>
            <a:gdLst/>
            <a:ahLst/>
            <a:cxnLst/>
            <a:rect l="l" t="t" r="r" b="b"/>
            <a:pathLst>
              <a:path w="122554" h="13969">
                <a:moveTo>
                  <a:pt x="0" y="13716"/>
                </a:moveTo>
                <a:lnTo>
                  <a:pt x="122516" y="0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283804" y="3084372"/>
            <a:ext cx="122555" cy="2540"/>
          </a:xfrm>
          <a:custGeom>
            <a:avLst/>
            <a:gdLst/>
            <a:ahLst/>
            <a:cxnLst/>
            <a:rect l="l" t="t" r="r" b="b"/>
            <a:pathLst>
              <a:path w="122554" h="2539">
                <a:moveTo>
                  <a:pt x="0" y="0"/>
                </a:moveTo>
                <a:lnTo>
                  <a:pt x="122529" y="1981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7" name="object 87"/>
          <p:cNvGrpSpPr/>
          <p:nvPr/>
        </p:nvGrpSpPr>
        <p:grpSpPr>
          <a:xfrm>
            <a:off x="8091361" y="2477439"/>
            <a:ext cx="147955" cy="181610"/>
            <a:chOff x="3036760" y="2477439"/>
            <a:chExt cx="147955" cy="181610"/>
          </a:xfrm>
        </p:grpSpPr>
        <p:pic>
          <p:nvPicPr>
            <p:cNvPr id="88" name="object 8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4317" y="2477439"/>
              <a:ext cx="138607" cy="69456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36760" y="2574010"/>
              <a:ext cx="147662" cy="84797"/>
            </a:xfrm>
            <a:prstGeom prst="rect">
              <a:avLst/>
            </a:prstGeom>
          </p:spPr>
        </p:pic>
      </p:grpSp>
      <p:sp>
        <p:nvSpPr>
          <p:cNvPr id="90" name="object 90"/>
          <p:cNvSpPr/>
          <p:nvPr/>
        </p:nvSpPr>
        <p:spPr>
          <a:xfrm>
            <a:off x="9222727" y="2301088"/>
            <a:ext cx="73660" cy="141605"/>
          </a:xfrm>
          <a:custGeom>
            <a:avLst/>
            <a:gdLst/>
            <a:ahLst/>
            <a:cxnLst/>
            <a:rect l="l" t="t" r="r" b="b"/>
            <a:pathLst>
              <a:path w="73660" h="141605">
                <a:moveTo>
                  <a:pt x="12115" y="81673"/>
                </a:moveTo>
                <a:lnTo>
                  <a:pt x="8597" y="81368"/>
                </a:lnTo>
                <a:lnTo>
                  <a:pt x="7073" y="83553"/>
                </a:lnTo>
                <a:lnTo>
                  <a:pt x="5549" y="84937"/>
                </a:lnTo>
                <a:lnTo>
                  <a:pt x="3543" y="87845"/>
                </a:lnTo>
                <a:lnTo>
                  <a:pt x="1524" y="88430"/>
                </a:lnTo>
                <a:lnTo>
                  <a:pt x="0" y="89839"/>
                </a:lnTo>
                <a:lnTo>
                  <a:pt x="0" y="95224"/>
                </a:lnTo>
                <a:lnTo>
                  <a:pt x="1016" y="94538"/>
                </a:lnTo>
                <a:lnTo>
                  <a:pt x="2527" y="93903"/>
                </a:lnTo>
                <a:lnTo>
                  <a:pt x="3543" y="92456"/>
                </a:lnTo>
                <a:lnTo>
                  <a:pt x="5549" y="91084"/>
                </a:lnTo>
                <a:lnTo>
                  <a:pt x="7073" y="89687"/>
                </a:lnTo>
                <a:lnTo>
                  <a:pt x="8597" y="87515"/>
                </a:lnTo>
                <a:lnTo>
                  <a:pt x="8597" y="141211"/>
                </a:lnTo>
                <a:lnTo>
                  <a:pt x="12115" y="141503"/>
                </a:lnTo>
                <a:lnTo>
                  <a:pt x="12115" y="81673"/>
                </a:lnTo>
                <a:close/>
              </a:path>
              <a:path w="73660" h="141605">
                <a:moveTo>
                  <a:pt x="49212" y="304"/>
                </a:moveTo>
                <a:lnTo>
                  <a:pt x="45656" y="0"/>
                </a:lnTo>
                <a:lnTo>
                  <a:pt x="46164" y="18034"/>
                </a:lnTo>
                <a:lnTo>
                  <a:pt x="48704" y="18237"/>
                </a:lnTo>
                <a:lnTo>
                  <a:pt x="49212" y="304"/>
                </a:lnTo>
                <a:close/>
              </a:path>
              <a:path w="73660" h="141605">
                <a:moveTo>
                  <a:pt x="73177" y="1511"/>
                </a:moveTo>
                <a:lnTo>
                  <a:pt x="69646" y="1206"/>
                </a:lnTo>
                <a:lnTo>
                  <a:pt x="68135" y="3390"/>
                </a:lnTo>
                <a:lnTo>
                  <a:pt x="66611" y="4775"/>
                </a:lnTo>
                <a:lnTo>
                  <a:pt x="64604" y="7683"/>
                </a:lnTo>
                <a:lnTo>
                  <a:pt x="62598" y="8267"/>
                </a:lnTo>
                <a:lnTo>
                  <a:pt x="61061" y="9677"/>
                </a:lnTo>
                <a:lnTo>
                  <a:pt x="61061" y="15062"/>
                </a:lnTo>
                <a:lnTo>
                  <a:pt x="62077" y="14376"/>
                </a:lnTo>
                <a:lnTo>
                  <a:pt x="63601" y="13741"/>
                </a:lnTo>
                <a:lnTo>
                  <a:pt x="64604" y="12293"/>
                </a:lnTo>
                <a:lnTo>
                  <a:pt x="66611" y="10922"/>
                </a:lnTo>
                <a:lnTo>
                  <a:pt x="68135" y="9525"/>
                </a:lnTo>
                <a:lnTo>
                  <a:pt x="69646" y="7353"/>
                </a:lnTo>
                <a:lnTo>
                  <a:pt x="69646" y="61048"/>
                </a:lnTo>
                <a:lnTo>
                  <a:pt x="73177" y="61341"/>
                </a:lnTo>
                <a:lnTo>
                  <a:pt x="73177" y="1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16428" y="2783002"/>
            <a:ext cx="12700" cy="60325"/>
          </a:xfrm>
          <a:custGeom>
            <a:avLst/>
            <a:gdLst/>
            <a:ahLst/>
            <a:cxnLst/>
            <a:rect l="l" t="t" r="r" b="b"/>
            <a:pathLst>
              <a:path w="12700" h="60325">
                <a:moveTo>
                  <a:pt x="8585" y="0"/>
                </a:moveTo>
                <a:lnTo>
                  <a:pt x="7073" y="2171"/>
                </a:lnTo>
                <a:lnTo>
                  <a:pt x="5549" y="3555"/>
                </a:lnTo>
                <a:lnTo>
                  <a:pt x="3543" y="6464"/>
                </a:lnTo>
                <a:lnTo>
                  <a:pt x="1524" y="7061"/>
                </a:lnTo>
                <a:lnTo>
                  <a:pt x="0" y="8470"/>
                </a:lnTo>
                <a:lnTo>
                  <a:pt x="0" y="13843"/>
                </a:lnTo>
                <a:lnTo>
                  <a:pt x="1016" y="13169"/>
                </a:lnTo>
                <a:lnTo>
                  <a:pt x="2527" y="12522"/>
                </a:lnTo>
                <a:lnTo>
                  <a:pt x="3543" y="11087"/>
                </a:lnTo>
                <a:lnTo>
                  <a:pt x="5549" y="9715"/>
                </a:lnTo>
                <a:lnTo>
                  <a:pt x="7073" y="8305"/>
                </a:lnTo>
                <a:lnTo>
                  <a:pt x="8585" y="6146"/>
                </a:lnTo>
                <a:lnTo>
                  <a:pt x="8585" y="59829"/>
                </a:lnTo>
                <a:lnTo>
                  <a:pt x="12115" y="60121"/>
                </a:lnTo>
                <a:lnTo>
                  <a:pt x="12115" y="292"/>
                </a:lnTo>
                <a:lnTo>
                  <a:pt x="85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306966" y="2303411"/>
            <a:ext cx="41910" cy="62230"/>
          </a:xfrm>
          <a:custGeom>
            <a:avLst/>
            <a:gdLst/>
            <a:ahLst/>
            <a:cxnLst/>
            <a:rect l="l" t="t" r="r" b="b"/>
            <a:pathLst>
              <a:path w="41910" h="62230">
                <a:moveTo>
                  <a:pt x="24993" y="22161"/>
                </a:moveTo>
                <a:lnTo>
                  <a:pt x="24003" y="14439"/>
                </a:lnTo>
                <a:lnTo>
                  <a:pt x="22009" y="9702"/>
                </a:lnTo>
                <a:lnTo>
                  <a:pt x="21386" y="8318"/>
                </a:lnTo>
                <a:lnTo>
                  <a:pt x="21386" y="39700"/>
                </a:lnTo>
                <a:lnTo>
                  <a:pt x="21005" y="43192"/>
                </a:lnTo>
                <a:lnTo>
                  <a:pt x="18516" y="54470"/>
                </a:lnTo>
                <a:lnTo>
                  <a:pt x="16027" y="57315"/>
                </a:lnTo>
                <a:lnTo>
                  <a:pt x="12522" y="57035"/>
                </a:lnTo>
                <a:lnTo>
                  <a:pt x="9029" y="56756"/>
                </a:lnTo>
                <a:lnTo>
                  <a:pt x="6515" y="53505"/>
                </a:lnTo>
                <a:lnTo>
                  <a:pt x="5016" y="46507"/>
                </a:lnTo>
                <a:lnTo>
                  <a:pt x="4013" y="42570"/>
                </a:lnTo>
                <a:lnTo>
                  <a:pt x="3505" y="37198"/>
                </a:lnTo>
                <a:lnTo>
                  <a:pt x="3606" y="23126"/>
                </a:lnTo>
                <a:lnTo>
                  <a:pt x="4013" y="18872"/>
                </a:lnTo>
                <a:lnTo>
                  <a:pt x="5016" y="15125"/>
                </a:lnTo>
                <a:lnTo>
                  <a:pt x="6515" y="8356"/>
                </a:lnTo>
                <a:lnTo>
                  <a:pt x="9029" y="5537"/>
                </a:lnTo>
                <a:lnTo>
                  <a:pt x="12522" y="5842"/>
                </a:lnTo>
                <a:lnTo>
                  <a:pt x="16027" y="6134"/>
                </a:lnTo>
                <a:lnTo>
                  <a:pt x="18516" y="9410"/>
                </a:lnTo>
                <a:lnTo>
                  <a:pt x="20015" y="16408"/>
                </a:lnTo>
                <a:lnTo>
                  <a:pt x="21005" y="20307"/>
                </a:lnTo>
                <a:lnTo>
                  <a:pt x="21259" y="23126"/>
                </a:lnTo>
                <a:lnTo>
                  <a:pt x="21386" y="39700"/>
                </a:lnTo>
                <a:lnTo>
                  <a:pt x="21386" y="8318"/>
                </a:lnTo>
                <a:lnTo>
                  <a:pt x="19519" y="4140"/>
                </a:lnTo>
                <a:lnTo>
                  <a:pt x="16510" y="825"/>
                </a:lnTo>
                <a:lnTo>
                  <a:pt x="12522" y="482"/>
                </a:lnTo>
                <a:lnTo>
                  <a:pt x="7010" y="0"/>
                </a:lnTo>
                <a:lnTo>
                  <a:pt x="0" y="39966"/>
                </a:lnTo>
                <a:lnTo>
                  <a:pt x="990" y="47713"/>
                </a:lnTo>
                <a:lnTo>
                  <a:pt x="3009" y="53213"/>
                </a:lnTo>
                <a:lnTo>
                  <a:pt x="5499" y="58775"/>
                </a:lnTo>
                <a:lnTo>
                  <a:pt x="8521" y="61315"/>
                </a:lnTo>
                <a:lnTo>
                  <a:pt x="12522" y="61620"/>
                </a:lnTo>
                <a:lnTo>
                  <a:pt x="17513" y="62014"/>
                </a:lnTo>
                <a:lnTo>
                  <a:pt x="21501" y="58508"/>
                </a:lnTo>
                <a:lnTo>
                  <a:pt x="21780" y="57315"/>
                </a:lnTo>
                <a:lnTo>
                  <a:pt x="23495" y="50279"/>
                </a:lnTo>
                <a:lnTo>
                  <a:pt x="24498" y="45783"/>
                </a:lnTo>
                <a:lnTo>
                  <a:pt x="24968" y="39966"/>
                </a:lnTo>
                <a:lnTo>
                  <a:pt x="24993" y="22161"/>
                </a:lnTo>
                <a:close/>
              </a:path>
              <a:path w="41910" h="62230">
                <a:moveTo>
                  <a:pt x="32664" y="4165"/>
                </a:moveTo>
                <a:lnTo>
                  <a:pt x="29197" y="3873"/>
                </a:lnTo>
                <a:lnTo>
                  <a:pt x="29692" y="21437"/>
                </a:lnTo>
                <a:lnTo>
                  <a:pt x="32169" y="21653"/>
                </a:lnTo>
                <a:lnTo>
                  <a:pt x="32664" y="4165"/>
                </a:lnTo>
                <a:close/>
              </a:path>
              <a:path w="41910" h="62230">
                <a:moveTo>
                  <a:pt x="41402" y="4165"/>
                </a:moveTo>
                <a:lnTo>
                  <a:pt x="37922" y="3873"/>
                </a:lnTo>
                <a:lnTo>
                  <a:pt x="38417" y="21437"/>
                </a:lnTo>
                <a:lnTo>
                  <a:pt x="40906" y="21653"/>
                </a:lnTo>
                <a:lnTo>
                  <a:pt x="41402" y="41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2191" y="2375420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7480" y="0"/>
                </a:moveTo>
                <a:lnTo>
                  <a:pt x="4711" y="9880"/>
                </a:lnTo>
                <a:lnTo>
                  <a:pt x="3594" y="12903"/>
                </a:lnTo>
                <a:lnTo>
                  <a:pt x="2463" y="18262"/>
                </a:lnTo>
                <a:lnTo>
                  <a:pt x="1346" y="22072"/>
                </a:lnTo>
                <a:lnTo>
                  <a:pt x="1295" y="25196"/>
                </a:lnTo>
                <a:lnTo>
                  <a:pt x="190" y="28994"/>
                </a:lnTo>
                <a:lnTo>
                  <a:pt x="0" y="44627"/>
                </a:lnTo>
                <a:lnTo>
                  <a:pt x="1015" y="49415"/>
                </a:lnTo>
                <a:lnTo>
                  <a:pt x="977" y="52527"/>
                </a:lnTo>
                <a:lnTo>
                  <a:pt x="2006" y="56527"/>
                </a:lnTo>
                <a:lnTo>
                  <a:pt x="3022" y="61315"/>
                </a:lnTo>
                <a:lnTo>
                  <a:pt x="4051" y="65316"/>
                </a:lnTo>
                <a:lnTo>
                  <a:pt x="5067" y="70103"/>
                </a:lnTo>
                <a:lnTo>
                  <a:pt x="6603" y="75704"/>
                </a:lnTo>
                <a:lnTo>
                  <a:pt x="8750" y="75844"/>
                </a:lnTo>
                <a:lnTo>
                  <a:pt x="6248" y="59982"/>
                </a:lnTo>
                <a:lnTo>
                  <a:pt x="4229" y="50457"/>
                </a:lnTo>
                <a:lnTo>
                  <a:pt x="3759" y="44145"/>
                </a:lnTo>
                <a:lnTo>
                  <a:pt x="3911" y="31648"/>
                </a:lnTo>
                <a:lnTo>
                  <a:pt x="6223" y="17017"/>
                </a:lnTo>
                <a:lnTo>
                  <a:pt x="9626" y="190"/>
                </a:lnTo>
                <a:lnTo>
                  <a:pt x="7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02751" y="2385911"/>
            <a:ext cx="47625" cy="74295"/>
          </a:xfrm>
          <a:custGeom>
            <a:avLst/>
            <a:gdLst/>
            <a:ahLst/>
            <a:cxnLst/>
            <a:rect l="l" t="t" r="r" b="b"/>
            <a:pathLst>
              <a:path w="47625" h="74294">
                <a:moveTo>
                  <a:pt x="26974" y="44119"/>
                </a:moveTo>
                <a:lnTo>
                  <a:pt x="26492" y="41008"/>
                </a:lnTo>
                <a:lnTo>
                  <a:pt x="24930" y="37769"/>
                </a:lnTo>
                <a:lnTo>
                  <a:pt x="23368" y="35293"/>
                </a:lnTo>
                <a:lnTo>
                  <a:pt x="21932" y="33591"/>
                </a:lnTo>
                <a:lnTo>
                  <a:pt x="21272" y="32804"/>
                </a:lnTo>
                <a:lnTo>
                  <a:pt x="18110" y="31775"/>
                </a:lnTo>
                <a:lnTo>
                  <a:pt x="21285" y="31267"/>
                </a:lnTo>
                <a:lnTo>
                  <a:pt x="23190" y="29324"/>
                </a:lnTo>
                <a:lnTo>
                  <a:pt x="26682" y="15455"/>
                </a:lnTo>
                <a:lnTo>
                  <a:pt x="25654" y="11493"/>
                </a:lnTo>
                <a:lnTo>
                  <a:pt x="24117" y="8280"/>
                </a:lnTo>
                <a:lnTo>
                  <a:pt x="22936" y="6426"/>
                </a:lnTo>
                <a:lnTo>
                  <a:pt x="21513" y="4191"/>
                </a:lnTo>
                <a:lnTo>
                  <a:pt x="18351" y="2362"/>
                </a:lnTo>
                <a:lnTo>
                  <a:pt x="9398" y="1587"/>
                </a:lnTo>
                <a:lnTo>
                  <a:pt x="5676" y="2819"/>
                </a:lnTo>
                <a:lnTo>
                  <a:pt x="3251" y="7010"/>
                </a:lnTo>
                <a:lnTo>
                  <a:pt x="1917" y="9474"/>
                </a:lnTo>
                <a:lnTo>
                  <a:pt x="825" y="13271"/>
                </a:lnTo>
                <a:lnTo>
                  <a:pt x="787" y="17145"/>
                </a:lnTo>
                <a:lnTo>
                  <a:pt x="4483" y="17462"/>
                </a:lnTo>
                <a:lnTo>
                  <a:pt x="5003" y="13271"/>
                </a:lnTo>
                <a:lnTo>
                  <a:pt x="5118" y="12725"/>
                </a:lnTo>
                <a:lnTo>
                  <a:pt x="6146" y="10604"/>
                </a:lnTo>
                <a:lnTo>
                  <a:pt x="7759" y="8420"/>
                </a:lnTo>
                <a:lnTo>
                  <a:pt x="9347" y="7010"/>
                </a:lnTo>
                <a:lnTo>
                  <a:pt x="11468" y="6426"/>
                </a:lnTo>
                <a:lnTo>
                  <a:pt x="16751" y="6870"/>
                </a:lnTo>
                <a:lnTo>
                  <a:pt x="19367" y="7861"/>
                </a:lnTo>
                <a:lnTo>
                  <a:pt x="20916" y="11099"/>
                </a:lnTo>
                <a:lnTo>
                  <a:pt x="21958" y="12725"/>
                </a:lnTo>
                <a:lnTo>
                  <a:pt x="22847" y="15455"/>
                </a:lnTo>
                <a:lnTo>
                  <a:pt x="22948" y="22110"/>
                </a:lnTo>
                <a:lnTo>
                  <a:pt x="20802" y="26568"/>
                </a:lnTo>
                <a:lnTo>
                  <a:pt x="18681" y="28727"/>
                </a:lnTo>
                <a:lnTo>
                  <a:pt x="16560" y="29324"/>
                </a:lnTo>
                <a:lnTo>
                  <a:pt x="11277" y="28892"/>
                </a:lnTo>
                <a:lnTo>
                  <a:pt x="11226" y="34328"/>
                </a:lnTo>
                <a:lnTo>
                  <a:pt x="11772" y="33591"/>
                </a:lnTo>
                <a:lnTo>
                  <a:pt x="16522" y="33985"/>
                </a:lnTo>
                <a:lnTo>
                  <a:pt x="18618" y="35687"/>
                </a:lnTo>
                <a:lnTo>
                  <a:pt x="20701" y="38201"/>
                </a:lnTo>
                <a:lnTo>
                  <a:pt x="22263" y="40652"/>
                </a:lnTo>
                <a:lnTo>
                  <a:pt x="23304" y="43053"/>
                </a:lnTo>
                <a:lnTo>
                  <a:pt x="23241" y="50825"/>
                </a:lnTo>
                <a:lnTo>
                  <a:pt x="22161" y="53835"/>
                </a:lnTo>
                <a:lnTo>
                  <a:pt x="20561" y="56032"/>
                </a:lnTo>
                <a:lnTo>
                  <a:pt x="18440" y="58229"/>
                </a:lnTo>
                <a:lnTo>
                  <a:pt x="16319" y="58839"/>
                </a:lnTo>
                <a:lnTo>
                  <a:pt x="10490" y="58394"/>
                </a:lnTo>
                <a:lnTo>
                  <a:pt x="8394" y="57442"/>
                </a:lnTo>
                <a:lnTo>
                  <a:pt x="6819" y="54991"/>
                </a:lnTo>
                <a:lnTo>
                  <a:pt x="4711" y="52489"/>
                </a:lnTo>
                <a:lnTo>
                  <a:pt x="3683" y="49288"/>
                </a:lnTo>
                <a:lnTo>
                  <a:pt x="3708" y="46189"/>
                </a:lnTo>
                <a:lnTo>
                  <a:pt x="0" y="45885"/>
                </a:lnTo>
                <a:lnTo>
                  <a:pt x="25" y="49288"/>
                </a:lnTo>
                <a:lnTo>
                  <a:pt x="355" y="50825"/>
                </a:lnTo>
                <a:lnTo>
                  <a:pt x="469" y="52933"/>
                </a:lnTo>
                <a:lnTo>
                  <a:pt x="977" y="54546"/>
                </a:lnTo>
                <a:lnTo>
                  <a:pt x="3594" y="58648"/>
                </a:lnTo>
                <a:lnTo>
                  <a:pt x="5689" y="61137"/>
                </a:lnTo>
                <a:lnTo>
                  <a:pt x="7810" y="62090"/>
                </a:lnTo>
                <a:lnTo>
                  <a:pt x="9385" y="62979"/>
                </a:lnTo>
                <a:lnTo>
                  <a:pt x="10985" y="63119"/>
                </a:lnTo>
                <a:lnTo>
                  <a:pt x="17335" y="63588"/>
                </a:lnTo>
                <a:lnTo>
                  <a:pt x="21043" y="62306"/>
                </a:lnTo>
                <a:lnTo>
                  <a:pt x="23558" y="58839"/>
                </a:lnTo>
                <a:lnTo>
                  <a:pt x="25844" y="55689"/>
                </a:lnTo>
                <a:lnTo>
                  <a:pt x="26911" y="51866"/>
                </a:lnTo>
                <a:lnTo>
                  <a:pt x="26974" y="44119"/>
                </a:lnTo>
                <a:close/>
              </a:path>
              <a:path w="47625" h="74294">
                <a:moveTo>
                  <a:pt x="47117" y="29540"/>
                </a:moveTo>
                <a:lnTo>
                  <a:pt x="46139" y="22631"/>
                </a:lnTo>
                <a:lnTo>
                  <a:pt x="45135" y="18757"/>
                </a:lnTo>
                <a:lnTo>
                  <a:pt x="43649" y="10287"/>
                </a:lnTo>
                <a:lnTo>
                  <a:pt x="42659" y="5651"/>
                </a:lnTo>
                <a:lnTo>
                  <a:pt x="41160" y="203"/>
                </a:lnTo>
                <a:lnTo>
                  <a:pt x="38620" y="0"/>
                </a:lnTo>
                <a:lnTo>
                  <a:pt x="40868" y="11861"/>
                </a:lnTo>
                <a:lnTo>
                  <a:pt x="42405" y="21958"/>
                </a:lnTo>
                <a:lnTo>
                  <a:pt x="43281" y="30289"/>
                </a:lnTo>
                <a:lnTo>
                  <a:pt x="43561" y="36855"/>
                </a:lnTo>
                <a:lnTo>
                  <a:pt x="43548" y="42951"/>
                </a:lnTo>
                <a:lnTo>
                  <a:pt x="43002" y="49745"/>
                </a:lnTo>
                <a:lnTo>
                  <a:pt x="40944" y="59499"/>
                </a:lnTo>
                <a:lnTo>
                  <a:pt x="38354" y="73825"/>
                </a:lnTo>
                <a:lnTo>
                  <a:pt x="40894" y="74002"/>
                </a:lnTo>
                <a:lnTo>
                  <a:pt x="42443" y="68008"/>
                </a:lnTo>
                <a:lnTo>
                  <a:pt x="43472" y="63500"/>
                </a:lnTo>
                <a:lnTo>
                  <a:pt x="43980" y="60490"/>
                </a:lnTo>
                <a:lnTo>
                  <a:pt x="45008" y="56007"/>
                </a:lnTo>
                <a:lnTo>
                  <a:pt x="46050" y="52273"/>
                </a:lnTo>
                <a:lnTo>
                  <a:pt x="47078" y="44742"/>
                </a:lnTo>
                <a:lnTo>
                  <a:pt x="47117" y="29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83790" y="2699575"/>
            <a:ext cx="64769" cy="62230"/>
          </a:xfrm>
          <a:custGeom>
            <a:avLst/>
            <a:gdLst/>
            <a:ahLst/>
            <a:cxnLst/>
            <a:rect l="l" t="t" r="r" b="b"/>
            <a:pathLst>
              <a:path w="64770" h="62230">
                <a:moveTo>
                  <a:pt x="12115" y="203"/>
                </a:moveTo>
                <a:lnTo>
                  <a:pt x="8585" y="0"/>
                </a:lnTo>
                <a:lnTo>
                  <a:pt x="7073" y="2222"/>
                </a:lnTo>
                <a:lnTo>
                  <a:pt x="5549" y="3657"/>
                </a:lnTo>
                <a:lnTo>
                  <a:pt x="3543" y="6616"/>
                </a:lnTo>
                <a:lnTo>
                  <a:pt x="1536" y="7277"/>
                </a:lnTo>
                <a:lnTo>
                  <a:pt x="0" y="8724"/>
                </a:lnTo>
                <a:lnTo>
                  <a:pt x="0" y="14109"/>
                </a:lnTo>
                <a:lnTo>
                  <a:pt x="1016" y="13398"/>
                </a:lnTo>
                <a:lnTo>
                  <a:pt x="2540" y="12712"/>
                </a:lnTo>
                <a:lnTo>
                  <a:pt x="3543" y="11239"/>
                </a:lnTo>
                <a:lnTo>
                  <a:pt x="5549" y="9804"/>
                </a:lnTo>
                <a:lnTo>
                  <a:pt x="7073" y="8356"/>
                </a:lnTo>
                <a:lnTo>
                  <a:pt x="8585" y="6146"/>
                </a:lnTo>
                <a:lnTo>
                  <a:pt x="8585" y="59842"/>
                </a:lnTo>
                <a:lnTo>
                  <a:pt x="12115" y="60032"/>
                </a:lnTo>
                <a:lnTo>
                  <a:pt x="12115" y="203"/>
                </a:lnTo>
                <a:close/>
              </a:path>
              <a:path w="64770" h="62230">
                <a:moveTo>
                  <a:pt x="48171" y="22148"/>
                </a:moveTo>
                <a:lnTo>
                  <a:pt x="47180" y="14452"/>
                </a:lnTo>
                <a:lnTo>
                  <a:pt x="45085" y="9575"/>
                </a:lnTo>
                <a:lnTo>
                  <a:pt x="44564" y="8432"/>
                </a:lnTo>
                <a:lnTo>
                  <a:pt x="44564" y="39687"/>
                </a:lnTo>
                <a:lnTo>
                  <a:pt x="44183" y="43294"/>
                </a:lnTo>
                <a:lnTo>
                  <a:pt x="41694" y="54635"/>
                </a:lnTo>
                <a:lnTo>
                  <a:pt x="39204" y="57543"/>
                </a:lnTo>
                <a:lnTo>
                  <a:pt x="35699" y="57378"/>
                </a:lnTo>
                <a:lnTo>
                  <a:pt x="32207" y="57200"/>
                </a:lnTo>
                <a:lnTo>
                  <a:pt x="29692" y="54025"/>
                </a:lnTo>
                <a:lnTo>
                  <a:pt x="28194" y="47053"/>
                </a:lnTo>
                <a:lnTo>
                  <a:pt x="27190" y="43154"/>
                </a:lnTo>
                <a:lnTo>
                  <a:pt x="26771" y="38747"/>
                </a:lnTo>
                <a:lnTo>
                  <a:pt x="26771" y="23812"/>
                </a:lnTo>
                <a:lnTo>
                  <a:pt x="27190" y="19456"/>
                </a:lnTo>
                <a:lnTo>
                  <a:pt x="28194" y="15684"/>
                </a:lnTo>
                <a:lnTo>
                  <a:pt x="29692" y="8864"/>
                </a:lnTo>
                <a:lnTo>
                  <a:pt x="32207" y="5981"/>
                </a:lnTo>
                <a:lnTo>
                  <a:pt x="35699" y="6172"/>
                </a:lnTo>
                <a:lnTo>
                  <a:pt x="39204" y="6362"/>
                </a:lnTo>
                <a:lnTo>
                  <a:pt x="41694" y="9575"/>
                </a:lnTo>
                <a:lnTo>
                  <a:pt x="43192" y="16535"/>
                </a:lnTo>
                <a:lnTo>
                  <a:pt x="44183" y="20396"/>
                </a:lnTo>
                <a:lnTo>
                  <a:pt x="44488" y="23812"/>
                </a:lnTo>
                <a:lnTo>
                  <a:pt x="44564" y="39687"/>
                </a:lnTo>
                <a:lnTo>
                  <a:pt x="44564" y="8432"/>
                </a:lnTo>
                <a:lnTo>
                  <a:pt x="42697" y="4279"/>
                </a:lnTo>
                <a:lnTo>
                  <a:pt x="39687" y="1054"/>
                </a:lnTo>
                <a:lnTo>
                  <a:pt x="35699" y="825"/>
                </a:lnTo>
                <a:lnTo>
                  <a:pt x="30187" y="495"/>
                </a:lnTo>
                <a:lnTo>
                  <a:pt x="26682" y="4889"/>
                </a:lnTo>
                <a:lnTo>
                  <a:pt x="24676" y="13195"/>
                </a:lnTo>
                <a:lnTo>
                  <a:pt x="23672" y="17729"/>
                </a:lnTo>
                <a:lnTo>
                  <a:pt x="23177" y="23812"/>
                </a:lnTo>
                <a:lnTo>
                  <a:pt x="23177" y="40678"/>
                </a:lnTo>
                <a:lnTo>
                  <a:pt x="35699" y="61963"/>
                </a:lnTo>
                <a:lnTo>
                  <a:pt x="40690" y="62204"/>
                </a:lnTo>
                <a:lnTo>
                  <a:pt x="44678" y="58597"/>
                </a:lnTo>
                <a:lnTo>
                  <a:pt x="44919" y="57543"/>
                </a:lnTo>
                <a:lnTo>
                  <a:pt x="46672" y="50304"/>
                </a:lnTo>
                <a:lnTo>
                  <a:pt x="47675" y="45770"/>
                </a:lnTo>
                <a:lnTo>
                  <a:pt x="48082" y="40678"/>
                </a:lnTo>
                <a:lnTo>
                  <a:pt x="48171" y="22148"/>
                </a:lnTo>
                <a:close/>
              </a:path>
              <a:path w="64770" h="62230">
                <a:moveTo>
                  <a:pt x="55841" y="3924"/>
                </a:moveTo>
                <a:lnTo>
                  <a:pt x="52374" y="3721"/>
                </a:lnTo>
                <a:lnTo>
                  <a:pt x="52870" y="21285"/>
                </a:lnTo>
                <a:lnTo>
                  <a:pt x="55346" y="21424"/>
                </a:lnTo>
                <a:lnTo>
                  <a:pt x="55841" y="3924"/>
                </a:lnTo>
                <a:close/>
              </a:path>
              <a:path w="64770" h="62230">
                <a:moveTo>
                  <a:pt x="64579" y="3670"/>
                </a:moveTo>
                <a:lnTo>
                  <a:pt x="61099" y="3479"/>
                </a:lnTo>
                <a:lnTo>
                  <a:pt x="61595" y="21043"/>
                </a:lnTo>
                <a:lnTo>
                  <a:pt x="64084" y="21170"/>
                </a:lnTo>
                <a:lnTo>
                  <a:pt x="64579" y="36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202191" y="2776232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7480" y="0"/>
                </a:moveTo>
                <a:lnTo>
                  <a:pt x="4711" y="9956"/>
                </a:lnTo>
                <a:lnTo>
                  <a:pt x="3594" y="13017"/>
                </a:lnTo>
                <a:lnTo>
                  <a:pt x="2463" y="18415"/>
                </a:lnTo>
                <a:lnTo>
                  <a:pt x="1346" y="22250"/>
                </a:lnTo>
                <a:lnTo>
                  <a:pt x="1295" y="25361"/>
                </a:lnTo>
                <a:lnTo>
                  <a:pt x="190" y="29209"/>
                </a:lnTo>
                <a:lnTo>
                  <a:pt x="0" y="44843"/>
                </a:lnTo>
                <a:lnTo>
                  <a:pt x="1015" y="49606"/>
                </a:lnTo>
                <a:lnTo>
                  <a:pt x="977" y="52717"/>
                </a:lnTo>
                <a:lnTo>
                  <a:pt x="2006" y="56680"/>
                </a:lnTo>
                <a:lnTo>
                  <a:pt x="3022" y="61442"/>
                </a:lnTo>
                <a:lnTo>
                  <a:pt x="4051" y="65404"/>
                </a:lnTo>
                <a:lnTo>
                  <a:pt x="5067" y="70167"/>
                </a:lnTo>
                <a:lnTo>
                  <a:pt x="6603" y="75730"/>
                </a:lnTo>
                <a:lnTo>
                  <a:pt x="8750" y="75806"/>
                </a:lnTo>
                <a:lnTo>
                  <a:pt x="6248" y="60020"/>
                </a:lnTo>
                <a:lnTo>
                  <a:pt x="4229" y="50546"/>
                </a:lnTo>
                <a:lnTo>
                  <a:pt x="3759" y="44246"/>
                </a:lnTo>
                <a:lnTo>
                  <a:pt x="3911" y="31750"/>
                </a:lnTo>
                <a:lnTo>
                  <a:pt x="6223" y="17056"/>
                </a:lnTo>
                <a:lnTo>
                  <a:pt x="9626" y="126"/>
                </a:lnTo>
                <a:lnTo>
                  <a:pt x="7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41103" y="2782939"/>
            <a:ext cx="8890" cy="74295"/>
          </a:xfrm>
          <a:custGeom>
            <a:avLst/>
            <a:gdLst/>
            <a:ahLst/>
            <a:cxnLst/>
            <a:rect l="l" t="t" r="r" b="b"/>
            <a:pathLst>
              <a:path w="8889" h="74294">
                <a:moveTo>
                  <a:pt x="266" y="0"/>
                </a:moveTo>
                <a:lnTo>
                  <a:pt x="2515" y="11789"/>
                </a:lnTo>
                <a:lnTo>
                  <a:pt x="4056" y="21839"/>
                </a:lnTo>
                <a:lnTo>
                  <a:pt x="4936" y="30148"/>
                </a:lnTo>
                <a:lnTo>
                  <a:pt x="5207" y="36715"/>
                </a:lnTo>
                <a:lnTo>
                  <a:pt x="5194" y="42811"/>
                </a:lnTo>
                <a:lnTo>
                  <a:pt x="4648" y="49631"/>
                </a:lnTo>
                <a:lnTo>
                  <a:pt x="2590" y="59435"/>
                </a:lnTo>
                <a:lnTo>
                  <a:pt x="0" y="73825"/>
                </a:lnTo>
                <a:lnTo>
                  <a:pt x="2540" y="73952"/>
                </a:lnTo>
                <a:lnTo>
                  <a:pt x="4089" y="67906"/>
                </a:lnTo>
                <a:lnTo>
                  <a:pt x="5118" y="63373"/>
                </a:lnTo>
                <a:lnTo>
                  <a:pt x="5626" y="60337"/>
                </a:lnTo>
                <a:lnTo>
                  <a:pt x="6654" y="55829"/>
                </a:lnTo>
                <a:lnTo>
                  <a:pt x="7696" y="52057"/>
                </a:lnTo>
                <a:lnTo>
                  <a:pt x="8724" y="44513"/>
                </a:lnTo>
                <a:lnTo>
                  <a:pt x="8762" y="29311"/>
                </a:lnTo>
                <a:lnTo>
                  <a:pt x="7785" y="22415"/>
                </a:lnTo>
                <a:lnTo>
                  <a:pt x="6781" y="18580"/>
                </a:lnTo>
                <a:lnTo>
                  <a:pt x="5295" y="10147"/>
                </a:lnTo>
                <a:lnTo>
                  <a:pt x="4305" y="5537"/>
                </a:lnTo>
                <a:lnTo>
                  <a:pt x="2806" y="152"/>
                </a:lnTo>
                <a:lnTo>
                  <a:pt x="2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270212" y="2783954"/>
            <a:ext cx="25400" cy="61594"/>
          </a:xfrm>
          <a:custGeom>
            <a:avLst/>
            <a:gdLst/>
            <a:ahLst/>
            <a:cxnLst/>
            <a:rect l="l" t="t" r="r" b="b"/>
            <a:pathLst>
              <a:path w="25400" h="61594">
                <a:moveTo>
                  <a:pt x="9309" y="0"/>
                </a:moveTo>
                <a:lnTo>
                  <a:pt x="241" y="16624"/>
                </a:lnTo>
                <a:lnTo>
                  <a:pt x="4470" y="16751"/>
                </a:lnTo>
                <a:lnTo>
                  <a:pt x="4483" y="13665"/>
                </a:lnTo>
                <a:lnTo>
                  <a:pt x="5549" y="10629"/>
                </a:lnTo>
                <a:lnTo>
                  <a:pt x="7162" y="8369"/>
                </a:lnTo>
                <a:lnTo>
                  <a:pt x="8229" y="6108"/>
                </a:lnTo>
                <a:lnTo>
                  <a:pt x="10325" y="5410"/>
                </a:lnTo>
                <a:lnTo>
                  <a:pt x="15608" y="5613"/>
                </a:lnTo>
                <a:lnTo>
                  <a:pt x="17716" y="6438"/>
                </a:lnTo>
                <a:lnTo>
                  <a:pt x="19278" y="9575"/>
                </a:lnTo>
                <a:lnTo>
                  <a:pt x="20307" y="11150"/>
                </a:lnTo>
                <a:lnTo>
                  <a:pt x="20840" y="13462"/>
                </a:lnTo>
                <a:lnTo>
                  <a:pt x="20815" y="18059"/>
                </a:lnTo>
                <a:lnTo>
                  <a:pt x="20269" y="20370"/>
                </a:lnTo>
                <a:lnTo>
                  <a:pt x="19748" y="21882"/>
                </a:lnTo>
                <a:lnTo>
                  <a:pt x="19202" y="24168"/>
                </a:lnTo>
                <a:lnTo>
                  <a:pt x="18135" y="26441"/>
                </a:lnTo>
                <a:lnTo>
                  <a:pt x="16548" y="29476"/>
                </a:lnTo>
                <a:lnTo>
                  <a:pt x="14427" y="34023"/>
                </a:lnTo>
                <a:lnTo>
                  <a:pt x="8559" y="42341"/>
                </a:lnTo>
                <a:lnTo>
                  <a:pt x="6438" y="46126"/>
                </a:lnTo>
                <a:lnTo>
                  <a:pt x="3238" y="49911"/>
                </a:lnTo>
                <a:lnTo>
                  <a:pt x="25" y="54457"/>
                </a:lnTo>
                <a:lnTo>
                  <a:pt x="0" y="60667"/>
                </a:lnTo>
                <a:lnTo>
                  <a:pt x="25361" y="61302"/>
                </a:lnTo>
                <a:lnTo>
                  <a:pt x="25387" y="55905"/>
                </a:lnTo>
                <a:lnTo>
                  <a:pt x="4267" y="55346"/>
                </a:lnTo>
                <a:lnTo>
                  <a:pt x="11188" y="46266"/>
                </a:lnTo>
                <a:lnTo>
                  <a:pt x="25044" y="11315"/>
                </a:lnTo>
                <a:lnTo>
                  <a:pt x="24002" y="7429"/>
                </a:lnTo>
                <a:lnTo>
                  <a:pt x="19304" y="1905"/>
                </a:lnTo>
                <a:lnTo>
                  <a:pt x="16700" y="279"/>
                </a:lnTo>
                <a:lnTo>
                  <a:pt x="93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233916" y="2695499"/>
            <a:ext cx="40640" cy="65405"/>
          </a:xfrm>
          <a:custGeom>
            <a:avLst/>
            <a:gdLst/>
            <a:ahLst/>
            <a:cxnLst/>
            <a:rect l="l" t="t" r="r" b="b"/>
            <a:pathLst>
              <a:path w="40639" h="65405">
                <a:moveTo>
                  <a:pt x="28435" y="12052"/>
                </a:moveTo>
                <a:lnTo>
                  <a:pt x="27343" y="7150"/>
                </a:lnTo>
                <a:lnTo>
                  <a:pt x="24574" y="4521"/>
                </a:lnTo>
                <a:lnTo>
                  <a:pt x="22352" y="1930"/>
                </a:lnTo>
                <a:lnTo>
                  <a:pt x="18999" y="838"/>
                </a:lnTo>
                <a:lnTo>
                  <a:pt x="15633" y="533"/>
                </a:lnTo>
                <a:lnTo>
                  <a:pt x="15621" y="5372"/>
                </a:lnTo>
                <a:lnTo>
                  <a:pt x="18427" y="5613"/>
                </a:lnTo>
                <a:lnTo>
                  <a:pt x="20662" y="6604"/>
                </a:lnTo>
                <a:lnTo>
                  <a:pt x="22326" y="9144"/>
                </a:lnTo>
                <a:lnTo>
                  <a:pt x="24003" y="10883"/>
                </a:lnTo>
                <a:lnTo>
                  <a:pt x="24536" y="13335"/>
                </a:lnTo>
                <a:lnTo>
                  <a:pt x="24523" y="16573"/>
                </a:lnTo>
                <a:lnTo>
                  <a:pt x="28422" y="16865"/>
                </a:lnTo>
                <a:lnTo>
                  <a:pt x="28435" y="12052"/>
                </a:lnTo>
                <a:close/>
              </a:path>
              <a:path w="40639" h="65405">
                <a:moveTo>
                  <a:pt x="28917" y="38684"/>
                </a:moveTo>
                <a:lnTo>
                  <a:pt x="27813" y="33756"/>
                </a:lnTo>
                <a:lnTo>
                  <a:pt x="26149" y="30403"/>
                </a:lnTo>
                <a:lnTo>
                  <a:pt x="24993" y="28638"/>
                </a:lnTo>
                <a:lnTo>
                  <a:pt x="24993" y="40055"/>
                </a:lnTo>
                <a:lnTo>
                  <a:pt x="24968" y="49809"/>
                </a:lnTo>
                <a:lnTo>
                  <a:pt x="23837" y="52997"/>
                </a:lnTo>
                <a:lnTo>
                  <a:pt x="22136" y="56184"/>
                </a:lnTo>
                <a:lnTo>
                  <a:pt x="20421" y="58547"/>
                </a:lnTo>
                <a:lnTo>
                  <a:pt x="18173" y="60071"/>
                </a:lnTo>
                <a:lnTo>
                  <a:pt x="15328" y="59918"/>
                </a:lnTo>
                <a:lnTo>
                  <a:pt x="11912" y="59740"/>
                </a:lnTo>
                <a:lnTo>
                  <a:pt x="9652" y="57988"/>
                </a:lnTo>
                <a:lnTo>
                  <a:pt x="7950" y="55410"/>
                </a:lnTo>
                <a:lnTo>
                  <a:pt x="6261" y="52006"/>
                </a:lnTo>
                <a:lnTo>
                  <a:pt x="5130" y="48666"/>
                </a:lnTo>
                <a:lnTo>
                  <a:pt x="5219" y="38684"/>
                </a:lnTo>
                <a:lnTo>
                  <a:pt x="6388" y="34759"/>
                </a:lnTo>
                <a:lnTo>
                  <a:pt x="7708" y="32969"/>
                </a:lnTo>
                <a:lnTo>
                  <a:pt x="8102" y="32435"/>
                </a:lnTo>
                <a:lnTo>
                  <a:pt x="9829" y="29273"/>
                </a:lnTo>
                <a:lnTo>
                  <a:pt x="12103" y="28625"/>
                </a:lnTo>
                <a:lnTo>
                  <a:pt x="15494" y="28854"/>
                </a:lnTo>
                <a:lnTo>
                  <a:pt x="18313" y="29057"/>
                </a:lnTo>
                <a:lnTo>
                  <a:pt x="21120" y="30060"/>
                </a:lnTo>
                <a:lnTo>
                  <a:pt x="22783" y="33413"/>
                </a:lnTo>
                <a:lnTo>
                  <a:pt x="24447" y="35966"/>
                </a:lnTo>
                <a:lnTo>
                  <a:pt x="24993" y="40055"/>
                </a:lnTo>
                <a:lnTo>
                  <a:pt x="24993" y="28638"/>
                </a:lnTo>
                <a:lnTo>
                  <a:pt x="23380" y="26174"/>
                </a:lnTo>
                <a:lnTo>
                  <a:pt x="20586" y="23545"/>
                </a:lnTo>
                <a:lnTo>
                  <a:pt x="16090" y="23202"/>
                </a:lnTo>
                <a:lnTo>
                  <a:pt x="15519" y="23190"/>
                </a:lnTo>
                <a:lnTo>
                  <a:pt x="15494" y="28625"/>
                </a:lnTo>
                <a:lnTo>
                  <a:pt x="15519" y="23177"/>
                </a:lnTo>
                <a:lnTo>
                  <a:pt x="10426" y="23634"/>
                </a:lnTo>
                <a:lnTo>
                  <a:pt x="6438" y="26606"/>
                </a:lnTo>
                <a:lnTo>
                  <a:pt x="4089" y="32969"/>
                </a:lnTo>
                <a:lnTo>
                  <a:pt x="4165" y="22339"/>
                </a:lnTo>
                <a:lnTo>
                  <a:pt x="5359" y="15100"/>
                </a:lnTo>
                <a:lnTo>
                  <a:pt x="8826" y="7239"/>
                </a:lnTo>
                <a:lnTo>
                  <a:pt x="11684" y="5041"/>
                </a:lnTo>
                <a:lnTo>
                  <a:pt x="15608" y="5372"/>
                </a:lnTo>
                <a:lnTo>
                  <a:pt x="15608" y="5041"/>
                </a:lnTo>
                <a:lnTo>
                  <a:pt x="15633" y="533"/>
                </a:lnTo>
                <a:lnTo>
                  <a:pt x="9436" y="0"/>
                </a:lnTo>
                <a:lnTo>
                  <a:pt x="5448" y="2895"/>
                </a:lnTo>
                <a:lnTo>
                  <a:pt x="3124" y="10007"/>
                </a:lnTo>
                <a:lnTo>
                  <a:pt x="787" y="15557"/>
                </a:lnTo>
                <a:lnTo>
                  <a:pt x="190" y="22339"/>
                </a:lnTo>
                <a:lnTo>
                  <a:pt x="114" y="26174"/>
                </a:lnTo>
                <a:lnTo>
                  <a:pt x="0" y="41770"/>
                </a:lnTo>
                <a:lnTo>
                  <a:pt x="1092" y="49263"/>
                </a:lnTo>
                <a:lnTo>
                  <a:pt x="19278" y="65036"/>
                </a:lnTo>
                <a:lnTo>
                  <a:pt x="22098" y="63538"/>
                </a:lnTo>
                <a:lnTo>
                  <a:pt x="24917" y="60413"/>
                </a:lnTo>
                <a:lnTo>
                  <a:pt x="25158" y="60071"/>
                </a:lnTo>
                <a:lnTo>
                  <a:pt x="27736" y="56489"/>
                </a:lnTo>
                <a:lnTo>
                  <a:pt x="28778" y="52006"/>
                </a:lnTo>
                <a:lnTo>
                  <a:pt x="28917" y="38684"/>
                </a:lnTo>
                <a:close/>
              </a:path>
              <a:path w="40639" h="65405">
                <a:moveTo>
                  <a:pt x="40322" y="4660"/>
                </a:moveTo>
                <a:lnTo>
                  <a:pt x="35699" y="4267"/>
                </a:lnTo>
                <a:lnTo>
                  <a:pt x="36080" y="23202"/>
                </a:lnTo>
                <a:lnTo>
                  <a:pt x="39573" y="23469"/>
                </a:lnTo>
                <a:lnTo>
                  <a:pt x="40322" y="46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235376" y="2300834"/>
            <a:ext cx="38100" cy="144145"/>
          </a:xfrm>
          <a:custGeom>
            <a:avLst/>
            <a:gdLst/>
            <a:ahLst/>
            <a:cxnLst/>
            <a:rect l="l" t="t" r="r" b="b"/>
            <a:pathLst>
              <a:path w="38100" h="144144">
                <a:moveTo>
                  <a:pt x="29514" y="42354"/>
                </a:moveTo>
                <a:lnTo>
                  <a:pt x="22694" y="41910"/>
                </a:lnTo>
                <a:lnTo>
                  <a:pt x="22694" y="41681"/>
                </a:lnTo>
                <a:lnTo>
                  <a:pt x="22694" y="6235"/>
                </a:lnTo>
                <a:lnTo>
                  <a:pt x="22694" y="330"/>
                </a:lnTo>
                <a:lnTo>
                  <a:pt x="18999" y="76"/>
                </a:lnTo>
                <a:lnTo>
                  <a:pt x="18999" y="6235"/>
                </a:lnTo>
                <a:lnTo>
                  <a:pt x="18999" y="41681"/>
                </a:lnTo>
                <a:lnTo>
                  <a:pt x="11099" y="41160"/>
                </a:lnTo>
                <a:lnTo>
                  <a:pt x="3175" y="40665"/>
                </a:lnTo>
                <a:lnTo>
                  <a:pt x="11099" y="23431"/>
                </a:lnTo>
                <a:lnTo>
                  <a:pt x="18999" y="6235"/>
                </a:lnTo>
                <a:lnTo>
                  <a:pt x="18999" y="76"/>
                </a:lnTo>
                <a:lnTo>
                  <a:pt x="17945" y="0"/>
                </a:lnTo>
                <a:lnTo>
                  <a:pt x="11099" y="14935"/>
                </a:lnTo>
                <a:lnTo>
                  <a:pt x="0" y="39674"/>
                </a:lnTo>
                <a:lnTo>
                  <a:pt x="0" y="45085"/>
                </a:lnTo>
                <a:lnTo>
                  <a:pt x="11099" y="45796"/>
                </a:lnTo>
                <a:lnTo>
                  <a:pt x="18999" y="46291"/>
                </a:lnTo>
                <a:lnTo>
                  <a:pt x="18999" y="60159"/>
                </a:lnTo>
                <a:lnTo>
                  <a:pt x="22694" y="60388"/>
                </a:lnTo>
                <a:lnTo>
                  <a:pt x="22694" y="46532"/>
                </a:lnTo>
                <a:lnTo>
                  <a:pt x="29514" y="46964"/>
                </a:lnTo>
                <a:lnTo>
                  <a:pt x="29514" y="46532"/>
                </a:lnTo>
                <a:lnTo>
                  <a:pt x="29514" y="42354"/>
                </a:lnTo>
                <a:close/>
              </a:path>
              <a:path w="38100" h="144144">
                <a:moveTo>
                  <a:pt x="37680" y="125793"/>
                </a:moveTo>
                <a:lnTo>
                  <a:pt x="30861" y="125349"/>
                </a:lnTo>
                <a:lnTo>
                  <a:pt x="30861" y="125120"/>
                </a:lnTo>
                <a:lnTo>
                  <a:pt x="30861" y="89687"/>
                </a:lnTo>
                <a:lnTo>
                  <a:pt x="30861" y="83769"/>
                </a:lnTo>
                <a:lnTo>
                  <a:pt x="27165" y="83515"/>
                </a:lnTo>
                <a:lnTo>
                  <a:pt x="27165" y="89687"/>
                </a:lnTo>
                <a:lnTo>
                  <a:pt x="27165" y="125120"/>
                </a:lnTo>
                <a:lnTo>
                  <a:pt x="19265" y="124612"/>
                </a:lnTo>
                <a:lnTo>
                  <a:pt x="11341" y="124104"/>
                </a:lnTo>
                <a:lnTo>
                  <a:pt x="19265" y="106870"/>
                </a:lnTo>
                <a:lnTo>
                  <a:pt x="27165" y="89687"/>
                </a:lnTo>
                <a:lnTo>
                  <a:pt x="27165" y="83515"/>
                </a:lnTo>
                <a:lnTo>
                  <a:pt x="26111" y="83439"/>
                </a:lnTo>
                <a:lnTo>
                  <a:pt x="19265" y="98386"/>
                </a:lnTo>
                <a:lnTo>
                  <a:pt x="8166" y="123126"/>
                </a:lnTo>
                <a:lnTo>
                  <a:pt x="8166" y="128536"/>
                </a:lnTo>
                <a:lnTo>
                  <a:pt x="19265" y="129247"/>
                </a:lnTo>
                <a:lnTo>
                  <a:pt x="27165" y="129730"/>
                </a:lnTo>
                <a:lnTo>
                  <a:pt x="27165" y="143611"/>
                </a:lnTo>
                <a:lnTo>
                  <a:pt x="30861" y="143827"/>
                </a:lnTo>
                <a:lnTo>
                  <a:pt x="30861" y="129971"/>
                </a:lnTo>
                <a:lnTo>
                  <a:pt x="37680" y="130403"/>
                </a:lnTo>
                <a:lnTo>
                  <a:pt x="37680" y="129971"/>
                </a:lnTo>
                <a:lnTo>
                  <a:pt x="37680" y="1257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176220" y="3082545"/>
            <a:ext cx="348615" cy="3175"/>
          </a:xfrm>
          <a:custGeom>
            <a:avLst/>
            <a:gdLst/>
            <a:ahLst/>
            <a:cxnLst/>
            <a:rect l="l" t="t" r="r" b="b"/>
            <a:pathLst>
              <a:path w="348614" h="3175">
                <a:moveTo>
                  <a:pt x="348157" y="276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183942" y="2553996"/>
            <a:ext cx="340995" cy="20955"/>
          </a:xfrm>
          <a:custGeom>
            <a:avLst/>
            <a:gdLst/>
            <a:ahLst/>
            <a:cxnLst/>
            <a:rect l="l" t="t" r="r" b="b"/>
            <a:pathLst>
              <a:path w="340995" h="20955">
                <a:moveTo>
                  <a:pt x="340436" y="20485"/>
                </a:moveTo>
                <a:lnTo>
                  <a:pt x="0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178316" y="2179662"/>
            <a:ext cx="346075" cy="40640"/>
          </a:xfrm>
          <a:custGeom>
            <a:avLst/>
            <a:gdLst/>
            <a:ahLst/>
            <a:cxnLst/>
            <a:rect l="l" t="t" r="r" b="b"/>
            <a:pathLst>
              <a:path w="346075" h="40639">
                <a:moveTo>
                  <a:pt x="346062" y="4062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045933" y="3078315"/>
            <a:ext cx="348615" cy="3175"/>
          </a:xfrm>
          <a:custGeom>
            <a:avLst/>
            <a:gdLst/>
            <a:ahLst/>
            <a:cxnLst/>
            <a:rect l="l" t="t" r="r" b="b"/>
            <a:pathLst>
              <a:path w="348614" h="3175">
                <a:moveTo>
                  <a:pt x="348145" y="276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48016" y="2175433"/>
            <a:ext cx="346075" cy="40640"/>
          </a:xfrm>
          <a:custGeom>
            <a:avLst/>
            <a:gdLst/>
            <a:ahLst/>
            <a:cxnLst/>
            <a:rect l="l" t="t" r="r" b="b"/>
            <a:pathLst>
              <a:path w="346075" h="40639">
                <a:moveTo>
                  <a:pt x="346062" y="4062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275267" y="2215337"/>
            <a:ext cx="0" cy="67310"/>
          </a:xfrm>
          <a:custGeom>
            <a:avLst/>
            <a:gdLst/>
            <a:ahLst/>
            <a:cxnLst/>
            <a:rect l="l" t="t" r="r" b="b"/>
            <a:pathLst>
              <a:path h="67310">
                <a:moveTo>
                  <a:pt x="0" y="6668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275267" y="246405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65620"/>
                </a:moveTo>
                <a:lnTo>
                  <a:pt x="0" y="0"/>
                </a:lnTo>
              </a:path>
              <a:path h="212089">
                <a:moveTo>
                  <a:pt x="0" y="211963"/>
                </a:moveTo>
                <a:lnTo>
                  <a:pt x="0" y="11007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275268" y="2883434"/>
            <a:ext cx="1905" cy="187325"/>
          </a:xfrm>
          <a:custGeom>
            <a:avLst/>
            <a:gdLst/>
            <a:ahLst/>
            <a:cxnLst/>
            <a:rect l="l" t="t" r="r" b="b"/>
            <a:pathLst>
              <a:path w="1904" h="187325">
                <a:moveTo>
                  <a:pt x="1828" y="0"/>
                </a:moveTo>
                <a:lnTo>
                  <a:pt x="0" y="18690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254223" y="2202535"/>
            <a:ext cx="43180" cy="57150"/>
          </a:xfrm>
          <a:custGeom>
            <a:avLst/>
            <a:gdLst/>
            <a:ahLst/>
            <a:cxnLst/>
            <a:rect l="l" t="t" r="r" b="b"/>
            <a:pathLst>
              <a:path w="43179" h="57150">
                <a:moveTo>
                  <a:pt x="21945" y="0"/>
                </a:moveTo>
                <a:lnTo>
                  <a:pt x="0" y="46634"/>
                </a:lnTo>
                <a:lnTo>
                  <a:pt x="5486" y="53949"/>
                </a:lnTo>
                <a:lnTo>
                  <a:pt x="21945" y="19202"/>
                </a:lnTo>
                <a:lnTo>
                  <a:pt x="37490" y="56692"/>
                </a:lnTo>
                <a:lnTo>
                  <a:pt x="42989" y="51206"/>
                </a:lnTo>
                <a:lnTo>
                  <a:pt x="219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254223" y="2558135"/>
            <a:ext cx="43180" cy="57150"/>
          </a:xfrm>
          <a:custGeom>
            <a:avLst/>
            <a:gdLst/>
            <a:ahLst/>
            <a:cxnLst/>
            <a:rect l="l" t="t" r="r" b="b"/>
            <a:pathLst>
              <a:path w="43179" h="57150">
                <a:moveTo>
                  <a:pt x="21945" y="0"/>
                </a:moveTo>
                <a:lnTo>
                  <a:pt x="0" y="46634"/>
                </a:lnTo>
                <a:lnTo>
                  <a:pt x="5486" y="53949"/>
                </a:lnTo>
                <a:lnTo>
                  <a:pt x="21945" y="19202"/>
                </a:lnTo>
                <a:lnTo>
                  <a:pt x="37490" y="56692"/>
                </a:lnTo>
                <a:lnTo>
                  <a:pt x="42989" y="51206"/>
                </a:lnTo>
                <a:lnTo>
                  <a:pt x="219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253308" y="3021876"/>
            <a:ext cx="43180" cy="55880"/>
          </a:xfrm>
          <a:custGeom>
            <a:avLst/>
            <a:gdLst/>
            <a:ahLst/>
            <a:cxnLst/>
            <a:rect l="l" t="t" r="r" b="b"/>
            <a:pathLst>
              <a:path w="43179" h="55880">
                <a:moveTo>
                  <a:pt x="5499" y="0"/>
                </a:moveTo>
                <a:lnTo>
                  <a:pt x="0" y="6400"/>
                </a:lnTo>
                <a:lnTo>
                  <a:pt x="21031" y="55791"/>
                </a:lnTo>
                <a:lnTo>
                  <a:pt x="42976" y="7327"/>
                </a:lnTo>
                <a:lnTo>
                  <a:pt x="37490" y="914"/>
                </a:lnTo>
                <a:lnTo>
                  <a:pt x="21958" y="36575"/>
                </a:lnTo>
                <a:lnTo>
                  <a:pt x="5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53308" y="2492908"/>
            <a:ext cx="43180" cy="55880"/>
          </a:xfrm>
          <a:custGeom>
            <a:avLst/>
            <a:gdLst/>
            <a:ahLst/>
            <a:cxnLst/>
            <a:rect l="l" t="t" r="r" b="b"/>
            <a:pathLst>
              <a:path w="43179" h="55880">
                <a:moveTo>
                  <a:pt x="5499" y="0"/>
                </a:moveTo>
                <a:lnTo>
                  <a:pt x="0" y="6400"/>
                </a:lnTo>
                <a:lnTo>
                  <a:pt x="21031" y="55778"/>
                </a:lnTo>
                <a:lnTo>
                  <a:pt x="42976" y="7315"/>
                </a:lnTo>
                <a:lnTo>
                  <a:pt x="37490" y="914"/>
                </a:lnTo>
                <a:lnTo>
                  <a:pt x="21958" y="36575"/>
                </a:lnTo>
                <a:lnTo>
                  <a:pt x="5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275724" y="2385861"/>
            <a:ext cx="22860" cy="60325"/>
          </a:xfrm>
          <a:custGeom>
            <a:avLst/>
            <a:gdLst/>
            <a:ahLst/>
            <a:cxnLst/>
            <a:rect l="l" t="t" r="r" b="b"/>
            <a:pathLst>
              <a:path w="22860" h="60325">
                <a:moveTo>
                  <a:pt x="0" y="0"/>
                </a:moveTo>
                <a:lnTo>
                  <a:pt x="0" y="4292"/>
                </a:lnTo>
                <a:lnTo>
                  <a:pt x="18897" y="6146"/>
                </a:lnTo>
                <a:lnTo>
                  <a:pt x="2679" y="59791"/>
                </a:lnTo>
                <a:lnTo>
                  <a:pt x="6934" y="59943"/>
                </a:lnTo>
                <a:lnTo>
                  <a:pt x="22580" y="6311"/>
                </a:lnTo>
                <a:lnTo>
                  <a:pt x="22580" y="205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36889" y="2782291"/>
            <a:ext cx="95885" cy="65405"/>
          </a:xfrm>
          <a:custGeom>
            <a:avLst/>
            <a:gdLst/>
            <a:ahLst/>
            <a:cxnLst/>
            <a:rect l="l" t="t" r="r" b="b"/>
            <a:pathLst>
              <a:path w="95885" h="65405">
                <a:moveTo>
                  <a:pt x="29006" y="41414"/>
                </a:moveTo>
                <a:lnTo>
                  <a:pt x="27927" y="38252"/>
                </a:lnTo>
                <a:lnTo>
                  <a:pt x="24523" y="33274"/>
                </a:lnTo>
                <a:lnTo>
                  <a:pt x="24523" y="49517"/>
                </a:lnTo>
                <a:lnTo>
                  <a:pt x="23545" y="52324"/>
                </a:lnTo>
                <a:lnTo>
                  <a:pt x="21920" y="54660"/>
                </a:lnTo>
                <a:lnTo>
                  <a:pt x="19723" y="56984"/>
                </a:lnTo>
                <a:lnTo>
                  <a:pt x="17538" y="57734"/>
                </a:lnTo>
                <a:lnTo>
                  <a:pt x="14262" y="57670"/>
                </a:lnTo>
                <a:lnTo>
                  <a:pt x="11518" y="57632"/>
                </a:lnTo>
                <a:lnTo>
                  <a:pt x="9334" y="56794"/>
                </a:lnTo>
                <a:lnTo>
                  <a:pt x="4927" y="51981"/>
                </a:lnTo>
                <a:lnTo>
                  <a:pt x="4508" y="49517"/>
                </a:lnTo>
                <a:lnTo>
                  <a:pt x="4457" y="41414"/>
                </a:lnTo>
                <a:lnTo>
                  <a:pt x="4927" y="39344"/>
                </a:lnTo>
                <a:lnTo>
                  <a:pt x="6032" y="37007"/>
                </a:lnTo>
                <a:lnTo>
                  <a:pt x="8242" y="33896"/>
                </a:lnTo>
                <a:lnTo>
                  <a:pt x="10972" y="32372"/>
                </a:lnTo>
                <a:lnTo>
                  <a:pt x="14262" y="32435"/>
                </a:lnTo>
                <a:lnTo>
                  <a:pt x="18084" y="32524"/>
                </a:lnTo>
                <a:lnTo>
                  <a:pt x="20815" y="34150"/>
                </a:lnTo>
                <a:lnTo>
                  <a:pt x="22466" y="37350"/>
                </a:lnTo>
                <a:lnTo>
                  <a:pt x="24091" y="39738"/>
                </a:lnTo>
                <a:lnTo>
                  <a:pt x="24472" y="41414"/>
                </a:lnTo>
                <a:lnTo>
                  <a:pt x="24523" y="49517"/>
                </a:lnTo>
                <a:lnTo>
                  <a:pt x="24523" y="33274"/>
                </a:lnTo>
                <a:lnTo>
                  <a:pt x="24091" y="32639"/>
                </a:lnTo>
                <a:lnTo>
                  <a:pt x="22466" y="31038"/>
                </a:lnTo>
                <a:lnTo>
                  <a:pt x="19723" y="30200"/>
                </a:lnTo>
                <a:lnTo>
                  <a:pt x="22466" y="29464"/>
                </a:lnTo>
                <a:lnTo>
                  <a:pt x="24638" y="27940"/>
                </a:lnTo>
                <a:lnTo>
                  <a:pt x="24701" y="27800"/>
                </a:lnTo>
                <a:lnTo>
                  <a:pt x="25742" y="25603"/>
                </a:lnTo>
                <a:lnTo>
                  <a:pt x="27381" y="23253"/>
                </a:lnTo>
                <a:lnTo>
                  <a:pt x="27927" y="20142"/>
                </a:lnTo>
                <a:lnTo>
                  <a:pt x="27889" y="11366"/>
                </a:lnTo>
                <a:lnTo>
                  <a:pt x="26835" y="7505"/>
                </a:lnTo>
                <a:lnTo>
                  <a:pt x="24091" y="4292"/>
                </a:lnTo>
                <a:lnTo>
                  <a:pt x="24028" y="19507"/>
                </a:lnTo>
                <a:lnTo>
                  <a:pt x="23545" y="21615"/>
                </a:lnTo>
                <a:lnTo>
                  <a:pt x="22453" y="23952"/>
                </a:lnTo>
                <a:lnTo>
                  <a:pt x="20815" y="26276"/>
                </a:lnTo>
                <a:lnTo>
                  <a:pt x="18084" y="27800"/>
                </a:lnTo>
                <a:lnTo>
                  <a:pt x="14262" y="27698"/>
                </a:lnTo>
                <a:lnTo>
                  <a:pt x="10972" y="27635"/>
                </a:lnTo>
                <a:lnTo>
                  <a:pt x="8229" y="25996"/>
                </a:lnTo>
                <a:lnTo>
                  <a:pt x="6565" y="23583"/>
                </a:lnTo>
                <a:lnTo>
                  <a:pt x="4394" y="18796"/>
                </a:lnTo>
                <a:lnTo>
                  <a:pt x="4394" y="13258"/>
                </a:lnTo>
                <a:lnTo>
                  <a:pt x="5461" y="10134"/>
                </a:lnTo>
                <a:lnTo>
                  <a:pt x="6565" y="8597"/>
                </a:lnTo>
                <a:lnTo>
                  <a:pt x="8242" y="5473"/>
                </a:lnTo>
                <a:lnTo>
                  <a:pt x="10972" y="4749"/>
                </a:lnTo>
                <a:lnTo>
                  <a:pt x="14262" y="4826"/>
                </a:lnTo>
                <a:lnTo>
                  <a:pt x="18084" y="4940"/>
                </a:lnTo>
                <a:lnTo>
                  <a:pt x="24028" y="19507"/>
                </a:lnTo>
                <a:lnTo>
                  <a:pt x="24028" y="4229"/>
                </a:lnTo>
                <a:lnTo>
                  <a:pt x="21920" y="1854"/>
                </a:lnTo>
                <a:lnTo>
                  <a:pt x="18643" y="190"/>
                </a:lnTo>
                <a:lnTo>
                  <a:pt x="14262" y="76"/>
                </a:lnTo>
                <a:lnTo>
                  <a:pt x="10426" y="0"/>
                </a:lnTo>
                <a:lnTo>
                  <a:pt x="7124" y="1485"/>
                </a:lnTo>
                <a:lnTo>
                  <a:pt x="4394" y="3784"/>
                </a:lnTo>
                <a:lnTo>
                  <a:pt x="2184" y="6896"/>
                </a:lnTo>
                <a:lnTo>
                  <a:pt x="533" y="10820"/>
                </a:lnTo>
                <a:lnTo>
                  <a:pt x="546" y="19507"/>
                </a:lnTo>
                <a:lnTo>
                  <a:pt x="9334" y="29972"/>
                </a:lnTo>
                <a:lnTo>
                  <a:pt x="6565" y="30695"/>
                </a:lnTo>
                <a:lnTo>
                  <a:pt x="4394" y="32219"/>
                </a:lnTo>
                <a:lnTo>
                  <a:pt x="2743" y="34556"/>
                </a:lnTo>
                <a:lnTo>
                  <a:pt x="1104" y="37680"/>
                </a:lnTo>
                <a:lnTo>
                  <a:pt x="0" y="40830"/>
                </a:lnTo>
                <a:lnTo>
                  <a:pt x="0" y="49517"/>
                </a:lnTo>
                <a:lnTo>
                  <a:pt x="19189" y="62484"/>
                </a:lnTo>
                <a:lnTo>
                  <a:pt x="23012" y="60985"/>
                </a:lnTo>
                <a:lnTo>
                  <a:pt x="24904" y="57734"/>
                </a:lnTo>
                <a:lnTo>
                  <a:pt x="25742" y="56324"/>
                </a:lnTo>
                <a:lnTo>
                  <a:pt x="27927" y="53213"/>
                </a:lnTo>
                <a:lnTo>
                  <a:pt x="28930" y="49517"/>
                </a:lnTo>
                <a:lnTo>
                  <a:pt x="29006" y="41414"/>
                </a:lnTo>
                <a:close/>
              </a:path>
              <a:path w="95885" h="65405">
                <a:moveTo>
                  <a:pt x="95758" y="21780"/>
                </a:moveTo>
                <a:lnTo>
                  <a:pt x="94640" y="15506"/>
                </a:lnTo>
                <a:lnTo>
                  <a:pt x="92430" y="10858"/>
                </a:lnTo>
                <a:lnTo>
                  <a:pt x="91135" y="7239"/>
                </a:lnTo>
                <a:lnTo>
                  <a:pt x="90779" y="6235"/>
                </a:lnTo>
                <a:lnTo>
                  <a:pt x="90779" y="16446"/>
                </a:lnTo>
                <a:lnTo>
                  <a:pt x="90779" y="24333"/>
                </a:lnTo>
                <a:lnTo>
                  <a:pt x="90220" y="28308"/>
                </a:lnTo>
                <a:lnTo>
                  <a:pt x="88569" y="30746"/>
                </a:lnTo>
                <a:lnTo>
                  <a:pt x="86918" y="33959"/>
                </a:lnTo>
                <a:lnTo>
                  <a:pt x="84150" y="36309"/>
                </a:lnTo>
                <a:lnTo>
                  <a:pt x="80822" y="36461"/>
                </a:lnTo>
                <a:lnTo>
                  <a:pt x="80822" y="36588"/>
                </a:lnTo>
                <a:lnTo>
                  <a:pt x="71399" y="25908"/>
                </a:lnTo>
                <a:lnTo>
                  <a:pt x="71399" y="17983"/>
                </a:lnTo>
                <a:lnTo>
                  <a:pt x="83591" y="7239"/>
                </a:lnTo>
                <a:lnTo>
                  <a:pt x="86360" y="8737"/>
                </a:lnTo>
                <a:lnTo>
                  <a:pt x="89674" y="13335"/>
                </a:lnTo>
                <a:lnTo>
                  <a:pt x="90779" y="16446"/>
                </a:lnTo>
                <a:lnTo>
                  <a:pt x="90779" y="6235"/>
                </a:lnTo>
                <a:lnTo>
                  <a:pt x="90220" y="4635"/>
                </a:lnTo>
                <a:lnTo>
                  <a:pt x="86360" y="2400"/>
                </a:lnTo>
                <a:lnTo>
                  <a:pt x="80822" y="2603"/>
                </a:lnTo>
                <a:lnTo>
                  <a:pt x="66954" y="28448"/>
                </a:lnTo>
                <a:lnTo>
                  <a:pt x="68072" y="32359"/>
                </a:lnTo>
                <a:lnTo>
                  <a:pt x="70307" y="36220"/>
                </a:lnTo>
                <a:lnTo>
                  <a:pt x="73075" y="39268"/>
                </a:lnTo>
                <a:lnTo>
                  <a:pt x="76390" y="41503"/>
                </a:lnTo>
                <a:lnTo>
                  <a:pt x="80822" y="41325"/>
                </a:lnTo>
                <a:lnTo>
                  <a:pt x="83032" y="41236"/>
                </a:lnTo>
                <a:lnTo>
                  <a:pt x="84696" y="40360"/>
                </a:lnTo>
                <a:lnTo>
                  <a:pt x="86360" y="38709"/>
                </a:lnTo>
                <a:lnTo>
                  <a:pt x="88569" y="37058"/>
                </a:lnTo>
                <a:lnTo>
                  <a:pt x="90220" y="34620"/>
                </a:lnTo>
                <a:lnTo>
                  <a:pt x="91884" y="30607"/>
                </a:lnTo>
                <a:lnTo>
                  <a:pt x="91884" y="41656"/>
                </a:lnTo>
                <a:lnTo>
                  <a:pt x="78041" y="60401"/>
                </a:lnTo>
                <a:lnTo>
                  <a:pt x="75844" y="59715"/>
                </a:lnTo>
                <a:lnTo>
                  <a:pt x="74168" y="58204"/>
                </a:lnTo>
                <a:lnTo>
                  <a:pt x="72517" y="55892"/>
                </a:lnTo>
                <a:lnTo>
                  <a:pt x="71945" y="53594"/>
                </a:lnTo>
                <a:lnTo>
                  <a:pt x="71945" y="50393"/>
                </a:lnTo>
                <a:lnTo>
                  <a:pt x="67513" y="50584"/>
                </a:lnTo>
                <a:lnTo>
                  <a:pt x="67513" y="55321"/>
                </a:lnTo>
                <a:lnTo>
                  <a:pt x="69176" y="59994"/>
                </a:lnTo>
                <a:lnTo>
                  <a:pt x="71945" y="62255"/>
                </a:lnTo>
                <a:lnTo>
                  <a:pt x="74168" y="64528"/>
                </a:lnTo>
                <a:lnTo>
                  <a:pt x="76936" y="65189"/>
                </a:lnTo>
                <a:lnTo>
                  <a:pt x="80822" y="65024"/>
                </a:lnTo>
                <a:lnTo>
                  <a:pt x="86360" y="64770"/>
                </a:lnTo>
                <a:lnTo>
                  <a:pt x="95758" y="30607"/>
                </a:lnTo>
                <a:lnTo>
                  <a:pt x="95758" y="21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164423" y="2210816"/>
            <a:ext cx="0" cy="243204"/>
          </a:xfrm>
          <a:custGeom>
            <a:avLst/>
            <a:gdLst/>
            <a:ahLst/>
            <a:cxnLst/>
            <a:rect l="l" t="t" r="r" b="b"/>
            <a:pathLst>
              <a:path h="243205">
                <a:moveTo>
                  <a:pt x="0" y="24298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164424" y="2662288"/>
            <a:ext cx="1905" cy="405130"/>
          </a:xfrm>
          <a:custGeom>
            <a:avLst/>
            <a:gdLst/>
            <a:ahLst/>
            <a:cxnLst/>
            <a:rect l="l" t="t" r="r" b="b"/>
            <a:pathLst>
              <a:path w="1905" h="405130">
                <a:moveTo>
                  <a:pt x="1828" y="0"/>
                </a:moveTo>
                <a:lnTo>
                  <a:pt x="0" y="405066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143392" y="2198014"/>
            <a:ext cx="43180" cy="57150"/>
          </a:xfrm>
          <a:custGeom>
            <a:avLst/>
            <a:gdLst/>
            <a:ahLst/>
            <a:cxnLst/>
            <a:rect l="l" t="t" r="r" b="b"/>
            <a:pathLst>
              <a:path w="43180" h="57150">
                <a:moveTo>
                  <a:pt x="21945" y="0"/>
                </a:moveTo>
                <a:lnTo>
                  <a:pt x="0" y="46634"/>
                </a:lnTo>
                <a:lnTo>
                  <a:pt x="5486" y="53949"/>
                </a:lnTo>
                <a:lnTo>
                  <a:pt x="21945" y="19189"/>
                </a:lnTo>
                <a:lnTo>
                  <a:pt x="37490" y="56692"/>
                </a:lnTo>
                <a:lnTo>
                  <a:pt x="42976" y="51206"/>
                </a:lnTo>
                <a:lnTo>
                  <a:pt x="219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142477" y="3018891"/>
            <a:ext cx="43180" cy="55880"/>
          </a:xfrm>
          <a:custGeom>
            <a:avLst/>
            <a:gdLst/>
            <a:ahLst/>
            <a:cxnLst/>
            <a:rect l="l" t="t" r="r" b="b"/>
            <a:pathLst>
              <a:path w="43180" h="55880">
                <a:moveTo>
                  <a:pt x="5486" y="0"/>
                </a:moveTo>
                <a:lnTo>
                  <a:pt x="0" y="6400"/>
                </a:lnTo>
                <a:lnTo>
                  <a:pt x="21031" y="55778"/>
                </a:lnTo>
                <a:lnTo>
                  <a:pt x="42976" y="7315"/>
                </a:lnTo>
                <a:lnTo>
                  <a:pt x="37477" y="914"/>
                </a:lnTo>
                <a:lnTo>
                  <a:pt x="21945" y="36575"/>
                </a:lnTo>
                <a:lnTo>
                  <a:pt x="54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9" name="object 119"/>
          <p:cNvGrpSpPr/>
          <p:nvPr/>
        </p:nvGrpSpPr>
        <p:grpSpPr>
          <a:xfrm>
            <a:off x="7970431" y="4035184"/>
            <a:ext cx="4114800" cy="1585595"/>
            <a:chOff x="2915831" y="4035183"/>
            <a:chExt cx="4114800" cy="1585595"/>
          </a:xfrm>
        </p:grpSpPr>
        <p:sp>
          <p:nvSpPr>
            <p:cNvPr id="120" name="object 120"/>
            <p:cNvSpPr/>
            <p:nvPr/>
          </p:nvSpPr>
          <p:spPr>
            <a:xfrm>
              <a:off x="5586933" y="4604524"/>
              <a:ext cx="1390650" cy="1013460"/>
            </a:xfrm>
            <a:custGeom>
              <a:avLst/>
              <a:gdLst/>
              <a:ahLst/>
              <a:cxnLst/>
              <a:rect l="l" t="t" r="r" b="b"/>
              <a:pathLst>
                <a:path w="1390650" h="1013460">
                  <a:moveTo>
                    <a:pt x="1390180" y="0"/>
                  </a:moveTo>
                  <a:lnTo>
                    <a:pt x="0" y="225920"/>
                  </a:lnTo>
                  <a:lnTo>
                    <a:pt x="0" y="1013383"/>
                  </a:lnTo>
                  <a:lnTo>
                    <a:pt x="1390180" y="979538"/>
                  </a:lnTo>
                  <a:lnTo>
                    <a:pt x="139018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586933" y="4604524"/>
              <a:ext cx="1390650" cy="1013460"/>
            </a:xfrm>
            <a:custGeom>
              <a:avLst/>
              <a:gdLst/>
              <a:ahLst/>
              <a:cxnLst/>
              <a:rect l="l" t="t" r="r" b="b"/>
              <a:pathLst>
                <a:path w="1390650" h="1013460">
                  <a:moveTo>
                    <a:pt x="1390180" y="979538"/>
                  </a:moveTo>
                  <a:lnTo>
                    <a:pt x="0" y="1013383"/>
                  </a:lnTo>
                  <a:lnTo>
                    <a:pt x="0" y="225920"/>
                  </a:lnTo>
                  <a:lnTo>
                    <a:pt x="1390180" y="0"/>
                  </a:lnTo>
                  <a:lnTo>
                    <a:pt x="1390180" y="9795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767690" y="4695075"/>
              <a:ext cx="101600" cy="886460"/>
            </a:xfrm>
            <a:custGeom>
              <a:avLst/>
              <a:gdLst/>
              <a:ahLst/>
              <a:cxnLst/>
              <a:rect l="l" t="t" r="r" b="b"/>
              <a:pathLst>
                <a:path w="101600" h="886460">
                  <a:moveTo>
                    <a:pt x="12801" y="0"/>
                  </a:moveTo>
                  <a:lnTo>
                    <a:pt x="12801" y="11887"/>
                  </a:lnTo>
                  <a:lnTo>
                    <a:pt x="0" y="14643"/>
                  </a:lnTo>
                  <a:lnTo>
                    <a:pt x="0" y="85064"/>
                  </a:lnTo>
                  <a:lnTo>
                    <a:pt x="11887" y="85979"/>
                  </a:lnTo>
                  <a:lnTo>
                    <a:pt x="11887" y="104267"/>
                  </a:lnTo>
                  <a:lnTo>
                    <a:pt x="10960" y="104267"/>
                  </a:lnTo>
                  <a:lnTo>
                    <a:pt x="34734" y="107010"/>
                  </a:lnTo>
                  <a:lnTo>
                    <a:pt x="34734" y="885329"/>
                  </a:lnTo>
                  <a:lnTo>
                    <a:pt x="101498" y="886244"/>
                  </a:lnTo>
                  <a:lnTo>
                    <a:pt x="101498" y="11887"/>
                  </a:lnTo>
                  <a:lnTo>
                    <a:pt x="12801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767690" y="4695075"/>
              <a:ext cx="101600" cy="886460"/>
            </a:xfrm>
            <a:custGeom>
              <a:avLst/>
              <a:gdLst/>
              <a:ahLst/>
              <a:cxnLst/>
              <a:rect l="l" t="t" r="r" b="b"/>
              <a:pathLst>
                <a:path w="101600" h="886460">
                  <a:moveTo>
                    <a:pt x="12801" y="0"/>
                  </a:moveTo>
                  <a:lnTo>
                    <a:pt x="12801" y="11887"/>
                  </a:lnTo>
                  <a:lnTo>
                    <a:pt x="0" y="14643"/>
                  </a:lnTo>
                  <a:lnTo>
                    <a:pt x="0" y="85064"/>
                  </a:lnTo>
                  <a:lnTo>
                    <a:pt x="11887" y="85979"/>
                  </a:lnTo>
                  <a:lnTo>
                    <a:pt x="11887" y="104267"/>
                  </a:lnTo>
                  <a:lnTo>
                    <a:pt x="10960" y="104267"/>
                  </a:lnTo>
                  <a:lnTo>
                    <a:pt x="34734" y="107010"/>
                  </a:lnTo>
                  <a:lnTo>
                    <a:pt x="34734" y="885329"/>
                  </a:lnTo>
                  <a:lnTo>
                    <a:pt x="101498" y="886244"/>
                  </a:lnTo>
                  <a:lnTo>
                    <a:pt x="101498" y="11887"/>
                  </a:lnTo>
                  <a:lnTo>
                    <a:pt x="1280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950133" y="4149978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1039901" y="0"/>
                  </a:moveTo>
                  <a:lnTo>
                    <a:pt x="0" y="408825"/>
                  </a:lnTo>
                  <a:lnTo>
                    <a:pt x="2636799" y="680466"/>
                  </a:lnTo>
                  <a:lnTo>
                    <a:pt x="4026979" y="454545"/>
                  </a:lnTo>
                  <a:lnTo>
                    <a:pt x="1039901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950133" y="4149978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20">
                  <a:moveTo>
                    <a:pt x="0" y="408825"/>
                  </a:moveTo>
                  <a:lnTo>
                    <a:pt x="1039901" y="0"/>
                  </a:lnTo>
                  <a:lnTo>
                    <a:pt x="4026979" y="454545"/>
                  </a:lnTo>
                  <a:lnTo>
                    <a:pt x="2636799" y="680466"/>
                  </a:lnTo>
                  <a:lnTo>
                    <a:pt x="0" y="408825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679882" y="4802085"/>
              <a:ext cx="122555" cy="778510"/>
            </a:xfrm>
            <a:custGeom>
              <a:avLst/>
              <a:gdLst/>
              <a:ahLst/>
              <a:cxnLst/>
              <a:rect l="l" t="t" r="r" b="b"/>
              <a:pathLst>
                <a:path w="122554" h="778510">
                  <a:moveTo>
                    <a:pt x="122542" y="0"/>
                  </a:moveTo>
                  <a:lnTo>
                    <a:pt x="0" y="17373"/>
                  </a:lnTo>
                  <a:lnTo>
                    <a:pt x="0" y="775576"/>
                  </a:lnTo>
                  <a:lnTo>
                    <a:pt x="122542" y="778319"/>
                  </a:lnTo>
                  <a:lnTo>
                    <a:pt x="12254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679882" y="4802085"/>
              <a:ext cx="122555" cy="778510"/>
            </a:xfrm>
            <a:custGeom>
              <a:avLst/>
              <a:gdLst/>
              <a:ahLst/>
              <a:cxnLst/>
              <a:rect l="l" t="t" r="r" b="b"/>
              <a:pathLst>
                <a:path w="122554" h="778510">
                  <a:moveTo>
                    <a:pt x="122542" y="778319"/>
                  </a:moveTo>
                  <a:lnTo>
                    <a:pt x="122542" y="0"/>
                  </a:lnTo>
                  <a:lnTo>
                    <a:pt x="0" y="17373"/>
                  </a:lnTo>
                  <a:lnTo>
                    <a:pt x="0" y="775576"/>
                  </a:lnTo>
                  <a:lnTo>
                    <a:pt x="122542" y="7783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950133" y="4558804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0" y="1018857"/>
                  </a:lnTo>
                  <a:lnTo>
                    <a:pt x="2636799" y="1059103"/>
                  </a:lnTo>
                  <a:lnTo>
                    <a:pt x="2636799" y="271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950133" y="4558804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79">
                  <a:moveTo>
                    <a:pt x="0" y="0"/>
                  </a:moveTo>
                  <a:lnTo>
                    <a:pt x="2636799" y="271640"/>
                  </a:lnTo>
                  <a:lnTo>
                    <a:pt x="2636799" y="1059103"/>
                  </a:lnTo>
                  <a:lnTo>
                    <a:pt x="0" y="101885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977113" y="4604524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4" h="981710">
                  <a:moveTo>
                    <a:pt x="0" y="0"/>
                  </a:moveTo>
                  <a:lnTo>
                    <a:pt x="0" y="979538"/>
                  </a:lnTo>
                  <a:lnTo>
                    <a:pt x="51231" y="981367"/>
                  </a:lnTo>
                  <a:lnTo>
                    <a:pt x="51231" y="73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977113" y="4604524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4" h="981710">
                  <a:moveTo>
                    <a:pt x="51231" y="981367"/>
                  </a:moveTo>
                  <a:lnTo>
                    <a:pt x="0" y="979538"/>
                  </a:lnTo>
                  <a:lnTo>
                    <a:pt x="0" y="0"/>
                  </a:lnTo>
                  <a:lnTo>
                    <a:pt x="51231" y="7327"/>
                  </a:lnTo>
                  <a:lnTo>
                    <a:pt x="51231" y="9813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919945" y="4558804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87" y="0"/>
                  </a:moveTo>
                  <a:lnTo>
                    <a:pt x="0" y="11887"/>
                  </a:lnTo>
                  <a:lnTo>
                    <a:pt x="0" y="1020686"/>
                  </a:lnTo>
                  <a:lnTo>
                    <a:pt x="30187" y="1018857"/>
                  </a:lnTo>
                  <a:lnTo>
                    <a:pt x="30187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919945" y="4558804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79">
                  <a:moveTo>
                    <a:pt x="30187" y="1018857"/>
                  </a:moveTo>
                  <a:lnTo>
                    <a:pt x="0" y="1020686"/>
                  </a:lnTo>
                  <a:lnTo>
                    <a:pt x="0" y="11887"/>
                  </a:lnTo>
                  <a:lnTo>
                    <a:pt x="30187" y="0"/>
                  </a:lnTo>
                  <a:lnTo>
                    <a:pt x="30187" y="10188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990035" y="4151794"/>
              <a:ext cx="98425" cy="1367790"/>
            </a:xfrm>
            <a:custGeom>
              <a:avLst/>
              <a:gdLst/>
              <a:ahLst/>
              <a:cxnLst/>
              <a:rect l="l" t="t" r="r" b="b"/>
              <a:pathLst>
                <a:path w="98425" h="1367789">
                  <a:moveTo>
                    <a:pt x="0" y="0"/>
                  </a:moveTo>
                  <a:lnTo>
                    <a:pt x="0" y="1365503"/>
                  </a:lnTo>
                  <a:lnTo>
                    <a:pt x="97866" y="1367332"/>
                  </a:lnTo>
                  <a:lnTo>
                    <a:pt x="97866" y="14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990035" y="4151794"/>
              <a:ext cx="98425" cy="1367790"/>
            </a:xfrm>
            <a:custGeom>
              <a:avLst/>
              <a:gdLst/>
              <a:ahLst/>
              <a:cxnLst/>
              <a:rect l="l" t="t" r="r" b="b"/>
              <a:pathLst>
                <a:path w="98425" h="1367789">
                  <a:moveTo>
                    <a:pt x="97866" y="1367332"/>
                  </a:moveTo>
                  <a:lnTo>
                    <a:pt x="0" y="1365503"/>
                  </a:lnTo>
                  <a:lnTo>
                    <a:pt x="0" y="0"/>
                  </a:lnTo>
                  <a:lnTo>
                    <a:pt x="97866" y="14643"/>
                  </a:lnTo>
                  <a:lnTo>
                    <a:pt x="97866" y="13673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932415" y="4151794"/>
              <a:ext cx="57785" cy="1368425"/>
            </a:xfrm>
            <a:custGeom>
              <a:avLst/>
              <a:gdLst/>
              <a:ahLst/>
              <a:cxnLst/>
              <a:rect l="l" t="t" r="r" b="b"/>
              <a:pathLst>
                <a:path w="57785" h="1368425">
                  <a:moveTo>
                    <a:pt x="57619" y="0"/>
                  </a:moveTo>
                  <a:lnTo>
                    <a:pt x="0" y="21958"/>
                  </a:lnTo>
                  <a:lnTo>
                    <a:pt x="0" y="1368247"/>
                  </a:lnTo>
                  <a:lnTo>
                    <a:pt x="57619" y="1365503"/>
                  </a:lnTo>
                  <a:lnTo>
                    <a:pt x="57619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932415" y="4151794"/>
              <a:ext cx="57785" cy="1368425"/>
            </a:xfrm>
            <a:custGeom>
              <a:avLst/>
              <a:gdLst/>
              <a:ahLst/>
              <a:cxnLst/>
              <a:rect l="l" t="t" r="r" b="b"/>
              <a:pathLst>
                <a:path w="57785" h="1368425">
                  <a:moveTo>
                    <a:pt x="57619" y="1365503"/>
                  </a:moveTo>
                  <a:lnTo>
                    <a:pt x="0" y="1368247"/>
                  </a:lnTo>
                  <a:lnTo>
                    <a:pt x="0" y="21958"/>
                  </a:lnTo>
                  <a:lnTo>
                    <a:pt x="57619" y="0"/>
                  </a:lnTo>
                  <a:lnTo>
                    <a:pt x="57619" y="13655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990035" y="4037469"/>
              <a:ext cx="3038475" cy="574040"/>
            </a:xfrm>
            <a:custGeom>
              <a:avLst/>
              <a:gdLst/>
              <a:ahLst/>
              <a:cxnLst/>
              <a:rect l="l" t="t" r="r" b="b"/>
              <a:pathLst>
                <a:path w="3038475" h="574039">
                  <a:moveTo>
                    <a:pt x="0" y="0"/>
                  </a:moveTo>
                  <a:lnTo>
                    <a:pt x="0" y="112509"/>
                  </a:lnTo>
                  <a:lnTo>
                    <a:pt x="3038309" y="573455"/>
                  </a:lnTo>
                  <a:lnTo>
                    <a:pt x="3038309" y="4929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990035" y="4037469"/>
              <a:ext cx="3038475" cy="574040"/>
            </a:xfrm>
            <a:custGeom>
              <a:avLst/>
              <a:gdLst/>
              <a:ahLst/>
              <a:cxnLst/>
              <a:rect l="l" t="t" r="r" b="b"/>
              <a:pathLst>
                <a:path w="3038475" h="574039">
                  <a:moveTo>
                    <a:pt x="3038309" y="573455"/>
                  </a:moveTo>
                  <a:lnTo>
                    <a:pt x="0" y="112509"/>
                  </a:lnTo>
                  <a:lnTo>
                    <a:pt x="0" y="0"/>
                  </a:lnTo>
                  <a:lnTo>
                    <a:pt x="3038309" y="492975"/>
                  </a:lnTo>
                  <a:lnTo>
                    <a:pt x="3038309" y="5734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918117" y="4037469"/>
              <a:ext cx="1072515" cy="531495"/>
            </a:xfrm>
            <a:custGeom>
              <a:avLst/>
              <a:gdLst/>
              <a:ahLst/>
              <a:cxnLst/>
              <a:rect l="l" t="t" r="r" b="b"/>
              <a:pathLst>
                <a:path w="1072514" h="531495">
                  <a:moveTo>
                    <a:pt x="1071918" y="0"/>
                  </a:moveTo>
                  <a:lnTo>
                    <a:pt x="0" y="448170"/>
                  </a:lnTo>
                  <a:lnTo>
                    <a:pt x="0" y="531393"/>
                  </a:lnTo>
                  <a:lnTo>
                    <a:pt x="1071918" y="112509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918117" y="4037469"/>
              <a:ext cx="1072515" cy="531495"/>
            </a:xfrm>
            <a:custGeom>
              <a:avLst/>
              <a:gdLst/>
              <a:ahLst/>
              <a:cxnLst/>
              <a:rect l="l" t="t" r="r" b="b"/>
              <a:pathLst>
                <a:path w="1072514" h="531495">
                  <a:moveTo>
                    <a:pt x="1071918" y="112509"/>
                  </a:moveTo>
                  <a:lnTo>
                    <a:pt x="0" y="531393"/>
                  </a:lnTo>
                  <a:lnTo>
                    <a:pt x="0" y="448170"/>
                  </a:lnTo>
                  <a:lnTo>
                    <a:pt x="1071918" y="0"/>
                  </a:lnTo>
                  <a:lnTo>
                    <a:pt x="1071918" y="11250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767690" y="4709718"/>
              <a:ext cx="90170" cy="871855"/>
            </a:xfrm>
            <a:custGeom>
              <a:avLst/>
              <a:gdLst/>
              <a:ahLst/>
              <a:cxnLst/>
              <a:rect l="l" t="t" r="r" b="b"/>
              <a:pathLst>
                <a:path w="90170" h="871854">
                  <a:moveTo>
                    <a:pt x="0" y="70421"/>
                  </a:moveTo>
                  <a:lnTo>
                    <a:pt x="16402" y="72050"/>
                  </a:lnTo>
                  <a:lnTo>
                    <a:pt x="31089" y="73850"/>
                  </a:lnTo>
                  <a:lnTo>
                    <a:pt x="41662" y="75307"/>
                  </a:lnTo>
                  <a:lnTo>
                    <a:pt x="45720" y="75907"/>
                  </a:lnTo>
                  <a:lnTo>
                    <a:pt x="45720" y="870686"/>
                  </a:lnTo>
                  <a:lnTo>
                    <a:pt x="89611" y="871601"/>
                  </a:lnTo>
                  <a:lnTo>
                    <a:pt x="89611" y="569785"/>
                  </a:lnTo>
                  <a:lnTo>
                    <a:pt x="89611" y="195719"/>
                  </a:lnTo>
                  <a:lnTo>
                    <a:pt x="89611" y="12801"/>
                  </a:lnTo>
                  <a:lnTo>
                    <a:pt x="81008" y="11315"/>
                  </a:lnTo>
                  <a:lnTo>
                    <a:pt x="61260" y="8458"/>
                  </a:lnTo>
                  <a:lnTo>
                    <a:pt x="33284" y="4572"/>
                  </a:lnTo>
                  <a:lnTo>
                    <a:pt x="0" y="0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814312" y="4856048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4" h="5714">
                  <a:moveTo>
                    <a:pt x="0" y="0"/>
                  </a:moveTo>
                  <a:lnTo>
                    <a:pt x="44818" y="548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6814312" y="4856048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4" h="5714">
                  <a:moveTo>
                    <a:pt x="44818" y="5486"/>
                  </a:moveTo>
                  <a:lnTo>
                    <a:pt x="0" y="0"/>
                  </a:lnTo>
                  <a:lnTo>
                    <a:pt x="44818" y="548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49618" y="4693170"/>
              <a:ext cx="154711" cy="128193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6680784" y="4850561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09" h="13970">
                  <a:moveTo>
                    <a:pt x="130797" y="0"/>
                  </a:moveTo>
                  <a:lnTo>
                    <a:pt x="122567" y="0"/>
                  </a:lnTo>
                  <a:lnTo>
                    <a:pt x="0" y="13715"/>
                  </a:lnTo>
                  <a:lnTo>
                    <a:pt x="130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680784" y="4850561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09" h="13970">
                  <a:moveTo>
                    <a:pt x="130797" y="0"/>
                  </a:moveTo>
                  <a:lnTo>
                    <a:pt x="122567" y="0"/>
                  </a:lnTo>
                  <a:lnTo>
                    <a:pt x="0" y="13715"/>
                  </a:lnTo>
                  <a:lnTo>
                    <a:pt x="130797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857301" y="4856048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4" h="1904">
                  <a:moveTo>
                    <a:pt x="0" y="0"/>
                  </a:moveTo>
                  <a:lnTo>
                    <a:pt x="12801" y="18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857301" y="4856048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4" h="1904">
                  <a:moveTo>
                    <a:pt x="12801" y="1828"/>
                  </a:moveTo>
                  <a:lnTo>
                    <a:pt x="0" y="0"/>
                  </a:lnTo>
                  <a:lnTo>
                    <a:pt x="12801" y="18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603060" y="4592637"/>
              <a:ext cx="0" cy="96520"/>
            </a:xfrm>
            <a:custGeom>
              <a:avLst/>
              <a:gdLst/>
              <a:ahLst/>
              <a:cxnLst/>
              <a:rect l="l" t="t" r="r" b="b"/>
              <a:pathLst>
                <a:path h="96520">
                  <a:moveTo>
                    <a:pt x="0" y="0"/>
                  </a:moveTo>
                  <a:lnTo>
                    <a:pt x="0" y="9603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603060" y="4592637"/>
              <a:ext cx="0" cy="96520"/>
            </a:xfrm>
            <a:custGeom>
              <a:avLst/>
              <a:gdLst/>
              <a:ahLst/>
              <a:cxnLst/>
              <a:rect l="l" t="t" r="r" b="b"/>
              <a:pathLst>
                <a:path h="96520">
                  <a:moveTo>
                    <a:pt x="0" y="96037"/>
                  </a:moveTo>
                  <a:lnTo>
                    <a:pt x="0" y="0"/>
                  </a:lnTo>
                  <a:lnTo>
                    <a:pt x="0" y="9603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308547" y="4549660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5">
                  <a:moveTo>
                    <a:pt x="0" y="0"/>
                  </a:moveTo>
                  <a:lnTo>
                    <a:pt x="0" y="9968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308547" y="4549660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5">
                  <a:moveTo>
                    <a:pt x="0" y="99682"/>
                  </a:moveTo>
                  <a:lnTo>
                    <a:pt x="0" y="0"/>
                  </a:lnTo>
                  <a:lnTo>
                    <a:pt x="0" y="9968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32334" y="4509414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4">
                  <a:moveTo>
                    <a:pt x="0" y="0"/>
                  </a:moveTo>
                  <a:lnTo>
                    <a:pt x="0" y="10335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032334" y="4509414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4">
                  <a:moveTo>
                    <a:pt x="0" y="103352"/>
                  </a:moveTo>
                  <a:lnTo>
                    <a:pt x="0" y="0"/>
                  </a:lnTo>
                  <a:lnTo>
                    <a:pt x="0" y="10335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713133" y="4462767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701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713133" y="4462767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107010"/>
                  </a:moveTo>
                  <a:lnTo>
                    <a:pt x="0" y="0"/>
                  </a:lnTo>
                  <a:lnTo>
                    <a:pt x="0" y="10701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371998" y="4413376"/>
              <a:ext cx="0" cy="111125"/>
            </a:xfrm>
            <a:custGeom>
              <a:avLst/>
              <a:gdLst/>
              <a:ahLst/>
              <a:cxnLst/>
              <a:rect l="l" t="t" r="r" b="b"/>
              <a:pathLst>
                <a:path h="111125">
                  <a:moveTo>
                    <a:pt x="0" y="0"/>
                  </a:moveTo>
                  <a:lnTo>
                    <a:pt x="0" y="11066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371998" y="4413376"/>
              <a:ext cx="0" cy="111125"/>
            </a:xfrm>
            <a:custGeom>
              <a:avLst/>
              <a:gdLst/>
              <a:ahLst/>
              <a:cxnLst/>
              <a:rect l="l" t="t" r="r" b="b"/>
              <a:pathLst>
                <a:path h="111125">
                  <a:moveTo>
                    <a:pt x="0" y="110667"/>
                  </a:moveTo>
                  <a:lnTo>
                    <a:pt x="0" y="0"/>
                  </a:lnTo>
                  <a:lnTo>
                    <a:pt x="0" y="11066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999748" y="4359414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70">
                  <a:moveTo>
                    <a:pt x="0" y="0"/>
                  </a:moveTo>
                  <a:lnTo>
                    <a:pt x="0" y="11523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999748" y="4359414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70">
                  <a:moveTo>
                    <a:pt x="0" y="115239"/>
                  </a:moveTo>
                  <a:lnTo>
                    <a:pt x="0" y="0"/>
                  </a:lnTo>
                  <a:lnTo>
                    <a:pt x="0" y="11523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908295" y="4439907"/>
              <a:ext cx="1872614" cy="360045"/>
            </a:xfrm>
            <a:custGeom>
              <a:avLst/>
              <a:gdLst/>
              <a:ahLst/>
              <a:cxnLst/>
              <a:rect l="l" t="t" r="r" b="b"/>
              <a:pathLst>
                <a:path w="1872615" h="360045">
                  <a:moveTo>
                    <a:pt x="0" y="0"/>
                  </a:moveTo>
                  <a:lnTo>
                    <a:pt x="0" y="129870"/>
                  </a:lnTo>
                  <a:lnTo>
                    <a:pt x="1871281" y="359435"/>
                  </a:lnTo>
                  <a:lnTo>
                    <a:pt x="1871281" y="341147"/>
                  </a:lnTo>
                  <a:lnTo>
                    <a:pt x="1859394" y="340233"/>
                  </a:lnTo>
                  <a:lnTo>
                    <a:pt x="1859394" y="269811"/>
                  </a:lnTo>
                  <a:lnTo>
                    <a:pt x="1872195" y="267055"/>
                  </a:lnTo>
                  <a:lnTo>
                    <a:pt x="1872195" y="25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908295" y="4439907"/>
              <a:ext cx="1872614" cy="360045"/>
            </a:xfrm>
            <a:custGeom>
              <a:avLst/>
              <a:gdLst/>
              <a:ahLst/>
              <a:cxnLst/>
              <a:rect l="l" t="t" r="r" b="b"/>
              <a:pathLst>
                <a:path w="1872615" h="360045">
                  <a:moveTo>
                    <a:pt x="1871281" y="341147"/>
                  </a:moveTo>
                  <a:lnTo>
                    <a:pt x="1859394" y="340233"/>
                  </a:lnTo>
                  <a:lnTo>
                    <a:pt x="1859394" y="269811"/>
                  </a:lnTo>
                  <a:lnTo>
                    <a:pt x="1872195" y="267055"/>
                  </a:lnTo>
                  <a:lnTo>
                    <a:pt x="1872195" y="255168"/>
                  </a:lnTo>
                  <a:lnTo>
                    <a:pt x="0" y="0"/>
                  </a:lnTo>
                  <a:lnTo>
                    <a:pt x="0" y="129870"/>
                  </a:lnTo>
                  <a:lnTo>
                    <a:pt x="1870354" y="359435"/>
                  </a:lnTo>
                  <a:lnTo>
                    <a:pt x="1871281" y="359435"/>
                  </a:lnTo>
                  <a:lnTo>
                    <a:pt x="1871281" y="3411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797615" y="4569777"/>
              <a:ext cx="1981200" cy="246379"/>
            </a:xfrm>
            <a:custGeom>
              <a:avLst/>
              <a:gdLst/>
              <a:ahLst/>
              <a:cxnLst/>
              <a:rect l="l" t="t" r="r" b="b"/>
              <a:pathLst>
                <a:path w="1981200" h="246379">
                  <a:moveTo>
                    <a:pt x="110680" y="0"/>
                  </a:moveTo>
                  <a:lnTo>
                    <a:pt x="0" y="26517"/>
                  </a:lnTo>
                  <a:lnTo>
                    <a:pt x="1854822" y="246024"/>
                  </a:lnTo>
                  <a:lnTo>
                    <a:pt x="1981034" y="229565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797615" y="4569777"/>
              <a:ext cx="1981200" cy="246379"/>
            </a:xfrm>
            <a:custGeom>
              <a:avLst/>
              <a:gdLst/>
              <a:ahLst/>
              <a:cxnLst/>
              <a:rect l="l" t="t" r="r" b="b"/>
              <a:pathLst>
                <a:path w="1981200" h="246379">
                  <a:moveTo>
                    <a:pt x="1981034" y="229565"/>
                  </a:moveTo>
                  <a:lnTo>
                    <a:pt x="110680" y="0"/>
                  </a:lnTo>
                  <a:lnTo>
                    <a:pt x="0" y="26517"/>
                  </a:lnTo>
                  <a:lnTo>
                    <a:pt x="1854822" y="246024"/>
                  </a:lnTo>
                  <a:lnTo>
                    <a:pt x="1981034" y="2295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925669" y="4463681"/>
              <a:ext cx="1842135" cy="316865"/>
            </a:xfrm>
            <a:custGeom>
              <a:avLst/>
              <a:gdLst/>
              <a:ahLst/>
              <a:cxnLst/>
              <a:rect l="l" t="t" r="r" b="b"/>
              <a:pathLst>
                <a:path w="1842134" h="316864">
                  <a:moveTo>
                    <a:pt x="1842020" y="246037"/>
                  </a:moveTo>
                  <a:lnTo>
                    <a:pt x="1807921" y="241700"/>
                  </a:lnTo>
                  <a:lnTo>
                    <a:pt x="1770219" y="236767"/>
                  </a:lnTo>
                  <a:lnTo>
                    <a:pt x="1727029" y="230979"/>
                  </a:lnTo>
                  <a:lnTo>
                    <a:pt x="1676463" y="224078"/>
                  </a:lnTo>
                  <a:lnTo>
                    <a:pt x="1635923" y="218670"/>
                  </a:lnTo>
                  <a:lnTo>
                    <a:pt x="1593068" y="212973"/>
                  </a:lnTo>
                  <a:lnTo>
                    <a:pt x="1548061" y="207003"/>
                  </a:lnTo>
                  <a:lnTo>
                    <a:pt x="1501062" y="200775"/>
                  </a:lnTo>
                  <a:lnTo>
                    <a:pt x="1452235" y="194305"/>
                  </a:lnTo>
                  <a:lnTo>
                    <a:pt x="1401740" y="187610"/>
                  </a:lnTo>
                  <a:lnTo>
                    <a:pt x="1349739" y="180706"/>
                  </a:lnTo>
                  <a:lnTo>
                    <a:pt x="1296395" y="173608"/>
                  </a:lnTo>
                  <a:lnTo>
                    <a:pt x="1241869" y="166332"/>
                  </a:lnTo>
                  <a:lnTo>
                    <a:pt x="1186324" y="158894"/>
                  </a:lnTo>
                  <a:lnTo>
                    <a:pt x="1129920" y="151311"/>
                  </a:lnTo>
                  <a:lnTo>
                    <a:pt x="1072819" y="143598"/>
                  </a:lnTo>
                  <a:lnTo>
                    <a:pt x="1020880" y="136699"/>
                  </a:lnTo>
                  <a:lnTo>
                    <a:pt x="968639" y="129738"/>
                  </a:lnTo>
                  <a:lnTo>
                    <a:pt x="916241" y="122737"/>
                  </a:lnTo>
                  <a:lnTo>
                    <a:pt x="863834" y="115719"/>
                  </a:lnTo>
                  <a:lnTo>
                    <a:pt x="811563" y="108704"/>
                  </a:lnTo>
                  <a:lnTo>
                    <a:pt x="759574" y="101715"/>
                  </a:lnTo>
                  <a:lnTo>
                    <a:pt x="708013" y="94775"/>
                  </a:lnTo>
                  <a:lnTo>
                    <a:pt x="657026" y="87905"/>
                  </a:lnTo>
                  <a:lnTo>
                    <a:pt x="606760" y="81126"/>
                  </a:lnTo>
                  <a:lnTo>
                    <a:pt x="557359" y="74463"/>
                  </a:lnTo>
                  <a:lnTo>
                    <a:pt x="508970" y="67935"/>
                  </a:lnTo>
                  <a:lnTo>
                    <a:pt x="461739" y="61566"/>
                  </a:lnTo>
                  <a:lnTo>
                    <a:pt x="415812" y="55377"/>
                  </a:lnTo>
                  <a:lnTo>
                    <a:pt x="371335" y="49390"/>
                  </a:lnTo>
                  <a:lnTo>
                    <a:pt x="284141" y="37772"/>
                  </a:lnTo>
                  <a:lnTo>
                    <a:pt x="206118" y="27356"/>
                  </a:lnTo>
                  <a:lnTo>
                    <a:pt x="138593" y="18333"/>
                  </a:lnTo>
                  <a:lnTo>
                    <a:pt x="82892" y="10893"/>
                  </a:lnTo>
                  <a:lnTo>
                    <a:pt x="40341" y="5230"/>
                  </a:lnTo>
                  <a:lnTo>
                    <a:pt x="0" y="0"/>
                  </a:lnTo>
                  <a:lnTo>
                    <a:pt x="0" y="20129"/>
                  </a:lnTo>
                  <a:lnTo>
                    <a:pt x="0" y="42989"/>
                  </a:lnTo>
                  <a:lnTo>
                    <a:pt x="0" y="65849"/>
                  </a:lnTo>
                  <a:lnTo>
                    <a:pt x="0" y="85978"/>
                  </a:lnTo>
                  <a:lnTo>
                    <a:pt x="12157" y="87451"/>
                  </a:lnTo>
                  <a:lnTo>
                    <a:pt x="39895" y="90958"/>
                  </a:lnTo>
                  <a:lnTo>
                    <a:pt x="81888" y="96291"/>
                  </a:lnTo>
                  <a:lnTo>
                    <a:pt x="136807" y="103241"/>
                  </a:lnTo>
                  <a:lnTo>
                    <a:pt x="203325" y="111600"/>
                  </a:lnTo>
                  <a:lnTo>
                    <a:pt x="280114" y="121160"/>
                  </a:lnTo>
                  <a:lnTo>
                    <a:pt x="365848" y="131711"/>
                  </a:lnTo>
                  <a:lnTo>
                    <a:pt x="409711" y="137279"/>
                  </a:lnTo>
                  <a:lnTo>
                    <a:pt x="454973" y="142999"/>
                  </a:lnTo>
                  <a:lnTo>
                    <a:pt x="501495" y="148854"/>
                  </a:lnTo>
                  <a:lnTo>
                    <a:pt x="549137" y="154830"/>
                  </a:lnTo>
                  <a:lnTo>
                    <a:pt x="597759" y="160910"/>
                  </a:lnTo>
                  <a:lnTo>
                    <a:pt x="647221" y="167078"/>
                  </a:lnTo>
                  <a:lnTo>
                    <a:pt x="697383" y="173318"/>
                  </a:lnTo>
                  <a:lnTo>
                    <a:pt x="748106" y="179614"/>
                  </a:lnTo>
                  <a:lnTo>
                    <a:pt x="799248" y="185951"/>
                  </a:lnTo>
                  <a:lnTo>
                    <a:pt x="850670" y="192311"/>
                  </a:lnTo>
                  <a:lnTo>
                    <a:pt x="902233" y="198680"/>
                  </a:lnTo>
                  <a:lnTo>
                    <a:pt x="953795" y="205042"/>
                  </a:lnTo>
                  <a:lnTo>
                    <a:pt x="1005217" y="211379"/>
                  </a:lnTo>
                  <a:lnTo>
                    <a:pt x="1056360" y="217677"/>
                  </a:lnTo>
                  <a:lnTo>
                    <a:pt x="1112314" y="224726"/>
                  </a:lnTo>
                  <a:lnTo>
                    <a:pt x="1167573" y="231678"/>
                  </a:lnTo>
                  <a:lnTo>
                    <a:pt x="1221974" y="238516"/>
                  </a:lnTo>
                  <a:lnTo>
                    <a:pt x="1275356" y="245220"/>
                  </a:lnTo>
                  <a:lnTo>
                    <a:pt x="1327556" y="251771"/>
                  </a:lnTo>
                  <a:lnTo>
                    <a:pt x="1378413" y="258151"/>
                  </a:lnTo>
                  <a:lnTo>
                    <a:pt x="1427765" y="264340"/>
                  </a:lnTo>
                  <a:lnTo>
                    <a:pt x="1475451" y="270319"/>
                  </a:lnTo>
                  <a:lnTo>
                    <a:pt x="1521307" y="276069"/>
                  </a:lnTo>
                  <a:lnTo>
                    <a:pt x="1565174" y="281571"/>
                  </a:lnTo>
                  <a:lnTo>
                    <a:pt x="1606888" y="286807"/>
                  </a:lnTo>
                  <a:lnTo>
                    <a:pt x="1646288" y="291757"/>
                  </a:lnTo>
                  <a:lnTo>
                    <a:pt x="1711463" y="299860"/>
                  </a:lnTo>
                  <a:lnTo>
                    <a:pt x="1765066" y="306508"/>
                  </a:lnTo>
                  <a:lnTo>
                    <a:pt x="1808213" y="311956"/>
                  </a:lnTo>
                  <a:lnTo>
                    <a:pt x="1842020" y="316458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965903" y="4498441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29">
                  <a:moveTo>
                    <a:pt x="0" y="0"/>
                  </a:moveTo>
                  <a:lnTo>
                    <a:pt x="0" y="30175"/>
                  </a:lnTo>
                  <a:lnTo>
                    <a:pt x="53047" y="36575"/>
                  </a:lnTo>
                  <a:lnTo>
                    <a:pt x="53047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965903" y="4498441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29">
                  <a:moveTo>
                    <a:pt x="53047" y="36575"/>
                  </a:moveTo>
                  <a:lnTo>
                    <a:pt x="0" y="30175"/>
                  </a:lnTo>
                  <a:lnTo>
                    <a:pt x="0" y="0"/>
                  </a:lnTo>
                  <a:lnTo>
                    <a:pt x="53047" y="7315"/>
                  </a:lnTo>
                  <a:lnTo>
                    <a:pt x="53047" y="365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113159" y="4517643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29">
                  <a:moveTo>
                    <a:pt x="0" y="0"/>
                  </a:moveTo>
                  <a:lnTo>
                    <a:pt x="0" y="30187"/>
                  </a:lnTo>
                  <a:lnTo>
                    <a:pt x="53047" y="36588"/>
                  </a:lnTo>
                  <a:lnTo>
                    <a:pt x="53047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113159" y="4517643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29">
                  <a:moveTo>
                    <a:pt x="53047" y="36588"/>
                  </a:moveTo>
                  <a:lnTo>
                    <a:pt x="0" y="30187"/>
                  </a:lnTo>
                  <a:lnTo>
                    <a:pt x="0" y="0"/>
                  </a:lnTo>
                  <a:lnTo>
                    <a:pt x="53047" y="7315"/>
                  </a:lnTo>
                  <a:lnTo>
                    <a:pt x="53047" y="365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256745" y="4536858"/>
              <a:ext cx="51435" cy="36195"/>
            </a:xfrm>
            <a:custGeom>
              <a:avLst/>
              <a:gdLst/>
              <a:ahLst/>
              <a:cxnLst/>
              <a:rect l="l" t="t" r="r" b="b"/>
              <a:pathLst>
                <a:path w="51435" h="36195">
                  <a:moveTo>
                    <a:pt x="0" y="0"/>
                  </a:moveTo>
                  <a:lnTo>
                    <a:pt x="0" y="29260"/>
                  </a:lnTo>
                  <a:lnTo>
                    <a:pt x="51231" y="35661"/>
                  </a:lnTo>
                  <a:lnTo>
                    <a:pt x="51231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256745" y="4536858"/>
              <a:ext cx="51435" cy="36195"/>
            </a:xfrm>
            <a:custGeom>
              <a:avLst/>
              <a:gdLst/>
              <a:ahLst/>
              <a:cxnLst/>
              <a:rect l="l" t="t" r="r" b="b"/>
              <a:pathLst>
                <a:path w="51435" h="36195">
                  <a:moveTo>
                    <a:pt x="51231" y="35661"/>
                  </a:moveTo>
                  <a:lnTo>
                    <a:pt x="0" y="29260"/>
                  </a:lnTo>
                  <a:lnTo>
                    <a:pt x="0" y="0"/>
                  </a:lnTo>
                  <a:lnTo>
                    <a:pt x="51231" y="6400"/>
                  </a:lnTo>
                  <a:lnTo>
                    <a:pt x="51231" y="3566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396687" y="4555146"/>
              <a:ext cx="49530" cy="34925"/>
            </a:xfrm>
            <a:custGeom>
              <a:avLst/>
              <a:gdLst/>
              <a:ahLst/>
              <a:cxnLst/>
              <a:rect l="l" t="t" r="r" b="b"/>
              <a:pathLst>
                <a:path w="49529" h="34925">
                  <a:moveTo>
                    <a:pt x="0" y="0"/>
                  </a:moveTo>
                  <a:lnTo>
                    <a:pt x="0" y="28346"/>
                  </a:lnTo>
                  <a:lnTo>
                    <a:pt x="49390" y="34747"/>
                  </a:lnTo>
                  <a:lnTo>
                    <a:pt x="49390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396687" y="4555146"/>
              <a:ext cx="49530" cy="34925"/>
            </a:xfrm>
            <a:custGeom>
              <a:avLst/>
              <a:gdLst/>
              <a:ahLst/>
              <a:cxnLst/>
              <a:rect l="l" t="t" r="r" b="b"/>
              <a:pathLst>
                <a:path w="49529" h="34925">
                  <a:moveTo>
                    <a:pt x="49390" y="34747"/>
                  </a:moveTo>
                  <a:lnTo>
                    <a:pt x="0" y="28346"/>
                  </a:lnTo>
                  <a:lnTo>
                    <a:pt x="0" y="0"/>
                  </a:lnTo>
                  <a:lnTo>
                    <a:pt x="49390" y="6400"/>
                  </a:lnTo>
                  <a:lnTo>
                    <a:pt x="49390" y="347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532056" y="4572520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0" y="0"/>
                  </a:moveTo>
                  <a:lnTo>
                    <a:pt x="0" y="28346"/>
                  </a:lnTo>
                  <a:lnTo>
                    <a:pt x="48475" y="34759"/>
                  </a:lnTo>
                  <a:lnTo>
                    <a:pt x="48475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532056" y="4572520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48475" y="34759"/>
                  </a:moveTo>
                  <a:lnTo>
                    <a:pt x="0" y="28346"/>
                  </a:lnTo>
                  <a:lnTo>
                    <a:pt x="0" y="0"/>
                  </a:lnTo>
                  <a:lnTo>
                    <a:pt x="48475" y="6400"/>
                  </a:lnTo>
                  <a:lnTo>
                    <a:pt x="48475" y="347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663755" y="4589894"/>
              <a:ext cx="46990" cy="34290"/>
            </a:xfrm>
            <a:custGeom>
              <a:avLst/>
              <a:gdLst/>
              <a:ahLst/>
              <a:cxnLst/>
              <a:rect l="l" t="t" r="r" b="b"/>
              <a:pathLst>
                <a:path w="46989" h="34289">
                  <a:moveTo>
                    <a:pt x="0" y="0"/>
                  </a:moveTo>
                  <a:lnTo>
                    <a:pt x="0" y="27444"/>
                  </a:lnTo>
                  <a:lnTo>
                    <a:pt x="46647" y="33845"/>
                  </a:lnTo>
                  <a:lnTo>
                    <a:pt x="46647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663755" y="4589894"/>
              <a:ext cx="46990" cy="34290"/>
            </a:xfrm>
            <a:custGeom>
              <a:avLst/>
              <a:gdLst/>
              <a:ahLst/>
              <a:cxnLst/>
              <a:rect l="l" t="t" r="r" b="b"/>
              <a:pathLst>
                <a:path w="46989" h="34289">
                  <a:moveTo>
                    <a:pt x="46647" y="33845"/>
                  </a:moveTo>
                  <a:lnTo>
                    <a:pt x="0" y="27444"/>
                  </a:lnTo>
                  <a:lnTo>
                    <a:pt x="0" y="0"/>
                  </a:lnTo>
                  <a:lnTo>
                    <a:pt x="46647" y="6400"/>
                  </a:lnTo>
                  <a:lnTo>
                    <a:pt x="46647" y="338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791796" y="4606366"/>
              <a:ext cx="45720" cy="34290"/>
            </a:xfrm>
            <a:custGeom>
              <a:avLst/>
              <a:gdLst/>
              <a:ahLst/>
              <a:cxnLst/>
              <a:rect l="l" t="t" r="r" b="b"/>
              <a:pathLst>
                <a:path w="45720" h="34289">
                  <a:moveTo>
                    <a:pt x="0" y="0"/>
                  </a:moveTo>
                  <a:lnTo>
                    <a:pt x="0" y="27431"/>
                  </a:lnTo>
                  <a:lnTo>
                    <a:pt x="45719" y="33832"/>
                  </a:lnTo>
                  <a:lnTo>
                    <a:pt x="45719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791796" y="4606366"/>
              <a:ext cx="45720" cy="34290"/>
            </a:xfrm>
            <a:custGeom>
              <a:avLst/>
              <a:gdLst/>
              <a:ahLst/>
              <a:cxnLst/>
              <a:rect l="l" t="t" r="r" b="b"/>
              <a:pathLst>
                <a:path w="45720" h="34289">
                  <a:moveTo>
                    <a:pt x="45719" y="33832"/>
                  </a:moveTo>
                  <a:lnTo>
                    <a:pt x="0" y="27431"/>
                  </a:lnTo>
                  <a:lnTo>
                    <a:pt x="0" y="0"/>
                  </a:lnTo>
                  <a:lnTo>
                    <a:pt x="45719" y="6400"/>
                  </a:lnTo>
                  <a:lnTo>
                    <a:pt x="45719" y="338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916180" y="4622825"/>
              <a:ext cx="44450" cy="33020"/>
            </a:xfrm>
            <a:custGeom>
              <a:avLst/>
              <a:gdLst/>
              <a:ahLst/>
              <a:cxnLst/>
              <a:rect l="l" t="t" r="r" b="b"/>
              <a:pathLst>
                <a:path w="44450" h="33020">
                  <a:moveTo>
                    <a:pt x="0" y="0"/>
                  </a:moveTo>
                  <a:lnTo>
                    <a:pt x="0" y="27431"/>
                  </a:lnTo>
                  <a:lnTo>
                    <a:pt x="43903" y="32931"/>
                  </a:lnTo>
                  <a:lnTo>
                    <a:pt x="43903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916180" y="4622825"/>
              <a:ext cx="44450" cy="33020"/>
            </a:xfrm>
            <a:custGeom>
              <a:avLst/>
              <a:gdLst/>
              <a:ahLst/>
              <a:cxnLst/>
              <a:rect l="l" t="t" r="r" b="b"/>
              <a:pathLst>
                <a:path w="44450" h="33020">
                  <a:moveTo>
                    <a:pt x="43903" y="32931"/>
                  </a:moveTo>
                  <a:lnTo>
                    <a:pt x="0" y="27431"/>
                  </a:lnTo>
                  <a:lnTo>
                    <a:pt x="0" y="0"/>
                  </a:lnTo>
                  <a:lnTo>
                    <a:pt x="43903" y="5486"/>
                  </a:lnTo>
                  <a:lnTo>
                    <a:pt x="43903" y="3293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6036906" y="4638370"/>
              <a:ext cx="43180" cy="32384"/>
            </a:xfrm>
            <a:custGeom>
              <a:avLst/>
              <a:gdLst/>
              <a:ahLst/>
              <a:cxnLst/>
              <a:rect l="l" t="t" r="r" b="b"/>
              <a:pathLst>
                <a:path w="43179" h="32385">
                  <a:moveTo>
                    <a:pt x="0" y="0"/>
                  </a:moveTo>
                  <a:lnTo>
                    <a:pt x="0" y="26517"/>
                  </a:lnTo>
                  <a:lnTo>
                    <a:pt x="42989" y="32016"/>
                  </a:lnTo>
                  <a:lnTo>
                    <a:pt x="42989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6036906" y="4638370"/>
              <a:ext cx="43180" cy="32384"/>
            </a:xfrm>
            <a:custGeom>
              <a:avLst/>
              <a:gdLst/>
              <a:ahLst/>
              <a:cxnLst/>
              <a:rect l="l" t="t" r="r" b="b"/>
              <a:pathLst>
                <a:path w="43179" h="32385">
                  <a:moveTo>
                    <a:pt x="42989" y="32016"/>
                  </a:moveTo>
                  <a:lnTo>
                    <a:pt x="0" y="26517"/>
                  </a:lnTo>
                  <a:lnTo>
                    <a:pt x="0" y="0"/>
                  </a:lnTo>
                  <a:lnTo>
                    <a:pt x="42989" y="5486"/>
                  </a:lnTo>
                  <a:lnTo>
                    <a:pt x="42989" y="320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153988" y="4653927"/>
              <a:ext cx="42545" cy="32384"/>
            </a:xfrm>
            <a:custGeom>
              <a:avLst/>
              <a:gdLst/>
              <a:ahLst/>
              <a:cxnLst/>
              <a:rect l="l" t="t" r="r" b="b"/>
              <a:pathLst>
                <a:path w="42545" h="32385">
                  <a:moveTo>
                    <a:pt x="0" y="0"/>
                  </a:moveTo>
                  <a:lnTo>
                    <a:pt x="0" y="26517"/>
                  </a:lnTo>
                  <a:lnTo>
                    <a:pt x="42075" y="32003"/>
                  </a:lnTo>
                  <a:lnTo>
                    <a:pt x="42075" y="5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153988" y="4653927"/>
              <a:ext cx="42545" cy="32384"/>
            </a:xfrm>
            <a:custGeom>
              <a:avLst/>
              <a:gdLst/>
              <a:ahLst/>
              <a:cxnLst/>
              <a:rect l="l" t="t" r="r" b="b"/>
              <a:pathLst>
                <a:path w="42545" h="32385">
                  <a:moveTo>
                    <a:pt x="42075" y="32003"/>
                  </a:moveTo>
                  <a:lnTo>
                    <a:pt x="0" y="26517"/>
                  </a:lnTo>
                  <a:lnTo>
                    <a:pt x="0" y="0"/>
                  </a:lnTo>
                  <a:lnTo>
                    <a:pt x="42075" y="5473"/>
                  </a:lnTo>
                  <a:lnTo>
                    <a:pt x="42075" y="320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268313" y="4668557"/>
              <a:ext cx="41275" cy="31115"/>
            </a:xfrm>
            <a:custGeom>
              <a:avLst/>
              <a:gdLst/>
              <a:ahLst/>
              <a:cxnLst/>
              <a:rect l="l" t="t" r="r" b="b"/>
              <a:pathLst>
                <a:path w="41275" h="31114">
                  <a:moveTo>
                    <a:pt x="0" y="0"/>
                  </a:moveTo>
                  <a:lnTo>
                    <a:pt x="0" y="26517"/>
                  </a:lnTo>
                  <a:lnTo>
                    <a:pt x="41148" y="31089"/>
                  </a:lnTo>
                  <a:lnTo>
                    <a:pt x="41148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268313" y="4668557"/>
              <a:ext cx="41275" cy="31115"/>
            </a:xfrm>
            <a:custGeom>
              <a:avLst/>
              <a:gdLst/>
              <a:ahLst/>
              <a:cxnLst/>
              <a:rect l="l" t="t" r="r" b="b"/>
              <a:pathLst>
                <a:path w="41275" h="31114">
                  <a:moveTo>
                    <a:pt x="41148" y="31089"/>
                  </a:moveTo>
                  <a:lnTo>
                    <a:pt x="0" y="26517"/>
                  </a:lnTo>
                  <a:lnTo>
                    <a:pt x="0" y="0"/>
                  </a:lnTo>
                  <a:lnTo>
                    <a:pt x="41148" y="5486"/>
                  </a:lnTo>
                  <a:lnTo>
                    <a:pt x="41148" y="3108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6379883" y="4683188"/>
              <a:ext cx="39370" cy="31115"/>
            </a:xfrm>
            <a:custGeom>
              <a:avLst/>
              <a:gdLst/>
              <a:ahLst/>
              <a:cxnLst/>
              <a:rect l="l" t="t" r="r" b="b"/>
              <a:pathLst>
                <a:path w="39370" h="31114">
                  <a:moveTo>
                    <a:pt x="0" y="0"/>
                  </a:moveTo>
                  <a:lnTo>
                    <a:pt x="0" y="25603"/>
                  </a:lnTo>
                  <a:lnTo>
                    <a:pt x="39319" y="31089"/>
                  </a:lnTo>
                  <a:lnTo>
                    <a:pt x="39319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379883" y="4683188"/>
              <a:ext cx="39370" cy="31115"/>
            </a:xfrm>
            <a:custGeom>
              <a:avLst/>
              <a:gdLst/>
              <a:ahLst/>
              <a:cxnLst/>
              <a:rect l="l" t="t" r="r" b="b"/>
              <a:pathLst>
                <a:path w="39370" h="31114">
                  <a:moveTo>
                    <a:pt x="39319" y="31089"/>
                  </a:moveTo>
                  <a:lnTo>
                    <a:pt x="0" y="25603"/>
                  </a:lnTo>
                  <a:lnTo>
                    <a:pt x="0" y="0"/>
                  </a:lnTo>
                  <a:lnTo>
                    <a:pt x="39319" y="5486"/>
                  </a:lnTo>
                  <a:lnTo>
                    <a:pt x="39319" y="3108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487807" y="4697818"/>
              <a:ext cx="38735" cy="30480"/>
            </a:xfrm>
            <a:custGeom>
              <a:avLst/>
              <a:gdLst/>
              <a:ahLst/>
              <a:cxnLst/>
              <a:rect l="l" t="t" r="r" b="b"/>
              <a:pathLst>
                <a:path w="38734" h="30479">
                  <a:moveTo>
                    <a:pt x="0" y="0"/>
                  </a:moveTo>
                  <a:lnTo>
                    <a:pt x="0" y="24701"/>
                  </a:lnTo>
                  <a:lnTo>
                    <a:pt x="38404" y="30187"/>
                  </a:lnTo>
                  <a:lnTo>
                    <a:pt x="38404" y="45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487807" y="4697818"/>
              <a:ext cx="38735" cy="30480"/>
            </a:xfrm>
            <a:custGeom>
              <a:avLst/>
              <a:gdLst/>
              <a:ahLst/>
              <a:cxnLst/>
              <a:rect l="l" t="t" r="r" b="b"/>
              <a:pathLst>
                <a:path w="38734" h="30479">
                  <a:moveTo>
                    <a:pt x="38404" y="30187"/>
                  </a:moveTo>
                  <a:lnTo>
                    <a:pt x="0" y="24701"/>
                  </a:lnTo>
                  <a:lnTo>
                    <a:pt x="0" y="0"/>
                  </a:lnTo>
                  <a:lnTo>
                    <a:pt x="38404" y="4572"/>
                  </a:lnTo>
                  <a:lnTo>
                    <a:pt x="38404" y="3018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592989" y="4711547"/>
              <a:ext cx="38100" cy="29845"/>
            </a:xfrm>
            <a:custGeom>
              <a:avLst/>
              <a:gdLst/>
              <a:ahLst/>
              <a:cxnLst/>
              <a:rect l="l" t="t" r="r" b="b"/>
              <a:pathLst>
                <a:path w="38100" h="29845">
                  <a:moveTo>
                    <a:pt x="0" y="0"/>
                  </a:moveTo>
                  <a:lnTo>
                    <a:pt x="0" y="24688"/>
                  </a:lnTo>
                  <a:lnTo>
                    <a:pt x="37490" y="29260"/>
                  </a:lnTo>
                  <a:lnTo>
                    <a:pt x="37490" y="45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592989" y="4711547"/>
              <a:ext cx="38100" cy="29845"/>
            </a:xfrm>
            <a:custGeom>
              <a:avLst/>
              <a:gdLst/>
              <a:ahLst/>
              <a:cxnLst/>
              <a:rect l="l" t="t" r="r" b="b"/>
              <a:pathLst>
                <a:path w="38100" h="29845">
                  <a:moveTo>
                    <a:pt x="37490" y="29260"/>
                  </a:moveTo>
                  <a:lnTo>
                    <a:pt x="0" y="24688"/>
                  </a:lnTo>
                  <a:lnTo>
                    <a:pt x="0" y="0"/>
                  </a:lnTo>
                  <a:lnTo>
                    <a:pt x="37490" y="4572"/>
                  </a:lnTo>
                  <a:lnTo>
                    <a:pt x="37490" y="292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696329" y="4724349"/>
              <a:ext cx="36830" cy="29845"/>
            </a:xfrm>
            <a:custGeom>
              <a:avLst/>
              <a:gdLst/>
              <a:ahLst/>
              <a:cxnLst/>
              <a:rect l="l" t="t" r="r" b="b"/>
              <a:pathLst>
                <a:path w="36829" h="29845">
                  <a:moveTo>
                    <a:pt x="0" y="0"/>
                  </a:moveTo>
                  <a:lnTo>
                    <a:pt x="0" y="24688"/>
                  </a:lnTo>
                  <a:lnTo>
                    <a:pt x="36588" y="29260"/>
                  </a:lnTo>
                  <a:lnTo>
                    <a:pt x="36588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696329" y="4724349"/>
              <a:ext cx="36830" cy="29845"/>
            </a:xfrm>
            <a:custGeom>
              <a:avLst/>
              <a:gdLst/>
              <a:ahLst/>
              <a:cxnLst/>
              <a:rect l="l" t="t" r="r" b="b"/>
              <a:pathLst>
                <a:path w="36829" h="29845">
                  <a:moveTo>
                    <a:pt x="36588" y="29260"/>
                  </a:moveTo>
                  <a:lnTo>
                    <a:pt x="0" y="24688"/>
                  </a:lnTo>
                  <a:lnTo>
                    <a:pt x="0" y="0"/>
                  </a:lnTo>
                  <a:lnTo>
                    <a:pt x="36588" y="5486"/>
                  </a:lnTo>
                  <a:lnTo>
                    <a:pt x="36588" y="292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210111" y="4478311"/>
              <a:ext cx="144780" cy="151130"/>
            </a:xfrm>
            <a:custGeom>
              <a:avLst/>
              <a:gdLst/>
              <a:ahLst/>
              <a:cxnLst/>
              <a:rect l="l" t="t" r="r" b="b"/>
              <a:pathLst>
                <a:path w="144779" h="151129">
                  <a:moveTo>
                    <a:pt x="0" y="0"/>
                  </a:moveTo>
                  <a:lnTo>
                    <a:pt x="0" y="133540"/>
                  </a:lnTo>
                  <a:lnTo>
                    <a:pt x="144500" y="150914"/>
                  </a:lnTo>
                  <a:lnTo>
                    <a:pt x="144500" y="20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210111" y="4478311"/>
              <a:ext cx="144780" cy="151130"/>
            </a:xfrm>
            <a:custGeom>
              <a:avLst/>
              <a:gdLst/>
              <a:ahLst/>
              <a:cxnLst/>
              <a:rect l="l" t="t" r="r" b="b"/>
              <a:pathLst>
                <a:path w="144779" h="151129">
                  <a:moveTo>
                    <a:pt x="144500" y="150914"/>
                  </a:moveTo>
                  <a:lnTo>
                    <a:pt x="0" y="133540"/>
                  </a:lnTo>
                  <a:lnTo>
                    <a:pt x="0" y="0"/>
                  </a:lnTo>
                  <a:lnTo>
                    <a:pt x="144500" y="20129"/>
                  </a:lnTo>
                  <a:lnTo>
                    <a:pt x="144500" y="15091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307977" y="4533188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0" y="0"/>
                  </a:moveTo>
                  <a:lnTo>
                    <a:pt x="26517" y="2195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307977" y="4533188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0" y="0"/>
                  </a:moveTo>
                  <a:lnTo>
                    <a:pt x="26517" y="21958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453047" y="4647514"/>
              <a:ext cx="109220" cy="129539"/>
            </a:xfrm>
            <a:custGeom>
              <a:avLst/>
              <a:gdLst/>
              <a:ahLst/>
              <a:cxnLst/>
              <a:rect l="l" t="t" r="r" b="b"/>
              <a:pathLst>
                <a:path w="109220" h="129539">
                  <a:moveTo>
                    <a:pt x="0" y="0"/>
                  </a:moveTo>
                  <a:lnTo>
                    <a:pt x="0" y="116154"/>
                  </a:lnTo>
                  <a:lnTo>
                    <a:pt x="108851" y="128968"/>
                  </a:lnTo>
                  <a:lnTo>
                    <a:pt x="108851" y="15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453047" y="4647514"/>
              <a:ext cx="109220" cy="129539"/>
            </a:xfrm>
            <a:custGeom>
              <a:avLst/>
              <a:gdLst/>
              <a:ahLst/>
              <a:cxnLst/>
              <a:rect l="l" t="t" r="r" b="b"/>
              <a:pathLst>
                <a:path w="109220" h="129539">
                  <a:moveTo>
                    <a:pt x="108851" y="128968"/>
                  </a:moveTo>
                  <a:lnTo>
                    <a:pt x="0" y="116154"/>
                  </a:lnTo>
                  <a:lnTo>
                    <a:pt x="0" y="0"/>
                  </a:lnTo>
                  <a:lnTo>
                    <a:pt x="108851" y="15544"/>
                  </a:lnTo>
                  <a:lnTo>
                    <a:pt x="108851" y="12896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520738" y="4695989"/>
              <a:ext cx="21590" cy="16510"/>
            </a:xfrm>
            <a:custGeom>
              <a:avLst/>
              <a:gdLst/>
              <a:ahLst/>
              <a:cxnLst/>
              <a:rect l="l" t="t" r="r" b="b"/>
              <a:pathLst>
                <a:path w="21590" h="16510">
                  <a:moveTo>
                    <a:pt x="0" y="0"/>
                  </a:moveTo>
                  <a:lnTo>
                    <a:pt x="21043" y="164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520738" y="4695989"/>
              <a:ext cx="21590" cy="16510"/>
            </a:xfrm>
            <a:custGeom>
              <a:avLst/>
              <a:gdLst/>
              <a:ahLst/>
              <a:cxnLst/>
              <a:rect l="l" t="t" r="r" b="b"/>
              <a:pathLst>
                <a:path w="21590" h="16510">
                  <a:moveTo>
                    <a:pt x="0" y="0"/>
                  </a:moveTo>
                  <a:lnTo>
                    <a:pt x="21043" y="16459"/>
                  </a:lnTo>
                  <a:lnTo>
                    <a:pt x="0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875032" y="4568862"/>
              <a:ext cx="125730" cy="139065"/>
            </a:xfrm>
            <a:custGeom>
              <a:avLst/>
              <a:gdLst/>
              <a:ahLst/>
              <a:cxnLst/>
              <a:rect l="l" t="t" r="r" b="b"/>
              <a:pathLst>
                <a:path w="125729" h="139064">
                  <a:moveTo>
                    <a:pt x="0" y="0"/>
                  </a:moveTo>
                  <a:lnTo>
                    <a:pt x="0" y="124383"/>
                  </a:lnTo>
                  <a:lnTo>
                    <a:pt x="125298" y="139014"/>
                  </a:lnTo>
                  <a:lnTo>
                    <a:pt x="125298" y="173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875032" y="4568862"/>
              <a:ext cx="125730" cy="139065"/>
            </a:xfrm>
            <a:custGeom>
              <a:avLst/>
              <a:gdLst/>
              <a:ahLst/>
              <a:cxnLst/>
              <a:rect l="l" t="t" r="r" b="b"/>
              <a:pathLst>
                <a:path w="125729" h="139064">
                  <a:moveTo>
                    <a:pt x="125298" y="139014"/>
                  </a:moveTo>
                  <a:lnTo>
                    <a:pt x="0" y="124383"/>
                  </a:lnTo>
                  <a:lnTo>
                    <a:pt x="0" y="0"/>
                  </a:lnTo>
                  <a:lnTo>
                    <a:pt x="125298" y="17373"/>
                  </a:lnTo>
                  <a:lnTo>
                    <a:pt x="125298" y="13901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957354" y="4618253"/>
              <a:ext cx="21590" cy="19685"/>
            </a:xfrm>
            <a:custGeom>
              <a:avLst/>
              <a:gdLst/>
              <a:ahLst/>
              <a:cxnLst/>
              <a:rect l="l" t="t" r="r" b="b"/>
              <a:pathLst>
                <a:path w="21589" h="19685">
                  <a:moveTo>
                    <a:pt x="0" y="0"/>
                  </a:moveTo>
                  <a:lnTo>
                    <a:pt x="21018" y="1920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957354" y="4618253"/>
              <a:ext cx="21590" cy="19685"/>
            </a:xfrm>
            <a:custGeom>
              <a:avLst/>
              <a:gdLst/>
              <a:ahLst/>
              <a:cxnLst/>
              <a:rect l="l" t="t" r="r" b="b"/>
              <a:pathLst>
                <a:path w="21589" h="19685">
                  <a:moveTo>
                    <a:pt x="0" y="0"/>
                  </a:moveTo>
                  <a:lnTo>
                    <a:pt x="21018" y="19202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232626" y="4639284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407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232626" y="4639284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4079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623509" y="4557890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0"/>
                  </a:moveTo>
                  <a:lnTo>
                    <a:pt x="0" y="7956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623509" y="4557890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0"/>
                  </a:moveTo>
                  <a:lnTo>
                    <a:pt x="0" y="79565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090881" y="4714277"/>
              <a:ext cx="156845" cy="38100"/>
            </a:xfrm>
            <a:custGeom>
              <a:avLst/>
              <a:gdLst/>
              <a:ahLst/>
              <a:cxnLst/>
              <a:rect l="l" t="t" r="r" b="b"/>
              <a:pathLst>
                <a:path w="156845" h="38100">
                  <a:moveTo>
                    <a:pt x="156387" y="0"/>
                  </a:moveTo>
                  <a:lnTo>
                    <a:pt x="156387" y="20129"/>
                  </a:lnTo>
                  <a:lnTo>
                    <a:pt x="0" y="37503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232626" y="4621910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79">
                  <a:moveTo>
                    <a:pt x="14643" y="0"/>
                  </a:moveTo>
                  <a:lnTo>
                    <a:pt x="0" y="17373"/>
                  </a:lnTo>
                  <a:lnTo>
                    <a:pt x="14643" y="12801"/>
                  </a:lnTo>
                  <a:lnTo>
                    <a:pt x="14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232626" y="4621910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79">
                  <a:moveTo>
                    <a:pt x="14643" y="0"/>
                  </a:moveTo>
                  <a:lnTo>
                    <a:pt x="14643" y="12801"/>
                  </a:lnTo>
                  <a:lnTo>
                    <a:pt x="0" y="17373"/>
                  </a:lnTo>
                  <a:lnTo>
                    <a:pt x="14643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478995" y="4637455"/>
              <a:ext cx="158750" cy="38735"/>
            </a:xfrm>
            <a:custGeom>
              <a:avLst/>
              <a:gdLst/>
              <a:ahLst/>
              <a:cxnLst/>
              <a:rect l="l" t="t" r="r" b="b"/>
              <a:pathLst>
                <a:path w="158750" h="38735">
                  <a:moveTo>
                    <a:pt x="158242" y="0"/>
                  </a:moveTo>
                  <a:lnTo>
                    <a:pt x="158242" y="20129"/>
                  </a:lnTo>
                  <a:lnTo>
                    <a:pt x="0" y="38417"/>
                  </a:lnTo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623509" y="4540503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79">
                  <a:moveTo>
                    <a:pt x="13728" y="0"/>
                  </a:moveTo>
                  <a:lnTo>
                    <a:pt x="0" y="17386"/>
                  </a:lnTo>
                  <a:lnTo>
                    <a:pt x="13728" y="11899"/>
                  </a:lnTo>
                  <a:lnTo>
                    <a:pt x="137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623509" y="4540503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79">
                  <a:moveTo>
                    <a:pt x="13728" y="0"/>
                  </a:moveTo>
                  <a:lnTo>
                    <a:pt x="13728" y="11899"/>
                  </a:lnTo>
                  <a:lnTo>
                    <a:pt x="0" y="17386"/>
                  </a:lnTo>
                  <a:lnTo>
                    <a:pt x="13728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797615" y="4439907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5">
                  <a:moveTo>
                    <a:pt x="110680" y="0"/>
                  </a:moveTo>
                  <a:lnTo>
                    <a:pt x="0" y="32918"/>
                  </a:lnTo>
                  <a:lnTo>
                    <a:pt x="0" y="156387"/>
                  </a:lnTo>
                  <a:lnTo>
                    <a:pt x="110680" y="129870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797615" y="4439907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5">
                  <a:moveTo>
                    <a:pt x="110680" y="129870"/>
                  </a:moveTo>
                  <a:lnTo>
                    <a:pt x="0" y="156387"/>
                  </a:lnTo>
                  <a:lnTo>
                    <a:pt x="0" y="32918"/>
                  </a:lnTo>
                  <a:lnTo>
                    <a:pt x="110680" y="0"/>
                  </a:lnTo>
                  <a:lnTo>
                    <a:pt x="110680" y="12987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797615" y="4472825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0" y="0"/>
                  </a:moveTo>
                  <a:lnTo>
                    <a:pt x="111582" y="1464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797615" y="4472825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0" y="0"/>
                  </a:moveTo>
                  <a:lnTo>
                    <a:pt x="111582" y="14643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3" name="object 2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37731" y="5480265"/>
              <a:ext cx="266293" cy="104254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4769269" y="4436236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5">
                  <a:moveTo>
                    <a:pt x="110680" y="0"/>
                  </a:moveTo>
                  <a:lnTo>
                    <a:pt x="0" y="29273"/>
                  </a:lnTo>
                  <a:lnTo>
                    <a:pt x="0" y="156400"/>
                  </a:lnTo>
                  <a:lnTo>
                    <a:pt x="110680" y="129882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769269" y="4436236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5">
                  <a:moveTo>
                    <a:pt x="110680" y="129882"/>
                  </a:moveTo>
                  <a:lnTo>
                    <a:pt x="0" y="156400"/>
                  </a:lnTo>
                  <a:lnTo>
                    <a:pt x="0" y="29273"/>
                  </a:lnTo>
                  <a:lnTo>
                    <a:pt x="110680" y="0"/>
                  </a:lnTo>
                  <a:lnTo>
                    <a:pt x="110680" y="12988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769269" y="4566119"/>
              <a:ext cx="139065" cy="30480"/>
            </a:xfrm>
            <a:custGeom>
              <a:avLst/>
              <a:gdLst/>
              <a:ahLst/>
              <a:cxnLst/>
              <a:rect l="l" t="t" r="r" b="b"/>
              <a:pathLst>
                <a:path w="139064" h="30479">
                  <a:moveTo>
                    <a:pt x="110680" y="0"/>
                  </a:moveTo>
                  <a:lnTo>
                    <a:pt x="0" y="26517"/>
                  </a:lnTo>
                  <a:lnTo>
                    <a:pt x="28346" y="30175"/>
                  </a:lnTo>
                  <a:lnTo>
                    <a:pt x="139026" y="3657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769269" y="4566119"/>
              <a:ext cx="139065" cy="30480"/>
            </a:xfrm>
            <a:custGeom>
              <a:avLst/>
              <a:gdLst/>
              <a:ahLst/>
              <a:cxnLst/>
              <a:rect l="l" t="t" r="r" b="b"/>
              <a:pathLst>
                <a:path w="139064" h="30479">
                  <a:moveTo>
                    <a:pt x="139026" y="3657"/>
                  </a:moveTo>
                  <a:lnTo>
                    <a:pt x="28346" y="30175"/>
                  </a:lnTo>
                  <a:lnTo>
                    <a:pt x="0" y="26517"/>
                  </a:lnTo>
                  <a:lnTo>
                    <a:pt x="110680" y="0"/>
                  </a:lnTo>
                  <a:lnTo>
                    <a:pt x="139026" y="36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879949" y="4436236"/>
              <a:ext cx="28575" cy="133985"/>
            </a:xfrm>
            <a:custGeom>
              <a:avLst/>
              <a:gdLst/>
              <a:ahLst/>
              <a:cxnLst/>
              <a:rect l="l" t="t" r="r" b="b"/>
              <a:pathLst>
                <a:path w="28575" h="133985">
                  <a:moveTo>
                    <a:pt x="0" y="0"/>
                  </a:moveTo>
                  <a:lnTo>
                    <a:pt x="0" y="129882"/>
                  </a:lnTo>
                  <a:lnTo>
                    <a:pt x="28346" y="133540"/>
                  </a:lnTo>
                  <a:lnTo>
                    <a:pt x="28346" y="36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879949" y="4436236"/>
              <a:ext cx="28575" cy="133985"/>
            </a:xfrm>
            <a:custGeom>
              <a:avLst/>
              <a:gdLst/>
              <a:ahLst/>
              <a:cxnLst/>
              <a:rect l="l" t="t" r="r" b="b"/>
              <a:pathLst>
                <a:path w="28575" h="133985">
                  <a:moveTo>
                    <a:pt x="28346" y="133540"/>
                  </a:moveTo>
                  <a:lnTo>
                    <a:pt x="0" y="129882"/>
                  </a:lnTo>
                  <a:lnTo>
                    <a:pt x="0" y="0"/>
                  </a:lnTo>
                  <a:lnTo>
                    <a:pt x="28346" y="3670"/>
                  </a:lnTo>
                  <a:lnTo>
                    <a:pt x="28346" y="13354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0" name="object 230"/>
          <p:cNvGrpSpPr/>
          <p:nvPr/>
        </p:nvGrpSpPr>
        <p:grpSpPr>
          <a:xfrm>
            <a:off x="9338679" y="6616193"/>
            <a:ext cx="2695575" cy="414655"/>
            <a:chOff x="4284078" y="6616192"/>
            <a:chExt cx="2695575" cy="414655"/>
          </a:xfrm>
        </p:grpSpPr>
        <p:sp>
          <p:nvSpPr>
            <p:cNvPr id="231" name="object 231"/>
            <p:cNvSpPr/>
            <p:nvPr/>
          </p:nvSpPr>
          <p:spPr>
            <a:xfrm>
              <a:off x="4286364" y="6618478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09">
                  <a:moveTo>
                    <a:pt x="1303299" y="0"/>
                  </a:moveTo>
                  <a:lnTo>
                    <a:pt x="0" y="124383"/>
                  </a:lnTo>
                  <a:lnTo>
                    <a:pt x="1271295" y="409740"/>
                  </a:lnTo>
                  <a:lnTo>
                    <a:pt x="2690749" y="209448"/>
                  </a:lnTo>
                  <a:lnTo>
                    <a:pt x="1303299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286364" y="6618478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09">
                  <a:moveTo>
                    <a:pt x="1303299" y="0"/>
                  </a:moveTo>
                  <a:lnTo>
                    <a:pt x="0" y="124383"/>
                  </a:lnTo>
                  <a:lnTo>
                    <a:pt x="1271295" y="409740"/>
                  </a:lnTo>
                  <a:lnTo>
                    <a:pt x="2690749" y="209448"/>
                  </a:lnTo>
                  <a:lnTo>
                    <a:pt x="130329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3" name="object 233"/>
          <p:cNvSpPr/>
          <p:nvPr/>
        </p:nvSpPr>
        <p:spPr>
          <a:xfrm>
            <a:off x="9339060" y="5645735"/>
            <a:ext cx="2746375" cy="40005"/>
          </a:xfrm>
          <a:custGeom>
            <a:avLst/>
            <a:gdLst/>
            <a:ahLst/>
            <a:cxnLst/>
            <a:rect l="l" t="t" r="r" b="b"/>
            <a:pathLst>
              <a:path w="2746375" h="40004">
                <a:moveTo>
                  <a:pt x="2745790" y="0"/>
                </a:moveTo>
                <a:lnTo>
                  <a:pt x="0" y="0"/>
                </a:lnTo>
                <a:lnTo>
                  <a:pt x="0" y="19735"/>
                </a:lnTo>
                <a:lnTo>
                  <a:pt x="0" y="20193"/>
                </a:lnTo>
                <a:lnTo>
                  <a:pt x="0" y="39928"/>
                </a:lnTo>
                <a:lnTo>
                  <a:pt x="2745790" y="39928"/>
                </a:lnTo>
                <a:lnTo>
                  <a:pt x="2745790" y="20193"/>
                </a:lnTo>
                <a:lnTo>
                  <a:pt x="2745790" y="19735"/>
                </a:lnTo>
                <a:lnTo>
                  <a:pt x="27457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4" name="object 234"/>
          <p:cNvGrpSpPr/>
          <p:nvPr/>
        </p:nvGrpSpPr>
        <p:grpSpPr>
          <a:xfrm>
            <a:off x="7970431" y="5515013"/>
            <a:ext cx="4114800" cy="1848485"/>
            <a:chOff x="2915831" y="5515012"/>
            <a:chExt cx="4114800" cy="1848485"/>
          </a:xfrm>
        </p:grpSpPr>
        <p:sp>
          <p:nvSpPr>
            <p:cNvPr id="235" name="object 235"/>
            <p:cNvSpPr/>
            <p:nvPr/>
          </p:nvSpPr>
          <p:spPr>
            <a:xfrm>
              <a:off x="5628995" y="6821525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349" y="0"/>
                  </a:moveTo>
                  <a:lnTo>
                    <a:pt x="0" y="196634"/>
                  </a:lnTo>
                  <a:lnTo>
                    <a:pt x="0" y="291757"/>
                  </a:lnTo>
                  <a:lnTo>
                    <a:pt x="1399349" y="79565"/>
                  </a:lnTo>
                  <a:lnTo>
                    <a:pt x="1399349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628995" y="6821525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349" y="0"/>
                  </a:moveTo>
                  <a:lnTo>
                    <a:pt x="0" y="196634"/>
                  </a:lnTo>
                  <a:lnTo>
                    <a:pt x="0" y="291757"/>
                  </a:lnTo>
                  <a:lnTo>
                    <a:pt x="1399349" y="79565"/>
                  </a:lnTo>
                  <a:lnTo>
                    <a:pt x="139934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587834" y="5665469"/>
              <a:ext cx="1389380" cy="1162685"/>
            </a:xfrm>
            <a:custGeom>
              <a:avLst/>
              <a:gdLst/>
              <a:ahLst/>
              <a:cxnLst/>
              <a:rect l="l" t="t" r="r" b="b"/>
              <a:pathLst>
                <a:path w="1389379" h="1162684">
                  <a:moveTo>
                    <a:pt x="1389278" y="0"/>
                  </a:moveTo>
                  <a:lnTo>
                    <a:pt x="0" y="17373"/>
                  </a:lnTo>
                  <a:lnTo>
                    <a:pt x="0" y="952093"/>
                  </a:lnTo>
                  <a:lnTo>
                    <a:pt x="1389278" y="1162456"/>
                  </a:lnTo>
                  <a:lnTo>
                    <a:pt x="1389278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587834" y="5665469"/>
              <a:ext cx="1389380" cy="1162685"/>
            </a:xfrm>
            <a:custGeom>
              <a:avLst/>
              <a:gdLst/>
              <a:ahLst/>
              <a:cxnLst/>
              <a:rect l="l" t="t" r="r" b="b"/>
              <a:pathLst>
                <a:path w="1389379" h="1162684">
                  <a:moveTo>
                    <a:pt x="1389278" y="1162456"/>
                  </a:moveTo>
                  <a:lnTo>
                    <a:pt x="0" y="952093"/>
                  </a:lnTo>
                  <a:lnTo>
                    <a:pt x="0" y="17373"/>
                  </a:lnTo>
                  <a:lnTo>
                    <a:pt x="1389278" y="0"/>
                  </a:lnTo>
                  <a:lnTo>
                    <a:pt x="1389278" y="116245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6679882" y="5661812"/>
              <a:ext cx="122555" cy="88900"/>
            </a:xfrm>
            <a:custGeom>
              <a:avLst/>
              <a:gdLst/>
              <a:ahLst/>
              <a:cxnLst/>
              <a:rect l="l" t="t" r="r" b="b"/>
              <a:pathLst>
                <a:path w="122554" h="88900">
                  <a:moveTo>
                    <a:pt x="0" y="0"/>
                  </a:moveTo>
                  <a:lnTo>
                    <a:pt x="0" y="88709"/>
                  </a:lnTo>
                  <a:lnTo>
                    <a:pt x="122542" y="88709"/>
                  </a:lnTo>
                  <a:lnTo>
                    <a:pt x="122542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679882" y="5661812"/>
              <a:ext cx="122555" cy="88900"/>
            </a:xfrm>
            <a:custGeom>
              <a:avLst/>
              <a:gdLst/>
              <a:ahLst/>
              <a:cxnLst/>
              <a:rect l="l" t="t" r="r" b="b"/>
              <a:pathLst>
                <a:path w="122554" h="88900">
                  <a:moveTo>
                    <a:pt x="0" y="0"/>
                  </a:moveTo>
                  <a:lnTo>
                    <a:pt x="0" y="88709"/>
                  </a:lnTo>
                  <a:lnTo>
                    <a:pt x="122542" y="88709"/>
                  </a:lnTo>
                  <a:lnTo>
                    <a:pt x="122542" y="91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591492" y="5585891"/>
              <a:ext cx="1437005" cy="98425"/>
            </a:xfrm>
            <a:custGeom>
              <a:avLst/>
              <a:gdLst/>
              <a:ahLst/>
              <a:cxnLst/>
              <a:rect l="l" t="t" r="r" b="b"/>
              <a:pathLst>
                <a:path w="1437004" h="98425">
                  <a:moveTo>
                    <a:pt x="1436852" y="0"/>
                  </a:moveTo>
                  <a:lnTo>
                    <a:pt x="0" y="33845"/>
                  </a:lnTo>
                  <a:lnTo>
                    <a:pt x="0" y="97866"/>
                  </a:lnTo>
                  <a:lnTo>
                    <a:pt x="1436852" y="79578"/>
                  </a:lnTo>
                  <a:lnTo>
                    <a:pt x="1436852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591492" y="5585891"/>
              <a:ext cx="1437005" cy="98425"/>
            </a:xfrm>
            <a:custGeom>
              <a:avLst/>
              <a:gdLst/>
              <a:ahLst/>
              <a:cxnLst/>
              <a:rect l="l" t="t" r="r" b="b"/>
              <a:pathLst>
                <a:path w="1437004" h="98425">
                  <a:moveTo>
                    <a:pt x="1436852" y="0"/>
                  </a:moveTo>
                  <a:lnTo>
                    <a:pt x="0" y="33845"/>
                  </a:lnTo>
                  <a:lnTo>
                    <a:pt x="0" y="97866"/>
                  </a:lnTo>
                  <a:lnTo>
                    <a:pt x="1436852" y="79578"/>
                  </a:lnTo>
                  <a:lnTo>
                    <a:pt x="143685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628995" y="5665469"/>
              <a:ext cx="1348740" cy="18415"/>
            </a:xfrm>
            <a:custGeom>
              <a:avLst/>
              <a:gdLst/>
              <a:ahLst/>
              <a:cxnLst/>
              <a:rect l="l" t="t" r="r" b="b"/>
              <a:pathLst>
                <a:path w="1348740" h="18414">
                  <a:moveTo>
                    <a:pt x="0" y="18287"/>
                  </a:moveTo>
                  <a:lnTo>
                    <a:pt x="1348117" y="18287"/>
                  </a:lnTo>
                  <a:lnTo>
                    <a:pt x="1348117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587834" y="5665469"/>
              <a:ext cx="1440815" cy="18415"/>
            </a:xfrm>
            <a:custGeom>
              <a:avLst/>
              <a:gdLst/>
              <a:ahLst/>
              <a:cxnLst/>
              <a:rect l="l" t="t" r="r" b="b"/>
              <a:pathLst>
                <a:path w="1440815" h="18414">
                  <a:moveTo>
                    <a:pt x="1389278" y="0"/>
                  </a:moveTo>
                  <a:lnTo>
                    <a:pt x="0" y="17373"/>
                  </a:lnTo>
                  <a:lnTo>
                    <a:pt x="47561" y="18287"/>
                  </a:lnTo>
                  <a:lnTo>
                    <a:pt x="1440510" y="0"/>
                  </a:lnTo>
                  <a:lnTo>
                    <a:pt x="1389278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6977113" y="5665469"/>
              <a:ext cx="51435" cy="1162685"/>
            </a:xfrm>
            <a:custGeom>
              <a:avLst/>
              <a:gdLst/>
              <a:ahLst/>
              <a:cxnLst/>
              <a:rect l="l" t="t" r="r" b="b"/>
              <a:pathLst>
                <a:path w="51434" h="1162684">
                  <a:moveTo>
                    <a:pt x="51231" y="0"/>
                  </a:moveTo>
                  <a:lnTo>
                    <a:pt x="0" y="0"/>
                  </a:lnTo>
                  <a:lnTo>
                    <a:pt x="0" y="1162456"/>
                  </a:lnTo>
                  <a:lnTo>
                    <a:pt x="51231" y="1155141"/>
                  </a:lnTo>
                  <a:lnTo>
                    <a:pt x="51231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6977113" y="5665469"/>
              <a:ext cx="51435" cy="1162685"/>
            </a:xfrm>
            <a:custGeom>
              <a:avLst/>
              <a:gdLst/>
              <a:ahLst/>
              <a:cxnLst/>
              <a:rect l="l" t="t" r="r" b="b"/>
              <a:pathLst>
                <a:path w="51434" h="1162684">
                  <a:moveTo>
                    <a:pt x="0" y="0"/>
                  </a:moveTo>
                  <a:lnTo>
                    <a:pt x="51231" y="0"/>
                  </a:lnTo>
                  <a:lnTo>
                    <a:pt x="51231" y="1155141"/>
                  </a:lnTo>
                  <a:lnTo>
                    <a:pt x="0" y="116245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6603060" y="5664555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505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6603060" y="5664555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85051"/>
                  </a:moveTo>
                  <a:lnTo>
                    <a:pt x="0" y="0"/>
                  </a:lnTo>
                  <a:lnTo>
                    <a:pt x="0" y="8505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308547" y="5660897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7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6308547" y="5660897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88709"/>
                  </a:moveTo>
                  <a:lnTo>
                    <a:pt x="0" y="0"/>
                  </a:lnTo>
                  <a:lnTo>
                    <a:pt x="0" y="8870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032334" y="5658154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4">
                  <a:moveTo>
                    <a:pt x="0" y="0"/>
                  </a:moveTo>
                  <a:lnTo>
                    <a:pt x="0" y="9053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032334" y="5658154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4">
                  <a:moveTo>
                    <a:pt x="0" y="90538"/>
                  </a:moveTo>
                  <a:lnTo>
                    <a:pt x="0" y="0"/>
                  </a:lnTo>
                  <a:lnTo>
                    <a:pt x="0" y="9053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713133" y="5654497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4">
                  <a:moveTo>
                    <a:pt x="0" y="0"/>
                  </a:moveTo>
                  <a:lnTo>
                    <a:pt x="0" y="9419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713133" y="5654497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4">
                  <a:moveTo>
                    <a:pt x="0" y="94195"/>
                  </a:moveTo>
                  <a:lnTo>
                    <a:pt x="0" y="0"/>
                  </a:lnTo>
                  <a:lnTo>
                    <a:pt x="0" y="94195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628995" y="5662726"/>
              <a:ext cx="1240790" cy="207010"/>
            </a:xfrm>
            <a:custGeom>
              <a:avLst/>
              <a:gdLst/>
              <a:ahLst/>
              <a:cxnLst/>
              <a:rect l="l" t="t" r="r" b="b"/>
              <a:pathLst>
                <a:path w="1240790" h="207010">
                  <a:moveTo>
                    <a:pt x="1173429" y="0"/>
                  </a:moveTo>
                  <a:lnTo>
                    <a:pt x="1173429" y="87795"/>
                  </a:lnTo>
                  <a:lnTo>
                    <a:pt x="0" y="86880"/>
                  </a:lnTo>
                  <a:lnTo>
                    <a:pt x="0" y="206692"/>
                  </a:lnTo>
                  <a:lnTo>
                    <a:pt x="1240193" y="191147"/>
                  </a:lnTo>
                  <a:lnTo>
                    <a:pt x="1240193" y="914"/>
                  </a:lnTo>
                  <a:lnTo>
                    <a:pt x="117342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628995" y="5662726"/>
              <a:ext cx="1240790" cy="207010"/>
            </a:xfrm>
            <a:custGeom>
              <a:avLst/>
              <a:gdLst/>
              <a:ahLst/>
              <a:cxnLst/>
              <a:rect l="l" t="t" r="r" b="b"/>
              <a:pathLst>
                <a:path w="1240790" h="207010">
                  <a:moveTo>
                    <a:pt x="1173429" y="0"/>
                  </a:moveTo>
                  <a:lnTo>
                    <a:pt x="1173429" y="87795"/>
                  </a:lnTo>
                  <a:lnTo>
                    <a:pt x="0" y="86880"/>
                  </a:lnTo>
                  <a:lnTo>
                    <a:pt x="0" y="206692"/>
                  </a:lnTo>
                  <a:lnTo>
                    <a:pt x="1240193" y="191147"/>
                  </a:lnTo>
                  <a:lnTo>
                    <a:pt x="1240193" y="914"/>
                  </a:lnTo>
                  <a:lnTo>
                    <a:pt x="11734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628995" y="5662726"/>
              <a:ext cx="1228725" cy="186690"/>
            </a:xfrm>
            <a:custGeom>
              <a:avLst/>
              <a:gdLst/>
              <a:ahLst/>
              <a:cxnLst/>
              <a:rect l="l" t="t" r="r" b="b"/>
              <a:pathLst>
                <a:path w="1228725" h="186689">
                  <a:moveTo>
                    <a:pt x="1184414" y="0"/>
                  </a:moveTo>
                  <a:lnTo>
                    <a:pt x="1184414" y="105181"/>
                  </a:lnTo>
                  <a:lnTo>
                    <a:pt x="203247" y="106332"/>
                  </a:lnTo>
                  <a:lnTo>
                    <a:pt x="0" y="107010"/>
                  </a:lnTo>
                  <a:lnTo>
                    <a:pt x="0" y="186575"/>
                  </a:lnTo>
                  <a:lnTo>
                    <a:pt x="1228305" y="173774"/>
                  </a:lnTo>
                  <a:lnTo>
                    <a:pt x="1228305" y="914"/>
                  </a:lnTo>
                  <a:lnTo>
                    <a:pt x="118441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628995" y="5662726"/>
              <a:ext cx="1228725" cy="186690"/>
            </a:xfrm>
            <a:custGeom>
              <a:avLst/>
              <a:gdLst/>
              <a:ahLst/>
              <a:cxnLst/>
              <a:rect l="l" t="t" r="r" b="b"/>
              <a:pathLst>
                <a:path w="1228725" h="186689">
                  <a:moveTo>
                    <a:pt x="1184414" y="0"/>
                  </a:moveTo>
                  <a:lnTo>
                    <a:pt x="1184414" y="105181"/>
                  </a:lnTo>
                  <a:lnTo>
                    <a:pt x="929246" y="105181"/>
                  </a:lnTo>
                  <a:lnTo>
                    <a:pt x="887695" y="105199"/>
                  </a:lnTo>
                  <a:lnTo>
                    <a:pt x="843653" y="105249"/>
                  </a:lnTo>
                  <a:lnTo>
                    <a:pt x="797293" y="105324"/>
                  </a:lnTo>
                  <a:lnTo>
                    <a:pt x="748790" y="105418"/>
                  </a:lnTo>
                  <a:lnTo>
                    <a:pt x="698319" y="105525"/>
                  </a:lnTo>
                  <a:lnTo>
                    <a:pt x="646053" y="105638"/>
                  </a:lnTo>
                  <a:lnTo>
                    <a:pt x="592168" y="105751"/>
                  </a:lnTo>
                  <a:lnTo>
                    <a:pt x="536838" y="105858"/>
                  </a:lnTo>
                  <a:lnTo>
                    <a:pt x="480238" y="105952"/>
                  </a:lnTo>
                  <a:lnTo>
                    <a:pt x="422541" y="106028"/>
                  </a:lnTo>
                  <a:lnTo>
                    <a:pt x="363923" y="106077"/>
                  </a:lnTo>
                  <a:lnTo>
                    <a:pt x="304558" y="106095"/>
                  </a:lnTo>
                  <a:lnTo>
                    <a:pt x="254056" y="106163"/>
                  </a:lnTo>
                  <a:lnTo>
                    <a:pt x="203247" y="106332"/>
                  </a:lnTo>
                  <a:lnTo>
                    <a:pt x="152284" y="106552"/>
                  </a:lnTo>
                  <a:lnTo>
                    <a:pt x="101320" y="106773"/>
                  </a:lnTo>
                  <a:lnTo>
                    <a:pt x="50507" y="106942"/>
                  </a:lnTo>
                  <a:lnTo>
                    <a:pt x="0" y="107010"/>
                  </a:lnTo>
                  <a:lnTo>
                    <a:pt x="0" y="186575"/>
                  </a:lnTo>
                  <a:lnTo>
                    <a:pt x="48028" y="186133"/>
                  </a:lnTo>
                  <a:lnTo>
                    <a:pt x="96375" y="185610"/>
                  </a:lnTo>
                  <a:lnTo>
                    <a:pt x="144912" y="185040"/>
                  </a:lnTo>
                  <a:lnTo>
                    <a:pt x="193513" y="184453"/>
                  </a:lnTo>
                  <a:lnTo>
                    <a:pt x="242049" y="183883"/>
                  </a:lnTo>
                  <a:lnTo>
                    <a:pt x="290393" y="183360"/>
                  </a:lnTo>
                  <a:lnTo>
                    <a:pt x="338416" y="182918"/>
                  </a:lnTo>
                  <a:lnTo>
                    <a:pt x="397570" y="182250"/>
                  </a:lnTo>
                  <a:lnTo>
                    <a:pt x="456017" y="181618"/>
                  </a:lnTo>
                  <a:lnTo>
                    <a:pt x="513588" y="181017"/>
                  </a:lnTo>
                  <a:lnTo>
                    <a:pt x="570111" y="180445"/>
                  </a:lnTo>
                  <a:lnTo>
                    <a:pt x="625415" y="179899"/>
                  </a:lnTo>
                  <a:lnTo>
                    <a:pt x="679327" y="179374"/>
                  </a:lnTo>
                  <a:lnTo>
                    <a:pt x="731677" y="178869"/>
                  </a:lnTo>
                  <a:lnTo>
                    <a:pt x="782294" y="178379"/>
                  </a:lnTo>
                  <a:lnTo>
                    <a:pt x="831005" y="177903"/>
                  </a:lnTo>
                  <a:lnTo>
                    <a:pt x="877639" y="177435"/>
                  </a:lnTo>
                  <a:lnTo>
                    <a:pt x="922026" y="176975"/>
                  </a:lnTo>
                  <a:lnTo>
                    <a:pt x="963993" y="176517"/>
                  </a:lnTo>
                  <a:lnTo>
                    <a:pt x="1051014" y="175529"/>
                  </a:lnTo>
                  <a:lnTo>
                    <a:pt x="1123020" y="174761"/>
                  </a:lnTo>
                  <a:lnTo>
                    <a:pt x="1177946" y="174213"/>
                  </a:lnTo>
                  <a:lnTo>
                    <a:pt x="1213729" y="173883"/>
                  </a:lnTo>
                  <a:lnTo>
                    <a:pt x="1228305" y="173774"/>
                  </a:lnTo>
                  <a:lnTo>
                    <a:pt x="1228305" y="914"/>
                  </a:lnTo>
                  <a:lnTo>
                    <a:pt x="1184414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6814312" y="5767908"/>
              <a:ext cx="44450" cy="69215"/>
            </a:xfrm>
            <a:custGeom>
              <a:avLst/>
              <a:gdLst/>
              <a:ahLst/>
              <a:cxnLst/>
              <a:rect l="l" t="t" r="r" b="b"/>
              <a:pathLst>
                <a:path w="44450" h="69214">
                  <a:moveTo>
                    <a:pt x="0" y="0"/>
                  </a:moveTo>
                  <a:lnTo>
                    <a:pt x="43916" y="6859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6814312" y="5767908"/>
              <a:ext cx="44450" cy="69215"/>
            </a:xfrm>
            <a:custGeom>
              <a:avLst/>
              <a:gdLst/>
              <a:ahLst/>
              <a:cxnLst/>
              <a:rect l="l" t="t" r="r" b="b"/>
              <a:pathLst>
                <a:path w="44450" h="69214">
                  <a:moveTo>
                    <a:pt x="0" y="0"/>
                  </a:moveTo>
                  <a:lnTo>
                    <a:pt x="43916" y="68592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814312" y="571943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391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814312" y="571943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16" y="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776834" y="5767908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776834" y="5767908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244526" y="5768822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407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244526" y="5768822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4079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626265" y="5553887"/>
              <a:ext cx="1402080" cy="111760"/>
            </a:xfrm>
            <a:custGeom>
              <a:avLst/>
              <a:gdLst/>
              <a:ahLst/>
              <a:cxnLst/>
              <a:rect l="l" t="t" r="r" b="b"/>
              <a:pathLst>
                <a:path w="1402079" h="111760">
                  <a:moveTo>
                    <a:pt x="0" y="0"/>
                  </a:moveTo>
                  <a:lnTo>
                    <a:pt x="0" y="95110"/>
                  </a:lnTo>
                  <a:lnTo>
                    <a:pt x="1402080" y="111582"/>
                  </a:lnTo>
                  <a:lnTo>
                    <a:pt x="1402080" y="32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626265" y="5553887"/>
              <a:ext cx="1402080" cy="111760"/>
            </a:xfrm>
            <a:custGeom>
              <a:avLst/>
              <a:gdLst/>
              <a:ahLst/>
              <a:cxnLst/>
              <a:rect l="l" t="t" r="r" b="b"/>
              <a:pathLst>
                <a:path w="1402079" h="111760">
                  <a:moveTo>
                    <a:pt x="1402080" y="32003"/>
                  </a:moveTo>
                  <a:lnTo>
                    <a:pt x="0" y="0"/>
                  </a:lnTo>
                  <a:lnTo>
                    <a:pt x="0" y="95110"/>
                  </a:lnTo>
                  <a:lnTo>
                    <a:pt x="1402080" y="111582"/>
                  </a:lnTo>
                  <a:lnTo>
                    <a:pt x="1402080" y="320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257327" y="5749607"/>
              <a:ext cx="0" cy="19685"/>
            </a:xfrm>
            <a:custGeom>
              <a:avLst/>
              <a:gdLst/>
              <a:ahLst/>
              <a:cxnLst/>
              <a:rect l="l" t="t" r="r" b="b"/>
              <a:pathLst>
                <a:path h="19685">
                  <a:moveTo>
                    <a:pt x="0" y="0"/>
                  </a:moveTo>
                  <a:lnTo>
                    <a:pt x="0" y="1921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255423" y="5749607"/>
              <a:ext cx="3810" cy="19685"/>
            </a:xfrm>
            <a:custGeom>
              <a:avLst/>
              <a:gdLst/>
              <a:ahLst/>
              <a:cxnLst/>
              <a:rect l="l" t="t" r="r" b="b"/>
              <a:pathLst>
                <a:path w="3810" h="19685">
                  <a:moveTo>
                    <a:pt x="0" y="19215"/>
                  </a:moveTo>
                  <a:lnTo>
                    <a:pt x="3809" y="19215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92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257327" y="5842901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828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255423" y="5842901"/>
              <a:ext cx="3810" cy="18415"/>
            </a:xfrm>
            <a:custGeom>
              <a:avLst/>
              <a:gdLst/>
              <a:ahLst/>
              <a:cxnLst/>
              <a:rect l="l" t="t" r="r" b="b"/>
              <a:pathLst>
                <a:path w="3810" h="18414">
                  <a:moveTo>
                    <a:pt x="0" y="18288"/>
                  </a:moveTo>
                  <a:lnTo>
                    <a:pt x="3809" y="18288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788708" y="5750521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7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786803" y="5750521"/>
              <a:ext cx="3810" cy="16510"/>
            </a:xfrm>
            <a:custGeom>
              <a:avLst/>
              <a:gdLst/>
              <a:ahLst/>
              <a:cxnLst/>
              <a:rect l="l" t="t" r="r" b="b"/>
              <a:pathLst>
                <a:path w="3809" h="16510">
                  <a:moveTo>
                    <a:pt x="0" y="16471"/>
                  </a:moveTo>
                  <a:lnTo>
                    <a:pt x="3809" y="16471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64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788708" y="584015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54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786803" y="5840158"/>
              <a:ext cx="3810" cy="15875"/>
            </a:xfrm>
            <a:custGeom>
              <a:avLst/>
              <a:gdLst/>
              <a:ahLst/>
              <a:cxnLst/>
              <a:rect l="l" t="t" r="r" b="b"/>
              <a:pathLst>
                <a:path w="3809" h="15875">
                  <a:moveTo>
                    <a:pt x="0" y="15544"/>
                  </a:moveTo>
                  <a:lnTo>
                    <a:pt x="3809" y="15544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55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286364" y="5648083"/>
              <a:ext cx="1271905" cy="1380490"/>
            </a:xfrm>
            <a:custGeom>
              <a:avLst/>
              <a:gdLst/>
              <a:ahLst/>
              <a:cxnLst/>
              <a:rect l="l" t="t" r="r" b="b"/>
              <a:pathLst>
                <a:path w="1271904" h="1380490">
                  <a:moveTo>
                    <a:pt x="1271295" y="0"/>
                  </a:moveTo>
                  <a:lnTo>
                    <a:pt x="0" y="24701"/>
                  </a:lnTo>
                  <a:lnTo>
                    <a:pt x="0" y="1094778"/>
                  </a:lnTo>
                  <a:lnTo>
                    <a:pt x="1271295" y="1380134"/>
                  </a:lnTo>
                  <a:lnTo>
                    <a:pt x="1271295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286364" y="5648083"/>
              <a:ext cx="1271905" cy="1380490"/>
            </a:xfrm>
            <a:custGeom>
              <a:avLst/>
              <a:gdLst/>
              <a:ahLst/>
              <a:cxnLst/>
              <a:rect l="l" t="t" r="r" b="b"/>
              <a:pathLst>
                <a:path w="1271904" h="1380490">
                  <a:moveTo>
                    <a:pt x="1271295" y="1380134"/>
                  </a:moveTo>
                  <a:lnTo>
                    <a:pt x="0" y="1094778"/>
                  </a:lnTo>
                  <a:lnTo>
                    <a:pt x="0" y="24701"/>
                  </a:lnTo>
                  <a:lnTo>
                    <a:pt x="1271295" y="0"/>
                  </a:lnTo>
                  <a:lnTo>
                    <a:pt x="1271295" y="138013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366499" y="5749607"/>
              <a:ext cx="114935" cy="123825"/>
            </a:xfrm>
            <a:custGeom>
              <a:avLst/>
              <a:gdLst/>
              <a:ahLst/>
              <a:cxnLst/>
              <a:rect l="l" t="t" r="r" b="b"/>
              <a:pathLst>
                <a:path w="114935" h="123825">
                  <a:moveTo>
                    <a:pt x="114325" y="0"/>
                  </a:moveTo>
                  <a:lnTo>
                    <a:pt x="0" y="0"/>
                  </a:lnTo>
                  <a:lnTo>
                    <a:pt x="0" y="123469"/>
                  </a:lnTo>
                  <a:lnTo>
                    <a:pt x="114325" y="120726"/>
                  </a:lnTo>
                  <a:lnTo>
                    <a:pt x="114325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2950133" y="5659983"/>
              <a:ext cx="1336675" cy="1212215"/>
            </a:xfrm>
            <a:custGeom>
              <a:avLst/>
              <a:gdLst/>
              <a:ahLst/>
              <a:cxnLst/>
              <a:rect l="l" t="t" r="r" b="b"/>
              <a:pathLst>
                <a:path w="1336675" h="1212215">
                  <a:moveTo>
                    <a:pt x="0" y="0"/>
                  </a:moveTo>
                  <a:lnTo>
                    <a:pt x="0" y="1211846"/>
                  </a:lnTo>
                  <a:lnTo>
                    <a:pt x="1336230" y="1082878"/>
                  </a:lnTo>
                  <a:lnTo>
                    <a:pt x="1336230" y="11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2950133" y="5659983"/>
              <a:ext cx="1336675" cy="1212215"/>
            </a:xfrm>
            <a:custGeom>
              <a:avLst/>
              <a:gdLst/>
              <a:ahLst/>
              <a:cxnLst/>
              <a:rect l="l" t="t" r="r" b="b"/>
              <a:pathLst>
                <a:path w="1336675" h="1212215">
                  <a:moveTo>
                    <a:pt x="1336230" y="11887"/>
                  </a:moveTo>
                  <a:lnTo>
                    <a:pt x="0" y="0"/>
                  </a:lnTo>
                  <a:lnTo>
                    <a:pt x="0" y="1211846"/>
                  </a:lnTo>
                  <a:lnTo>
                    <a:pt x="1335316" y="1082878"/>
                  </a:lnTo>
                  <a:lnTo>
                    <a:pt x="1336230" y="1082878"/>
                  </a:lnTo>
                  <a:lnTo>
                    <a:pt x="1336230" y="11887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2950133" y="6742861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6230" y="0"/>
                  </a:moveTo>
                  <a:lnTo>
                    <a:pt x="0" y="128968"/>
                  </a:lnTo>
                  <a:lnTo>
                    <a:pt x="1039901" y="506691"/>
                  </a:lnTo>
                  <a:lnTo>
                    <a:pt x="2607525" y="285356"/>
                  </a:lnTo>
                  <a:lnTo>
                    <a:pt x="1336230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2950133" y="6742861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6230" y="0"/>
                  </a:moveTo>
                  <a:lnTo>
                    <a:pt x="0" y="128968"/>
                  </a:lnTo>
                  <a:lnTo>
                    <a:pt x="1039901" y="506691"/>
                  </a:lnTo>
                  <a:lnTo>
                    <a:pt x="2607525" y="285356"/>
                  </a:lnTo>
                  <a:lnTo>
                    <a:pt x="133623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271151" y="5895035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90">
                  <a:moveTo>
                    <a:pt x="449071" y="0"/>
                  </a:moveTo>
                  <a:lnTo>
                    <a:pt x="0" y="4572"/>
                  </a:lnTo>
                  <a:lnTo>
                    <a:pt x="0" y="948436"/>
                  </a:lnTo>
                  <a:lnTo>
                    <a:pt x="449071" y="905446"/>
                  </a:lnTo>
                  <a:lnTo>
                    <a:pt x="449071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271151" y="5895035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90">
                  <a:moveTo>
                    <a:pt x="449071" y="0"/>
                  </a:moveTo>
                  <a:lnTo>
                    <a:pt x="0" y="4572"/>
                  </a:lnTo>
                  <a:lnTo>
                    <a:pt x="0" y="948436"/>
                  </a:lnTo>
                  <a:lnTo>
                    <a:pt x="449071" y="905446"/>
                  </a:lnTo>
                  <a:lnTo>
                    <a:pt x="44907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233661" y="5860275"/>
              <a:ext cx="38100" cy="987425"/>
            </a:xfrm>
            <a:custGeom>
              <a:avLst/>
              <a:gdLst/>
              <a:ahLst/>
              <a:cxnLst/>
              <a:rect l="l" t="t" r="r" b="b"/>
              <a:pathLst>
                <a:path w="38100" h="987425">
                  <a:moveTo>
                    <a:pt x="0" y="0"/>
                  </a:moveTo>
                  <a:lnTo>
                    <a:pt x="0" y="986853"/>
                  </a:lnTo>
                  <a:lnTo>
                    <a:pt x="37490" y="983195"/>
                  </a:lnTo>
                  <a:lnTo>
                    <a:pt x="37490" y="39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233661" y="5860275"/>
              <a:ext cx="38100" cy="987425"/>
            </a:xfrm>
            <a:custGeom>
              <a:avLst/>
              <a:gdLst/>
              <a:ahLst/>
              <a:cxnLst/>
              <a:rect l="l" t="t" r="r" b="b"/>
              <a:pathLst>
                <a:path w="38100" h="987425">
                  <a:moveTo>
                    <a:pt x="0" y="986853"/>
                  </a:moveTo>
                  <a:lnTo>
                    <a:pt x="37490" y="983195"/>
                  </a:lnTo>
                  <a:lnTo>
                    <a:pt x="37490" y="39331"/>
                  </a:lnTo>
                  <a:lnTo>
                    <a:pt x="0" y="0"/>
                  </a:lnTo>
                  <a:lnTo>
                    <a:pt x="0" y="98685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720223" y="5856617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45" y="0"/>
                  </a:moveTo>
                  <a:lnTo>
                    <a:pt x="0" y="38417"/>
                  </a:lnTo>
                  <a:lnTo>
                    <a:pt x="0" y="943863"/>
                  </a:lnTo>
                  <a:lnTo>
                    <a:pt x="33845" y="941120"/>
                  </a:lnTo>
                  <a:lnTo>
                    <a:pt x="33845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720223" y="5856617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45" y="941120"/>
                  </a:moveTo>
                  <a:lnTo>
                    <a:pt x="0" y="943863"/>
                  </a:lnTo>
                  <a:lnTo>
                    <a:pt x="0" y="38417"/>
                  </a:lnTo>
                  <a:lnTo>
                    <a:pt x="33845" y="0"/>
                  </a:lnTo>
                  <a:lnTo>
                    <a:pt x="33845" y="94112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233661" y="5856617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79">
                  <a:moveTo>
                    <a:pt x="520407" y="0"/>
                  </a:moveTo>
                  <a:lnTo>
                    <a:pt x="0" y="3657"/>
                  </a:lnTo>
                  <a:lnTo>
                    <a:pt x="37490" y="42989"/>
                  </a:lnTo>
                  <a:lnTo>
                    <a:pt x="486562" y="38417"/>
                  </a:lnTo>
                  <a:lnTo>
                    <a:pt x="520407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233661" y="5856617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79">
                  <a:moveTo>
                    <a:pt x="0" y="3657"/>
                  </a:moveTo>
                  <a:lnTo>
                    <a:pt x="37490" y="42989"/>
                  </a:lnTo>
                  <a:lnTo>
                    <a:pt x="486562" y="38417"/>
                  </a:lnTo>
                  <a:lnTo>
                    <a:pt x="520407" y="0"/>
                  </a:lnTo>
                  <a:lnTo>
                    <a:pt x="0" y="36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2919945" y="5659983"/>
              <a:ext cx="30480" cy="1212215"/>
            </a:xfrm>
            <a:custGeom>
              <a:avLst/>
              <a:gdLst/>
              <a:ahLst/>
              <a:cxnLst/>
              <a:rect l="l" t="t" r="r" b="b"/>
              <a:pathLst>
                <a:path w="30480" h="1212215">
                  <a:moveTo>
                    <a:pt x="30187" y="0"/>
                  </a:moveTo>
                  <a:lnTo>
                    <a:pt x="0" y="1828"/>
                  </a:lnTo>
                  <a:lnTo>
                    <a:pt x="0" y="1200861"/>
                  </a:lnTo>
                  <a:lnTo>
                    <a:pt x="30187" y="1211846"/>
                  </a:lnTo>
                  <a:lnTo>
                    <a:pt x="30187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2919945" y="5659983"/>
              <a:ext cx="30480" cy="1212215"/>
            </a:xfrm>
            <a:custGeom>
              <a:avLst/>
              <a:gdLst/>
              <a:ahLst/>
              <a:cxnLst/>
              <a:rect l="l" t="t" r="r" b="b"/>
              <a:pathLst>
                <a:path w="30480" h="1212215">
                  <a:moveTo>
                    <a:pt x="30187" y="1211846"/>
                  </a:moveTo>
                  <a:lnTo>
                    <a:pt x="0" y="1200861"/>
                  </a:lnTo>
                  <a:lnTo>
                    <a:pt x="0" y="1828"/>
                  </a:lnTo>
                  <a:lnTo>
                    <a:pt x="30187" y="0"/>
                  </a:lnTo>
                  <a:lnTo>
                    <a:pt x="30187" y="121184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2918117" y="6859930"/>
              <a:ext cx="1072515" cy="501650"/>
            </a:xfrm>
            <a:custGeom>
              <a:avLst/>
              <a:gdLst/>
              <a:ahLst/>
              <a:cxnLst/>
              <a:rect l="l" t="t" r="r" b="b"/>
              <a:pathLst>
                <a:path w="1072514" h="501650">
                  <a:moveTo>
                    <a:pt x="0" y="0"/>
                  </a:moveTo>
                  <a:lnTo>
                    <a:pt x="0" y="83235"/>
                  </a:lnTo>
                  <a:lnTo>
                    <a:pt x="1071918" y="501205"/>
                  </a:lnTo>
                  <a:lnTo>
                    <a:pt x="1071918" y="3896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2918117" y="6859930"/>
              <a:ext cx="1072515" cy="501650"/>
            </a:xfrm>
            <a:custGeom>
              <a:avLst/>
              <a:gdLst/>
              <a:ahLst/>
              <a:cxnLst/>
              <a:rect l="l" t="t" r="r" b="b"/>
              <a:pathLst>
                <a:path w="1072514" h="501650">
                  <a:moveTo>
                    <a:pt x="1071918" y="501205"/>
                  </a:moveTo>
                  <a:lnTo>
                    <a:pt x="0" y="83235"/>
                  </a:lnTo>
                  <a:lnTo>
                    <a:pt x="0" y="0"/>
                  </a:lnTo>
                  <a:lnTo>
                    <a:pt x="1071918" y="389623"/>
                  </a:lnTo>
                  <a:lnTo>
                    <a:pt x="1071918" y="5012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2918117" y="5629795"/>
              <a:ext cx="2639695" cy="44450"/>
            </a:xfrm>
            <a:custGeom>
              <a:avLst/>
              <a:gdLst/>
              <a:ahLst/>
              <a:cxnLst/>
              <a:rect l="l" t="t" r="r" b="b"/>
              <a:pathLst>
                <a:path w="2639695" h="44450">
                  <a:moveTo>
                    <a:pt x="1071918" y="0"/>
                  </a:moveTo>
                  <a:lnTo>
                    <a:pt x="0" y="32931"/>
                  </a:lnTo>
                  <a:lnTo>
                    <a:pt x="1368247" y="43903"/>
                  </a:lnTo>
                  <a:lnTo>
                    <a:pt x="1368247" y="42989"/>
                  </a:lnTo>
                  <a:lnTo>
                    <a:pt x="2639542" y="18287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2918117" y="5629795"/>
              <a:ext cx="2639695" cy="44450"/>
            </a:xfrm>
            <a:custGeom>
              <a:avLst/>
              <a:gdLst/>
              <a:ahLst/>
              <a:cxnLst/>
              <a:rect l="l" t="t" r="r" b="b"/>
              <a:pathLst>
                <a:path w="2639695" h="44450">
                  <a:moveTo>
                    <a:pt x="2639542" y="18287"/>
                  </a:moveTo>
                  <a:lnTo>
                    <a:pt x="1071918" y="0"/>
                  </a:lnTo>
                  <a:lnTo>
                    <a:pt x="0" y="32931"/>
                  </a:lnTo>
                  <a:lnTo>
                    <a:pt x="1368247" y="43903"/>
                  </a:lnTo>
                  <a:lnTo>
                    <a:pt x="1368247" y="42989"/>
                  </a:lnTo>
                  <a:lnTo>
                    <a:pt x="2639542" y="1828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557659" y="5648083"/>
              <a:ext cx="71755" cy="1380490"/>
            </a:xfrm>
            <a:custGeom>
              <a:avLst/>
              <a:gdLst/>
              <a:ahLst/>
              <a:cxnLst/>
              <a:rect l="l" t="t" r="r" b="b"/>
              <a:pathLst>
                <a:path w="71754" h="1380490">
                  <a:moveTo>
                    <a:pt x="0" y="0"/>
                  </a:moveTo>
                  <a:lnTo>
                    <a:pt x="0" y="1380134"/>
                  </a:lnTo>
                  <a:lnTo>
                    <a:pt x="71335" y="1370076"/>
                  </a:lnTo>
                  <a:lnTo>
                    <a:pt x="71335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5557659" y="5648083"/>
              <a:ext cx="71755" cy="1380490"/>
            </a:xfrm>
            <a:custGeom>
              <a:avLst/>
              <a:gdLst/>
              <a:ahLst/>
              <a:cxnLst/>
              <a:rect l="l" t="t" r="r" b="b"/>
              <a:pathLst>
                <a:path w="71754" h="1380490">
                  <a:moveTo>
                    <a:pt x="0" y="0"/>
                  </a:moveTo>
                  <a:lnTo>
                    <a:pt x="71335" y="914"/>
                  </a:lnTo>
                  <a:lnTo>
                    <a:pt x="71335" y="1370076"/>
                  </a:lnTo>
                  <a:lnTo>
                    <a:pt x="0" y="138013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990035" y="7018159"/>
              <a:ext cx="1639570" cy="343535"/>
            </a:xfrm>
            <a:custGeom>
              <a:avLst/>
              <a:gdLst/>
              <a:ahLst/>
              <a:cxnLst/>
              <a:rect l="l" t="t" r="r" b="b"/>
              <a:pathLst>
                <a:path w="1639570" h="343534">
                  <a:moveTo>
                    <a:pt x="1638960" y="0"/>
                  </a:moveTo>
                  <a:lnTo>
                    <a:pt x="0" y="231394"/>
                  </a:lnTo>
                  <a:lnTo>
                    <a:pt x="0" y="342976"/>
                  </a:lnTo>
                  <a:lnTo>
                    <a:pt x="1638960" y="95123"/>
                  </a:lnTo>
                  <a:lnTo>
                    <a:pt x="163896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990035" y="7018159"/>
              <a:ext cx="1639570" cy="343535"/>
            </a:xfrm>
            <a:custGeom>
              <a:avLst/>
              <a:gdLst/>
              <a:ahLst/>
              <a:cxnLst/>
              <a:rect l="l" t="t" r="r" b="b"/>
              <a:pathLst>
                <a:path w="1639570" h="343534">
                  <a:moveTo>
                    <a:pt x="0" y="231394"/>
                  </a:moveTo>
                  <a:lnTo>
                    <a:pt x="0" y="342976"/>
                  </a:lnTo>
                  <a:lnTo>
                    <a:pt x="1638960" y="95123"/>
                  </a:lnTo>
                  <a:lnTo>
                    <a:pt x="1638960" y="0"/>
                  </a:lnTo>
                  <a:lnTo>
                    <a:pt x="0" y="23139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990035" y="5629795"/>
              <a:ext cx="98425" cy="1619885"/>
            </a:xfrm>
            <a:custGeom>
              <a:avLst/>
              <a:gdLst/>
              <a:ahLst/>
              <a:cxnLst/>
              <a:rect l="l" t="t" r="r" b="b"/>
              <a:pathLst>
                <a:path w="98425" h="1619884">
                  <a:moveTo>
                    <a:pt x="0" y="0"/>
                  </a:moveTo>
                  <a:lnTo>
                    <a:pt x="0" y="1619758"/>
                  </a:lnTo>
                  <a:lnTo>
                    <a:pt x="97866" y="1606042"/>
                  </a:lnTo>
                  <a:lnTo>
                    <a:pt x="97866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990035" y="5629795"/>
              <a:ext cx="98425" cy="1619885"/>
            </a:xfrm>
            <a:custGeom>
              <a:avLst/>
              <a:gdLst/>
              <a:ahLst/>
              <a:cxnLst/>
              <a:rect l="l" t="t" r="r" b="b"/>
              <a:pathLst>
                <a:path w="98425" h="1619884">
                  <a:moveTo>
                    <a:pt x="0" y="0"/>
                  </a:moveTo>
                  <a:lnTo>
                    <a:pt x="97866" y="914"/>
                  </a:lnTo>
                  <a:lnTo>
                    <a:pt x="97866" y="1606042"/>
                  </a:lnTo>
                  <a:lnTo>
                    <a:pt x="0" y="161975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932415" y="5629795"/>
              <a:ext cx="57785" cy="1619885"/>
            </a:xfrm>
            <a:custGeom>
              <a:avLst/>
              <a:gdLst/>
              <a:ahLst/>
              <a:cxnLst/>
              <a:rect l="l" t="t" r="r" b="b"/>
              <a:pathLst>
                <a:path w="57785" h="1619884">
                  <a:moveTo>
                    <a:pt x="57619" y="0"/>
                  </a:moveTo>
                  <a:lnTo>
                    <a:pt x="0" y="1828"/>
                  </a:lnTo>
                  <a:lnTo>
                    <a:pt x="0" y="1599641"/>
                  </a:lnTo>
                  <a:lnTo>
                    <a:pt x="57619" y="1619758"/>
                  </a:lnTo>
                  <a:lnTo>
                    <a:pt x="57619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932415" y="5629795"/>
              <a:ext cx="57785" cy="1619885"/>
            </a:xfrm>
            <a:custGeom>
              <a:avLst/>
              <a:gdLst/>
              <a:ahLst/>
              <a:cxnLst/>
              <a:rect l="l" t="t" r="r" b="b"/>
              <a:pathLst>
                <a:path w="57785" h="1619884">
                  <a:moveTo>
                    <a:pt x="57619" y="1619758"/>
                  </a:moveTo>
                  <a:lnTo>
                    <a:pt x="0" y="1599641"/>
                  </a:lnTo>
                  <a:lnTo>
                    <a:pt x="0" y="1828"/>
                  </a:lnTo>
                  <a:lnTo>
                    <a:pt x="57619" y="0"/>
                  </a:lnTo>
                  <a:lnTo>
                    <a:pt x="57619" y="16197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286364" y="5648083"/>
              <a:ext cx="1343025" cy="24765"/>
            </a:xfrm>
            <a:custGeom>
              <a:avLst/>
              <a:gdLst/>
              <a:ahLst/>
              <a:cxnLst/>
              <a:rect l="l" t="t" r="r" b="b"/>
              <a:pathLst>
                <a:path w="1343025" h="24764">
                  <a:moveTo>
                    <a:pt x="1271295" y="0"/>
                  </a:moveTo>
                  <a:lnTo>
                    <a:pt x="0" y="24701"/>
                  </a:lnTo>
                  <a:lnTo>
                    <a:pt x="63118" y="24701"/>
                  </a:lnTo>
                  <a:lnTo>
                    <a:pt x="1342631" y="914"/>
                  </a:lnTo>
                  <a:lnTo>
                    <a:pt x="12712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4286364" y="5648083"/>
              <a:ext cx="1343025" cy="24765"/>
            </a:xfrm>
            <a:custGeom>
              <a:avLst/>
              <a:gdLst/>
              <a:ahLst/>
              <a:cxnLst/>
              <a:rect l="l" t="t" r="r" b="b"/>
              <a:pathLst>
                <a:path w="1343025" h="24764">
                  <a:moveTo>
                    <a:pt x="1271295" y="0"/>
                  </a:moveTo>
                  <a:lnTo>
                    <a:pt x="0" y="24701"/>
                  </a:lnTo>
                  <a:lnTo>
                    <a:pt x="63118" y="24701"/>
                  </a:lnTo>
                  <a:lnTo>
                    <a:pt x="1342631" y="914"/>
                  </a:lnTo>
                  <a:lnTo>
                    <a:pt x="1271295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932415" y="5517298"/>
              <a:ext cx="155575" cy="5715"/>
            </a:xfrm>
            <a:custGeom>
              <a:avLst/>
              <a:gdLst/>
              <a:ahLst/>
              <a:cxnLst/>
              <a:rect l="l" t="t" r="r" b="b"/>
              <a:pathLst>
                <a:path w="155575" h="5714">
                  <a:moveTo>
                    <a:pt x="57619" y="0"/>
                  </a:moveTo>
                  <a:lnTo>
                    <a:pt x="0" y="2743"/>
                  </a:lnTo>
                  <a:lnTo>
                    <a:pt x="96939" y="5486"/>
                  </a:lnTo>
                  <a:lnTo>
                    <a:pt x="155486" y="1828"/>
                  </a:lnTo>
                  <a:lnTo>
                    <a:pt x="576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932415" y="5517298"/>
              <a:ext cx="155575" cy="5715"/>
            </a:xfrm>
            <a:custGeom>
              <a:avLst/>
              <a:gdLst/>
              <a:ahLst/>
              <a:cxnLst/>
              <a:rect l="l" t="t" r="r" b="b"/>
              <a:pathLst>
                <a:path w="155575" h="5714">
                  <a:moveTo>
                    <a:pt x="155486" y="1828"/>
                  </a:moveTo>
                  <a:lnTo>
                    <a:pt x="96939" y="5486"/>
                  </a:lnTo>
                  <a:lnTo>
                    <a:pt x="0" y="2743"/>
                  </a:lnTo>
                  <a:lnTo>
                    <a:pt x="57619" y="0"/>
                  </a:lnTo>
                  <a:lnTo>
                    <a:pt x="155486" y="18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4675060" y="6357823"/>
              <a:ext cx="215900" cy="21590"/>
            </a:xfrm>
            <a:custGeom>
              <a:avLst/>
              <a:gdLst/>
              <a:ahLst/>
              <a:cxnLst/>
              <a:rect l="l" t="t" r="r" b="b"/>
              <a:pathLst>
                <a:path w="215900" h="21589">
                  <a:moveTo>
                    <a:pt x="105194" y="0"/>
                  </a:moveTo>
                  <a:lnTo>
                    <a:pt x="0" y="6400"/>
                  </a:lnTo>
                  <a:lnTo>
                    <a:pt x="109753" y="21031"/>
                  </a:lnTo>
                  <a:lnTo>
                    <a:pt x="215849" y="13716"/>
                  </a:lnTo>
                  <a:lnTo>
                    <a:pt x="1051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4675060" y="6357823"/>
              <a:ext cx="215900" cy="21590"/>
            </a:xfrm>
            <a:custGeom>
              <a:avLst/>
              <a:gdLst/>
              <a:ahLst/>
              <a:cxnLst/>
              <a:rect l="l" t="t" r="r" b="b"/>
              <a:pathLst>
                <a:path w="215900" h="21589">
                  <a:moveTo>
                    <a:pt x="215849" y="13716"/>
                  </a:moveTo>
                  <a:lnTo>
                    <a:pt x="105194" y="0"/>
                  </a:lnTo>
                  <a:lnTo>
                    <a:pt x="0" y="6400"/>
                  </a:lnTo>
                  <a:lnTo>
                    <a:pt x="109753" y="21031"/>
                  </a:lnTo>
                  <a:lnTo>
                    <a:pt x="215849" y="1371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4489399" y="6334035"/>
              <a:ext cx="596900" cy="49530"/>
            </a:xfrm>
            <a:custGeom>
              <a:avLst/>
              <a:gdLst/>
              <a:ahLst/>
              <a:cxnLst/>
              <a:rect l="l" t="t" r="r" b="b"/>
              <a:pathLst>
                <a:path w="596900" h="49529">
                  <a:moveTo>
                    <a:pt x="376834" y="0"/>
                  </a:moveTo>
                  <a:lnTo>
                    <a:pt x="0" y="21958"/>
                  </a:lnTo>
                  <a:lnTo>
                    <a:pt x="212204" y="49390"/>
                  </a:lnTo>
                  <a:lnTo>
                    <a:pt x="596328" y="25615"/>
                  </a:lnTo>
                  <a:lnTo>
                    <a:pt x="37683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489399" y="6334035"/>
              <a:ext cx="596900" cy="49530"/>
            </a:xfrm>
            <a:custGeom>
              <a:avLst/>
              <a:gdLst/>
              <a:ahLst/>
              <a:cxnLst/>
              <a:rect l="l" t="t" r="r" b="b"/>
              <a:pathLst>
                <a:path w="596900" h="49529">
                  <a:moveTo>
                    <a:pt x="212204" y="49390"/>
                  </a:moveTo>
                  <a:lnTo>
                    <a:pt x="0" y="21958"/>
                  </a:lnTo>
                  <a:lnTo>
                    <a:pt x="376834" y="0"/>
                  </a:lnTo>
                  <a:lnTo>
                    <a:pt x="596328" y="25615"/>
                  </a:lnTo>
                  <a:lnTo>
                    <a:pt x="212204" y="4939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4675060" y="5748692"/>
              <a:ext cx="109855" cy="630555"/>
            </a:xfrm>
            <a:custGeom>
              <a:avLst/>
              <a:gdLst/>
              <a:ahLst/>
              <a:cxnLst/>
              <a:rect l="l" t="t" r="r" b="b"/>
              <a:pathLst>
                <a:path w="109854" h="630554">
                  <a:moveTo>
                    <a:pt x="109753" y="0"/>
                  </a:moveTo>
                  <a:lnTo>
                    <a:pt x="0" y="0"/>
                  </a:lnTo>
                  <a:lnTo>
                    <a:pt x="0" y="615530"/>
                  </a:lnTo>
                  <a:lnTo>
                    <a:pt x="109753" y="630161"/>
                  </a:lnTo>
                  <a:lnTo>
                    <a:pt x="10975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675060" y="5748692"/>
              <a:ext cx="109855" cy="630555"/>
            </a:xfrm>
            <a:custGeom>
              <a:avLst/>
              <a:gdLst/>
              <a:ahLst/>
              <a:cxnLst/>
              <a:rect l="l" t="t" r="r" b="b"/>
              <a:pathLst>
                <a:path w="109854" h="630554">
                  <a:moveTo>
                    <a:pt x="109753" y="630161"/>
                  </a:moveTo>
                  <a:lnTo>
                    <a:pt x="0" y="615530"/>
                  </a:lnTo>
                  <a:lnTo>
                    <a:pt x="0" y="0"/>
                  </a:lnTo>
                  <a:lnTo>
                    <a:pt x="109753" y="0"/>
                  </a:lnTo>
                  <a:lnTo>
                    <a:pt x="109753" y="6301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701603" y="6359651"/>
              <a:ext cx="384175" cy="761365"/>
            </a:xfrm>
            <a:custGeom>
              <a:avLst/>
              <a:gdLst/>
              <a:ahLst/>
              <a:cxnLst/>
              <a:rect l="l" t="t" r="r" b="b"/>
              <a:pathLst>
                <a:path w="384175" h="761365">
                  <a:moveTo>
                    <a:pt x="384124" y="0"/>
                  </a:moveTo>
                  <a:lnTo>
                    <a:pt x="0" y="23774"/>
                  </a:lnTo>
                  <a:lnTo>
                    <a:pt x="0" y="760945"/>
                  </a:lnTo>
                  <a:lnTo>
                    <a:pt x="384124" y="706983"/>
                  </a:lnTo>
                  <a:lnTo>
                    <a:pt x="38412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701603" y="6359651"/>
              <a:ext cx="384175" cy="761365"/>
            </a:xfrm>
            <a:custGeom>
              <a:avLst/>
              <a:gdLst/>
              <a:ahLst/>
              <a:cxnLst/>
              <a:rect l="l" t="t" r="r" b="b"/>
              <a:pathLst>
                <a:path w="384175" h="761365">
                  <a:moveTo>
                    <a:pt x="384124" y="706983"/>
                  </a:moveTo>
                  <a:lnTo>
                    <a:pt x="0" y="760945"/>
                  </a:lnTo>
                  <a:lnTo>
                    <a:pt x="0" y="23774"/>
                  </a:lnTo>
                  <a:lnTo>
                    <a:pt x="384124" y="0"/>
                  </a:lnTo>
                  <a:lnTo>
                    <a:pt x="384124" y="7069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489399" y="6355994"/>
              <a:ext cx="212725" cy="765175"/>
            </a:xfrm>
            <a:custGeom>
              <a:avLst/>
              <a:gdLst/>
              <a:ahLst/>
              <a:cxnLst/>
              <a:rect l="l" t="t" r="r" b="b"/>
              <a:pathLst>
                <a:path w="212725" h="765175">
                  <a:moveTo>
                    <a:pt x="0" y="0"/>
                  </a:moveTo>
                  <a:lnTo>
                    <a:pt x="0" y="704240"/>
                  </a:lnTo>
                  <a:lnTo>
                    <a:pt x="212204" y="764603"/>
                  </a:lnTo>
                  <a:lnTo>
                    <a:pt x="212204" y="27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489399" y="6355994"/>
              <a:ext cx="212725" cy="765175"/>
            </a:xfrm>
            <a:custGeom>
              <a:avLst/>
              <a:gdLst/>
              <a:ahLst/>
              <a:cxnLst/>
              <a:rect l="l" t="t" r="r" b="b"/>
              <a:pathLst>
                <a:path w="212725" h="765175">
                  <a:moveTo>
                    <a:pt x="212204" y="764603"/>
                  </a:moveTo>
                  <a:lnTo>
                    <a:pt x="0" y="704240"/>
                  </a:lnTo>
                  <a:lnTo>
                    <a:pt x="0" y="0"/>
                  </a:lnTo>
                  <a:lnTo>
                    <a:pt x="212204" y="27432"/>
                  </a:lnTo>
                  <a:lnTo>
                    <a:pt x="212204" y="7646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932415" y="5629795"/>
              <a:ext cx="155575" cy="3175"/>
            </a:xfrm>
            <a:custGeom>
              <a:avLst/>
              <a:gdLst/>
              <a:ahLst/>
              <a:cxnLst/>
              <a:rect l="l" t="t" r="r" b="b"/>
              <a:pathLst>
                <a:path w="155575" h="3175">
                  <a:moveTo>
                    <a:pt x="57619" y="0"/>
                  </a:moveTo>
                  <a:lnTo>
                    <a:pt x="0" y="1828"/>
                  </a:lnTo>
                  <a:lnTo>
                    <a:pt x="96939" y="2743"/>
                  </a:lnTo>
                  <a:lnTo>
                    <a:pt x="155486" y="914"/>
                  </a:lnTo>
                  <a:lnTo>
                    <a:pt x="576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932415" y="5629795"/>
              <a:ext cx="155575" cy="3175"/>
            </a:xfrm>
            <a:custGeom>
              <a:avLst/>
              <a:gdLst/>
              <a:ahLst/>
              <a:cxnLst/>
              <a:rect l="l" t="t" r="r" b="b"/>
              <a:pathLst>
                <a:path w="155575" h="3175">
                  <a:moveTo>
                    <a:pt x="57619" y="0"/>
                  </a:moveTo>
                  <a:lnTo>
                    <a:pt x="0" y="1828"/>
                  </a:lnTo>
                  <a:lnTo>
                    <a:pt x="96939" y="2743"/>
                  </a:lnTo>
                  <a:lnTo>
                    <a:pt x="155486" y="914"/>
                  </a:lnTo>
                  <a:lnTo>
                    <a:pt x="57619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2918117" y="5517298"/>
              <a:ext cx="1072515" cy="146050"/>
            </a:xfrm>
            <a:custGeom>
              <a:avLst/>
              <a:gdLst/>
              <a:ahLst/>
              <a:cxnLst/>
              <a:rect l="l" t="t" r="r" b="b"/>
              <a:pathLst>
                <a:path w="1072514" h="146050">
                  <a:moveTo>
                    <a:pt x="1071918" y="0"/>
                  </a:moveTo>
                  <a:lnTo>
                    <a:pt x="0" y="62191"/>
                  </a:lnTo>
                  <a:lnTo>
                    <a:pt x="0" y="145427"/>
                  </a:lnTo>
                  <a:lnTo>
                    <a:pt x="1071918" y="112496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2918117" y="5517298"/>
              <a:ext cx="1072515" cy="146050"/>
            </a:xfrm>
            <a:custGeom>
              <a:avLst/>
              <a:gdLst/>
              <a:ahLst/>
              <a:cxnLst/>
              <a:rect l="l" t="t" r="r" b="b"/>
              <a:pathLst>
                <a:path w="1072514" h="146050">
                  <a:moveTo>
                    <a:pt x="1071918" y="112496"/>
                  </a:moveTo>
                  <a:lnTo>
                    <a:pt x="0" y="145427"/>
                  </a:lnTo>
                  <a:lnTo>
                    <a:pt x="0" y="62191"/>
                  </a:lnTo>
                  <a:lnTo>
                    <a:pt x="1071918" y="0"/>
                  </a:lnTo>
                  <a:lnTo>
                    <a:pt x="1071918" y="11249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990035" y="5517298"/>
              <a:ext cx="1636395" cy="132080"/>
            </a:xfrm>
            <a:custGeom>
              <a:avLst/>
              <a:gdLst/>
              <a:ahLst/>
              <a:cxnLst/>
              <a:rect l="l" t="t" r="r" b="b"/>
              <a:pathLst>
                <a:path w="1636395" h="132079">
                  <a:moveTo>
                    <a:pt x="0" y="0"/>
                  </a:moveTo>
                  <a:lnTo>
                    <a:pt x="0" y="112496"/>
                  </a:lnTo>
                  <a:lnTo>
                    <a:pt x="1636229" y="131699"/>
                  </a:lnTo>
                  <a:lnTo>
                    <a:pt x="1636229" y="36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990035" y="5517298"/>
              <a:ext cx="1636395" cy="132080"/>
            </a:xfrm>
            <a:custGeom>
              <a:avLst/>
              <a:gdLst/>
              <a:ahLst/>
              <a:cxnLst/>
              <a:rect l="l" t="t" r="r" b="b"/>
              <a:pathLst>
                <a:path w="1636395" h="132079">
                  <a:moveTo>
                    <a:pt x="0" y="0"/>
                  </a:moveTo>
                  <a:lnTo>
                    <a:pt x="0" y="112496"/>
                  </a:lnTo>
                  <a:lnTo>
                    <a:pt x="1636229" y="131699"/>
                  </a:lnTo>
                  <a:lnTo>
                    <a:pt x="1636229" y="3658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6" name="object 3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98139" y="6172618"/>
              <a:ext cx="123469" cy="144500"/>
            </a:xfrm>
            <a:prstGeom prst="rect">
              <a:avLst/>
            </a:prstGeom>
          </p:spPr>
        </p:pic>
        <p:sp>
          <p:nvSpPr>
            <p:cNvPr id="327" name="object 327"/>
            <p:cNvSpPr/>
            <p:nvPr/>
          </p:nvSpPr>
          <p:spPr>
            <a:xfrm>
              <a:off x="4784813" y="5748692"/>
              <a:ext cx="144780" cy="630555"/>
            </a:xfrm>
            <a:custGeom>
              <a:avLst/>
              <a:gdLst/>
              <a:ahLst/>
              <a:cxnLst/>
              <a:rect l="l" t="t" r="r" b="b"/>
              <a:pathLst>
                <a:path w="144779" h="630554">
                  <a:moveTo>
                    <a:pt x="144513" y="0"/>
                  </a:moveTo>
                  <a:lnTo>
                    <a:pt x="0" y="0"/>
                  </a:lnTo>
                  <a:lnTo>
                    <a:pt x="0" y="630161"/>
                  </a:lnTo>
                  <a:lnTo>
                    <a:pt x="106095" y="622846"/>
                  </a:lnTo>
                  <a:lnTo>
                    <a:pt x="106095" y="129870"/>
                  </a:lnTo>
                  <a:lnTo>
                    <a:pt x="144513" y="129870"/>
                  </a:lnTo>
                  <a:lnTo>
                    <a:pt x="144513" y="107010"/>
                  </a:lnTo>
                  <a:lnTo>
                    <a:pt x="127126" y="107924"/>
                  </a:lnTo>
                  <a:lnTo>
                    <a:pt x="127126" y="21958"/>
                  </a:lnTo>
                  <a:lnTo>
                    <a:pt x="144513" y="22872"/>
                  </a:lnTo>
                  <a:lnTo>
                    <a:pt x="14451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784813" y="5748692"/>
              <a:ext cx="144780" cy="630555"/>
            </a:xfrm>
            <a:custGeom>
              <a:avLst/>
              <a:gdLst/>
              <a:ahLst/>
              <a:cxnLst/>
              <a:rect l="l" t="t" r="r" b="b"/>
              <a:pathLst>
                <a:path w="144779" h="630554">
                  <a:moveTo>
                    <a:pt x="144513" y="107010"/>
                  </a:moveTo>
                  <a:lnTo>
                    <a:pt x="127126" y="107924"/>
                  </a:lnTo>
                  <a:lnTo>
                    <a:pt x="127126" y="21958"/>
                  </a:lnTo>
                  <a:lnTo>
                    <a:pt x="144513" y="22872"/>
                  </a:lnTo>
                  <a:lnTo>
                    <a:pt x="144513" y="0"/>
                  </a:lnTo>
                  <a:lnTo>
                    <a:pt x="0" y="0"/>
                  </a:lnTo>
                  <a:lnTo>
                    <a:pt x="0" y="630161"/>
                  </a:lnTo>
                  <a:lnTo>
                    <a:pt x="106095" y="622846"/>
                  </a:lnTo>
                  <a:lnTo>
                    <a:pt x="106095" y="129870"/>
                  </a:lnTo>
                  <a:lnTo>
                    <a:pt x="144513" y="129870"/>
                  </a:lnTo>
                  <a:lnTo>
                    <a:pt x="144513" y="128955"/>
                  </a:lnTo>
                  <a:lnTo>
                    <a:pt x="144513" y="10701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4803114" y="5770651"/>
              <a:ext cx="69850" cy="86995"/>
            </a:xfrm>
            <a:custGeom>
              <a:avLst/>
              <a:gdLst/>
              <a:ahLst/>
              <a:cxnLst/>
              <a:rect l="l" t="t" r="r" b="b"/>
              <a:pathLst>
                <a:path w="69850" h="86995">
                  <a:moveTo>
                    <a:pt x="0" y="0"/>
                  </a:moveTo>
                  <a:lnTo>
                    <a:pt x="69507" y="868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4803114" y="5770651"/>
              <a:ext cx="69850" cy="86995"/>
            </a:xfrm>
            <a:custGeom>
              <a:avLst/>
              <a:gdLst/>
              <a:ahLst/>
              <a:cxnLst/>
              <a:rect l="l" t="t" r="r" b="b"/>
              <a:pathLst>
                <a:path w="69850" h="86995">
                  <a:moveTo>
                    <a:pt x="0" y="0"/>
                  </a:moveTo>
                  <a:lnTo>
                    <a:pt x="69507" y="8688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4803114" y="5945339"/>
              <a:ext cx="69850" cy="1905"/>
            </a:xfrm>
            <a:custGeom>
              <a:avLst/>
              <a:gdLst/>
              <a:ahLst/>
              <a:cxnLst/>
              <a:rect l="l" t="t" r="r" b="b"/>
              <a:pathLst>
                <a:path w="69850" h="1904">
                  <a:moveTo>
                    <a:pt x="69507" y="0"/>
                  </a:moveTo>
                  <a:lnTo>
                    <a:pt x="0" y="18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4803114" y="5945339"/>
              <a:ext cx="69850" cy="1905"/>
            </a:xfrm>
            <a:custGeom>
              <a:avLst/>
              <a:gdLst/>
              <a:ahLst/>
              <a:cxnLst/>
              <a:rect l="l" t="t" r="r" b="b"/>
              <a:pathLst>
                <a:path w="69850" h="1904">
                  <a:moveTo>
                    <a:pt x="69507" y="0"/>
                  </a:moveTo>
                  <a:lnTo>
                    <a:pt x="0" y="1828"/>
                  </a:lnTo>
                  <a:lnTo>
                    <a:pt x="69507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4803114" y="6309347"/>
              <a:ext cx="69850" cy="3810"/>
            </a:xfrm>
            <a:custGeom>
              <a:avLst/>
              <a:gdLst/>
              <a:ahLst/>
              <a:cxnLst/>
              <a:rect l="l" t="t" r="r" b="b"/>
              <a:pathLst>
                <a:path w="69850" h="3810">
                  <a:moveTo>
                    <a:pt x="69507" y="0"/>
                  </a:moveTo>
                  <a:lnTo>
                    <a:pt x="0" y="36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803114" y="6309347"/>
              <a:ext cx="69850" cy="3810"/>
            </a:xfrm>
            <a:custGeom>
              <a:avLst/>
              <a:gdLst/>
              <a:ahLst/>
              <a:cxnLst/>
              <a:rect l="l" t="t" r="r" b="b"/>
              <a:pathLst>
                <a:path w="69850" h="3810">
                  <a:moveTo>
                    <a:pt x="69507" y="0"/>
                  </a:moveTo>
                  <a:lnTo>
                    <a:pt x="0" y="3657"/>
                  </a:lnTo>
                  <a:lnTo>
                    <a:pt x="69507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4874463" y="6311175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70">
                  <a:moveTo>
                    <a:pt x="15544" y="0"/>
                  </a:moveTo>
                  <a:lnTo>
                    <a:pt x="0" y="91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4874463" y="6311175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70">
                  <a:moveTo>
                    <a:pt x="15544" y="0"/>
                  </a:moveTo>
                  <a:lnTo>
                    <a:pt x="0" y="914"/>
                  </a:lnTo>
                  <a:lnTo>
                    <a:pt x="15544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4874463" y="5943511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70">
                  <a:moveTo>
                    <a:pt x="15544" y="0"/>
                  </a:moveTo>
                  <a:lnTo>
                    <a:pt x="0" y="91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4874463" y="5943511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70">
                  <a:moveTo>
                    <a:pt x="15544" y="0"/>
                  </a:moveTo>
                  <a:lnTo>
                    <a:pt x="0" y="914"/>
                  </a:lnTo>
                  <a:lnTo>
                    <a:pt x="15544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4675060" y="5751436"/>
              <a:ext cx="748665" cy="603885"/>
            </a:xfrm>
            <a:custGeom>
              <a:avLst/>
              <a:gdLst/>
              <a:ahLst/>
              <a:cxnLst/>
              <a:rect l="l" t="t" r="r" b="b"/>
              <a:pathLst>
                <a:path w="748664" h="603885">
                  <a:moveTo>
                    <a:pt x="236880" y="105181"/>
                  </a:moveTo>
                  <a:lnTo>
                    <a:pt x="219940" y="105710"/>
                  </a:lnTo>
                  <a:lnTo>
                    <a:pt x="207624" y="105981"/>
                  </a:lnTo>
                  <a:lnTo>
                    <a:pt x="200106" y="106081"/>
                  </a:lnTo>
                  <a:lnTo>
                    <a:pt x="197561" y="106095"/>
                  </a:lnTo>
                  <a:lnTo>
                    <a:pt x="197561" y="177431"/>
                  </a:lnTo>
                  <a:lnTo>
                    <a:pt x="197561" y="337489"/>
                  </a:lnTo>
                  <a:lnTo>
                    <a:pt x="197561" y="505777"/>
                  </a:lnTo>
                  <a:lnTo>
                    <a:pt x="197561" y="599986"/>
                  </a:lnTo>
                  <a:lnTo>
                    <a:pt x="193001" y="599986"/>
                  </a:lnTo>
                  <a:lnTo>
                    <a:pt x="187502" y="599986"/>
                  </a:lnTo>
                  <a:lnTo>
                    <a:pt x="181101" y="600900"/>
                  </a:lnTo>
                  <a:lnTo>
                    <a:pt x="175602" y="600900"/>
                  </a:lnTo>
                  <a:lnTo>
                    <a:pt x="169202" y="601814"/>
                  </a:lnTo>
                  <a:lnTo>
                    <a:pt x="162801" y="601814"/>
                  </a:lnTo>
                  <a:lnTo>
                    <a:pt x="156400" y="601814"/>
                  </a:lnTo>
                  <a:lnTo>
                    <a:pt x="149999" y="602729"/>
                  </a:lnTo>
                  <a:lnTo>
                    <a:pt x="144525" y="602729"/>
                  </a:lnTo>
                  <a:lnTo>
                    <a:pt x="138125" y="603643"/>
                  </a:lnTo>
                  <a:lnTo>
                    <a:pt x="132626" y="603643"/>
                  </a:lnTo>
                  <a:lnTo>
                    <a:pt x="128054" y="603643"/>
                  </a:lnTo>
                  <a:lnTo>
                    <a:pt x="128054" y="501205"/>
                  </a:lnTo>
                  <a:lnTo>
                    <a:pt x="128054" y="311886"/>
                  </a:lnTo>
                  <a:lnTo>
                    <a:pt x="128054" y="121640"/>
                  </a:lnTo>
                  <a:lnTo>
                    <a:pt x="128054" y="19215"/>
                  </a:lnTo>
                  <a:lnTo>
                    <a:pt x="236880" y="19215"/>
                  </a:lnTo>
                </a:path>
                <a:path w="748664" h="603885">
                  <a:moveTo>
                    <a:pt x="128054" y="565226"/>
                  </a:moveTo>
                  <a:lnTo>
                    <a:pt x="111594" y="565226"/>
                  </a:lnTo>
                  <a:lnTo>
                    <a:pt x="0" y="552424"/>
                  </a:lnTo>
                </a:path>
                <a:path w="748664" h="603885">
                  <a:moveTo>
                    <a:pt x="128054" y="190245"/>
                  </a:moveTo>
                  <a:lnTo>
                    <a:pt x="111594" y="190245"/>
                  </a:lnTo>
                  <a:lnTo>
                    <a:pt x="0" y="188404"/>
                  </a:lnTo>
                </a:path>
                <a:path w="748664" h="603885">
                  <a:moveTo>
                    <a:pt x="748144" y="0"/>
                  </a:moveTo>
                  <a:lnTo>
                    <a:pt x="748144" y="120726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4911940" y="5748692"/>
              <a:ext cx="568960" cy="130175"/>
            </a:xfrm>
            <a:custGeom>
              <a:avLst/>
              <a:gdLst/>
              <a:ahLst/>
              <a:cxnLst/>
              <a:rect l="l" t="t" r="r" b="b"/>
              <a:pathLst>
                <a:path w="568960" h="130175">
                  <a:moveTo>
                    <a:pt x="17386" y="0"/>
                  </a:moveTo>
                  <a:lnTo>
                    <a:pt x="17386" y="22872"/>
                  </a:lnTo>
                  <a:lnTo>
                    <a:pt x="0" y="21958"/>
                  </a:lnTo>
                  <a:lnTo>
                    <a:pt x="0" y="107924"/>
                  </a:lnTo>
                  <a:lnTo>
                    <a:pt x="17386" y="107010"/>
                  </a:lnTo>
                  <a:lnTo>
                    <a:pt x="17386" y="129870"/>
                  </a:lnTo>
                  <a:lnTo>
                    <a:pt x="568883" y="122554"/>
                  </a:lnTo>
                  <a:lnTo>
                    <a:pt x="568883" y="914"/>
                  </a:lnTo>
                  <a:lnTo>
                    <a:pt x="1738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4911940" y="5748692"/>
              <a:ext cx="568960" cy="130175"/>
            </a:xfrm>
            <a:custGeom>
              <a:avLst/>
              <a:gdLst/>
              <a:ahLst/>
              <a:cxnLst/>
              <a:rect l="l" t="t" r="r" b="b"/>
              <a:pathLst>
                <a:path w="568960" h="130175">
                  <a:moveTo>
                    <a:pt x="568883" y="914"/>
                  </a:moveTo>
                  <a:lnTo>
                    <a:pt x="17386" y="0"/>
                  </a:lnTo>
                  <a:lnTo>
                    <a:pt x="17386" y="22872"/>
                  </a:lnTo>
                  <a:lnTo>
                    <a:pt x="0" y="21958"/>
                  </a:lnTo>
                  <a:lnTo>
                    <a:pt x="0" y="107924"/>
                  </a:lnTo>
                  <a:lnTo>
                    <a:pt x="17386" y="107010"/>
                  </a:lnTo>
                  <a:lnTo>
                    <a:pt x="17386" y="128955"/>
                  </a:lnTo>
                  <a:lnTo>
                    <a:pt x="17386" y="129870"/>
                  </a:lnTo>
                  <a:lnTo>
                    <a:pt x="568883" y="122554"/>
                  </a:lnTo>
                  <a:lnTo>
                    <a:pt x="568883" y="91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5506453" y="5714860"/>
              <a:ext cx="5080" cy="194310"/>
            </a:xfrm>
            <a:custGeom>
              <a:avLst/>
              <a:gdLst/>
              <a:ahLst/>
              <a:cxnLst/>
              <a:rect l="l" t="t" r="r" b="b"/>
              <a:pathLst>
                <a:path w="5079" h="194310">
                  <a:moveTo>
                    <a:pt x="4559" y="0"/>
                  </a:moveTo>
                  <a:lnTo>
                    <a:pt x="0" y="0"/>
                  </a:lnTo>
                  <a:lnTo>
                    <a:pt x="0" y="193890"/>
                  </a:lnTo>
                  <a:lnTo>
                    <a:pt x="4559" y="19389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5506453" y="5714860"/>
              <a:ext cx="5080" cy="194310"/>
            </a:xfrm>
            <a:custGeom>
              <a:avLst/>
              <a:gdLst/>
              <a:ahLst/>
              <a:cxnLst/>
              <a:rect l="l" t="t" r="r" b="b"/>
              <a:pathLst>
                <a:path w="5079" h="194310">
                  <a:moveTo>
                    <a:pt x="4559" y="193890"/>
                  </a:moveTo>
                  <a:lnTo>
                    <a:pt x="0" y="193890"/>
                  </a:lnTo>
                  <a:lnTo>
                    <a:pt x="0" y="0"/>
                  </a:lnTo>
                  <a:lnTo>
                    <a:pt x="4559" y="0"/>
                  </a:lnTo>
                  <a:lnTo>
                    <a:pt x="4559" y="19389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5152491" y="5648083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h="100964">
                  <a:moveTo>
                    <a:pt x="0" y="0"/>
                  </a:moveTo>
                  <a:lnTo>
                    <a:pt x="0" y="1006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152491" y="5648083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h="100964">
                  <a:moveTo>
                    <a:pt x="0" y="100609"/>
                  </a:moveTo>
                  <a:lnTo>
                    <a:pt x="0" y="0"/>
                  </a:lnTo>
                  <a:lnTo>
                    <a:pt x="0" y="10060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4791214" y="5643511"/>
              <a:ext cx="0" cy="104775"/>
            </a:xfrm>
            <a:custGeom>
              <a:avLst/>
              <a:gdLst/>
              <a:ahLst/>
              <a:cxnLst/>
              <a:rect l="l" t="t" r="r" b="b"/>
              <a:pathLst>
                <a:path h="104775">
                  <a:moveTo>
                    <a:pt x="0" y="0"/>
                  </a:moveTo>
                  <a:lnTo>
                    <a:pt x="0" y="10426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4791214" y="5643511"/>
              <a:ext cx="0" cy="104775"/>
            </a:xfrm>
            <a:custGeom>
              <a:avLst/>
              <a:gdLst/>
              <a:ahLst/>
              <a:cxnLst/>
              <a:rect l="l" t="t" r="r" b="b"/>
              <a:pathLst>
                <a:path h="104775">
                  <a:moveTo>
                    <a:pt x="0" y="104267"/>
                  </a:moveTo>
                  <a:lnTo>
                    <a:pt x="0" y="0"/>
                  </a:lnTo>
                  <a:lnTo>
                    <a:pt x="0" y="10426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5340896" y="5714860"/>
              <a:ext cx="165735" cy="194310"/>
            </a:xfrm>
            <a:custGeom>
              <a:avLst/>
              <a:gdLst/>
              <a:ahLst/>
              <a:cxnLst/>
              <a:rect l="l" t="t" r="r" b="b"/>
              <a:pathLst>
                <a:path w="165735" h="194310">
                  <a:moveTo>
                    <a:pt x="165557" y="0"/>
                  </a:moveTo>
                  <a:lnTo>
                    <a:pt x="0" y="914"/>
                  </a:lnTo>
                  <a:lnTo>
                    <a:pt x="0" y="32918"/>
                  </a:lnTo>
                  <a:lnTo>
                    <a:pt x="914" y="33832"/>
                  </a:lnTo>
                  <a:lnTo>
                    <a:pt x="139928" y="34747"/>
                  </a:lnTo>
                  <a:lnTo>
                    <a:pt x="139928" y="155473"/>
                  </a:lnTo>
                  <a:lnTo>
                    <a:pt x="0" y="158216"/>
                  </a:lnTo>
                  <a:lnTo>
                    <a:pt x="0" y="189318"/>
                  </a:lnTo>
                  <a:lnTo>
                    <a:pt x="165557" y="193890"/>
                  </a:lnTo>
                  <a:lnTo>
                    <a:pt x="16555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5340896" y="5714860"/>
              <a:ext cx="165735" cy="194310"/>
            </a:xfrm>
            <a:custGeom>
              <a:avLst/>
              <a:gdLst/>
              <a:ahLst/>
              <a:cxnLst/>
              <a:rect l="l" t="t" r="r" b="b"/>
              <a:pathLst>
                <a:path w="165735" h="194310">
                  <a:moveTo>
                    <a:pt x="0" y="914"/>
                  </a:moveTo>
                  <a:lnTo>
                    <a:pt x="0" y="32918"/>
                  </a:lnTo>
                  <a:lnTo>
                    <a:pt x="914" y="33832"/>
                  </a:lnTo>
                  <a:lnTo>
                    <a:pt x="139928" y="34747"/>
                  </a:lnTo>
                  <a:lnTo>
                    <a:pt x="139928" y="155473"/>
                  </a:lnTo>
                  <a:lnTo>
                    <a:pt x="0" y="158216"/>
                  </a:lnTo>
                  <a:lnTo>
                    <a:pt x="0" y="189318"/>
                  </a:lnTo>
                  <a:lnTo>
                    <a:pt x="165557" y="193890"/>
                  </a:lnTo>
                  <a:lnTo>
                    <a:pt x="165557" y="0"/>
                  </a:lnTo>
                  <a:lnTo>
                    <a:pt x="0" y="91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4911940" y="5769736"/>
              <a:ext cx="568960" cy="86995"/>
            </a:xfrm>
            <a:custGeom>
              <a:avLst/>
              <a:gdLst/>
              <a:ahLst/>
              <a:cxnLst/>
              <a:rect l="l" t="t" r="r" b="b"/>
              <a:pathLst>
                <a:path w="568960" h="86995">
                  <a:moveTo>
                    <a:pt x="0" y="86880"/>
                  </a:moveTo>
                  <a:lnTo>
                    <a:pt x="77678" y="86338"/>
                  </a:lnTo>
                  <a:lnTo>
                    <a:pt x="129763" y="85737"/>
                  </a:lnTo>
                  <a:lnTo>
                    <a:pt x="189698" y="84984"/>
                  </a:lnTo>
                  <a:lnTo>
                    <a:pt x="256747" y="84129"/>
                  </a:lnTo>
                  <a:lnTo>
                    <a:pt x="330174" y="83223"/>
                  </a:lnTo>
                  <a:lnTo>
                    <a:pt x="375369" y="83120"/>
                  </a:lnTo>
                  <a:lnTo>
                    <a:pt x="421970" y="82842"/>
                  </a:lnTo>
                  <a:lnTo>
                    <a:pt x="469845" y="82433"/>
                  </a:lnTo>
                  <a:lnTo>
                    <a:pt x="518860" y="81935"/>
                  </a:lnTo>
                  <a:lnTo>
                    <a:pt x="568883" y="81394"/>
                  </a:lnTo>
                  <a:lnTo>
                    <a:pt x="568883" y="0"/>
                  </a:lnTo>
                  <a:lnTo>
                    <a:pt x="518915" y="4"/>
                  </a:lnTo>
                  <a:lnTo>
                    <a:pt x="469708" y="33"/>
                  </a:lnTo>
                  <a:lnTo>
                    <a:pt x="421414" y="114"/>
                  </a:lnTo>
                  <a:lnTo>
                    <a:pt x="374185" y="270"/>
                  </a:lnTo>
                  <a:lnTo>
                    <a:pt x="328172" y="529"/>
                  </a:lnTo>
                  <a:lnTo>
                    <a:pt x="283527" y="914"/>
                  </a:lnTo>
                  <a:lnTo>
                    <a:pt x="0" y="914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1" name="object 35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961055" y="4565206"/>
            <a:ext cx="733513" cy="340233"/>
          </a:xfrm>
          <a:prstGeom prst="rect">
            <a:avLst/>
          </a:prstGeom>
        </p:spPr>
      </p:pic>
      <p:sp>
        <p:nvSpPr>
          <p:cNvPr id="352" name="object 352"/>
          <p:cNvSpPr txBox="1"/>
          <p:nvPr/>
        </p:nvSpPr>
        <p:spPr>
          <a:xfrm>
            <a:off x="7957666" y="489361"/>
            <a:ext cx="407225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Además.de.las.longitudes.estándar.de.4'.(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2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9.mm),.6'.(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829.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mm),.8'. </a:t>
            </a:r>
            <a:r>
              <a:rPr sz="1000" spc="-30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(2438.mm),.y.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0'.</a:t>
            </a:r>
            <a:r>
              <a:rPr sz="1000" spc="-20" dirty="0">
                <a:latin typeface="Lucida Sans Unicode"/>
                <a:cs typeface="Lucida Sans Unicode"/>
              </a:rPr>
              <a:t>(3048.mm),.vía.de.barra.alimentadora.Sentron.  también.viene.en.cualquier.longitud.desde.2'.</a:t>
            </a:r>
            <a:r>
              <a:rPr sz="1000" spc="-35" dirty="0">
                <a:latin typeface="Lucida Sans Unicode"/>
                <a:cs typeface="Lucida Sans Unicode"/>
              </a:rPr>
              <a:t>(609.mm).a.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0'.</a:t>
            </a:r>
            <a:endParaRPr sz="1000">
              <a:latin typeface="Lucida Sans Unicode"/>
              <a:cs typeface="Lucida Sans Unicode"/>
            </a:endParaRPr>
          </a:p>
          <a:p>
            <a:pPr marL="12700" marR="360045">
              <a:lnSpc>
                <a:spcPct val="120000"/>
              </a:lnSpc>
            </a:pPr>
            <a:r>
              <a:rPr sz="1000" spc="-40" dirty="0">
                <a:latin typeface="Lucida Sans Unicode"/>
                <a:cs typeface="Lucida Sans Unicode"/>
              </a:rPr>
              <a:t>(3048.mm).in. </a:t>
            </a:r>
            <a:r>
              <a:rPr sz="1000" spc="-10" dirty="0">
                <a:latin typeface="Lucida Sans Unicode"/>
                <a:cs typeface="Lucida Sans Unicode"/>
              </a:rPr>
              <a:t>incrementos </a:t>
            </a:r>
            <a:r>
              <a:rPr sz="1000" spc="-5" dirty="0">
                <a:latin typeface="Lucida Sans Unicode"/>
                <a:cs typeface="Lucida Sans Unicode"/>
              </a:rPr>
              <a:t>de </a:t>
            </a:r>
            <a:r>
              <a:rPr sz="1000" spc="-55" dirty="0">
                <a:latin typeface="Lucida Sans Unicode"/>
                <a:cs typeface="Lucida Sans Unicode"/>
              </a:rPr>
              <a:t>0. </a:t>
            </a:r>
            <a:r>
              <a:rPr sz="1000" spc="-50" dirty="0">
                <a:latin typeface="Lucida Sans Unicode"/>
                <a:cs typeface="Lucida Sans Unicode"/>
              </a:rPr>
              <a:t>25”. </a:t>
            </a:r>
            <a:r>
              <a:rPr sz="1000" spc="-45" dirty="0">
                <a:latin typeface="Lucida Sans Unicode"/>
                <a:cs typeface="Lucida Sans Unicode"/>
              </a:rPr>
              <a:t>(3. </a:t>
            </a:r>
            <a:r>
              <a:rPr sz="1000" spc="-65" dirty="0">
                <a:latin typeface="Lucida Sans Unicode"/>
                <a:cs typeface="Lucida Sans Unicode"/>
              </a:rPr>
              <a:t>7 </a:t>
            </a:r>
            <a:r>
              <a:rPr sz="1000" spc="-25" dirty="0">
                <a:latin typeface="Lucida Sans Unicode"/>
                <a:cs typeface="Lucida Sans Unicode"/>
              </a:rPr>
              <a:t>mm).. </a:t>
            </a:r>
            <a:r>
              <a:rPr sz="1000" spc="-5" dirty="0">
                <a:latin typeface="Lucida Sans Unicode"/>
                <a:cs typeface="Lucida Sans Unicode"/>
              </a:rPr>
              <a:t>Una. 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solución.para.la.tubería.vertical.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podría.ser.seleccionar.uno.6'. </a:t>
            </a:r>
            <a:r>
              <a:rPr sz="1000" spc="-30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(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829.mm).y.uno.4'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0”.(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473.mm).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sección.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4" name="object 354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52</a:t>
            </a:fld>
            <a:endParaRPr spc="-75" dirty="0"/>
          </a:p>
        </p:txBody>
      </p:sp>
      <p:sp>
        <p:nvSpPr>
          <p:cNvPr id="353" name="object 353"/>
          <p:cNvSpPr txBox="1"/>
          <p:nvPr/>
        </p:nvSpPr>
        <p:spPr>
          <a:xfrm>
            <a:off x="7957729" y="3467506"/>
            <a:ext cx="4244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El.tramo.de.la.vía.de.buses.se.completa.con.tres.</a:t>
            </a:r>
            <a:r>
              <a:rPr sz="950" spc="95" dirty="0">
                <a:latin typeface="Lucida Sans Unicode"/>
                <a:cs typeface="Lucida Sans Unicode"/>
              </a:rPr>
              <a:t> </a:t>
            </a:r>
            <a:r>
              <a:rPr sz="950" spc="-30" dirty="0">
                <a:latin typeface="Lucida Sans Unicode"/>
                <a:cs typeface="Lucida Sans Unicode"/>
              </a:rPr>
              <a:t>0'.(3048.mm).enchufable. </a:t>
            </a:r>
            <a:r>
              <a:rPr sz="950" spc="-28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secciones.en.el.segundo.piso.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685" y="1238898"/>
            <a:ext cx="4114800" cy="1585595"/>
            <a:chOff x="2916085" y="1238897"/>
            <a:chExt cx="4114800" cy="1585595"/>
          </a:xfrm>
        </p:grpSpPr>
        <p:sp>
          <p:nvSpPr>
            <p:cNvPr id="3" name="object 3"/>
            <p:cNvSpPr/>
            <p:nvPr/>
          </p:nvSpPr>
          <p:spPr>
            <a:xfrm>
              <a:off x="5587187" y="1808238"/>
              <a:ext cx="1390650" cy="1013460"/>
            </a:xfrm>
            <a:custGeom>
              <a:avLst/>
              <a:gdLst/>
              <a:ahLst/>
              <a:cxnLst/>
              <a:rect l="l" t="t" r="r" b="b"/>
              <a:pathLst>
                <a:path w="1390650" h="1013460">
                  <a:moveTo>
                    <a:pt x="1390180" y="0"/>
                  </a:moveTo>
                  <a:lnTo>
                    <a:pt x="0" y="225907"/>
                  </a:lnTo>
                  <a:lnTo>
                    <a:pt x="0" y="1013383"/>
                  </a:lnTo>
                  <a:lnTo>
                    <a:pt x="1390180" y="979538"/>
                  </a:lnTo>
                  <a:lnTo>
                    <a:pt x="1390180" y="0"/>
                  </a:lnTo>
                  <a:close/>
                </a:path>
              </a:pathLst>
            </a:custGeom>
            <a:solidFill>
              <a:srgbClr val="F1F1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87187" y="1808238"/>
              <a:ext cx="1390650" cy="1013460"/>
            </a:xfrm>
            <a:custGeom>
              <a:avLst/>
              <a:gdLst/>
              <a:ahLst/>
              <a:cxnLst/>
              <a:rect l="l" t="t" r="r" b="b"/>
              <a:pathLst>
                <a:path w="1390650" h="1013460">
                  <a:moveTo>
                    <a:pt x="1390180" y="979538"/>
                  </a:moveTo>
                  <a:lnTo>
                    <a:pt x="0" y="1013383"/>
                  </a:lnTo>
                  <a:lnTo>
                    <a:pt x="0" y="225907"/>
                  </a:lnTo>
                  <a:lnTo>
                    <a:pt x="1390180" y="0"/>
                  </a:lnTo>
                  <a:lnTo>
                    <a:pt x="1390180" y="97953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67931" y="1898789"/>
              <a:ext cx="101600" cy="886460"/>
            </a:xfrm>
            <a:custGeom>
              <a:avLst/>
              <a:gdLst/>
              <a:ahLst/>
              <a:cxnLst/>
              <a:rect l="l" t="t" r="r" b="b"/>
              <a:pathLst>
                <a:path w="101600" h="886460">
                  <a:moveTo>
                    <a:pt x="12814" y="0"/>
                  </a:moveTo>
                  <a:lnTo>
                    <a:pt x="12814" y="11887"/>
                  </a:lnTo>
                  <a:lnTo>
                    <a:pt x="0" y="14630"/>
                  </a:lnTo>
                  <a:lnTo>
                    <a:pt x="0" y="85051"/>
                  </a:lnTo>
                  <a:lnTo>
                    <a:pt x="11887" y="85966"/>
                  </a:lnTo>
                  <a:lnTo>
                    <a:pt x="11887" y="104254"/>
                  </a:lnTo>
                  <a:lnTo>
                    <a:pt x="10960" y="104254"/>
                  </a:lnTo>
                  <a:lnTo>
                    <a:pt x="34747" y="107010"/>
                  </a:lnTo>
                  <a:lnTo>
                    <a:pt x="34747" y="885329"/>
                  </a:lnTo>
                  <a:lnTo>
                    <a:pt x="101511" y="886244"/>
                  </a:lnTo>
                  <a:lnTo>
                    <a:pt x="101511" y="11887"/>
                  </a:lnTo>
                  <a:lnTo>
                    <a:pt x="1281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67931" y="1898789"/>
              <a:ext cx="101600" cy="886460"/>
            </a:xfrm>
            <a:custGeom>
              <a:avLst/>
              <a:gdLst/>
              <a:ahLst/>
              <a:cxnLst/>
              <a:rect l="l" t="t" r="r" b="b"/>
              <a:pathLst>
                <a:path w="101600" h="886460">
                  <a:moveTo>
                    <a:pt x="12814" y="0"/>
                  </a:moveTo>
                  <a:lnTo>
                    <a:pt x="12814" y="11887"/>
                  </a:lnTo>
                  <a:lnTo>
                    <a:pt x="0" y="14630"/>
                  </a:lnTo>
                  <a:lnTo>
                    <a:pt x="0" y="85051"/>
                  </a:lnTo>
                  <a:lnTo>
                    <a:pt x="11887" y="85966"/>
                  </a:lnTo>
                  <a:lnTo>
                    <a:pt x="11887" y="104254"/>
                  </a:lnTo>
                  <a:lnTo>
                    <a:pt x="10960" y="104254"/>
                  </a:lnTo>
                  <a:lnTo>
                    <a:pt x="34747" y="107010"/>
                  </a:lnTo>
                  <a:lnTo>
                    <a:pt x="34747" y="885329"/>
                  </a:lnTo>
                  <a:lnTo>
                    <a:pt x="101511" y="886244"/>
                  </a:lnTo>
                  <a:lnTo>
                    <a:pt x="101511" y="11887"/>
                  </a:lnTo>
                  <a:lnTo>
                    <a:pt x="12814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50375" y="1353693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19">
                  <a:moveTo>
                    <a:pt x="1039914" y="0"/>
                  </a:moveTo>
                  <a:lnTo>
                    <a:pt x="0" y="408812"/>
                  </a:lnTo>
                  <a:lnTo>
                    <a:pt x="2636812" y="680453"/>
                  </a:lnTo>
                  <a:lnTo>
                    <a:pt x="4026992" y="454545"/>
                  </a:lnTo>
                  <a:lnTo>
                    <a:pt x="1039914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50375" y="1353693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19">
                  <a:moveTo>
                    <a:pt x="0" y="408812"/>
                  </a:moveTo>
                  <a:lnTo>
                    <a:pt x="1039914" y="0"/>
                  </a:lnTo>
                  <a:lnTo>
                    <a:pt x="4026992" y="454545"/>
                  </a:lnTo>
                  <a:lnTo>
                    <a:pt x="2636812" y="680453"/>
                  </a:lnTo>
                  <a:lnTo>
                    <a:pt x="0" y="40881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80136" y="2005799"/>
              <a:ext cx="122555" cy="778510"/>
            </a:xfrm>
            <a:custGeom>
              <a:avLst/>
              <a:gdLst/>
              <a:ahLst/>
              <a:cxnLst/>
              <a:rect l="l" t="t" r="r" b="b"/>
              <a:pathLst>
                <a:path w="122554" h="778510">
                  <a:moveTo>
                    <a:pt x="122542" y="0"/>
                  </a:moveTo>
                  <a:lnTo>
                    <a:pt x="0" y="17373"/>
                  </a:lnTo>
                  <a:lnTo>
                    <a:pt x="0" y="775576"/>
                  </a:lnTo>
                  <a:lnTo>
                    <a:pt x="122542" y="778319"/>
                  </a:lnTo>
                  <a:lnTo>
                    <a:pt x="12254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80136" y="2005799"/>
              <a:ext cx="122555" cy="778510"/>
            </a:xfrm>
            <a:custGeom>
              <a:avLst/>
              <a:gdLst/>
              <a:ahLst/>
              <a:cxnLst/>
              <a:rect l="l" t="t" r="r" b="b"/>
              <a:pathLst>
                <a:path w="122554" h="778510">
                  <a:moveTo>
                    <a:pt x="122542" y="778319"/>
                  </a:moveTo>
                  <a:lnTo>
                    <a:pt x="122542" y="0"/>
                  </a:lnTo>
                  <a:lnTo>
                    <a:pt x="0" y="17373"/>
                  </a:lnTo>
                  <a:lnTo>
                    <a:pt x="0" y="775576"/>
                  </a:lnTo>
                  <a:lnTo>
                    <a:pt x="122542" y="77831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50375" y="1762506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80">
                  <a:moveTo>
                    <a:pt x="0" y="0"/>
                  </a:moveTo>
                  <a:lnTo>
                    <a:pt x="0" y="1018870"/>
                  </a:lnTo>
                  <a:lnTo>
                    <a:pt x="2636812" y="1059116"/>
                  </a:lnTo>
                  <a:lnTo>
                    <a:pt x="2636812" y="271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50375" y="1762506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80">
                  <a:moveTo>
                    <a:pt x="0" y="0"/>
                  </a:moveTo>
                  <a:lnTo>
                    <a:pt x="2636812" y="271640"/>
                  </a:lnTo>
                  <a:lnTo>
                    <a:pt x="2636812" y="1059116"/>
                  </a:lnTo>
                  <a:lnTo>
                    <a:pt x="0" y="101887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77367" y="1808238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4" h="981710">
                  <a:moveTo>
                    <a:pt x="0" y="0"/>
                  </a:moveTo>
                  <a:lnTo>
                    <a:pt x="0" y="979538"/>
                  </a:lnTo>
                  <a:lnTo>
                    <a:pt x="51231" y="981367"/>
                  </a:lnTo>
                  <a:lnTo>
                    <a:pt x="51231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77367" y="1808238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4" h="981710">
                  <a:moveTo>
                    <a:pt x="51231" y="981367"/>
                  </a:moveTo>
                  <a:lnTo>
                    <a:pt x="0" y="979538"/>
                  </a:lnTo>
                  <a:lnTo>
                    <a:pt x="0" y="0"/>
                  </a:lnTo>
                  <a:lnTo>
                    <a:pt x="51231" y="7315"/>
                  </a:lnTo>
                  <a:lnTo>
                    <a:pt x="51231" y="9813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20199" y="1762506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80">
                  <a:moveTo>
                    <a:pt x="30175" y="0"/>
                  </a:moveTo>
                  <a:lnTo>
                    <a:pt x="0" y="11887"/>
                  </a:lnTo>
                  <a:lnTo>
                    <a:pt x="0" y="1020699"/>
                  </a:lnTo>
                  <a:lnTo>
                    <a:pt x="30175" y="1018870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20199" y="1762506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80">
                  <a:moveTo>
                    <a:pt x="30175" y="1018870"/>
                  </a:moveTo>
                  <a:lnTo>
                    <a:pt x="0" y="1020699"/>
                  </a:lnTo>
                  <a:lnTo>
                    <a:pt x="0" y="11887"/>
                  </a:lnTo>
                  <a:lnTo>
                    <a:pt x="30175" y="0"/>
                  </a:lnTo>
                  <a:lnTo>
                    <a:pt x="30175" y="10188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90289" y="1355509"/>
              <a:ext cx="98425" cy="1367790"/>
            </a:xfrm>
            <a:custGeom>
              <a:avLst/>
              <a:gdLst/>
              <a:ahLst/>
              <a:cxnLst/>
              <a:rect l="l" t="t" r="r" b="b"/>
              <a:pathLst>
                <a:path w="98425" h="1367789">
                  <a:moveTo>
                    <a:pt x="0" y="0"/>
                  </a:moveTo>
                  <a:lnTo>
                    <a:pt x="0" y="1365504"/>
                  </a:lnTo>
                  <a:lnTo>
                    <a:pt x="97853" y="1367332"/>
                  </a:lnTo>
                  <a:lnTo>
                    <a:pt x="97853" y="14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90289" y="1355509"/>
              <a:ext cx="98425" cy="1367790"/>
            </a:xfrm>
            <a:custGeom>
              <a:avLst/>
              <a:gdLst/>
              <a:ahLst/>
              <a:cxnLst/>
              <a:rect l="l" t="t" r="r" b="b"/>
              <a:pathLst>
                <a:path w="98425" h="1367789">
                  <a:moveTo>
                    <a:pt x="97853" y="1367332"/>
                  </a:moveTo>
                  <a:lnTo>
                    <a:pt x="0" y="1365504"/>
                  </a:lnTo>
                  <a:lnTo>
                    <a:pt x="0" y="0"/>
                  </a:lnTo>
                  <a:lnTo>
                    <a:pt x="97853" y="14643"/>
                  </a:lnTo>
                  <a:lnTo>
                    <a:pt x="97853" y="13673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32656" y="1355509"/>
              <a:ext cx="57785" cy="1368425"/>
            </a:xfrm>
            <a:custGeom>
              <a:avLst/>
              <a:gdLst/>
              <a:ahLst/>
              <a:cxnLst/>
              <a:rect l="l" t="t" r="r" b="b"/>
              <a:pathLst>
                <a:path w="57785" h="1368425">
                  <a:moveTo>
                    <a:pt x="57632" y="0"/>
                  </a:moveTo>
                  <a:lnTo>
                    <a:pt x="0" y="21958"/>
                  </a:lnTo>
                  <a:lnTo>
                    <a:pt x="0" y="1368247"/>
                  </a:lnTo>
                  <a:lnTo>
                    <a:pt x="57632" y="1365504"/>
                  </a:lnTo>
                  <a:lnTo>
                    <a:pt x="5763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32656" y="1355509"/>
              <a:ext cx="57785" cy="1368425"/>
            </a:xfrm>
            <a:custGeom>
              <a:avLst/>
              <a:gdLst/>
              <a:ahLst/>
              <a:cxnLst/>
              <a:rect l="l" t="t" r="r" b="b"/>
              <a:pathLst>
                <a:path w="57785" h="1368425">
                  <a:moveTo>
                    <a:pt x="57632" y="1365504"/>
                  </a:moveTo>
                  <a:lnTo>
                    <a:pt x="0" y="1368247"/>
                  </a:lnTo>
                  <a:lnTo>
                    <a:pt x="0" y="21958"/>
                  </a:lnTo>
                  <a:lnTo>
                    <a:pt x="57632" y="0"/>
                  </a:lnTo>
                  <a:lnTo>
                    <a:pt x="57632" y="136550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90289" y="1241183"/>
              <a:ext cx="3038475" cy="574040"/>
            </a:xfrm>
            <a:custGeom>
              <a:avLst/>
              <a:gdLst/>
              <a:ahLst/>
              <a:cxnLst/>
              <a:rect l="l" t="t" r="r" b="b"/>
              <a:pathLst>
                <a:path w="3038475" h="574039">
                  <a:moveTo>
                    <a:pt x="0" y="0"/>
                  </a:moveTo>
                  <a:lnTo>
                    <a:pt x="0" y="112509"/>
                  </a:lnTo>
                  <a:lnTo>
                    <a:pt x="3038309" y="573455"/>
                  </a:lnTo>
                  <a:lnTo>
                    <a:pt x="3038309" y="4929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90289" y="1241183"/>
              <a:ext cx="3038475" cy="574040"/>
            </a:xfrm>
            <a:custGeom>
              <a:avLst/>
              <a:gdLst/>
              <a:ahLst/>
              <a:cxnLst/>
              <a:rect l="l" t="t" r="r" b="b"/>
              <a:pathLst>
                <a:path w="3038475" h="574039">
                  <a:moveTo>
                    <a:pt x="3038309" y="573455"/>
                  </a:moveTo>
                  <a:lnTo>
                    <a:pt x="0" y="112509"/>
                  </a:lnTo>
                  <a:lnTo>
                    <a:pt x="0" y="0"/>
                  </a:lnTo>
                  <a:lnTo>
                    <a:pt x="3038309" y="492975"/>
                  </a:lnTo>
                  <a:lnTo>
                    <a:pt x="3038309" y="5734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18371" y="1241183"/>
              <a:ext cx="1072515" cy="531495"/>
            </a:xfrm>
            <a:custGeom>
              <a:avLst/>
              <a:gdLst/>
              <a:ahLst/>
              <a:cxnLst/>
              <a:rect l="l" t="t" r="r" b="b"/>
              <a:pathLst>
                <a:path w="1072514" h="531494">
                  <a:moveTo>
                    <a:pt x="1071918" y="0"/>
                  </a:moveTo>
                  <a:lnTo>
                    <a:pt x="0" y="448157"/>
                  </a:lnTo>
                  <a:lnTo>
                    <a:pt x="0" y="531380"/>
                  </a:lnTo>
                  <a:lnTo>
                    <a:pt x="1071918" y="112509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18371" y="1241183"/>
              <a:ext cx="1072515" cy="531495"/>
            </a:xfrm>
            <a:custGeom>
              <a:avLst/>
              <a:gdLst/>
              <a:ahLst/>
              <a:cxnLst/>
              <a:rect l="l" t="t" r="r" b="b"/>
              <a:pathLst>
                <a:path w="1072514" h="531494">
                  <a:moveTo>
                    <a:pt x="1071918" y="112509"/>
                  </a:moveTo>
                  <a:lnTo>
                    <a:pt x="0" y="531380"/>
                  </a:lnTo>
                  <a:lnTo>
                    <a:pt x="0" y="448157"/>
                  </a:lnTo>
                  <a:lnTo>
                    <a:pt x="1071918" y="0"/>
                  </a:lnTo>
                  <a:lnTo>
                    <a:pt x="1071918" y="112509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767931" y="1913420"/>
              <a:ext cx="90170" cy="871855"/>
            </a:xfrm>
            <a:custGeom>
              <a:avLst/>
              <a:gdLst/>
              <a:ahLst/>
              <a:cxnLst/>
              <a:rect l="l" t="t" r="r" b="b"/>
              <a:pathLst>
                <a:path w="90170" h="871855">
                  <a:moveTo>
                    <a:pt x="0" y="70421"/>
                  </a:moveTo>
                  <a:lnTo>
                    <a:pt x="16409" y="72052"/>
                  </a:lnTo>
                  <a:lnTo>
                    <a:pt x="31100" y="73856"/>
                  </a:lnTo>
                  <a:lnTo>
                    <a:pt x="41674" y="75318"/>
                  </a:lnTo>
                  <a:lnTo>
                    <a:pt x="45732" y="75920"/>
                  </a:lnTo>
                  <a:lnTo>
                    <a:pt x="45732" y="870699"/>
                  </a:lnTo>
                  <a:lnTo>
                    <a:pt x="89623" y="871613"/>
                  </a:lnTo>
                  <a:lnTo>
                    <a:pt x="89623" y="569798"/>
                  </a:lnTo>
                  <a:lnTo>
                    <a:pt x="89623" y="195719"/>
                  </a:lnTo>
                  <a:lnTo>
                    <a:pt x="89623" y="12801"/>
                  </a:lnTo>
                  <a:lnTo>
                    <a:pt x="81020" y="11315"/>
                  </a:lnTo>
                  <a:lnTo>
                    <a:pt x="61271" y="8458"/>
                  </a:lnTo>
                  <a:lnTo>
                    <a:pt x="33291" y="4572"/>
                  </a:lnTo>
                  <a:lnTo>
                    <a:pt x="0" y="0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814566" y="2059762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4" h="5714">
                  <a:moveTo>
                    <a:pt x="0" y="0"/>
                  </a:moveTo>
                  <a:lnTo>
                    <a:pt x="44818" y="547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14566" y="2059762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4" h="5714">
                  <a:moveTo>
                    <a:pt x="44818" y="5473"/>
                  </a:moveTo>
                  <a:lnTo>
                    <a:pt x="0" y="0"/>
                  </a:lnTo>
                  <a:lnTo>
                    <a:pt x="44818" y="5473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9859" y="1896884"/>
              <a:ext cx="154724" cy="12819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681038" y="2054275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09" h="13969">
                  <a:moveTo>
                    <a:pt x="130797" y="0"/>
                  </a:moveTo>
                  <a:lnTo>
                    <a:pt x="122567" y="0"/>
                  </a:lnTo>
                  <a:lnTo>
                    <a:pt x="0" y="13715"/>
                  </a:lnTo>
                  <a:lnTo>
                    <a:pt x="130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681038" y="2054275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09" h="13969">
                  <a:moveTo>
                    <a:pt x="130797" y="0"/>
                  </a:moveTo>
                  <a:lnTo>
                    <a:pt x="122567" y="0"/>
                  </a:lnTo>
                  <a:lnTo>
                    <a:pt x="0" y="13715"/>
                  </a:lnTo>
                  <a:lnTo>
                    <a:pt x="130797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857555" y="2059762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4" h="1905">
                  <a:moveTo>
                    <a:pt x="0" y="0"/>
                  </a:moveTo>
                  <a:lnTo>
                    <a:pt x="12801" y="181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857555" y="2059762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4" h="1905">
                  <a:moveTo>
                    <a:pt x="12801" y="1816"/>
                  </a:moveTo>
                  <a:lnTo>
                    <a:pt x="0" y="0"/>
                  </a:lnTo>
                  <a:lnTo>
                    <a:pt x="12801" y="181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03301" y="1796351"/>
              <a:ext cx="0" cy="96520"/>
            </a:xfrm>
            <a:custGeom>
              <a:avLst/>
              <a:gdLst/>
              <a:ahLst/>
              <a:cxnLst/>
              <a:rect l="l" t="t" r="r" b="b"/>
              <a:pathLst>
                <a:path h="96519">
                  <a:moveTo>
                    <a:pt x="0" y="0"/>
                  </a:moveTo>
                  <a:lnTo>
                    <a:pt x="0" y="9603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603301" y="1796351"/>
              <a:ext cx="0" cy="96520"/>
            </a:xfrm>
            <a:custGeom>
              <a:avLst/>
              <a:gdLst/>
              <a:ahLst/>
              <a:cxnLst/>
              <a:rect l="l" t="t" r="r" b="b"/>
              <a:pathLst>
                <a:path h="96519">
                  <a:moveTo>
                    <a:pt x="0" y="96037"/>
                  </a:moveTo>
                  <a:lnTo>
                    <a:pt x="0" y="0"/>
                  </a:lnTo>
                  <a:lnTo>
                    <a:pt x="0" y="9603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308788" y="1753362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4">
                  <a:moveTo>
                    <a:pt x="0" y="0"/>
                  </a:moveTo>
                  <a:lnTo>
                    <a:pt x="0" y="9969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308788" y="1753362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4">
                  <a:moveTo>
                    <a:pt x="0" y="99695"/>
                  </a:moveTo>
                  <a:lnTo>
                    <a:pt x="0" y="0"/>
                  </a:lnTo>
                  <a:lnTo>
                    <a:pt x="0" y="99695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32588" y="1713128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5">
                  <a:moveTo>
                    <a:pt x="0" y="0"/>
                  </a:moveTo>
                  <a:lnTo>
                    <a:pt x="0" y="10333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32588" y="1713128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5">
                  <a:moveTo>
                    <a:pt x="0" y="103339"/>
                  </a:moveTo>
                  <a:lnTo>
                    <a:pt x="0" y="0"/>
                  </a:lnTo>
                  <a:lnTo>
                    <a:pt x="0" y="10333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13387" y="1666481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701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713387" y="1666481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107010"/>
                  </a:moveTo>
                  <a:lnTo>
                    <a:pt x="0" y="0"/>
                  </a:lnTo>
                  <a:lnTo>
                    <a:pt x="0" y="10701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72252" y="1617091"/>
              <a:ext cx="0" cy="111125"/>
            </a:xfrm>
            <a:custGeom>
              <a:avLst/>
              <a:gdLst/>
              <a:ahLst/>
              <a:cxnLst/>
              <a:rect l="l" t="t" r="r" b="b"/>
              <a:pathLst>
                <a:path h="111125">
                  <a:moveTo>
                    <a:pt x="0" y="0"/>
                  </a:moveTo>
                  <a:lnTo>
                    <a:pt x="0" y="11066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72252" y="1617091"/>
              <a:ext cx="0" cy="111125"/>
            </a:xfrm>
            <a:custGeom>
              <a:avLst/>
              <a:gdLst/>
              <a:ahLst/>
              <a:cxnLst/>
              <a:rect l="l" t="t" r="r" b="b"/>
              <a:pathLst>
                <a:path h="111125">
                  <a:moveTo>
                    <a:pt x="0" y="110667"/>
                  </a:moveTo>
                  <a:lnTo>
                    <a:pt x="0" y="0"/>
                  </a:lnTo>
                  <a:lnTo>
                    <a:pt x="0" y="11066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000002" y="1563128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69">
                  <a:moveTo>
                    <a:pt x="0" y="0"/>
                  </a:moveTo>
                  <a:lnTo>
                    <a:pt x="0" y="11523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000002" y="1563128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69">
                  <a:moveTo>
                    <a:pt x="0" y="115239"/>
                  </a:moveTo>
                  <a:lnTo>
                    <a:pt x="0" y="0"/>
                  </a:lnTo>
                  <a:lnTo>
                    <a:pt x="0" y="11523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08550" y="1643608"/>
              <a:ext cx="1872614" cy="360045"/>
            </a:xfrm>
            <a:custGeom>
              <a:avLst/>
              <a:gdLst/>
              <a:ahLst/>
              <a:cxnLst/>
              <a:rect l="l" t="t" r="r" b="b"/>
              <a:pathLst>
                <a:path w="1872615" h="360044">
                  <a:moveTo>
                    <a:pt x="0" y="0"/>
                  </a:moveTo>
                  <a:lnTo>
                    <a:pt x="0" y="129882"/>
                  </a:lnTo>
                  <a:lnTo>
                    <a:pt x="1871268" y="359435"/>
                  </a:lnTo>
                  <a:lnTo>
                    <a:pt x="1871268" y="341147"/>
                  </a:lnTo>
                  <a:lnTo>
                    <a:pt x="1859381" y="340232"/>
                  </a:lnTo>
                  <a:lnTo>
                    <a:pt x="1859381" y="269811"/>
                  </a:lnTo>
                  <a:lnTo>
                    <a:pt x="1872195" y="267068"/>
                  </a:lnTo>
                  <a:lnTo>
                    <a:pt x="1872195" y="255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08550" y="1643608"/>
              <a:ext cx="1872614" cy="360045"/>
            </a:xfrm>
            <a:custGeom>
              <a:avLst/>
              <a:gdLst/>
              <a:ahLst/>
              <a:cxnLst/>
              <a:rect l="l" t="t" r="r" b="b"/>
              <a:pathLst>
                <a:path w="1872615" h="360044">
                  <a:moveTo>
                    <a:pt x="1871268" y="341147"/>
                  </a:moveTo>
                  <a:lnTo>
                    <a:pt x="1859381" y="340232"/>
                  </a:lnTo>
                  <a:lnTo>
                    <a:pt x="1859381" y="269811"/>
                  </a:lnTo>
                  <a:lnTo>
                    <a:pt x="1872195" y="267068"/>
                  </a:lnTo>
                  <a:lnTo>
                    <a:pt x="1872195" y="255181"/>
                  </a:lnTo>
                  <a:lnTo>
                    <a:pt x="0" y="0"/>
                  </a:lnTo>
                  <a:lnTo>
                    <a:pt x="0" y="129882"/>
                  </a:lnTo>
                  <a:lnTo>
                    <a:pt x="1870341" y="359435"/>
                  </a:lnTo>
                  <a:lnTo>
                    <a:pt x="1871268" y="359435"/>
                  </a:lnTo>
                  <a:lnTo>
                    <a:pt x="1871268" y="3411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797869" y="1773491"/>
              <a:ext cx="1981200" cy="246379"/>
            </a:xfrm>
            <a:custGeom>
              <a:avLst/>
              <a:gdLst/>
              <a:ahLst/>
              <a:cxnLst/>
              <a:rect l="l" t="t" r="r" b="b"/>
              <a:pathLst>
                <a:path w="1981200" h="246380">
                  <a:moveTo>
                    <a:pt x="110680" y="0"/>
                  </a:moveTo>
                  <a:lnTo>
                    <a:pt x="0" y="26517"/>
                  </a:lnTo>
                  <a:lnTo>
                    <a:pt x="1854809" y="246024"/>
                  </a:lnTo>
                  <a:lnTo>
                    <a:pt x="1981022" y="229552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797869" y="1773491"/>
              <a:ext cx="1981200" cy="246379"/>
            </a:xfrm>
            <a:custGeom>
              <a:avLst/>
              <a:gdLst/>
              <a:ahLst/>
              <a:cxnLst/>
              <a:rect l="l" t="t" r="r" b="b"/>
              <a:pathLst>
                <a:path w="1981200" h="246380">
                  <a:moveTo>
                    <a:pt x="1981022" y="229552"/>
                  </a:moveTo>
                  <a:lnTo>
                    <a:pt x="110680" y="0"/>
                  </a:lnTo>
                  <a:lnTo>
                    <a:pt x="0" y="26517"/>
                  </a:lnTo>
                  <a:lnTo>
                    <a:pt x="1854809" y="246024"/>
                  </a:lnTo>
                  <a:lnTo>
                    <a:pt x="1981022" y="22955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925910" y="1667395"/>
              <a:ext cx="1842135" cy="316865"/>
            </a:xfrm>
            <a:custGeom>
              <a:avLst/>
              <a:gdLst/>
              <a:ahLst/>
              <a:cxnLst/>
              <a:rect l="l" t="t" r="r" b="b"/>
              <a:pathLst>
                <a:path w="1842134" h="316864">
                  <a:moveTo>
                    <a:pt x="1842020" y="246024"/>
                  </a:moveTo>
                  <a:lnTo>
                    <a:pt x="1807928" y="241695"/>
                  </a:lnTo>
                  <a:lnTo>
                    <a:pt x="1770229" y="236766"/>
                  </a:lnTo>
                  <a:lnTo>
                    <a:pt x="1727036" y="230979"/>
                  </a:lnTo>
                  <a:lnTo>
                    <a:pt x="1676463" y="224078"/>
                  </a:lnTo>
                  <a:lnTo>
                    <a:pt x="1635926" y="218668"/>
                  </a:lnTo>
                  <a:lnTo>
                    <a:pt x="1593074" y="212969"/>
                  </a:lnTo>
                  <a:lnTo>
                    <a:pt x="1548068" y="206997"/>
                  </a:lnTo>
                  <a:lnTo>
                    <a:pt x="1501071" y="200769"/>
                  </a:lnTo>
                  <a:lnTo>
                    <a:pt x="1452245" y="194300"/>
                  </a:lnTo>
                  <a:lnTo>
                    <a:pt x="1401751" y="187605"/>
                  </a:lnTo>
                  <a:lnTo>
                    <a:pt x="1349751" y="180702"/>
                  </a:lnTo>
                  <a:lnTo>
                    <a:pt x="1296408" y="173605"/>
                  </a:lnTo>
                  <a:lnTo>
                    <a:pt x="1241882" y="166330"/>
                  </a:lnTo>
                  <a:lnTo>
                    <a:pt x="1186336" y="158893"/>
                  </a:lnTo>
                  <a:lnTo>
                    <a:pt x="1129932" y="151311"/>
                  </a:lnTo>
                  <a:lnTo>
                    <a:pt x="1072832" y="143598"/>
                  </a:lnTo>
                  <a:lnTo>
                    <a:pt x="1020892" y="136699"/>
                  </a:lnTo>
                  <a:lnTo>
                    <a:pt x="968651" y="129738"/>
                  </a:lnTo>
                  <a:lnTo>
                    <a:pt x="916253" y="122737"/>
                  </a:lnTo>
                  <a:lnTo>
                    <a:pt x="863845" y="115719"/>
                  </a:lnTo>
                  <a:lnTo>
                    <a:pt x="811573" y="108704"/>
                  </a:lnTo>
                  <a:lnTo>
                    <a:pt x="759583" y="101715"/>
                  </a:lnTo>
                  <a:lnTo>
                    <a:pt x="708021" y="94775"/>
                  </a:lnTo>
                  <a:lnTo>
                    <a:pt x="657034" y="87905"/>
                  </a:lnTo>
                  <a:lnTo>
                    <a:pt x="606767" y="81126"/>
                  </a:lnTo>
                  <a:lnTo>
                    <a:pt x="557366" y="74463"/>
                  </a:lnTo>
                  <a:lnTo>
                    <a:pt x="508977" y="67935"/>
                  </a:lnTo>
                  <a:lnTo>
                    <a:pt x="461748" y="61566"/>
                  </a:lnTo>
                  <a:lnTo>
                    <a:pt x="415822" y="55377"/>
                  </a:lnTo>
                  <a:lnTo>
                    <a:pt x="371348" y="49390"/>
                  </a:lnTo>
                  <a:lnTo>
                    <a:pt x="284153" y="37772"/>
                  </a:lnTo>
                  <a:lnTo>
                    <a:pt x="206129" y="27356"/>
                  </a:lnTo>
                  <a:lnTo>
                    <a:pt x="138601" y="18333"/>
                  </a:lnTo>
                  <a:lnTo>
                    <a:pt x="82897" y="10893"/>
                  </a:lnTo>
                  <a:lnTo>
                    <a:pt x="40344" y="5230"/>
                  </a:lnTo>
                  <a:lnTo>
                    <a:pt x="0" y="0"/>
                  </a:lnTo>
                  <a:lnTo>
                    <a:pt x="0" y="20116"/>
                  </a:lnTo>
                  <a:lnTo>
                    <a:pt x="0" y="42976"/>
                  </a:lnTo>
                  <a:lnTo>
                    <a:pt x="0" y="65849"/>
                  </a:lnTo>
                  <a:lnTo>
                    <a:pt x="0" y="85966"/>
                  </a:lnTo>
                  <a:lnTo>
                    <a:pt x="12158" y="87443"/>
                  </a:lnTo>
                  <a:lnTo>
                    <a:pt x="39898" y="90954"/>
                  </a:lnTo>
                  <a:lnTo>
                    <a:pt x="81893" y="96288"/>
                  </a:lnTo>
                  <a:lnTo>
                    <a:pt x="136815" y="103238"/>
                  </a:lnTo>
                  <a:lnTo>
                    <a:pt x="203335" y="111595"/>
                  </a:lnTo>
                  <a:lnTo>
                    <a:pt x="280126" y="121152"/>
                  </a:lnTo>
                  <a:lnTo>
                    <a:pt x="365861" y="131698"/>
                  </a:lnTo>
                  <a:lnTo>
                    <a:pt x="409723" y="137266"/>
                  </a:lnTo>
                  <a:lnTo>
                    <a:pt x="454986" y="142987"/>
                  </a:lnTo>
                  <a:lnTo>
                    <a:pt x="501508" y="148843"/>
                  </a:lnTo>
                  <a:lnTo>
                    <a:pt x="549150" y="154820"/>
                  </a:lnTo>
                  <a:lnTo>
                    <a:pt x="597772" y="160901"/>
                  </a:lnTo>
                  <a:lnTo>
                    <a:pt x="647234" y="167070"/>
                  </a:lnTo>
                  <a:lnTo>
                    <a:pt x="697396" y="173312"/>
                  </a:lnTo>
                  <a:lnTo>
                    <a:pt x="748118" y="179609"/>
                  </a:lnTo>
                  <a:lnTo>
                    <a:pt x="799261" y="185947"/>
                  </a:lnTo>
                  <a:lnTo>
                    <a:pt x="850683" y="192309"/>
                  </a:lnTo>
                  <a:lnTo>
                    <a:pt x="902245" y="198679"/>
                  </a:lnTo>
                  <a:lnTo>
                    <a:pt x="953808" y="205041"/>
                  </a:lnTo>
                  <a:lnTo>
                    <a:pt x="1005230" y="211379"/>
                  </a:lnTo>
                  <a:lnTo>
                    <a:pt x="1056373" y="217677"/>
                  </a:lnTo>
                  <a:lnTo>
                    <a:pt x="1112327" y="224723"/>
                  </a:lnTo>
                  <a:lnTo>
                    <a:pt x="1167586" y="231674"/>
                  </a:lnTo>
                  <a:lnTo>
                    <a:pt x="1221987" y="238511"/>
                  </a:lnTo>
                  <a:lnTo>
                    <a:pt x="1275368" y="245214"/>
                  </a:lnTo>
                  <a:lnTo>
                    <a:pt x="1327569" y="251766"/>
                  </a:lnTo>
                  <a:lnTo>
                    <a:pt x="1378426" y="258146"/>
                  </a:lnTo>
                  <a:lnTo>
                    <a:pt x="1427778" y="264336"/>
                  </a:lnTo>
                  <a:lnTo>
                    <a:pt x="1475463" y="270316"/>
                  </a:lnTo>
                  <a:lnTo>
                    <a:pt x="1521320" y="276067"/>
                  </a:lnTo>
                  <a:lnTo>
                    <a:pt x="1565187" y="281570"/>
                  </a:lnTo>
                  <a:lnTo>
                    <a:pt x="1606901" y="286807"/>
                  </a:lnTo>
                  <a:lnTo>
                    <a:pt x="1646300" y="291757"/>
                  </a:lnTo>
                  <a:lnTo>
                    <a:pt x="1711475" y="299858"/>
                  </a:lnTo>
                  <a:lnTo>
                    <a:pt x="1765077" y="306501"/>
                  </a:lnTo>
                  <a:lnTo>
                    <a:pt x="1808221" y="311945"/>
                  </a:lnTo>
                  <a:lnTo>
                    <a:pt x="1842020" y="316445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966157" y="1702142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30">
                  <a:moveTo>
                    <a:pt x="0" y="0"/>
                  </a:moveTo>
                  <a:lnTo>
                    <a:pt x="0" y="30187"/>
                  </a:lnTo>
                  <a:lnTo>
                    <a:pt x="53047" y="36588"/>
                  </a:lnTo>
                  <a:lnTo>
                    <a:pt x="53047" y="73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966157" y="1702142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30">
                  <a:moveTo>
                    <a:pt x="53047" y="36588"/>
                  </a:moveTo>
                  <a:lnTo>
                    <a:pt x="0" y="30187"/>
                  </a:lnTo>
                  <a:lnTo>
                    <a:pt x="0" y="0"/>
                  </a:lnTo>
                  <a:lnTo>
                    <a:pt x="53047" y="7327"/>
                  </a:lnTo>
                  <a:lnTo>
                    <a:pt x="53047" y="365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13413" y="1721358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30">
                  <a:moveTo>
                    <a:pt x="0" y="0"/>
                  </a:moveTo>
                  <a:lnTo>
                    <a:pt x="0" y="30175"/>
                  </a:lnTo>
                  <a:lnTo>
                    <a:pt x="53047" y="36575"/>
                  </a:lnTo>
                  <a:lnTo>
                    <a:pt x="53047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13413" y="1721358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30">
                  <a:moveTo>
                    <a:pt x="53047" y="36575"/>
                  </a:moveTo>
                  <a:lnTo>
                    <a:pt x="0" y="30175"/>
                  </a:lnTo>
                  <a:lnTo>
                    <a:pt x="0" y="0"/>
                  </a:lnTo>
                  <a:lnTo>
                    <a:pt x="53047" y="7315"/>
                  </a:lnTo>
                  <a:lnTo>
                    <a:pt x="53047" y="365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257000" y="1740560"/>
              <a:ext cx="51435" cy="36195"/>
            </a:xfrm>
            <a:custGeom>
              <a:avLst/>
              <a:gdLst/>
              <a:ahLst/>
              <a:cxnLst/>
              <a:rect l="l" t="t" r="r" b="b"/>
              <a:pathLst>
                <a:path w="51435" h="36194">
                  <a:moveTo>
                    <a:pt x="0" y="0"/>
                  </a:moveTo>
                  <a:lnTo>
                    <a:pt x="0" y="29273"/>
                  </a:lnTo>
                  <a:lnTo>
                    <a:pt x="51231" y="35674"/>
                  </a:lnTo>
                  <a:lnTo>
                    <a:pt x="51231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57000" y="1740560"/>
              <a:ext cx="51435" cy="36195"/>
            </a:xfrm>
            <a:custGeom>
              <a:avLst/>
              <a:gdLst/>
              <a:ahLst/>
              <a:cxnLst/>
              <a:rect l="l" t="t" r="r" b="b"/>
              <a:pathLst>
                <a:path w="51435" h="36194">
                  <a:moveTo>
                    <a:pt x="51231" y="35674"/>
                  </a:moveTo>
                  <a:lnTo>
                    <a:pt x="0" y="29273"/>
                  </a:lnTo>
                  <a:lnTo>
                    <a:pt x="0" y="0"/>
                  </a:lnTo>
                  <a:lnTo>
                    <a:pt x="51231" y="6400"/>
                  </a:lnTo>
                  <a:lnTo>
                    <a:pt x="51231" y="35674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396941" y="1758861"/>
              <a:ext cx="49530" cy="34925"/>
            </a:xfrm>
            <a:custGeom>
              <a:avLst/>
              <a:gdLst/>
              <a:ahLst/>
              <a:cxnLst/>
              <a:rect l="l" t="t" r="r" b="b"/>
              <a:pathLst>
                <a:path w="49529" h="34925">
                  <a:moveTo>
                    <a:pt x="0" y="0"/>
                  </a:moveTo>
                  <a:lnTo>
                    <a:pt x="0" y="28346"/>
                  </a:lnTo>
                  <a:lnTo>
                    <a:pt x="49377" y="34747"/>
                  </a:lnTo>
                  <a:lnTo>
                    <a:pt x="49377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396941" y="1758861"/>
              <a:ext cx="49530" cy="34925"/>
            </a:xfrm>
            <a:custGeom>
              <a:avLst/>
              <a:gdLst/>
              <a:ahLst/>
              <a:cxnLst/>
              <a:rect l="l" t="t" r="r" b="b"/>
              <a:pathLst>
                <a:path w="49529" h="34925">
                  <a:moveTo>
                    <a:pt x="49377" y="34747"/>
                  </a:moveTo>
                  <a:lnTo>
                    <a:pt x="0" y="28346"/>
                  </a:lnTo>
                  <a:lnTo>
                    <a:pt x="0" y="0"/>
                  </a:lnTo>
                  <a:lnTo>
                    <a:pt x="49377" y="6400"/>
                  </a:lnTo>
                  <a:lnTo>
                    <a:pt x="49377" y="347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532310" y="1776234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0" y="0"/>
                  </a:moveTo>
                  <a:lnTo>
                    <a:pt x="0" y="28346"/>
                  </a:lnTo>
                  <a:lnTo>
                    <a:pt x="48475" y="34759"/>
                  </a:lnTo>
                  <a:lnTo>
                    <a:pt x="48475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532310" y="1776234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48475" y="34759"/>
                  </a:moveTo>
                  <a:lnTo>
                    <a:pt x="0" y="28346"/>
                  </a:lnTo>
                  <a:lnTo>
                    <a:pt x="0" y="0"/>
                  </a:lnTo>
                  <a:lnTo>
                    <a:pt x="48475" y="6400"/>
                  </a:lnTo>
                  <a:lnTo>
                    <a:pt x="48475" y="347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64009" y="1793608"/>
              <a:ext cx="46990" cy="34290"/>
            </a:xfrm>
            <a:custGeom>
              <a:avLst/>
              <a:gdLst/>
              <a:ahLst/>
              <a:cxnLst/>
              <a:rect l="l" t="t" r="r" b="b"/>
              <a:pathLst>
                <a:path w="46989" h="34289">
                  <a:moveTo>
                    <a:pt x="0" y="0"/>
                  </a:moveTo>
                  <a:lnTo>
                    <a:pt x="0" y="27444"/>
                  </a:lnTo>
                  <a:lnTo>
                    <a:pt x="46647" y="33845"/>
                  </a:lnTo>
                  <a:lnTo>
                    <a:pt x="46647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64009" y="1793608"/>
              <a:ext cx="46990" cy="34290"/>
            </a:xfrm>
            <a:custGeom>
              <a:avLst/>
              <a:gdLst/>
              <a:ahLst/>
              <a:cxnLst/>
              <a:rect l="l" t="t" r="r" b="b"/>
              <a:pathLst>
                <a:path w="46989" h="34289">
                  <a:moveTo>
                    <a:pt x="46647" y="33845"/>
                  </a:moveTo>
                  <a:lnTo>
                    <a:pt x="0" y="27444"/>
                  </a:lnTo>
                  <a:lnTo>
                    <a:pt x="0" y="0"/>
                  </a:lnTo>
                  <a:lnTo>
                    <a:pt x="46647" y="6400"/>
                  </a:lnTo>
                  <a:lnTo>
                    <a:pt x="46647" y="338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792038" y="1810067"/>
              <a:ext cx="46355" cy="34290"/>
            </a:xfrm>
            <a:custGeom>
              <a:avLst/>
              <a:gdLst/>
              <a:ahLst/>
              <a:cxnLst/>
              <a:rect l="l" t="t" r="r" b="b"/>
              <a:pathLst>
                <a:path w="46354" h="34289">
                  <a:moveTo>
                    <a:pt x="0" y="0"/>
                  </a:moveTo>
                  <a:lnTo>
                    <a:pt x="0" y="27444"/>
                  </a:lnTo>
                  <a:lnTo>
                    <a:pt x="45732" y="33845"/>
                  </a:lnTo>
                  <a:lnTo>
                    <a:pt x="45732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792038" y="1810067"/>
              <a:ext cx="46355" cy="34290"/>
            </a:xfrm>
            <a:custGeom>
              <a:avLst/>
              <a:gdLst/>
              <a:ahLst/>
              <a:cxnLst/>
              <a:rect l="l" t="t" r="r" b="b"/>
              <a:pathLst>
                <a:path w="46354" h="34289">
                  <a:moveTo>
                    <a:pt x="45732" y="33845"/>
                  </a:moveTo>
                  <a:lnTo>
                    <a:pt x="0" y="27444"/>
                  </a:lnTo>
                  <a:lnTo>
                    <a:pt x="0" y="0"/>
                  </a:lnTo>
                  <a:lnTo>
                    <a:pt x="45732" y="6400"/>
                  </a:lnTo>
                  <a:lnTo>
                    <a:pt x="45732" y="338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16434" y="1826526"/>
              <a:ext cx="44450" cy="33020"/>
            </a:xfrm>
            <a:custGeom>
              <a:avLst/>
              <a:gdLst/>
              <a:ahLst/>
              <a:cxnLst/>
              <a:rect l="l" t="t" r="r" b="b"/>
              <a:pathLst>
                <a:path w="44450" h="33019">
                  <a:moveTo>
                    <a:pt x="0" y="0"/>
                  </a:moveTo>
                  <a:lnTo>
                    <a:pt x="0" y="27444"/>
                  </a:lnTo>
                  <a:lnTo>
                    <a:pt x="43891" y="32931"/>
                  </a:lnTo>
                  <a:lnTo>
                    <a:pt x="43891" y="5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16434" y="1826526"/>
              <a:ext cx="44450" cy="33020"/>
            </a:xfrm>
            <a:custGeom>
              <a:avLst/>
              <a:gdLst/>
              <a:ahLst/>
              <a:cxnLst/>
              <a:rect l="l" t="t" r="r" b="b"/>
              <a:pathLst>
                <a:path w="44450" h="33019">
                  <a:moveTo>
                    <a:pt x="43891" y="32931"/>
                  </a:moveTo>
                  <a:lnTo>
                    <a:pt x="0" y="27444"/>
                  </a:lnTo>
                  <a:lnTo>
                    <a:pt x="0" y="0"/>
                  </a:lnTo>
                  <a:lnTo>
                    <a:pt x="43891" y="5499"/>
                  </a:lnTo>
                  <a:lnTo>
                    <a:pt x="43891" y="3293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037160" y="1842084"/>
              <a:ext cx="43180" cy="32384"/>
            </a:xfrm>
            <a:custGeom>
              <a:avLst/>
              <a:gdLst/>
              <a:ahLst/>
              <a:cxnLst/>
              <a:rect l="l" t="t" r="r" b="b"/>
              <a:pathLst>
                <a:path w="43179" h="32385">
                  <a:moveTo>
                    <a:pt x="0" y="0"/>
                  </a:moveTo>
                  <a:lnTo>
                    <a:pt x="0" y="26517"/>
                  </a:lnTo>
                  <a:lnTo>
                    <a:pt x="42976" y="32003"/>
                  </a:lnTo>
                  <a:lnTo>
                    <a:pt x="42976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037160" y="1842084"/>
              <a:ext cx="43180" cy="32384"/>
            </a:xfrm>
            <a:custGeom>
              <a:avLst/>
              <a:gdLst/>
              <a:ahLst/>
              <a:cxnLst/>
              <a:rect l="l" t="t" r="r" b="b"/>
              <a:pathLst>
                <a:path w="43179" h="32385">
                  <a:moveTo>
                    <a:pt x="42976" y="32003"/>
                  </a:moveTo>
                  <a:lnTo>
                    <a:pt x="0" y="26517"/>
                  </a:lnTo>
                  <a:lnTo>
                    <a:pt x="0" y="0"/>
                  </a:lnTo>
                  <a:lnTo>
                    <a:pt x="42976" y="5486"/>
                  </a:lnTo>
                  <a:lnTo>
                    <a:pt x="42976" y="320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154242" y="1857629"/>
              <a:ext cx="42545" cy="32384"/>
            </a:xfrm>
            <a:custGeom>
              <a:avLst/>
              <a:gdLst/>
              <a:ahLst/>
              <a:cxnLst/>
              <a:rect l="l" t="t" r="r" b="b"/>
              <a:pathLst>
                <a:path w="42545" h="32385">
                  <a:moveTo>
                    <a:pt x="0" y="0"/>
                  </a:moveTo>
                  <a:lnTo>
                    <a:pt x="0" y="26517"/>
                  </a:lnTo>
                  <a:lnTo>
                    <a:pt x="42062" y="32016"/>
                  </a:lnTo>
                  <a:lnTo>
                    <a:pt x="42062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154242" y="1857629"/>
              <a:ext cx="42545" cy="32384"/>
            </a:xfrm>
            <a:custGeom>
              <a:avLst/>
              <a:gdLst/>
              <a:ahLst/>
              <a:cxnLst/>
              <a:rect l="l" t="t" r="r" b="b"/>
              <a:pathLst>
                <a:path w="42545" h="32385">
                  <a:moveTo>
                    <a:pt x="42062" y="32016"/>
                  </a:moveTo>
                  <a:lnTo>
                    <a:pt x="0" y="26517"/>
                  </a:lnTo>
                  <a:lnTo>
                    <a:pt x="0" y="0"/>
                  </a:lnTo>
                  <a:lnTo>
                    <a:pt x="42062" y="5486"/>
                  </a:lnTo>
                  <a:lnTo>
                    <a:pt x="42062" y="320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268567" y="1872259"/>
              <a:ext cx="41275" cy="31115"/>
            </a:xfrm>
            <a:custGeom>
              <a:avLst/>
              <a:gdLst/>
              <a:ahLst/>
              <a:cxnLst/>
              <a:rect l="l" t="t" r="r" b="b"/>
              <a:pathLst>
                <a:path w="41275" h="31114">
                  <a:moveTo>
                    <a:pt x="0" y="0"/>
                  </a:moveTo>
                  <a:lnTo>
                    <a:pt x="0" y="26530"/>
                  </a:lnTo>
                  <a:lnTo>
                    <a:pt x="41135" y="31102"/>
                  </a:lnTo>
                  <a:lnTo>
                    <a:pt x="41135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68567" y="1872259"/>
              <a:ext cx="41275" cy="31115"/>
            </a:xfrm>
            <a:custGeom>
              <a:avLst/>
              <a:gdLst/>
              <a:ahLst/>
              <a:cxnLst/>
              <a:rect l="l" t="t" r="r" b="b"/>
              <a:pathLst>
                <a:path w="41275" h="31114">
                  <a:moveTo>
                    <a:pt x="41135" y="31102"/>
                  </a:moveTo>
                  <a:lnTo>
                    <a:pt x="0" y="26530"/>
                  </a:lnTo>
                  <a:lnTo>
                    <a:pt x="0" y="0"/>
                  </a:lnTo>
                  <a:lnTo>
                    <a:pt x="41135" y="5486"/>
                  </a:lnTo>
                  <a:lnTo>
                    <a:pt x="41135" y="3110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380137" y="1886889"/>
              <a:ext cx="39370" cy="31115"/>
            </a:xfrm>
            <a:custGeom>
              <a:avLst/>
              <a:gdLst/>
              <a:ahLst/>
              <a:cxnLst/>
              <a:rect l="l" t="t" r="r" b="b"/>
              <a:pathLst>
                <a:path w="39370" h="31114">
                  <a:moveTo>
                    <a:pt x="0" y="0"/>
                  </a:moveTo>
                  <a:lnTo>
                    <a:pt x="0" y="25615"/>
                  </a:lnTo>
                  <a:lnTo>
                    <a:pt x="39319" y="31102"/>
                  </a:lnTo>
                  <a:lnTo>
                    <a:pt x="39319" y="5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380137" y="1886889"/>
              <a:ext cx="39370" cy="31115"/>
            </a:xfrm>
            <a:custGeom>
              <a:avLst/>
              <a:gdLst/>
              <a:ahLst/>
              <a:cxnLst/>
              <a:rect l="l" t="t" r="r" b="b"/>
              <a:pathLst>
                <a:path w="39370" h="31114">
                  <a:moveTo>
                    <a:pt x="39319" y="31102"/>
                  </a:moveTo>
                  <a:lnTo>
                    <a:pt x="0" y="25615"/>
                  </a:lnTo>
                  <a:lnTo>
                    <a:pt x="0" y="0"/>
                  </a:lnTo>
                  <a:lnTo>
                    <a:pt x="39319" y="5499"/>
                  </a:lnTo>
                  <a:lnTo>
                    <a:pt x="39319" y="3110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488048" y="1901532"/>
              <a:ext cx="38735" cy="30480"/>
            </a:xfrm>
            <a:custGeom>
              <a:avLst/>
              <a:gdLst/>
              <a:ahLst/>
              <a:cxnLst/>
              <a:rect l="l" t="t" r="r" b="b"/>
              <a:pathLst>
                <a:path w="38734" h="30480">
                  <a:moveTo>
                    <a:pt x="0" y="0"/>
                  </a:moveTo>
                  <a:lnTo>
                    <a:pt x="0" y="24688"/>
                  </a:lnTo>
                  <a:lnTo>
                    <a:pt x="38417" y="30187"/>
                  </a:lnTo>
                  <a:lnTo>
                    <a:pt x="38417" y="45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488048" y="1901532"/>
              <a:ext cx="38735" cy="30480"/>
            </a:xfrm>
            <a:custGeom>
              <a:avLst/>
              <a:gdLst/>
              <a:ahLst/>
              <a:cxnLst/>
              <a:rect l="l" t="t" r="r" b="b"/>
              <a:pathLst>
                <a:path w="38734" h="30480">
                  <a:moveTo>
                    <a:pt x="38417" y="30187"/>
                  </a:moveTo>
                  <a:lnTo>
                    <a:pt x="0" y="24688"/>
                  </a:lnTo>
                  <a:lnTo>
                    <a:pt x="0" y="0"/>
                  </a:lnTo>
                  <a:lnTo>
                    <a:pt x="38417" y="4572"/>
                  </a:lnTo>
                  <a:lnTo>
                    <a:pt x="38417" y="3018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593230" y="1915248"/>
              <a:ext cx="38100" cy="29845"/>
            </a:xfrm>
            <a:custGeom>
              <a:avLst/>
              <a:gdLst/>
              <a:ahLst/>
              <a:cxnLst/>
              <a:rect l="l" t="t" r="r" b="b"/>
              <a:pathLst>
                <a:path w="38100" h="29844">
                  <a:moveTo>
                    <a:pt x="0" y="0"/>
                  </a:moveTo>
                  <a:lnTo>
                    <a:pt x="0" y="24701"/>
                  </a:lnTo>
                  <a:lnTo>
                    <a:pt x="37503" y="29273"/>
                  </a:lnTo>
                  <a:lnTo>
                    <a:pt x="37503" y="45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593230" y="1915248"/>
              <a:ext cx="38100" cy="29845"/>
            </a:xfrm>
            <a:custGeom>
              <a:avLst/>
              <a:gdLst/>
              <a:ahLst/>
              <a:cxnLst/>
              <a:rect l="l" t="t" r="r" b="b"/>
              <a:pathLst>
                <a:path w="38100" h="29844">
                  <a:moveTo>
                    <a:pt x="37503" y="29273"/>
                  </a:moveTo>
                  <a:lnTo>
                    <a:pt x="0" y="24701"/>
                  </a:lnTo>
                  <a:lnTo>
                    <a:pt x="0" y="0"/>
                  </a:lnTo>
                  <a:lnTo>
                    <a:pt x="37503" y="4572"/>
                  </a:lnTo>
                  <a:lnTo>
                    <a:pt x="37503" y="292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696583" y="1928050"/>
              <a:ext cx="36830" cy="29845"/>
            </a:xfrm>
            <a:custGeom>
              <a:avLst/>
              <a:gdLst/>
              <a:ahLst/>
              <a:cxnLst/>
              <a:rect l="l" t="t" r="r" b="b"/>
              <a:pathLst>
                <a:path w="36829" h="29844">
                  <a:moveTo>
                    <a:pt x="0" y="0"/>
                  </a:moveTo>
                  <a:lnTo>
                    <a:pt x="0" y="24701"/>
                  </a:lnTo>
                  <a:lnTo>
                    <a:pt x="36588" y="29273"/>
                  </a:lnTo>
                  <a:lnTo>
                    <a:pt x="36588" y="5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696583" y="1928050"/>
              <a:ext cx="36830" cy="29845"/>
            </a:xfrm>
            <a:custGeom>
              <a:avLst/>
              <a:gdLst/>
              <a:ahLst/>
              <a:cxnLst/>
              <a:rect l="l" t="t" r="r" b="b"/>
              <a:pathLst>
                <a:path w="36829" h="29844">
                  <a:moveTo>
                    <a:pt x="36588" y="29273"/>
                  </a:moveTo>
                  <a:lnTo>
                    <a:pt x="0" y="24701"/>
                  </a:lnTo>
                  <a:lnTo>
                    <a:pt x="0" y="0"/>
                  </a:lnTo>
                  <a:lnTo>
                    <a:pt x="36588" y="5499"/>
                  </a:lnTo>
                  <a:lnTo>
                    <a:pt x="36588" y="2927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210352" y="1682026"/>
              <a:ext cx="144780" cy="151130"/>
            </a:xfrm>
            <a:custGeom>
              <a:avLst/>
              <a:gdLst/>
              <a:ahLst/>
              <a:cxnLst/>
              <a:rect l="l" t="t" r="r" b="b"/>
              <a:pathLst>
                <a:path w="144779" h="151130">
                  <a:moveTo>
                    <a:pt x="0" y="0"/>
                  </a:moveTo>
                  <a:lnTo>
                    <a:pt x="0" y="133527"/>
                  </a:lnTo>
                  <a:lnTo>
                    <a:pt x="144513" y="150901"/>
                  </a:lnTo>
                  <a:lnTo>
                    <a:pt x="144513" y="20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210352" y="1682026"/>
              <a:ext cx="144780" cy="151130"/>
            </a:xfrm>
            <a:custGeom>
              <a:avLst/>
              <a:gdLst/>
              <a:ahLst/>
              <a:cxnLst/>
              <a:rect l="l" t="t" r="r" b="b"/>
              <a:pathLst>
                <a:path w="144779" h="151130">
                  <a:moveTo>
                    <a:pt x="144513" y="150901"/>
                  </a:moveTo>
                  <a:lnTo>
                    <a:pt x="0" y="133527"/>
                  </a:lnTo>
                  <a:lnTo>
                    <a:pt x="0" y="0"/>
                  </a:lnTo>
                  <a:lnTo>
                    <a:pt x="144513" y="20116"/>
                  </a:lnTo>
                  <a:lnTo>
                    <a:pt x="144513" y="150901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308231" y="1736902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0" y="0"/>
                  </a:moveTo>
                  <a:lnTo>
                    <a:pt x="26504" y="2195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308231" y="1736902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0" y="0"/>
                  </a:moveTo>
                  <a:lnTo>
                    <a:pt x="26504" y="21958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453301" y="1851228"/>
              <a:ext cx="109220" cy="129539"/>
            </a:xfrm>
            <a:custGeom>
              <a:avLst/>
              <a:gdLst/>
              <a:ahLst/>
              <a:cxnLst/>
              <a:rect l="l" t="t" r="r" b="b"/>
              <a:pathLst>
                <a:path w="109220" h="129539">
                  <a:moveTo>
                    <a:pt x="0" y="0"/>
                  </a:moveTo>
                  <a:lnTo>
                    <a:pt x="0" y="116154"/>
                  </a:lnTo>
                  <a:lnTo>
                    <a:pt x="108851" y="128955"/>
                  </a:lnTo>
                  <a:lnTo>
                    <a:pt x="108851" y="15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453301" y="1851228"/>
              <a:ext cx="109220" cy="129539"/>
            </a:xfrm>
            <a:custGeom>
              <a:avLst/>
              <a:gdLst/>
              <a:ahLst/>
              <a:cxnLst/>
              <a:rect l="l" t="t" r="r" b="b"/>
              <a:pathLst>
                <a:path w="109220" h="129539">
                  <a:moveTo>
                    <a:pt x="108851" y="128955"/>
                  </a:moveTo>
                  <a:lnTo>
                    <a:pt x="0" y="116154"/>
                  </a:lnTo>
                  <a:lnTo>
                    <a:pt x="0" y="0"/>
                  </a:lnTo>
                  <a:lnTo>
                    <a:pt x="108851" y="15544"/>
                  </a:lnTo>
                  <a:lnTo>
                    <a:pt x="108851" y="1289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520993" y="1899704"/>
              <a:ext cx="21590" cy="16510"/>
            </a:xfrm>
            <a:custGeom>
              <a:avLst/>
              <a:gdLst/>
              <a:ahLst/>
              <a:cxnLst/>
              <a:rect l="l" t="t" r="r" b="b"/>
              <a:pathLst>
                <a:path w="21590" h="16510">
                  <a:moveTo>
                    <a:pt x="0" y="0"/>
                  </a:moveTo>
                  <a:lnTo>
                    <a:pt x="21031" y="164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520993" y="1899704"/>
              <a:ext cx="21590" cy="16510"/>
            </a:xfrm>
            <a:custGeom>
              <a:avLst/>
              <a:gdLst/>
              <a:ahLst/>
              <a:cxnLst/>
              <a:rect l="l" t="t" r="r" b="b"/>
              <a:pathLst>
                <a:path w="21590" h="16510">
                  <a:moveTo>
                    <a:pt x="0" y="0"/>
                  </a:moveTo>
                  <a:lnTo>
                    <a:pt x="21031" y="16459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875286" y="1772564"/>
              <a:ext cx="125730" cy="139065"/>
            </a:xfrm>
            <a:custGeom>
              <a:avLst/>
              <a:gdLst/>
              <a:ahLst/>
              <a:cxnLst/>
              <a:rect l="l" t="t" r="r" b="b"/>
              <a:pathLst>
                <a:path w="125729" h="139064">
                  <a:moveTo>
                    <a:pt x="0" y="0"/>
                  </a:moveTo>
                  <a:lnTo>
                    <a:pt x="0" y="124396"/>
                  </a:lnTo>
                  <a:lnTo>
                    <a:pt x="125298" y="139026"/>
                  </a:lnTo>
                  <a:lnTo>
                    <a:pt x="125298" y="17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875286" y="1772564"/>
              <a:ext cx="125730" cy="139065"/>
            </a:xfrm>
            <a:custGeom>
              <a:avLst/>
              <a:gdLst/>
              <a:ahLst/>
              <a:cxnLst/>
              <a:rect l="l" t="t" r="r" b="b"/>
              <a:pathLst>
                <a:path w="125729" h="139064">
                  <a:moveTo>
                    <a:pt x="125298" y="139026"/>
                  </a:moveTo>
                  <a:lnTo>
                    <a:pt x="0" y="124396"/>
                  </a:lnTo>
                  <a:lnTo>
                    <a:pt x="0" y="0"/>
                  </a:lnTo>
                  <a:lnTo>
                    <a:pt x="125298" y="17386"/>
                  </a:lnTo>
                  <a:lnTo>
                    <a:pt x="125298" y="13902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57595" y="1821954"/>
              <a:ext cx="21590" cy="19685"/>
            </a:xfrm>
            <a:custGeom>
              <a:avLst/>
              <a:gdLst/>
              <a:ahLst/>
              <a:cxnLst/>
              <a:rect l="l" t="t" r="r" b="b"/>
              <a:pathLst>
                <a:path w="21589" h="19685">
                  <a:moveTo>
                    <a:pt x="0" y="0"/>
                  </a:moveTo>
                  <a:lnTo>
                    <a:pt x="21031" y="1921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957595" y="1821954"/>
              <a:ext cx="21590" cy="19685"/>
            </a:xfrm>
            <a:custGeom>
              <a:avLst/>
              <a:gdLst/>
              <a:ahLst/>
              <a:cxnLst/>
              <a:rect l="l" t="t" r="r" b="b"/>
              <a:pathLst>
                <a:path w="21589" h="19685">
                  <a:moveTo>
                    <a:pt x="0" y="0"/>
                  </a:moveTo>
                  <a:lnTo>
                    <a:pt x="21031" y="19215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232880" y="1842998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07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232880" y="1842998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079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623750" y="1761591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0"/>
                  </a:moveTo>
                  <a:lnTo>
                    <a:pt x="0" y="7957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623750" y="1761591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0"/>
                  </a:moveTo>
                  <a:lnTo>
                    <a:pt x="0" y="79578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91135" y="1917992"/>
              <a:ext cx="156845" cy="38100"/>
            </a:xfrm>
            <a:custGeom>
              <a:avLst/>
              <a:gdLst/>
              <a:ahLst/>
              <a:cxnLst/>
              <a:rect l="l" t="t" r="r" b="b"/>
              <a:pathLst>
                <a:path w="156845" h="38100">
                  <a:moveTo>
                    <a:pt x="156375" y="0"/>
                  </a:moveTo>
                  <a:lnTo>
                    <a:pt x="156375" y="20129"/>
                  </a:lnTo>
                  <a:lnTo>
                    <a:pt x="0" y="37503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232880" y="1825625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80">
                  <a:moveTo>
                    <a:pt x="14630" y="0"/>
                  </a:moveTo>
                  <a:lnTo>
                    <a:pt x="0" y="17373"/>
                  </a:lnTo>
                  <a:lnTo>
                    <a:pt x="14630" y="12801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232880" y="1825625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80">
                  <a:moveTo>
                    <a:pt x="14630" y="0"/>
                  </a:moveTo>
                  <a:lnTo>
                    <a:pt x="14630" y="12801"/>
                  </a:lnTo>
                  <a:lnTo>
                    <a:pt x="0" y="17373"/>
                  </a:lnTo>
                  <a:lnTo>
                    <a:pt x="1463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479250" y="1841169"/>
              <a:ext cx="158750" cy="38735"/>
            </a:xfrm>
            <a:custGeom>
              <a:avLst/>
              <a:gdLst/>
              <a:ahLst/>
              <a:cxnLst/>
              <a:rect l="l" t="t" r="r" b="b"/>
              <a:pathLst>
                <a:path w="158750" h="38735">
                  <a:moveTo>
                    <a:pt x="158241" y="0"/>
                  </a:moveTo>
                  <a:lnTo>
                    <a:pt x="158241" y="20116"/>
                  </a:lnTo>
                  <a:lnTo>
                    <a:pt x="0" y="38417"/>
                  </a:lnTo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623750" y="1744218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80">
                  <a:moveTo>
                    <a:pt x="13741" y="0"/>
                  </a:moveTo>
                  <a:lnTo>
                    <a:pt x="0" y="17373"/>
                  </a:lnTo>
                  <a:lnTo>
                    <a:pt x="13741" y="11887"/>
                  </a:lnTo>
                  <a:lnTo>
                    <a:pt x="13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623750" y="1744218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80">
                  <a:moveTo>
                    <a:pt x="13741" y="0"/>
                  </a:moveTo>
                  <a:lnTo>
                    <a:pt x="13741" y="11887"/>
                  </a:lnTo>
                  <a:lnTo>
                    <a:pt x="0" y="17373"/>
                  </a:lnTo>
                  <a:lnTo>
                    <a:pt x="13741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797869" y="1643608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4">
                  <a:moveTo>
                    <a:pt x="110680" y="0"/>
                  </a:moveTo>
                  <a:lnTo>
                    <a:pt x="0" y="32931"/>
                  </a:lnTo>
                  <a:lnTo>
                    <a:pt x="0" y="156400"/>
                  </a:lnTo>
                  <a:lnTo>
                    <a:pt x="110680" y="129882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797869" y="1643608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4">
                  <a:moveTo>
                    <a:pt x="110680" y="129882"/>
                  </a:moveTo>
                  <a:lnTo>
                    <a:pt x="0" y="156400"/>
                  </a:lnTo>
                  <a:lnTo>
                    <a:pt x="0" y="32931"/>
                  </a:lnTo>
                  <a:lnTo>
                    <a:pt x="110680" y="0"/>
                  </a:lnTo>
                  <a:lnTo>
                    <a:pt x="110680" y="12988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797869" y="1676539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0" y="0"/>
                  </a:moveTo>
                  <a:lnTo>
                    <a:pt x="111582" y="1463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797869" y="1676539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39">
                  <a:moveTo>
                    <a:pt x="0" y="0"/>
                  </a:moveTo>
                  <a:lnTo>
                    <a:pt x="111582" y="14630"/>
                  </a:lnTo>
                  <a:lnTo>
                    <a:pt x="0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7985" y="2683967"/>
              <a:ext cx="266293" cy="104266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4769523" y="1639951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4">
                  <a:moveTo>
                    <a:pt x="110680" y="0"/>
                  </a:moveTo>
                  <a:lnTo>
                    <a:pt x="0" y="29273"/>
                  </a:lnTo>
                  <a:lnTo>
                    <a:pt x="0" y="156400"/>
                  </a:lnTo>
                  <a:lnTo>
                    <a:pt x="110680" y="129882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769523" y="1639951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4">
                  <a:moveTo>
                    <a:pt x="110680" y="129882"/>
                  </a:moveTo>
                  <a:lnTo>
                    <a:pt x="0" y="156400"/>
                  </a:lnTo>
                  <a:lnTo>
                    <a:pt x="0" y="29273"/>
                  </a:lnTo>
                  <a:lnTo>
                    <a:pt x="110680" y="0"/>
                  </a:lnTo>
                  <a:lnTo>
                    <a:pt x="110680" y="12988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769523" y="1769833"/>
              <a:ext cx="139065" cy="30480"/>
            </a:xfrm>
            <a:custGeom>
              <a:avLst/>
              <a:gdLst/>
              <a:ahLst/>
              <a:cxnLst/>
              <a:rect l="l" t="t" r="r" b="b"/>
              <a:pathLst>
                <a:path w="139064" h="30480">
                  <a:moveTo>
                    <a:pt x="110680" y="0"/>
                  </a:moveTo>
                  <a:lnTo>
                    <a:pt x="0" y="26517"/>
                  </a:lnTo>
                  <a:lnTo>
                    <a:pt x="28346" y="30175"/>
                  </a:lnTo>
                  <a:lnTo>
                    <a:pt x="139026" y="3657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769523" y="1769833"/>
              <a:ext cx="139065" cy="30480"/>
            </a:xfrm>
            <a:custGeom>
              <a:avLst/>
              <a:gdLst/>
              <a:ahLst/>
              <a:cxnLst/>
              <a:rect l="l" t="t" r="r" b="b"/>
              <a:pathLst>
                <a:path w="139064" h="30480">
                  <a:moveTo>
                    <a:pt x="139026" y="3657"/>
                  </a:moveTo>
                  <a:lnTo>
                    <a:pt x="28346" y="30175"/>
                  </a:lnTo>
                  <a:lnTo>
                    <a:pt x="0" y="26517"/>
                  </a:lnTo>
                  <a:lnTo>
                    <a:pt x="110680" y="0"/>
                  </a:lnTo>
                  <a:lnTo>
                    <a:pt x="139026" y="36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880203" y="1639951"/>
              <a:ext cx="28575" cy="133985"/>
            </a:xfrm>
            <a:custGeom>
              <a:avLst/>
              <a:gdLst/>
              <a:ahLst/>
              <a:cxnLst/>
              <a:rect l="l" t="t" r="r" b="b"/>
              <a:pathLst>
                <a:path w="28575" h="133985">
                  <a:moveTo>
                    <a:pt x="0" y="0"/>
                  </a:moveTo>
                  <a:lnTo>
                    <a:pt x="0" y="129882"/>
                  </a:lnTo>
                  <a:lnTo>
                    <a:pt x="28346" y="133540"/>
                  </a:lnTo>
                  <a:lnTo>
                    <a:pt x="28346" y="3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880203" y="1639951"/>
              <a:ext cx="28575" cy="133985"/>
            </a:xfrm>
            <a:custGeom>
              <a:avLst/>
              <a:gdLst/>
              <a:ahLst/>
              <a:cxnLst/>
              <a:rect l="l" t="t" r="r" b="b"/>
              <a:pathLst>
                <a:path w="28575" h="133985">
                  <a:moveTo>
                    <a:pt x="28346" y="133540"/>
                  </a:moveTo>
                  <a:lnTo>
                    <a:pt x="0" y="129882"/>
                  </a:lnTo>
                  <a:lnTo>
                    <a:pt x="0" y="0"/>
                  </a:lnTo>
                  <a:lnTo>
                    <a:pt x="28346" y="3657"/>
                  </a:lnTo>
                  <a:lnTo>
                    <a:pt x="28346" y="13354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3" name="object 113"/>
          <p:cNvGrpSpPr/>
          <p:nvPr/>
        </p:nvGrpSpPr>
        <p:grpSpPr>
          <a:xfrm>
            <a:off x="9338933" y="3819906"/>
            <a:ext cx="2695575" cy="414655"/>
            <a:chOff x="4284332" y="3819905"/>
            <a:chExt cx="2695575" cy="414655"/>
          </a:xfrm>
        </p:grpSpPr>
        <p:sp>
          <p:nvSpPr>
            <p:cNvPr id="114" name="object 114"/>
            <p:cNvSpPr/>
            <p:nvPr/>
          </p:nvSpPr>
          <p:spPr>
            <a:xfrm>
              <a:off x="4286618" y="3822191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10">
                  <a:moveTo>
                    <a:pt x="1303299" y="0"/>
                  </a:moveTo>
                  <a:lnTo>
                    <a:pt x="0" y="124383"/>
                  </a:lnTo>
                  <a:lnTo>
                    <a:pt x="1271282" y="409740"/>
                  </a:lnTo>
                  <a:lnTo>
                    <a:pt x="2690749" y="209448"/>
                  </a:lnTo>
                  <a:lnTo>
                    <a:pt x="1303299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286618" y="3822191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10">
                  <a:moveTo>
                    <a:pt x="1303299" y="0"/>
                  </a:moveTo>
                  <a:lnTo>
                    <a:pt x="0" y="124383"/>
                  </a:lnTo>
                  <a:lnTo>
                    <a:pt x="1271282" y="409740"/>
                  </a:lnTo>
                  <a:lnTo>
                    <a:pt x="2690749" y="209448"/>
                  </a:lnTo>
                  <a:lnTo>
                    <a:pt x="130329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/>
          <p:nvPr/>
        </p:nvSpPr>
        <p:spPr>
          <a:xfrm>
            <a:off x="9339314" y="2849436"/>
            <a:ext cx="2746375" cy="40005"/>
          </a:xfrm>
          <a:custGeom>
            <a:avLst/>
            <a:gdLst/>
            <a:ahLst/>
            <a:cxnLst/>
            <a:rect l="l" t="t" r="r" b="b"/>
            <a:pathLst>
              <a:path w="2746375" h="40005">
                <a:moveTo>
                  <a:pt x="2745790" y="0"/>
                </a:moveTo>
                <a:lnTo>
                  <a:pt x="0" y="0"/>
                </a:lnTo>
                <a:lnTo>
                  <a:pt x="0" y="19748"/>
                </a:lnTo>
                <a:lnTo>
                  <a:pt x="0" y="20205"/>
                </a:lnTo>
                <a:lnTo>
                  <a:pt x="0" y="39941"/>
                </a:lnTo>
                <a:lnTo>
                  <a:pt x="2745790" y="39941"/>
                </a:lnTo>
                <a:lnTo>
                  <a:pt x="2745790" y="20205"/>
                </a:lnTo>
                <a:lnTo>
                  <a:pt x="2745790" y="19748"/>
                </a:lnTo>
                <a:lnTo>
                  <a:pt x="27457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7" name="object 117"/>
          <p:cNvGrpSpPr/>
          <p:nvPr/>
        </p:nvGrpSpPr>
        <p:grpSpPr>
          <a:xfrm>
            <a:off x="7970685" y="2718728"/>
            <a:ext cx="4114800" cy="1848485"/>
            <a:chOff x="2916085" y="2718727"/>
            <a:chExt cx="4114800" cy="1848485"/>
          </a:xfrm>
        </p:grpSpPr>
        <p:sp>
          <p:nvSpPr>
            <p:cNvPr id="118" name="object 118"/>
            <p:cNvSpPr/>
            <p:nvPr/>
          </p:nvSpPr>
          <p:spPr>
            <a:xfrm>
              <a:off x="5629249" y="4025226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349" y="0"/>
                  </a:moveTo>
                  <a:lnTo>
                    <a:pt x="0" y="196646"/>
                  </a:lnTo>
                  <a:lnTo>
                    <a:pt x="0" y="291757"/>
                  </a:lnTo>
                  <a:lnTo>
                    <a:pt x="1399349" y="79578"/>
                  </a:lnTo>
                  <a:lnTo>
                    <a:pt x="1399349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629249" y="4025226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349" y="0"/>
                  </a:moveTo>
                  <a:lnTo>
                    <a:pt x="0" y="196646"/>
                  </a:lnTo>
                  <a:lnTo>
                    <a:pt x="0" y="291757"/>
                  </a:lnTo>
                  <a:lnTo>
                    <a:pt x="1399349" y="79578"/>
                  </a:lnTo>
                  <a:lnTo>
                    <a:pt x="139934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588088" y="2869171"/>
              <a:ext cx="1389380" cy="1162685"/>
            </a:xfrm>
            <a:custGeom>
              <a:avLst/>
              <a:gdLst/>
              <a:ahLst/>
              <a:cxnLst/>
              <a:rect l="l" t="t" r="r" b="b"/>
              <a:pathLst>
                <a:path w="1389379" h="1162685">
                  <a:moveTo>
                    <a:pt x="1389278" y="0"/>
                  </a:moveTo>
                  <a:lnTo>
                    <a:pt x="0" y="17386"/>
                  </a:lnTo>
                  <a:lnTo>
                    <a:pt x="0" y="952106"/>
                  </a:lnTo>
                  <a:lnTo>
                    <a:pt x="1389278" y="1162469"/>
                  </a:lnTo>
                  <a:lnTo>
                    <a:pt x="1389278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588088" y="2869171"/>
              <a:ext cx="1389380" cy="1162685"/>
            </a:xfrm>
            <a:custGeom>
              <a:avLst/>
              <a:gdLst/>
              <a:ahLst/>
              <a:cxnLst/>
              <a:rect l="l" t="t" r="r" b="b"/>
              <a:pathLst>
                <a:path w="1389379" h="1162685">
                  <a:moveTo>
                    <a:pt x="1389278" y="1162469"/>
                  </a:moveTo>
                  <a:lnTo>
                    <a:pt x="0" y="952106"/>
                  </a:lnTo>
                  <a:lnTo>
                    <a:pt x="0" y="17386"/>
                  </a:lnTo>
                  <a:lnTo>
                    <a:pt x="1389278" y="0"/>
                  </a:lnTo>
                  <a:lnTo>
                    <a:pt x="1389278" y="116246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680136" y="2865513"/>
              <a:ext cx="122555" cy="88900"/>
            </a:xfrm>
            <a:custGeom>
              <a:avLst/>
              <a:gdLst/>
              <a:ahLst/>
              <a:cxnLst/>
              <a:rect l="l" t="t" r="r" b="b"/>
              <a:pathLst>
                <a:path w="122554" h="88900">
                  <a:moveTo>
                    <a:pt x="0" y="0"/>
                  </a:moveTo>
                  <a:lnTo>
                    <a:pt x="0" y="88722"/>
                  </a:lnTo>
                  <a:lnTo>
                    <a:pt x="122542" y="88722"/>
                  </a:lnTo>
                  <a:lnTo>
                    <a:pt x="122542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680136" y="2865513"/>
              <a:ext cx="122555" cy="88900"/>
            </a:xfrm>
            <a:custGeom>
              <a:avLst/>
              <a:gdLst/>
              <a:ahLst/>
              <a:cxnLst/>
              <a:rect l="l" t="t" r="r" b="b"/>
              <a:pathLst>
                <a:path w="122554" h="88900">
                  <a:moveTo>
                    <a:pt x="0" y="0"/>
                  </a:moveTo>
                  <a:lnTo>
                    <a:pt x="0" y="88722"/>
                  </a:lnTo>
                  <a:lnTo>
                    <a:pt x="122542" y="88722"/>
                  </a:lnTo>
                  <a:lnTo>
                    <a:pt x="122542" y="91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591746" y="2789605"/>
              <a:ext cx="1437005" cy="98425"/>
            </a:xfrm>
            <a:custGeom>
              <a:avLst/>
              <a:gdLst/>
              <a:ahLst/>
              <a:cxnLst/>
              <a:rect l="l" t="t" r="r" b="b"/>
              <a:pathLst>
                <a:path w="1437004" h="98425">
                  <a:moveTo>
                    <a:pt x="1436852" y="0"/>
                  </a:moveTo>
                  <a:lnTo>
                    <a:pt x="0" y="33845"/>
                  </a:lnTo>
                  <a:lnTo>
                    <a:pt x="0" y="97866"/>
                  </a:lnTo>
                  <a:lnTo>
                    <a:pt x="1436852" y="79565"/>
                  </a:lnTo>
                  <a:lnTo>
                    <a:pt x="1436852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591746" y="2789605"/>
              <a:ext cx="1437005" cy="98425"/>
            </a:xfrm>
            <a:custGeom>
              <a:avLst/>
              <a:gdLst/>
              <a:ahLst/>
              <a:cxnLst/>
              <a:rect l="l" t="t" r="r" b="b"/>
              <a:pathLst>
                <a:path w="1437004" h="98425">
                  <a:moveTo>
                    <a:pt x="1436852" y="0"/>
                  </a:moveTo>
                  <a:lnTo>
                    <a:pt x="0" y="33845"/>
                  </a:lnTo>
                  <a:lnTo>
                    <a:pt x="0" y="97866"/>
                  </a:lnTo>
                  <a:lnTo>
                    <a:pt x="1436852" y="79565"/>
                  </a:lnTo>
                  <a:lnTo>
                    <a:pt x="143685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629249" y="2869171"/>
              <a:ext cx="1348740" cy="18415"/>
            </a:xfrm>
            <a:custGeom>
              <a:avLst/>
              <a:gdLst/>
              <a:ahLst/>
              <a:cxnLst/>
              <a:rect l="l" t="t" r="r" b="b"/>
              <a:pathLst>
                <a:path w="1348740" h="18414">
                  <a:moveTo>
                    <a:pt x="0" y="18300"/>
                  </a:moveTo>
                  <a:lnTo>
                    <a:pt x="1348117" y="18300"/>
                  </a:lnTo>
                  <a:lnTo>
                    <a:pt x="1348117" y="0"/>
                  </a:lnTo>
                  <a:lnTo>
                    <a:pt x="0" y="0"/>
                  </a:lnTo>
                  <a:lnTo>
                    <a:pt x="0" y="183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588088" y="2869171"/>
              <a:ext cx="1440815" cy="18415"/>
            </a:xfrm>
            <a:custGeom>
              <a:avLst/>
              <a:gdLst/>
              <a:ahLst/>
              <a:cxnLst/>
              <a:rect l="l" t="t" r="r" b="b"/>
              <a:pathLst>
                <a:path w="1440815" h="18414">
                  <a:moveTo>
                    <a:pt x="1389278" y="0"/>
                  </a:moveTo>
                  <a:lnTo>
                    <a:pt x="0" y="17386"/>
                  </a:lnTo>
                  <a:lnTo>
                    <a:pt x="47561" y="18300"/>
                  </a:lnTo>
                  <a:lnTo>
                    <a:pt x="1440510" y="0"/>
                  </a:lnTo>
                  <a:lnTo>
                    <a:pt x="1389278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977367" y="2869171"/>
              <a:ext cx="51435" cy="1162685"/>
            </a:xfrm>
            <a:custGeom>
              <a:avLst/>
              <a:gdLst/>
              <a:ahLst/>
              <a:cxnLst/>
              <a:rect l="l" t="t" r="r" b="b"/>
              <a:pathLst>
                <a:path w="51434" h="1162685">
                  <a:moveTo>
                    <a:pt x="51231" y="0"/>
                  </a:moveTo>
                  <a:lnTo>
                    <a:pt x="0" y="0"/>
                  </a:lnTo>
                  <a:lnTo>
                    <a:pt x="0" y="1162469"/>
                  </a:lnTo>
                  <a:lnTo>
                    <a:pt x="51231" y="1155141"/>
                  </a:lnTo>
                  <a:lnTo>
                    <a:pt x="51231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977367" y="2869171"/>
              <a:ext cx="51435" cy="1162685"/>
            </a:xfrm>
            <a:custGeom>
              <a:avLst/>
              <a:gdLst/>
              <a:ahLst/>
              <a:cxnLst/>
              <a:rect l="l" t="t" r="r" b="b"/>
              <a:pathLst>
                <a:path w="51434" h="1162685">
                  <a:moveTo>
                    <a:pt x="0" y="0"/>
                  </a:moveTo>
                  <a:lnTo>
                    <a:pt x="51231" y="0"/>
                  </a:lnTo>
                  <a:lnTo>
                    <a:pt x="51231" y="1155141"/>
                  </a:lnTo>
                  <a:lnTo>
                    <a:pt x="0" y="116246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603301" y="2868256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506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603301" y="2868256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85064"/>
                  </a:moveTo>
                  <a:lnTo>
                    <a:pt x="0" y="0"/>
                  </a:lnTo>
                  <a:lnTo>
                    <a:pt x="0" y="85064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308788" y="2864599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72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308788" y="2864599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88722"/>
                  </a:moveTo>
                  <a:lnTo>
                    <a:pt x="0" y="0"/>
                  </a:lnTo>
                  <a:lnTo>
                    <a:pt x="0" y="8872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032588" y="2861856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5">
                  <a:moveTo>
                    <a:pt x="0" y="0"/>
                  </a:moveTo>
                  <a:lnTo>
                    <a:pt x="0" y="905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032588" y="2861856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5">
                  <a:moveTo>
                    <a:pt x="0" y="90550"/>
                  </a:moveTo>
                  <a:lnTo>
                    <a:pt x="0" y="0"/>
                  </a:lnTo>
                  <a:lnTo>
                    <a:pt x="0" y="9055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713387" y="2858198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4">
                  <a:moveTo>
                    <a:pt x="0" y="0"/>
                  </a:moveTo>
                  <a:lnTo>
                    <a:pt x="0" y="9420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713387" y="2858198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4">
                  <a:moveTo>
                    <a:pt x="0" y="94208"/>
                  </a:moveTo>
                  <a:lnTo>
                    <a:pt x="0" y="0"/>
                  </a:lnTo>
                  <a:lnTo>
                    <a:pt x="0" y="9420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629249" y="2866428"/>
              <a:ext cx="1240790" cy="207010"/>
            </a:xfrm>
            <a:custGeom>
              <a:avLst/>
              <a:gdLst/>
              <a:ahLst/>
              <a:cxnLst/>
              <a:rect l="l" t="t" r="r" b="b"/>
              <a:pathLst>
                <a:path w="1240790" h="207010">
                  <a:moveTo>
                    <a:pt x="1173429" y="0"/>
                  </a:moveTo>
                  <a:lnTo>
                    <a:pt x="1173429" y="87807"/>
                  </a:lnTo>
                  <a:lnTo>
                    <a:pt x="0" y="86893"/>
                  </a:lnTo>
                  <a:lnTo>
                    <a:pt x="0" y="206705"/>
                  </a:lnTo>
                  <a:lnTo>
                    <a:pt x="1240193" y="191160"/>
                  </a:lnTo>
                  <a:lnTo>
                    <a:pt x="1240193" y="914"/>
                  </a:lnTo>
                  <a:lnTo>
                    <a:pt x="117342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629249" y="2866428"/>
              <a:ext cx="1240790" cy="207010"/>
            </a:xfrm>
            <a:custGeom>
              <a:avLst/>
              <a:gdLst/>
              <a:ahLst/>
              <a:cxnLst/>
              <a:rect l="l" t="t" r="r" b="b"/>
              <a:pathLst>
                <a:path w="1240790" h="207010">
                  <a:moveTo>
                    <a:pt x="1173429" y="0"/>
                  </a:moveTo>
                  <a:lnTo>
                    <a:pt x="1173429" y="87807"/>
                  </a:lnTo>
                  <a:lnTo>
                    <a:pt x="0" y="86893"/>
                  </a:lnTo>
                  <a:lnTo>
                    <a:pt x="0" y="206705"/>
                  </a:lnTo>
                  <a:lnTo>
                    <a:pt x="1240193" y="191160"/>
                  </a:lnTo>
                  <a:lnTo>
                    <a:pt x="1240193" y="914"/>
                  </a:lnTo>
                  <a:lnTo>
                    <a:pt x="1173429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629249" y="2866428"/>
              <a:ext cx="1228725" cy="186690"/>
            </a:xfrm>
            <a:custGeom>
              <a:avLst/>
              <a:gdLst/>
              <a:ahLst/>
              <a:cxnLst/>
              <a:rect l="l" t="t" r="r" b="b"/>
              <a:pathLst>
                <a:path w="1228725" h="186689">
                  <a:moveTo>
                    <a:pt x="1184414" y="0"/>
                  </a:moveTo>
                  <a:lnTo>
                    <a:pt x="1184414" y="105181"/>
                  </a:lnTo>
                  <a:lnTo>
                    <a:pt x="203244" y="106332"/>
                  </a:lnTo>
                  <a:lnTo>
                    <a:pt x="0" y="107010"/>
                  </a:lnTo>
                  <a:lnTo>
                    <a:pt x="0" y="186588"/>
                  </a:lnTo>
                  <a:lnTo>
                    <a:pt x="1228305" y="173774"/>
                  </a:lnTo>
                  <a:lnTo>
                    <a:pt x="1228305" y="914"/>
                  </a:lnTo>
                  <a:lnTo>
                    <a:pt x="118441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629249" y="2866428"/>
              <a:ext cx="1228725" cy="186690"/>
            </a:xfrm>
            <a:custGeom>
              <a:avLst/>
              <a:gdLst/>
              <a:ahLst/>
              <a:cxnLst/>
              <a:rect l="l" t="t" r="r" b="b"/>
              <a:pathLst>
                <a:path w="1228725" h="186689">
                  <a:moveTo>
                    <a:pt x="1184414" y="0"/>
                  </a:moveTo>
                  <a:lnTo>
                    <a:pt x="1184414" y="105181"/>
                  </a:lnTo>
                  <a:lnTo>
                    <a:pt x="929246" y="105181"/>
                  </a:lnTo>
                  <a:lnTo>
                    <a:pt x="887695" y="105199"/>
                  </a:lnTo>
                  <a:lnTo>
                    <a:pt x="843653" y="105249"/>
                  </a:lnTo>
                  <a:lnTo>
                    <a:pt x="797293" y="105324"/>
                  </a:lnTo>
                  <a:lnTo>
                    <a:pt x="748790" y="105418"/>
                  </a:lnTo>
                  <a:lnTo>
                    <a:pt x="698319" y="105525"/>
                  </a:lnTo>
                  <a:lnTo>
                    <a:pt x="646053" y="105638"/>
                  </a:lnTo>
                  <a:lnTo>
                    <a:pt x="592168" y="105751"/>
                  </a:lnTo>
                  <a:lnTo>
                    <a:pt x="536838" y="105858"/>
                  </a:lnTo>
                  <a:lnTo>
                    <a:pt x="480238" y="105952"/>
                  </a:lnTo>
                  <a:lnTo>
                    <a:pt x="422541" y="106028"/>
                  </a:lnTo>
                  <a:lnTo>
                    <a:pt x="363923" y="106077"/>
                  </a:lnTo>
                  <a:lnTo>
                    <a:pt x="304558" y="106095"/>
                  </a:lnTo>
                  <a:lnTo>
                    <a:pt x="254055" y="106163"/>
                  </a:lnTo>
                  <a:lnTo>
                    <a:pt x="203244" y="106332"/>
                  </a:lnTo>
                  <a:lnTo>
                    <a:pt x="152279" y="106552"/>
                  </a:lnTo>
                  <a:lnTo>
                    <a:pt x="101314" y="106773"/>
                  </a:lnTo>
                  <a:lnTo>
                    <a:pt x="50503" y="106942"/>
                  </a:lnTo>
                  <a:lnTo>
                    <a:pt x="0" y="107010"/>
                  </a:lnTo>
                  <a:lnTo>
                    <a:pt x="0" y="186588"/>
                  </a:lnTo>
                  <a:lnTo>
                    <a:pt x="48023" y="186145"/>
                  </a:lnTo>
                  <a:lnTo>
                    <a:pt x="96367" y="185623"/>
                  </a:lnTo>
                  <a:lnTo>
                    <a:pt x="144902" y="185052"/>
                  </a:lnTo>
                  <a:lnTo>
                    <a:pt x="193501" y="184466"/>
                  </a:lnTo>
                  <a:lnTo>
                    <a:pt x="242037" y="183895"/>
                  </a:lnTo>
                  <a:lnTo>
                    <a:pt x="290380" y="183373"/>
                  </a:lnTo>
                  <a:lnTo>
                    <a:pt x="338404" y="182930"/>
                  </a:lnTo>
                  <a:lnTo>
                    <a:pt x="397557" y="182263"/>
                  </a:lnTo>
                  <a:lnTo>
                    <a:pt x="456005" y="181630"/>
                  </a:lnTo>
                  <a:lnTo>
                    <a:pt x="513576" y="181028"/>
                  </a:lnTo>
                  <a:lnTo>
                    <a:pt x="570099" y="180455"/>
                  </a:lnTo>
                  <a:lnTo>
                    <a:pt x="625402" y="179907"/>
                  </a:lnTo>
                  <a:lnTo>
                    <a:pt x="679315" y="179381"/>
                  </a:lnTo>
                  <a:lnTo>
                    <a:pt x="731665" y="178874"/>
                  </a:lnTo>
                  <a:lnTo>
                    <a:pt x="782281" y="178383"/>
                  </a:lnTo>
                  <a:lnTo>
                    <a:pt x="830992" y="177905"/>
                  </a:lnTo>
                  <a:lnTo>
                    <a:pt x="877627" y="177436"/>
                  </a:lnTo>
                  <a:lnTo>
                    <a:pt x="922013" y="176975"/>
                  </a:lnTo>
                  <a:lnTo>
                    <a:pt x="963980" y="176517"/>
                  </a:lnTo>
                  <a:lnTo>
                    <a:pt x="1051007" y="175529"/>
                  </a:lnTo>
                  <a:lnTo>
                    <a:pt x="1123017" y="174761"/>
                  </a:lnTo>
                  <a:lnTo>
                    <a:pt x="1177945" y="174213"/>
                  </a:lnTo>
                  <a:lnTo>
                    <a:pt x="1213729" y="173883"/>
                  </a:lnTo>
                  <a:lnTo>
                    <a:pt x="1228305" y="173774"/>
                  </a:lnTo>
                  <a:lnTo>
                    <a:pt x="1228305" y="914"/>
                  </a:lnTo>
                  <a:lnTo>
                    <a:pt x="118441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814566" y="2971609"/>
              <a:ext cx="44450" cy="69215"/>
            </a:xfrm>
            <a:custGeom>
              <a:avLst/>
              <a:gdLst/>
              <a:ahLst/>
              <a:cxnLst/>
              <a:rect l="l" t="t" r="r" b="b"/>
              <a:pathLst>
                <a:path w="44450" h="69214">
                  <a:moveTo>
                    <a:pt x="0" y="0"/>
                  </a:moveTo>
                  <a:lnTo>
                    <a:pt x="43916" y="6859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814566" y="2971609"/>
              <a:ext cx="44450" cy="69215"/>
            </a:xfrm>
            <a:custGeom>
              <a:avLst/>
              <a:gdLst/>
              <a:ahLst/>
              <a:cxnLst/>
              <a:rect l="l" t="t" r="r" b="b"/>
              <a:pathLst>
                <a:path w="44450" h="69214">
                  <a:moveTo>
                    <a:pt x="0" y="0"/>
                  </a:moveTo>
                  <a:lnTo>
                    <a:pt x="43916" y="68592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6814566" y="2923133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391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814566" y="2923133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16" y="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777075" y="2971609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777075" y="2971609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07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244768" y="2972523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09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244768" y="2972523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091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626519" y="2757589"/>
              <a:ext cx="1402080" cy="111760"/>
            </a:xfrm>
            <a:custGeom>
              <a:avLst/>
              <a:gdLst/>
              <a:ahLst/>
              <a:cxnLst/>
              <a:rect l="l" t="t" r="r" b="b"/>
              <a:pathLst>
                <a:path w="1402079" h="111760">
                  <a:moveTo>
                    <a:pt x="0" y="0"/>
                  </a:moveTo>
                  <a:lnTo>
                    <a:pt x="0" y="95123"/>
                  </a:lnTo>
                  <a:lnTo>
                    <a:pt x="1402079" y="111582"/>
                  </a:lnTo>
                  <a:lnTo>
                    <a:pt x="1402079" y="32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626519" y="2757589"/>
              <a:ext cx="1402080" cy="111760"/>
            </a:xfrm>
            <a:custGeom>
              <a:avLst/>
              <a:gdLst/>
              <a:ahLst/>
              <a:cxnLst/>
              <a:rect l="l" t="t" r="r" b="b"/>
              <a:pathLst>
                <a:path w="1402079" h="111760">
                  <a:moveTo>
                    <a:pt x="1402079" y="32016"/>
                  </a:moveTo>
                  <a:lnTo>
                    <a:pt x="0" y="0"/>
                  </a:lnTo>
                  <a:lnTo>
                    <a:pt x="0" y="95123"/>
                  </a:lnTo>
                  <a:lnTo>
                    <a:pt x="1402079" y="111582"/>
                  </a:lnTo>
                  <a:lnTo>
                    <a:pt x="1402079" y="3201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257569" y="2953321"/>
              <a:ext cx="0" cy="19685"/>
            </a:xfrm>
            <a:custGeom>
              <a:avLst/>
              <a:gdLst/>
              <a:ahLst/>
              <a:cxnLst/>
              <a:rect l="l" t="t" r="r" b="b"/>
              <a:pathLst>
                <a:path h="19685">
                  <a:moveTo>
                    <a:pt x="0" y="0"/>
                  </a:moveTo>
                  <a:lnTo>
                    <a:pt x="0" y="1920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255664" y="2953321"/>
              <a:ext cx="3810" cy="19685"/>
            </a:xfrm>
            <a:custGeom>
              <a:avLst/>
              <a:gdLst/>
              <a:ahLst/>
              <a:cxnLst/>
              <a:rect l="l" t="t" r="r" b="b"/>
              <a:pathLst>
                <a:path w="3810" h="19685">
                  <a:moveTo>
                    <a:pt x="0" y="19202"/>
                  </a:moveTo>
                  <a:lnTo>
                    <a:pt x="3809" y="19202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92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257569" y="3046615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828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255664" y="3046615"/>
              <a:ext cx="3810" cy="18415"/>
            </a:xfrm>
            <a:custGeom>
              <a:avLst/>
              <a:gdLst/>
              <a:ahLst/>
              <a:cxnLst/>
              <a:rect l="l" t="t" r="r" b="b"/>
              <a:pathLst>
                <a:path w="3810" h="18414">
                  <a:moveTo>
                    <a:pt x="0" y="18288"/>
                  </a:moveTo>
                  <a:lnTo>
                    <a:pt x="3809" y="18288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788962" y="2954235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787057" y="2954235"/>
              <a:ext cx="3810" cy="16510"/>
            </a:xfrm>
            <a:custGeom>
              <a:avLst/>
              <a:gdLst/>
              <a:ahLst/>
              <a:cxnLst/>
              <a:rect l="l" t="t" r="r" b="b"/>
              <a:pathLst>
                <a:path w="3809" h="16510">
                  <a:moveTo>
                    <a:pt x="0" y="16459"/>
                  </a:moveTo>
                  <a:lnTo>
                    <a:pt x="3809" y="16459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64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788962" y="3043859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5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787057" y="3043859"/>
              <a:ext cx="3810" cy="15875"/>
            </a:xfrm>
            <a:custGeom>
              <a:avLst/>
              <a:gdLst/>
              <a:ahLst/>
              <a:cxnLst/>
              <a:rect l="l" t="t" r="r" b="b"/>
              <a:pathLst>
                <a:path w="3809" h="15875">
                  <a:moveTo>
                    <a:pt x="0" y="15557"/>
                  </a:moveTo>
                  <a:lnTo>
                    <a:pt x="3809" y="15557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5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286618" y="2851797"/>
              <a:ext cx="1271905" cy="1380490"/>
            </a:xfrm>
            <a:custGeom>
              <a:avLst/>
              <a:gdLst/>
              <a:ahLst/>
              <a:cxnLst/>
              <a:rect l="l" t="t" r="r" b="b"/>
              <a:pathLst>
                <a:path w="1271904" h="1380489">
                  <a:moveTo>
                    <a:pt x="1271282" y="0"/>
                  </a:moveTo>
                  <a:lnTo>
                    <a:pt x="0" y="24701"/>
                  </a:lnTo>
                  <a:lnTo>
                    <a:pt x="0" y="1094778"/>
                  </a:lnTo>
                  <a:lnTo>
                    <a:pt x="1271282" y="1380134"/>
                  </a:lnTo>
                  <a:lnTo>
                    <a:pt x="1271282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286618" y="2851797"/>
              <a:ext cx="1271905" cy="1380490"/>
            </a:xfrm>
            <a:custGeom>
              <a:avLst/>
              <a:gdLst/>
              <a:ahLst/>
              <a:cxnLst/>
              <a:rect l="l" t="t" r="r" b="b"/>
              <a:pathLst>
                <a:path w="1271904" h="1380489">
                  <a:moveTo>
                    <a:pt x="1271282" y="1380134"/>
                  </a:moveTo>
                  <a:lnTo>
                    <a:pt x="0" y="1094778"/>
                  </a:lnTo>
                  <a:lnTo>
                    <a:pt x="0" y="24701"/>
                  </a:lnTo>
                  <a:lnTo>
                    <a:pt x="1271282" y="0"/>
                  </a:lnTo>
                  <a:lnTo>
                    <a:pt x="1271282" y="138013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366753" y="2953321"/>
              <a:ext cx="114935" cy="123825"/>
            </a:xfrm>
            <a:custGeom>
              <a:avLst/>
              <a:gdLst/>
              <a:ahLst/>
              <a:cxnLst/>
              <a:rect l="l" t="t" r="r" b="b"/>
              <a:pathLst>
                <a:path w="114935" h="123825">
                  <a:moveTo>
                    <a:pt x="114325" y="0"/>
                  </a:moveTo>
                  <a:lnTo>
                    <a:pt x="0" y="0"/>
                  </a:lnTo>
                  <a:lnTo>
                    <a:pt x="0" y="123469"/>
                  </a:lnTo>
                  <a:lnTo>
                    <a:pt x="114325" y="120726"/>
                  </a:lnTo>
                  <a:lnTo>
                    <a:pt x="114325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950375" y="2863684"/>
              <a:ext cx="1336675" cy="1212215"/>
            </a:xfrm>
            <a:custGeom>
              <a:avLst/>
              <a:gdLst/>
              <a:ahLst/>
              <a:cxnLst/>
              <a:rect l="l" t="t" r="r" b="b"/>
              <a:pathLst>
                <a:path w="1336675" h="1212214">
                  <a:moveTo>
                    <a:pt x="0" y="0"/>
                  </a:moveTo>
                  <a:lnTo>
                    <a:pt x="0" y="1211846"/>
                  </a:lnTo>
                  <a:lnTo>
                    <a:pt x="1336243" y="1082890"/>
                  </a:lnTo>
                  <a:lnTo>
                    <a:pt x="1336243" y="11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950375" y="2863684"/>
              <a:ext cx="1336675" cy="1212215"/>
            </a:xfrm>
            <a:custGeom>
              <a:avLst/>
              <a:gdLst/>
              <a:ahLst/>
              <a:cxnLst/>
              <a:rect l="l" t="t" r="r" b="b"/>
              <a:pathLst>
                <a:path w="1336675" h="1212214">
                  <a:moveTo>
                    <a:pt x="1336243" y="11899"/>
                  </a:moveTo>
                  <a:lnTo>
                    <a:pt x="0" y="0"/>
                  </a:lnTo>
                  <a:lnTo>
                    <a:pt x="0" y="1211846"/>
                  </a:lnTo>
                  <a:lnTo>
                    <a:pt x="1335316" y="1082890"/>
                  </a:lnTo>
                  <a:lnTo>
                    <a:pt x="1336243" y="1082890"/>
                  </a:lnTo>
                  <a:lnTo>
                    <a:pt x="1336243" y="1189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950375" y="3946575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6243" y="0"/>
                  </a:moveTo>
                  <a:lnTo>
                    <a:pt x="0" y="128955"/>
                  </a:lnTo>
                  <a:lnTo>
                    <a:pt x="1039914" y="506691"/>
                  </a:lnTo>
                  <a:lnTo>
                    <a:pt x="2607525" y="285356"/>
                  </a:lnTo>
                  <a:lnTo>
                    <a:pt x="1336243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950375" y="3946575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6243" y="0"/>
                  </a:moveTo>
                  <a:lnTo>
                    <a:pt x="0" y="128955"/>
                  </a:lnTo>
                  <a:lnTo>
                    <a:pt x="1039914" y="506691"/>
                  </a:lnTo>
                  <a:lnTo>
                    <a:pt x="2607525" y="285356"/>
                  </a:lnTo>
                  <a:lnTo>
                    <a:pt x="133624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271405" y="3098736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89">
                  <a:moveTo>
                    <a:pt x="449072" y="0"/>
                  </a:moveTo>
                  <a:lnTo>
                    <a:pt x="0" y="4572"/>
                  </a:lnTo>
                  <a:lnTo>
                    <a:pt x="0" y="948448"/>
                  </a:lnTo>
                  <a:lnTo>
                    <a:pt x="449072" y="905459"/>
                  </a:lnTo>
                  <a:lnTo>
                    <a:pt x="44907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271405" y="3098736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89">
                  <a:moveTo>
                    <a:pt x="449072" y="0"/>
                  </a:moveTo>
                  <a:lnTo>
                    <a:pt x="0" y="4572"/>
                  </a:lnTo>
                  <a:lnTo>
                    <a:pt x="0" y="948448"/>
                  </a:lnTo>
                  <a:lnTo>
                    <a:pt x="449072" y="905459"/>
                  </a:lnTo>
                  <a:lnTo>
                    <a:pt x="449072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233915" y="3063989"/>
              <a:ext cx="38100" cy="987425"/>
            </a:xfrm>
            <a:custGeom>
              <a:avLst/>
              <a:gdLst/>
              <a:ahLst/>
              <a:cxnLst/>
              <a:rect l="l" t="t" r="r" b="b"/>
              <a:pathLst>
                <a:path w="38100" h="987425">
                  <a:moveTo>
                    <a:pt x="0" y="0"/>
                  </a:moveTo>
                  <a:lnTo>
                    <a:pt x="0" y="986853"/>
                  </a:lnTo>
                  <a:lnTo>
                    <a:pt x="37490" y="983195"/>
                  </a:lnTo>
                  <a:lnTo>
                    <a:pt x="37490" y="393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233915" y="3063989"/>
              <a:ext cx="38100" cy="987425"/>
            </a:xfrm>
            <a:custGeom>
              <a:avLst/>
              <a:gdLst/>
              <a:ahLst/>
              <a:cxnLst/>
              <a:rect l="l" t="t" r="r" b="b"/>
              <a:pathLst>
                <a:path w="38100" h="987425">
                  <a:moveTo>
                    <a:pt x="0" y="986853"/>
                  </a:moveTo>
                  <a:lnTo>
                    <a:pt x="37490" y="983195"/>
                  </a:lnTo>
                  <a:lnTo>
                    <a:pt x="37490" y="39319"/>
                  </a:lnTo>
                  <a:lnTo>
                    <a:pt x="0" y="0"/>
                  </a:lnTo>
                  <a:lnTo>
                    <a:pt x="0" y="98685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720477" y="3060331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32" y="0"/>
                  </a:moveTo>
                  <a:lnTo>
                    <a:pt x="0" y="38404"/>
                  </a:lnTo>
                  <a:lnTo>
                    <a:pt x="0" y="943863"/>
                  </a:lnTo>
                  <a:lnTo>
                    <a:pt x="33832" y="941120"/>
                  </a:lnTo>
                  <a:lnTo>
                    <a:pt x="33832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720477" y="3060331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32" y="941120"/>
                  </a:moveTo>
                  <a:lnTo>
                    <a:pt x="0" y="943863"/>
                  </a:lnTo>
                  <a:lnTo>
                    <a:pt x="0" y="38404"/>
                  </a:lnTo>
                  <a:lnTo>
                    <a:pt x="33832" y="0"/>
                  </a:lnTo>
                  <a:lnTo>
                    <a:pt x="33832" y="94112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233915" y="3060331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80">
                  <a:moveTo>
                    <a:pt x="520395" y="0"/>
                  </a:moveTo>
                  <a:lnTo>
                    <a:pt x="0" y="3657"/>
                  </a:lnTo>
                  <a:lnTo>
                    <a:pt x="37490" y="42976"/>
                  </a:lnTo>
                  <a:lnTo>
                    <a:pt x="486562" y="38404"/>
                  </a:lnTo>
                  <a:lnTo>
                    <a:pt x="520395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233915" y="3060331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80">
                  <a:moveTo>
                    <a:pt x="0" y="3657"/>
                  </a:moveTo>
                  <a:lnTo>
                    <a:pt x="37490" y="42976"/>
                  </a:lnTo>
                  <a:lnTo>
                    <a:pt x="486562" y="38404"/>
                  </a:lnTo>
                  <a:lnTo>
                    <a:pt x="520395" y="0"/>
                  </a:lnTo>
                  <a:lnTo>
                    <a:pt x="0" y="36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920199" y="2863684"/>
              <a:ext cx="30480" cy="1212215"/>
            </a:xfrm>
            <a:custGeom>
              <a:avLst/>
              <a:gdLst/>
              <a:ahLst/>
              <a:cxnLst/>
              <a:rect l="l" t="t" r="r" b="b"/>
              <a:pathLst>
                <a:path w="30480" h="1212214">
                  <a:moveTo>
                    <a:pt x="30175" y="0"/>
                  </a:moveTo>
                  <a:lnTo>
                    <a:pt x="0" y="1828"/>
                  </a:lnTo>
                  <a:lnTo>
                    <a:pt x="0" y="1200873"/>
                  </a:lnTo>
                  <a:lnTo>
                    <a:pt x="30175" y="1211846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920199" y="2863684"/>
              <a:ext cx="30480" cy="1212215"/>
            </a:xfrm>
            <a:custGeom>
              <a:avLst/>
              <a:gdLst/>
              <a:ahLst/>
              <a:cxnLst/>
              <a:rect l="l" t="t" r="r" b="b"/>
              <a:pathLst>
                <a:path w="30480" h="1212214">
                  <a:moveTo>
                    <a:pt x="30175" y="1211846"/>
                  </a:moveTo>
                  <a:lnTo>
                    <a:pt x="0" y="1200873"/>
                  </a:lnTo>
                  <a:lnTo>
                    <a:pt x="0" y="1828"/>
                  </a:lnTo>
                  <a:lnTo>
                    <a:pt x="30175" y="0"/>
                  </a:lnTo>
                  <a:lnTo>
                    <a:pt x="30175" y="121184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918371" y="4063644"/>
              <a:ext cx="1072515" cy="501650"/>
            </a:xfrm>
            <a:custGeom>
              <a:avLst/>
              <a:gdLst/>
              <a:ahLst/>
              <a:cxnLst/>
              <a:rect l="l" t="t" r="r" b="b"/>
              <a:pathLst>
                <a:path w="1072514" h="501650">
                  <a:moveTo>
                    <a:pt x="0" y="0"/>
                  </a:moveTo>
                  <a:lnTo>
                    <a:pt x="0" y="83235"/>
                  </a:lnTo>
                  <a:lnTo>
                    <a:pt x="1071918" y="501205"/>
                  </a:lnTo>
                  <a:lnTo>
                    <a:pt x="1071918" y="3896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918371" y="4063644"/>
              <a:ext cx="1072515" cy="501650"/>
            </a:xfrm>
            <a:custGeom>
              <a:avLst/>
              <a:gdLst/>
              <a:ahLst/>
              <a:cxnLst/>
              <a:rect l="l" t="t" r="r" b="b"/>
              <a:pathLst>
                <a:path w="1072514" h="501650">
                  <a:moveTo>
                    <a:pt x="1071918" y="501205"/>
                  </a:moveTo>
                  <a:lnTo>
                    <a:pt x="0" y="83235"/>
                  </a:lnTo>
                  <a:lnTo>
                    <a:pt x="0" y="0"/>
                  </a:lnTo>
                  <a:lnTo>
                    <a:pt x="1071918" y="389623"/>
                  </a:lnTo>
                  <a:lnTo>
                    <a:pt x="1071918" y="5012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918371" y="2833509"/>
              <a:ext cx="2639695" cy="44450"/>
            </a:xfrm>
            <a:custGeom>
              <a:avLst/>
              <a:gdLst/>
              <a:ahLst/>
              <a:cxnLst/>
              <a:rect l="l" t="t" r="r" b="b"/>
              <a:pathLst>
                <a:path w="2639695" h="44450">
                  <a:moveTo>
                    <a:pt x="1071918" y="0"/>
                  </a:moveTo>
                  <a:lnTo>
                    <a:pt x="0" y="32918"/>
                  </a:lnTo>
                  <a:lnTo>
                    <a:pt x="1368247" y="43903"/>
                  </a:lnTo>
                  <a:lnTo>
                    <a:pt x="1368247" y="42989"/>
                  </a:lnTo>
                  <a:lnTo>
                    <a:pt x="2639529" y="18288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918371" y="2833509"/>
              <a:ext cx="2639695" cy="44450"/>
            </a:xfrm>
            <a:custGeom>
              <a:avLst/>
              <a:gdLst/>
              <a:ahLst/>
              <a:cxnLst/>
              <a:rect l="l" t="t" r="r" b="b"/>
              <a:pathLst>
                <a:path w="2639695" h="44450">
                  <a:moveTo>
                    <a:pt x="2639529" y="18288"/>
                  </a:moveTo>
                  <a:lnTo>
                    <a:pt x="1071918" y="0"/>
                  </a:lnTo>
                  <a:lnTo>
                    <a:pt x="0" y="32918"/>
                  </a:lnTo>
                  <a:lnTo>
                    <a:pt x="1368247" y="43903"/>
                  </a:lnTo>
                  <a:lnTo>
                    <a:pt x="1368247" y="42989"/>
                  </a:lnTo>
                  <a:lnTo>
                    <a:pt x="2639529" y="18288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557901" y="2851797"/>
              <a:ext cx="71755" cy="1380490"/>
            </a:xfrm>
            <a:custGeom>
              <a:avLst/>
              <a:gdLst/>
              <a:ahLst/>
              <a:cxnLst/>
              <a:rect l="l" t="t" r="r" b="b"/>
              <a:pathLst>
                <a:path w="71754" h="1380489">
                  <a:moveTo>
                    <a:pt x="0" y="0"/>
                  </a:moveTo>
                  <a:lnTo>
                    <a:pt x="0" y="1380134"/>
                  </a:lnTo>
                  <a:lnTo>
                    <a:pt x="71348" y="1370075"/>
                  </a:lnTo>
                  <a:lnTo>
                    <a:pt x="71348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557901" y="2851797"/>
              <a:ext cx="71755" cy="1380490"/>
            </a:xfrm>
            <a:custGeom>
              <a:avLst/>
              <a:gdLst/>
              <a:ahLst/>
              <a:cxnLst/>
              <a:rect l="l" t="t" r="r" b="b"/>
              <a:pathLst>
                <a:path w="71754" h="1380489">
                  <a:moveTo>
                    <a:pt x="0" y="0"/>
                  </a:moveTo>
                  <a:lnTo>
                    <a:pt x="71348" y="914"/>
                  </a:lnTo>
                  <a:lnTo>
                    <a:pt x="71348" y="1370075"/>
                  </a:lnTo>
                  <a:lnTo>
                    <a:pt x="0" y="138013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990289" y="4221873"/>
              <a:ext cx="1639570" cy="343535"/>
            </a:xfrm>
            <a:custGeom>
              <a:avLst/>
              <a:gdLst/>
              <a:ahLst/>
              <a:cxnLst/>
              <a:rect l="l" t="t" r="r" b="b"/>
              <a:pathLst>
                <a:path w="1639570" h="343535">
                  <a:moveTo>
                    <a:pt x="1638960" y="0"/>
                  </a:moveTo>
                  <a:lnTo>
                    <a:pt x="0" y="231394"/>
                  </a:lnTo>
                  <a:lnTo>
                    <a:pt x="0" y="342976"/>
                  </a:lnTo>
                  <a:lnTo>
                    <a:pt x="1638960" y="95110"/>
                  </a:lnTo>
                  <a:lnTo>
                    <a:pt x="163896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990289" y="4221873"/>
              <a:ext cx="1639570" cy="343535"/>
            </a:xfrm>
            <a:custGeom>
              <a:avLst/>
              <a:gdLst/>
              <a:ahLst/>
              <a:cxnLst/>
              <a:rect l="l" t="t" r="r" b="b"/>
              <a:pathLst>
                <a:path w="1639570" h="343535">
                  <a:moveTo>
                    <a:pt x="0" y="231394"/>
                  </a:moveTo>
                  <a:lnTo>
                    <a:pt x="0" y="342976"/>
                  </a:lnTo>
                  <a:lnTo>
                    <a:pt x="1638960" y="95110"/>
                  </a:lnTo>
                  <a:lnTo>
                    <a:pt x="1638960" y="0"/>
                  </a:lnTo>
                  <a:lnTo>
                    <a:pt x="0" y="23139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990289" y="2833509"/>
              <a:ext cx="98425" cy="1619885"/>
            </a:xfrm>
            <a:custGeom>
              <a:avLst/>
              <a:gdLst/>
              <a:ahLst/>
              <a:cxnLst/>
              <a:rect l="l" t="t" r="r" b="b"/>
              <a:pathLst>
                <a:path w="98425" h="1619885">
                  <a:moveTo>
                    <a:pt x="0" y="0"/>
                  </a:moveTo>
                  <a:lnTo>
                    <a:pt x="0" y="1619758"/>
                  </a:lnTo>
                  <a:lnTo>
                    <a:pt x="97853" y="1606042"/>
                  </a:lnTo>
                  <a:lnTo>
                    <a:pt x="97853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990289" y="2833509"/>
              <a:ext cx="98425" cy="1619885"/>
            </a:xfrm>
            <a:custGeom>
              <a:avLst/>
              <a:gdLst/>
              <a:ahLst/>
              <a:cxnLst/>
              <a:rect l="l" t="t" r="r" b="b"/>
              <a:pathLst>
                <a:path w="98425" h="1619885">
                  <a:moveTo>
                    <a:pt x="0" y="0"/>
                  </a:moveTo>
                  <a:lnTo>
                    <a:pt x="97853" y="914"/>
                  </a:lnTo>
                  <a:lnTo>
                    <a:pt x="97853" y="1606042"/>
                  </a:lnTo>
                  <a:lnTo>
                    <a:pt x="0" y="161975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932656" y="2833509"/>
              <a:ext cx="57785" cy="1619885"/>
            </a:xfrm>
            <a:custGeom>
              <a:avLst/>
              <a:gdLst/>
              <a:ahLst/>
              <a:cxnLst/>
              <a:rect l="l" t="t" r="r" b="b"/>
              <a:pathLst>
                <a:path w="57785" h="1619885">
                  <a:moveTo>
                    <a:pt x="57632" y="0"/>
                  </a:moveTo>
                  <a:lnTo>
                    <a:pt x="0" y="1828"/>
                  </a:lnTo>
                  <a:lnTo>
                    <a:pt x="0" y="1599628"/>
                  </a:lnTo>
                  <a:lnTo>
                    <a:pt x="57632" y="1619758"/>
                  </a:lnTo>
                  <a:lnTo>
                    <a:pt x="5763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932656" y="2833509"/>
              <a:ext cx="57785" cy="1619885"/>
            </a:xfrm>
            <a:custGeom>
              <a:avLst/>
              <a:gdLst/>
              <a:ahLst/>
              <a:cxnLst/>
              <a:rect l="l" t="t" r="r" b="b"/>
              <a:pathLst>
                <a:path w="57785" h="1619885">
                  <a:moveTo>
                    <a:pt x="57632" y="1619758"/>
                  </a:moveTo>
                  <a:lnTo>
                    <a:pt x="0" y="1599628"/>
                  </a:lnTo>
                  <a:lnTo>
                    <a:pt x="0" y="1828"/>
                  </a:lnTo>
                  <a:lnTo>
                    <a:pt x="57632" y="0"/>
                  </a:lnTo>
                  <a:lnTo>
                    <a:pt x="57632" y="161975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286618" y="2851797"/>
              <a:ext cx="1343025" cy="24765"/>
            </a:xfrm>
            <a:custGeom>
              <a:avLst/>
              <a:gdLst/>
              <a:ahLst/>
              <a:cxnLst/>
              <a:rect l="l" t="t" r="r" b="b"/>
              <a:pathLst>
                <a:path w="1343025" h="24764">
                  <a:moveTo>
                    <a:pt x="1271282" y="0"/>
                  </a:moveTo>
                  <a:lnTo>
                    <a:pt x="0" y="24701"/>
                  </a:lnTo>
                  <a:lnTo>
                    <a:pt x="63093" y="24701"/>
                  </a:lnTo>
                  <a:lnTo>
                    <a:pt x="1342631" y="914"/>
                  </a:lnTo>
                  <a:lnTo>
                    <a:pt x="12712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286618" y="2851797"/>
              <a:ext cx="1343025" cy="24765"/>
            </a:xfrm>
            <a:custGeom>
              <a:avLst/>
              <a:gdLst/>
              <a:ahLst/>
              <a:cxnLst/>
              <a:rect l="l" t="t" r="r" b="b"/>
              <a:pathLst>
                <a:path w="1343025" h="24764">
                  <a:moveTo>
                    <a:pt x="1271282" y="0"/>
                  </a:moveTo>
                  <a:lnTo>
                    <a:pt x="0" y="24701"/>
                  </a:lnTo>
                  <a:lnTo>
                    <a:pt x="63093" y="24701"/>
                  </a:lnTo>
                  <a:lnTo>
                    <a:pt x="1342631" y="914"/>
                  </a:lnTo>
                  <a:lnTo>
                    <a:pt x="1271282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932656" y="2721013"/>
              <a:ext cx="155575" cy="5715"/>
            </a:xfrm>
            <a:custGeom>
              <a:avLst/>
              <a:gdLst/>
              <a:ahLst/>
              <a:cxnLst/>
              <a:rect l="l" t="t" r="r" b="b"/>
              <a:pathLst>
                <a:path w="155575" h="5714">
                  <a:moveTo>
                    <a:pt x="57632" y="0"/>
                  </a:moveTo>
                  <a:lnTo>
                    <a:pt x="0" y="2743"/>
                  </a:lnTo>
                  <a:lnTo>
                    <a:pt x="96951" y="5486"/>
                  </a:lnTo>
                  <a:lnTo>
                    <a:pt x="155486" y="1828"/>
                  </a:lnTo>
                  <a:lnTo>
                    <a:pt x="57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932656" y="2721013"/>
              <a:ext cx="155575" cy="5715"/>
            </a:xfrm>
            <a:custGeom>
              <a:avLst/>
              <a:gdLst/>
              <a:ahLst/>
              <a:cxnLst/>
              <a:rect l="l" t="t" r="r" b="b"/>
              <a:pathLst>
                <a:path w="155575" h="5714">
                  <a:moveTo>
                    <a:pt x="155486" y="1828"/>
                  </a:moveTo>
                  <a:lnTo>
                    <a:pt x="96951" y="5486"/>
                  </a:lnTo>
                  <a:lnTo>
                    <a:pt x="0" y="2743"/>
                  </a:lnTo>
                  <a:lnTo>
                    <a:pt x="57632" y="0"/>
                  </a:lnTo>
                  <a:lnTo>
                    <a:pt x="155486" y="18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675314" y="3561524"/>
              <a:ext cx="215900" cy="21590"/>
            </a:xfrm>
            <a:custGeom>
              <a:avLst/>
              <a:gdLst/>
              <a:ahLst/>
              <a:cxnLst/>
              <a:rect l="l" t="t" r="r" b="b"/>
              <a:pathLst>
                <a:path w="215900" h="21589">
                  <a:moveTo>
                    <a:pt x="105181" y="0"/>
                  </a:moveTo>
                  <a:lnTo>
                    <a:pt x="0" y="6413"/>
                  </a:lnTo>
                  <a:lnTo>
                    <a:pt x="109753" y="21043"/>
                  </a:lnTo>
                  <a:lnTo>
                    <a:pt x="215849" y="13728"/>
                  </a:lnTo>
                  <a:lnTo>
                    <a:pt x="1051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675314" y="3561524"/>
              <a:ext cx="215900" cy="21590"/>
            </a:xfrm>
            <a:custGeom>
              <a:avLst/>
              <a:gdLst/>
              <a:ahLst/>
              <a:cxnLst/>
              <a:rect l="l" t="t" r="r" b="b"/>
              <a:pathLst>
                <a:path w="215900" h="21589">
                  <a:moveTo>
                    <a:pt x="215849" y="13728"/>
                  </a:moveTo>
                  <a:lnTo>
                    <a:pt x="105181" y="0"/>
                  </a:lnTo>
                  <a:lnTo>
                    <a:pt x="0" y="6413"/>
                  </a:lnTo>
                  <a:lnTo>
                    <a:pt x="109753" y="21043"/>
                  </a:lnTo>
                  <a:lnTo>
                    <a:pt x="215849" y="1372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489653" y="3537750"/>
              <a:ext cx="596900" cy="49530"/>
            </a:xfrm>
            <a:custGeom>
              <a:avLst/>
              <a:gdLst/>
              <a:ahLst/>
              <a:cxnLst/>
              <a:rect l="l" t="t" r="r" b="b"/>
              <a:pathLst>
                <a:path w="596900" h="49529">
                  <a:moveTo>
                    <a:pt x="376821" y="0"/>
                  </a:moveTo>
                  <a:lnTo>
                    <a:pt x="0" y="21945"/>
                  </a:lnTo>
                  <a:lnTo>
                    <a:pt x="212191" y="49390"/>
                  </a:lnTo>
                  <a:lnTo>
                    <a:pt x="596328" y="25603"/>
                  </a:lnTo>
                  <a:lnTo>
                    <a:pt x="37682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489653" y="3537750"/>
              <a:ext cx="596900" cy="49530"/>
            </a:xfrm>
            <a:custGeom>
              <a:avLst/>
              <a:gdLst/>
              <a:ahLst/>
              <a:cxnLst/>
              <a:rect l="l" t="t" r="r" b="b"/>
              <a:pathLst>
                <a:path w="596900" h="49529">
                  <a:moveTo>
                    <a:pt x="212191" y="49390"/>
                  </a:moveTo>
                  <a:lnTo>
                    <a:pt x="0" y="21945"/>
                  </a:lnTo>
                  <a:lnTo>
                    <a:pt x="376821" y="0"/>
                  </a:lnTo>
                  <a:lnTo>
                    <a:pt x="596328" y="25603"/>
                  </a:lnTo>
                  <a:lnTo>
                    <a:pt x="212191" y="4939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675314" y="2952407"/>
              <a:ext cx="109855" cy="630555"/>
            </a:xfrm>
            <a:custGeom>
              <a:avLst/>
              <a:gdLst/>
              <a:ahLst/>
              <a:cxnLst/>
              <a:rect l="l" t="t" r="r" b="b"/>
              <a:pathLst>
                <a:path w="109854" h="630554">
                  <a:moveTo>
                    <a:pt x="109753" y="0"/>
                  </a:moveTo>
                  <a:lnTo>
                    <a:pt x="0" y="0"/>
                  </a:lnTo>
                  <a:lnTo>
                    <a:pt x="0" y="615530"/>
                  </a:lnTo>
                  <a:lnTo>
                    <a:pt x="109753" y="630161"/>
                  </a:lnTo>
                  <a:lnTo>
                    <a:pt x="10975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675314" y="2952407"/>
              <a:ext cx="109855" cy="630555"/>
            </a:xfrm>
            <a:custGeom>
              <a:avLst/>
              <a:gdLst/>
              <a:ahLst/>
              <a:cxnLst/>
              <a:rect l="l" t="t" r="r" b="b"/>
              <a:pathLst>
                <a:path w="109854" h="630554">
                  <a:moveTo>
                    <a:pt x="109753" y="630161"/>
                  </a:moveTo>
                  <a:lnTo>
                    <a:pt x="0" y="615530"/>
                  </a:lnTo>
                  <a:lnTo>
                    <a:pt x="0" y="0"/>
                  </a:lnTo>
                  <a:lnTo>
                    <a:pt x="109753" y="0"/>
                  </a:lnTo>
                  <a:lnTo>
                    <a:pt x="109753" y="630161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701844" y="3563353"/>
              <a:ext cx="384175" cy="761365"/>
            </a:xfrm>
            <a:custGeom>
              <a:avLst/>
              <a:gdLst/>
              <a:ahLst/>
              <a:cxnLst/>
              <a:rect l="l" t="t" r="r" b="b"/>
              <a:pathLst>
                <a:path w="384175" h="761364">
                  <a:moveTo>
                    <a:pt x="384136" y="0"/>
                  </a:moveTo>
                  <a:lnTo>
                    <a:pt x="0" y="23787"/>
                  </a:lnTo>
                  <a:lnTo>
                    <a:pt x="0" y="760958"/>
                  </a:lnTo>
                  <a:lnTo>
                    <a:pt x="384136" y="706996"/>
                  </a:lnTo>
                  <a:lnTo>
                    <a:pt x="38413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701844" y="3563353"/>
              <a:ext cx="384175" cy="761365"/>
            </a:xfrm>
            <a:custGeom>
              <a:avLst/>
              <a:gdLst/>
              <a:ahLst/>
              <a:cxnLst/>
              <a:rect l="l" t="t" r="r" b="b"/>
              <a:pathLst>
                <a:path w="384175" h="761364">
                  <a:moveTo>
                    <a:pt x="384136" y="706996"/>
                  </a:moveTo>
                  <a:lnTo>
                    <a:pt x="0" y="760958"/>
                  </a:lnTo>
                  <a:lnTo>
                    <a:pt x="0" y="23787"/>
                  </a:lnTo>
                  <a:lnTo>
                    <a:pt x="384136" y="0"/>
                  </a:lnTo>
                  <a:lnTo>
                    <a:pt x="384136" y="70699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489653" y="3559695"/>
              <a:ext cx="212725" cy="765175"/>
            </a:xfrm>
            <a:custGeom>
              <a:avLst/>
              <a:gdLst/>
              <a:ahLst/>
              <a:cxnLst/>
              <a:rect l="l" t="t" r="r" b="b"/>
              <a:pathLst>
                <a:path w="212725" h="765175">
                  <a:moveTo>
                    <a:pt x="0" y="0"/>
                  </a:moveTo>
                  <a:lnTo>
                    <a:pt x="0" y="704253"/>
                  </a:lnTo>
                  <a:lnTo>
                    <a:pt x="212191" y="764616"/>
                  </a:lnTo>
                  <a:lnTo>
                    <a:pt x="212191" y="27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489653" y="3559695"/>
              <a:ext cx="212725" cy="765175"/>
            </a:xfrm>
            <a:custGeom>
              <a:avLst/>
              <a:gdLst/>
              <a:ahLst/>
              <a:cxnLst/>
              <a:rect l="l" t="t" r="r" b="b"/>
              <a:pathLst>
                <a:path w="212725" h="765175">
                  <a:moveTo>
                    <a:pt x="212191" y="764616"/>
                  </a:moveTo>
                  <a:lnTo>
                    <a:pt x="0" y="704253"/>
                  </a:lnTo>
                  <a:lnTo>
                    <a:pt x="0" y="0"/>
                  </a:lnTo>
                  <a:lnTo>
                    <a:pt x="212191" y="27444"/>
                  </a:lnTo>
                  <a:lnTo>
                    <a:pt x="212191" y="7646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932656" y="2833509"/>
              <a:ext cx="155575" cy="3175"/>
            </a:xfrm>
            <a:custGeom>
              <a:avLst/>
              <a:gdLst/>
              <a:ahLst/>
              <a:cxnLst/>
              <a:rect l="l" t="t" r="r" b="b"/>
              <a:pathLst>
                <a:path w="155575" h="3175">
                  <a:moveTo>
                    <a:pt x="57632" y="0"/>
                  </a:moveTo>
                  <a:lnTo>
                    <a:pt x="0" y="1828"/>
                  </a:lnTo>
                  <a:lnTo>
                    <a:pt x="96951" y="2743"/>
                  </a:lnTo>
                  <a:lnTo>
                    <a:pt x="155486" y="914"/>
                  </a:lnTo>
                  <a:lnTo>
                    <a:pt x="57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932656" y="2833509"/>
              <a:ext cx="155575" cy="3175"/>
            </a:xfrm>
            <a:custGeom>
              <a:avLst/>
              <a:gdLst/>
              <a:ahLst/>
              <a:cxnLst/>
              <a:rect l="l" t="t" r="r" b="b"/>
              <a:pathLst>
                <a:path w="155575" h="3175">
                  <a:moveTo>
                    <a:pt x="57632" y="0"/>
                  </a:moveTo>
                  <a:lnTo>
                    <a:pt x="0" y="1828"/>
                  </a:lnTo>
                  <a:lnTo>
                    <a:pt x="96951" y="2743"/>
                  </a:lnTo>
                  <a:lnTo>
                    <a:pt x="155486" y="914"/>
                  </a:lnTo>
                  <a:lnTo>
                    <a:pt x="57632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918371" y="2721013"/>
              <a:ext cx="1072515" cy="145415"/>
            </a:xfrm>
            <a:custGeom>
              <a:avLst/>
              <a:gdLst/>
              <a:ahLst/>
              <a:cxnLst/>
              <a:rect l="l" t="t" r="r" b="b"/>
              <a:pathLst>
                <a:path w="1072514" h="145414">
                  <a:moveTo>
                    <a:pt x="1071918" y="0"/>
                  </a:moveTo>
                  <a:lnTo>
                    <a:pt x="0" y="62191"/>
                  </a:lnTo>
                  <a:lnTo>
                    <a:pt x="0" y="145414"/>
                  </a:lnTo>
                  <a:lnTo>
                    <a:pt x="1071918" y="112496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918371" y="2721013"/>
              <a:ext cx="1072515" cy="145415"/>
            </a:xfrm>
            <a:custGeom>
              <a:avLst/>
              <a:gdLst/>
              <a:ahLst/>
              <a:cxnLst/>
              <a:rect l="l" t="t" r="r" b="b"/>
              <a:pathLst>
                <a:path w="1072514" h="145414">
                  <a:moveTo>
                    <a:pt x="1071918" y="112496"/>
                  </a:moveTo>
                  <a:lnTo>
                    <a:pt x="0" y="145414"/>
                  </a:lnTo>
                  <a:lnTo>
                    <a:pt x="0" y="62191"/>
                  </a:lnTo>
                  <a:lnTo>
                    <a:pt x="1071918" y="0"/>
                  </a:lnTo>
                  <a:lnTo>
                    <a:pt x="1071918" y="11249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990289" y="2721013"/>
              <a:ext cx="1636395" cy="132080"/>
            </a:xfrm>
            <a:custGeom>
              <a:avLst/>
              <a:gdLst/>
              <a:ahLst/>
              <a:cxnLst/>
              <a:rect l="l" t="t" r="r" b="b"/>
              <a:pathLst>
                <a:path w="1636395" h="132080">
                  <a:moveTo>
                    <a:pt x="0" y="0"/>
                  </a:moveTo>
                  <a:lnTo>
                    <a:pt x="0" y="112496"/>
                  </a:lnTo>
                  <a:lnTo>
                    <a:pt x="1636229" y="131699"/>
                  </a:lnTo>
                  <a:lnTo>
                    <a:pt x="1636229" y="36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990289" y="2721013"/>
              <a:ext cx="1636395" cy="132080"/>
            </a:xfrm>
            <a:custGeom>
              <a:avLst/>
              <a:gdLst/>
              <a:ahLst/>
              <a:cxnLst/>
              <a:rect l="l" t="t" r="r" b="b"/>
              <a:pathLst>
                <a:path w="1636395" h="132080">
                  <a:moveTo>
                    <a:pt x="0" y="0"/>
                  </a:moveTo>
                  <a:lnTo>
                    <a:pt x="0" y="112496"/>
                  </a:lnTo>
                  <a:lnTo>
                    <a:pt x="1636229" y="131699"/>
                  </a:lnTo>
                  <a:lnTo>
                    <a:pt x="1636229" y="3657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" name="object 20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393" y="3376320"/>
              <a:ext cx="123469" cy="144513"/>
            </a:xfrm>
            <a:prstGeom prst="rect">
              <a:avLst/>
            </a:prstGeom>
          </p:spPr>
        </p:pic>
        <p:sp>
          <p:nvSpPr>
            <p:cNvPr id="210" name="object 210"/>
            <p:cNvSpPr/>
            <p:nvPr/>
          </p:nvSpPr>
          <p:spPr>
            <a:xfrm>
              <a:off x="4785068" y="2952407"/>
              <a:ext cx="144780" cy="630555"/>
            </a:xfrm>
            <a:custGeom>
              <a:avLst/>
              <a:gdLst/>
              <a:ahLst/>
              <a:cxnLst/>
              <a:rect l="l" t="t" r="r" b="b"/>
              <a:pathLst>
                <a:path w="144779" h="630554">
                  <a:moveTo>
                    <a:pt x="144500" y="0"/>
                  </a:moveTo>
                  <a:lnTo>
                    <a:pt x="0" y="0"/>
                  </a:lnTo>
                  <a:lnTo>
                    <a:pt x="0" y="630161"/>
                  </a:lnTo>
                  <a:lnTo>
                    <a:pt x="106095" y="622846"/>
                  </a:lnTo>
                  <a:lnTo>
                    <a:pt x="106095" y="129870"/>
                  </a:lnTo>
                  <a:lnTo>
                    <a:pt x="144500" y="129870"/>
                  </a:lnTo>
                  <a:lnTo>
                    <a:pt x="144500" y="107010"/>
                  </a:lnTo>
                  <a:lnTo>
                    <a:pt x="127126" y="107924"/>
                  </a:lnTo>
                  <a:lnTo>
                    <a:pt x="127126" y="21945"/>
                  </a:lnTo>
                  <a:lnTo>
                    <a:pt x="144500" y="22860"/>
                  </a:lnTo>
                  <a:lnTo>
                    <a:pt x="14450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785068" y="2952407"/>
              <a:ext cx="144780" cy="630555"/>
            </a:xfrm>
            <a:custGeom>
              <a:avLst/>
              <a:gdLst/>
              <a:ahLst/>
              <a:cxnLst/>
              <a:rect l="l" t="t" r="r" b="b"/>
              <a:pathLst>
                <a:path w="144779" h="630554">
                  <a:moveTo>
                    <a:pt x="144500" y="107010"/>
                  </a:moveTo>
                  <a:lnTo>
                    <a:pt x="127126" y="107924"/>
                  </a:lnTo>
                  <a:lnTo>
                    <a:pt x="127126" y="21945"/>
                  </a:lnTo>
                  <a:lnTo>
                    <a:pt x="144500" y="22860"/>
                  </a:lnTo>
                  <a:lnTo>
                    <a:pt x="144500" y="0"/>
                  </a:lnTo>
                  <a:lnTo>
                    <a:pt x="0" y="0"/>
                  </a:lnTo>
                  <a:lnTo>
                    <a:pt x="0" y="630161"/>
                  </a:lnTo>
                  <a:lnTo>
                    <a:pt x="106095" y="622846"/>
                  </a:lnTo>
                  <a:lnTo>
                    <a:pt x="106095" y="129870"/>
                  </a:lnTo>
                  <a:lnTo>
                    <a:pt x="144500" y="129870"/>
                  </a:lnTo>
                  <a:lnTo>
                    <a:pt x="144500" y="128955"/>
                  </a:lnTo>
                  <a:lnTo>
                    <a:pt x="144500" y="10701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803356" y="2974352"/>
              <a:ext cx="69850" cy="86995"/>
            </a:xfrm>
            <a:custGeom>
              <a:avLst/>
              <a:gdLst/>
              <a:ahLst/>
              <a:cxnLst/>
              <a:rect l="l" t="t" r="r" b="b"/>
              <a:pathLst>
                <a:path w="69850" h="86994">
                  <a:moveTo>
                    <a:pt x="0" y="0"/>
                  </a:moveTo>
                  <a:lnTo>
                    <a:pt x="69507" y="8689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803356" y="2974352"/>
              <a:ext cx="69850" cy="86995"/>
            </a:xfrm>
            <a:custGeom>
              <a:avLst/>
              <a:gdLst/>
              <a:ahLst/>
              <a:cxnLst/>
              <a:rect l="l" t="t" r="r" b="b"/>
              <a:pathLst>
                <a:path w="69850" h="86994">
                  <a:moveTo>
                    <a:pt x="0" y="0"/>
                  </a:moveTo>
                  <a:lnTo>
                    <a:pt x="69507" y="86893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803356" y="3149041"/>
              <a:ext cx="69850" cy="1905"/>
            </a:xfrm>
            <a:custGeom>
              <a:avLst/>
              <a:gdLst/>
              <a:ahLst/>
              <a:cxnLst/>
              <a:rect l="l" t="t" r="r" b="b"/>
              <a:pathLst>
                <a:path w="69850" h="1905">
                  <a:moveTo>
                    <a:pt x="69507" y="0"/>
                  </a:moveTo>
                  <a:lnTo>
                    <a:pt x="0" y="18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803356" y="3149041"/>
              <a:ext cx="69850" cy="1905"/>
            </a:xfrm>
            <a:custGeom>
              <a:avLst/>
              <a:gdLst/>
              <a:ahLst/>
              <a:cxnLst/>
              <a:rect l="l" t="t" r="r" b="b"/>
              <a:pathLst>
                <a:path w="69850" h="1905">
                  <a:moveTo>
                    <a:pt x="69507" y="0"/>
                  </a:moveTo>
                  <a:lnTo>
                    <a:pt x="0" y="1828"/>
                  </a:lnTo>
                  <a:lnTo>
                    <a:pt x="69507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803356" y="3513061"/>
              <a:ext cx="69850" cy="3810"/>
            </a:xfrm>
            <a:custGeom>
              <a:avLst/>
              <a:gdLst/>
              <a:ahLst/>
              <a:cxnLst/>
              <a:rect l="l" t="t" r="r" b="b"/>
              <a:pathLst>
                <a:path w="69850" h="3810">
                  <a:moveTo>
                    <a:pt x="69507" y="0"/>
                  </a:moveTo>
                  <a:lnTo>
                    <a:pt x="0" y="36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803356" y="3513061"/>
              <a:ext cx="69850" cy="3810"/>
            </a:xfrm>
            <a:custGeom>
              <a:avLst/>
              <a:gdLst/>
              <a:ahLst/>
              <a:cxnLst/>
              <a:rect l="l" t="t" r="r" b="b"/>
              <a:pathLst>
                <a:path w="69850" h="3810">
                  <a:moveTo>
                    <a:pt x="69507" y="0"/>
                  </a:moveTo>
                  <a:lnTo>
                    <a:pt x="0" y="3657"/>
                  </a:lnTo>
                  <a:lnTo>
                    <a:pt x="69507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874704" y="3514890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70">
                  <a:moveTo>
                    <a:pt x="15557" y="0"/>
                  </a:moveTo>
                  <a:lnTo>
                    <a:pt x="0" y="91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874704" y="3514890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70">
                  <a:moveTo>
                    <a:pt x="15557" y="0"/>
                  </a:moveTo>
                  <a:lnTo>
                    <a:pt x="0" y="914"/>
                  </a:lnTo>
                  <a:lnTo>
                    <a:pt x="15557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874704" y="3147212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69">
                  <a:moveTo>
                    <a:pt x="15557" y="0"/>
                  </a:moveTo>
                  <a:lnTo>
                    <a:pt x="0" y="91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874704" y="3147212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69">
                  <a:moveTo>
                    <a:pt x="15557" y="0"/>
                  </a:moveTo>
                  <a:lnTo>
                    <a:pt x="0" y="914"/>
                  </a:lnTo>
                  <a:lnTo>
                    <a:pt x="15557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675314" y="2955150"/>
              <a:ext cx="748665" cy="603885"/>
            </a:xfrm>
            <a:custGeom>
              <a:avLst/>
              <a:gdLst/>
              <a:ahLst/>
              <a:cxnLst/>
              <a:rect l="l" t="t" r="r" b="b"/>
              <a:pathLst>
                <a:path w="748664" h="603885">
                  <a:moveTo>
                    <a:pt x="236880" y="105181"/>
                  </a:moveTo>
                  <a:lnTo>
                    <a:pt x="219938" y="105710"/>
                  </a:lnTo>
                  <a:lnTo>
                    <a:pt x="207618" y="105981"/>
                  </a:lnTo>
                  <a:lnTo>
                    <a:pt x="200095" y="106081"/>
                  </a:lnTo>
                  <a:lnTo>
                    <a:pt x="197548" y="106095"/>
                  </a:lnTo>
                  <a:lnTo>
                    <a:pt x="197548" y="177431"/>
                  </a:lnTo>
                  <a:lnTo>
                    <a:pt x="197548" y="337489"/>
                  </a:lnTo>
                  <a:lnTo>
                    <a:pt x="197548" y="505777"/>
                  </a:lnTo>
                  <a:lnTo>
                    <a:pt x="197548" y="599973"/>
                  </a:lnTo>
                  <a:lnTo>
                    <a:pt x="192989" y="599973"/>
                  </a:lnTo>
                  <a:lnTo>
                    <a:pt x="187490" y="599973"/>
                  </a:lnTo>
                  <a:lnTo>
                    <a:pt x="181101" y="600887"/>
                  </a:lnTo>
                  <a:lnTo>
                    <a:pt x="175602" y="600887"/>
                  </a:lnTo>
                  <a:lnTo>
                    <a:pt x="169214" y="601802"/>
                  </a:lnTo>
                  <a:lnTo>
                    <a:pt x="162801" y="601802"/>
                  </a:lnTo>
                  <a:lnTo>
                    <a:pt x="156400" y="601802"/>
                  </a:lnTo>
                  <a:lnTo>
                    <a:pt x="149999" y="602716"/>
                  </a:lnTo>
                  <a:lnTo>
                    <a:pt x="144513" y="602716"/>
                  </a:lnTo>
                  <a:lnTo>
                    <a:pt x="138099" y="603631"/>
                  </a:lnTo>
                  <a:lnTo>
                    <a:pt x="132613" y="603631"/>
                  </a:lnTo>
                  <a:lnTo>
                    <a:pt x="128041" y="603631"/>
                  </a:lnTo>
                  <a:lnTo>
                    <a:pt x="128041" y="501205"/>
                  </a:lnTo>
                  <a:lnTo>
                    <a:pt x="128041" y="311873"/>
                  </a:lnTo>
                  <a:lnTo>
                    <a:pt x="128041" y="121640"/>
                  </a:lnTo>
                  <a:lnTo>
                    <a:pt x="128041" y="19202"/>
                  </a:lnTo>
                  <a:lnTo>
                    <a:pt x="236880" y="19202"/>
                  </a:lnTo>
                </a:path>
                <a:path w="748664" h="603885">
                  <a:moveTo>
                    <a:pt x="128041" y="565226"/>
                  </a:moveTo>
                  <a:lnTo>
                    <a:pt x="111582" y="565226"/>
                  </a:lnTo>
                  <a:lnTo>
                    <a:pt x="0" y="552411"/>
                  </a:lnTo>
                </a:path>
                <a:path w="748664" h="603885">
                  <a:moveTo>
                    <a:pt x="128041" y="190233"/>
                  </a:moveTo>
                  <a:lnTo>
                    <a:pt x="111582" y="190233"/>
                  </a:lnTo>
                  <a:lnTo>
                    <a:pt x="0" y="188404"/>
                  </a:lnTo>
                </a:path>
                <a:path w="748664" h="603885">
                  <a:moveTo>
                    <a:pt x="748144" y="0"/>
                  </a:moveTo>
                  <a:lnTo>
                    <a:pt x="748144" y="120726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912194" y="2952407"/>
              <a:ext cx="568960" cy="130175"/>
            </a:xfrm>
            <a:custGeom>
              <a:avLst/>
              <a:gdLst/>
              <a:ahLst/>
              <a:cxnLst/>
              <a:rect l="l" t="t" r="r" b="b"/>
              <a:pathLst>
                <a:path w="568960" h="130175">
                  <a:moveTo>
                    <a:pt x="17373" y="0"/>
                  </a:moveTo>
                  <a:lnTo>
                    <a:pt x="17373" y="22860"/>
                  </a:lnTo>
                  <a:lnTo>
                    <a:pt x="0" y="21945"/>
                  </a:lnTo>
                  <a:lnTo>
                    <a:pt x="0" y="107924"/>
                  </a:lnTo>
                  <a:lnTo>
                    <a:pt x="17373" y="107010"/>
                  </a:lnTo>
                  <a:lnTo>
                    <a:pt x="17373" y="129870"/>
                  </a:lnTo>
                  <a:lnTo>
                    <a:pt x="568883" y="122555"/>
                  </a:lnTo>
                  <a:lnTo>
                    <a:pt x="568883" y="914"/>
                  </a:lnTo>
                  <a:lnTo>
                    <a:pt x="1737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912194" y="2952407"/>
              <a:ext cx="568960" cy="130175"/>
            </a:xfrm>
            <a:custGeom>
              <a:avLst/>
              <a:gdLst/>
              <a:ahLst/>
              <a:cxnLst/>
              <a:rect l="l" t="t" r="r" b="b"/>
              <a:pathLst>
                <a:path w="568960" h="130175">
                  <a:moveTo>
                    <a:pt x="568883" y="914"/>
                  </a:moveTo>
                  <a:lnTo>
                    <a:pt x="17373" y="0"/>
                  </a:lnTo>
                  <a:lnTo>
                    <a:pt x="17373" y="22860"/>
                  </a:lnTo>
                  <a:lnTo>
                    <a:pt x="0" y="21945"/>
                  </a:lnTo>
                  <a:lnTo>
                    <a:pt x="0" y="107924"/>
                  </a:lnTo>
                  <a:lnTo>
                    <a:pt x="17373" y="107010"/>
                  </a:lnTo>
                  <a:lnTo>
                    <a:pt x="17373" y="128955"/>
                  </a:lnTo>
                  <a:lnTo>
                    <a:pt x="17373" y="129870"/>
                  </a:lnTo>
                  <a:lnTo>
                    <a:pt x="568883" y="122555"/>
                  </a:lnTo>
                  <a:lnTo>
                    <a:pt x="568883" y="91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506707" y="2918574"/>
              <a:ext cx="5080" cy="194310"/>
            </a:xfrm>
            <a:custGeom>
              <a:avLst/>
              <a:gdLst/>
              <a:ahLst/>
              <a:cxnLst/>
              <a:rect l="l" t="t" r="r" b="b"/>
              <a:pathLst>
                <a:path w="5079" h="194310">
                  <a:moveTo>
                    <a:pt x="4559" y="0"/>
                  </a:moveTo>
                  <a:lnTo>
                    <a:pt x="0" y="0"/>
                  </a:lnTo>
                  <a:lnTo>
                    <a:pt x="0" y="193890"/>
                  </a:lnTo>
                  <a:lnTo>
                    <a:pt x="4559" y="193890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506694" y="2918561"/>
              <a:ext cx="5080" cy="194310"/>
            </a:xfrm>
            <a:custGeom>
              <a:avLst/>
              <a:gdLst/>
              <a:ahLst/>
              <a:cxnLst/>
              <a:rect l="l" t="t" r="r" b="b"/>
              <a:pathLst>
                <a:path w="5079" h="194310">
                  <a:moveTo>
                    <a:pt x="4572" y="193903"/>
                  </a:moveTo>
                  <a:lnTo>
                    <a:pt x="0" y="193903"/>
                  </a:lnTo>
                  <a:lnTo>
                    <a:pt x="0" y="0"/>
                  </a:lnTo>
                  <a:lnTo>
                    <a:pt x="4572" y="0"/>
                  </a:lnTo>
                  <a:lnTo>
                    <a:pt x="4572" y="193903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152732" y="2851797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h="100964">
                  <a:moveTo>
                    <a:pt x="0" y="0"/>
                  </a:moveTo>
                  <a:lnTo>
                    <a:pt x="0" y="10060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152732" y="2851797"/>
              <a:ext cx="0" cy="100965"/>
            </a:xfrm>
            <a:custGeom>
              <a:avLst/>
              <a:gdLst/>
              <a:ahLst/>
              <a:cxnLst/>
              <a:rect l="l" t="t" r="r" b="b"/>
              <a:pathLst>
                <a:path h="100964">
                  <a:moveTo>
                    <a:pt x="0" y="100609"/>
                  </a:moveTo>
                  <a:lnTo>
                    <a:pt x="0" y="0"/>
                  </a:lnTo>
                  <a:lnTo>
                    <a:pt x="0" y="10060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791468" y="2847225"/>
              <a:ext cx="0" cy="104775"/>
            </a:xfrm>
            <a:custGeom>
              <a:avLst/>
              <a:gdLst/>
              <a:ahLst/>
              <a:cxnLst/>
              <a:rect l="l" t="t" r="r" b="b"/>
              <a:pathLst>
                <a:path h="104775">
                  <a:moveTo>
                    <a:pt x="0" y="0"/>
                  </a:moveTo>
                  <a:lnTo>
                    <a:pt x="0" y="10426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791468" y="2847225"/>
              <a:ext cx="0" cy="104775"/>
            </a:xfrm>
            <a:custGeom>
              <a:avLst/>
              <a:gdLst/>
              <a:ahLst/>
              <a:cxnLst/>
              <a:rect l="l" t="t" r="r" b="b"/>
              <a:pathLst>
                <a:path h="104775">
                  <a:moveTo>
                    <a:pt x="0" y="104266"/>
                  </a:moveTo>
                  <a:lnTo>
                    <a:pt x="0" y="0"/>
                  </a:lnTo>
                  <a:lnTo>
                    <a:pt x="0" y="10426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341150" y="2918561"/>
              <a:ext cx="165735" cy="194310"/>
            </a:xfrm>
            <a:custGeom>
              <a:avLst/>
              <a:gdLst/>
              <a:ahLst/>
              <a:cxnLst/>
              <a:rect l="l" t="t" r="r" b="b"/>
              <a:pathLst>
                <a:path w="165735" h="194310">
                  <a:moveTo>
                    <a:pt x="165544" y="0"/>
                  </a:moveTo>
                  <a:lnTo>
                    <a:pt x="0" y="914"/>
                  </a:lnTo>
                  <a:lnTo>
                    <a:pt x="0" y="32931"/>
                  </a:lnTo>
                  <a:lnTo>
                    <a:pt x="914" y="33845"/>
                  </a:lnTo>
                  <a:lnTo>
                    <a:pt x="139928" y="34759"/>
                  </a:lnTo>
                  <a:lnTo>
                    <a:pt x="139928" y="155486"/>
                  </a:lnTo>
                  <a:lnTo>
                    <a:pt x="0" y="158229"/>
                  </a:lnTo>
                  <a:lnTo>
                    <a:pt x="0" y="189331"/>
                  </a:lnTo>
                  <a:lnTo>
                    <a:pt x="165544" y="193903"/>
                  </a:lnTo>
                  <a:lnTo>
                    <a:pt x="165544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5341150" y="2918561"/>
              <a:ext cx="165735" cy="194310"/>
            </a:xfrm>
            <a:custGeom>
              <a:avLst/>
              <a:gdLst/>
              <a:ahLst/>
              <a:cxnLst/>
              <a:rect l="l" t="t" r="r" b="b"/>
              <a:pathLst>
                <a:path w="165735" h="194310">
                  <a:moveTo>
                    <a:pt x="0" y="914"/>
                  </a:moveTo>
                  <a:lnTo>
                    <a:pt x="0" y="32931"/>
                  </a:lnTo>
                  <a:lnTo>
                    <a:pt x="914" y="33845"/>
                  </a:lnTo>
                  <a:lnTo>
                    <a:pt x="139928" y="34759"/>
                  </a:lnTo>
                  <a:lnTo>
                    <a:pt x="139928" y="155486"/>
                  </a:lnTo>
                  <a:lnTo>
                    <a:pt x="0" y="158229"/>
                  </a:lnTo>
                  <a:lnTo>
                    <a:pt x="0" y="189331"/>
                  </a:lnTo>
                  <a:lnTo>
                    <a:pt x="165544" y="193903"/>
                  </a:lnTo>
                  <a:lnTo>
                    <a:pt x="165544" y="0"/>
                  </a:lnTo>
                  <a:lnTo>
                    <a:pt x="0" y="91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912194" y="2973438"/>
              <a:ext cx="568960" cy="86995"/>
            </a:xfrm>
            <a:custGeom>
              <a:avLst/>
              <a:gdLst/>
              <a:ahLst/>
              <a:cxnLst/>
              <a:rect l="l" t="t" r="r" b="b"/>
              <a:pathLst>
                <a:path w="568960" h="86994">
                  <a:moveTo>
                    <a:pt x="0" y="86893"/>
                  </a:moveTo>
                  <a:lnTo>
                    <a:pt x="77678" y="86351"/>
                  </a:lnTo>
                  <a:lnTo>
                    <a:pt x="129763" y="85750"/>
                  </a:lnTo>
                  <a:lnTo>
                    <a:pt x="189698" y="84996"/>
                  </a:lnTo>
                  <a:lnTo>
                    <a:pt x="256747" y="84141"/>
                  </a:lnTo>
                  <a:lnTo>
                    <a:pt x="330174" y="83235"/>
                  </a:lnTo>
                  <a:lnTo>
                    <a:pt x="375369" y="83133"/>
                  </a:lnTo>
                  <a:lnTo>
                    <a:pt x="421970" y="82855"/>
                  </a:lnTo>
                  <a:lnTo>
                    <a:pt x="469845" y="82445"/>
                  </a:lnTo>
                  <a:lnTo>
                    <a:pt x="518860" y="81948"/>
                  </a:lnTo>
                  <a:lnTo>
                    <a:pt x="568883" y="81406"/>
                  </a:lnTo>
                  <a:lnTo>
                    <a:pt x="568883" y="0"/>
                  </a:lnTo>
                  <a:lnTo>
                    <a:pt x="518911" y="4"/>
                  </a:lnTo>
                  <a:lnTo>
                    <a:pt x="469702" y="33"/>
                  </a:lnTo>
                  <a:lnTo>
                    <a:pt x="421409" y="114"/>
                  </a:lnTo>
                  <a:lnTo>
                    <a:pt x="374182" y="270"/>
                  </a:lnTo>
                  <a:lnTo>
                    <a:pt x="328171" y="529"/>
                  </a:lnTo>
                  <a:lnTo>
                    <a:pt x="283527" y="914"/>
                  </a:lnTo>
                  <a:lnTo>
                    <a:pt x="0" y="914"/>
                  </a:lnTo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4" name="object 234"/>
          <p:cNvGrpSpPr/>
          <p:nvPr/>
        </p:nvGrpSpPr>
        <p:grpSpPr>
          <a:xfrm>
            <a:off x="9756343" y="1832026"/>
            <a:ext cx="440690" cy="127635"/>
            <a:chOff x="4701743" y="1832025"/>
            <a:chExt cx="440690" cy="127635"/>
          </a:xfrm>
        </p:grpSpPr>
        <p:pic>
          <p:nvPicPr>
            <p:cNvPr id="235" name="object 2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01743" y="1832025"/>
              <a:ext cx="258254" cy="125298"/>
            </a:xfrm>
            <a:prstGeom prst="rect">
              <a:avLst/>
            </a:prstGeom>
          </p:spPr>
        </p:pic>
        <p:sp>
          <p:nvSpPr>
            <p:cNvPr id="236" name="object 236"/>
            <p:cNvSpPr/>
            <p:nvPr/>
          </p:nvSpPr>
          <p:spPr>
            <a:xfrm>
              <a:off x="4998847" y="1862365"/>
              <a:ext cx="143510" cy="97155"/>
            </a:xfrm>
            <a:custGeom>
              <a:avLst/>
              <a:gdLst/>
              <a:ahLst/>
              <a:cxnLst/>
              <a:rect l="l" t="t" r="r" b="b"/>
              <a:pathLst>
                <a:path w="143510" h="97155">
                  <a:moveTo>
                    <a:pt x="45250" y="4610"/>
                  </a:moveTo>
                  <a:lnTo>
                    <a:pt x="39916" y="4064"/>
                  </a:lnTo>
                  <a:lnTo>
                    <a:pt x="39890" y="63703"/>
                  </a:lnTo>
                  <a:lnTo>
                    <a:pt x="39128" y="65722"/>
                  </a:lnTo>
                  <a:lnTo>
                    <a:pt x="39128" y="67818"/>
                  </a:lnTo>
                  <a:lnTo>
                    <a:pt x="38379" y="69837"/>
                  </a:lnTo>
                  <a:lnTo>
                    <a:pt x="36842" y="71793"/>
                  </a:lnTo>
                  <a:lnTo>
                    <a:pt x="35306" y="75857"/>
                  </a:lnTo>
                  <a:lnTo>
                    <a:pt x="32245" y="78714"/>
                  </a:lnTo>
                  <a:lnTo>
                    <a:pt x="29184" y="79476"/>
                  </a:lnTo>
                  <a:lnTo>
                    <a:pt x="27673" y="80391"/>
                  </a:lnTo>
                  <a:lnTo>
                    <a:pt x="25361" y="81241"/>
                  </a:lnTo>
                  <a:lnTo>
                    <a:pt x="20015" y="80772"/>
                  </a:lnTo>
                  <a:lnTo>
                    <a:pt x="16929" y="79451"/>
                  </a:lnTo>
                  <a:lnTo>
                    <a:pt x="14630" y="77127"/>
                  </a:lnTo>
                  <a:lnTo>
                    <a:pt x="12331" y="75869"/>
                  </a:lnTo>
                  <a:lnTo>
                    <a:pt x="10020" y="72529"/>
                  </a:lnTo>
                  <a:lnTo>
                    <a:pt x="8483" y="69215"/>
                  </a:lnTo>
                  <a:lnTo>
                    <a:pt x="7708" y="67043"/>
                  </a:lnTo>
                  <a:lnTo>
                    <a:pt x="6934" y="63817"/>
                  </a:lnTo>
                  <a:lnTo>
                    <a:pt x="6172" y="61633"/>
                  </a:lnTo>
                  <a:lnTo>
                    <a:pt x="6197" y="622"/>
                  </a:lnTo>
                  <a:lnTo>
                    <a:pt x="25" y="0"/>
                  </a:lnTo>
                  <a:lnTo>
                    <a:pt x="0" y="56857"/>
                  </a:lnTo>
                  <a:lnTo>
                    <a:pt x="774" y="60083"/>
                  </a:lnTo>
                  <a:lnTo>
                    <a:pt x="774" y="64300"/>
                  </a:lnTo>
                  <a:lnTo>
                    <a:pt x="1549" y="67538"/>
                  </a:lnTo>
                  <a:lnTo>
                    <a:pt x="6159" y="77419"/>
                  </a:lnTo>
                  <a:lnTo>
                    <a:pt x="8470" y="80797"/>
                  </a:lnTo>
                  <a:lnTo>
                    <a:pt x="10782" y="82042"/>
                  </a:lnTo>
                  <a:lnTo>
                    <a:pt x="13855" y="85458"/>
                  </a:lnTo>
                  <a:lnTo>
                    <a:pt x="17703" y="86855"/>
                  </a:lnTo>
                  <a:lnTo>
                    <a:pt x="27647" y="87731"/>
                  </a:lnTo>
                  <a:lnTo>
                    <a:pt x="32245" y="87096"/>
                  </a:lnTo>
                  <a:lnTo>
                    <a:pt x="35306" y="84226"/>
                  </a:lnTo>
                  <a:lnTo>
                    <a:pt x="37579" y="83375"/>
                  </a:lnTo>
                  <a:lnTo>
                    <a:pt x="39865" y="80441"/>
                  </a:lnTo>
                  <a:lnTo>
                    <a:pt x="44450" y="71450"/>
                  </a:lnTo>
                  <a:lnTo>
                    <a:pt x="44450" y="67259"/>
                  </a:lnTo>
                  <a:lnTo>
                    <a:pt x="45224" y="64211"/>
                  </a:lnTo>
                  <a:lnTo>
                    <a:pt x="45250" y="4610"/>
                  </a:lnTo>
                  <a:close/>
                </a:path>
                <a:path w="143510" h="97155">
                  <a:moveTo>
                    <a:pt x="93535" y="52057"/>
                  </a:moveTo>
                  <a:lnTo>
                    <a:pt x="92786" y="46799"/>
                  </a:lnTo>
                  <a:lnTo>
                    <a:pt x="91300" y="43548"/>
                  </a:lnTo>
                  <a:lnTo>
                    <a:pt x="89039" y="36055"/>
                  </a:lnTo>
                  <a:lnTo>
                    <a:pt x="85293" y="32588"/>
                  </a:lnTo>
                  <a:lnTo>
                    <a:pt x="76263" y="31699"/>
                  </a:lnTo>
                  <a:lnTo>
                    <a:pt x="73266" y="32448"/>
                  </a:lnTo>
                  <a:lnTo>
                    <a:pt x="66471" y="38036"/>
                  </a:lnTo>
                  <a:lnTo>
                    <a:pt x="64960" y="40995"/>
                  </a:lnTo>
                  <a:lnTo>
                    <a:pt x="64960" y="31635"/>
                  </a:lnTo>
                  <a:lnTo>
                    <a:pt x="59677" y="31115"/>
                  </a:lnTo>
                  <a:lnTo>
                    <a:pt x="59677" y="41541"/>
                  </a:lnTo>
                  <a:lnTo>
                    <a:pt x="60413" y="43700"/>
                  </a:lnTo>
                  <a:lnTo>
                    <a:pt x="60388" y="89585"/>
                  </a:lnTo>
                  <a:lnTo>
                    <a:pt x="65697" y="90055"/>
                  </a:lnTo>
                  <a:lnTo>
                    <a:pt x="65697" y="52552"/>
                  </a:lnTo>
                  <a:lnTo>
                    <a:pt x="66471" y="47409"/>
                  </a:lnTo>
                  <a:lnTo>
                    <a:pt x="67983" y="43395"/>
                  </a:lnTo>
                  <a:lnTo>
                    <a:pt x="70243" y="39433"/>
                  </a:lnTo>
                  <a:lnTo>
                    <a:pt x="73266" y="37642"/>
                  </a:lnTo>
                  <a:lnTo>
                    <a:pt x="81546" y="38455"/>
                  </a:lnTo>
                  <a:lnTo>
                    <a:pt x="84556" y="40817"/>
                  </a:lnTo>
                  <a:lnTo>
                    <a:pt x="86042" y="45135"/>
                  </a:lnTo>
                  <a:lnTo>
                    <a:pt x="87553" y="48374"/>
                  </a:lnTo>
                  <a:lnTo>
                    <a:pt x="88303" y="52616"/>
                  </a:lnTo>
                  <a:lnTo>
                    <a:pt x="88277" y="92049"/>
                  </a:lnTo>
                  <a:lnTo>
                    <a:pt x="93535" y="92519"/>
                  </a:lnTo>
                  <a:lnTo>
                    <a:pt x="93535" y="52057"/>
                  </a:lnTo>
                  <a:close/>
                </a:path>
                <a:path w="143510" h="97155">
                  <a:moveTo>
                    <a:pt x="111480" y="36195"/>
                  </a:moveTo>
                  <a:lnTo>
                    <a:pt x="106260" y="35674"/>
                  </a:lnTo>
                  <a:lnTo>
                    <a:pt x="106235" y="93637"/>
                  </a:lnTo>
                  <a:lnTo>
                    <a:pt x="111480" y="94107"/>
                  </a:lnTo>
                  <a:lnTo>
                    <a:pt x="111480" y="36195"/>
                  </a:lnTo>
                  <a:close/>
                </a:path>
                <a:path w="143510" h="97155">
                  <a:moveTo>
                    <a:pt x="112217" y="12484"/>
                  </a:moveTo>
                  <a:lnTo>
                    <a:pt x="106260" y="11874"/>
                  </a:lnTo>
                  <a:lnTo>
                    <a:pt x="106260" y="21196"/>
                  </a:lnTo>
                  <a:lnTo>
                    <a:pt x="112217" y="21780"/>
                  </a:lnTo>
                  <a:lnTo>
                    <a:pt x="112217" y="12484"/>
                  </a:lnTo>
                  <a:close/>
                </a:path>
                <a:path w="143510" h="97155">
                  <a:moveTo>
                    <a:pt x="143306" y="89712"/>
                  </a:moveTo>
                  <a:lnTo>
                    <a:pt x="142582" y="90690"/>
                  </a:lnTo>
                  <a:lnTo>
                    <a:pt x="140347" y="90474"/>
                  </a:lnTo>
                  <a:lnTo>
                    <a:pt x="140347" y="91503"/>
                  </a:lnTo>
                  <a:lnTo>
                    <a:pt x="136677" y="91186"/>
                  </a:lnTo>
                  <a:lnTo>
                    <a:pt x="134442" y="88925"/>
                  </a:lnTo>
                  <a:lnTo>
                    <a:pt x="133731" y="86804"/>
                  </a:lnTo>
                  <a:lnTo>
                    <a:pt x="133705" y="85775"/>
                  </a:lnTo>
                  <a:lnTo>
                    <a:pt x="132981" y="83629"/>
                  </a:lnTo>
                  <a:lnTo>
                    <a:pt x="132981" y="43446"/>
                  </a:lnTo>
                  <a:lnTo>
                    <a:pt x="142582" y="44386"/>
                  </a:lnTo>
                  <a:lnTo>
                    <a:pt x="142582" y="39243"/>
                  </a:lnTo>
                  <a:lnTo>
                    <a:pt x="133007" y="38303"/>
                  </a:lnTo>
                  <a:lnTo>
                    <a:pt x="132981" y="22847"/>
                  </a:lnTo>
                  <a:lnTo>
                    <a:pt x="127825" y="25412"/>
                  </a:lnTo>
                  <a:lnTo>
                    <a:pt x="127825" y="37795"/>
                  </a:lnTo>
                  <a:lnTo>
                    <a:pt x="119659" y="36995"/>
                  </a:lnTo>
                  <a:lnTo>
                    <a:pt x="119659" y="42151"/>
                  </a:lnTo>
                  <a:lnTo>
                    <a:pt x="127825" y="42951"/>
                  </a:lnTo>
                  <a:lnTo>
                    <a:pt x="127800" y="87299"/>
                  </a:lnTo>
                  <a:lnTo>
                    <a:pt x="128549" y="90449"/>
                  </a:lnTo>
                  <a:lnTo>
                    <a:pt x="130746" y="93751"/>
                  </a:lnTo>
                  <a:lnTo>
                    <a:pt x="132245" y="94919"/>
                  </a:lnTo>
                  <a:lnTo>
                    <a:pt x="134442" y="96139"/>
                  </a:lnTo>
                  <a:lnTo>
                    <a:pt x="142582" y="96862"/>
                  </a:lnTo>
                  <a:lnTo>
                    <a:pt x="143306" y="95885"/>
                  </a:lnTo>
                  <a:lnTo>
                    <a:pt x="143306" y="897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7" name="object 2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50642" y="1468920"/>
            <a:ext cx="769213" cy="264934"/>
          </a:xfrm>
          <a:prstGeom prst="rect">
            <a:avLst/>
          </a:prstGeom>
        </p:spPr>
      </p:pic>
      <p:pic>
        <p:nvPicPr>
          <p:cNvPr id="238" name="object 2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134040" y="2493150"/>
            <a:ext cx="546557" cy="215277"/>
          </a:xfrm>
          <a:prstGeom prst="rect">
            <a:avLst/>
          </a:prstGeom>
        </p:spPr>
      </p:pic>
      <p:grpSp>
        <p:nvGrpSpPr>
          <p:cNvPr id="239" name="object 239"/>
          <p:cNvGrpSpPr/>
          <p:nvPr/>
        </p:nvGrpSpPr>
        <p:grpSpPr>
          <a:xfrm>
            <a:off x="10812017" y="3423781"/>
            <a:ext cx="341630" cy="92075"/>
            <a:chOff x="5757417" y="3423780"/>
            <a:chExt cx="341630" cy="92075"/>
          </a:xfrm>
        </p:grpSpPr>
        <p:pic>
          <p:nvPicPr>
            <p:cNvPr id="240" name="object 2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57417" y="3426155"/>
              <a:ext cx="126237" cy="80962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14834" y="3423780"/>
              <a:ext cx="183895" cy="91846"/>
            </a:xfrm>
            <a:prstGeom prst="rect">
              <a:avLst/>
            </a:prstGeom>
          </p:spPr>
        </p:pic>
      </p:grpSp>
      <p:sp>
        <p:nvSpPr>
          <p:cNvPr id="242" name="object 242"/>
          <p:cNvSpPr/>
          <p:nvPr/>
        </p:nvSpPr>
        <p:spPr>
          <a:xfrm>
            <a:off x="10219410" y="1753882"/>
            <a:ext cx="118110" cy="168910"/>
          </a:xfrm>
          <a:custGeom>
            <a:avLst/>
            <a:gdLst/>
            <a:ahLst/>
            <a:cxnLst/>
            <a:rect l="l" t="t" r="r" b="b"/>
            <a:pathLst>
              <a:path w="118110" h="168910">
                <a:moveTo>
                  <a:pt x="0" y="168313"/>
                </a:moveTo>
                <a:lnTo>
                  <a:pt x="1175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10557066" y="3125571"/>
            <a:ext cx="229235" cy="339090"/>
          </a:xfrm>
          <a:custGeom>
            <a:avLst/>
            <a:gdLst/>
            <a:ahLst/>
            <a:cxnLst/>
            <a:rect l="l" t="t" r="r" b="b"/>
            <a:pathLst>
              <a:path w="229235" h="339089">
                <a:moveTo>
                  <a:pt x="228650" y="33874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 txBox="1"/>
          <p:nvPr/>
        </p:nvSpPr>
        <p:spPr>
          <a:xfrm>
            <a:off x="7957516" y="487124"/>
            <a:ext cx="4249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Un.cerrador.de.extremo,.bridas.de.pared </a:t>
            </a:r>
            <a:r>
              <a:rPr sz="900" spc="-20" dirty="0">
                <a:latin typeface="Lucida Sans Unicode"/>
                <a:cs typeface="Lucida Sans Unicode"/>
              </a:rPr>
              <a:t>y.piso,.soporte.de.piso,.colgadores.y.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el.número.deseado.de.unidades.enchufables.termina.el.sistema..En.este.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ejemplo.se.utilizan.tres.unidades.enchufables..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245" name="object 245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53</a:t>
            </a:fld>
            <a:endParaRPr spc="-75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431" y="1077176"/>
            <a:ext cx="4114800" cy="1585595"/>
            <a:chOff x="2915831" y="1077175"/>
            <a:chExt cx="4114800" cy="1585595"/>
          </a:xfrm>
        </p:grpSpPr>
        <p:sp>
          <p:nvSpPr>
            <p:cNvPr id="3" name="object 3"/>
            <p:cNvSpPr/>
            <p:nvPr/>
          </p:nvSpPr>
          <p:spPr>
            <a:xfrm>
              <a:off x="5586933" y="1646529"/>
              <a:ext cx="1390650" cy="1013460"/>
            </a:xfrm>
            <a:custGeom>
              <a:avLst/>
              <a:gdLst/>
              <a:ahLst/>
              <a:cxnLst/>
              <a:rect l="l" t="t" r="r" b="b"/>
              <a:pathLst>
                <a:path w="1390650" h="1013460">
                  <a:moveTo>
                    <a:pt x="1390205" y="979525"/>
                  </a:moveTo>
                  <a:lnTo>
                    <a:pt x="0" y="1013371"/>
                  </a:lnTo>
                  <a:lnTo>
                    <a:pt x="0" y="225894"/>
                  </a:lnTo>
                  <a:lnTo>
                    <a:pt x="1390205" y="0"/>
                  </a:lnTo>
                  <a:lnTo>
                    <a:pt x="1390205" y="97952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767690" y="1737067"/>
              <a:ext cx="101600" cy="886460"/>
            </a:xfrm>
            <a:custGeom>
              <a:avLst/>
              <a:gdLst/>
              <a:ahLst/>
              <a:cxnLst/>
              <a:rect l="l" t="t" r="r" b="b"/>
              <a:pathLst>
                <a:path w="101600" h="886460">
                  <a:moveTo>
                    <a:pt x="12788" y="0"/>
                  </a:moveTo>
                  <a:lnTo>
                    <a:pt x="12788" y="11887"/>
                  </a:lnTo>
                  <a:lnTo>
                    <a:pt x="0" y="14630"/>
                  </a:lnTo>
                  <a:lnTo>
                    <a:pt x="0" y="85064"/>
                  </a:lnTo>
                  <a:lnTo>
                    <a:pt x="11874" y="85978"/>
                  </a:lnTo>
                  <a:lnTo>
                    <a:pt x="11874" y="104266"/>
                  </a:lnTo>
                  <a:lnTo>
                    <a:pt x="10960" y="104266"/>
                  </a:lnTo>
                  <a:lnTo>
                    <a:pt x="34759" y="107010"/>
                  </a:lnTo>
                  <a:lnTo>
                    <a:pt x="34759" y="885342"/>
                  </a:lnTo>
                  <a:lnTo>
                    <a:pt x="101523" y="886244"/>
                  </a:lnTo>
                  <a:lnTo>
                    <a:pt x="101523" y="11887"/>
                  </a:lnTo>
                  <a:lnTo>
                    <a:pt x="1278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67690" y="1737067"/>
              <a:ext cx="101600" cy="886460"/>
            </a:xfrm>
            <a:custGeom>
              <a:avLst/>
              <a:gdLst/>
              <a:ahLst/>
              <a:cxnLst/>
              <a:rect l="l" t="t" r="r" b="b"/>
              <a:pathLst>
                <a:path w="101600" h="886460">
                  <a:moveTo>
                    <a:pt x="12788" y="0"/>
                  </a:moveTo>
                  <a:lnTo>
                    <a:pt x="12788" y="11887"/>
                  </a:lnTo>
                  <a:lnTo>
                    <a:pt x="0" y="14630"/>
                  </a:lnTo>
                  <a:lnTo>
                    <a:pt x="0" y="85064"/>
                  </a:lnTo>
                  <a:lnTo>
                    <a:pt x="11874" y="85978"/>
                  </a:lnTo>
                  <a:lnTo>
                    <a:pt x="11874" y="104266"/>
                  </a:lnTo>
                  <a:lnTo>
                    <a:pt x="10960" y="104266"/>
                  </a:lnTo>
                  <a:lnTo>
                    <a:pt x="34759" y="107010"/>
                  </a:lnTo>
                  <a:lnTo>
                    <a:pt x="34759" y="885342"/>
                  </a:lnTo>
                  <a:lnTo>
                    <a:pt x="101523" y="886244"/>
                  </a:lnTo>
                  <a:lnTo>
                    <a:pt x="101523" y="11887"/>
                  </a:lnTo>
                  <a:lnTo>
                    <a:pt x="1278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50133" y="1191971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19">
                  <a:moveTo>
                    <a:pt x="1039901" y="0"/>
                  </a:moveTo>
                  <a:lnTo>
                    <a:pt x="0" y="408825"/>
                  </a:lnTo>
                  <a:lnTo>
                    <a:pt x="2636799" y="680453"/>
                  </a:lnTo>
                  <a:lnTo>
                    <a:pt x="4027004" y="454558"/>
                  </a:lnTo>
                  <a:lnTo>
                    <a:pt x="1039901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50133" y="1191971"/>
              <a:ext cx="4027170" cy="680720"/>
            </a:xfrm>
            <a:custGeom>
              <a:avLst/>
              <a:gdLst/>
              <a:ahLst/>
              <a:cxnLst/>
              <a:rect l="l" t="t" r="r" b="b"/>
              <a:pathLst>
                <a:path w="4027170" h="680719">
                  <a:moveTo>
                    <a:pt x="0" y="408825"/>
                  </a:moveTo>
                  <a:lnTo>
                    <a:pt x="1039901" y="0"/>
                  </a:lnTo>
                  <a:lnTo>
                    <a:pt x="4027004" y="454558"/>
                  </a:lnTo>
                  <a:lnTo>
                    <a:pt x="2636799" y="680453"/>
                  </a:lnTo>
                  <a:lnTo>
                    <a:pt x="0" y="40882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79869" y="1844078"/>
              <a:ext cx="123189" cy="778510"/>
            </a:xfrm>
            <a:custGeom>
              <a:avLst/>
              <a:gdLst/>
              <a:ahLst/>
              <a:cxnLst/>
              <a:rect l="l" t="t" r="r" b="b"/>
              <a:pathLst>
                <a:path w="123190" h="778510">
                  <a:moveTo>
                    <a:pt x="122580" y="0"/>
                  </a:moveTo>
                  <a:lnTo>
                    <a:pt x="0" y="17386"/>
                  </a:lnTo>
                  <a:lnTo>
                    <a:pt x="0" y="775576"/>
                  </a:lnTo>
                  <a:lnTo>
                    <a:pt x="122580" y="778332"/>
                  </a:lnTo>
                  <a:lnTo>
                    <a:pt x="12258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79869" y="1844078"/>
              <a:ext cx="123189" cy="778510"/>
            </a:xfrm>
            <a:custGeom>
              <a:avLst/>
              <a:gdLst/>
              <a:ahLst/>
              <a:cxnLst/>
              <a:rect l="l" t="t" r="r" b="b"/>
              <a:pathLst>
                <a:path w="123190" h="778510">
                  <a:moveTo>
                    <a:pt x="122580" y="778332"/>
                  </a:moveTo>
                  <a:lnTo>
                    <a:pt x="122580" y="0"/>
                  </a:lnTo>
                  <a:lnTo>
                    <a:pt x="0" y="17386"/>
                  </a:lnTo>
                  <a:lnTo>
                    <a:pt x="0" y="775576"/>
                  </a:lnTo>
                  <a:lnTo>
                    <a:pt x="122580" y="7783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50133" y="1600796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80">
                  <a:moveTo>
                    <a:pt x="0" y="0"/>
                  </a:moveTo>
                  <a:lnTo>
                    <a:pt x="0" y="1018857"/>
                  </a:lnTo>
                  <a:lnTo>
                    <a:pt x="2636799" y="1059103"/>
                  </a:lnTo>
                  <a:lnTo>
                    <a:pt x="2636799" y="2716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50133" y="1600796"/>
              <a:ext cx="2637155" cy="1059180"/>
            </a:xfrm>
            <a:custGeom>
              <a:avLst/>
              <a:gdLst/>
              <a:ahLst/>
              <a:cxnLst/>
              <a:rect l="l" t="t" r="r" b="b"/>
              <a:pathLst>
                <a:path w="2637154" h="1059180">
                  <a:moveTo>
                    <a:pt x="0" y="0"/>
                  </a:moveTo>
                  <a:lnTo>
                    <a:pt x="2636799" y="271627"/>
                  </a:lnTo>
                  <a:lnTo>
                    <a:pt x="2636799" y="1059103"/>
                  </a:lnTo>
                  <a:lnTo>
                    <a:pt x="0" y="101885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77138" y="1646529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4" h="981710">
                  <a:moveTo>
                    <a:pt x="0" y="0"/>
                  </a:moveTo>
                  <a:lnTo>
                    <a:pt x="0" y="979525"/>
                  </a:lnTo>
                  <a:lnTo>
                    <a:pt x="51193" y="981367"/>
                  </a:lnTo>
                  <a:lnTo>
                    <a:pt x="51193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77138" y="1646529"/>
              <a:ext cx="51435" cy="981710"/>
            </a:xfrm>
            <a:custGeom>
              <a:avLst/>
              <a:gdLst/>
              <a:ahLst/>
              <a:cxnLst/>
              <a:rect l="l" t="t" r="r" b="b"/>
              <a:pathLst>
                <a:path w="51434" h="981710">
                  <a:moveTo>
                    <a:pt x="51193" y="981367"/>
                  </a:moveTo>
                  <a:lnTo>
                    <a:pt x="0" y="979525"/>
                  </a:lnTo>
                  <a:lnTo>
                    <a:pt x="0" y="0"/>
                  </a:lnTo>
                  <a:lnTo>
                    <a:pt x="51193" y="7315"/>
                  </a:lnTo>
                  <a:lnTo>
                    <a:pt x="51193" y="98136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19945" y="1600796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80">
                  <a:moveTo>
                    <a:pt x="30187" y="0"/>
                  </a:moveTo>
                  <a:lnTo>
                    <a:pt x="0" y="11887"/>
                  </a:lnTo>
                  <a:lnTo>
                    <a:pt x="0" y="1020699"/>
                  </a:lnTo>
                  <a:lnTo>
                    <a:pt x="30187" y="1018857"/>
                  </a:lnTo>
                  <a:lnTo>
                    <a:pt x="30187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19945" y="1600796"/>
              <a:ext cx="30480" cy="1021080"/>
            </a:xfrm>
            <a:custGeom>
              <a:avLst/>
              <a:gdLst/>
              <a:ahLst/>
              <a:cxnLst/>
              <a:rect l="l" t="t" r="r" b="b"/>
              <a:pathLst>
                <a:path w="30480" h="1021080">
                  <a:moveTo>
                    <a:pt x="30187" y="1018857"/>
                  </a:moveTo>
                  <a:lnTo>
                    <a:pt x="0" y="1020699"/>
                  </a:lnTo>
                  <a:lnTo>
                    <a:pt x="0" y="11887"/>
                  </a:lnTo>
                  <a:lnTo>
                    <a:pt x="30187" y="0"/>
                  </a:lnTo>
                  <a:lnTo>
                    <a:pt x="30187" y="10188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90035" y="1193787"/>
              <a:ext cx="98425" cy="1367790"/>
            </a:xfrm>
            <a:custGeom>
              <a:avLst/>
              <a:gdLst/>
              <a:ahLst/>
              <a:cxnLst/>
              <a:rect l="l" t="t" r="r" b="b"/>
              <a:pathLst>
                <a:path w="98425" h="1367789">
                  <a:moveTo>
                    <a:pt x="0" y="0"/>
                  </a:moveTo>
                  <a:lnTo>
                    <a:pt x="0" y="1365503"/>
                  </a:lnTo>
                  <a:lnTo>
                    <a:pt x="97866" y="1367345"/>
                  </a:lnTo>
                  <a:lnTo>
                    <a:pt x="97866" y="14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90035" y="1193787"/>
              <a:ext cx="98425" cy="1367790"/>
            </a:xfrm>
            <a:custGeom>
              <a:avLst/>
              <a:gdLst/>
              <a:ahLst/>
              <a:cxnLst/>
              <a:rect l="l" t="t" r="r" b="b"/>
              <a:pathLst>
                <a:path w="98425" h="1367789">
                  <a:moveTo>
                    <a:pt x="97866" y="1367345"/>
                  </a:moveTo>
                  <a:lnTo>
                    <a:pt x="0" y="1365503"/>
                  </a:lnTo>
                  <a:lnTo>
                    <a:pt x="0" y="0"/>
                  </a:lnTo>
                  <a:lnTo>
                    <a:pt x="97866" y="14643"/>
                  </a:lnTo>
                  <a:lnTo>
                    <a:pt x="97866" y="13673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32415" y="1193787"/>
              <a:ext cx="57785" cy="1368425"/>
            </a:xfrm>
            <a:custGeom>
              <a:avLst/>
              <a:gdLst/>
              <a:ahLst/>
              <a:cxnLst/>
              <a:rect l="l" t="t" r="r" b="b"/>
              <a:pathLst>
                <a:path w="57785" h="1368425">
                  <a:moveTo>
                    <a:pt x="57619" y="0"/>
                  </a:moveTo>
                  <a:lnTo>
                    <a:pt x="0" y="21958"/>
                  </a:lnTo>
                  <a:lnTo>
                    <a:pt x="0" y="1368259"/>
                  </a:lnTo>
                  <a:lnTo>
                    <a:pt x="57619" y="1365503"/>
                  </a:lnTo>
                  <a:lnTo>
                    <a:pt x="57619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32415" y="1193787"/>
              <a:ext cx="57785" cy="1368425"/>
            </a:xfrm>
            <a:custGeom>
              <a:avLst/>
              <a:gdLst/>
              <a:ahLst/>
              <a:cxnLst/>
              <a:rect l="l" t="t" r="r" b="b"/>
              <a:pathLst>
                <a:path w="57785" h="1368425">
                  <a:moveTo>
                    <a:pt x="57619" y="1365503"/>
                  </a:moveTo>
                  <a:lnTo>
                    <a:pt x="0" y="1368259"/>
                  </a:lnTo>
                  <a:lnTo>
                    <a:pt x="0" y="21958"/>
                  </a:lnTo>
                  <a:lnTo>
                    <a:pt x="57619" y="0"/>
                  </a:lnTo>
                  <a:lnTo>
                    <a:pt x="57619" y="1365503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90035" y="1079461"/>
              <a:ext cx="3038475" cy="574040"/>
            </a:xfrm>
            <a:custGeom>
              <a:avLst/>
              <a:gdLst/>
              <a:ahLst/>
              <a:cxnLst/>
              <a:rect l="l" t="t" r="r" b="b"/>
              <a:pathLst>
                <a:path w="3038475" h="574039">
                  <a:moveTo>
                    <a:pt x="0" y="0"/>
                  </a:moveTo>
                  <a:lnTo>
                    <a:pt x="0" y="112509"/>
                  </a:lnTo>
                  <a:lnTo>
                    <a:pt x="3038297" y="573468"/>
                  </a:lnTo>
                  <a:lnTo>
                    <a:pt x="3038297" y="4929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90035" y="1079461"/>
              <a:ext cx="3038475" cy="574040"/>
            </a:xfrm>
            <a:custGeom>
              <a:avLst/>
              <a:gdLst/>
              <a:ahLst/>
              <a:cxnLst/>
              <a:rect l="l" t="t" r="r" b="b"/>
              <a:pathLst>
                <a:path w="3038475" h="574039">
                  <a:moveTo>
                    <a:pt x="3038297" y="573468"/>
                  </a:moveTo>
                  <a:lnTo>
                    <a:pt x="0" y="112509"/>
                  </a:lnTo>
                  <a:lnTo>
                    <a:pt x="0" y="0"/>
                  </a:lnTo>
                  <a:lnTo>
                    <a:pt x="3038297" y="492988"/>
                  </a:lnTo>
                  <a:lnTo>
                    <a:pt x="3038297" y="573468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18117" y="1079461"/>
              <a:ext cx="1072515" cy="531495"/>
            </a:xfrm>
            <a:custGeom>
              <a:avLst/>
              <a:gdLst/>
              <a:ahLst/>
              <a:cxnLst/>
              <a:rect l="l" t="t" r="r" b="b"/>
              <a:pathLst>
                <a:path w="1072514" h="531494">
                  <a:moveTo>
                    <a:pt x="1071918" y="0"/>
                  </a:moveTo>
                  <a:lnTo>
                    <a:pt x="0" y="448170"/>
                  </a:lnTo>
                  <a:lnTo>
                    <a:pt x="0" y="531393"/>
                  </a:lnTo>
                  <a:lnTo>
                    <a:pt x="1071918" y="112509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18117" y="1079461"/>
              <a:ext cx="1072515" cy="531495"/>
            </a:xfrm>
            <a:custGeom>
              <a:avLst/>
              <a:gdLst/>
              <a:ahLst/>
              <a:cxnLst/>
              <a:rect l="l" t="t" r="r" b="b"/>
              <a:pathLst>
                <a:path w="1072514" h="531494">
                  <a:moveTo>
                    <a:pt x="1071918" y="112509"/>
                  </a:moveTo>
                  <a:lnTo>
                    <a:pt x="0" y="531393"/>
                  </a:lnTo>
                  <a:lnTo>
                    <a:pt x="0" y="448170"/>
                  </a:lnTo>
                  <a:lnTo>
                    <a:pt x="1071918" y="0"/>
                  </a:lnTo>
                  <a:lnTo>
                    <a:pt x="1071918" y="11250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767690" y="1751698"/>
              <a:ext cx="90170" cy="871855"/>
            </a:xfrm>
            <a:custGeom>
              <a:avLst/>
              <a:gdLst/>
              <a:ahLst/>
              <a:cxnLst/>
              <a:rect l="l" t="t" r="r" b="b"/>
              <a:pathLst>
                <a:path w="90170" h="871855">
                  <a:moveTo>
                    <a:pt x="0" y="70434"/>
                  </a:moveTo>
                  <a:lnTo>
                    <a:pt x="16402" y="72062"/>
                  </a:lnTo>
                  <a:lnTo>
                    <a:pt x="31089" y="73863"/>
                  </a:lnTo>
                  <a:lnTo>
                    <a:pt x="41662" y="75320"/>
                  </a:lnTo>
                  <a:lnTo>
                    <a:pt x="45720" y="75920"/>
                  </a:lnTo>
                  <a:lnTo>
                    <a:pt x="45720" y="870712"/>
                  </a:lnTo>
                  <a:lnTo>
                    <a:pt x="89611" y="871613"/>
                  </a:lnTo>
                  <a:lnTo>
                    <a:pt x="89611" y="569810"/>
                  </a:lnTo>
                  <a:lnTo>
                    <a:pt x="89611" y="195732"/>
                  </a:lnTo>
                  <a:lnTo>
                    <a:pt x="89611" y="12801"/>
                  </a:lnTo>
                  <a:lnTo>
                    <a:pt x="81010" y="11321"/>
                  </a:lnTo>
                  <a:lnTo>
                    <a:pt x="61264" y="8462"/>
                  </a:lnTo>
                  <a:lnTo>
                    <a:pt x="33289" y="4573"/>
                  </a:lnTo>
                  <a:lnTo>
                    <a:pt x="0" y="0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814324" y="1898040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4" h="5714">
                  <a:moveTo>
                    <a:pt x="0" y="0"/>
                  </a:moveTo>
                  <a:lnTo>
                    <a:pt x="44818" y="548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814324" y="1898040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4" h="5714">
                  <a:moveTo>
                    <a:pt x="44818" y="5486"/>
                  </a:moveTo>
                  <a:lnTo>
                    <a:pt x="0" y="0"/>
                  </a:lnTo>
                  <a:lnTo>
                    <a:pt x="44818" y="548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9618" y="1735162"/>
              <a:ext cx="154736" cy="12820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680797" y="1892541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09" h="13969">
                  <a:moveTo>
                    <a:pt x="130809" y="0"/>
                  </a:moveTo>
                  <a:lnTo>
                    <a:pt x="122567" y="0"/>
                  </a:lnTo>
                  <a:lnTo>
                    <a:pt x="0" y="13728"/>
                  </a:lnTo>
                  <a:lnTo>
                    <a:pt x="1308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680797" y="1892541"/>
              <a:ext cx="130810" cy="13970"/>
            </a:xfrm>
            <a:custGeom>
              <a:avLst/>
              <a:gdLst/>
              <a:ahLst/>
              <a:cxnLst/>
              <a:rect l="l" t="t" r="r" b="b"/>
              <a:pathLst>
                <a:path w="130809" h="13969">
                  <a:moveTo>
                    <a:pt x="130809" y="0"/>
                  </a:moveTo>
                  <a:lnTo>
                    <a:pt x="122567" y="0"/>
                  </a:lnTo>
                  <a:lnTo>
                    <a:pt x="0" y="13728"/>
                  </a:lnTo>
                  <a:lnTo>
                    <a:pt x="130809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857301" y="1898040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4" h="1905">
                  <a:moveTo>
                    <a:pt x="0" y="0"/>
                  </a:moveTo>
                  <a:lnTo>
                    <a:pt x="12826" y="18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857301" y="1898040"/>
              <a:ext cx="13335" cy="1905"/>
            </a:xfrm>
            <a:custGeom>
              <a:avLst/>
              <a:gdLst/>
              <a:ahLst/>
              <a:cxnLst/>
              <a:rect l="l" t="t" r="r" b="b"/>
              <a:pathLst>
                <a:path w="13334" h="1905">
                  <a:moveTo>
                    <a:pt x="12826" y="1828"/>
                  </a:moveTo>
                  <a:lnTo>
                    <a:pt x="0" y="0"/>
                  </a:lnTo>
                  <a:lnTo>
                    <a:pt x="12826" y="1828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03073" y="1634629"/>
              <a:ext cx="0" cy="96520"/>
            </a:xfrm>
            <a:custGeom>
              <a:avLst/>
              <a:gdLst/>
              <a:ahLst/>
              <a:cxnLst/>
              <a:rect l="l" t="t" r="r" b="b"/>
              <a:pathLst>
                <a:path h="96519">
                  <a:moveTo>
                    <a:pt x="0" y="0"/>
                  </a:moveTo>
                  <a:lnTo>
                    <a:pt x="0" y="9603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03073" y="1634629"/>
              <a:ext cx="0" cy="96520"/>
            </a:xfrm>
            <a:custGeom>
              <a:avLst/>
              <a:gdLst/>
              <a:ahLst/>
              <a:cxnLst/>
              <a:rect l="l" t="t" r="r" b="b"/>
              <a:pathLst>
                <a:path h="96519">
                  <a:moveTo>
                    <a:pt x="0" y="96037"/>
                  </a:moveTo>
                  <a:lnTo>
                    <a:pt x="0" y="0"/>
                  </a:lnTo>
                  <a:lnTo>
                    <a:pt x="0" y="96037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308547" y="1591652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4">
                  <a:moveTo>
                    <a:pt x="0" y="0"/>
                  </a:moveTo>
                  <a:lnTo>
                    <a:pt x="0" y="9968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308547" y="1591652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4">
                  <a:moveTo>
                    <a:pt x="0" y="99682"/>
                  </a:moveTo>
                  <a:lnTo>
                    <a:pt x="0" y="0"/>
                  </a:lnTo>
                  <a:lnTo>
                    <a:pt x="0" y="9968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032334" y="1551406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5">
                  <a:moveTo>
                    <a:pt x="0" y="0"/>
                  </a:moveTo>
                  <a:lnTo>
                    <a:pt x="0" y="10335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32334" y="1551406"/>
              <a:ext cx="0" cy="103505"/>
            </a:xfrm>
            <a:custGeom>
              <a:avLst/>
              <a:gdLst/>
              <a:ahLst/>
              <a:cxnLst/>
              <a:rect l="l" t="t" r="r" b="b"/>
              <a:pathLst>
                <a:path h="103505">
                  <a:moveTo>
                    <a:pt x="0" y="103352"/>
                  </a:moveTo>
                  <a:lnTo>
                    <a:pt x="0" y="0"/>
                  </a:lnTo>
                  <a:lnTo>
                    <a:pt x="0" y="10335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713158" y="1504759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5">
                  <a:moveTo>
                    <a:pt x="0" y="0"/>
                  </a:moveTo>
                  <a:lnTo>
                    <a:pt x="0" y="10701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13158" y="1504759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5">
                  <a:moveTo>
                    <a:pt x="0" y="107010"/>
                  </a:moveTo>
                  <a:lnTo>
                    <a:pt x="0" y="0"/>
                  </a:lnTo>
                  <a:lnTo>
                    <a:pt x="0" y="10701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72011" y="1455369"/>
              <a:ext cx="0" cy="111125"/>
            </a:xfrm>
            <a:custGeom>
              <a:avLst/>
              <a:gdLst/>
              <a:ahLst/>
              <a:cxnLst/>
              <a:rect l="l" t="t" r="r" b="b"/>
              <a:pathLst>
                <a:path h="111125">
                  <a:moveTo>
                    <a:pt x="0" y="0"/>
                  </a:moveTo>
                  <a:lnTo>
                    <a:pt x="0" y="110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72011" y="1455369"/>
              <a:ext cx="0" cy="111125"/>
            </a:xfrm>
            <a:custGeom>
              <a:avLst/>
              <a:gdLst/>
              <a:ahLst/>
              <a:cxnLst/>
              <a:rect l="l" t="t" r="r" b="b"/>
              <a:pathLst>
                <a:path h="111125">
                  <a:moveTo>
                    <a:pt x="0" y="110680"/>
                  </a:moveTo>
                  <a:lnTo>
                    <a:pt x="0" y="0"/>
                  </a:lnTo>
                  <a:lnTo>
                    <a:pt x="0" y="11068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999761" y="1401406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69">
                  <a:moveTo>
                    <a:pt x="0" y="0"/>
                  </a:moveTo>
                  <a:lnTo>
                    <a:pt x="0" y="11523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99761" y="1401406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69">
                  <a:moveTo>
                    <a:pt x="0" y="115239"/>
                  </a:moveTo>
                  <a:lnTo>
                    <a:pt x="0" y="0"/>
                  </a:lnTo>
                  <a:lnTo>
                    <a:pt x="0" y="115239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08308" y="1481886"/>
              <a:ext cx="1872614" cy="360045"/>
            </a:xfrm>
            <a:custGeom>
              <a:avLst/>
              <a:gdLst/>
              <a:ahLst/>
              <a:cxnLst/>
              <a:rect l="l" t="t" r="r" b="b"/>
              <a:pathLst>
                <a:path w="1872615" h="360044">
                  <a:moveTo>
                    <a:pt x="0" y="0"/>
                  </a:moveTo>
                  <a:lnTo>
                    <a:pt x="0" y="129882"/>
                  </a:lnTo>
                  <a:lnTo>
                    <a:pt x="1871256" y="359448"/>
                  </a:lnTo>
                  <a:lnTo>
                    <a:pt x="1871256" y="341160"/>
                  </a:lnTo>
                  <a:lnTo>
                    <a:pt x="1859381" y="340245"/>
                  </a:lnTo>
                  <a:lnTo>
                    <a:pt x="1859381" y="269811"/>
                  </a:lnTo>
                  <a:lnTo>
                    <a:pt x="1872170" y="267068"/>
                  </a:lnTo>
                  <a:lnTo>
                    <a:pt x="1872170" y="255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08308" y="1481886"/>
              <a:ext cx="1872614" cy="360045"/>
            </a:xfrm>
            <a:custGeom>
              <a:avLst/>
              <a:gdLst/>
              <a:ahLst/>
              <a:cxnLst/>
              <a:rect l="l" t="t" r="r" b="b"/>
              <a:pathLst>
                <a:path w="1872615" h="360044">
                  <a:moveTo>
                    <a:pt x="1871256" y="341160"/>
                  </a:moveTo>
                  <a:lnTo>
                    <a:pt x="1859381" y="340245"/>
                  </a:lnTo>
                  <a:lnTo>
                    <a:pt x="1859381" y="269811"/>
                  </a:lnTo>
                  <a:lnTo>
                    <a:pt x="1872170" y="267068"/>
                  </a:lnTo>
                  <a:lnTo>
                    <a:pt x="1872170" y="255181"/>
                  </a:lnTo>
                  <a:lnTo>
                    <a:pt x="0" y="0"/>
                  </a:lnTo>
                  <a:lnTo>
                    <a:pt x="0" y="129882"/>
                  </a:lnTo>
                  <a:lnTo>
                    <a:pt x="1870341" y="359448"/>
                  </a:lnTo>
                  <a:lnTo>
                    <a:pt x="1871256" y="359448"/>
                  </a:lnTo>
                  <a:lnTo>
                    <a:pt x="1871256" y="3411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797628" y="1611769"/>
              <a:ext cx="1981200" cy="246379"/>
            </a:xfrm>
            <a:custGeom>
              <a:avLst/>
              <a:gdLst/>
              <a:ahLst/>
              <a:cxnLst/>
              <a:rect l="l" t="t" r="r" b="b"/>
              <a:pathLst>
                <a:path w="1981200" h="246380">
                  <a:moveTo>
                    <a:pt x="110680" y="0"/>
                  </a:moveTo>
                  <a:lnTo>
                    <a:pt x="0" y="26517"/>
                  </a:lnTo>
                  <a:lnTo>
                    <a:pt x="1854809" y="246037"/>
                  </a:lnTo>
                  <a:lnTo>
                    <a:pt x="1981022" y="229565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797628" y="1611769"/>
              <a:ext cx="1981200" cy="246379"/>
            </a:xfrm>
            <a:custGeom>
              <a:avLst/>
              <a:gdLst/>
              <a:ahLst/>
              <a:cxnLst/>
              <a:rect l="l" t="t" r="r" b="b"/>
              <a:pathLst>
                <a:path w="1981200" h="246380">
                  <a:moveTo>
                    <a:pt x="1981022" y="229565"/>
                  </a:moveTo>
                  <a:lnTo>
                    <a:pt x="110680" y="0"/>
                  </a:lnTo>
                  <a:lnTo>
                    <a:pt x="0" y="26517"/>
                  </a:lnTo>
                  <a:lnTo>
                    <a:pt x="1854809" y="246037"/>
                  </a:lnTo>
                  <a:lnTo>
                    <a:pt x="1981022" y="22956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25669" y="1505686"/>
              <a:ext cx="1842135" cy="316865"/>
            </a:xfrm>
            <a:custGeom>
              <a:avLst/>
              <a:gdLst/>
              <a:ahLst/>
              <a:cxnLst/>
              <a:rect l="l" t="t" r="r" b="b"/>
              <a:pathLst>
                <a:path w="1842134" h="316864">
                  <a:moveTo>
                    <a:pt x="1842020" y="246011"/>
                  </a:moveTo>
                  <a:lnTo>
                    <a:pt x="1807920" y="241682"/>
                  </a:lnTo>
                  <a:lnTo>
                    <a:pt x="1770218" y="236753"/>
                  </a:lnTo>
                  <a:lnTo>
                    <a:pt x="1727024" y="230966"/>
                  </a:lnTo>
                  <a:lnTo>
                    <a:pt x="1676450" y="224066"/>
                  </a:lnTo>
                  <a:lnTo>
                    <a:pt x="1635916" y="218658"/>
                  </a:lnTo>
                  <a:lnTo>
                    <a:pt x="1593065" y="212962"/>
                  </a:lnTo>
                  <a:lnTo>
                    <a:pt x="1548061" y="206992"/>
                  </a:lnTo>
                  <a:lnTo>
                    <a:pt x="1501065" y="200765"/>
                  </a:lnTo>
                  <a:lnTo>
                    <a:pt x="1452239" y="194296"/>
                  </a:lnTo>
                  <a:lnTo>
                    <a:pt x="1401745" y="187602"/>
                  </a:lnTo>
                  <a:lnTo>
                    <a:pt x="1349745" y="180698"/>
                  </a:lnTo>
                  <a:lnTo>
                    <a:pt x="1296401" y="173601"/>
                  </a:lnTo>
                  <a:lnTo>
                    <a:pt x="1241876" y="166324"/>
                  </a:lnTo>
                  <a:lnTo>
                    <a:pt x="1186332" y="158886"/>
                  </a:lnTo>
                  <a:lnTo>
                    <a:pt x="1129930" y="151301"/>
                  </a:lnTo>
                  <a:lnTo>
                    <a:pt x="1072832" y="143586"/>
                  </a:lnTo>
                  <a:lnTo>
                    <a:pt x="1020890" y="136687"/>
                  </a:lnTo>
                  <a:lnTo>
                    <a:pt x="968647" y="129726"/>
                  </a:lnTo>
                  <a:lnTo>
                    <a:pt x="916248" y="122725"/>
                  </a:lnTo>
                  <a:lnTo>
                    <a:pt x="863839" y="115706"/>
                  </a:lnTo>
                  <a:lnTo>
                    <a:pt x="811567" y="108691"/>
                  </a:lnTo>
                  <a:lnTo>
                    <a:pt x="759577" y="101703"/>
                  </a:lnTo>
                  <a:lnTo>
                    <a:pt x="708015" y="94762"/>
                  </a:lnTo>
                  <a:lnTo>
                    <a:pt x="657027" y="87892"/>
                  </a:lnTo>
                  <a:lnTo>
                    <a:pt x="606760" y="81114"/>
                  </a:lnTo>
                  <a:lnTo>
                    <a:pt x="557359" y="74450"/>
                  </a:lnTo>
                  <a:lnTo>
                    <a:pt x="508970" y="67922"/>
                  </a:lnTo>
                  <a:lnTo>
                    <a:pt x="461739" y="61553"/>
                  </a:lnTo>
                  <a:lnTo>
                    <a:pt x="415812" y="55364"/>
                  </a:lnTo>
                  <a:lnTo>
                    <a:pt x="371335" y="49377"/>
                  </a:lnTo>
                  <a:lnTo>
                    <a:pt x="284145" y="37760"/>
                  </a:lnTo>
                  <a:lnTo>
                    <a:pt x="206124" y="27344"/>
                  </a:lnTo>
                  <a:lnTo>
                    <a:pt x="138598" y="18321"/>
                  </a:lnTo>
                  <a:lnTo>
                    <a:pt x="82896" y="10883"/>
                  </a:lnTo>
                  <a:lnTo>
                    <a:pt x="40343" y="5222"/>
                  </a:lnTo>
                  <a:lnTo>
                    <a:pt x="0" y="0"/>
                  </a:lnTo>
                  <a:lnTo>
                    <a:pt x="0" y="20116"/>
                  </a:lnTo>
                  <a:lnTo>
                    <a:pt x="0" y="42964"/>
                  </a:lnTo>
                  <a:lnTo>
                    <a:pt x="0" y="65836"/>
                  </a:lnTo>
                  <a:lnTo>
                    <a:pt x="0" y="85966"/>
                  </a:lnTo>
                  <a:lnTo>
                    <a:pt x="12158" y="87443"/>
                  </a:lnTo>
                  <a:lnTo>
                    <a:pt x="39898" y="90951"/>
                  </a:lnTo>
                  <a:lnTo>
                    <a:pt x="81892" y="96283"/>
                  </a:lnTo>
                  <a:lnTo>
                    <a:pt x="136812" y="103230"/>
                  </a:lnTo>
                  <a:lnTo>
                    <a:pt x="203330" y="111585"/>
                  </a:lnTo>
                  <a:lnTo>
                    <a:pt x="280118" y="121140"/>
                  </a:lnTo>
                  <a:lnTo>
                    <a:pt x="365848" y="131686"/>
                  </a:lnTo>
                  <a:lnTo>
                    <a:pt x="409713" y="137254"/>
                  </a:lnTo>
                  <a:lnTo>
                    <a:pt x="454977" y="142975"/>
                  </a:lnTo>
                  <a:lnTo>
                    <a:pt x="501500" y="148832"/>
                  </a:lnTo>
                  <a:lnTo>
                    <a:pt x="549143" y="154809"/>
                  </a:lnTo>
                  <a:lnTo>
                    <a:pt x="597765" y="160891"/>
                  </a:lnTo>
                  <a:lnTo>
                    <a:pt x="647228" y="167061"/>
                  </a:lnTo>
                  <a:lnTo>
                    <a:pt x="697390" y="173304"/>
                  </a:lnTo>
                  <a:lnTo>
                    <a:pt x="748112" y="179602"/>
                  </a:lnTo>
                  <a:lnTo>
                    <a:pt x="799254" y="185940"/>
                  </a:lnTo>
                  <a:lnTo>
                    <a:pt x="850677" y="192302"/>
                  </a:lnTo>
                  <a:lnTo>
                    <a:pt x="902240" y="198671"/>
                  </a:lnTo>
                  <a:lnTo>
                    <a:pt x="953804" y="205032"/>
                  </a:lnTo>
                  <a:lnTo>
                    <a:pt x="1005228" y="211369"/>
                  </a:lnTo>
                  <a:lnTo>
                    <a:pt x="1056373" y="217665"/>
                  </a:lnTo>
                  <a:lnTo>
                    <a:pt x="1112325" y="224710"/>
                  </a:lnTo>
                  <a:lnTo>
                    <a:pt x="1167582" y="231660"/>
                  </a:lnTo>
                  <a:lnTo>
                    <a:pt x="1221983" y="238496"/>
                  </a:lnTo>
                  <a:lnTo>
                    <a:pt x="1275365" y="245199"/>
                  </a:lnTo>
                  <a:lnTo>
                    <a:pt x="1327566" y="251749"/>
                  </a:lnTo>
                  <a:lnTo>
                    <a:pt x="1378424" y="258129"/>
                  </a:lnTo>
                  <a:lnTo>
                    <a:pt x="1427777" y="264318"/>
                  </a:lnTo>
                  <a:lnTo>
                    <a:pt x="1475462" y="270297"/>
                  </a:lnTo>
                  <a:lnTo>
                    <a:pt x="1521318" y="276049"/>
                  </a:lnTo>
                  <a:lnTo>
                    <a:pt x="1565183" y="281553"/>
                  </a:lnTo>
                  <a:lnTo>
                    <a:pt x="1606893" y="286791"/>
                  </a:lnTo>
                  <a:lnTo>
                    <a:pt x="1646288" y="291744"/>
                  </a:lnTo>
                  <a:lnTo>
                    <a:pt x="1711470" y="299847"/>
                  </a:lnTo>
                  <a:lnTo>
                    <a:pt x="1765076" y="306495"/>
                  </a:lnTo>
                  <a:lnTo>
                    <a:pt x="1808221" y="311943"/>
                  </a:lnTo>
                  <a:lnTo>
                    <a:pt x="1842020" y="316445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965928" y="1540433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30">
                  <a:moveTo>
                    <a:pt x="0" y="0"/>
                  </a:moveTo>
                  <a:lnTo>
                    <a:pt x="0" y="30175"/>
                  </a:lnTo>
                  <a:lnTo>
                    <a:pt x="53035" y="36575"/>
                  </a:lnTo>
                  <a:lnTo>
                    <a:pt x="53035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965928" y="1540433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30">
                  <a:moveTo>
                    <a:pt x="53035" y="36575"/>
                  </a:moveTo>
                  <a:lnTo>
                    <a:pt x="0" y="30175"/>
                  </a:lnTo>
                  <a:lnTo>
                    <a:pt x="0" y="0"/>
                  </a:lnTo>
                  <a:lnTo>
                    <a:pt x="53035" y="7315"/>
                  </a:lnTo>
                  <a:lnTo>
                    <a:pt x="53035" y="3657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13159" y="1559648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30">
                  <a:moveTo>
                    <a:pt x="0" y="0"/>
                  </a:moveTo>
                  <a:lnTo>
                    <a:pt x="0" y="30162"/>
                  </a:lnTo>
                  <a:lnTo>
                    <a:pt x="53047" y="36563"/>
                  </a:lnTo>
                  <a:lnTo>
                    <a:pt x="53047" y="73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113159" y="1559648"/>
              <a:ext cx="53340" cy="36830"/>
            </a:xfrm>
            <a:custGeom>
              <a:avLst/>
              <a:gdLst/>
              <a:ahLst/>
              <a:cxnLst/>
              <a:rect l="l" t="t" r="r" b="b"/>
              <a:pathLst>
                <a:path w="53339" h="36830">
                  <a:moveTo>
                    <a:pt x="53047" y="36563"/>
                  </a:moveTo>
                  <a:lnTo>
                    <a:pt x="0" y="30162"/>
                  </a:lnTo>
                  <a:lnTo>
                    <a:pt x="0" y="0"/>
                  </a:lnTo>
                  <a:lnTo>
                    <a:pt x="53047" y="7302"/>
                  </a:lnTo>
                  <a:lnTo>
                    <a:pt x="53047" y="3656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256745" y="1578851"/>
              <a:ext cx="51435" cy="36195"/>
            </a:xfrm>
            <a:custGeom>
              <a:avLst/>
              <a:gdLst/>
              <a:ahLst/>
              <a:cxnLst/>
              <a:rect l="l" t="t" r="r" b="b"/>
              <a:pathLst>
                <a:path w="51435" h="36194">
                  <a:moveTo>
                    <a:pt x="0" y="0"/>
                  </a:moveTo>
                  <a:lnTo>
                    <a:pt x="0" y="29260"/>
                  </a:lnTo>
                  <a:lnTo>
                    <a:pt x="51231" y="35661"/>
                  </a:lnTo>
                  <a:lnTo>
                    <a:pt x="51231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256745" y="1578851"/>
              <a:ext cx="51435" cy="36195"/>
            </a:xfrm>
            <a:custGeom>
              <a:avLst/>
              <a:gdLst/>
              <a:ahLst/>
              <a:cxnLst/>
              <a:rect l="l" t="t" r="r" b="b"/>
              <a:pathLst>
                <a:path w="51435" h="36194">
                  <a:moveTo>
                    <a:pt x="51231" y="35661"/>
                  </a:moveTo>
                  <a:lnTo>
                    <a:pt x="0" y="29260"/>
                  </a:lnTo>
                  <a:lnTo>
                    <a:pt x="0" y="0"/>
                  </a:lnTo>
                  <a:lnTo>
                    <a:pt x="51231" y="6400"/>
                  </a:lnTo>
                  <a:lnTo>
                    <a:pt x="51231" y="3566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396699" y="1597126"/>
              <a:ext cx="49530" cy="34925"/>
            </a:xfrm>
            <a:custGeom>
              <a:avLst/>
              <a:gdLst/>
              <a:ahLst/>
              <a:cxnLst/>
              <a:rect l="l" t="t" r="r" b="b"/>
              <a:pathLst>
                <a:path w="49529" h="34925">
                  <a:moveTo>
                    <a:pt x="0" y="0"/>
                  </a:moveTo>
                  <a:lnTo>
                    <a:pt x="0" y="28359"/>
                  </a:lnTo>
                  <a:lnTo>
                    <a:pt x="49377" y="34759"/>
                  </a:lnTo>
                  <a:lnTo>
                    <a:pt x="49377" y="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396699" y="1597126"/>
              <a:ext cx="49530" cy="34925"/>
            </a:xfrm>
            <a:custGeom>
              <a:avLst/>
              <a:gdLst/>
              <a:ahLst/>
              <a:cxnLst/>
              <a:rect l="l" t="t" r="r" b="b"/>
              <a:pathLst>
                <a:path w="49529" h="34925">
                  <a:moveTo>
                    <a:pt x="49377" y="34759"/>
                  </a:moveTo>
                  <a:lnTo>
                    <a:pt x="0" y="28359"/>
                  </a:lnTo>
                  <a:lnTo>
                    <a:pt x="0" y="0"/>
                  </a:lnTo>
                  <a:lnTo>
                    <a:pt x="49377" y="6413"/>
                  </a:lnTo>
                  <a:lnTo>
                    <a:pt x="49377" y="347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532056" y="1614512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0" y="0"/>
                  </a:moveTo>
                  <a:lnTo>
                    <a:pt x="0" y="28346"/>
                  </a:lnTo>
                  <a:lnTo>
                    <a:pt x="48475" y="34759"/>
                  </a:lnTo>
                  <a:lnTo>
                    <a:pt x="48475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532056" y="1614512"/>
              <a:ext cx="48895" cy="34925"/>
            </a:xfrm>
            <a:custGeom>
              <a:avLst/>
              <a:gdLst/>
              <a:ahLst/>
              <a:cxnLst/>
              <a:rect l="l" t="t" r="r" b="b"/>
              <a:pathLst>
                <a:path w="48895" h="34925">
                  <a:moveTo>
                    <a:pt x="48475" y="34759"/>
                  </a:moveTo>
                  <a:lnTo>
                    <a:pt x="0" y="28346"/>
                  </a:lnTo>
                  <a:lnTo>
                    <a:pt x="0" y="0"/>
                  </a:lnTo>
                  <a:lnTo>
                    <a:pt x="48475" y="6400"/>
                  </a:lnTo>
                  <a:lnTo>
                    <a:pt x="48475" y="34759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63755" y="1631886"/>
              <a:ext cx="46990" cy="34290"/>
            </a:xfrm>
            <a:custGeom>
              <a:avLst/>
              <a:gdLst/>
              <a:ahLst/>
              <a:cxnLst/>
              <a:rect l="l" t="t" r="r" b="b"/>
              <a:pathLst>
                <a:path w="46989" h="34289">
                  <a:moveTo>
                    <a:pt x="0" y="0"/>
                  </a:moveTo>
                  <a:lnTo>
                    <a:pt x="0" y="27444"/>
                  </a:lnTo>
                  <a:lnTo>
                    <a:pt x="46647" y="33845"/>
                  </a:lnTo>
                  <a:lnTo>
                    <a:pt x="46647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63755" y="1631886"/>
              <a:ext cx="46990" cy="34290"/>
            </a:xfrm>
            <a:custGeom>
              <a:avLst/>
              <a:gdLst/>
              <a:ahLst/>
              <a:cxnLst/>
              <a:rect l="l" t="t" r="r" b="b"/>
              <a:pathLst>
                <a:path w="46989" h="34289">
                  <a:moveTo>
                    <a:pt x="46647" y="33845"/>
                  </a:moveTo>
                  <a:lnTo>
                    <a:pt x="0" y="27444"/>
                  </a:lnTo>
                  <a:lnTo>
                    <a:pt x="0" y="0"/>
                  </a:lnTo>
                  <a:lnTo>
                    <a:pt x="46647" y="6400"/>
                  </a:lnTo>
                  <a:lnTo>
                    <a:pt x="46647" y="3384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791796" y="1648358"/>
              <a:ext cx="46355" cy="34290"/>
            </a:xfrm>
            <a:custGeom>
              <a:avLst/>
              <a:gdLst/>
              <a:ahLst/>
              <a:cxnLst/>
              <a:rect l="l" t="t" r="r" b="b"/>
              <a:pathLst>
                <a:path w="46354" h="34289">
                  <a:moveTo>
                    <a:pt x="0" y="0"/>
                  </a:moveTo>
                  <a:lnTo>
                    <a:pt x="0" y="27431"/>
                  </a:lnTo>
                  <a:lnTo>
                    <a:pt x="45732" y="33832"/>
                  </a:lnTo>
                  <a:lnTo>
                    <a:pt x="45732" y="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791796" y="1648358"/>
              <a:ext cx="46355" cy="34290"/>
            </a:xfrm>
            <a:custGeom>
              <a:avLst/>
              <a:gdLst/>
              <a:ahLst/>
              <a:cxnLst/>
              <a:rect l="l" t="t" r="r" b="b"/>
              <a:pathLst>
                <a:path w="46354" h="34289">
                  <a:moveTo>
                    <a:pt x="45732" y="33832"/>
                  </a:moveTo>
                  <a:lnTo>
                    <a:pt x="0" y="27431"/>
                  </a:lnTo>
                  <a:lnTo>
                    <a:pt x="0" y="0"/>
                  </a:lnTo>
                  <a:lnTo>
                    <a:pt x="45732" y="6400"/>
                  </a:lnTo>
                  <a:lnTo>
                    <a:pt x="45732" y="3383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16167" y="1664817"/>
              <a:ext cx="44450" cy="33020"/>
            </a:xfrm>
            <a:custGeom>
              <a:avLst/>
              <a:gdLst/>
              <a:ahLst/>
              <a:cxnLst/>
              <a:rect l="l" t="t" r="r" b="b"/>
              <a:pathLst>
                <a:path w="44450" h="33019">
                  <a:moveTo>
                    <a:pt x="0" y="0"/>
                  </a:moveTo>
                  <a:lnTo>
                    <a:pt x="0" y="27432"/>
                  </a:lnTo>
                  <a:lnTo>
                    <a:pt x="43916" y="32918"/>
                  </a:lnTo>
                  <a:lnTo>
                    <a:pt x="43916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16167" y="1664817"/>
              <a:ext cx="44450" cy="33020"/>
            </a:xfrm>
            <a:custGeom>
              <a:avLst/>
              <a:gdLst/>
              <a:ahLst/>
              <a:cxnLst/>
              <a:rect l="l" t="t" r="r" b="b"/>
              <a:pathLst>
                <a:path w="44450" h="33019">
                  <a:moveTo>
                    <a:pt x="43916" y="32918"/>
                  </a:moveTo>
                  <a:lnTo>
                    <a:pt x="0" y="27432"/>
                  </a:lnTo>
                  <a:lnTo>
                    <a:pt x="0" y="0"/>
                  </a:lnTo>
                  <a:lnTo>
                    <a:pt x="43916" y="5486"/>
                  </a:lnTo>
                  <a:lnTo>
                    <a:pt x="43916" y="3291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036894" y="1680375"/>
              <a:ext cx="43180" cy="32384"/>
            </a:xfrm>
            <a:custGeom>
              <a:avLst/>
              <a:gdLst/>
              <a:ahLst/>
              <a:cxnLst/>
              <a:rect l="l" t="t" r="r" b="b"/>
              <a:pathLst>
                <a:path w="43179" h="32385">
                  <a:moveTo>
                    <a:pt x="0" y="0"/>
                  </a:moveTo>
                  <a:lnTo>
                    <a:pt x="0" y="26517"/>
                  </a:lnTo>
                  <a:lnTo>
                    <a:pt x="43002" y="32003"/>
                  </a:lnTo>
                  <a:lnTo>
                    <a:pt x="43002" y="5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036894" y="1680375"/>
              <a:ext cx="43180" cy="32384"/>
            </a:xfrm>
            <a:custGeom>
              <a:avLst/>
              <a:gdLst/>
              <a:ahLst/>
              <a:cxnLst/>
              <a:rect l="l" t="t" r="r" b="b"/>
              <a:pathLst>
                <a:path w="43179" h="32385">
                  <a:moveTo>
                    <a:pt x="43002" y="32003"/>
                  </a:moveTo>
                  <a:lnTo>
                    <a:pt x="0" y="26517"/>
                  </a:lnTo>
                  <a:lnTo>
                    <a:pt x="0" y="0"/>
                  </a:lnTo>
                  <a:lnTo>
                    <a:pt x="43002" y="5473"/>
                  </a:lnTo>
                  <a:lnTo>
                    <a:pt x="43002" y="3200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153975" y="1695919"/>
              <a:ext cx="42545" cy="32384"/>
            </a:xfrm>
            <a:custGeom>
              <a:avLst/>
              <a:gdLst/>
              <a:ahLst/>
              <a:cxnLst/>
              <a:rect l="l" t="t" r="r" b="b"/>
              <a:pathLst>
                <a:path w="42545" h="32385">
                  <a:moveTo>
                    <a:pt x="0" y="0"/>
                  </a:moveTo>
                  <a:lnTo>
                    <a:pt x="0" y="26517"/>
                  </a:lnTo>
                  <a:lnTo>
                    <a:pt x="42087" y="32016"/>
                  </a:lnTo>
                  <a:lnTo>
                    <a:pt x="42087" y="5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153975" y="1695919"/>
              <a:ext cx="42545" cy="32384"/>
            </a:xfrm>
            <a:custGeom>
              <a:avLst/>
              <a:gdLst/>
              <a:ahLst/>
              <a:cxnLst/>
              <a:rect l="l" t="t" r="r" b="b"/>
              <a:pathLst>
                <a:path w="42545" h="32385">
                  <a:moveTo>
                    <a:pt x="42087" y="32016"/>
                  </a:moveTo>
                  <a:lnTo>
                    <a:pt x="0" y="26517"/>
                  </a:lnTo>
                  <a:lnTo>
                    <a:pt x="0" y="0"/>
                  </a:lnTo>
                  <a:lnTo>
                    <a:pt x="42087" y="5473"/>
                  </a:lnTo>
                  <a:lnTo>
                    <a:pt x="42087" y="320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268300" y="1710537"/>
              <a:ext cx="41275" cy="31115"/>
            </a:xfrm>
            <a:custGeom>
              <a:avLst/>
              <a:gdLst/>
              <a:ahLst/>
              <a:cxnLst/>
              <a:rect l="l" t="t" r="r" b="b"/>
              <a:pathLst>
                <a:path w="41275" h="31114">
                  <a:moveTo>
                    <a:pt x="0" y="0"/>
                  </a:moveTo>
                  <a:lnTo>
                    <a:pt x="0" y="26530"/>
                  </a:lnTo>
                  <a:lnTo>
                    <a:pt x="41160" y="31115"/>
                  </a:lnTo>
                  <a:lnTo>
                    <a:pt x="41160" y="5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268300" y="1710537"/>
              <a:ext cx="41275" cy="31115"/>
            </a:xfrm>
            <a:custGeom>
              <a:avLst/>
              <a:gdLst/>
              <a:ahLst/>
              <a:cxnLst/>
              <a:rect l="l" t="t" r="r" b="b"/>
              <a:pathLst>
                <a:path w="41275" h="31114">
                  <a:moveTo>
                    <a:pt x="41160" y="31115"/>
                  </a:moveTo>
                  <a:lnTo>
                    <a:pt x="0" y="26530"/>
                  </a:lnTo>
                  <a:lnTo>
                    <a:pt x="0" y="0"/>
                  </a:lnTo>
                  <a:lnTo>
                    <a:pt x="41160" y="5499"/>
                  </a:lnTo>
                  <a:lnTo>
                    <a:pt x="41160" y="3111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379870" y="1725180"/>
              <a:ext cx="39370" cy="31115"/>
            </a:xfrm>
            <a:custGeom>
              <a:avLst/>
              <a:gdLst/>
              <a:ahLst/>
              <a:cxnLst/>
              <a:rect l="l" t="t" r="r" b="b"/>
              <a:pathLst>
                <a:path w="39370" h="31114">
                  <a:moveTo>
                    <a:pt x="0" y="0"/>
                  </a:moveTo>
                  <a:lnTo>
                    <a:pt x="0" y="25603"/>
                  </a:lnTo>
                  <a:lnTo>
                    <a:pt x="39357" y="31102"/>
                  </a:lnTo>
                  <a:lnTo>
                    <a:pt x="39357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379870" y="1725180"/>
              <a:ext cx="39370" cy="31115"/>
            </a:xfrm>
            <a:custGeom>
              <a:avLst/>
              <a:gdLst/>
              <a:ahLst/>
              <a:cxnLst/>
              <a:rect l="l" t="t" r="r" b="b"/>
              <a:pathLst>
                <a:path w="39370" h="31114">
                  <a:moveTo>
                    <a:pt x="39357" y="31102"/>
                  </a:moveTo>
                  <a:lnTo>
                    <a:pt x="0" y="25603"/>
                  </a:lnTo>
                  <a:lnTo>
                    <a:pt x="0" y="0"/>
                  </a:lnTo>
                  <a:lnTo>
                    <a:pt x="39357" y="5486"/>
                  </a:lnTo>
                  <a:lnTo>
                    <a:pt x="39357" y="31102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487794" y="1739811"/>
              <a:ext cx="38735" cy="30480"/>
            </a:xfrm>
            <a:custGeom>
              <a:avLst/>
              <a:gdLst/>
              <a:ahLst/>
              <a:cxnLst/>
              <a:rect l="l" t="t" r="r" b="b"/>
              <a:pathLst>
                <a:path w="38734" h="30480">
                  <a:moveTo>
                    <a:pt x="0" y="0"/>
                  </a:moveTo>
                  <a:lnTo>
                    <a:pt x="0" y="24688"/>
                  </a:lnTo>
                  <a:lnTo>
                    <a:pt x="38442" y="30187"/>
                  </a:lnTo>
                  <a:lnTo>
                    <a:pt x="38442" y="4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487794" y="1739811"/>
              <a:ext cx="38735" cy="30480"/>
            </a:xfrm>
            <a:custGeom>
              <a:avLst/>
              <a:gdLst/>
              <a:ahLst/>
              <a:cxnLst/>
              <a:rect l="l" t="t" r="r" b="b"/>
              <a:pathLst>
                <a:path w="38734" h="30480">
                  <a:moveTo>
                    <a:pt x="38442" y="30187"/>
                  </a:moveTo>
                  <a:lnTo>
                    <a:pt x="0" y="24688"/>
                  </a:lnTo>
                  <a:lnTo>
                    <a:pt x="0" y="0"/>
                  </a:lnTo>
                  <a:lnTo>
                    <a:pt x="38442" y="4571"/>
                  </a:lnTo>
                  <a:lnTo>
                    <a:pt x="38442" y="30187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593001" y="1753539"/>
              <a:ext cx="38100" cy="29845"/>
            </a:xfrm>
            <a:custGeom>
              <a:avLst/>
              <a:gdLst/>
              <a:ahLst/>
              <a:cxnLst/>
              <a:rect l="l" t="t" r="r" b="b"/>
              <a:pathLst>
                <a:path w="38100" h="29844">
                  <a:moveTo>
                    <a:pt x="0" y="0"/>
                  </a:moveTo>
                  <a:lnTo>
                    <a:pt x="0" y="24676"/>
                  </a:lnTo>
                  <a:lnTo>
                    <a:pt x="37490" y="29260"/>
                  </a:lnTo>
                  <a:lnTo>
                    <a:pt x="37490" y="45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593001" y="1753539"/>
              <a:ext cx="38100" cy="29845"/>
            </a:xfrm>
            <a:custGeom>
              <a:avLst/>
              <a:gdLst/>
              <a:ahLst/>
              <a:cxnLst/>
              <a:rect l="l" t="t" r="r" b="b"/>
              <a:pathLst>
                <a:path w="38100" h="29844">
                  <a:moveTo>
                    <a:pt x="37490" y="29260"/>
                  </a:moveTo>
                  <a:lnTo>
                    <a:pt x="0" y="24676"/>
                  </a:lnTo>
                  <a:lnTo>
                    <a:pt x="0" y="0"/>
                  </a:lnTo>
                  <a:lnTo>
                    <a:pt x="37490" y="4559"/>
                  </a:lnTo>
                  <a:lnTo>
                    <a:pt x="37490" y="292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696329" y="1766341"/>
              <a:ext cx="36830" cy="29845"/>
            </a:xfrm>
            <a:custGeom>
              <a:avLst/>
              <a:gdLst/>
              <a:ahLst/>
              <a:cxnLst/>
              <a:rect l="l" t="t" r="r" b="b"/>
              <a:pathLst>
                <a:path w="36829" h="29844">
                  <a:moveTo>
                    <a:pt x="0" y="0"/>
                  </a:moveTo>
                  <a:lnTo>
                    <a:pt x="0" y="24688"/>
                  </a:lnTo>
                  <a:lnTo>
                    <a:pt x="36588" y="29260"/>
                  </a:lnTo>
                  <a:lnTo>
                    <a:pt x="36588" y="5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696329" y="1766341"/>
              <a:ext cx="36830" cy="29845"/>
            </a:xfrm>
            <a:custGeom>
              <a:avLst/>
              <a:gdLst/>
              <a:ahLst/>
              <a:cxnLst/>
              <a:rect l="l" t="t" r="r" b="b"/>
              <a:pathLst>
                <a:path w="36829" h="29844">
                  <a:moveTo>
                    <a:pt x="36588" y="29260"/>
                  </a:moveTo>
                  <a:lnTo>
                    <a:pt x="0" y="24688"/>
                  </a:lnTo>
                  <a:lnTo>
                    <a:pt x="0" y="0"/>
                  </a:lnTo>
                  <a:lnTo>
                    <a:pt x="36588" y="5473"/>
                  </a:lnTo>
                  <a:lnTo>
                    <a:pt x="36588" y="2926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210098" y="1520304"/>
              <a:ext cx="144780" cy="151130"/>
            </a:xfrm>
            <a:custGeom>
              <a:avLst/>
              <a:gdLst/>
              <a:ahLst/>
              <a:cxnLst/>
              <a:rect l="l" t="t" r="r" b="b"/>
              <a:pathLst>
                <a:path w="144779" h="151130">
                  <a:moveTo>
                    <a:pt x="0" y="0"/>
                  </a:moveTo>
                  <a:lnTo>
                    <a:pt x="0" y="133540"/>
                  </a:lnTo>
                  <a:lnTo>
                    <a:pt x="144513" y="150914"/>
                  </a:lnTo>
                  <a:lnTo>
                    <a:pt x="144513" y="20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210098" y="1520304"/>
              <a:ext cx="144780" cy="151130"/>
            </a:xfrm>
            <a:custGeom>
              <a:avLst/>
              <a:gdLst/>
              <a:ahLst/>
              <a:cxnLst/>
              <a:rect l="l" t="t" r="r" b="b"/>
              <a:pathLst>
                <a:path w="144779" h="151130">
                  <a:moveTo>
                    <a:pt x="144513" y="150914"/>
                  </a:moveTo>
                  <a:lnTo>
                    <a:pt x="0" y="133540"/>
                  </a:lnTo>
                  <a:lnTo>
                    <a:pt x="0" y="0"/>
                  </a:lnTo>
                  <a:lnTo>
                    <a:pt x="144513" y="20129"/>
                  </a:lnTo>
                  <a:lnTo>
                    <a:pt x="144513" y="150914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307977" y="1575193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0" y="0"/>
                  </a:moveTo>
                  <a:lnTo>
                    <a:pt x="26517" y="2193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307977" y="1575193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0" y="0"/>
                  </a:moveTo>
                  <a:lnTo>
                    <a:pt x="26517" y="21932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453073" y="1689506"/>
              <a:ext cx="109220" cy="129539"/>
            </a:xfrm>
            <a:custGeom>
              <a:avLst/>
              <a:gdLst/>
              <a:ahLst/>
              <a:cxnLst/>
              <a:rect l="l" t="t" r="r" b="b"/>
              <a:pathLst>
                <a:path w="109220" h="129539">
                  <a:moveTo>
                    <a:pt x="0" y="0"/>
                  </a:moveTo>
                  <a:lnTo>
                    <a:pt x="0" y="116154"/>
                  </a:lnTo>
                  <a:lnTo>
                    <a:pt x="108826" y="128955"/>
                  </a:lnTo>
                  <a:lnTo>
                    <a:pt x="108826" y="15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453073" y="1689506"/>
              <a:ext cx="109220" cy="129539"/>
            </a:xfrm>
            <a:custGeom>
              <a:avLst/>
              <a:gdLst/>
              <a:ahLst/>
              <a:cxnLst/>
              <a:rect l="l" t="t" r="r" b="b"/>
              <a:pathLst>
                <a:path w="109220" h="129539">
                  <a:moveTo>
                    <a:pt x="108826" y="128955"/>
                  </a:moveTo>
                  <a:lnTo>
                    <a:pt x="0" y="116154"/>
                  </a:lnTo>
                  <a:lnTo>
                    <a:pt x="0" y="0"/>
                  </a:lnTo>
                  <a:lnTo>
                    <a:pt x="108826" y="15544"/>
                  </a:lnTo>
                  <a:lnTo>
                    <a:pt x="108826" y="12895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520751" y="1737982"/>
              <a:ext cx="21590" cy="16510"/>
            </a:xfrm>
            <a:custGeom>
              <a:avLst/>
              <a:gdLst/>
              <a:ahLst/>
              <a:cxnLst/>
              <a:rect l="l" t="t" r="r" b="b"/>
              <a:pathLst>
                <a:path w="21590" h="16510">
                  <a:moveTo>
                    <a:pt x="0" y="0"/>
                  </a:moveTo>
                  <a:lnTo>
                    <a:pt x="21031" y="1647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520751" y="1737982"/>
              <a:ext cx="21590" cy="16510"/>
            </a:xfrm>
            <a:custGeom>
              <a:avLst/>
              <a:gdLst/>
              <a:ahLst/>
              <a:cxnLst/>
              <a:rect l="l" t="t" r="r" b="b"/>
              <a:pathLst>
                <a:path w="21590" h="16510">
                  <a:moveTo>
                    <a:pt x="0" y="0"/>
                  </a:moveTo>
                  <a:lnTo>
                    <a:pt x="21031" y="16471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875032" y="1610855"/>
              <a:ext cx="125730" cy="139065"/>
            </a:xfrm>
            <a:custGeom>
              <a:avLst/>
              <a:gdLst/>
              <a:ahLst/>
              <a:cxnLst/>
              <a:rect l="l" t="t" r="r" b="b"/>
              <a:pathLst>
                <a:path w="125729" h="139064">
                  <a:moveTo>
                    <a:pt x="0" y="0"/>
                  </a:moveTo>
                  <a:lnTo>
                    <a:pt x="0" y="124383"/>
                  </a:lnTo>
                  <a:lnTo>
                    <a:pt x="125298" y="139026"/>
                  </a:lnTo>
                  <a:lnTo>
                    <a:pt x="125298" y="173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875032" y="1610855"/>
              <a:ext cx="125730" cy="139065"/>
            </a:xfrm>
            <a:custGeom>
              <a:avLst/>
              <a:gdLst/>
              <a:ahLst/>
              <a:cxnLst/>
              <a:rect l="l" t="t" r="r" b="b"/>
              <a:pathLst>
                <a:path w="125729" h="139064">
                  <a:moveTo>
                    <a:pt x="125298" y="139026"/>
                  </a:moveTo>
                  <a:lnTo>
                    <a:pt x="0" y="124383"/>
                  </a:lnTo>
                  <a:lnTo>
                    <a:pt x="0" y="0"/>
                  </a:lnTo>
                  <a:lnTo>
                    <a:pt x="125298" y="17373"/>
                  </a:lnTo>
                  <a:lnTo>
                    <a:pt x="125298" y="13902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957366" y="1660245"/>
              <a:ext cx="21590" cy="19685"/>
            </a:xfrm>
            <a:custGeom>
              <a:avLst/>
              <a:gdLst/>
              <a:ahLst/>
              <a:cxnLst/>
              <a:rect l="l" t="t" r="r" b="b"/>
              <a:pathLst>
                <a:path w="21589" h="19685">
                  <a:moveTo>
                    <a:pt x="0" y="0"/>
                  </a:moveTo>
                  <a:lnTo>
                    <a:pt x="21005" y="1920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57366" y="1660245"/>
              <a:ext cx="21590" cy="19685"/>
            </a:xfrm>
            <a:custGeom>
              <a:avLst/>
              <a:gdLst/>
              <a:ahLst/>
              <a:cxnLst/>
              <a:rect l="l" t="t" r="r" b="b"/>
              <a:pathLst>
                <a:path w="21589" h="19685">
                  <a:moveTo>
                    <a:pt x="0" y="0"/>
                  </a:moveTo>
                  <a:lnTo>
                    <a:pt x="21005" y="19202"/>
                  </a:lnTo>
                  <a:lnTo>
                    <a:pt x="0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232626" y="1681276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07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232626" y="1681276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079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623509" y="1599882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0"/>
                  </a:moveTo>
                  <a:lnTo>
                    <a:pt x="0" y="7956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623509" y="1599882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0"/>
                  </a:moveTo>
                  <a:lnTo>
                    <a:pt x="0" y="79565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090881" y="1756283"/>
              <a:ext cx="156845" cy="38100"/>
            </a:xfrm>
            <a:custGeom>
              <a:avLst/>
              <a:gdLst/>
              <a:ahLst/>
              <a:cxnLst/>
              <a:rect l="l" t="t" r="r" b="b"/>
              <a:pathLst>
                <a:path w="156845" h="38100">
                  <a:moveTo>
                    <a:pt x="156387" y="0"/>
                  </a:moveTo>
                  <a:lnTo>
                    <a:pt x="156387" y="20116"/>
                  </a:lnTo>
                  <a:lnTo>
                    <a:pt x="0" y="37490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232626" y="1663890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80">
                  <a:moveTo>
                    <a:pt x="14643" y="0"/>
                  </a:moveTo>
                  <a:lnTo>
                    <a:pt x="0" y="17386"/>
                  </a:lnTo>
                  <a:lnTo>
                    <a:pt x="14643" y="12814"/>
                  </a:lnTo>
                  <a:lnTo>
                    <a:pt x="14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232626" y="1663890"/>
              <a:ext cx="15240" cy="17780"/>
            </a:xfrm>
            <a:custGeom>
              <a:avLst/>
              <a:gdLst/>
              <a:ahLst/>
              <a:cxnLst/>
              <a:rect l="l" t="t" r="r" b="b"/>
              <a:pathLst>
                <a:path w="15239" h="17780">
                  <a:moveTo>
                    <a:pt x="14643" y="0"/>
                  </a:moveTo>
                  <a:lnTo>
                    <a:pt x="14643" y="12814"/>
                  </a:lnTo>
                  <a:lnTo>
                    <a:pt x="0" y="17386"/>
                  </a:lnTo>
                  <a:lnTo>
                    <a:pt x="14643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478995" y="1679448"/>
              <a:ext cx="158750" cy="38735"/>
            </a:xfrm>
            <a:custGeom>
              <a:avLst/>
              <a:gdLst/>
              <a:ahLst/>
              <a:cxnLst/>
              <a:rect l="l" t="t" r="r" b="b"/>
              <a:pathLst>
                <a:path w="158750" h="38735">
                  <a:moveTo>
                    <a:pt x="158229" y="0"/>
                  </a:moveTo>
                  <a:lnTo>
                    <a:pt x="158229" y="20129"/>
                  </a:lnTo>
                  <a:lnTo>
                    <a:pt x="0" y="38417"/>
                  </a:lnTo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623509" y="1582496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80">
                  <a:moveTo>
                    <a:pt x="13715" y="0"/>
                  </a:moveTo>
                  <a:lnTo>
                    <a:pt x="0" y="17386"/>
                  </a:lnTo>
                  <a:lnTo>
                    <a:pt x="13715" y="11899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623509" y="1582496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80">
                  <a:moveTo>
                    <a:pt x="13715" y="0"/>
                  </a:moveTo>
                  <a:lnTo>
                    <a:pt x="13715" y="11899"/>
                  </a:lnTo>
                  <a:lnTo>
                    <a:pt x="0" y="17386"/>
                  </a:lnTo>
                  <a:lnTo>
                    <a:pt x="13715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797628" y="1481886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4">
                  <a:moveTo>
                    <a:pt x="110680" y="0"/>
                  </a:moveTo>
                  <a:lnTo>
                    <a:pt x="0" y="32943"/>
                  </a:lnTo>
                  <a:lnTo>
                    <a:pt x="0" y="156400"/>
                  </a:lnTo>
                  <a:lnTo>
                    <a:pt x="110680" y="129882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797628" y="1481886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4">
                  <a:moveTo>
                    <a:pt x="110680" y="129882"/>
                  </a:moveTo>
                  <a:lnTo>
                    <a:pt x="0" y="156400"/>
                  </a:lnTo>
                  <a:lnTo>
                    <a:pt x="0" y="32943"/>
                  </a:lnTo>
                  <a:lnTo>
                    <a:pt x="110680" y="0"/>
                  </a:lnTo>
                  <a:lnTo>
                    <a:pt x="110680" y="129882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797628" y="1514830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40">
                  <a:moveTo>
                    <a:pt x="0" y="0"/>
                  </a:moveTo>
                  <a:lnTo>
                    <a:pt x="111582" y="1461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797628" y="1514830"/>
              <a:ext cx="111760" cy="15240"/>
            </a:xfrm>
            <a:custGeom>
              <a:avLst/>
              <a:gdLst/>
              <a:ahLst/>
              <a:cxnLst/>
              <a:rect l="l" t="t" r="r" b="b"/>
              <a:pathLst>
                <a:path w="111760" h="15240">
                  <a:moveTo>
                    <a:pt x="0" y="0"/>
                  </a:moveTo>
                  <a:lnTo>
                    <a:pt x="111582" y="14617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7731" y="2522245"/>
              <a:ext cx="266306" cy="104279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4769269" y="1478241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4">
                  <a:moveTo>
                    <a:pt x="110680" y="0"/>
                  </a:moveTo>
                  <a:lnTo>
                    <a:pt x="0" y="29260"/>
                  </a:lnTo>
                  <a:lnTo>
                    <a:pt x="0" y="156387"/>
                  </a:lnTo>
                  <a:lnTo>
                    <a:pt x="110680" y="129870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769269" y="1478241"/>
              <a:ext cx="111125" cy="156845"/>
            </a:xfrm>
            <a:custGeom>
              <a:avLst/>
              <a:gdLst/>
              <a:ahLst/>
              <a:cxnLst/>
              <a:rect l="l" t="t" r="r" b="b"/>
              <a:pathLst>
                <a:path w="111125" h="156844">
                  <a:moveTo>
                    <a:pt x="110680" y="129870"/>
                  </a:moveTo>
                  <a:lnTo>
                    <a:pt x="0" y="156387"/>
                  </a:lnTo>
                  <a:lnTo>
                    <a:pt x="0" y="29260"/>
                  </a:lnTo>
                  <a:lnTo>
                    <a:pt x="110680" y="0"/>
                  </a:lnTo>
                  <a:lnTo>
                    <a:pt x="110680" y="12987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769269" y="1608112"/>
              <a:ext cx="139065" cy="30480"/>
            </a:xfrm>
            <a:custGeom>
              <a:avLst/>
              <a:gdLst/>
              <a:ahLst/>
              <a:cxnLst/>
              <a:rect l="l" t="t" r="r" b="b"/>
              <a:pathLst>
                <a:path w="139064" h="30480">
                  <a:moveTo>
                    <a:pt x="110680" y="0"/>
                  </a:moveTo>
                  <a:lnTo>
                    <a:pt x="0" y="26517"/>
                  </a:lnTo>
                  <a:lnTo>
                    <a:pt x="28359" y="30175"/>
                  </a:lnTo>
                  <a:lnTo>
                    <a:pt x="139039" y="3657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769269" y="1608112"/>
              <a:ext cx="139065" cy="30480"/>
            </a:xfrm>
            <a:custGeom>
              <a:avLst/>
              <a:gdLst/>
              <a:ahLst/>
              <a:cxnLst/>
              <a:rect l="l" t="t" r="r" b="b"/>
              <a:pathLst>
                <a:path w="139064" h="30480">
                  <a:moveTo>
                    <a:pt x="139039" y="3657"/>
                  </a:moveTo>
                  <a:lnTo>
                    <a:pt x="28359" y="30175"/>
                  </a:lnTo>
                  <a:lnTo>
                    <a:pt x="0" y="26517"/>
                  </a:lnTo>
                  <a:lnTo>
                    <a:pt x="110680" y="0"/>
                  </a:lnTo>
                  <a:lnTo>
                    <a:pt x="139039" y="36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879949" y="1478241"/>
              <a:ext cx="28575" cy="133985"/>
            </a:xfrm>
            <a:custGeom>
              <a:avLst/>
              <a:gdLst/>
              <a:ahLst/>
              <a:cxnLst/>
              <a:rect l="l" t="t" r="r" b="b"/>
              <a:pathLst>
                <a:path w="28575" h="133984">
                  <a:moveTo>
                    <a:pt x="0" y="0"/>
                  </a:moveTo>
                  <a:lnTo>
                    <a:pt x="0" y="129870"/>
                  </a:lnTo>
                  <a:lnTo>
                    <a:pt x="28359" y="133527"/>
                  </a:lnTo>
                  <a:lnTo>
                    <a:pt x="28359" y="3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879949" y="1478241"/>
              <a:ext cx="28575" cy="133985"/>
            </a:xfrm>
            <a:custGeom>
              <a:avLst/>
              <a:gdLst/>
              <a:ahLst/>
              <a:cxnLst/>
              <a:rect l="l" t="t" r="r" b="b"/>
              <a:pathLst>
                <a:path w="28575" h="133984">
                  <a:moveTo>
                    <a:pt x="28359" y="133527"/>
                  </a:moveTo>
                  <a:lnTo>
                    <a:pt x="0" y="129870"/>
                  </a:lnTo>
                  <a:lnTo>
                    <a:pt x="0" y="0"/>
                  </a:lnTo>
                  <a:lnTo>
                    <a:pt x="28359" y="3644"/>
                  </a:lnTo>
                  <a:lnTo>
                    <a:pt x="28359" y="13352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9338691" y="3658185"/>
            <a:ext cx="2695575" cy="414655"/>
            <a:chOff x="4284090" y="3658184"/>
            <a:chExt cx="2695575" cy="414655"/>
          </a:xfrm>
        </p:grpSpPr>
        <p:sp>
          <p:nvSpPr>
            <p:cNvPr id="113" name="object 113"/>
            <p:cNvSpPr/>
            <p:nvPr/>
          </p:nvSpPr>
          <p:spPr>
            <a:xfrm>
              <a:off x="4286376" y="3660470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10">
                  <a:moveTo>
                    <a:pt x="1303286" y="0"/>
                  </a:moveTo>
                  <a:lnTo>
                    <a:pt x="0" y="124396"/>
                  </a:lnTo>
                  <a:lnTo>
                    <a:pt x="1271295" y="409752"/>
                  </a:lnTo>
                  <a:lnTo>
                    <a:pt x="2690761" y="209448"/>
                  </a:lnTo>
                  <a:lnTo>
                    <a:pt x="1303286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286376" y="3660470"/>
              <a:ext cx="2691130" cy="410209"/>
            </a:xfrm>
            <a:custGeom>
              <a:avLst/>
              <a:gdLst/>
              <a:ahLst/>
              <a:cxnLst/>
              <a:rect l="l" t="t" r="r" b="b"/>
              <a:pathLst>
                <a:path w="2691129" h="410210">
                  <a:moveTo>
                    <a:pt x="1303286" y="0"/>
                  </a:moveTo>
                  <a:lnTo>
                    <a:pt x="0" y="124396"/>
                  </a:lnTo>
                  <a:lnTo>
                    <a:pt x="1271295" y="409752"/>
                  </a:lnTo>
                  <a:lnTo>
                    <a:pt x="2690761" y="209448"/>
                  </a:lnTo>
                  <a:lnTo>
                    <a:pt x="130328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/>
          <p:nvPr/>
        </p:nvSpPr>
        <p:spPr>
          <a:xfrm>
            <a:off x="9339073" y="2687727"/>
            <a:ext cx="2746375" cy="40005"/>
          </a:xfrm>
          <a:custGeom>
            <a:avLst/>
            <a:gdLst/>
            <a:ahLst/>
            <a:cxnLst/>
            <a:rect l="l" t="t" r="r" b="b"/>
            <a:pathLst>
              <a:path w="2746375" h="40005">
                <a:moveTo>
                  <a:pt x="2745765" y="0"/>
                </a:moveTo>
                <a:lnTo>
                  <a:pt x="0" y="0"/>
                </a:lnTo>
                <a:lnTo>
                  <a:pt x="0" y="19735"/>
                </a:lnTo>
                <a:lnTo>
                  <a:pt x="0" y="20193"/>
                </a:lnTo>
                <a:lnTo>
                  <a:pt x="0" y="39928"/>
                </a:lnTo>
                <a:lnTo>
                  <a:pt x="2745765" y="39928"/>
                </a:lnTo>
                <a:lnTo>
                  <a:pt x="2745765" y="20193"/>
                </a:lnTo>
                <a:lnTo>
                  <a:pt x="2745765" y="19735"/>
                </a:lnTo>
                <a:lnTo>
                  <a:pt x="27457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6" name="object 116"/>
          <p:cNvGrpSpPr/>
          <p:nvPr/>
        </p:nvGrpSpPr>
        <p:grpSpPr>
          <a:xfrm>
            <a:off x="7970431" y="1055776"/>
            <a:ext cx="4114800" cy="3350260"/>
            <a:chOff x="2915831" y="1055776"/>
            <a:chExt cx="4114800" cy="3350260"/>
          </a:xfrm>
        </p:grpSpPr>
        <p:sp>
          <p:nvSpPr>
            <p:cNvPr id="117" name="object 117"/>
            <p:cNvSpPr/>
            <p:nvPr/>
          </p:nvSpPr>
          <p:spPr>
            <a:xfrm>
              <a:off x="5628995" y="3863517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336" y="0"/>
                  </a:moveTo>
                  <a:lnTo>
                    <a:pt x="0" y="196646"/>
                  </a:lnTo>
                  <a:lnTo>
                    <a:pt x="0" y="291769"/>
                  </a:lnTo>
                  <a:lnTo>
                    <a:pt x="1399336" y="79565"/>
                  </a:lnTo>
                  <a:lnTo>
                    <a:pt x="1399336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628995" y="3863517"/>
              <a:ext cx="1399540" cy="292100"/>
            </a:xfrm>
            <a:custGeom>
              <a:avLst/>
              <a:gdLst/>
              <a:ahLst/>
              <a:cxnLst/>
              <a:rect l="l" t="t" r="r" b="b"/>
              <a:pathLst>
                <a:path w="1399540" h="292100">
                  <a:moveTo>
                    <a:pt x="1399336" y="0"/>
                  </a:moveTo>
                  <a:lnTo>
                    <a:pt x="0" y="196646"/>
                  </a:lnTo>
                  <a:lnTo>
                    <a:pt x="0" y="291769"/>
                  </a:lnTo>
                  <a:lnTo>
                    <a:pt x="1399336" y="79565"/>
                  </a:lnTo>
                  <a:lnTo>
                    <a:pt x="1399336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587834" y="2707462"/>
              <a:ext cx="1389380" cy="1162685"/>
            </a:xfrm>
            <a:custGeom>
              <a:avLst/>
              <a:gdLst/>
              <a:ahLst/>
              <a:cxnLst/>
              <a:rect l="l" t="t" r="r" b="b"/>
              <a:pathLst>
                <a:path w="1389379" h="1162685">
                  <a:moveTo>
                    <a:pt x="1389303" y="0"/>
                  </a:moveTo>
                  <a:lnTo>
                    <a:pt x="0" y="17386"/>
                  </a:lnTo>
                  <a:lnTo>
                    <a:pt x="0" y="952106"/>
                  </a:lnTo>
                  <a:lnTo>
                    <a:pt x="1389303" y="1162456"/>
                  </a:lnTo>
                  <a:lnTo>
                    <a:pt x="1389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587834" y="2707462"/>
              <a:ext cx="1389380" cy="1162685"/>
            </a:xfrm>
            <a:custGeom>
              <a:avLst/>
              <a:gdLst/>
              <a:ahLst/>
              <a:cxnLst/>
              <a:rect l="l" t="t" r="r" b="b"/>
              <a:pathLst>
                <a:path w="1389379" h="1162685">
                  <a:moveTo>
                    <a:pt x="1389303" y="1162456"/>
                  </a:moveTo>
                  <a:lnTo>
                    <a:pt x="0" y="952106"/>
                  </a:lnTo>
                  <a:lnTo>
                    <a:pt x="0" y="17386"/>
                  </a:lnTo>
                  <a:lnTo>
                    <a:pt x="1389303" y="0"/>
                  </a:lnTo>
                  <a:lnTo>
                    <a:pt x="1389303" y="1162456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679869" y="2703804"/>
              <a:ext cx="123189" cy="88900"/>
            </a:xfrm>
            <a:custGeom>
              <a:avLst/>
              <a:gdLst/>
              <a:ahLst/>
              <a:cxnLst/>
              <a:rect l="l" t="t" r="r" b="b"/>
              <a:pathLst>
                <a:path w="123190" h="88900">
                  <a:moveTo>
                    <a:pt x="0" y="0"/>
                  </a:moveTo>
                  <a:lnTo>
                    <a:pt x="0" y="88722"/>
                  </a:lnTo>
                  <a:lnTo>
                    <a:pt x="122580" y="88722"/>
                  </a:lnTo>
                  <a:lnTo>
                    <a:pt x="122580" y="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679869" y="2703804"/>
              <a:ext cx="123189" cy="88900"/>
            </a:xfrm>
            <a:custGeom>
              <a:avLst/>
              <a:gdLst/>
              <a:ahLst/>
              <a:cxnLst/>
              <a:rect l="l" t="t" r="r" b="b"/>
              <a:pathLst>
                <a:path w="123190" h="88900">
                  <a:moveTo>
                    <a:pt x="0" y="0"/>
                  </a:moveTo>
                  <a:lnTo>
                    <a:pt x="0" y="88722"/>
                  </a:lnTo>
                  <a:lnTo>
                    <a:pt x="122580" y="88722"/>
                  </a:lnTo>
                  <a:lnTo>
                    <a:pt x="122580" y="92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591505" y="2627896"/>
              <a:ext cx="1437005" cy="98425"/>
            </a:xfrm>
            <a:custGeom>
              <a:avLst/>
              <a:gdLst/>
              <a:ahLst/>
              <a:cxnLst/>
              <a:rect l="l" t="t" r="r" b="b"/>
              <a:pathLst>
                <a:path w="1437004" h="98425">
                  <a:moveTo>
                    <a:pt x="1436827" y="0"/>
                  </a:moveTo>
                  <a:lnTo>
                    <a:pt x="0" y="33845"/>
                  </a:lnTo>
                  <a:lnTo>
                    <a:pt x="0" y="97853"/>
                  </a:lnTo>
                  <a:lnTo>
                    <a:pt x="1436827" y="79565"/>
                  </a:lnTo>
                  <a:lnTo>
                    <a:pt x="1436827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591505" y="2627896"/>
              <a:ext cx="1437005" cy="98425"/>
            </a:xfrm>
            <a:custGeom>
              <a:avLst/>
              <a:gdLst/>
              <a:ahLst/>
              <a:cxnLst/>
              <a:rect l="l" t="t" r="r" b="b"/>
              <a:pathLst>
                <a:path w="1437004" h="98425">
                  <a:moveTo>
                    <a:pt x="1436827" y="0"/>
                  </a:moveTo>
                  <a:lnTo>
                    <a:pt x="0" y="33845"/>
                  </a:lnTo>
                  <a:lnTo>
                    <a:pt x="0" y="97853"/>
                  </a:lnTo>
                  <a:lnTo>
                    <a:pt x="1436827" y="79565"/>
                  </a:lnTo>
                  <a:lnTo>
                    <a:pt x="1436827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628995" y="2707462"/>
              <a:ext cx="1348740" cy="18415"/>
            </a:xfrm>
            <a:custGeom>
              <a:avLst/>
              <a:gdLst/>
              <a:ahLst/>
              <a:cxnLst/>
              <a:rect l="l" t="t" r="r" b="b"/>
              <a:pathLst>
                <a:path w="1348740" h="18414">
                  <a:moveTo>
                    <a:pt x="0" y="18287"/>
                  </a:moveTo>
                  <a:lnTo>
                    <a:pt x="1348143" y="18287"/>
                  </a:lnTo>
                  <a:lnTo>
                    <a:pt x="1348143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587834" y="2707462"/>
              <a:ext cx="1440815" cy="18415"/>
            </a:xfrm>
            <a:custGeom>
              <a:avLst/>
              <a:gdLst/>
              <a:ahLst/>
              <a:cxnLst/>
              <a:rect l="l" t="t" r="r" b="b"/>
              <a:pathLst>
                <a:path w="1440815" h="18414">
                  <a:moveTo>
                    <a:pt x="1389303" y="0"/>
                  </a:moveTo>
                  <a:lnTo>
                    <a:pt x="0" y="17386"/>
                  </a:lnTo>
                  <a:lnTo>
                    <a:pt x="47561" y="18287"/>
                  </a:lnTo>
                  <a:lnTo>
                    <a:pt x="1440497" y="0"/>
                  </a:lnTo>
                  <a:lnTo>
                    <a:pt x="1389303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977138" y="2707462"/>
              <a:ext cx="51435" cy="1162685"/>
            </a:xfrm>
            <a:custGeom>
              <a:avLst/>
              <a:gdLst/>
              <a:ahLst/>
              <a:cxnLst/>
              <a:rect l="l" t="t" r="r" b="b"/>
              <a:pathLst>
                <a:path w="51434" h="1162685">
                  <a:moveTo>
                    <a:pt x="51193" y="0"/>
                  </a:moveTo>
                  <a:lnTo>
                    <a:pt x="0" y="0"/>
                  </a:lnTo>
                  <a:lnTo>
                    <a:pt x="0" y="1162456"/>
                  </a:lnTo>
                  <a:lnTo>
                    <a:pt x="51193" y="1155141"/>
                  </a:lnTo>
                  <a:lnTo>
                    <a:pt x="51193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977138" y="2707462"/>
              <a:ext cx="51435" cy="1162685"/>
            </a:xfrm>
            <a:custGeom>
              <a:avLst/>
              <a:gdLst/>
              <a:ahLst/>
              <a:cxnLst/>
              <a:rect l="l" t="t" r="r" b="b"/>
              <a:pathLst>
                <a:path w="51434" h="1162685">
                  <a:moveTo>
                    <a:pt x="0" y="0"/>
                  </a:moveTo>
                  <a:lnTo>
                    <a:pt x="51193" y="0"/>
                  </a:lnTo>
                  <a:lnTo>
                    <a:pt x="51193" y="1155141"/>
                  </a:lnTo>
                  <a:lnTo>
                    <a:pt x="0" y="1162456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603073" y="2706547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0"/>
                  </a:moveTo>
                  <a:lnTo>
                    <a:pt x="0" y="8505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603073" y="2706547"/>
              <a:ext cx="0" cy="85090"/>
            </a:xfrm>
            <a:custGeom>
              <a:avLst/>
              <a:gdLst/>
              <a:ahLst/>
              <a:cxnLst/>
              <a:rect l="l" t="t" r="r" b="b"/>
              <a:pathLst>
                <a:path h="85089">
                  <a:moveTo>
                    <a:pt x="0" y="85051"/>
                  </a:moveTo>
                  <a:lnTo>
                    <a:pt x="0" y="0"/>
                  </a:lnTo>
                  <a:lnTo>
                    <a:pt x="0" y="85051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308547" y="2702903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0"/>
                  </a:moveTo>
                  <a:lnTo>
                    <a:pt x="0" y="8869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308547" y="2702903"/>
              <a:ext cx="0" cy="88900"/>
            </a:xfrm>
            <a:custGeom>
              <a:avLst/>
              <a:gdLst/>
              <a:ahLst/>
              <a:cxnLst/>
              <a:rect l="l" t="t" r="r" b="b"/>
              <a:pathLst>
                <a:path h="88900">
                  <a:moveTo>
                    <a:pt x="0" y="88696"/>
                  </a:moveTo>
                  <a:lnTo>
                    <a:pt x="0" y="0"/>
                  </a:lnTo>
                  <a:lnTo>
                    <a:pt x="0" y="88696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032334" y="2700134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5">
                  <a:moveTo>
                    <a:pt x="0" y="0"/>
                  </a:moveTo>
                  <a:lnTo>
                    <a:pt x="0" y="9056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032334" y="2700134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5">
                  <a:moveTo>
                    <a:pt x="0" y="90563"/>
                  </a:moveTo>
                  <a:lnTo>
                    <a:pt x="0" y="0"/>
                  </a:lnTo>
                  <a:lnTo>
                    <a:pt x="0" y="90563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713158" y="2696489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4">
                  <a:moveTo>
                    <a:pt x="0" y="0"/>
                  </a:moveTo>
                  <a:lnTo>
                    <a:pt x="0" y="9420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713158" y="2696489"/>
              <a:ext cx="0" cy="94615"/>
            </a:xfrm>
            <a:custGeom>
              <a:avLst/>
              <a:gdLst/>
              <a:ahLst/>
              <a:cxnLst/>
              <a:rect l="l" t="t" r="r" b="b"/>
              <a:pathLst>
                <a:path h="94614">
                  <a:moveTo>
                    <a:pt x="0" y="94208"/>
                  </a:moveTo>
                  <a:lnTo>
                    <a:pt x="0" y="0"/>
                  </a:lnTo>
                  <a:lnTo>
                    <a:pt x="0" y="94208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628995" y="2704731"/>
              <a:ext cx="1240790" cy="207010"/>
            </a:xfrm>
            <a:custGeom>
              <a:avLst/>
              <a:gdLst/>
              <a:ahLst/>
              <a:cxnLst/>
              <a:rect l="l" t="t" r="r" b="b"/>
              <a:pathLst>
                <a:path w="1240790" h="207010">
                  <a:moveTo>
                    <a:pt x="1173454" y="0"/>
                  </a:moveTo>
                  <a:lnTo>
                    <a:pt x="1173454" y="87795"/>
                  </a:lnTo>
                  <a:lnTo>
                    <a:pt x="0" y="86868"/>
                  </a:lnTo>
                  <a:lnTo>
                    <a:pt x="0" y="206692"/>
                  </a:lnTo>
                  <a:lnTo>
                    <a:pt x="1240218" y="191134"/>
                  </a:lnTo>
                  <a:lnTo>
                    <a:pt x="1240218" y="901"/>
                  </a:lnTo>
                  <a:lnTo>
                    <a:pt x="117345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628995" y="2704731"/>
              <a:ext cx="1240790" cy="207010"/>
            </a:xfrm>
            <a:custGeom>
              <a:avLst/>
              <a:gdLst/>
              <a:ahLst/>
              <a:cxnLst/>
              <a:rect l="l" t="t" r="r" b="b"/>
              <a:pathLst>
                <a:path w="1240790" h="207010">
                  <a:moveTo>
                    <a:pt x="1173454" y="0"/>
                  </a:moveTo>
                  <a:lnTo>
                    <a:pt x="1173454" y="87795"/>
                  </a:lnTo>
                  <a:lnTo>
                    <a:pt x="0" y="86868"/>
                  </a:lnTo>
                  <a:lnTo>
                    <a:pt x="0" y="206692"/>
                  </a:lnTo>
                  <a:lnTo>
                    <a:pt x="1240218" y="191134"/>
                  </a:lnTo>
                  <a:lnTo>
                    <a:pt x="1240218" y="901"/>
                  </a:lnTo>
                  <a:lnTo>
                    <a:pt x="1173454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628995" y="2704731"/>
              <a:ext cx="1228725" cy="186690"/>
            </a:xfrm>
            <a:custGeom>
              <a:avLst/>
              <a:gdLst/>
              <a:ahLst/>
              <a:cxnLst/>
              <a:rect l="l" t="t" r="r" b="b"/>
              <a:pathLst>
                <a:path w="1228725" h="186689">
                  <a:moveTo>
                    <a:pt x="1184414" y="0"/>
                  </a:moveTo>
                  <a:lnTo>
                    <a:pt x="1184414" y="105168"/>
                  </a:lnTo>
                  <a:lnTo>
                    <a:pt x="203252" y="106316"/>
                  </a:lnTo>
                  <a:lnTo>
                    <a:pt x="0" y="106984"/>
                  </a:lnTo>
                  <a:lnTo>
                    <a:pt x="0" y="186575"/>
                  </a:lnTo>
                  <a:lnTo>
                    <a:pt x="1228305" y="173761"/>
                  </a:lnTo>
                  <a:lnTo>
                    <a:pt x="1228305" y="901"/>
                  </a:lnTo>
                  <a:lnTo>
                    <a:pt x="118441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628995" y="2704731"/>
              <a:ext cx="1228725" cy="186690"/>
            </a:xfrm>
            <a:custGeom>
              <a:avLst/>
              <a:gdLst/>
              <a:ahLst/>
              <a:cxnLst/>
              <a:rect l="l" t="t" r="r" b="b"/>
              <a:pathLst>
                <a:path w="1228725" h="186689">
                  <a:moveTo>
                    <a:pt x="1184414" y="0"/>
                  </a:moveTo>
                  <a:lnTo>
                    <a:pt x="1184414" y="105168"/>
                  </a:lnTo>
                  <a:lnTo>
                    <a:pt x="929233" y="105168"/>
                  </a:lnTo>
                  <a:lnTo>
                    <a:pt x="887688" y="105186"/>
                  </a:lnTo>
                  <a:lnTo>
                    <a:pt x="843651" y="105236"/>
                  </a:lnTo>
                  <a:lnTo>
                    <a:pt x="797295" y="105311"/>
                  </a:lnTo>
                  <a:lnTo>
                    <a:pt x="748795" y="105405"/>
                  </a:lnTo>
                  <a:lnTo>
                    <a:pt x="698325" y="105512"/>
                  </a:lnTo>
                  <a:lnTo>
                    <a:pt x="646061" y="105625"/>
                  </a:lnTo>
                  <a:lnTo>
                    <a:pt x="592177" y="105739"/>
                  </a:lnTo>
                  <a:lnTo>
                    <a:pt x="536846" y="105846"/>
                  </a:lnTo>
                  <a:lnTo>
                    <a:pt x="480245" y="105940"/>
                  </a:lnTo>
                  <a:lnTo>
                    <a:pt x="422547" y="106015"/>
                  </a:lnTo>
                  <a:lnTo>
                    <a:pt x="363926" y="106065"/>
                  </a:lnTo>
                  <a:lnTo>
                    <a:pt x="304558" y="106083"/>
                  </a:lnTo>
                  <a:lnTo>
                    <a:pt x="254060" y="106149"/>
                  </a:lnTo>
                  <a:lnTo>
                    <a:pt x="203252" y="106316"/>
                  </a:lnTo>
                  <a:lnTo>
                    <a:pt x="152288" y="106533"/>
                  </a:lnTo>
                  <a:lnTo>
                    <a:pt x="101322" y="106751"/>
                  </a:lnTo>
                  <a:lnTo>
                    <a:pt x="50508" y="106918"/>
                  </a:lnTo>
                  <a:lnTo>
                    <a:pt x="0" y="106984"/>
                  </a:lnTo>
                  <a:lnTo>
                    <a:pt x="0" y="186575"/>
                  </a:lnTo>
                  <a:lnTo>
                    <a:pt x="48028" y="186132"/>
                  </a:lnTo>
                  <a:lnTo>
                    <a:pt x="96375" y="185608"/>
                  </a:lnTo>
                  <a:lnTo>
                    <a:pt x="144912" y="185035"/>
                  </a:lnTo>
                  <a:lnTo>
                    <a:pt x="193513" y="184445"/>
                  </a:lnTo>
                  <a:lnTo>
                    <a:pt x="242049" y="183872"/>
                  </a:lnTo>
                  <a:lnTo>
                    <a:pt x="290393" y="183348"/>
                  </a:lnTo>
                  <a:lnTo>
                    <a:pt x="338416" y="182905"/>
                  </a:lnTo>
                  <a:lnTo>
                    <a:pt x="397570" y="182241"/>
                  </a:lnTo>
                  <a:lnTo>
                    <a:pt x="456017" y="181611"/>
                  </a:lnTo>
                  <a:lnTo>
                    <a:pt x="513589" y="181012"/>
                  </a:lnTo>
                  <a:lnTo>
                    <a:pt x="570112" y="180441"/>
                  </a:lnTo>
                  <a:lnTo>
                    <a:pt x="625416" y="179895"/>
                  </a:lnTo>
                  <a:lnTo>
                    <a:pt x="679329" y="179371"/>
                  </a:lnTo>
                  <a:lnTo>
                    <a:pt x="731680" y="178866"/>
                  </a:lnTo>
                  <a:lnTo>
                    <a:pt x="782297" y="178375"/>
                  </a:lnTo>
                  <a:lnTo>
                    <a:pt x="831010" y="177897"/>
                  </a:lnTo>
                  <a:lnTo>
                    <a:pt x="877647" y="177428"/>
                  </a:lnTo>
                  <a:lnTo>
                    <a:pt x="922036" y="176965"/>
                  </a:lnTo>
                  <a:lnTo>
                    <a:pt x="964006" y="176504"/>
                  </a:lnTo>
                  <a:lnTo>
                    <a:pt x="1051026" y="175521"/>
                  </a:lnTo>
                  <a:lnTo>
                    <a:pt x="1123031" y="174754"/>
                  </a:lnTo>
                  <a:lnTo>
                    <a:pt x="1177956" y="174203"/>
                  </a:lnTo>
                  <a:lnTo>
                    <a:pt x="1213736" y="173872"/>
                  </a:lnTo>
                  <a:lnTo>
                    <a:pt x="1228305" y="173761"/>
                  </a:lnTo>
                  <a:lnTo>
                    <a:pt x="1228305" y="901"/>
                  </a:lnTo>
                  <a:lnTo>
                    <a:pt x="1184414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814324" y="2809900"/>
              <a:ext cx="44450" cy="69215"/>
            </a:xfrm>
            <a:custGeom>
              <a:avLst/>
              <a:gdLst/>
              <a:ahLst/>
              <a:cxnLst/>
              <a:rect l="l" t="t" r="r" b="b"/>
              <a:pathLst>
                <a:path w="44450" h="69214">
                  <a:moveTo>
                    <a:pt x="0" y="0"/>
                  </a:moveTo>
                  <a:lnTo>
                    <a:pt x="43916" y="6859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814324" y="2809900"/>
              <a:ext cx="44450" cy="69215"/>
            </a:xfrm>
            <a:custGeom>
              <a:avLst/>
              <a:gdLst/>
              <a:ahLst/>
              <a:cxnLst/>
              <a:rect l="l" t="t" r="r" b="b"/>
              <a:pathLst>
                <a:path w="44450" h="69214">
                  <a:moveTo>
                    <a:pt x="0" y="0"/>
                  </a:moveTo>
                  <a:lnTo>
                    <a:pt x="43916" y="68592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814324" y="2761424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4391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6814324" y="2761424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16" y="0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776834" y="2809900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1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776834" y="2809900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519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244539" y="2810814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09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244539" y="2810814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091"/>
                  </a:lnTo>
                  <a:lnTo>
                    <a:pt x="0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626265" y="2595880"/>
              <a:ext cx="1402080" cy="111760"/>
            </a:xfrm>
            <a:custGeom>
              <a:avLst/>
              <a:gdLst/>
              <a:ahLst/>
              <a:cxnLst/>
              <a:rect l="l" t="t" r="r" b="b"/>
              <a:pathLst>
                <a:path w="1402079" h="111760">
                  <a:moveTo>
                    <a:pt x="0" y="0"/>
                  </a:moveTo>
                  <a:lnTo>
                    <a:pt x="0" y="95110"/>
                  </a:lnTo>
                  <a:lnTo>
                    <a:pt x="1402067" y="111582"/>
                  </a:lnTo>
                  <a:lnTo>
                    <a:pt x="1402067" y="32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626265" y="2595880"/>
              <a:ext cx="1402080" cy="111760"/>
            </a:xfrm>
            <a:custGeom>
              <a:avLst/>
              <a:gdLst/>
              <a:ahLst/>
              <a:cxnLst/>
              <a:rect l="l" t="t" r="r" b="b"/>
              <a:pathLst>
                <a:path w="1402079" h="111760">
                  <a:moveTo>
                    <a:pt x="1402067" y="32016"/>
                  </a:moveTo>
                  <a:lnTo>
                    <a:pt x="0" y="0"/>
                  </a:lnTo>
                  <a:lnTo>
                    <a:pt x="0" y="95110"/>
                  </a:lnTo>
                  <a:lnTo>
                    <a:pt x="1402067" y="111582"/>
                  </a:lnTo>
                  <a:lnTo>
                    <a:pt x="1402067" y="3201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257340" y="2791599"/>
              <a:ext cx="0" cy="19685"/>
            </a:xfrm>
            <a:custGeom>
              <a:avLst/>
              <a:gdLst/>
              <a:ahLst/>
              <a:cxnLst/>
              <a:rect l="l" t="t" r="r" b="b"/>
              <a:pathLst>
                <a:path h="19685">
                  <a:moveTo>
                    <a:pt x="0" y="0"/>
                  </a:moveTo>
                  <a:lnTo>
                    <a:pt x="0" y="1921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255435" y="2791599"/>
              <a:ext cx="3810" cy="19685"/>
            </a:xfrm>
            <a:custGeom>
              <a:avLst/>
              <a:gdLst/>
              <a:ahLst/>
              <a:cxnLst/>
              <a:rect l="l" t="t" r="r" b="b"/>
              <a:pathLst>
                <a:path w="3810" h="19685">
                  <a:moveTo>
                    <a:pt x="0" y="19215"/>
                  </a:moveTo>
                  <a:lnTo>
                    <a:pt x="3809" y="19215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92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257340" y="2884906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828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255435" y="2884906"/>
              <a:ext cx="3810" cy="18415"/>
            </a:xfrm>
            <a:custGeom>
              <a:avLst/>
              <a:gdLst/>
              <a:ahLst/>
              <a:cxnLst/>
              <a:rect l="l" t="t" r="r" b="b"/>
              <a:pathLst>
                <a:path w="3810" h="18414">
                  <a:moveTo>
                    <a:pt x="0" y="18288"/>
                  </a:moveTo>
                  <a:lnTo>
                    <a:pt x="3809" y="18288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788721" y="2792526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786816" y="2792526"/>
              <a:ext cx="3810" cy="16510"/>
            </a:xfrm>
            <a:custGeom>
              <a:avLst/>
              <a:gdLst/>
              <a:ahLst/>
              <a:cxnLst/>
              <a:rect l="l" t="t" r="r" b="b"/>
              <a:pathLst>
                <a:path w="3809" h="16510">
                  <a:moveTo>
                    <a:pt x="0" y="16459"/>
                  </a:moveTo>
                  <a:lnTo>
                    <a:pt x="3809" y="16459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64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788721" y="2882150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0" y="0"/>
                  </a:moveTo>
                  <a:lnTo>
                    <a:pt x="0" y="1555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786816" y="2882150"/>
              <a:ext cx="3810" cy="15875"/>
            </a:xfrm>
            <a:custGeom>
              <a:avLst/>
              <a:gdLst/>
              <a:ahLst/>
              <a:cxnLst/>
              <a:rect l="l" t="t" r="r" b="b"/>
              <a:pathLst>
                <a:path w="3809" h="15875">
                  <a:moveTo>
                    <a:pt x="0" y="15557"/>
                  </a:moveTo>
                  <a:lnTo>
                    <a:pt x="3809" y="15557"/>
                  </a:lnTo>
                  <a:lnTo>
                    <a:pt x="3809" y="0"/>
                  </a:lnTo>
                  <a:lnTo>
                    <a:pt x="0" y="0"/>
                  </a:lnTo>
                  <a:lnTo>
                    <a:pt x="0" y="15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286377" y="2690075"/>
              <a:ext cx="1271905" cy="1380490"/>
            </a:xfrm>
            <a:custGeom>
              <a:avLst/>
              <a:gdLst/>
              <a:ahLst/>
              <a:cxnLst/>
              <a:rect l="l" t="t" r="r" b="b"/>
              <a:pathLst>
                <a:path w="1271904" h="1380489">
                  <a:moveTo>
                    <a:pt x="1271295" y="0"/>
                  </a:moveTo>
                  <a:lnTo>
                    <a:pt x="0" y="24714"/>
                  </a:lnTo>
                  <a:lnTo>
                    <a:pt x="0" y="1094790"/>
                  </a:lnTo>
                  <a:lnTo>
                    <a:pt x="1271295" y="1380147"/>
                  </a:lnTo>
                  <a:lnTo>
                    <a:pt x="12712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286377" y="2690075"/>
              <a:ext cx="1271905" cy="1380490"/>
            </a:xfrm>
            <a:custGeom>
              <a:avLst/>
              <a:gdLst/>
              <a:ahLst/>
              <a:cxnLst/>
              <a:rect l="l" t="t" r="r" b="b"/>
              <a:pathLst>
                <a:path w="1271904" h="1380489">
                  <a:moveTo>
                    <a:pt x="1271295" y="1380147"/>
                  </a:moveTo>
                  <a:lnTo>
                    <a:pt x="0" y="1094790"/>
                  </a:lnTo>
                  <a:lnTo>
                    <a:pt x="0" y="24714"/>
                  </a:lnTo>
                  <a:lnTo>
                    <a:pt x="1271295" y="0"/>
                  </a:lnTo>
                  <a:lnTo>
                    <a:pt x="1271295" y="138014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366511" y="2791599"/>
              <a:ext cx="114935" cy="123825"/>
            </a:xfrm>
            <a:custGeom>
              <a:avLst/>
              <a:gdLst/>
              <a:ahLst/>
              <a:cxnLst/>
              <a:rect l="l" t="t" r="r" b="b"/>
              <a:pathLst>
                <a:path w="114935" h="123825">
                  <a:moveTo>
                    <a:pt x="114325" y="0"/>
                  </a:moveTo>
                  <a:lnTo>
                    <a:pt x="0" y="0"/>
                  </a:lnTo>
                  <a:lnTo>
                    <a:pt x="0" y="123469"/>
                  </a:lnTo>
                  <a:lnTo>
                    <a:pt x="114325" y="120726"/>
                  </a:lnTo>
                  <a:lnTo>
                    <a:pt x="114325" y="0"/>
                  </a:lnTo>
                  <a:close/>
                </a:path>
              </a:pathLst>
            </a:custGeom>
            <a:ln w="3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950133" y="2701988"/>
              <a:ext cx="1336675" cy="1212215"/>
            </a:xfrm>
            <a:custGeom>
              <a:avLst/>
              <a:gdLst/>
              <a:ahLst/>
              <a:cxnLst/>
              <a:rect l="l" t="t" r="r" b="b"/>
              <a:pathLst>
                <a:path w="1336675" h="1212214">
                  <a:moveTo>
                    <a:pt x="1336243" y="11874"/>
                  </a:moveTo>
                  <a:lnTo>
                    <a:pt x="0" y="0"/>
                  </a:lnTo>
                  <a:lnTo>
                    <a:pt x="0" y="1211846"/>
                  </a:lnTo>
                  <a:lnTo>
                    <a:pt x="1335316" y="1082878"/>
                  </a:lnTo>
                  <a:lnTo>
                    <a:pt x="1336243" y="1082878"/>
                  </a:lnTo>
                  <a:lnTo>
                    <a:pt x="1336243" y="11874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950133" y="3784866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6243" y="0"/>
                  </a:moveTo>
                  <a:lnTo>
                    <a:pt x="0" y="128968"/>
                  </a:lnTo>
                  <a:lnTo>
                    <a:pt x="1039901" y="506679"/>
                  </a:lnTo>
                  <a:lnTo>
                    <a:pt x="2607538" y="285356"/>
                  </a:lnTo>
                  <a:lnTo>
                    <a:pt x="1336243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950133" y="3784866"/>
              <a:ext cx="2607945" cy="506730"/>
            </a:xfrm>
            <a:custGeom>
              <a:avLst/>
              <a:gdLst/>
              <a:ahLst/>
              <a:cxnLst/>
              <a:rect l="l" t="t" r="r" b="b"/>
              <a:pathLst>
                <a:path w="2607945" h="506729">
                  <a:moveTo>
                    <a:pt x="1336243" y="0"/>
                  </a:moveTo>
                  <a:lnTo>
                    <a:pt x="0" y="128968"/>
                  </a:lnTo>
                  <a:lnTo>
                    <a:pt x="1039901" y="506679"/>
                  </a:lnTo>
                  <a:lnTo>
                    <a:pt x="2607538" y="285356"/>
                  </a:lnTo>
                  <a:lnTo>
                    <a:pt x="1336243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271151" y="2937040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89">
                  <a:moveTo>
                    <a:pt x="449071" y="0"/>
                  </a:moveTo>
                  <a:lnTo>
                    <a:pt x="0" y="4559"/>
                  </a:lnTo>
                  <a:lnTo>
                    <a:pt x="0" y="948435"/>
                  </a:lnTo>
                  <a:lnTo>
                    <a:pt x="449071" y="905433"/>
                  </a:lnTo>
                  <a:lnTo>
                    <a:pt x="449071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271151" y="2937040"/>
              <a:ext cx="449580" cy="948690"/>
            </a:xfrm>
            <a:custGeom>
              <a:avLst/>
              <a:gdLst/>
              <a:ahLst/>
              <a:cxnLst/>
              <a:rect l="l" t="t" r="r" b="b"/>
              <a:pathLst>
                <a:path w="449579" h="948689">
                  <a:moveTo>
                    <a:pt x="449071" y="0"/>
                  </a:moveTo>
                  <a:lnTo>
                    <a:pt x="0" y="4559"/>
                  </a:lnTo>
                  <a:lnTo>
                    <a:pt x="0" y="948435"/>
                  </a:lnTo>
                  <a:lnTo>
                    <a:pt x="449071" y="905433"/>
                  </a:lnTo>
                  <a:lnTo>
                    <a:pt x="449071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233661" y="2902267"/>
              <a:ext cx="38100" cy="987425"/>
            </a:xfrm>
            <a:custGeom>
              <a:avLst/>
              <a:gdLst/>
              <a:ahLst/>
              <a:cxnLst/>
              <a:rect l="l" t="t" r="r" b="b"/>
              <a:pathLst>
                <a:path w="38100" h="987425">
                  <a:moveTo>
                    <a:pt x="0" y="0"/>
                  </a:moveTo>
                  <a:lnTo>
                    <a:pt x="0" y="986853"/>
                  </a:lnTo>
                  <a:lnTo>
                    <a:pt x="37490" y="983208"/>
                  </a:lnTo>
                  <a:lnTo>
                    <a:pt x="37490" y="39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233661" y="2902267"/>
              <a:ext cx="38100" cy="987425"/>
            </a:xfrm>
            <a:custGeom>
              <a:avLst/>
              <a:gdLst/>
              <a:ahLst/>
              <a:cxnLst/>
              <a:rect l="l" t="t" r="r" b="b"/>
              <a:pathLst>
                <a:path w="38100" h="987425">
                  <a:moveTo>
                    <a:pt x="0" y="986853"/>
                  </a:moveTo>
                  <a:lnTo>
                    <a:pt x="37490" y="983208"/>
                  </a:lnTo>
                  <a:lnTo>
                    <a:pt x="37490" y="39331"/>
                  </a:lnTo>
                  <a:lnTo>
                    <a:pt x="0" y="0"/>
                  </a:lnTo>
                  <a:lnTo>
                    <a:pt x="0" y="98685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720223" y="2898609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45" y="0"/>
                  </a:moveTo>
                  <a:lnTo>
                    <a:pt x="0" y="38430"/>
                  </a:lnTo>
                  <a:lnTo>
                    <a:pt x="0" y="943864"/>
                  </a:lnTo>
                  <a:lnTo>
                    <a:pt x="33845" y="941133"/>
                  </a:lnTo>
                  <a:lnTo>
                    <a:pt x="33845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720223" y="2898609"/>
              <a:ext cx="34290" cy="944244"/>
            </a:xfrm>
            <a:custGeom>
              <a:avLst/>
              <a:gdLst/>
              <a:ahLst/>
              <a:cxnLst/>
              <a:rect l="l" t="t" r="r" b="b"/>
              <a:pathLst>
                <a:path w="34289" h="944245">
                  <a:moveTo>
                    <a:pt x="33845" y="941133"/>
                  </a:moveTo>
                  <a:lnTo>
                    <a:pt x="0" y="943864"/>
                  </a:lnTo>
                  <a:lnTo>
                    <a:pt x="0" y="38430"/>
                  </a:lnTo>
                  <a:lnTo>
                    <a:pt x="33845" y="0"/>
                  </a:lnTo>
                  <a:lnTo>
                    <a:pt x="33845" y="941133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233661" y="2898609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80">
                  <a:moveTo>
                    <a:pt x="520407" y="0"/>
                  </a:moveTo>
                  <a:lnTo>
                    <a:pt x="0" y="3657"/>
                  </a:lnTo>
                  <a:lnTo>
                    <a:pt x="37490" y="42989"/>
                  </a:lnTo>
                  <a:lnTo>
                    <a:pt x="486562" y="38430"/>
                  </a:lnTo>
                  <a:lnTo>
                    <a:pt x="520407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233661" y="2898609"/>
              <a:ext cx="520700" cy="43180"/>
            </a:xfrm>
            <a:custGeom>
              <a:avLst/>
              <a:gdLst/>
              <a:ahLst/>
              <a:cxnLst/>
              <a:rect l="l" t="t" r="r" b="b"/>
              <a:pathLst>
                <a:path w="520700" h="43180">
                  <a:moveTo>
                    <a:pt x="0" y="3657"/>
                  </a:moveTo>
                  <a:lnTo>
                    <a:pt x="37490" y="42989"/>
                  </a:lnTo>
                  <a:lnTo>
                    <a:pt x="486562" y="38430"/>
                  </a:lnTo>
                  <a:lnTo>
                    <a:pt x="520407" y="0"/>
                  </a:lnTo>
                  <a:lnTo>
                    <a:pt x="0" y="3657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919945" y="2701988"/>
              <a:ext cx="30480" cy="1212215"/>
            </a:xfrm>
            <a:custGeom>
              <a:avLst/>
              <a:gdLst/>
              <a:ahLst/>
              <a:cxnLst/>
              <a:rect l="l" t="t" r="r" b="b"/>
              <a:pathLst>
                <a:path w="30480" h="1212214">
                  <a:moveTo>
                    <a:pt x="30187" y="0"/>
                  </a:moveTo>
                  <a:lnTo>
                    <a:pt x="0" y="1816"/>
                  </a:lnTo>
                  <a:lnTo>
                    <a:pt x="0" y="1200848"/>
                  </a:lnTo>
                  <a:lnTo>
                    <a:pt x="30187" y="1211846"/>
                  </a:lnTo>
                  <a:lnTo>
                    <a:pt x="30187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919945" y="2701988"/>
              <a:ext cx="30480" cy="1212215"/>
            </a:xfrm>
            <a:custGeom>
              <a:avLst/>
              <a:gdLst/>
              <a:ahLst/>
              <a:cxnLst/>
              <a:rect l="l" t="t" r="r" b="b"/>
              <a:pathLst>
                <a:path w="30480" h="1212214">
                  <a:moveTo>
                    <a:pt x="30187" y="1211846"/>
                  </a:moveTo>
                  <a:lnTo>
                    <a:pt x="0" y="1200848"/>
                  </a:lnTo>
                  <a:lnTo>
                    <a:pt x="0" y="1816"/>
                  </a:lnTo>
                  <a:lnTo>
                    <a:pt x="30187" y="0"/>
                  </a:lnTo>
                  <a:lnTo>
                    <a:pt x="30187" y="121184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918117" y="3901935"/>
              <a:ext cx="1072515" cy="501650"/>
            </a:xfrm>
            <a:custGeom>
              <a:avLst/>
              <a:gdLst/>
              <a:ahLst/>
              <a:cxnLst/>
              <a:rect l="l" t="t" r="r" b="b"/>
              <a:pathLst>
                <a:path w="1072514" h="501650">
                  <a:moveTo>
                    <a:pt x="0" y="0"/>
                  </a:moveTo>
                  <a:lnTo>
                    <a:pt x="0" y="83223"/>
                  </a:lnTo>
                  <a:lnTo>
                    <a:pt x="1071918" y="501205"/>
                  </a:lnTo>
                  <a:lnTo>
                    <a:pt x="1071918" y="389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918117" y="3901935"/>
              <a:ext cx="1072515" cy="501650"/>
            </a:xfrm>
            <a:custGeom>
              <a:avLst/>
              <a:gdLst/>
              <a:ahLst/>
              <a:cxnLst/>
              <a:rect l="l" t="t" r="r" b="b"/>
              <a:pathLst>
                <a:path w="1072514" h="501650">
                  <a:moveTo>
                    <a:pt x="1071918" y="501205"/>
                  </a:moveTo>
                  <a:lnTo>
                    <a:pt x="0" y="83223"/>
                  </a:lnTo>
                  <a:lnTo>
                    <a:pt x="0" y="0"/>
                  </a:lnTo>
                  <a:lnTo>
                    <a:pt x="1071918" y="389610"/>
                  </a:lnTo>
                  <a:lnTo>
                    <a:pt x="1071918" y="501205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918117" y="2671787"/>
              <a:ext cx="2639695" cy="44450"/>
            </a:xfrm>
            <a:custGeom>
              <a:avLst/>
              <a:gdLst/>
              <a:ahLst/>
              <a:cxnLst/>
              <a:rect l="l" t="t" r="r" b="b"/>
              <a:pathLst>
                <a:path w="2639695" h="44450">
                  <a:moveTo>
                    <a:pt x="1071918" y="0"/>
                  </a:moveTo>
                  <a:lnTo>
                    <a:pt x="0" y="32943"/>
                  </a:lnTo>
                  <a:lnTo>
                    <a:pt x="1368259" y="43916"/>
                  </a:lnTo>
                  <a:lnTo>
                    <a:pt x="1368259" y="43002"/>
                  </a:lnTo>
                  <a:lnTo>
                    <a:pt x="2639555" y="18288"/>
                  </a:lnTo>
                  <a:lnTo>
                    <a:pt x="1071918" y="0"/>
                  </a:lnTo>
                  <a:close/>
                </a:path>
              </a:pathLst>
            </a:custGeom>
            <a:solidFill>
              <a:srgbClr val="C5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918117" y="2671787"/>
              <a:ext cx="2639695" cy="44450"/>
            </a:xfrm>
            <a:custGeom>
              <a:avLst/>
              <a:gdLst/>
              <a:ahLst/>
              <a:cxnLst/>
              <a:rect l="l" t="t" r="r" b="b"/>
              <a:pathLst>
                <a:path w="2639695" h="44450">
                  <a:moveTo>
                    <a:pt x="2639555" y="18288"/>
                  </a:moveTo>
                  <a:lnTo>
                    <a:pt x="1071918" y="0"/>
                  </a:lnTo>
                  <a:lnTo>
                    <a:pt x="0" y="32943"/>
                  </a:lnTo>
                  <a:lnTo>
                    <a:pt x="1368259" y="43916"/>
                  </a:lnTo>
                  <a:lnTo>
                    <a:pt x="1368259" y="43002"/>
                  </a:lnTo>
                  <a:lnTo>
                    <a:pt x="2639555" y="18288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831" y="1250149"/>
              <a:ext cx="3897147" cy="3155276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02888" y="1921230"/>
              <a:ext cx="233718" cy="224548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02541" y="1205509"/>
              <a:ext cx="88506" cy="80873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5923064" y="1221968"/>
              <a:ext cx="160655" cy="99695"/>
            </a:xfrm>
            <a:custGeom>
              <a:avLst/>
              <a:gdLst/>
              <a:ahLst/>
              <a:cxnLst/>
              <a:rect l="l" t="t" r="r" b="b"/>
              <a:pathLst>
                <a:path w="160654" h="99694">
                  <a:moveTo>
                    <a:pt x="10617" y="444"/>
                  </a:moveTo>
                  <a:lnTo>
                    <a:pt x="8115" y="0"/>
                  </a:lnTo>
                  <a:lnTo>
                    <a:pt x="6248" y="6756"/>
                  </a:lnTo>
                  <a:lnTo>
                    <a:pt x="4368" y="11772"/>
                  </a:lnTo>
                  <a:lnTo>
                    <a:pt x="3746" y="15189"/>
                  </a:lnTo>
                  <a:lnTo>
                    <a:pt x="2489" y="20307"/>
                  </a:lnTo>
                  <a:lnTo>
                    <a:pt x="1244" y="24523"/>
                  </a:lnTo>
                  <a:lnTo>
                    <a:pt x="622" y="27965"/>
                  </a:lnTo>
                  <a:lnTo>
                    <a:pt x="0" y="33210"/>
                  </a:lnTo>
                  <a:lnTo>
                    <a:pt x="0" y="50965"/>
                  </a:lnTo>
                  <a:lnTo>
                    <a:pt x="1244" y="59169"/>
                  </a:lnTo>
                  <a:lnTo>
                    <a:pt x="2489" y="63830"/>
                  </a:lnTo>
                  <a:lnTo>
                    <a:pt x="3746" y="70269"/>
                  </a:lnTo>
                  <a:lnTo>
                    <a:pt x="4991" y="74041"/>
                  </a:lnTo>
                  <a:lnTo>
                    <a:pt x="6248" y="79578"/>
                  </a:lnTo>
                  <a:lnTo>
                    <a:pt x="7493" y="85991"/>
                  </a:lnTo>
                  <a:lnTo>
                    <a:pt x="10617" y="86525"/>
                  </a:lnTo>
                  <a:lnTo>
                    <a:pt x="8737" y="75552"/>
                  </a:lnTo>
                  <a:lnTo>
                    <a:pt x="6870" y="68135"/>
                  </a:lnTo>
                  <a:lnTo>
                    <a:pt x="6870" y="65468"/>
                  </a:lnTo>
                  <a:lnTo>
                    <a:pt x="4991" y="57162"/>
                  </a:lnTo>
                  <a:lnTo>
                    <a:pt x="4368" y="49949"/>
                  </a:lnTo>
                  <a:lnTo>
                    <a:pt x="4368" y="35737"/>
                  </a:lnTo>
                  <a:lnTo>
                    <a:pt x="4991" y="27863"/>
                  </a:lnTo>
                  <a:lnTo>
                    <a:pt x="6870" y="19316"/>
                  </a:lnTo>
                  <a:lnTo>
                    <a:pt x="10617" y="444"/>
                  </a:lnTo>
                  <a:close/>
                </a:path>
                <a:path w="160654" h="99694">
                  <a:moveTo>
                    <a:pt x="48514" y="43573"/>
                  </a:moveTo>
                  <a:lnTo>
                    <a:pt x="48412" y="33350"/>
                  </a:lnTo>
                  <a:lnTo>
                    <a:pt x="47891" y="26555"/>
                  </a:lnTo>
                  <a:lnTo>
                    <a:pt x="45427" y="20828"/>
                  </a:lnTo>
                  <a:lnTo>
                    <a:pt x="43548" y="15836"/>
                  </a:lnTo>
                  <a:lnTo>
                    <a:pt x="43548" y="27559"/>
                  </a:lnTo>
                  <a:lnTo>
                    <a:pt x="43548" y="36410"/>
                  </a:lnTo>
                  <a:lnTo>
                    <a:pt x="42329" y="39700"/>
                  </a:lnTo>
                  <a:lnTo>
                    <a:pt x="38608" y="46139"/>
                  </a:lnTo>
                  <a:lnTo>
                    <a:pt x="36131" y="47472"/>
                  </a:lnTo>
                  <a:lnTo>
                    <a:pt x="32410" y="46824"/>
                  </a:lnTo>
                  <a:lnTo>
                    <a:pt x="28067" y="46075"/>
                  </a:lnTo>
                  <a:lnTo>
                    <a:pt x="25565" y="43865"/>
                  </a:lnTo>
                  <a:lnTo>
                    <a:pt x="21844" y="36118"/>
                  </a:lnTo>
                  <a:lnTo>
                    <a:pt x="21221" y="33350"/>
                  </a:lnTo>
                  <a:lnTo>
                    <a:pt x="21221" y="24498"/>
                  </a:lnTo>
                  <a:lnTo>
                    <a:pt x="22466" y="20281"/>
                  </a:lnTo>
                  <a:lnTo>
                    <a:pt x="24320" y="17957"/>
                  </a:lnTo>
                  <a:lnTo>
                    <a:pt x="26187" y="14744"/>
                  </a:lnTo>
                  <a:lnTo>
                    <a:pt x="28689" y="13423"/>
                  </a:lnTo>
                  <a:lnTo>
                    <a:pt x="32410" y="14071"/>
                  </a:lnTo>
                  <a:lnTo>
                    <a:pt x="35509" y="14630"/>
                  </a:lnTo>
                  <a:lnTo>
                    <a:pt x="37973" y="16840"/>
                  </a:lnTo>
                  <a:lnTo>
                    <a:pt x="40474" y="19926"/>
                  </a:lnTo>
                  <a:lnTo>
                    <a:pt x="42329" y="23799"/>
                  </a:lnTo>
                  <a:lnTo>
                    <a:pt x="43548" y="27559"/>
                  </a:lnTo>
                  <a:lnTo>
                    <a:pt x="43548" y="15836"/>
                  </a:lnTo>
                  <a:lnTo>
                    <a:pt x="42926" y="14173"/>
                  </a:lnTo>
                  <a:lnTo>
                    <a:pt x="38608" y="9880"/>
                  </a:lnTo>
                  <a:lnTo>
                    <a:pt x="32410" y="8763"/>
                  </a:lnTo>
                  <a:lnTo>
                    <a:pt x="27419" y="7874"/>
                  </a:lnTo>
                  <a:lnTo>
                    <a:pt x="24320" y="9093"/>
                  </a:lnTo>
                  <a:lnTo>
                    <a:pt x="21221" y="12090"/>
                  </a:lnTo>
                  <a:lnTo>
                    <a:pt x="18097" y="15963"/>
                  </a:lnTo>
                  <a:lnTo>
                    <a:pt x="16903" y="20828"/>
                  </a:lnTo>
                  <a:lnTo>
                    <a:pt x="16903" y="34620"/>
                  </a:lnTo>
                  <a:lnTo>
                    <a:pt x="32410" y="52133"/>
                  </a:lnTo>
                  <a:lnTo>
                    <a:pt x="34277" y="52476"/>
                  </a:lnTo>
                  <a:lnTo>
                    <a:pt x="44170" y="43573"/>
                  </a:lnTo>
                  <a:lnTo>
                    <a:pt x="44107" y="55803"/>
                  </a:lnTo>
                  <a:lnTo>
                    <a:pt x="43548" y="63792"/>
                  </a:lnTo>
                  <a:lnTo>
                    <a:pt x="41097" y="67792"/>
                  </a:lnTo>
                  <a:lnTo>
                    <a:pt x="39230" y="71907"/>
                  </a:lnTo>
                  <a:lnTo>
                    <a:pt x="36753" y="74129"/>
                  </a:lnTo>
                  <a:lnTo>
                    <a:pt x="32410" y="74269"/>
                  </a:lnTo>
                  <a:lnTo>
                    <a:pt x="28689" y="73634"/>
                  </a:lnTo>
                  <a:lnTo>
                    <a:pt x="26187" y="71437"/>
                  </a:lnTo>
                  <a:lnTo>
                    <a:pt x="24917" y="69405"/>
                  </a:lnTo>
                  <a:lnTo>
                    <a:pt x="23088" y="67360"/>
                  </a:lnTo>
                  <a:lnTo>
                    <a:pt x="21894" y="63792"/>
                  </a:lnTo>
                  <a:lnTo>
                    <a:pt x="21844" y="60058"/>
                  </a:lnTo>
                  <a:lnTo>
                    <a:pt x="17475" y="59309"/>
                  </a:lnTo>
                  <a:lnTo>
                    <a:pt x="17475" y="65519"/>
                  </a:lnTo>
                  <a:lnTo>
                    <a:pt x="18745" y="70142"/>
                  </a:lnTo>
                  <a:lnTo>
                    <a:pt x="21869" y="74269"/>
                  </a:lnTo>
                  <a:lnTo>
                    <a:pt x="28067" y="78828"/>
                  </a:lnTo>
                  <a:lnTo>
                    <a:pt x="32410" y="79578"/>
                  </a:lnTo>
                  <a:lnTo>
                    <a:pt x="38608" y="79743"/>
                  </a:lnTo>
                  <a:lnTo>
                    <a:pt x="42926" y="76949"/>
                  </a:lnTo>
                  <a:lnTo>
                    <a:pt x="45427" y="69405"/>
                  </a:lnTo>
                  <a:lnTo>
                    <a:pt x="47891" y="64554"/>
                  </a:lnTo>
                  <a:lnTo>
                    <a:pt x="48514" y="55803"/>
                  </a:lnTo>
                  <a:lnTo>
                    <a:pt x="48514" y="43573"/>
                  </a:lnTo>
                  <a:close/>
                </a:path>
                <a:path w="160654" h="99694">
                  <a:moveTo>
                    <a:pt x="75653" y="17348"/>
                  </a:moveTo>
                  <a:lnTo>
                    <a:pt x="71348" y="16611"/>
                  </a:lnTo>
                  <a:lnTo>
                    <a:pt x="69494" y="18910"/>
                  </a:lnTo>
                  <a:lnTo>
                    <a:pt x="67640" y="20345"/>
                  </a:lnTo>
                  <a:lnTo>
                    <a:pt x="67043" y="21107"/>
                  </a:lnTo>
                  <a:lnTo>
                    <a:pt x="63322" y="23977"/>
                  </a:lnTo>
                  <a:lnTo>
                    <a:pt x="60858" y="25323"/>
                  </a:lnTo>
                  <a:lnTo>
                    <a:pt x="60858" y="31496"/>
                  </a:lnTo>
                  <a:lnTo>
                    <a:pt x="62077" y="30822"/>
                  </a:lnTo>
                  <a:lnTo>
                    <a:pt x="63931" y="30251"/>
                  </a:lnTo>
                  <a:lnTo>
                    <a:pt x="65176" y="28727"/>
                  </a:lnTo>
                  <a:lnTo>
                    <a:pt x="67640" y="27393"/>
                  </a:lnTo>
                  <a:lnTo>
                    <a:pt x="69494" y="25082"/>
                  </a:lnTo>
                  <a:lnTo>
                    <a:pt x="71348" y="23647"/>
                  </a:lnTo>
                  <a:lnTo>
                    <a:pt x="71348" y="85318"/>
                  </a:lnTo>
                  <a:lnTo>
                    <a:pt x="75653" y="86055"/>
                  </a:lnTo>
                  <a:lnTo>
                    <a:pt x="75653" y="17348"/>
                  </a:lnTo>
                  <a:close/>
                </a:path>
                <a:path w="160654" h="99694">
                  <a:moveTo>
                    <a:pt x="122707" y="73050"/>
                  </a:moveTo>
                  <a:lnTo>
                    <a:pt x="115392" y="71780"/>
                  </a:lnTo>
                  <a:lnTo>
                    <a:pt x="115392" y="71043"/>
                  </a:lnTo>
                  <a:lnTo>
                    <a:pt x="115392" y="29832"/>
                  </a:lnTo>
                  <a:lnTo>
                    <a:pt x="115392" y="24460"/>
                  </a:lnTo>
                  <a:lnTo>
                    <a:pt x="111150" y="23710"/>
                  </a:lnTo>
                  <a:lnTo>
                    <a:pt x="111150" y="29832"/>
                  </a:lnTo>
                  <a:lnTo>
                    <a:pt x="111150" y="71043"/>
                  </a:lnTo>
                  <a:lnTo>
                    <a:pt x="102006" y="69469"/>
                  </a:lnTo>
                  <a:lnTo>
                    <a:pt x="92798" y="67894"/>
                  </a:lnTo>
                  <a:lnTo>
                    <a:pt x="102006" y="48399"/>
                  </a:lnTo>
                  <a:lnTo>
                    <a:pt x="111150" y="29832"/>
                  </a:lnTo>
                  <a:lnTo>
                    <a:pt x="111150" y="23710"/>
                  </a:lnTo>
                  <a:lnTo>
                    <a:pt x="109918" y="23482"/>
                  </a:lnTo>
                  <a:lnTo>
                    <a:pt x="102006" y="38735"/>
                  </a:lnTo>
                  <a:lnTo>
                    <a:pt x="88531" y="65379"/>
                  </a:lnTo>
                  <a:lnTo>
                    <a:pt x="88531" y="71539"/>
                  </a:lnTo>
                  <a:lnTo>
                    <a:pt x="102006" y="73863"/>
                  </a:lnTo>
                  <a:lnTo>
                    <a:pt x="111150" y="75450"/>
                  </a:lnTo>
                  <a:lnTo>
                    <a:pt x="111150" y="92100"/>
                  </a:lnTo>
                  <a:lnTo>
                    <a:pt x="115392" y="92824"/>
                  </a:lnTo>
                  <a:lnTo>
                    <a:pt x="115392" y="76174"/>
                  </a:lnTo>
                  <a:lnTo>
                    <a:pt x="122707" y="77444"/>
                  </a:lnTo>
                  <a:lnTo>
                    <a:pt x="122707" y="76174"/>
                  </a:lnTo>
                  <a:lnTo>
                    <a:pt x="122707" y="73050"/>
                  </a:lnTo>
                  <a:close/>
                </a:path>
                <a:path w="160654" h="99694">
                  <a:moveTo>
                    <a:pt x="160235" y="79540"/>
                  </a:moveTo>
                  <a:lnTo>
                    <a:pt x="152984" y="78270"/>
                  </a:lnTo>
                  <a:lnTo>
                    <a:pt x="152984" y="77444"/>
                  </a:lnTo>
                  <a:lnTo>
                    <a:pt x="152984" y="36410"/>
                  </a:lnTo>
                  <a:lnTo>
                    <a:pt x="152984" y="31153"/>
                  </a:lnTo>
                  <a:lnTo>
                    <a:pt x="148170" y="30302"/>
                  </a:lnTo>
                  <a:lnTo>
                    <a:pt x="148170" y="36410"/>
                  </a:lnTo>
                  <a:lnTo>
                    <a:pt x="148170" y="77444"/>
                  </a:lnTo>
                  <a:lnTo>
                    <a:pt x="139103" y="75882"/>
                  </a:lnTo>
                  <a:lnTo>
                    <a:pt x="129997" y="74320"/>
                  </a:lnTo>
                  <a:lnTo>
                    <a:pt x="139103" y="54914"/>
                  </a:lnTo>
                  <a:lnTo>
                    <a:pt x="148170" y="36410"/>
                  </a:lnTo>
                  <a:lnTo>
                    <a:pt x="148170" y="30302"/>
                  </a:lnTo>
                  <a:lnTo>
                    <a:pt x="146939" y="30073"/>
                  </a:lnTo>
                  <a:lnTo>
                    <a:pt x="139103" y="45288"/>
                  </a:lnTo>
                  <a:lnTo>
                    <a:pt x="126339" y="71920"/>
                  </a:lnTo>
                  <a:lnTo>
                    <a:pt x="126339" y="78066"/>
                  </a:lnTo>
                  <a:lnTo>
                    <a:pt x="139103" y="80251"/>
                  </a:lnTo>
                  <a:lnTo>
                    <a:pt x="148170" y="81813"/>
                  </a:lnTo>
                  <a:lnTo>
                    <a:pt x="148170" y="98412"/>
                  </a:lnTo>
                  <a:lnTo>
                    <a:pt x="152984" y="99225"/>
                  </a:lnTo>
                  <a:lnTo>
                    <a:pt x="152984" y="82651"/>
                  </a:lnTo>
                  <a:lnTo>
                    <a:pt x="160235" y="83896"/>
                  </a:lnTo>
                  <a:lnTo>
                    <a:pt x="160235" y="82651"/>
                  </a:lnTo>
                  <a:lnTo>
                    <a:pt x="160235" y="795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916246" y="1056220"/>
              <a:ext cx="869315" cy="414020"/>
            </a:xfrm>
            <a:custGeom>
              <a:avLst/>
              <a:gdLst/>
              <a:ahLst/>
              <a:cxnLst/>
              <a:rect l="l" t="t" r="r" b="b"/>
              <a:pathLst>
                <a:path w="869314" h="414019">
                  <a:moveTo>
                    <a:pt x="11684" y="32804"/>
                  </a:moveTo>
                  <a:lnTo>
                    <a:pt x="868908" y="182029"/>
                  </a:lnTo>
                </a:path>
                <a:path w="869314" h="414019">
                  <a:moveTo>
                    <a:pt x="0" y="0"/>
                  </a:moveTo>
                  <a:lnTo>
                    <a:pt x="0" y="41382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921758" y="1055776"/>
              <a:ext cx="53975" cy="81915"/>
            </a:xfrm>
            <a:custGeom>
              <a:avLst/>
              <a:gdLst/>
              <a:ahLst/>
              <a:cxnLst/>
              <a:rect l="l" t="t" r="r" b="b"/>
              <a:pathLst>
                <a:path w="53975" h="81915">
                  <a:moveTo>
                    <a:pt x="47637" y="0"/>
                  </a:moveTo>
                  <a:lnTo>
                    <a:pt x="0" y="32321"/>
                  </a:lnTo>
                  <a:lnTo>
                    <a:pt x="47434" y="81851"/>
                  </a:lnTo>
                  <a:lnTo>
                    <a:pt x="53568" y="72224"/>
                  </a:lnTo>
                  <a:lnTo>
                    <a:pt x="18897" y="35737"/>
                  </a:lnTo>
                  <a:lnTo>
                    <a:pt x="53720" y="11849"/>
                  </a:lnTo>
                  <a:lnTo>
                    <a:pt x="476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5" name="object 185"/>
          <p:cNvGrpSpPr/>
          <p:nvPr/>
        </p:nvGrpSpPr>
        <p:grpSpPr>
          <a:xfrm>
            <a:off x="7992668" y="4637736"/>
            <a:ext cx="1809750" cy="210185"/>
            <a:chOff x="2938068" y="4637735"/>
            <a:chExt cx="1809750" cy="210185"/>
          </a:xfrm>
        </p:grpSpPr>
        <p:sp>
          <p:nvSpPr>
            <p:cNvPr id="186" name="object 186"/>
            <p:cNvSpPr/>
            <p:nvPr/>
          </p:nvSpPr>
          <p:spPr>
            <a:xfrm>
              <a:off x="2938068" y="4637735"/>
              <a:ext cx="1809750" cy="210185"/>
            </a:xfrm>
            <a:custGeom>
              <a:avLst/>
              <a:gdLst/>
              <a:ahLst/>
              <a:cxnLst/>
              <a:rect l="l" t="t" r="r" b="b"/>
              <a:pathLst>
                <a:path w="1809750" h="210185">
                  <a:moveTo>
                    <a:pt x="1809724" y="0"/>
                  </a:moveTo>
                  <a:lnTo>
                    <a:pt x="0" y="0"/>
                  </a:lnTo>
                  <a:lnTo>
                    <a:pt x="0" y="209562"/>
                  </a:lnTo>
                  <a:lnTo>
                    <a:pt x="1809724" y="209562"/>
                  </a:lnTo>
                  <a:lnTo>
                    <a:pt x="1809724" y="0"/>
                  </a:lnTo>
                  <a:close/>
                </a:path>
              </a:pathLst>
            </a:custGeom>
            <a:solidFill>
              <a:srgbClr val="92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17062" y="4703254"/>
              <a:ext cx="200850" cy="109194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94327" y="4704943"/>
              <a:ext cx="244132" cy="86893"/>
            </a:xfrm>
            <a:prstGeom prst="rect">
              <a:avLst/>
            </a:prstGeom>
          </p:spPr>
        </p:pic>
      </p:grpSp>
      <p:graphicFrame>
        <p:nvGraphicFramePr>
          <p:cNvPr id="189" name="object 189"/>
          <p:cNvGraphicFramePr>
            <a:graphicFrameLocks noGrp="1"/>
          </p:cNvGraphicFramePr>
          <p:nvPr/>
        </p:nvGraphicFramePr>
        <p:xfrm>
          <a:off x="7991298" y="4636364"/>
          <a:ext cx="1816735" cy="2383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0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0" name="object 190"/>
          <p:cNvSpPr/>
          <p:nvPr/>
        </p:nvSpPr>
        <p:spPr>
          <a:xfrm>
            <a:off x="8239379" y="4894084"/>
            <a:ext cx="60960" cy="88900"/>
          </a:xfrm>
          <a:custGeom>
            <a:avLst/>
            <a:gdLst/>
            <a:ahLst/>
            <a:cxnLst/>
            <a:rect l="l" t="t" r="r" b="b"/>
            <a:pathLst>
              <a:path w="60960" h="88900">
                <a:moveTo>
                  <a:pt x="38963" y="0"/>
                </a:moveTo>
                <a:lnTo>
                  <a:pt x="21932" y="0"/>
                </a:lnTo>
                <a:lnTo>
                  <a:pt x="15100" y="2120"/>
                </a:lnTo>
                <a:lnTo>
                  <a:pt x="4952" y="10579"/>
                </a:lnTo>
                <a:lnTo>
                  <a:pt x="2412" y="16281"/>
                </a:lnTo>
                <a:lnTo>
                  <a:pt x="2412" y="23456"/>
                </a:lnTo>
                <a:lnTo>
                  <a:pt x="13474" y="23456"/>
                </a:lnTo>
                <a:lnTo>
                  <a:pt x="13474" y="19189"/>
                </a:lnTo>
                <a:lnTo>
                  <a:pt x="15036" y="15735"/>
                </a:lnTo>
                <a:lnTo>
                  <a:pt x="21297" y="10502"/>
                </a:lnTo>
                <a:lnTo>
                  <a:pt x="25361" y="9182"/>
                </a:lnTo>
                <a:lnTo>
                  <a:pt x="35585" y="9182"/>
                </a:lnTo>
                <a:lnTo>
                  <a:pt x="39687" y="10477"/>
                </a:lnTo>
                <a:lnTo>
                  <a:pt x="45808" y="15684"/>
                </a:lnTo>
                <a:lnTo>
                  <a:pt x="47345" y="19164"/>
                </a:lnTo>
                <a:lnTo>
                  <a:pt x="47345" y="23558"/>
                </a:lnTo>
                <a:lnTo>
                  <a:pt x="47345" y="27711"/>
                </a:lnTo>
                <a:lnTo>
                  <a:pt x="45504" y="31178"/>
                </a:lnTo>
                <a:lnTo>
                  <a:pt x="38138" y="36791"/>
                </a:lnTo>
                <a:lnTo>
                  <a:pt x="33515" y="38201"/>
                </a:lnTo>
                <a:lnTo>
                  <a:pt x="24180" y="38201"/>
                </a:lnTo>
                <a:lnTo>
                  <a:pt x="24180" y="47751"/>
                </a:lnTo>
                <a:lnTo>
                  <a:pt x="35001" y="47751"/>
                </a:lnTo>
                <a:lnTo>
                  <a:pt x="39928" y="49034"/>
                </a:lnTo>
                <a:lnTo>
                  <a:pt x="47256" y="54152"/>
                </a:lnTo>
                <a:lnTo>
                  <a:pt x="49098" y="57594"/>
                </a:lnTo>
                <a:lnTo>
                  <a:pt x="49098" y="67068"/>
                </a:lnTo>
                <a:lnTo>
                  <a:pt x="47409" y="71170"/>
                </a:lnTo>
                <a:lnTo>
                  <a:pt x="40639" y="77304"/>
                </a:lnTo>
                <a:lnTo>
                  <a:pt x="36068" y="78828"/>
                </a:lnTo>
                <a:lnTo>
                  <a:pt x="25755" y="78828"/>
                </a:lnTo>
                <a:lnTo>
                  <a:pt x="21793" y="77444"/>
                </a:lnTo>
                <a:lnTo>
                  <a:pt x="15189" y="71920"/>
                </a:lnTo>
                <a:lnTo>
                  <a:pt x="12915" y="68122"/>
                </a:lnTo>
                <a:lnTo>
                  <a:pt x="11658" y="63296"/>
                </a:lnTo>
                <a:lnTo>
                  <a:pt x="0" y="63296"/>
                </a:lnTo>
                <a:lnTo>
                  <a:pt x="1219" y="70827"/>
                </a:lnTo>
                <a:lnTo>
                  <a:pt x="4597" y="76911"/>
                </a:lnTo>
                <a:lnTo>
                  <a:pt x="15722" y="86207"/>
                </a:lnTo>
                <a:lnTo>
                  <a:pt x="22415" y="88519"/>
                </a:lnTo>
                <a:lnTo>
                  <a:pt x="39268" y="88519"/>
                </a:lnTo>
                <a:lnTo>
                  <a:pt x="46583" y="86144"/>
                </a:lnTo>
                <a:lnTo>
                  <a:pt x="57746" y="76669"/>
                </a:lnTo>
                <a:lnTo>
                  <a:pt x="60528" y="70459"/>
                </a:lnTo>
                <a:lnTo>
                  <a:pt x="60528" y="55613"/>
                </a:lnTo>
                <a:lnTo>
                  <a:pt x="58013" y="50266"/>
                </a:lnTo>
                <a:lnTo>
                  <a:pt x="50660" y="45072"/>
                </a:lnTo>
                <a:lnTo>
                  <a:pt x="47904" y="43814"/>
                </a:lnTo>
                <a:lnTo>
                  <a:pt x="44678" y="42925"/>
                </a:lnTo>
                <a:lnTo>
                  <a:pt x="46989" y="41948"/>
                </a:lnTo>
                <a:lnTo>
                  <a:pt x="49060" y="40716"/>
                </a:lnTo>
                <a:lnTo>
                  <a:pt x="56108" y="34937"/>
                </a:lnTo>
                <a:lnTo>
                  <a:pt x="58712" y="29387"/>
                </a:lnTo>
                <a:lnTo>
                  <a:pt x="58712" y="15760"/>
                </a:lnTo>
                <a:lnTo>
                  <a:pt x="56108" y="10312"/>
                </a:lnTo>
                <a:lnTo>
                  <a:pt x="45758" y="2057"/>
                </a:lnTo>
                <a:lnTo>
                  <a:pt x="38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1" name="object 19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08339" y="4895342"/>
            <a:ext cx="187401" cy="87071"/>
          </a:xfrm>
          <a:prstGeom prst="rect">
            <a:avLst/>
          </a:prstGeom>
        </p:spPr>
      </p:pic>
      <p:pic>
        <p:nvPicPr>
          <p:cNvPr id="192" name="object 19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146171" y="4895341"/>
            <a:ext cx="282930" cy="109194"/>
          </a:xfrm>
          <a:prstGeom prst="rect">
            <a:avLst/>
          </a:prstGeom>
        </p:spPr>
      </p:pic>
      <p:sp>
        <p:nvSpPr>
          <p:cNvPr id="193" name="object 193"/>
          <p:cNvSpPr/>
          <p:nvPr/>
        </p:nvSpPr>
        <p:spPr>
          <a:xfrm>
            <a:off x="8249488" y="5076812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80" h="85089">
                <a:moveTo>
                  <a:pt x="30111" y="0"/>
                </a:moveTo>
                <a:lnTo>
                  <a:pt x="20434" y="0"/>
                </a:lnTo>
                <a:lnTo>
                  <a:pt x="16967" y="3352"/>
                </a:lnTo>
                <a:lnTo>
                  <a:pt x="13804" y="5943"/>
                </a:lnTo>
                <a:lnTo>
                  <a:pt x="8089" y="9601"/>
                </a:lnTo>
                <a:lnTo>
                  <a:pt x="4444" y="11379"/>
                </a:lnTo>
                <a:lnTo>
                  <a:pt x="0" y="13119"/>
                </a:lnTo>
                <a:lnTo>
                  <a:pt x="0" y="23761"/>
                </a:lnTo>
                <a:lnTo>
                  <a:pt x="5537" y="21615"/>
                </a:lnTo>
                <a:lnTo>
                  <a:pt x="10032" y="19392"/>
                </a:lnTo>
                <a:lnTo>
                  <a:pt x="15189" y="15925"/>
                </a:lnTo>
                <a:lnTo>
                  <a:pt x="18681" y="13169"/>
                </a:lnTo>
                <a:lnTo>
                  <a:pt x="18681" y="84835"/>
                </a:lnTo>
                <a:lnTo>
                  <a:pt x="30111" y="84835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4" name="object 19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03449" y="5075060"/>
            <a:ext cx="97472" cy="88519"/>
          </a:xfrm>
          <a:prstGeom prst="rect">
            <a:avLst/>
          </a:prstGeom>
        </p:spPr>
      </p:pic>
      <p:sp>
        <p:nvSpPr>
          <p:cNvPr id="195" name="object 195"/>
          <p:cNvSpPr/>
          <p:nvPr/>
        </p:nvSpPr>
        <p:spPr>
          <a:xfrm>
            <a:off x="9020227" y="5075059"/>
            <a:ext cx="116205" cy="88900"/>
          </a:xfrm>
          <a:custGeom>
            <a:avLst/>
            <a:gdLst/>
            <a:ahLst/>
            <a:cxnLst/>
            <a:rect l="l" t="t" r="r" b="b"/>
            <a:pathLst>
              <a:path w="116204" h="88900">
                <a:moveTo>
                  <a:pt x="60883" y="56972"/>
                </a:moveTo>
                <a:lnTo>
                  <a:pt x="58077" y="51193"/>
                </a:lnTo>
                <a:lnTo>
                  <a:pt x="52603" y="46913"/>
                </a:lnTo>
                <a:lnTo>
                  <a:pt x="49784" y="44665"/>
                </a:lnTo>
                <a:lnTo>
                  <a:pt x="49695" y="57899"/>
                </a:lnTo>
                <a:lnTo>
                  <a:pt x="49695" y="67614"/>
                </a:lnTo>
                <a:lnTo>
                  <a:pt x="47967" y="71539"/>
                </a:lnTo>
                <a:lnTo>
                  <a:pt x="40982" y="77381"/>
                </a:lnTo>
                <a:lnTo>
                  <a:pt x="36309" y="78841"/>
                </a:lnTo>
                <a:lnTo>
                  <a:pt x="24561" y="78841"/>
                </a:lnTo>
                <a:lnTo>
                  <a:pt x="19900" y="77381"/>
                </a:lnTo>
                <a:lnTo>
                  <a:pt x="12915" y="71539"/>
                </a:lnTo>
                <a:lnTo>
                  <a:pt x="11188" y="67614"/>
                </a:lnTo>
                <a:lnTo>
                  <a:pt x="11188" y="57899"/>
                </a:lnTo>
                <a:lnTo>
                  <a:pt x="12915" y="54076"/>
                </a:lnTo>
                <a:lnTo>
                  <a:pt x="19900" y="48336"/>
                </a:lnTo>
                <a:lnTo>
                  <a:pt x="24561" y="46913"/>
                </a:lnTo>
                <a:lnTo>
                  <a:pt x="36309" y="46913"/>
                </a:lnTo>
                <a:lnTo>
                  <a:pt x="40970" y="48336"/>
                </a:lnTo>
                <a:lnTo>
                  <a:pt x="47942" y="54076"/>
                </a:lnTo>
                <a:lnTo>
                  <a:pt x="49695" y="57899"/>
                </a:lnTo>
                <a:lnTo>
                  <a:pt x="49695" y="44627"/>
                </a:lnTo>
                <a:lnTo>
                  <a:pt x="46723" y="43078"/>
                </a:lnTo>
                <a:lnTo>
                  <a:pt x="43294" y="42024"/>
                </a:lnTo>
                <a:lnTo>
                  <a:pt x="46164" y="41059"/>
                </a:lnTo>
                <a:lnTo>
                  <a:pt x="48704" y="39700"/>
                </a:lnTo>
                <a:lnTo>
                  <a:pt x="51777" y="37236"/>
                </a:lnTo>
                <a:lnTo>
                  <a:pt x="56108" y="33794"/>
                </a:lnTo>
                <a:lnTo>
                  <a:pt x="58712" y="28422"/>
                </a:lnTo>
                <a:lnTo>
                  <a:pt x="58712" y="15278"/>
                </a:lnTo>
                <a:lnTo>
                  <a:pt x="56108" y="10033"/>
                </a:lnTo>
                <a:lnTo>
                  <a:pt x="55664" y="9690"/>
                </a:lnTo>
                <a:lnTo>
                  <a:pt x="47523" y="3403"/>
                </a:lnTo>
                <a:lnTo>
                  <a:pt x="47523" y="19202"/>
                </a:lnTo>
                <a:lnTo>
                  <a:pt x="47523" y="27571"/>
                </a:lnTo>
                <a:lnTo>
                  <a:pt x="45986" y="30937"/>
                </a:lnTo>
                <a:lnTo>
                  <a:pt x="39776" y="35979"/>
                </a:lnTo>
                <a:lnTo>
                  <a:pt x="35623" y="37236"/>
                </a:lnTo>
                <a:lnTo>
                  <a:pt x="25222" y="37236"/>
                </a:lnTo>
                <a:lnTo>
                  <a:pt x="21069" y="35979"/>
                </a:lnTo>
                <a:lnTo>
                  <a:pt x="14846" y="30937"/>
                </a:lnTo>
                <a:lnTo>
                  <a:pt x="13309" y="27571"/>
                </a:lnTo>
                <a:lnTo>
                  <a:pt x="13309" y="19202"/>
                </a:lnTo>
                <a:lnTo>
                  <a:pt x="14859" y="15875"/>
                </a:lnTo>
                <a:lnTo>
                  <a:pt x="21069" y="10922"/>
                </a:lnTo>
                <a:lnTo>
                  <a:pt x="25222" y="9690"/>
                </a:lnTo>
                <a:lnTo>
                  <a:pt x="35623" y="9690"/>
                </a:lnTo>
                <a:lnTo>
                  <a:pt x="39776" y="10922"/>
                </a:lnTo>
                <a:lnTo>
                  <a:pt x="45986" y="15875"/>
                </a:lnTo>
                <a:lnTo>
                  <a:pt x="47523" y="19202"/>
                </a:lnTo>
                <a:lnTo>
                  <a:pt x="47523" y="3403"/>
                </a:lnTo>
                <a:lnTo>
                  <a:pt x="45720" y="2006"/>
                </a:lnTo>
                <a:lnTo>
                  <a:pt x="38887" y="0"/>
                </a:lnTo>
                <a:lnTo>
                  <a:pt x="21958" y="0"/>
                </a:lnTo>
                <a:lnTo>
                  <a:pt x="15125" y="2006"/>
                </a:lnTo>
                <a:lnTo>
                  <a:pt x="4724" y="10033"/>
                </a:lnTo>
                <a:lnTo>
                  <a:pt x="2120" y="15278"/>
                </a:lnTo>
                <a:lnTo>
                  <a:pt x="2120" y="28422"/>
                </a:lnTo>
                <a:lnTo>
                  <a:pt x="4737" y="33807"/>
                </a:lnTo>
                <a:lnTo>
                  <a:pt x="10007" y="37922"/>
                </a:lnTo>
                <a:lnTo>
                  <a:pt x="12090" y="39624"/>
                </a:lnTo>
                <a:lnTo>
                  <a:pt x="14630" y="40995"/>
                </a:lnTo>
                <a:lnTo>
                  <a:pt x="17538" y="41960"/>
                </a:lnTo>
                <a:lnTo>
                  <a:pt x="14071" y="43103"/>
                </a:lnTo>
                <a:lnTo>
                  <a:pt x="11036" y="44691"/>
                </a:lnTo>
                <a:lnTo>
                  <a:pt x="2794" y="51193"/>
                </a:lnTo>
                <a:lnTo>
                  <a:pt x="0" y="56972"/>
                </a:lnTo>
                <a:lnTo>
                  <a:pt x="63" y="71539"/>
                </a:lnTo>
                <a:lnTo>
                  <a:pt x="2806" y="77292"/>
                </a:lnTo>
                <a:lnTo>
                  <a:pt x="14008" y="86271"/>
                </a:lnTo>
                <a:lnTo>
                  <a:pt x="21336" y="88519"/>
                </a:lnTo>
                <a:lnTo>
                  <a:pt x="39522" y="88519"/>
                </a:lnTo>
                <a:lnTo>
                  <a:pt x="46875" y="86271"/>
                </a:lnTo>
                <a:lnTo>
                  <a:pt x="56134" y="78841"/>
                </a:lnTo>
                <a:lnTo>
                  <a:pt x="58077" y="77292"/>
                </a:lnTo>
                <a:lnTo>
                  <a:pt x="60807" y="71539"/>
                </a:lnTo>
                <a:lnTo>
                  <a:pt x="60883" y="56972"/>
                </a:lnTo>
                <a:close/>
              </a:path>
              <a:path w="116204" h="88900">
                <a:moveTo>
                  <a:pt x="94996" y="1270"/>
                </a:moveTo>
                <a:lnTo>
                  <a:pt x="81153" y="1270"/>
                </a:lnTo>
                <a:lnTo>
                  <a:pt x="84785" y="30048"/>
                </a:lnTo>
                <a:lnTo>
                  <a:pt x="91363" y="30048"/>
                </a:lnTo>
                <a:lnTo>
                  <a:pt x="94996" y="1270"/>
                </a:lnTo>
                <a:close/>
              </a:path>
              <a:path w="116204" h="88900">
                <a:moveTo>
                  <a:pt x="116116" y="1270"/>
                </a:moveTo>
                <a:lnTo>
                  <a:pt x="102273" y="1270"/>
                </a:lnTo>
                <a:lnTo>
                  <a:pt x="105905" y="30048"/>
                </a:lnTo>
                <a:lnTo>
                  <a:pt x="112483" y="30048"/>
                </a:lnTo>
                <a:lnTo>
                  <a:pt x="116116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6" name="object 19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191511" y="5074628"/>
            <a:ext cx="246837" cy="88773"/>
          </a:xfrm>
          <a:prstGeom prst="rect">
            <a:avLst/>
          </a:prstGeom>
        </p:spPr>
      </p:pic>
      <p:sp>
        <p:nvSpPr>
          <p:cNvPr id="197" name="object 197"/>
          <p:cNvSpPr/>
          <p:nvPr/>
        </p:nvSpPr>
        <p:spPr>
          <a:xfrm>
            <a:off x="8249488" y="5257800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80" h="85089">
                <a:moveTo>
                  <a:pt x="30111" y="0"/>
                </a:moveTo>
                <a:lnTo>
                  <a:pt x="20434" y="0"/>
                </a:lnTo>
                <a:lnTo>
                  <a:pt x="16967" y="3352"/>
                </a:lnTo>
                <a:lnTo>
                  <a:pt x="13804" y="5943"/>
                </a:lnTo>
                <a:lnTo>
                  <a:pt x="8089" y="9601"/>
                </a:lnTo>
                <a:lnTo>
                  <a:pt x="4444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37" y="21615"/>
                </a:lnTo>
                <a:lnTo>
                  <a:pt x="10032" y="19392"/>
                </a:lnTo>
                <a:lnTo>
                  <a:pt x="15189" y="15925"/>
                </a:lnTo>
                <a:lnTo>
                  <a:pt x="18681" y="13169"/>
                </a:lnTo>
                <a:lnTo>
                  <a:pt x="18681" y="84836"/>
                </a:lnTo>
                <a:lnTo>
                  <a:pt x="30111" y="84836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8" name="object 19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836596" y="5256047"/>
            <a:ext cx="233070" cy="88518"/>
          </a:xfrm>
          <a:prstGeom prst="rect">
            <a:avLst/>
          </a:prstGeom>
        </p:spPr>
      </p:pic>
      <p:pic>
        <p:nvPicPr>
          <p:cNvPr id="199" name="object 19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127477" y="5257318"/>
            <a:ext cx="362000" cy="87007"/>
          </a:xfrm>
          <a:prstGeom prst="rect">
            <a:avLst/>
          </a:prstGeom>
        </p:spPr>
      </p:pic>
      <p:sp>
        <p:nvSpPr>
          <p:cNvPr id="200" name="object 200"/>
          <p:cNvSpPr/>
          <p:nvPr/>
        </p:nvSpPr>
        <p:spPr>
          <a:xfrm>
            <a:off x="8239379" y="5437035"/>
            <a:ext cx="60960" cy="88900"/>
          </a:xfrm>
          <a:custGeom>
            <a:avLst/>
            <a:gdLst/>
            <a:ahLst/>
            <a:cxnLst/>
            <a:rect l="l" t="t" r="r" b="b"/>
            <a:pathLst>
              <a:path w="60960" h="88900">
                <a:moveTo>
                  <a:pt x="38963" y="0"/>
                </a:moveTo>
                <a:lnTo>
                  <a:pt x="21932" y="0"/>
                </a:lnTo>
                <a:lnTo>
                  <a:pt x="15100" y="2133"/>
                </a:lnTo>
                <a:lnTo>
                  <a:pt x="4952" y="10591"/>
                </a:lnTo>
                <a:lnTo>
                  <a:pt x="2412" y="16281"/>
                </a:lnTo>
                <a:lnTo>
                  <a:pt x="2412" y="23469"/>
                </a:lnTo>
                <a:lnTo>
                  <a:pt x="13474" y="23469"/>
                </a:lnTo>
                <a:lnTo>
                  <a:pt x="13474" y="19202"/>
                </a:lnTo>
                <a:lnTo>
                  <a:pt x="15036" y="15748"/>
                </a:lnTo>
                <a:lnTo>
                  <a:pt x="21297" y="10502"/>
                </a:lnTo>
                <a:lnTo>
                  <a:pt x="25361" y="9182"/>
                </a:lnTo>
                <a:lnTo>
                  <a:pt x="35585" y="9182"/>
                </a:lnTo>
                <a:lnTo>
                  <a:pt x="39687" y="10490"/>
                </a:lnTo>
                <a:lnTo>
                  <a:pt x="45808" y="15684"/>
                </a:lnTo>
                <a:lnTo>
                  <a:pt x="47345" y="19176"/>
                </a:lnTo>
                <a:lnTo>
                  <a:pt x="47345" y="23571"/>
                </a:lnTo>
                <a:lnTo>
                  <a:pt x="47345" y="27724"/>
                </a:lnTo>
                <a:lnTo>
                  <a:pt x="45504" y="31191"/>
                </a:lnTo>
                <a:lnTo>
                  <a:pt x="38138" y="36804"/>
                </a:lnTo>
                <a:lnTo>
                  <a:pt x="33515" y="38201"/>
                </a:lnTo>
                <a:lnTo>
                  <a:pt x="24180" y="38201"/>
                </a:lnTo>
                <a:lnTo>
                  <a:pt x="24180" y="47764"/>
                </a:lnTo>
                <a:lnTo>
                  <a:pt x="35001" y="47764"/>
                </a:lnTo>
                <a:lnTo>
                  <a:pt x="39928" y="49047"/>
                </a:lnTo>
                <a:lnTo>
                  <a:pt x="47256" y="54152"/>
                </a:lnTo>
                <a:lnTo>
                  <a:pt x="49098" y="57607"/>
                </a:lnTo>
                <a:lnTo>
                  <a:pt x="49098" y="67081"/>
                </a:lnTo>
                <a:lnTo>
                  <a:pt x="47409" y="71183"/>
                </a:lnTo>
                <a:lnTo>
                  <a:pt x="40639" y="77317"/>
                </a:lnTo>
                <a:lnTo>
                  <a:pt x="36068" y="78841"/>
                </a:lnTo>
                <a:lnTo>
                  <a:pt x="25755" y="78841"/>
                </a:lnTo>
                <a:lnTo>
                  <a:pt x="21793" y="77457"/>
                </a:lnTo>
                <a:lnTo>
                  <a:pt x="15189" y="71932"/>
                </a:lnTo>
                <a:lnTo>
                  <a:pt x="12915" y="68135"/>
                </a:lnTo>
                <a:lnTo>
                  <a:pt x="11658" y="63296"/>
                </a:lnTo>
                <a:lnTo>
                  <a:pt x="0" y="63296"/>
                </a:lnTo>
                <a:lnTo>
                  <a:pt x="1219" y="70840"/>
                </a:lnTo>
                <a:lnTo>
                  <a:pt x="4597" y="76923"/>
                </a:lnTo>
                <a:lnTo>
                  <a:pt x="15722" y="86207"/>
                </a:lnTo>
                <a:lnTo>
                  <a:pt x="22415" y="88519"/>
                </a:lnTo>
                <a:lnTo>
                  <a:pt x="39268" y="88519"/>
                </a:lnTo>
                <a:lnTo>
                  <a:pt x="46583" y="86144"/>
                </a:lnTo>
                <a:lnTo>
                  <a:pt x="57746" y="76669"/>
                </a:lnTo>
                <a:lnTo>
                  <a:pt x="60528" y="70459"/>
                </a:lnTo>
                <a:lnTo>
                  <a:pt x="60528" y="55625"/>
                </a:lnTo>
                <a:lnTo>
                  <a:pt x="58013" y="50279"/>
                </a:lnTo>
                <a:lnTo>
                  <a:pt x="50660" y="45072"/>
                </a:lnTo>
                <a:lnTo>
                  <a:pt x="47904" y="43814"/>
                </a:lnTo>
                <a:lnTo>
                  <a:pt x="44678" y="42925"/>
                </a:lnTo>
                <a:lnTo>
                  <a:pt x="46989" y="41960"/>
                </a:lnTo>
                <a:lnTo>
                  <a:pt x="49060" y="40716"/>
                </a:lnTo>
                <a:lnTo>
                  <a:pt x="56108" y="34937"/>
                </a:lnTo>
                <a:lnTo>
                  <a:pt x="58712" y="29387"/>
                </a:lnTo>
                <a:lnTo>
                  <a:pt x="58712" y="15773"/>
                </a:lnTo>
                <a:lnTo>
                  <a:pt x="56108" y="10325"/>
                </a:lnTo>
                <a:lnTo>
                  <a:pt x="45758" y="2070"/>
                </a:lnTo>
                <a:lnTo>
                  <a:pt x="38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1" name="object 201"/>
          <p:cNvGrpSpPr/>
          <p:nvPr/>
        </p:nvGrpSpPr>
        <p:grpSpPr>
          <a:xfrm>
            <a:off x="8811451" y="5437035"/>
            <a:ext cx="296545" cy="88900"/>
            <a:chOff x="3756850" y="5437035"/>
            <a:chExt cx="296545" cy="88900"/>
          </a:xfrm>
        </p:grpSpPr>
        <p:sp>
          <p:nvSpPr>
            <p:cNvPr id="202" name="object 202"/>
            <p:cNvSpPr/>
            <p:nvPr/>
          </p:nvSpPr>
          <p:spPr>
            <a:xfrm>
              <a:off x="3756850" y="5438787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79" h="85089">
                  <a:moveTo>
                    <a:pt x="30111" y="0"/>
                  </a:moveTo>
                  <a:lnTo>
                    <a:pt x="20434" y="0"/>
                  </a:lnTo>
                  <a:lnTo>
                    <a:pt x="16967" y="3352"/>
                  </a:lnTo>
                  <a:lnTo>
                    <a:pt x="13804" y="5943"/>
                  </a:lnTo>
                  <a:lnTo>
                    <a:pt x="8089" y="9601"/>
                  </a:lnTo>
                  <a:lnTo>
                    <a:pt x="4445" y="11379"/>
                  </a:lnTo>
                  <a:lnTo>
                    <a:pt x="0" y="13106"/>
                  </a:lnTo>
                  <a:lnTo>
                    <a:pt x="0" y="23761"/>
                  </a:lnTo>
                  <a:lnTo>
                    <a:pt x="5537" y="21615"/>
                  </a:lnTo>
                  <a:lnTo>
                    <a:pt x="10033" y="19380"/>
                  </a:lnTo>
                  <a:lnTo>
                    <a:pt x="13538" y="17056"/>
                  </a:lnTo>
                  <a:lnTo>
                    <a:pt x="18681" y="13169"/>
                  </a:lnTo>
                  <a:lnTo>
                    <a:pt x="18681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20274" y="5437035"/>
              <a:ext cx="232892" cy="88519"/>
            </a:xfrm>
            <a:prstGeom prst="rect">
              <a:avLst/>
            </a:prstGeom>
          </p:spPr>
        </p:pic>
      </p:grpSp>
      <p:pic>
        <p:nvPicPr>
          <p:cNvPr id="204" name="object 20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165577" y="5438292"/>
            <a:ext cx="362000" cy="87020"/>
          </a:xfrm>
          <a:prstGeom prst="rect">
            <a:avLst/>
          </a:prstGeom>
        </p:spPr>
      </p:pic>
      <p:sp>
        <p:nvSpPr>
          <p:cNvPr id="205" name="object 205"/>
          <p:cNvSpPr/>
          <p:nvPr/>
        </p:nvSpPr>
        <p:spPr>
          <a:xfrm>
            <a:off x="8249488" y="5619775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80" h="85089">
                <a:moveTo>
                  <a:pt x="30111" y="0"/>
                </a:moveTo>
                <a:lnTo>
                  <a:pt x="20434" y="0"/>
                </a:lnTo>
                <a:lnTo>
                  <a:pt x="16967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44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37" y="21615"/>
                </a:lnTo>
                <a:lnTo>
                  <a:pt x="10032" y="19380"/>
                </a:lnTo>
                <a:lnTo>
                  <a:pt x="13538" y="17056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6" name="object 20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798496" y="5619280"/>
            <a:ext cx="97662" cy="85318"/>
          </a:xfrm>
          <a:prstGeom prst="rect">
            <a:avLst/>
          </a:prstGeom>
        </p:spPr>
      </p:pic>
      <p:grpSp>
        <p:nvGrpSpPr>
          <p:cNvPr id="207" name="object 207"/>
          <p:cNvGrpSpPr/>
          <p:nvPr/>
        </p:nvGrpSpPr>
        <p:grpSpPr>
          <a:xfrm>
            <a:off x="8925751" y="5618022"/>
            <a:ext cx="182245" cy="88900"/>
            <a:chOff x="3871150" y="5618022"/>
            <a:chExt cx="182245" cy="88900"/>
          </a:xfrm>
        </p:grpSpPr>
        <p:sp>
          <p:nvSpPr>
            <p:cNvPr id="208" name="object 208"/>
            <p:cNvSpPr/>
            <p:nvPr/>
          </p:nvSpPr>
          <p:spPr>
            <a:xfrm>
              <a:off x="3871150" y="5619775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79" h="85089">
                  <a:moveTo>
                    <a:pt x="30111" y="0"/>
                  </a:moveTo>
                  <a:lnTo>
                    <a:pt x="20434" y="0"/>
                  </a:lnTo>
                  <a:lnTo>
                    <a:pt x="16967" y="3340"/>
                  </a:lnTo>
                  <a:lnTo>
                    <a:pt x="13804" y="5943"/>
                  </a:lnTo>
                  <a:lnTo>
                    <a:pt x="8089" y="9601"/>
                  </a:lnTo>
                  <a:lnTo>
                    <a:pt x="4445" y="11379"/>
                  </a:lnTo>
                  <a:lnTo>
                    <a:pt x="0" y="13106"/>
                  </a:lnTo>
                  <a:lnTo>
                    <a:pt x="0" y="23761"/>
                  </a:lnTo>
                  <a:lnTo>
                    <a:pt x="5537" y="21615"/>
                  </a:lnTo>
                  <a:lnTo>
                    <a:pt x="10033" y="19380"/>
                  </a:lnTo>
                  <a:lnTo>
                    <a:pt x="13538" y="17056"/>
                  </a:lnTo>
                  <a:lnTo>
                    <a:pt x="18681" y="13169"/>
                  </a:lnTo>
                  <a:lnTo>
                    <a:pt x="18681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" name="object 20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34574" y="5618022"/>
              <a:ext cx="118592" cy="88519"/>
            </a:xfrm>
            <a:prstGeom prst="rect">
              <a:avLst/>
            </a:prstGeom>
          </p:spPr>
        </p:pic>
      </p:grpSp>
      <p:pic>
        <p:nvPicPr>
          <p:cNvPr id="210" name="object 21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165577" y="5619280"/>
            <a:ext cx="362000" cy="87020"/>
          </a:xfrm>
          <a:prstGeom prst="rect">
            <a:avLst/>
          </a:prstGeom>
        </p:spPr>
      </p:pic>
      <p:sp>
        <p:nvSpPr>
          <p:cNvPr id="211" name="object 211"/>
          <p:cNvSpPr/>
          <p:nvPr/>
        </p:nvSpPr>
        <p:spPr>
          <a:xfrm>
            <a:off x="8249488" y="5800762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80" h="85089">
                <a:moveTo>
                  <a:pt x="30111" y="0"/>
                </a:moveTo>
                <a:lnTo>
                  <a:pt x="20434" y="0"/>
                </a:lnTo>
                <a:lnTo>
                  <a:pt x="16967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44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37" y="21615"/>
                </a:lnTo>
                <a:lnTo>
                  <a:pt x="10032" y="19380"/>
                </a:lnTo>
                <a:lnTo>
                  <a:pt x="13538" y="17056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2" name="object 212"/>
          <p:cNvGrpSpPr/>
          <p:nvPr/>
        </p:nvGrpSpPr>
        <p:grpSpPr>
          <a:xfrm>
            <a:off x="8840265" y="5799010"/>
            <a:ext cx="229870" cy="88900"/>
            <a:chOff x="3785665" y="5799010"/>
            <a:chExt cx="229870" cy="88900"/>
          </a:xfrm>
        </p:grpSpPr>
        <p:sp>
          <p:nvSpPr>
            <p:cNvPr id="213" name="object 213"/>
            <p:cNvSpPr/>
            <p:nvPr/>
          </p:nvSpPr>
          <p:spPr>
            <a:xfrm>
              <a:off x="3785665" y="5799010"/>
              <a:ext cx="60960" cy="88900"/>
            </a:xfrm>
            <a:custGeom>
              <a:avLst/>
              <a:gdLst/>
              <a:ahLst/>
              <a:cxnLst/>
              <a:rect l="l" t="t" r="r" b="b"/>
              <a:pathLst>
                <a:path w="60960" h="88900">
                  <a:moveTo>
                    <a:pt x="41213" y="0"/>
                  </a:moveTo>
                  <a:lnTo>
                    <a:pt x="33275" y="0"/>
                  </a:lnTo>
                  <a:lnTo>
                    <a:pt x="25751" y="781"/>
                  </a:lnTo>
                  <a:lnTo>
                    <a:pt x="508" y="37280"/>
                  </a:lnTo>
                  <a:lnTo>
                    <a:pt x="0" y="48869"/>
                  </a:lnTo>
                  <a:lnTo>
                    <a:pt x="454" y="57313"/>
                  </a:lnTo>
                  <a:lnTo>
                    <a:pt x="20537" y="88518"/>
                  </a:lnTo>
                  <a:lnTo>
                    <a:pt x="39295" y="88518"/>
                  </a:lnTo>
                  <a:lnTo>
                    <a:pt x="46598" y="85813"/>
                  </a:lnTo>
                  <a:lnTo>
                    <a:pt x="53794" y="78841"/>
                  </a:lnTo>
                  <a:lnTo>
                    <a:pt x="25630" y="78841"/>
                  </a:lnTo>
                  <a:lnTo>
                    <a:pt x="21236" y="77088"/>
                  </a:lnTo>
                  <a:lnTo>
                    <a:pt x="14670" y="70027"/>
                  </a:lnTo>
                  <a:lnTo>
                    <a:pt x="13037" y="65328"/>
                  </a:lnTo>
                  <a:lnTo>
                    <a:pt x="13019" y="53517"/>
                  </a:lnTo>
                  <a:lnTo>
                    <a:pt x="14822" y="48869"/>
                  </a:lnTo>
                  <a:lnTo>
                    <a:pt x="18404" y="45402"/>
                  </a:lnTo>
                  <a:lnTo>
                    <a:pt x="20626" y="43281"/>
                  </a:lnTo>
                  <a:lnTo>
                    <a:pt x="11139" y="43281"/>
                  </a:lnTo>
                  <a:lnTo>
                    <a:pt x="11787" y="33807"/>
                  </a:lnTo>
                  <a:lnTo>
                    <a:pt x="13603" y="26250"/>
                  </a:lnTo>
                  <a:lnTo>
                    <a:pt x="16600" y="20612"/>
                  </a:lnTo>
                  <a:lnTo>
                    <a:pt x="20499" y="13169"/>
                  </a:lnTo>
                  <a:lnTo>
                    <a:pt x="26062" y="9436"/>
                  </a:lnTo>
                  <a:lnTo>
                    <a:pt x="55819" y="9436"/>
                  </a:lnTo>
                  <a:lnTo>
                    <a:pt x="47449" y="2006"/>
                  </a:lnTo>
                  <a:lnTo>
                    <a:pt x="41213" y="0"/>
                  </a:lnTo>
                  <a:close/>
                </a:path>
                <a:path w="60960" h="88900">
                  <a:moveTo>
                    <a:pt x="54832" y="40208"/>
                  </a:moveTo>
                  <a:lnTo>
                    <a:pt x="37974" y="40208"/>
                  </a:lnTo>
                  <a:lnTo>
                    <a:pt x="41962" y="41935"/>
                  </a:lnTo>
                  <a:lnTo>
                    <a:pt x="47880" y="48869"/>
                  </a:lnTo>
                  <a:lnTo>
                    <a:pt x="49366" y="53517"/>
                  </a:lnTo>
                  <a:lnTo>
                    <a:pt x="49349" y="65328"/>
                  </a:lnTo>
                  <a:lnTo>
                    <a:pt x="47715" y="70027"/>
                  </a:lnTo>
                  <a:lnTo>
                    <a:pt x="41149" y="77088"/>
                  </a:lnTo>
                  <a:lnTo>
                    <a:pt x="36742" y="78841"/>
                  </a:lnTo>
                  <a:lnTo>
                    <a:pt x="53794" y="78841"/>
                  </a:lnTo>
                  <a:lnTo>
                    <a:pt x="57761" y="75018"/>
                  </a:lnTo>
                  <a:lnTo>
                    <a:pt x="60555" y="67944"/>
                  </a:lnTo>
                  <a:lnTo>
                    <a:pt x="60555" y="50647"/>
                  </a:lnTo>
                  <a:lnTo>
                    <a:pt x="58104" y="43738"/>
                  </a:lnTo>
                  <a:lnTo>
                    <a:pt x="54832" y="40208"/>
                  </a:lnTo>
                  <a:close/>
                </a:path>
                <a:path w="60960" h="88900">
                  <a:moveTo>
                    <a:pt x="41873" y="30518"/>
                  </a:moveTo>
                  <a:lnTo>
                    <a:pt x="25986" y="30518"/>
                  </a:lnTo>
                  <a:lnTo>
                    <a:pt x="19318" y="33578"/>
                  </a:lnTo>
                  <a:lnTo>
                    <a:pt x="13870" y="39712"/>
                  </a:lnTo>
                  <a:lnTo>
                    <a:pt x="12854" y="40805"/>
                  </a:lnTo>
                  <a:lnTo>
                    <a:pt x="11952" y="41998"/>
                  </a:lnTo>
                  <a:lnTo>
                    <a:pt x="11139" y="43281"/>
                  </a:lnTo>
                  <a:lnTo>
                    <a:pt x="20626" y="43281"/>
                  </a:lnTo>
                  <a:lnTo>
                    <a:pt x="22036" y="41935"/>
                  </a:lnTo>
                  <a:lnTo>
                    <a:pt x="26887" y="40208"/>
                  </a:lnTo>
                  <a:lnTo>
                    <a:pt x="54832" y="40208"/>
                  </a:lnTo>
                  <a:lnTo>
                    <a:pt x="48312" y="33172"/>
                  </a:lnTo>
                  <a:lnTo>
                    <a:pt x="41873" y="30518"/>
                  </a:lnTo>
                  <a:close/>
                </a:path>
                <a:path w="60960" h="88900">
                  <a:moveTo>
                    <a:pt x="55819" y="9436"/>
                  </a:moveTo>
                  <a:lnTo>
                    <a:pt x="37708" y="9436"/>
                  </a:lnTo>
                  <a:lnTo>
                    <a:pt x="41187" y="10604"/>
                  </a:lnTo>
                  <a:lnTo>
                    <a:pt x="46267" y="15265"/>
                  </a:lnTo>
                  <a:lnTo>
                    <a:pt x="47550" y="18516"/>
                  </a:lnTo>
                  <a:lnTo>
                    <a:pt x="47550" y="22618"/>
                  </a:lnTo>
                  <a:lnTo>
                    <a:pt x="58739" y="22618"/>
                  </a:lnTo>
                  <a:lnTo>
                    <a:pt x="58620" y="15265"/>
                  </a:lnTo>
                  <a:lnTo>
                    <a:pt x="56491" y="10032"/>
                  </a:lnTo>
                  <a:lnTo>
                    <a:pt x="55819" y="94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65803" y="5799010"/>
              <a:ext cx="149263" cy="88518"/>
            </a:xfrm>
            <a:prstGeom prst="rect">
              <a:avLst/>
            </a:prstGeom>
          </p:spPr>
        </p:pic>
      </p:grpSp>
      <p:pic>
        <p:nvPicPr>
          <p:cNvPr id="215" name="object 21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127477" y="5800268"/>
            <a:ext cx="362000" cy="87007"/>
          </a:xfrm>
          <a:prstGeom prst="rect">
            <a:avLst/>
          </a:prstGeom>
        </p:spPr>
      </p:pic>
      <p:sp>
        <p:nvSpPr>
          <p:cNvPr id="216" name="object 216"/>
          <p:cNvSpPr/>
          <p:nvPr/>
        </p:nvSpPr>
        <p:spPr>
          <a:xfrm>
            <a:off x="8239379" y="5979998"/>
            <a:ext cx="60960" cy="88900"/>
          </a:xfrm>
          <a:custGeom>
            <a:avLst/>
            <a:gdLst/>
            <a:ahLst/>
            <a:cxnLst/>
            <a:rect l="l" t="t" r="r" b="b"/>
            <a:pathLst>
              <a:path w="60960" h="88900">
                <a:moveTo>
                  <a:pt x="38963" y="0"/>
                </a:moveTo>
                <a:lnTo>
                  <a:pt x="21932" y="0"/>
                </a:lnTo>
                <a:lnTo>
                  <a:pt x="15100" y="2120"/>
                </a:lnTo>
                <a:lnTo>
                  <a:pt x="4952" y="10591"/>
                </a:lnTo>
                <a:lnTo>
                  <a:pt x="2412" y="16281"/>
                </a:lnTo>
                <a:lnTo>
                  <a:pt x="2412" y="23469"/>
                </a:lnTo>
                <a:lnTo>
                  <a:pt x="13474" y="23469"/>
                </a:lnTo>
                <a:lnTo>
                  <a:pt x="13474" y="19189"/>
                </a:lnTo>
                <a:lnTo>
                  <a:pt x="15036" y="15748"/>
                </a:lnTo>
                <a:lnTo>
                  <a:pt x="21297" y="10502"/>
                </a:lnTo>
                <a:lnTo>
                  <a:pt x="25361" y="9182"/>
                </a:lnTo>
                <a:lnTo>
                  <a:pt x="35585" y="9182"/>
                </a:lnTo>
                <a:lnTo>
                  <a:pt x="39687" y="10477"/>
                </a:lnTo>
                <a:lnTo>
                  <a:pt x="45808" y="15684"/>
                </a:lnTo>
                <a:lnTo>
                  <a:pt x="47345" y="19176"/>
                </a:lnTo>
                <a:lnTo>
                  <a:pt x="47345" y="23571"/>
                </a:lnTo>
                <a:lnTo>
                  <a:pt x="47345" y="27711"/>
                </a:lnTo>
                <a:lnTo>
                  <a:pt x="45504" y="31191"/>
                </a:lnTo>
                <a:lnTo>
                  <a:pt x="38138" y="36791"/>
                </a:lnTo>
                <a:lnTo>
                  <a:pt x="33515" y="38201"/>
                </a:lnTo>
                <a:lnTo>
                  <a:pt x="24180" y="38201"/>
                </a:lnTo>
                <a:lnTo>
                  <a:pt x="24180" y="47751"/>
                </a:lnTo>
                <a:lnTo>
                  <a:pt x="35001" y="47751"/>
                </a:lnTo>
                <a:lnTo>
                  <a:pt x="39928" y="49034"/>
                </a:lnTo>
                <a:lnTo>
                  <a:pt x="47256" y="54152"/>
                </a:lnTo>
                <a:lnTo>
                  <a:pt x="49098" y="57607"/>
                </a:lnTo>
                <a:lnTo>
                  <a:pt x="49098" y="67068"/>
                </a:lnTo>
                <a:lnTo>
                  <a:pt x="47409" y="71183"/>
                </a:lnTo>
                <a:lnTo>
                  <a:pt x="40639" y="77304"/>
                </a:lnTo>
                <a:lnTo>
                  <a:pt x="36068" y="78841"/>
                </a:lnTo>
                <a:lnTo>
                  <a:pt x="25755" y="78841"/>
                </a:lnTo>
                <a:lnTo>
                  <a:pt x="21793" y="77457"/>
                </a:lnTo>
                <a:lnTo>
                  <a:pt x="15189" y="71920"/>
                </a:lnTo>
                <a:lnTo>
                  <a:pt x="12915" y="68122"/>
                </a:lnTo>
                <a:lnTo>
                  <a:pt x="11658" y="63296"/>
                </a:lnTo>
                <a:lnTo>
                  <a:pt x="0" y="63296"/>
                </a:lnTo>
                <a:lnTo>
                  <a:pt x="1219" y="70827"/>
                </a:lnTo>
                <a:lnTo>
                  <a:pt x="4597" y="76923"/>
                </a:lnTo>
                <a:lnTo>
                  <a:pt x="15722" y="86207"/>
                </a:lnTo>
                <a:lnTo>
                  <a:pt x="22415" y="88519"/>
                </a:lnTo>
                <a:lnTo>
                  <a:pt x="39268" y="88519"/>
                </a:lnTo>
                <a:lnTo>
                  <a:pt x="46583" y="86144"/>
                </a:lnTo>
                <a:lnTo>
                  <a:pt x="57746" y="76669"/>
                </a:lnTo>
                <a:lnTo>
                  <a:pt x="60528" y="70459"/>
                </a:lnTo>
                <a:lnTo>
                  <a:pt x="60528" y="55625"/>
                </a:lnTo>
                <a:lnTo>
                  <a:pt x="58013" y="50279"/>
                </a:lnTo>
                <a:lnTo>
                  <a:pt x="50660" y="45072"/>
                </a:lnTo>
                <a:lnTo>
                  <a:pt x="47904" y="43814"/>
                </a:lnTo>
                <a:lnTo>
                  <a:pt x="44678" y="42925"/>
                </a:lnTo>
                <a:lnTo>
                  <a:pt x="46989" y="41960"/>
                </a:lnTo>
                <a:lnTo>
                  <a:pt x="49060" y="40716"/>
                </a:lnTo>
                <a:lnTo>
                  <a:pt x="56108" y="34937"/>
                </a:lnTo>
                <a:lnTo>
                  <a:pt x="58712" y="29387"/>
                </a:lnTo>
                <a:lnTo>
                  <a:pt x="58712" y="15760"/>
                </a:lnTo>
                <a:lnTo>
                  <a:pt x="56108" y="10325"/>
                </a:lnTo>
                <a:lnTo>
                  <a:pt x="45758" y="2057"/>
                </a:lnTo>
                <a:lnTo>
                  <a:pt x="38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7" name="object 21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861031" y="5981255"/>
            <a:ext cx="248996" cy="109194"/>
          </a:xfrm>
          <a:prstGeom prst="rect">
            <a:avLst/>
          </a:prstGeom>
        </p:spPr>
      </p:pic>
      <p:pic>
        <p:nvPicPr>
          <p:cNvPr id="218" name="object 21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165819" y="5981256"/>
            <a:ext cx="318935" cy="87007"/>
          </a:xfrm>
          <a:prstGeom prst="rect">
            <a:avLst/>
          </a:prstGeom>
        </p:spPr>
      </p:pic>
      <p:sp>
        <p:nvSpPr>
          <p:cNvPr id="219" name="object 219"/>
          <p:cNvSpPr/>
          <p:nvPr/>
        </p:nvSpPr>
        <p:spPr>
          <a:xfrm>
            <a:off x="8239379" y="6160985"/>
            <a:ext cx="60960" cy="88900"/>
          </a:xfrm>
          <a:custGeom>
            <a:avLst/>
            <a:gdLst/>
            <a:ahLst/>
            <a:cxnLst/>
            <a:rect l="l" t="t" r="r" b="b"/>
            <a:pathLst>
              <a:path w="60960" h="88900">
                <a:moveTo>
                  <a:pt x="38963" y="0"/>
                </a:moveTo>
                <a:lnTo>
                  <a:pt x="21932" y="0"/>
                </a:lnTo>
                <a:lnTo>
                  <a:pt x="15100" y="2120"/>
                </a:lnTo>
                <a:lnTo>
                  <a:pt x="4952" y="10579"/>
                </a:lnTo>
                <a:lnTo>
                  <a:pt x="2412" y="16281"/>
                </a:lnTo>
                <a:lnTo>
                  <a:pt x="2412" y="23456"/>
                </a:lnTo>
                <a:lnTo>
                  <a:pt x="13474" y="23456"/>
                </a:lnTo>
                <a:lnTo>
                  <a:pt x="13474" y="19189"/>
                </a:lnTo>
                <a:lnTo>
                  <a:pt x="15036" y="15748"/>
                </a:lnTo>
                <a:lnTo>
                  <a:pt x="21297" y="10502"/>
                </a:lnTo>
                <a:lnTo>
                  <a:pt x="25361" y="9182"/>
                </a:lnTo>
                <a:lnTo>
                  <a:pt x="35585" y="9182"/>
                </a:lnTo>
                <a:lnTo>
                  <a:pt x="39687" y="10477"/>
                </a:lnTo>
                <a:lnTo>
                  <a:pt x="45808" y="15684"/>
                </a:lnTo>
                <a:lnTo>
                  <a:pt x="47345" y="19176"/>
                </a:lnTo>
                <a:lnTo>
                  <a:pt x="47345" y="23571"/>
                </a:lnTo>
                <a:lnTo>
                  <a:pt x="47345" y="27711"/>
                </a:lnTo>
                <a:lnTo>
                  <a:pt x="45504" y="31178"/>
                </a:lnTo>
                <a:lnTo>
                  <a:pt x="38138" y="36791"/>
                </a:lnTo>
                <a:lnTo>
                  <a:pt x="33515" y="38201"/>
                </a:lnTo>
                <a:lnTo>
                  <a:pt x="24180" y="38201"/>
                </a:lnTo>
                <a:lnTo>
                  <a:pt x="24180" y="47751"/>
                </a:lnTo>
                <a:lnTo>
                  <a:pt x="35001" y="47751"/>
                </a:lnTo>
                <a:lnTo>
                  <a:pt x="39928" y="49034"/>
                </a:lnTo>
                <a:lnTo>
                  <a:pt x="47256" y="54152"/>
                </a:lnTo>
                <a:lnTo>
                  <a:pt x="49098" y="57594"/>
                </a:lnTo>
                <a:lnTo>
                  <a:pt x="49098" y="67068"/>
                </a:lnTo>
                <a:lnTo>
                  <a:pt x="47409" y="71183"/>
                </a:lnTo>
                <a:lnTo>
                  <a:pt x="40639" y="77304"/>
                </a:lnTo>
                <a:lnTo>
                  <a:pt x="36068" y="78841"/>
                </a:lnTo>
                <a:lnTo>
                  <a:pt x="25755" y="78841"/>
                </a:lnTo>
                <a:lnTo>
                  <a:pt x="21793" y="77457"/>
                </a:lnTo>
                <a:lnTo>
                  <a:pt x="15189" y="71920"/>
                </a:lnTo>
                <a:lnTo>
                  <a:pt x="12915" y="68122"/>
                </a:lnTo>
                <a:lnTo>
                  <a:pt x="11658" y="63296"/>
                </a:lnTo>
                <a:lnTo>
                  <a:pt x="0" y="63296"/>
                </a:lnTo>
                <a:lnTo>
                  <a:pt x="1219" y="70827"/>
                </a:lnTo>
                <a:lnTo>
                  <a:pt x="4597" y="76923"/>
                </a:lnTo>
                <a:lnTo>
                  <a:pt x="15722" y="86207"/>
                </a:lnTo>
                <a:lnTo>
                  <a:pt x="22415" y="88518"/>
                </a:lnTo>
                <a:lnTo>
                  <a:pt x="39268" y="88518"/>
                </a:lnTo>
                <a:lnTo>
                  <a:pt x="46583" y="86144"/>
                </a:lnTo>
                <a:lnTo>
                  <a:pt x="57746" y="76669"/>
                </a:lnTo>
                <a:lnTo>
                  <a:pt x="60528" y="70459"/>
                </a:lnTo>
                <a:lnTo>
                  <a:pt x="60528" y="55625"/>
                </a:lnTo>
                <a:lnTo>
                  <a:pt x="58013" y="50279"/>
                </a:lnTo>
                <a:lnTo>
                  <a:pt x="50660" y="45072"/>
                </a:lnTo>
                <a:lnTo>
                  <a:pt x="47904" y="43814"/>
                </a:lnTo>
                <a:lnTo>
                  <a:pt x="44678" y="42925"/>
                </a:lnTo>
                <a:lnTo>
                  <a:pt x="46989" y="41960"/>
                </a:lnTo>
                <a:lnTo>
                  <a:pt x="49060" y="40716"/>
                </a:lnTo>
                <a:lnTo>
                  <a:pt x="56108" y="34937"/>
                </a:lnTo>
                <a:lnTo>
                  <a:pt x="58712" y="29387"/>
                </a:lnTo>
                <a:lnTo>
                  <a:pt x="58712" y="15760"/>
                </a:lnTo>
                <a:lnTo>
                  <a:pt x="56108" y="10325"/>
                </a:lnTo>
                <a:lnTo>
                  <a:pt x="45758" y="2057"/>
                </a:lnTo>
                <a:lnTo>
                  <a:pt x="38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0" name="object 220"/>
          <p:cNvGrpSpPr/>
          <p:nvPr/>
        </p:nvGrpSpPr>
        <p:grpSpPr>
          <a:xfrm>
            <a:off x="8811451" y="6160985"/>
            <a:ext cx="296545" cy="88900"/>
            <a:chOff x="3756850" y="6160985"/>
            <a:chExt cx="296545" cy="88900"/>
          </a:xfrm>
        </p:grpSpPr>
        <p:sp>
          <p:nvSpPr>
            <p:cNvPr id="221" name="object 221"/>
            <p:cNvSpPr/>
            <p:nvPr/>
          </p:nvSpPr>
          <p:spPr>
            <a:xfrm>
              <a:off x="3756850" y="6162738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79" h="85089">
                  <a:moveTo>
                    <a:pt x="30111" y="0"/>
                  </a:moveTo>
                  <a:lnTo>
                    <a:pt x="20434" y="0"/>
                  </a:lnTo>
                  <a:lnTo>
                    <a:pt x="16967" y="3340"/>
                  </a:lnTo>
                  <a:lnTo>
                    <a:pt x="13804" y="5943"/>
                  </a:lnTo>
                  <a:lnTo>
                    <a:pt x="8089" y="9601"/>
                  </a:lnTo>
                  <a:lnTo>
                    <a:pt x="4445" y="11366"/>
                  </a:lnTo>
                  <a:lnTo>
                    <a:pt x="0" y="13106"/>
                  </a:lnTo>
                  <a:lnTo>
                    <a:pt x="0" y="23749"/>
                  </a:lnTo>
                  <a:lnTo>
                    <a:pt x="5537" y="21602"/>
                  </a:lnTo>
                  <a:lnTo>
                    <a:pt x="10033" y="19380"/>
                  </a:lnTo>
                  <a:lnTo>
                    <a:pt x="15189" y="15913"/>
                  </a:lnTo>
                  <a:lnTo>
                    <a:pt x="18681" y="13169"/>
                  </a:lnTo>
                  <a:lnTo>
                    <a:pt x="18681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2" name="object 22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20274" y="6160985"/>
              <a:ext cx="232892" cy="88518"/>
            </a:xfrm>
            <a:prstGeom prst="rect">
              <a:avLst/>
            </a:prstGeom>
          </p:spPr>
        </p:pic>
      </p:grpSp>
      <p:pic>
        <p:nvPicPr>
          <p:cNvPr id="223" name="object 22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165221" y="6162243"/>
            <a:ext cx="288734" cy="109194"/>
          </a:xfrm>
          <a:prstGeom prst="rect">
            <a:avLst/>
          </a:prstGeom>
        </p:spPr>
      </p:pic>
      <p:sp>
        <p:nvSpPr>
          <p:cNvPr id="224" name="object 224"/>
          <p:cNvSpPr/>
          <p:nvPr/>
        </p:nvSpPr>
        <p:spPr>
          <a:xfrm>
            <a:off x="9477908" y="6186436"/>
            <a:ext cx="53340" cy="61594"/>
          </a:xfrm>
          <a:custGeom>
            <a:avLst/>
            <a:gdLst/>
            <a:ahLst/>
            <a:cxnLst/>
            <a:rect l="l" t="t" r="r" b="b"/>
            <a:pathLst>
              <a:path w="53339" h="61595">
                <a:moveTo>
                  <a:pt x="38100" y="0"/>
                </a:moveTo>
                <a:lnTo>
                  <a:pt x="22618" y="0"/>
                </a:lnTo>
                <a:lnTo>
                  <a:pt x="16535" y="2514"/>
                </a:lnTo>
                <a:lnTo>
                  <a:pt x="11353" y="8267"/>
                </a:lnTo>
                <a:lnTo>
                  <a:pt x="10160" y="9906"/>
                </a:lnTo>
                <a:lnTo>
                  <a:pt x="10160" y="1689"/>
                </a:lnTo>
                <a:lnTo>
                  <a:pt x="0" y="1689"/>
                </a:lnTo>
                <a:lnTo>
                  <a:pt x="0" y="61125"/>
                </a:lnTo>
                <a:lnTo>
                  <a:pt x="10947" y="61125"/>
                </a:lnTo>
                <a:lnTo>
                  <a:pt x="10947" y="20866"/>
                </a:lnTo>
                <a:lnTo>
                  <a:pt x="12268" y="16027"/>
                </a:lnTo>
                <a:lnTo>
                  <a:pt x="17551" y="10020"/>
                </a:lnTo>
                <a:lnTo>
                  <a:pt x="21780" y="8521"/>
                </a:lnTo>
                <a:lnTo>
                  <a:pt x="32677" y="8521"/>
                </a:lnTo>
                <a:lnTo>
                  <a:pt x="36347" y="9880"/>
                </a:lnTo>
                <a:lnTo>
                  <a:pt x="40932" y="15367"/>
                </a:lnTo>
                <a:lnTo>
                  <a:pt x="42087" y="19786"/>
                </a:lnTo>
                <a:lnTo>
                  <a:pt x="42087" y="61125"/>
                </a:lnTo>
                <a:lnTo>
                  <a:pt x="53022" y="61125"/>
                </a:lnTo>
                <a:lnTo>
                  <a:pt x="53022" y="16852"/>
                </a:lnTo>
                <a:lnTo>
                  <a:pt x="51193" y="10375"/>
                </a:lnTo>
                <a:lnTo>
                  <a:pt x="43865" y="2082"/>
                </a:lnTo>
                <a:lnTo>
                  <a:pt x="38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249488" y="6343726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80" h="85089">
                <a:moveTo>
                  <a:pt x="30111" y="0"/>
                </a:moveTo>
                <a:lnTo>
                  <a:pt x="20434" y="0"/>
                </a:lnTo>
                <a:lnTo>
                  <a:pt x="16967" y="3340"/>
                </a:lnTo>
                <a:lnTo>
                  <a:pt x="13804" y="5943"/>
                </a:lnTo>
                <a:lnTo>
                  <a:pt x="8089" y="9588"/>
                </a:lnTo>
                <a:lnTo>
                  <a:pt x="4444" y="11366"/>
                </a:lnTo>
                <a:lnTo>
                  <a:pt x="0" y="13106"/>
                </a:lnTo>
                <a:lnTo>
                  <a:pt x="0" y="23749"/>
                </a:lnTo>
                <a:lnTo>
                  <a:pt x="5537" y="21602"/>
                </a:lnTo>
                <a:lnTo>
                  <a:pt x="10032" y="19380"/>
                </a:lnTo>
                <a:lnTo>
                  <a:pt x="15189" y="15913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6" name="object 22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880082" y="6343232"/>
            <a:ext cx="182981" cy="87007"/>
          </a:xfrm>
          <a:prstGeom prst="rect">
            <a:avLst/>
          </a:prstGeom>
        </p:spPr>
      </p:pic>
      <p:pic>
        <p:nvPicPr>
          <p:cNvPr id="227" name="object 22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115603" y="6341541"/>
            <a:ext cx="335775" cy="88696"/>
          </a:xfrm>
          <a:prstGeom prst="rect">
            <a:avLst/>
          </a:prstGeom>
        </p:spPr>
      </p:pic>
      <p:sp>
        <p:nvSpPr>
          <p:cNvPr id="228" name="object 228"/>
          <p:cNvSpPr/>
          <p:nvPr/>
        </p:nvSpPr>
        <p:spPr>
          <a:xfrm>
            <a:off x="8249488" y="6524714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80" h="85090">
                <a:moveTo>
                  <a:pt x="30111" y="0"/>
                </a:moveTo>
                <a:lnTo>
                  <a:pt x="20434" y="0"/>
                </a:lnTo>
                <a:lnTo>
                  <a:pt x="16967" y="3340"/>
                </a:lnTo>
                <a:lnTo>
                  <a:pt x="13804" y="5943"/>
                </a:lnTo>
                <a:lnTo>
                  <a:pt x="8089" y="9588"/>
                </a:lnTo>
                <a:lnTo>
                  <a:pt x="4444" y="11366"/>
                </a:lnTo>
                <a:lnTo>
                  <a:pt x="0" y="13106"/>
                </a:lnTo>
                <a:lnTo>
                  <a:pt x="0" y="23748"/>
                </a:lnTo>
                <a:lnTo>
                  <a:pt x="5537" y="21602"/>
                </a:lnTo>
                <a:lnTo>
                  <a:pt x="10032" y="19380"/>
                </a:lnTo>
                <a:lnTo>
                  <a:pt x="15189" y="15913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9" name="object 22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841728" y="6524219"/>
            <a:ext cx="257225" cy="87007"/>
          </a:xfrm>
          <a:prstGeom prst="rect">
            <a:avLst/>
          </a:prstGeom>
        </p:spPr>
      </p:pic>
      <p:pic>
        <p:nvPicPr>
          <p:cNvPr id="230" name="object 23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9156053" y="6524218"/>
            <a:ext cx="344487" cy="109194"/>
          </a:xfrm>
          <a:prstGeom prst="rect">
            <a:avLst/>
          </a:prstGeom>
        </p:spPr>
      </p:pic>
      <p:sp>
        <p:nvSpPr>
          <p:cNvPr id="231" name="object 231"/>
          <p:cNvSpPr/>
          <p:nvPr/>
        </p:nvSpPr>
        <p:spPr>
          <a:xfrm>
            <a:off x="8240942" y="6703949"/>
            <a:ext cx="59055" cy="86995"/>
          </a:xfrm>
          <a:custGeom>
            <a:avLst/>
            <a:gdLst/>
            <a:ahLst/>
            <a:cxnLst/>
            <a:rect l="l" t="t" r="r" b="b"/>
            <a:pathLst>
              <a:path w="59055" h="86995">
                <a:moveTo>
                  <a:pt x="38290" y="0"/>
                </a:moveTo>
                <a:lnTo>
                  <a:pt x="22110" y="0"/>
                </a:lnTo>
                <a:lnTo>
                  <a:pt x="15608" y="2184"/>
                </a:lnTo>
                <a:lnTo>
                  <a:pt x="5930" y="10972"/>
                </a:lnTo>
                <a:lnTo>
                  <a:pt x="3517" y="16890"/>
                </a:lnTo>
                <a:lnTo>
                  <a:pt x="3517" y="24307"/>
                </a:lnTo>
                <a:lnTo>
                  <a:pt x="14579" y="24307"/>
                </a:lnTo>
                <a:lnTo>
                  <a:pt x="14579" y="19786"/>
                </a:lnTo>
                <a:lnTo>
                  <a:pt x="16014" y="16128"/>
                </a:lnTo>
                <a:lnTo>
                  <a:pt x="21843" y="10553"/>
                </a:lnTo>
                <a:lnTo>
                  <a:pt x="25615" y="9182"/>
                </a:lnTo>
                <a:lnTo>
                  <a:pt x="35102" y="9182"/>
                </a:lnTo>
                <a:lnTo>
                  <a:pt x="38925" y="10439"/>
                </a:lnTo>
                <a:lnTo>
                  <a:pt x="44602" y="15468"/>
                </a:lnTo>
                <a:lnTo>
                  <a:pt x="46024" y="18859"/>
                </a:lnTo>
                <a:lnTo>
                  <a:pt x="46024" y="23088"/>
                </a:lnTo>
                <a:lnTo>
                  <a:pt x="18645" y="61061"/>
                </a:lnTo>
                <a:lnTo>
                  <a:pt x="0" y="76352"/>
                </a:lnTo>
                <a:lnTo>
                  <a:pt x="0" y="86575"/>
                </a:lnTo>
                <a:lnTo>
                  <a:pt x="58839" y="86575"/>
                </a:lnTo>
                <a:lnTo>
                  <a:pt x="58839" y="77266"/>
                </a:lnTo>
                <a:lnTo>
                  <a:pt x="13919" y="77266"/>
                </a:lnTo>
                <a:lnTo>
                  <a:pt x="23125" y="70216"/>
                </a:lnTo>
                <a:lnTo>
                  <a:pt x="53836" y="35969"/>
                </a:lnTo>
                <a:lnTo>
                  <a:pt x="57086" y="22605"/>
                </a:lnTo>
                <a:lnTo>
                  <a:pt x="57086" y="15849"/>
                </a:lnTo>
                <a:lnTo>
                  <a:pt x="54635" y="10375"/>
                </a:lnTo>
                <a:lnTo>
                  <a:pt x="44754" y="2082"/>
                </a:lnTo>
                <a:lnTo>
                  <a:pt x="382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698866" y="6705207"/>
            <a:ext cx="542925" cy="92075"/>
          </a:xfrm>
          <a:custGeom>
            <a:avLst/>
            <a:gdLst/>
            <a:ahLst/>
            <a:cxnLst/>
            <a:rect l="l" t="t" r="r" b="b"/>
            <a:pathLst>
              <a:path w="542925" h="92075">
                <a:moveTo>
                  <a:pt x="52539" y="0"/>
                </a:moveTo>
                <a:lnTo>
                  <a:pt x="0" y="0"/>
                </a:lnTo>
                <a:lnTo>
                  <a:pt x="0" y="85318"/>
                </a:lnTo>
                <a:lnTo>
                  <a:pt x="11658" y="85318"/>
                </a:lnTo>
                <a:lnTo>
                  <a:pt x="11658" y="46240"/>
                </a:lnTo>
                <a:lnTo>
                  <a:pt x="50419" y="46240"/>
                </a:lnTo>
                <a:lnTo>
                  <a:pt x="50419" y="36563"/>
                </a:lnTo>
                <a:lnTo>
                  <a:pt x="11658" y="36563"/>
                </a:lnTo>
                <a:lnTo>
                  <a:pt x="11658" y="9677"/>
                </a:lnTo>
                <a:lnTo>
                  <a:pt x="52539" y="9677"/>
                </a:lnTo>
                <a:lnTo>
                  <a:pt x="52539" y="0"/>
                </a:lnTo>
                <a:close/>
              </a:path>
              <a:path w="542925" h="92075">
                <a:moveTo>
                  <a:pt x="75793" y="0"/>
                </a:moveTo>
                <a:lnTo>
                  <a:pt x="64846" y="0"/>
                </a:lnTo>
                <a:lnTo>
                  <a:pt x="64846" y="85318"/>
                </a:lnTo>
                <a:lnTo>
                  <a:pt x="75793" y="85318"/>
                </a:lnTo>
                <a:lnTo>
                  <a:pt x="75793" y="0"/>
                </a:lnTo>
                <a:close/>
              </a:path>
              <a:path w="542925" h="92075">
                <a:moveTo>
                  <a:pt x="148158" y="45542"/>
                </a:moveTo>
                <a:lnTo>
                  <a:pt x="145630" y="37947"/>
                </a:lnTo>
                <a:lnTo>
                  <a:pt x="140512" y="32397"/>
                </a:lnTo>
                <a:lnTo>
                  <a:pt x="136499" y="28041"/>
                </a:lnTo>
                <a:lnTo>
                  <a:pt x="136499" y="48018"/>
                </a:lnTo>
                <a:lnTo>
                  <a:pt x="136499" y="62776"/>
                </a:lnTo>
                <a:lnTo>
                  <a:pt x="135013" y="68567"/>
                </a:lnTo>
                <a:lnTo>
                  <a:pt x="129044" y="76746"/>
                </a:lnTo>
                <a:lnTo>
                  <a:pt x="124841" y="78790"/>
                </a:lnTo>
                <a:lnTo>
                  <a:pt x="114046" y="78790"/>
                </a:lnTo>
                <a:lnTo>
                  <a:pt x="109842" y="76746"/>
                </a:lnTo>
                <a:lnTo>
                  <a:pt x="103873" y="68567"/>
                </a:lnTo>
                <a:lnTo>
                  <a:pt x="102387" y="62776"/>
                </a:lnTo>
                <a:lnTo>
                  <a:pt x="102387" y="48018"/>
                </a:lnTo>
                <a:lnTo>
                  <a:pt x="103873" y="42379"/>
                </a:lnTo>
                <a:lnTo>
                  <a:pt x="109842" y="34404"/>
                </a:lnTo>
                <a:lnTo>
                  <a:pt x="114046" y="32397"/>
                </a:lnTo>
                <a:lnTo>
                  <a:pt x="124841" y="32397"/>
                </a:lnTo>
                <a:lnTo>
                  <a:pt x="129044" y="34404"/>
                </a:lnTo>
                <a:lnTo>
                  <a:pt x="135013" y="42379"/>
                </a:lnTo>
                <a:lnTo>
                  <a:pt x="136499" y="48018"/>
                </a:lnTo>
                <a:lnTo>
                  <a:pt x="136499" y="28041"/>
                </a:lnTo>
                <a:lnTo>
                  <a:pt x="135470" y="26924"/>
                </a:lnTo>
                <a:lnTo>
                  <a:pt x="128435" y="24180"/>
                </a:lnTo>
                <a:lnTo>
                  <a:pt x="110502" y="24180"/>
                </a:lnTo>
                <a:lnTo>
                  <a:pt x="103479" y="26924"/>
                </a:lnTo>
                <a:lnTo>
                  <a:pt x="93281" y="37947"/>
                </a:lnTo>
                <a:lnTo>
                  <a:pt x="90728" y="45542"/>
                </a:lnTo>
                <a:lnTo>
                  <a:pt x="90728" y="65176"/>
                </a:lnTo>
                <a:lnTo>
                  <a:pt x="93281" y="72961"/>
                </a:lnTo>
                <a:lnTo>
                  <a:pt x="103479" y="84201"/>
                </a:lnTo>
                <a:lnTo>
                  <a:pt x="110502" y="87007"/>
                </a:lnTo>
                <a:lnTo>
                  <a:pt x="128435" y="87007"/>
                </a:lnTo>
                <a:lnTo>
                  <a:pt x="135470" y="84201"/>
                </a:lnTo>
                <a:lnTo>
                  <a:pt x="140347" y="78790"/>
                </a:lnTo>
                <a:lnTo>
                  <a:pt x="145630" y="72961"/>
                </a:lnTo>
                <a:lnTo>
                  <a:pt x="148158" y="65176"/>
                </a:lnTo>
                <a:lnTo>
                  <a:pt x="148158" y="45542"/>
                </a:lnTo>
                <a:close/>
              </a:path>
              <a:path w="542925" h="92075">
                <a:moveTo>
                  <a:pt x="214833" y="45542"/>
                </a:moveTo>
                <a:lnTo>
                  <a:pt x="212293" y="37947"/>
                </a:lnTo>
                <a:lnTo>
                  <a:pt x="207175" y="32397"/>
                </a:lnTo>
                <a:lnTo>
                  <a:pt x="203174" y="28054"/>
                </a:lnTo>
                <a:lnTo>
                  <a:pt x="203174" y="48018"/>
                </a:lnTo>
                <a:lnTo>
                  <a:pt x="203174" y="62776"/>
                </a:lnTo>
                <a:lnTo>
                  <a:pt x="201688" y="68567"/>
                </a:lnTo>
                <a:lnTo>
                  <a:pt x="195719" y="76746"/>
                </a:lnTo>
                <a:lnTo>
                  <a:pt x="191516" y="78790"/>
                </a:lnTo>
                <a:lnTo>
                  <a:pt x="180721" y="78790"/>
                </a:lnTo>
                <a:lnTo>
                  <a:pt x="176504" y="76746"/>
                </a:lnTo>
                <a:lnTo>
                  <a:pt x="170548" y="68567"/>
                </a:lnTo>
                <a:lnTo>
                  <a:pt x="169062" y="62776"/>
                </a:lnTo>
                <a:lnTo>
                  <a:pt x="169062" y="48018"/>
                </a:lnTo>
                <a:lnTo>
                  <a:pt x="170548" y="42379"/>
                </a:lnTo>
                <a:lnTo>
                  <a:pt x="176504" y="34404"/>
                </a:lnTo>
                <a:lnTo>
                  <a:pt x="180721" y="32397"/>
                </a:lnTo>
                <a:lnTo>
                  <a:pt x="191516" y="32397"/>
                </a:lnTo>
                <a:lnTo>
                  <a:pt x="195719" y="34404"/>
                </a:lnTo>
                <a:lnTo>
                  <a:pt x="201688" y="42379"/>
                </a:lnTo>
                <a:lnTo>
                  <a:pt x="203174" y="48018"/>
                </a:lnTo>
                <a:lnTo>
                  <a:pt x="203174" y="28054"/>
                </a:lnTo>
                <a:lnTo>
                  <a:pt x="202145" y="26924"/>
                </a:lnTo>
                <a:lnTo>
                  <a:pt x="195097" y="24180"/>
                </a:lnTo>
                <a:lnTo>
                  <a:pt x="177165" y="24180"/>
                </a:lnTo>
                <a:lnTo>
                  <a:pt x="170154" y="26924"/>
                </a:lnTo>
                <a:lnTo>
                  <a:pt x="159956" y="37947"/>
                </a:lnTo>
                <a:lnTo>
                  <a:pt x="157403" y="45542"/>
                </a:lnTo>
                <a:lnTo>
                  <a:pt x="157403" y="65176"/>
                </a:lnTo>
                <a:lnTo>
                  <a:pt x="159956" y="72961"/>
                </a:lnTo>
                <a:lnTo>
                  <a:pt x="170154" y="84201"/>
                </a:lnTo>
                <a:lnTo>
                  <a:pt x="177165" y="87007"/>
                </a:lnTo>
                <a:lnTo>
                  <a:pt x="195097" y="87007"/>
                </a:lnTo>
                <a:lnTo>
                  <a:pt x="202145" y="84201"/>
                </a:lnTo>
                <a:lnTo>
                  <a:pt x="206997" y="78790"/>
                </a:lnTo>
                <a:lnTo>
                  <a:pt x="212293" y="72961"/>
                </a:lnTo>
                <a:lnTo>
                  <a:pt x="214833" y="65176"/>
                </a:lnTo>
                <a:lnTo>
                  <a:pt x="214833" y="45542"/>
                </a:lnTo>
                <a:close/>
              </a:path>
              <a:path w="542925" h="92075">
                <a:moveTo>
                  <a:pt x="257213" y="24307"/>
                </a:moveTo>
                <a:lnTo>
                  <a:pt x="254241" y="24180"/>
                </a:lnTo>
                <a:lnTo>
                  <a:pt x="247434" y="24142"/>
                </a:lnTo>
                <a:lnTo>
                  <a:pt x="241884" y="26720"/>
                </a:lnTo>
                <a:lnTo>
                  <a:pt x="237617" y="31927"/>
                </a:lnTo>
                <a:lnTo>
                  <a:pt x="237617" y="25882"/>
                </a:lnTo>
                <a:lnTo>
                  <a:pt x="226669" y="25882"/>
                </a:lnTo>
                <a:lnTo>
                  <a:pt x="226669" y="85318"/>
                </a:lnTo>
                <a:lnTo>
                  <a:pt x="237617" y="85318"/>
                </a:lnTo>
                <a:lnTo>
                  <a:pt x="237617" y="47866"/>
                </a:lnTo>
                <a:lnTo>
                  <a:pt x="238975" y="42608"/>
                </a:lnTo>
                <a:lnTo>
                  <a:pt x="244462" y="36055"/>
                </a:lnTo>
                <a:lnTo>
                  <a:pt x="248881" y="34404"/>
                </a:lnTo>
                <a:lnTo>
                  <a:pt x="254990" y="34404"/>
                </a:lnTo>
                <a:lnTo>
                  <a:pt x="257213" y="34518"/>
                </a:lnTo>
                <a:lnTo>
                  <a:pt x="257213" y="24307"/>
                </a:lnTo>
                <a:close/>
              </a:path>
              <a:path w="542925" h="92075">
                <a:moveTo>
                  <a:pt x="304876" y="0"/>
                </a:moveTo>
                <a:lnTo>
                  <a:pt x="298005" y="0"/>
                </a:lnTo>
                <a:lnTo>
                  <a:pt x="270852" y="91732"/>
                </a:lnTo>
                <a:lnTo>
                  <a:pt x="277723" y="91732"/>
                </a:lnTo>
                <a:lnTo>
                  <a:pt x="304876" y="0"/>
                </a:lnTo>
                <a:close/>
              </a:path>
              <a:path w="542925" h="92075">
                <a:moveTo>
                  <a:pt x="423405" y="0"/>
                </a:moveTo>
                <a:lnTo>
                  <a:pt x="411848" y="0"/>
                </a:lnTo>
                <a:lnTo>
                  <a:pt x="392518" y="73761"/>
                </a:lnTo>
                <a:lnTo>
                  <a:pt x="370738" y="0"/>
                </a:lnTo>
                <a:lnTo>
                  <a:pt x="358343" y="0"/>
                </a:lnTo>
                <a:lnTo>
                  <a:pt x="338810" y="72809"/>
                </a:lnTo>
                <a:lnTo>
                  <a:pt x="319125" y="0"/>
                </a:lnTo>
                <a:lnTo>
                  <a:pt x="306882" y="0"/>
                </a:lnTo>
                <a:lnTo>
                  <a:pt x="332041" y="85318"/>
                </a:lnTo>
                <a:lnTo>
                  <a:pt x="344297" y="85318"/>
                </a:lnTo>
                <a:lnTo>
                  <a:pt x="364070" y="12280"/>
                </a:lnTo>
                <a:lnTo>
                  <a:pt x="385787" y="85318"/>
                </a:lnTo>
                <a:lnTo>
                  <a:pt x="398183" y="85318"/>
                </a:lnTo>
                <a:lnTo>
                  <a:pt x="423405" y="0"/>
                </a:lnTo>
                <a:close/>
              </a:path>
              <a:path w="542925" h="92075">
                <a:moveTo>
                  <a:pt x="486448" y="85318"/>
                </a:moveTo>
                <a:lnTo>
                  <a:pt x="484822" y="56426"/>
                </a:lnTo>
                <a:lnTo>
                  <a:pt x="484822" y="37553"/>
                </a:lnTo>
                <a:lnTo>
                  <a:pt x="482638" y="32969"/>
                </a:lnTo>
                <a:lnTo>
                  <a:pt x="481939" y="32397"/>
                </a:lnTo>
                <a:lnTo>
                  <a:pt x="473900" y="25958"/>
                </a:lnTo>
                <a:lnTo>
                  <a:pt x="473900" y="56426"/>
                </a:lnTo>
                <a:lnTo>
                  <a:pt x="473862" y="66776"/>
                </a:lnTo>
                <a:lnTo>
                  <a:pt x="472503" y="71234"/>
                </a:lnTo>
                <a:lnTo>
                  <a:pt x="469760" y="74333"/>
                </a:lnTo>
                <a:lnTo>
                  <a:pt x="467194" y="77292"/>
                </a:lnTo>
                <a:lnTo>
                  <a:pt x="463169" y="78790"/>
                </a:lnTo>
                <a:lnTo>
                  <a:pt x="453771" y="78790"/>
                </a:lnTo>
                <a:lnTo>
                  <a:pt x="450723" y="77901"/>
                </a:lnTo>
                <a:lnTo>
                  <a:pt x="446392" y="74333"/>
                </a:lnTo>
                <a:lnTo>
                  <a:pt x="445300" y="71780"/>
                </a:lnTo>
                <a:lnTo>
                  <a:pt x="445300" y="64503"/>
                </a:lnTo>
                <a:lnTo>
                  <a:pt x="446824" y="61455"/>
                </a:lnTo>
                <a:lnTo>
                  <a:pt x="452996" y="57429"/>
                </a:lnTo>
                <a:lnTo>
                  <a:pt x="457657" y="56426"/>
                </a:lnTo>
                <a:lnTo>
                  <a:pt x="473900" y="56426"/>
                </a:lnTo>
                <a:lnTo>
                  <a:pt x="473900" y="25958"/>
                </a:lnTo>
                <a:lnTo>
                  <a:pt x="468147" y="24180"/>
                </a:lnTo>
                <a:lnTo>
                  <a:pt x="453263" y="24180"/>
                </a:lnTo>
                <a:lnTo>
                  <a:pt x="447471" y="25577"/>
                </a:lnTo>
                <a:lnTo>
                  <a:pt x="439813" y="31076"/>
                </a:lnTo>
                <a:lnTo>
                  <a:pt x="437654" y="35445"/>
                </a:lnTo>
                <a:lnTo>
                  <a:pt x="437222" y="41427"/>
                </a:lnTo>
                <a:lnTo>
                  <a:pt x="448729" y="41427"/>
                </a:lnTo>
                <a:lnTo>
                  <a:pt x="448970" y="38582"/>
                </a:lnTo>
                <a:lnTo>
                  <a:pt x="450088" y="36385"/>
                </a:lnTo>
                <a:lnTo>
                  <a:pt x="454126" y="33210"/>
                </a:lnTo>
                <a:lnTo>
                  <a:pt x="456793" y="32397"/>
                </a:lnTo>
                <a:lnTo>
                  <a:pt x="464921" y="32397"/>
                </a:lnTo>
                <a:lnTo>
                  <a:pt x="468439" y="33274"/>
                </a:lnTo>
                <a:lnTo>
                  <a:pt x="470598" y="35013"/>
                </a:lnTo>
                <a:lnTo>
                  <a:pt x="472782" y="36728"/>
                </a:lnTo>
                <a:lnTo>
                  <a:pt x="473887" y="39497"/>
                </a:lnTo>
                <a:lnTo>
                  <a:pt x="473887" y="48323"/>
                </a:lnTo>
                <a:lnTo>
                  <a:pt x="454685" y="48323"/>
                </a:lnTo>
                <a:lnTo>
                  <a:pt x="447421" y="50088"/>
                </a:lnTo>
                <a:lnTo>
                  <a:pt x="436854" y="57238"/>
                </a:lnTo>
                <a:lnTo>
                  <a:pt x="434213" y="62153"/>
                </a:lnTo>
                <a:lnTo>
                  <a:pt x="434238" y="74333"/>
                </a:lnTo>
                <a:lnTo>
                  <a:pt x="436130" y="78790"/>
                </a:lnTo>
                <a:lnTo>
                  <a:pt x="443839" y="85356"/>
                </a:lnTo>
                <a:lnTo>
                  <a:pt x="449173" y="87007"/>
                </a:lnTo>
                <a:lnTo>
                  <a:pt x="462838" y="87007"/>
                </a:lnTo>
                <a:lnTo>
                  <a:pt x="468223" y="84658"/>
                </a:lnTo>
                <a:lnTo>
                  <a:pt x="472147" y="79921"/>
                </a:lnTo>
                <a:lnTo>
                  <a:pt x="473049" y="78790"/>
                </a:lnTo>
                <a:lnTo>
                  <a:pt x="473887" y="77533"/>
                </a:lnTo>
                <a:lnTo>
                  <a:pt x="474624" y="76250"/>
                </a:lnTo>
                <a:lnTo>
                  <a:pt x="474751" y="78790"/>
                </a:lnTo>
                <a:lnTo>
                  <a:pt x="474840" y="79933"/>
                </a:lnTo>
                <a:lnTo>
                  <a:pt x="475107" y="81915"/>
                </a:lnTo>
                <a:lnTo>
                  <a:pt x="475284" y="83464"/>
                </a:lnTo>
                <a:lnTo>
                  <a:pt x="475615" y="84810"/>
                </a:lnTo>
                <a:lnTo>
                  <a:pt x="476072" y="85318"/>
                </a:lnTo>
                <a:lnTo>
                  <a:pt x="486448" y="85318"/>
                </a:lnTo>
                <a:close/>
              </a:path>
              <a:path w="542925" h="92075">
                <a:moveTo>
                  <a:pt x="513930" y="0"/>
                </a:moveTo>
                <a:lnTo>
                  <a:pt x="502996" y="0"/>
                </a:lnTo>
                <a:lnTo>
                  <a:pt x="502996" y="85318"/>
                </a:lnTo>
                <a:lnTo>
                  <a:pt x="513930" y="85318"/>
                </a:lnTo>
                <a:lnTo>
                  <a:pt x="513930" y="0"/>
                </a:lnTo>
                <a:close/>
              </a:path>
              <a:path w="542925" h="92075">
                <a:moveTo>
                  <a:pt x="542505" y="0"/>
                </a:moveTo>
                <a:lnTo>
                  <a:pt x="531571" y="0"/>
                </a:lnTo>
                <a:lnTo>
                  <a:pt x="531571" y="85318"/>
                </a:lnTo>
                <a:lnTo>
                  <a:pt x="542505" y="85318"/>
                </a:lnTo>
                <a:lnTo>
                  <a:pt x="5425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3" name="object 23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9298928" y="6705206"/>
            <a:ext cx="344487" cy="109194"/>
          </a:xfrm>
          <a:prstGeom prst="rect">
            <a:avLst/>
          </a:prstGeom>
        </p:spPr>
      </p:pic>
      <p:sp>
        <p:nvSpPr>
          <p:cNvPr id="234" name="object 234"/>
          <p:cNvSpPr/>
          <p:nvPr/>
        </p:nvSpPr>
        <p:spPr>
          <a:xfrm>
            <a:off x="8211388" y="6884924"/>
            <a:ext cx="127000" cy="86995"/>
          </a:xfrm>
          <a:custGeom>
            <a:avLst/>
            <a:gdLst/>
            <a:ahLst/>
            <a:cxnLst/>
            <a:rect l="l" t="t" r="r" b="b"/>
            <a:pathLst>
              <a:path w="127000" h="86995">
                <a:moveTo>
                  <a:pt x="30111" y="1752"/>
                </a:moveTo>
                <a:lnTo>
                  <a:pt x="20434" y="1752"/>
                </a:lnTo>
                <a:lnTo>
                  <a:pt x="16967" y="5105"/>
                </a:lnTo>
                <a:lnTo>
                  <a:pt x="13804" y="7696"/>
                </a:lnTo>
                <a:lnTo>
                  <a:pt x="8089" y="11353"/>
                </a:lnTo>
                <a:lnTo>
                  <a:pt x="4445" y="13131"/>
                </a:lnTo>
                <a:lnTo>
                  <a:pt x="0" y="14871"/>
                </a:lnTo>
                <a:lnTo>
                  <a:pt x="0" y="25514"/>
                </a:lnTo>
                <a:lnTo>
                  <a:pt x="5537" y="23368"/>
                </a:lnTo>
                <a:lnTo>
                  <a:pt x="10033" y="21145"/>
                </a:lnTo>
                <a:lnTo>
                  <a:pt x="15189" y="17678"/>
                </a:lnTo>
                <a:lnTo>
                  <a:pt x="18681" y="14922"/>
                </a:lnTo>
                <a:lnTo>
                  <a:pt x="18681" y="86588"/>
                </a:lnTo>
                <a:lnTo>
                  <a:pt x="30111" y="86588"/>
                </a:lnTo>
                <a:lnTo>
                  <a:pt x="30111" y="1752"/>
                </a:lnTo>
                <a:close/>
              </a:path>
              <a:path w="127000" h="86995">
                <a:moveTo>
                  <a:pt x="126492" y="77279"/>
                </a:moveTo>
                <a:lnTo>
                  <a:pt x="81572" y="77279"/>
                </a:lnTo>
                <a:lnTo>
                  <a:pt x="90766" y="70231"/>
                </a:lnTo>
                <a:lnTo>
                  <a:pt x="98869" y="63423"/>
                </a:lnTo>
                <a:lnTo>
                  <a:pt x="123926" y="29159"/>
                </a:lnTo>
                <a:lnTo>
                  <a:pt x="124726" y="22618"/>
                </a:lnTo>
                <a:lnTo>
                  <a:pt x="124726" y="15849"/>
                </a:lnTo>
                <a:lnTo>
                  <a:pt x="122288" y="10388"/>
                </a:lnTo>
                <a:lnTo>
                  <a:pt x="112395" y="2095"/>
                </a:lnTo>
                <a:lnTo>
                  <a:pt x="105943" y="0"/>
                </a:lnTo>
                <a:lnTo>
                  <a:pt x="89763" y="0"/>
                </a:lnTo>
                <a:lnTo>
                  <a:pt x="83261" y="2197"/>
                </a:lnTo>
                <a:lnTo>
                  <a:pt x="73583" y="10985"/>
                </a:lnTo>
                <a:lnTo>
                  <a:pt x="71158" y="16903"/>
                </a:lnTo>
                <a:lnTo>
                  <a:pt x="71158" y="24320"/>
                </a:lnTo>
                <a:lnTo>
                  <a:pt x="82232" y="24320"/>
                </a:lnTo>
                <a:lnTo>
                  <a:pt x="82232" y="19799"/>
                </a:lnTo>
                <a:lnTo>
                  <a:pt x="83667" y="16141"/>
                </a:lnTo>
                <a:lnTo>
                  <a:pt x="89496" y="10566"/>
                </a:lnTo>
                <a:lnTo>
                  <a:pt x="93268" y="9194"/>
                </a:lnTo>
                <a:lnTo>
                  <a:pt x="102743" y="9194"/>
                </a:lnTo>
                <a:lnTo>
                  <a:pt x="106578" y="10452"/>
                </a:lnTo>
                <a:lnTo>
                  <a:pt x="112242" y="15481"/>
                </a:lnTo>
                <a:lnTo>
                  <a:pt x="113677" y="18872"/>
                </a:lnTo>
                <a:lnTo>
                  <a:pt x="113677" y="23101"/>
                </a:lnTo>
                <a:lnTo>
                  <a:pt x="86296" y="61074"/>
                </a:lnTo>
                <a:lnTo>
                  <a:pt x="67652" y="76365"/>
                </a:lnTo>
                <a:lnTo>
                  <a:pt x="67652" y="86588"/>
                </a:lnTo>
                <a:lnTo>
                  <a:pt x="126492" y="86588"/>
                </a:lnTo>
                <a:lnTo>
                  <a:pt x="126492" y="772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5" name="object 23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946439" y="6886193"/>
            <a:ext cx="444563" cy="109194"/>
          </a:xfrm>
          <a:prstGeom prst="rect">
            <a:avLst/>
          </a:prstGeom>
        </p:spPr>
      </p:pic>
      <p:sp>
        <p:nvSpPr>
          <p:cNvPr id="236" name="object 236"/>
          <p:cNvSpPr txBox="1"/>
          <p:nvPr/>
        </p:nvSpPr>
        <p:spPr>
          <a:xfrm>
            <a:off x="5761899" y="538885"/>
            <a:ext cx="10820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0" dirty="0">
                <a:latin typeface="Arial"/>
                <a:cs typeface="Arial"/>
              </a:rPr>
              <a:t>Lista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25" dirty="0">
                <a:latin typeface="Arial"/>
                <a:cs typeface="Arial"/>
              </a:rPr>
              <a:t>materiales</a:t>
            </a:r>
            <a:r>
              <a:rPr sz="850" spc="25" dirty="0">
                <a:latin typeface="Lucida Sans Unicode"/>
                <a:cs typeface="Lucida Sans Unicode"/>
              </a:rPr>
              <a:t>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39" name="object 239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54</a:t>
            </a:fld>
            <a:endParaRPr spc="-75" dirty="0"/>
          </a:p>
        </p:txBody>
      </p:sp>
      <p:sp>
        <p:nvSpPr>
          <p:cNvPr id="237" name="object 237"/>
          <p:cNvSpPr txBox="1"/>
          <p:nvPr/>
        </p:nvSpPr>
        <p:spPr>
          <a:xfrm>
            <a:off x="7957680" y="485544"/>
            <a:ext cx="3688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Ahora.tenemos.las.dimensiones.necesarias.para.ensamblar.una.factura.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material.para.nuestro.proyecto.de.ejemplo..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5761900" y="860194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55</a:t>
            </a:fld>
            <a:endParaRPr spc="-75" dirty="0"/>
          </a:p>
        </p:txBody>
      </p:sp>
      <p:sp>
        <p:nvSpPr>
          <p:cNvPr id="2" name="object 2"/>
          <p:cNvSpPr txBox="1"/>
          <p:nvPr/>
        </p:nvSpPr>
        <p:spPr>
          <a:xfrm>
            <a:off x="5761990" y="484524"/>
            <a:ext cx="1456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30" dirty="0">
                <a:latin typeface="Arial"/>
                <a:cs typeface="Arial"/>
              </a:rPr>
              <a:t>Información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15" dirty="0">
                <a:latin typeface="Arial"/>
                <a:cs typeface="Arial"/>
              </a:rPr>
              <a:t>necesaria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para</a:t>
            </a:r>
            <a:r>
              <a:rPr sz="800" spc="20" dirty="0">
                <a:latin typeface="Lucida Sans Unicode"/>
                <a:cs typeface="Lucida Sans Unicode"/>
              </a:rPr>
              <a:t>. </a:t>
            </a:r>
            <a:r>
              <a:rPr sz="800" spc="-245" dirty="0">
                <a:latin typeface="Lucida Sans Unicode"/>
                <a:cs typeface="Lucida Sans Unicode"/>
              </a:rPr>
              <a:t> </a:t>
            </a:r>
            <a:r>
              <a:rPr sz="800" b="1" spc="30" dirty="0">
                <a:latin typeface="Arial"/>
                <a:cs typeface="Arial"/>
              </a:rPr>
              <a:t>Ordenar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15" dirty="0">
                <a:latin typeface="Arial"/>
                <a:cs typeface="Arial"/>
              </a:rPr>
              <a:t>electroducto</a:t>
            </a:r>
            <a:r>
              <a:rPr sz="800" spc="15" dirty="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769" y="490874"/>
            <a:ext cx="4272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20" dirty="0">
                <a:latin typeface="Lucida Sans Unicode"/>
                <a:cs typeface="Lucida Sans Unicode"/>
              </a:rPr>
              <a:t>La.siguiente.información.es.necesaria.al.planificar.una.vía.de.buses. </a:t>
            </a:r>
            <a:r>
              <a:rPr sz="1050" spc="-32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instalación.o.ampliación: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0" y="994430"/>
            <a:ext cx="186690" cy="243141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5730" indent="-113664">
              <a:spcBef>
                <a:spcPts val="525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spcBef>
                <a:spcPts val="425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spcBef>
                <a:spcPts val="425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spcBef>
                <a:spcPts val="425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spcBef>
                <a:spcPts val="425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spcBef>
                <a:spcPts val="425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spcBef>
                <a:spcPts val="425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spcBef>
                <a:spcPts val="425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spcBef>
                <a:spcPts val="425"/>
              </a:spcBef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5190" y="1111904"/>
            <a:ext cx="3454400" cy="230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20" dirty="0">
                <a:latin typeface="Lucida Sans Unicode"/>
                <a:cs typeface="Lucida Sans Unicode"/>
              </a:rPr>
              <a:t>Descripción.de.la.aplicación</a:t>
            </a:r>
            <a:endParaRPr sz="900">
              <a:latin typeface="Lucida Sans Unicode"/>
              <a:cs typeface="Lucida Sans Unicode"/>
            </a:endParaRPr>
          </a:p>
          <a:p>
            <a:pPr marL="12700" marR="1293495">
              <a:lnSpc>
                <a:spcPct val="177000"/>
              </a:lnSpc>
              <a:spcBef>
                <a:spcPts val="190"/>
              </a:spcBef>
            </a:pPr>
            <a:r>
              <a:rPr sz="900" spc="-20" dirty="0">
                <a:latin typeface="Lucida Sans Unicode"/>
                <a:cs typeface="Lucida Sans Unicode"/>
              </a:rPr>
              <a:t>Tipo.de.vía.de.buses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Tensión.y.número.de.conductores </a:t>
            </a:r>
            <a:r>
              <a:rPr sz="1050" spc="-325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Corriente.máxima </a:t>
            </a:r>
            <a:r>
              <a:rPr sz="1050" spc="-1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Longitud.y.configuración.del.tramo</a:t>
            </a:r>
            <a:endParaRPr sz="850">
              <a:latin typeface="Lucida Sans Unicode"/>
              <a:cs typeface="Lucida Sans Unicode"/>
            </a:endParaRPr>
          </a:p>
          <a:p>
            <a:pPr marL="12700" marR="462915">
              <a:lnSpc>
                <a:spcPct val="206400"/>
              </a:lnSpc>
            </a:pPr>
            <a:r>
              <a:rPr sz="850" spc="-15" dirty="0">
                <a:latin typeface="Lucida Sans Unicode"/>
                <a:cs typeface="Lucida Sans Unicode"/>
              </a:rPr>
              <a:t>Ubicación.y.tipo.de.suministro.de.energía.a.la.vía.de.buses  </a:t>
            </a:r>
            <a:r>
              <a:rPr sz="850" spc="-10" dirty="0">
                <a:latin typeface="Lucida Sans Unicode"/>
                <a:cs typeface="Lucida Sans Unicode"/>
              </a:rPr>
              <a:t>Número.de.colgadores</a:t>
            </a:r>
            <a:endParaRPr sz="850">
              <a:latin typeface="Lucida Sans Unicode"/>
              <a:cs typeface="Lucida Sans Unicode"/>
            </a:endParaRPr>
          </a:p>
          <a:p>
            <a:pPr marL="12700" marR="5080">
              <a:lnSpc>
                <a:spcPct val="167100"/>
              </a:lnSpc>
              <a:spcBef>
                <a:spcPts val="40"/>
              </a:spcBef>
            </a:pPr>
            <a:r>
              <a:rPr sz="1050" spc="-25" dirty="0">
                <a:latin typeface="Lucida Sans Unicode"/>
                <a:cs typeface="Lucida Sans Unicode"/>
              </a:rPr>
              <a:t>Tipo.y.número.de.dispositivos</a:t>
            </a:r>
            <a:r>
              <a:rPr sz="1050" spc="-15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de</a:t>
            </a:r>
            <a:r>
              <a:rPr sz="1050" spc="-15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derivación.(t,.cruces). </a:t>
            </a:r>
            <a:r>
              <a:rPr sz="1050" spc="-325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Tipo.y.número.de.accesorios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70" y="3569355"/>
            <a:ext cx="40265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latin typeface="Lucida Sans Unicode"/>
                <a:cs typeface="Lucida Sans Unicode"/>
              </a:rPr>
              <a:t>Consultar.la.</a:t>
            </a:r>
            <a:r>
              <a:rPr sz="850" b="1" spc="-10" dirty="0">
                <a:latin typeface="Arial"/>
                <a:cs typeface="Arial"/>
              </a:rPr>
              <a:t>Guía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referencia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30" dirty="0">
                <a:latin typeface="Arial"/>
                <a:cs typeface="Arial"/>
              </a:rPr>
              <a:t>rápida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Sentron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dirty="0">
                <a:latin typeface="Arial"/>
                <a:cs typeface="Arial"/>
              </a:rPr>
              <a:t>Busway</a:t>
            </a:r>
            <a:r>
              <a:rPr sz="850" dirty="0">
                <a:latin typeface="Lucida Sans Unicode"/>
                <a:cs typeface="Lucida Sans Unicode"/>
              </a:rPr>
              <a:t>,.</a:t>
            </a:r>
            <a:r>
              <a:rPr sz="850" b="1" dirty="0">
                <a:latin typeface="Arial"/>
                <a:cs typeface="Arial"/>
              </a:rPr>
              <a:t>Lista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40" dirty="0">
                <a:latin typeface="Arial"/>
                <a:cs typeface="Arial"/>
              </a:rPr>
              <a:t>entrada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-220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verificación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25" dirty="0">
                <a:latin typeface="Arial"/>
                <a:cs typeface="Arial"/>
              </a:rPr>
              <a:t>orden </a:t>
            </a:r>
            <a:r>
              <a:rPr sz="850" b="1" spc="20" dirty="0">
                <a:latin typeface="Arial"/>
                <a:cs typeface="Arial"/>
              </a:rPr>
              <a:t>de </a:t>
            </a:r>
            <a:r>
              <a:rPr sz="850" b="1" spc="-5" dirty="0">
                <a:latin typeface="Arial"/>
                <a:cs typeface="Arial"/>
              </a:rPr>
              <a:t>electroducto</a:t>
            </a:r>
            <a:r>
              <a:rPr sz="850" spc="-5" dirty="0">
                <a:latin typeface="Lucida Sans Unicode"/>
                <a:cs typeface="Lucida Sans Unicode"/>
              </a:rPr>
              <a:t>,.y.otros.documentos.pertinentes. </a:t>
            </a:r>
            <a:r>
              <a:rPr sz="85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disponible.en.la.sección.de.información.técnica.de.vías.de.buses.</a:t>
            </a:r>
            <a:endParaRPr sz="850">
              <a:latin typeface="Lucida Sans Unicode"/>
              <a:cs typeface="Lucida Sans Unicode"/>
            </a:endParaRPr>
          </a:p>
          <a:p>
            <a:pPr marL="12700">
              <a:spcBef>
                <a:spcPts val="420"/>
              </a:spcBef>
            </a:pPr>
            <a:r>
              <a:rPr sz="850" spc="-15" dirty="0">
                <a:latin typeface="Lucida Sans Unicode"/>
                <a:cs typeface="Lucida Sans Unicode"/>
              </a:rPr>
              <a:t>Siemens.Industry,.Inc..sitio.web.para.información.adicional.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90" y="4505346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5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37500" y="4521200"/>
            <a:ext cx="4349750" cy="3138808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5875" rIns="0" bIns="0" rtlCol="0">
            <a:spAutoFit/>
          </a:bodyPr>
          <a:lstStyle/>
          <a:p>
            <a:pPr marL="32384">
              <a:spcBef>
                <a:spcPts val="125"/>
              </a:spcBef>
            </a:pPr>
            <a:r>
              <a:rPr sz="950" spc="-20" dirty="0">
                <a:latin typeface="Lucida Sans Unicode"/>
                <a:cs typeface="Lucida Sans Unicode"/>
              </a:rPr>
              <a:t>Complete.las.siguientes.afirmaciones.de.acuerdo.con.las.</a:t>
            </a:r>
            <a:endParaRPr sz="950">
              <a:latin typeface="Lucida Sans Unicode"/>
              <a:cs typeface="Lucida Sans Unicode"/>
            </a:endParaRPr>
          </a:p>
          <a:p>
            <a:pPr marL="32384">
              <a:spcBef>
                <a:spcPts val="300"/>
              </a:spcBef>
            </a:pPr>
            <a:r>
              <a:rPr sz="950" spc="-15" dirty="0">
                <a:latin typeface="Lucida Sans Unicode"/>
                <a:cs typeface="Lucida Sans Unicode"/>
              </a:rPr>
              <a:t>Requisitos.del.Código.Eléctrico®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para.las.instalaciones.de.vías.de.buses.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25"/>
              </a:spcBef>
            </a:pPr>
            <a:endParaRPr sz="1050">
              <a:latin typeface="Lucida Sans Unicode"/>
              <a:cs typeface="Lucida Sans Unicode"/>
            </a:endParaRPr>
          </a:p>
          <a:p>
            <a:pPr marL="186055">
              <a:tabLst>
                <a:tab pos="2430780" algn="l"/>
              </a:tabLst>
            </a:pPr>
            <a:r>
              <a:rPr sz="1050" spc="-55" dirty="0">
                <a:latin typeface="Lucida Sans Unicode"/>
                <a:cs typeface="Lucida Sans Unicode"/>
              </a:rPr>
              <a:t>. .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10" dirty="0">
                <a:latin typeface="Lucida Sans Unicode"/>
                <a:cs typeface="Lucida Sans Unicode"/>
              </a:rPr>
              <a:t>El</a:t>
            </a:r>
            <a:r>
              <a:rPr sz="1050" spc="-55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electroducto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puede.ser.</a:t>
            </a:r>
            <a:r>
              <a:rPr sz="10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30" dirty="0">
                <a:latin typeface="Lucida Sans Unicode"/>
                <a:cs typeface="Lucida Sans Unicode"/>
              </a:rPr>
              <a:t>.u.oculto.</a:t>
            </a:r>
            <a:endParaRPr sz="1050">
              <a:latin typeface="Lucida Sans Unicode"/>
              <a:cs typeface="Lucida Sans Unicode"/>
            </a:endParaRPr>
          </a:p>
          <a:p>
            <a:pPr marL="428625" marR="279400" indent="-306070">
              <a:lnSpc>
                <a:spcPct val="116900"/>
              </a:lnSpc>
              <a:spcBef>
                <a:spcPts val="1225"/>
              </a:spcBef>
              <a:tabLst>
                <a:tab pos="428625" algn="l"/>
                <a:tab pos="2774950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2..	</a:t>
            </a:r>
            <a:r>
              <a:rPr sz="1000" spc="-20" dirty="0">
                <a:latin typeface="Lucida Sans Unicode"/>
                <a:cs typeface="Lucida Sans Unicode"/>
              </a:rPr>
              <a:t>La.vía.de.buses.oculta.debe.ser.</a:t>
            </a:r>
            <a:r>
              <a:rPr sz="10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" dirty="0">
                <a:latin typeface="Lucida Sans Unicode"/>
                <a:cs typeface="Lucida Sans Unicode"/>
              </a:rPr>
              <a:t>,.totalmente.cerrada,.  </a:t>
            </a:r>
            <a:r>
              <a:rPr sz="1000" spc="-20" dirty="0">
                <a:latin typeface="Lucida Sans Unicode"/>
                <a:cs typeface="Lucida Sans Unicode"/>
              </a:rPr>
              <a:t>y.las.juntas.entre.secciones.deben.ser.accesibles.para. 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mantenimiento.</a:t>
            </a:r>
            <a:endParaRPr sz="1000">
              <a:latin typeface="Lucida Sans Unicode"/>
              <a:cs typeface="Lucida Sans Unicode"/>
            </a:endParaRPr>
          </a:p>
          <a:p>
            <a:pPr marL="428625" marR="381635" indent="-306070">
              <a:lnSpc>
                <a:spcPct val="121800"/>
              </a:lnSpc>
              <a:spcBef>
                <a:spcPts val="1170"/>
              </a:spcBef>
              <a:tabLst>
                <a:tab pos="428625" algn="l"/>
                <a:tab pos="3467100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3..	</a:t>
            </a:r>
            <a:r>
              <a:rPr sz="950" spc="-10" dirty="0">
                <a:latin typeface="Lucida Sans Unicode"/>
                <a:cs typeface="Lucida Sans Unicode"/>
              </a:rPr>
              <a:t>El</a:t>
            </a:r>
            <a:r>
              <a:rPr sz="950" spc="-3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electroducto</a:t>
            </a:r>
            <a:r>
              <a:rPr sz="950" spc="-3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debe.apoyarse.a.intervalos.de.</a:t>
            </a:r>
            <a:r>
              <a:rPr sz="9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50" dirty="0">
                <a:latin typeface="Lucida Sans Unicode"/>
                <a:cs typeface="Lucida Sans Unicode"/>
              </a:rPr>
              <a:t>. </a:t>
            </a:r>
            <a:r>
              <a:rPr sz="950" spc="-4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o.menos,.a </a:t>
            </a:r>
            <a:r>
              <a:rPr sz="950" spc="-15" dirty="0">
                <a:latin typeface="Lucida Sans Unicode"/>
                <a:cs typeface="Lucida Sans Unicode"/>
              </a:rPr>
              <a:t> menos.que.esté.diseñado.específicamente.para.menos.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apoya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5"/>
              </a:spcBef>
            </a:pPr>
            <a:endParaRPr sz="800">
              <a:latin typeface="Lucida Sans Unicode"/>
              <a:cs typeface="Lucida Sans Unicode"/>
            </a:endParaRPr>
          </a:p>
          <a:p>
            <a:pPr marL="428625" marR="1950085" indent="-306070">
              <a:lnSpc>
                <a:spcPct val="117400"/>
              </a:lnSpc>
              <a:spcBef>
                <a:spcPts val="5"/>
              </a:spcBef>
              <a:tabLst>
                <a:tab pos="428625" algn="l"/>
                <a:tab pos="1412240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4..	</a:t>
            </a:r>
            <a:r>
              <a:rPr sz="950" spc="-15" dirty="0">
                <a:latin typeface="Lucida Sans Unicode"/>
                <a:cs typeface="Lucida Sans Unicode"/>
              </a:rPr>
              <a:t>La.vía.de.autobuses.puede.pasar.a  través.de.</a:t>
            </a:r>
            <a:r>
              <a:rPr sz="9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20" dirty="0">
                <a:latin typeface="Lucida Sans Unicode"/>
                <a:cs typeface="Lucida Sans Unicode"/>
              </a:rPr>
              <a:t>,.siempre.que.</a:t>
            </a:r>
            <a:endParaRPr sz="950">
              <a:latin typeface="Lucida Sans Unicode"/>
              <a:cs typeface="Lucida Sans Unicode"/>
            </a:endParaRPr>
          </a:p>
          <a:p>
            <a:pPr marL="428625">
              <a:spcBef>
                <a:spcPts val="300"/>
              </a:spcBef>
            </a:pPr>
            <a:r>
              <a:rPr sz="950" spc="-20" dirty="0">
                <a:latin typeface="Lucida Sans Unicode"/>
                <a:cs typeface="Lucida Sans Unicode"/>
              </a:rPr>
              <a:t>cumple.con.todos.los.requisitos.para.tal.</a:t>
            </a:r>
            <a:r>
              <a:rPr sz="950" spc="-4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aplicaciones</a:t>
            </a:r>
            <a:endParaRPr sz="950">
              <a:latin typeface="Lucida Sans Unicode"/>
              <a:cs typeface="Lucida Sans Unicode"/>
            </a:endParaRPr>
          </a:p>
          <a:p>
            <a:pPr>
              <a:spcBef>
                <a:spcPts val="15"/>
              </a:spcBef>
            </a:pPr>
            <a:endParaRPr sz="1250">
              <a:latin typeface="Lucida Sans Unicode"/>
              <a:cs typeface="Lucida Sans Unicode"/>
            </a:endParaRPr>
          </a:p>
          <a:p>
            <a:pPr marL="123189">
              <a:tabLst>
                <a:tab pos="2806065" algn="l"/>
              </a:tabLst>
            </a:pPr>
            <a:r>
              <a:rPr sz="750" spc="-40" dirty="0">
                <a:latin typeface="Lucida Sans Unicode"/>
                <a:cs typeface="Lucida Sans Unicode"/>
              </a:rPr>
              <a:t>5..</a:t>
            </a:r>
            <a:r>
              <a:rPr sz="750" spc="-20" dirty="0">
                <a:latin typeface="Lucida Sans Unicode"/>
                <a:cs typeface="Lucida Sans Unicode"/>
              </a:rPr>
              <a:t> </a:t>
            </a:r>
            <a:r>
              <a:rPr sz="750" spc="-15" dirty="0">
                <a:latin typeface="Lucida Sans Unicode"/>
                <a:cs typeface="Lucida Sans Unicode"/>
              </a:rPr>
              <a:t>Un.punto.sin.salida.de.una.vía.de.buses.debe.ser.</a:t>
            </a:r>
            <a:r>
              <a:rPr sz="7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750" spc="-40" dirty="0">
                <a:latin typeface="Lucida Sans Unicode"/>
                <a:cs typeface="Lucida Sans Unicode"/>
              </a:rPr>
              <a:t>.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0648" y="2443480"/>
            <a:ext cx="3689097" cy="128388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73200" y="6599187"/>
            <a:ext cx="1124585" cy="955675"/>
            <a:chOff x="2918599" y="6599186"/>
            <a:chExt cx="1124585" cy="955675"/>
          </a:xfrm>
        </p:grpSpPr>
        <p:sp>
          <p:nvSpPr>
            <p:cNvPr id="4" name="object 4"/>
            <p:cNvSpPr/>
            <p:nvPr/>
          </p:nvSpPr>
          <p:spPr>
            <a:xfrm>
              <a:off x="3256661" y="7129830"/>
              <a:ext cx="48895" cy="424815"/>
            </a:xfrm>
            <a:custGeom>
              <a:avLst/>
              <a:gdLst/>
              <a:ahLst/>
              <a:cxnLst/>
              <a:rect l="l" t="t" r="r" b="b"/>
              <a:pathLst>
                <a:path w="48895" h="424815">
                  <a:moveTo>
                    <a:pt x="3683" y="0"/>
                  </a:moveTo>
                  <a:lnTo>
                    <a:pt x="5054" y="10490"/>
                  </a:lnTo>
                  <a:lnTo>
                    <a:pt x="29489" y="22174"/>
                  </a:lnTo>
                  <a:lnTo>
                    <a:pt x="39052" y="26428"/>
                  </a:lnTo>
                  <a:lnTo>
                    <a:pt x="41173" y="35991"/>
                  </a:lnTo>
                  <a:lnTo>
                    <a:pt x="40106" y="42379"/>
                  </a:lnTo>
                  <a:lnTo>
                    <a:pt x="41173" y="413283"/>
                  </a:lnTo>
                  <a:lnTo>
                    <a:pt x="36931" y="415391"/>
                  </a:lnTo>
                  <a:lnTo>
                    <a:pt x="32677" y="412203"/>
                  </a:lnTo>
                  <a:lnTo>
                    <a:pt x="0" y="398932"/>
                  </a:lnTo>
                  <a:lnTo>
                    <a:pt x="0" y="406971"/>
                  </a:lnTo>
                  <a:lnTo>
                    <a:pt x="33147" y="423557"/>
                  </a:lnTo>
                  <a:lnTo>
                    <a:pt x="37160" y="424446"/>
                  </a:lnTo>
                  <a:lnTo>
                    <a:pt x="41122" y="424332"/>
                  </a:lnTo>
                  <a:lnTo>
                    <a:pt x="44856" y="423608"/>
                  </a:lnTo>
                  <a:lnTo>
                    <a:pt x="46875" y="419696"/>
                  </a:lnTo>
                  <a:lnTo>
                    <a:pt x="48069" y="416039"/>
                  </a:lnTo>
                  <a:lnTo>
                    <a:pt x="48615" y="413283"/>
                  </a:lnTo>
                  <a:lnTo>
                    <a:pt x="47548" y="34925"/>
                  </a:lnTo>
                  <a:lnTo>
                    <a:pt x="47548" y="28549"/>
                  </a:lnTo>
                  <a:lnTo>
                    <a:pt x="43294" y="18986"/>
                  </a:lnTo>
                  <a:lnTo>
                    <a:pt x="368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56661" y="7152004"/>
              <a:ext cx="41275" cy="393700"/>
            </a:xfrm>
            <a:custGeom>
              <a:avLst/>
              <a:gdLst/>
              <a:ahLst/>
              <a:cxnLst/>
              <a:rect l="l" t="t" r="r" b="b"/>
              <a:pathLst>
                <a:path w="41275" h="393700">
                  <a:moveTo>
                    <a:pt x="41173" y="13817"/>
                  </a:moveTo>
                  <a:lnTo>
                    <a:pt x="39052" y="4254"/>
                  </a:lnTo>
                  <a:lnTo>
                    <a:pt x="29489" y="0"/>
                  </a:lnTo>
                  <a:lnTo>
                    <a:pt x="28511" y="135064"/>
                  </a:lnTo>
                  <a:lnTo>
                    <a:pt x="28511" y="347129"/>
                  </a:lnTo>
                  <a:lnTo>
                    <a:pt x="0" y="361607"/>
                  </a:lnTo>
                  <a:lnTo>
                    <a:pt x="0" y="376758"/>
                  </a:lnTo>
                  <a:lnTo>
                    <a:pt x="28511" y="388340"/>
                  </a:lnTo>
                  <a:lnTo>
                    <a:pt x="32677" y="390029"/>
                  </a:lnTo>
                  <a:lnTo>
                    <a:pt x="36931" y="393217"/>
                  </a:lnTo>
                  <a:lnTo>
                    <a:pt x="41173" y="391109"/>
                  </a:lnTo>
                  <a:lnTo>
                    <a:pt x="40106" y="20205"/>
                  </a:lnTo>
                  <a:lnTo>
                    <a:pt x="41173" y="13817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01517" y="6799693"/>
              <a:ext cx="741680" cy="753745"/>
            </a:xfrm>
            <a:custGeom>
              <a:avLst/>
              <a:gdLst/>
              <a:ahLst/>
              <a:cxnLst/>
              <a:rect l="l" t="t" r="r" b="b"/>
              <a:pathLst>
                <a:path w="741679" h="753745">
                  <a:moveTo>
                    <a:pt x="740625" y="0"/>
                  </a:moveTo>
                  <a:lnTo>
                    <a:pt x="2438" y="363321"/>
                  </a:lnTo>
                  <a:lnTo>
                    <a:pt x="2692" y="365061"/>
                  </a:lnTo>
                  <a:lnTo>
                    <a:pt x="3759" y="743419"/>
                  </a:lnTo>
                  <a:lnTo>
                    <a:pt x="3213" y="746175"/>
                  </a:lnTo>
                  <a:lnTo>
                    <a:pt x="2019" y="749833"/>
                  </a:lnTo>
                  <a:lnTo>
                    <a:pt x="0" y="753744"/>
                  </a:lnTo>
                  <a:lnTo>
                    <a:pt x="3619" y="753021"/>
                  </a:lnTo>
                  <a:lnTo>
                    <a:pt x="729005" y="395097"/>
                  </a:lnTo>
                  <a:lnTo>
                    <a:pt x="741273" y="3695"/>
                  </a:lnTo>
                  <a:lnTo>
                    <a:pt x="74062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58515" y="6765188"/>
              <a:ext cx="774700" cy="381000"/>
            </a:xfrm>
            <a:custGeom>
              <a:avLst/>
              <a:gdLst/>
              <a:ahLst/>
              <a:cxnLst/>
              <a:rect l="l" t="t" r="r" b="b"/>
              <a:pathLst>
                <a:path w="774700" h="381000">
                  <a:moveTo>
                    <a:pt x="742861" y="0"/>
                  </a:moveTo>
                  <a:lnTo>
                    <a:pt x="708850" y="1041"/>
                  </a:lnTo>
                  <a:lnTo>
                    <a:pt x="403847" y="150888"/>
                  </a:lnTo>
                  <a:lnTo>
                    <a:pt x="399592" y="156222"/>
                  </a:lnTo>
                  <a:lnTo>
                    <a:pt x="403811" y="162381"/>
                  </a:lnTo>
                  <a:lnTo>
                    <a:pt x="405441" y="170432"/>
                  </a:lnTo>
                  <a:lnTo>
                    <a:pt x="360537" y="197526"/>
                  </a:lnTo>
                  <a:lnTo>
                    <a:pt x="341042" y="198241"/>
                  </a:lnTo>
                  <a:lnTo>
                    <a:pt x="317766" y="194475"/>
                  </a:lnTo>
                  <a:lnTo>
                    <a:pt x="0" y="350697"/>
                  </a:lnTo>
                  <a:lnTo>
                    <a:pt x="1828" y="364642"/>
                  </a:lnTo>
                  <a:lnTo>
                    <a:pt x="35267" y="380530"/>
                  </a:lnTo>
                  <a:lnTo>
                    <a:pt x="35610" y="380860"/>
                  </a:lnTo>
                  <a:lnTo>
                    <a:pt x="774115" y="17399"/>
                  </a:lnTo>
                  <a:lnTo>
                    <a:pt x="773683" y="16979"/>
                  </a:lnTo>
                  <a:lnTo>
                    <a:pt x="74286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94126" y="6782587"/>
              <a:ext cx="748030" cy="381000"/>
            </a:xfrm>
            <a:custGeom>
              <a:avLst/>
              <a:gdLst/>
              <a:ahLst/>
              <a:cxnLst/>
              <a:rect l="l" t="t" r="r" b="b"/>
              <a:pathLst>
                <a:path w="748029" h="381000">
                  <a:moveTo>
                    <a:pt x="738504" y="0"/>
                  </a:moveTo>
                  <a:lnTo>
                    <a:pt x="0" y="363461"/>
                  </a:lnTo>
                  <a:lnTo>
                    <a:pt x="5524" y="366623"/>
                  </a:lnTo>
                  <a:lnTo>
                    <a:pt x="9220" y="374370"/>
                  </a:lnTo>
                  <a:lnTo>
                    <a:pt x="9829" y="380428"/>
                  </a:lnTo>
                  <a:lnTo>
                    <a:pt x="748017" y="17106"/>
                  </a:lnTo>
                  <a:lnTo>
                    <a:pt x="747039" y="11569"/>
                  </a:lnTo>
                  <a:lnTo>
                    <a:pt x="744588" y="5079"/>
                  </a:lnTo>
                  <a:lnTo>
                    <a:pt x="738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18599" y="6635304"/>
              <a:ext cx="781685" cy="753745"/>
            </a:xfrm>
            <a:custGeom>
              <a:avLst/>
              <a:gdLst/>
              <a:ahLst/>
              <a:cxnLst/>
              <a:rect l="l" t="t" r="r" b="b"/>
              <a:pathLst>
                <a:path w="781685" h="753745">
                  <a:moveTo>
                    <a:pt x="388797" y="190449"/>
                  </a:moveTo>
                  <a:lnTo>
                    <a:pt x="74231" y="346671"/>
                  </a:lnTo>
                  <a:lnTo>
                    <a:pt x="41287" y="344551"/>
                  </a:lnTo>
                  <a:lnTo>
                    <a:pt x="9512" y="326720"/>
                  </a:lnTo>
                  <a:lnTo>
                    <a:pt x="4445" y="329120"/>
                  </a:lnTo>
                  <a:lnTo>
                    <a:pt x="0" y="329882"/>
                  </a:lnTo>
                  <a:lnTo>
                    <a:pt x="0" y="728903"/>
                  </a:lnTo>
                  <a:lnTo>
                    <a:pt x="4267" y="734707"/>
                  </a:lnTo>
                  <a:lnTo>
                    <a:pt x="42430" y="752970"/>
                  </a:lnTo>
                  <a:lnTo>
                    <a:pt x="75031" y="753694"/>
                  </a:lnTo>
                  <a:lnTo>
                    <a:pt x="208788" y="687171"/>
                  </a:lnTo>
                  <a:lnTo>
                    <a:pt x="201764" y="682485"/>
                  </a:lnTo>
                  <a:lnTo>
                    <a:pt x="75298" y="747318"/>
                  </a:lnTo>
                  <a:lnTo>
                    <a:pt x="41287" y="744131"/>
                  </a:lnTo>
                  <a:lnTo>
                    <a:pt x="16840" y="731380"/>
                  </a:lnTo>
                  <a:lnTo>
                    <a:pt x="16840" y="341363"/>
                  </a:lnTo>
                  <a:lnTo>
                    <a:pt x="43408" y="353060"/>
                  </a:lnTo>
                  <a:lnTo>
                    <a:pt x="77419" y="354114"/>
                  </a:lnTo>
                  <a:lnTo>
                    <a:pt x="388797" y="201079"/>
                  </a:lnTo>
                  <a:lnTo>
                    <a:pt x="388797" y="190449"/>
                  </a:lnTo>
                  <a:close/>
                </a:path>
                <a:path w="781685" h="753745">
                  <a:moveTo>
                    <a:pt x="781253" y="0"/>
                  </a:moveTo>
                  <a:lnTo>
                    <a:pt x="780948" y="203"/>
                  </a:lnTo>
                  <a:lnTo>
                    <a:pt x="469569" y="152196"/>
                  </a:lnTo>
                  <a:lnTo>
                    <a:pt x="455587" y="149021"/>
                  </a:lnTo>
                  <a:lnTo>
                    <a:pt x="440601" y="147535"/>
                  </a:lnTo>
                  <a:lnTo>
                    <a:pt x="426821" y="147853"/>
                  </a:lnTo>
                  <a:lnTo>
                    <a:pt x="416433" y="150050"/>
                  </a:lnTo>
                  <a:lnTo>
                    <a:pt x="381355" y="167068"/>
                  </a:lnTo>
                  <a:lnTo>
                    <a:pt x="374992" y="171323"/>
                  </a:lnTo>
                  <a:lnTo>
                    <a:pt x="378167" y="176631"/>
                  </a:lnTo>
                  <a:lnTo>
                    <a:pt x="379234" y="179819"/>
                  </a:lnTo>
                  <a:lnTo>
                    <a:pt x="380276" y="180060"/>
                  </a:lnTo>
                  <a:lnTo>
                    <a:pt x="380834" y="177546"/>
                  </a:lnTo>
                  <a:lnTo>
                    <a:pt x="386664" y="173443"/>
                  </a:lnTo>
                  <a:lnTo>
                    <a:pt x="411124" y="160693"/>
                  </a:lnTo>
                  <a:lnTo>
                    <a:pt x="424573" y="155930"/>
                  </a:lnTo>
                  <a:lnTo>
                    <a:pt x="439013" y="155257"/>
                  </a:lnTo>
                  <a:lnTo>
                    <a:pt x="453859" y="157568"/>
                  </a:lnTo>
                  <a:lnTo>
                    <a:pt x="468503" y="161759"/>
                  </a:lnTo>
                  <a:lnTo>
                    <a:pt x="780948" y="7658"/>
                  </a:lnTo>
                  <a:lnTo>
                    <a:pt x="78125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43136" y="6815632"/>
              <a:ext cx="364490" cy="166370"/>
            </a:xfrm>
            <a:custGeom>
              <a:avLst/>
              <a:gdLst/>
              <a:ahLst/>
              <a:cxnLst/>
              <a:rect l="l" t="t" r="r" b="b"/>
              <a:pathLst>
                <a:path w="364489" h="166370">
                  <a:moveTo>
                    <a:pt x="355752" y="0"/>
                  </a:moveTo>
                  <a:lnTo>
                    <a:pt x="49695" y="152006"/>
                  </a:lnTo>
                  <a:lnTo>
                    <a:pt x="16751" y="149872"/>
                  </a:lnTo>
                  <a:lnTo>
                    <a:pt x="13614" y="148107"/>
                  </a:lnTo>
                  <a:lnTo>
                    <a:pt x="0" y="154813"/>
                  </a:lnTo>
                  <a:lnTo>
                    <a:pt x="16751" y="164223"/>
                  </a:lnTo>
                  <a:lnTo>
                    <a:pt x="49695" y="166344"/>
                  </a:lnTo>
                  <a:lnTo>
                    <a:pt x="364261" y="10121"/>
                  </a:lnTo>
                  <a:lnTo>
                    <a:pt x="357314" y="5842"/>
                  </a:lnTo>
                  <a:lnTo>
                    <a:pt x="355320" y="2667"/>
                  </a:lnTo>
                  <a:lnTo>
                    <a:pt x="3557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86721" y="6768439"/>
              <a:ext cx="67310" cy="33020"/>
            </a:xfrm>
            <a:custGeom>
              <a:avLst/>
              <a:gdLst/>
              <a:ahLst/>
              <a:cxnLst/>
              <a:rect l="l" t="t" r="r" b="b"/>
              <a:pathLst>
                <a:path w="67310" h="33020">
                  <a:moveTo>
                    <a:pt x="66903" y="0"/>
                  </a:moveTo>
                  <a:lnTo>
                    <a:pt x="4241" y="24117"/>
                  </a:lnTo>
                  <a:lnTo>
                    <a:pt x="0" y="29870"/>
                  </a:lnTo>
                  <a:lnTo>
                    <a:pt x="647" y="32600"/>
                  </a:lnTo>
                  <a:lnTo>
                    <a:pt x="6690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28112" y="6599186"/>
              <a:ext cx="755015" cy="371475"/>
            </a:xfrm>
            <a:custGeom>
              <a:avLst/>
              <a:gdLst/>
              <a:ahLst/>
              <a:cxnLst/>
              <a:rect l="l" t="t" r="r" b="b"/>
              <a:pathLst>
                <a:path w="755014" h="371475">
                  <a:moveTo>
                    <a:pt x="737209" y="0"/>
                  </a:moveTo>
                  <a:lnTo>
                    <a:pt x="0" y="362839"/>
                  </a:lnTo>
                  <a:lnTo>
                    <a:pt x="15024" y="371259"/>
                  </a:lnTo>
                  <a:lnTo>
                    <a:pt x="359257" y="201853"/>
                  </a:lnTo>
                  <a:lnTo>
                    <a:pt x="358609" y="199123"/>
                  </a:lnTo>
                  <a:lnTo>
                    <a:pt x="358838" y="196024"/>
                  </a:lnTo>
                  <a:lnTo>
                    <a:pt x="406920" y="171831"/>
                  </a:lnTo>
                  <a:lnTo>
                    <a:pt x="425513" y="169252"/>
                  </a:lnTo>
                  <a:lnTo>
                    <a:pt x="754545" y="7315"/>
                  </a:lnTo>
                  <a:lnTo>
                    <a:pt x="73720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53625" y="6606501"/>
              <a:ext cx="346710" cy="167005"/>
            </a:xfrm>
            <a:custGeom>
              <a:avLst/>
              <a:gdLst/>
              <a:ahLst/>
              <a:cxnLst/>
              <a:rect l="l" t="t" r="r" b="b"/>
              <a:pathLst>
                <a:path w="346710" h="167004">
                  <a:moveTo>
                    <a:pt x="329031" y="0"/>
                  </a:moveTo>
                  <a:lnTo>
                    <a:pt x="0" y="161937"/>
                  </a:lnTo>
                  <a:lnTo>
                    <a:pt x="8710" y="162188"/>
                  </a:lnTo>
                  <a:lnTo>
                    <a:pt x="17676" y="163064"/>
                  </a:lnTo>
                  <a:lnTo>
                    <a:pt x="26440" y="164555"/>
                  </a:lnTo>
                  <a:lnTo>
                    <a:pt x="34544" y="166649"/>
                  </a:lnTo>
                  <a:lnTo>
                    <a:pt x="345922" y="14668"/>
                  </a:lnTo>
                  <a:lnTo>
                    <a:pt x="346227" y="14465"/>
                  </a:lnTo>
                  <a:lnTo>
                    <a:pt x="346456" y="8559"/>
                  </a:lnTo>
                  <a:lnTo>
                    <a:pt x="32903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87369" y="6615061"/>
              <a:ext cx="413384" cy="201295"/>
            </a:xfrm>
            <a:custGeom>
              <a:avLst/>
              <a:gdLst/>
              <a:ahLst/>
              <a:cxnLst/>
              <a:rect l="l" t="t" r="r" b="b"/>
              <a:pathLst>
                <a:path w="413385" h="201295">
                  <a:moveTo>
                    <a:pt x="412711" y="0"/>
                  </a:moveTo>
                  <a:lnTo>
                    <a:pt x="412483" y="5905"/>
                  </a:lnTo>
                  <a:lnTo>
                    <a:pt x="100799" y="158089"/>
                  </a:lnTo>
                  <a:lnTo>
                    <a:pt x="92696" y="155996"/>
                  </a:lnTo>
                  <a:lnTo>
                    <a:pt x="83932" y="154505"/>
                  </a:lnTo>
                  <a:lnTo>
                    <a:pt x="74966" y="153628"/>
                  </a:lnTo>
                  <a:lnTo>
                    <a:pt x="66255" y="153377"/>
                  </a:lnTo>
                  <a:lnTo>
                    <a:pt x="0" y="185978"/>
                  </a:lnTo>
                  <a:lnTo>
                    <a:pt x="368" y="187579"/>
                  </a:lnTo>
                  <a:lnTo>
                    <a:pt x="1460" y="190246"/>
                  </a:lnTo>
                  <a:lnTo>
                    <a:pt x="2501" y="190500"/>
                  </a:lnTo>
                  <a:lnTo>
                    <a:pt x="1892" y="193205"/>
                  </a:lnTo>
                  <a:lnTo>
                    <a:pt x="3860" y="196443"/>
                  </a:lnTo>
                  <a:lnTo>
                    <a:pt x="10972" y="200825"/>
                  </a:lnTo>
                  <a:lnTo>
                    <a:pt x="11518" y="200571"/>
                  </a:lnTo>
                  <a:lnTo>
                    <a:pt x="11493" y="200380"/>
                  </a:lnTo>
                  <a:lnTo>
                    <a:pt x="10464" y="200063"/>
                  </a:lnTo>
                  <a:lnTo>
                    <a:pt x="9398" y="196875"/>
                  </a:lnTo>
                  <a:lnTo>
                    <a:pt x="47663" y="170294"/>
                  </a:lnTo>
                  <a:lnTo>
                    <a:pt x="71840" y="167776"/>
                  </a:lnTo>
                  <a:lnTo>
                    <a:pt x="86817" y="169258"/>
                  </a:lnTo>
                  <a:lnTo>
                    <a:pt x="100799" y="172440"/>
                  </a:lnTo>
                  <a:lnTo>
                    <a:pt x="412483" y="20243"/>
                  </a:lnTo>
                  <a:lnTo>
                    <a:pt x="413245" y="279"/>
                  </a:lnTo>
                  <a:lnTo>
                    <a:pt x="4127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56750" y="6801040"/>
              <a:ext cx="341630" cy="167005"/>
            </a:xfrm>
            <a:custGeom>
              <a:avLst/>
              <a:gdLst/>
              <a:ahLst/>
              <a:cxnLst/>
              <a:rect l="l" t="t" r="r" b="b"/>
              <a:pathLst>
                <a:path w="341629" h="167004">
                  <a:moveTo>
                    <a:pt x="330619" y="0"/>
                  </a:moveTo>
                  <a:lnTo>
                    <a:pt x="0" y="162699"/>
                  </a:lnTo>
                  <a:lnTo>
                    <a:pt x="3136" y="164465"/>
                  </a:lnTo>
                  <a:lnTo>
                    <a:pt x="36080" y="166598"/>
                  </a:lnTo>
                  <a:lnTo>
                    <a:pt x="341591" y="14846"/>
                  </a:lnTo>
                  <a:lnTo>
                    <a:pt x="334479" y="10464"/>
                  </a:lnTo>
                  <a:lnTo>
                    <a:pt x="332511" y="7226"/>
                  </a:lnTo>
                  <a:lnTo>
                    <a:pt x="333121" y="4521"/>
                  </a:lnTo>
                  <a:lnTo>
                    <a:pt x="332079" y="4267"/>
                  </a:lnTo>
                  <a:lnTo>
                    <a:pt x="330987" y="1600"/>
                  </a:lnTo>
                  <a:lnTo>
                    <a:pt x="33061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82099" y="6932421"/>
              <a:ext cx="30480" cy="107314"/>
            </a:xfrm>
            <a:custGeom>
              <a:avLst/>
              <a:gdLst/>
              <a:ahLst/>
              <a:cxnLst/>
              <a:rect l="l" t="t" r="r" b="b"/>
              <a:pathLst>
                <a:path w="30480" h="107315">
                  <a:moveTo>
                    <a:pt x="29883" y="0"/>
                  </a:moveTo>
                  <a:lnTo>
                    <a:pt x="0" y="14681"/>
                  </a:lnTo>
                  <a:lnTo>
                    <a:pt x="0" y="106946"/>
                  </a:lnTo>
                  <a:lnTo>
                    <a:pt x="2988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82099" y="6929843"/>
              <a:ext cx="113664" cy="415925"/>
            </a:xfrm>
            <a:custGeom>
              <a:avLst/>
              <a:gdLst/>
              <a:ahLst/>
              <a:cxnLst/>
              <a:rect l="l" t="t" r="r" b="b"/>
              <a:pathLst>
                <a:path w="113664" h="415925">
                  <a:moveTo>
                    <a:pt x="35128" y="0"/>
                  </a:moveTo>
                  <a:lnTo>
                    <a:pt x="29883" y="2578"/>
                  </a:lnTo>
                  <a:lnTo>
                    <a:pt x="0" y="109524"/>
                  </a:lnTo>
                  <a:lnTo>
                    <a:pt x="0" y="366699"/>
                  </a:lnTo>
                  <a:lnTo>
                    <a:pt x="47828" y="391134"/>
                  </a:lnTo>
                  <a:lnTo>
                    <a:pt x="49225" y="394220"/>
                  </a:lnTo>
                  <a:lnTo>
                    <a:pt x="91236" y="414223"/>
                  </a:lnTo>
                  <a:lnTo>
                    <a:pt x="98319" y="415447"/>
                  </a:lnTo>
                  <a:lnTo>
                    <a:pt x="105457" y="415518"/>
                  </a:lnTo>
                  <a:lnTo>
                    <a:pt x="110971" y="413294"/>
                  </a:lnTo>
                  <a:lnTo>
                    <a:pt x="113182" y="407631"/>
                  </a:lnTo>
                  <a:lnTo>
                    <a:pt x="113182" y="310857"/>
                  </a:lnTo>
                  <a:lnTo>
                    <a:pt x="112661" y="39382"/>
                  </a:lnTo>
                  <a:lnTo>
                    <a:pt x="37198" y="1130"/>
                  </a:lnTo>
                  <a:lnTo>
                    <a:pt x="3512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17227" y="6715111"/>
              <a:ext cx="436880" cy="247650"/>
            </a:xfrm>
            <a:custGeom>
              <a:avLst/>
              <a:gdLst/>
              <a:ahLst/>
              <a:cxnLst/>
              <a:rect l="l" t="t" r="r" b="b"/>
              <a:pathLst>
                <a:path w="436879" h="247650">
                  <a:moveTo>
                    <a:pt x="436727" y="37312"/>
                  </a:moveTo>
                  <a:lnTo>
                    <a:pt x="436689" y="34696"/>
                  </a:lnTo>
                  <a:lnTo>
                    <a:pt x="436041" y="0"/>
                  </a:lnTo>
                  <a:lnTo>
                    <a:pt x="269875" y="81953"/>
                  </a:lnTo>
                  <a:lnTo>
                    <a:pt x="255231" y="77762"/>
                  </a:lnTo>
                  <a:lnTo>
                    <a:pt x="240385" y="75450"/>
                  </a:lnTo>
                  <a:lnTo>
                    <a:pt x="225945" y="76123"/>
                  </a:lnTo>
                  <a:lnTo>
                    <a:pt x="212496" y="80886"/>
                  </a:lnTo>
                  <a:lnTo>
                    <a:pt x="188036" y="93637"/>
                  </a:lnTo>
                  <a:lnTo>
                    <a:pt x="183743" y="96901"/>
                  </a:lnTo>
                  <a:lnTo>
                    <a:pt x="181533" y="100558"/>
                  </a:lnTo>
                  <a:lnTo>
                    <a:pt x="183108" y="105003"/>
                  </a:lnTo>
                  <a:lnTo>
                    <a:pt x="190169" y="110642"/>
                  </a:lnTo>
                  <a:lnTo>
                    <a:pt x="190169" y="121272"/>
                  </a:lnTo>
                  <a:lnTo>
                    <a:pt x="0" y="214731"/>
                  </a:lnTo>
                  <a:lnTo>
                    <a:pt x="35458" y="232765"/>
                  </a:lnTo>
                  <a:lnTo>
                    <a:pt x="63804" y="247142"/>
                  </a:lnTo>
                  <a:lnTo>
                    <a:pt x="86029" y="226479"/>
                  </a:lnTo>
                  <a:lnTo>
                    <a:pt x="93472" y="216916"/>
                  </a:lnTo>
                  <a:lnTo>
                    <a:pt x="132791" y="196735"/>
                  </a:lnTo>
                  <a:lnTo>
                    <a:pt x="132753" y="186093"/>
                  </a:lnTo>
                  <a:lnTo>
                    <a:pt x="150152" y="177342"/>
                  </a:lnTo>
                  <a:lnTo>
                    <a:pt x="185928" y="195656"/>
                  </a:lnTo>
                  <a:lnTo>
                    <a:pt x="249694" y="164846"/>
                  </a:lnTo>
                  <a:lnTo>
                    <a:pt x="231622" y="156337"/>
                  </a:lnTo>
                  <a:lnTo>
                    <a:pt x="231622" y="142532"/>
                  </a:lnTo>
                  <a:lnTo>
                    <a:pt x="246507" y="131889"/>
                  </a:lnTo>
                  <a:lnTo>
                    <a:pt x="255003" y="136156"/>
                  </a:lnTo>
                  <a:lnTo>
                    <a:pt x="286893" y="120218"/>
                  </a:lnTo>
                  <a:lnTo>
                    <a:pt x="298577" y="119138"/>
                  </a:lnTo>
                  <a:lnTo>
                    <a:pt x="314515" y="125514"/>
                  </a:lnTo>
                  <a:lnTo>
                    <a:pt x="378282" y="96824"/>
                  </a:lnTo>
                  <a:lnTo>
                    <a:pt x="393166" y="96824"/>
                  </a:lnTo>
                  <a:lnTo>
                    <a:pt x="403783" y="102146"/>
                  </a:lnTo>
                  <a:lnTo>
                    <a:pt x="435673" y="85140"/>
                  </a:lnTo>
                  <a:lnTo>
                    <a:pt x="434606" y="67068"/>
                  </a:lnTo>
                  <a:lnTo>
                    <a:pt x="431800" y="58547"/>
                  </a:lnTo>
                  <a:lnTo>
                    <a:pt x="431279" y="51396"/>
                  </a:lnTo>
                  <a:lnTo>
                    <a:pt x="432955" y="44665"/>
                  </a:lnTo>
                  <a:lnTo>
                    <a:pt x="436727" y="37312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5439" y="6947102"/>
              <a:ext cx="146659" cy="132118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9639364" y="5991492"/>
            <a:ext cx="1381125" cy="727075"/>
          </a:xfrm>
          <a:custGeom>
            <a:avLst/>
            <a:gdLst/>
            <a:ahLst/>
            <a:cxnLst/>
            <a:rect l="l" t="t" r="r" b="b"/>
            <a:pathLst>
              <a:path w="1381125" h="727075">
                <a:moveTo>
                  <a:pt x="958659" y="0"/>
                </a:moveTo>
                <a:lnTo>
                  <a:pt x="0" y="479323"/>
                </a:lnTo>
                <a:lnTo>
                  <a:pt x="427278" y="726922"/>
                </a:lnTo>
                <a:lnTo>
                  <a:pt x="1381074" y="249148"/>
                </a:lnTo>
                <a:lnTo>
                  <a:pt x="95865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708943" y="5268164"/>
            <a:ext cx="376555" cy="246379"/>
          </a:xfrm>
          <a:custGeom>
            <a:avLst/>
            <a:gdLst/>
            <a:ahLst/>
            <a:cxnLst/>
            <a:rect l="l" t="t" r="r" b="b"/>
            <a:pathLst>
              <a:path w="376554" h="246379">
                <a:moveTo>
                  <a:pt x="48444" y="0"/>
                </a:moveTo>
                <a:lnTo>
                  <a:pt x="40668" y="602"/>
                </a:lnTo>
                <a:lnTo>
                  <a:pt x="32384" y="3276"/>
                </a:lnTo>
                <a:lnTo>
                  <a:pt x="0" y="18224"/>
                </a:lnTo>
                <a:lnTo>
                  <a:pt x="183502" y="111188"/>
                </a:lnTo>
                <a:lnTo>
                  <a:pt x="192309" y="119247"/>
                </a:lnTo>
                <a:lnTo>
                  <a:pt x="198237" y="128597"/>
                </a:lnTo>
                <a:lnTo>
                  <a:pt x="201579" y="138541"/>
                </a:lnTo>
                <a:lnTo>
                  <a:pt x="202628" y="148386"/>
                </a:lnTo>
                <a:lnTo>
                  <a:pt x="202628" y="177076"/>
                </a:lnTo>
                <a:lnTo>
                  <a:pt x="208305" y="180886"/>
                </a:lnTo>
                <a:lnTo>
                  <a:pt x="210565" y="187223"/>
                </a:lnTo>
                <a:lnTo>
                  <a:pt x="204952" y="194589"/>
                </a:lnTo>
                <a:lnTo>
                  <a:pt x="202628" y="197281"/>
                </a:lnTo>
                <a:lnTo>
                  <a:pt x="201548" y="204711"/>
                </a:lnTo>
                <a:lnTo>
                  <a:pt x="202907" y="210642"/>
                </a:lnTo>
                <a:lnTo>
                  <a:pt x="203669" y="246164"/>
                </a:lnTo>
                <a:lnTo>
                  <a:pt x="376389" y="160820"/>
                </a:lnTo>
                <a:lnTo>
                  <a:pt x="63588" y="3009"/>
                </a:lnTo>
                <a:lnTo>
                  <a:pt x="55991" y="969"/>
                </a:lnTo>
                <a:lnTo>
                  <a:pt x="48444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1032668" y="6316485"/>
            <a:ext cx="387985" cy="461009"/>
            <a:chOff x="5978067" y="6316484"/>
            <a:chExt cx="387985" cy="461009"/>
          </a:xfrm>
        </p:grpSpPr>
        <p:sp>
          <p:nvSpPr>
            <p:cNvPr id="23" name="object 23"/>
            <p:cNvSpPr/>
            <p:nvPr/>
          </p:nvSpPr>
          <p:spPr>
            <a:xfrm>
              <a:off x="5991885" y="6316484"/>
              <a:ext cx="374015" cy="460375"/>
            </a:xfrm>
            <a:custGeom>
              <a:avLst/>
              <a:gdLst/>
              <a:ahLst/>
              <a:cxnLst/>
              <a:rect l="l" t="t" r="r" b="b"/>
              <a:pathLst>
                <a:path w="374014" h="460375">
                  <a:moveTo>
                    <a:pt x="2743" y="0"/>
                  </a:moveTo>
                  <a:lnTo>
                    <a:pt x="0" y="2336"/>
                  </a:lnTo>
                  <a:lnTo>
                    <a:pt x="0" y="20827"/>
                  </a:lnTo>
                  <a:lnTo>
                    <a:pt x="328472" y="337794"/>
                  </a:lnTo>
                  <a:lnTo>
                    <a:pt x="350067" y="366848"/>
                  </a:lnTo>
                  <a:lnTo>
                    <a:pt x="359098" y="396365"/>
                  </a:lnTo>
                  <a:lnTo>
                    <a:pt x="357662" y="422546"/>
                  </a:lnTo>
                  <a:lnTo>
                    <a:pt x="347852" y="441591"/>
                  </a:lnTo>
                  <a:lnTo>
                    <a:pt x="331927" y="452653"/>
                  </a:lnTo>
                  <a:lnTo>
                    <a:pt x="328117" y="455879"/>
                  </a:lnTo>
                  <a:lnTo>
                    <a:pt x="323659" y="458330"/>
                  </a:lnTo>
                  <a:lnTo>
                    <a:pt x="318973" y="460362"/>
                  </a:lnTo>
                  <a:lnTo>
                    <a:pt x="326642" y="458775"/>
                  </a:lnTo>
                  <a:lnTo>
                    <a:pt x="362737" y="437362"/>
                  </a:lnTo>
                  <a:lnTo>
                    <a:pt x="373978" y="392133"/>
                  </a:lnTo>
                  <a:lnTo>
                    <a:pt x="364946" y="362608"/>
                  </a:lnTo>
                  <a:lnTo>
                    <a:pt x="343357" y="333540"/>
                  </a:lnTo>
                  <a:lnTo>
                    <a:pt x="2870" y="4978"/>
                  </a:lnTo>
                  <a:lnTo>
                    <a:pt x="274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87363" y="6599593"/>
              <a:ext cx="53975" cy="67310"/>
            </a:xfrm>
            <a:custGeom>
              <a:avLst/>
              <a:gdLst/>
              <a:ahLst/>
              <a:cxnLst/>
              <a:rect l="l" t="t" r="r" b="b"/>
              <a:pathLst>
                <a:path w="53975" h="67309">
                  <a:moveTo>
                    <a:pt x="18110" y="0"/>
                  </a:moveTo>
                  <a:lnTo>
                    <a:pt x="10795" y="2935"/>
                  </a:lnTo>
                  <a:lnTo>
                    <a:pt x="5068" y="8328"/>
                  </a:lnTo>
                  <a:lnTo>
                    <a:pt x="1334" y="15859"/>
                  </a:lnTo>
                  <a:lnTo>
                    <a:pt x="0" y="25209"/>
                  </a:lnTo>
                  <a:lnTo>
                    <a:pt x="2356" y="38636"/>
                  </a:lnTo>
                  <a:lnTo>
                    <a:pt x="8780" y="50831"/>
                  </a:lnTo>
                  <a:lnTo>
                    <a:pt x="18307" y="60474"/>
                  </a:lnTo>
                  <a:lnTo>
                    <a:pt x="29971" y="66243"/>
                  </a:lnTo>
                  <a:lnTo>
                    <a:pt x="36887" y="67246"/>
                  </a:lnTo>
                  <a:lnTo>
                    <a:pt x="43216" y="66427"/>
                  </a:lnTo>
                  <a:lnTo>
                    <a:pt x="48790" y="63960"/>
                  </a:lnTo>
                  <a:lnTo>
                    <a:pt x="53441" y="60020"/>
                  </a:lnTo>
                  <a:lnTo>
                    <a:pt x="49771" y="60769"/>
                  </a:lnTo>
                  <a:lnTo>
                    <a:pt x="45783" y="60642"/>
                  </a:lnTo>
                  <a:lnTo>
                    <a:pt x="13963" y="31852"/>
                  </a:lnTo>
                  <a:lnTo>
                    <a:pt x="11607" y="18427"/>
                  </a:lnTo>
                  <a:lnTo>
                    <a:pt x="11607" y="10782"/>
                  </a:lnTo>
                  <a:lnTo>
                    <a:pt x="14109" y="4508"/>
                  </a:lnTo>
                  <a:lnTo>
                    <a:pt x="1811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8067" y="6337312"/>
              <a:ext cx="85026" cy="23243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063094" y="6406032"/>
              <a:ext cx="288290" cy="371475"/>
            </a:xfrm>
            <a:custGeom>
              <a:avLst/>
              <a:gdLst/>
              <a:ahLst/>
              <a:cxnLst/>
              <a:rect l="l" t="t" r="r" b="b"/>
              <a:pathLst>
                <a:path w="288289" h="371475">
                  <a:moveTo>
                    <a:pt x="0" y="0"/>
                  </a:moveTo>
                  <a:lnTo>
                    <a:pt x="0" y="163715"/>
                  </a:lnTo>
                  <a:lnTo>
                    <a:pt x="200342" y="357644"/>
                  </a:lnTo>
                  <a:lnTo>
                    <a:pt x="211329" y="364890"/>
                  </a:lnTo>
                  <a:lnTo>
                    <a:pt x="223229" y="369406"/>
                  </a:lnTo>
                  <a:lnTo>
                    <a:pt x="235541" y="371333"/>
                  </a:lnTo>
                  <a:lnTo>
                    <a:pt x="247764" y="370814"/>
                  </a:lnTo>
                  <a:lnTo>
                    <a:pt x="252450" y="368782"/>
                  </a:lnTo>
                  <a:lnTo>
                    <a:pt x="256908" y="366331"/>
                  </a:lnTo>
                  <a:lnTo>
                    <a:pt x="260718" y="363105"/>
                  </a:lnTo>
                  <a:lnTo>
                    <a:pt x="276644" y="352044"/>
                  </a:lnTo>
                  <a:lnTo>
                    <a:pt x="286453" y="332998"/>
                  </a:lnTo>
                  <a:lnTo>
                    <a:pt x="287889" y="306817"/>
                  </a:lnTo>
                  <a:lnTo>
                    <a:pt x="278858" y="277300"/>
                  </a:lnTo>
                  <a:lnTo>
                    <a:pt x="264739" y="258305"/>
                  </a:lnTo>
                  <a:lnTo>
                    <a:pt x="160833" y="258305"/>
                  </a:lnTo>
                  <a:lnTo>
                    <a:pt x="153911" y="257302"/>
                  </a:lnTo>
                  <a:lnTo>
                    <a:pt x="142254" y="251536"/>
                  </a:lnTo>
                  <a:lnTo>
                    <a:pt x="132730" y="241888"/>
                  </a:lnTo>
                  <a:lnTo>
                    <a:pt x="126307" y="229686"/>
                  </a:lnTo>
                  <a:lnTo>
                    <a:pt x="123951" y="216255"/>
                  </a:lnTo>
                  <a:lnTo>
                    <a:pt x="125285" y="206918"/>
                  </a:lnTo>
                  <a:lnTo>
                    <a:pt x="129016" y="199391"/>
                  </a:lnTo>
                  <a:lnTo>
                    <a:pt x="134742" y="194001"/>
                  </a:lnTo>
                  <a:lnTo>
                    <a:pt x="142062" y="191071"/>
                  </a:lnTo>
                  <a:lnTo>
                    <a:pt x="145694" y="190334"/>
                  </a:lnTo>
                  <a:lnTo>
                    <a:pt x="197248" y="190334"/>
                  </a:lnTo>
                  <a:lnTo>
                    <a:pt x="0" y="0"/>
                  </a:lnTo>
                  <a:close/>
                </a:path>
                <a:path w="288289" h="371475">
                  <a:moveTo>
                    <a:pt x="197248" y="190334"/>
                  </a:moveTo>
                  <a:lnTo>
                    <a:pt x="145694" y="190334"/>
                  </a:lnTo>
                  <a:lnTo>
                    <a:pt x="149694" y="190461"/>
                  </a:lnTo>
                  <a:lnTo>
                    <a:pt x="153911" y="191617"/>
                  </a:lnTo>
                  <a:lnTo>
                    <a:pt x="165566" y="197390"/>
                  </a:lnTo>
                  <a:lnTo>
                    <a:pt x="175085" y="207041"/>
                  </a:lnTo>
                  <a:lnTo>
                    <a:pt x="181504" y="219246"/>
                  </a:lnTo>
                  <a:lnTo>
                    <a:pt x="183857" y="232676"/>
                  </a:lnTo>
                  <a:lnTo>
                    <a:pt x="183857" y="240334"/>
                  </a:lnTo>
                  <a:lnTo>
                    <a:pt x="160833" y="258305"/>
                  </a:lnTo>
                  <a:lnTo>
                    <a:pt x="264739" y="258305"/>
                  </a:lnTo>
                  <a:lnTo>
                    <a:pt x="257263" y="248246"/>
                  </a:lnTo>
                  <a:lnTo>
                    <a:pt x="197248" y="190334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9967329" y="6690626"/>
            <a:ext cx="99695" cy="82550"/>
          </a:xfrm>
          <a:custGeom>
            <a:avLst/>
            <a:gdLst/>
            <a:ahLst/>
            <a:cxnLst/>
            <a:rect l="l" t="t" r="r" b="b"/>
            <a:pathLst>
              <a:path w="99695" h="82550">
                <a:moveTo>
                  <a:pt x="0" y="0"/>
                </a:moveTo>
                <a:lnTo>
                  <a:pt x="13766" y="66586"/>
                </a:lnTo>
                <a:lnTo>
                  <a:pt x="47243" y="82524"/>
                </a:lnTo>
                <a:lnTo>
                  <a:pt x="99313" y="57543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8641233" y="5246776"/>
            <a:ext cx="3209925" cy="2000250"/>
            <a:chOff x="3586632" y="5246776"/>
            <a:chExt cx="3209925" cy="2000250"/>
          </a:xfrm>
        </p:grpSpPr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03914" y="7150963"/>
              <a:ext cx="108127" cy="9551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663569" y="5295632"/>
              <a:ext cx="3086735" cy="1911985"/>
            </a:xfrm>
            <a:custGeom>
              <a:avLst/>
              <a:gdLst/>
              <a:ahLst/>
              <a:cxnLst/>
              <a:rect l="l" t="t" r="r" b="b"/>
              <a:pathLst>
                <a:path w="3086734" h="1911984">
                  <a:moveTo>
                    <a:pt x="1348473" y="1452537"/>
                  </a:moveTo>
                  <a:lnTo>
                    <a:pt x="1296403" y="1477530"/>
                  </a:lnTo>
                  <a:lnTo>
                    <a:pt x="1262926" y="1461592"/>
                  </a:lnTo>
                  <a:lnTo>
                    <a:pt x="1249159" y="1394993"/>
                  </a:lnTo>
                  <a:lnTo>
                    <a:pt x="893622" y="1188974"/>
                  </a:lnTo>
                  <a:lnTo>
                    <a:pt x="893622" y="1293126"/>
                  </a:lnTo>
                  <a:lnTo>
                    <a:pt x="878751" y="1299502"/>
                  </a:lnTo>
                  <a:lnTo>
                    <a:pt x="878205" y="1633486"/>
                  </a:lnTo>
                  <a:lnTo>
                    <a:pt x="893000" y="1641208"/>
                  </a:lnTo>
                  <a:lnTo>
                    <a:pt x="893000" y="1657578"/>
                  </a:lnTo>
                  <a:lnTo>
                    <a:pt x="1240345" y="1857603"/>
                  </a:lnTo>
                  <a:lnTo>
                    <a:pt x="1243799" y="1855330"/>
                  </a:lnTo>
                  <a:lnTo>
                    <a:pt x="1347419" y="1911121"/>
                  </a:lnTo>
                  <a:lnTo>
                    <a:pt x="1348473" y="1911781"/>
                  </a:lnTo>
                  <a:lnTo>
                    <a:pt x="1348473" y="1452537"/>
                  </a:lnTo>
                  <a:close/>
                </a:path>
                <a:path w="3086734" h="1911984">
                  <a:moveTo>
                    <a:pt x="3003385" y="56540"/>
                  </a:moveTo>
                  <a:lnTo>
                    <a:pt x="2998965" y="52133"/>
                  </a:lnTo>
                  <a:lnTo>
                    <a:pt x="2901886" y="0"/>
                  </a:lnTo>
                  <a:lnTo>
                    <a:pt x="2894749" y="5080"/>
                  </a:lnTo>
                  <a:lnTo>
                    <a:pt x="2885186" y="2946"/>
                  </a:lnTo>
                  <a:lnTo>
                    <a:pt x="2875623" y="7200"/>
                  </a:lnTo>
                  <a:lnTo>
                    <a:pt x="2873502" y="14643"/>
                  </a:lnTo>
                  <a:lnTo>
                    <a:pt x="914" y="1427035"/>
                  </a:lnTo>
                  <a:lnTo>
                    <a:pt x="0" y="1427797"/>
                  </a:lnTo>
                  <a:lnTo>
                    <a:pt x="106527" y="1480400"/>
                  </a:lnTo>
                  <a:lnTo>
                    <a:pt x="3003385" y="56540"/>
                  </a:lnTo>
                  <a:close/>
                </a:path>
                <a:path w="3086734" h="1911984">
                  <a:moveTo>
                    <a:pt x="3086354" y="96405"/>
                  </a:moveTo>
                  <a:lnTo>
                    <a:pt x="3023374" y="64681"/>
                  </a:lnTo>
                  <a:lnTo>
                    <a:pt x="124764" y="1489405"/>
                  </a:lnTo>
                  <a:lnTo>
                    <a:pt x="188163" y="1520710"/>
                  </a:lnTo>
                  <a:lnTo>
                    <a:pt x="3086354" y="96405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70096" y="5347766"/>
              <a:ext cx="2917190" cy="1437640"/>
            </a:xfrm>
            <a:custGeom>
              <a:avLst/>
              <a:gdLst/>
              <a:ahLst/>
              <a:cxnLst/>
              <a:rect l="l" t="t" r="r" b="b"/>
              <a:pathLst>
                <a:path w="2917190" h="1437640">
                  <a:moveTo>
                    <a:pt x="2892437" y="0"/>
                  </a:moveTo>
                  <a:lnTo>
                    <a:pt x="2896857" y="4406"/>
                  </a:lnTo>
                  <a:lnTo>
                    <a:pt x="0" y="1428267"/>
                  </a:lnTo>
                  <a:lnTo>
                    <a:pt x="18237" y="1437259"/>
                  </a:lnTo>
                  <a:lnTo>
                    <a:pt x="2916847" y="12547"/>
                  </a:lnTo>
                  <a:lnTo>
                    <a:pt x="2898762" y="20954"/>
                  </a:lnTo>
                  <a:lnTo>
                    <a:pt x="2899816" y="3949"/>
                  </a:lnTo>
                  <a:lnTo>
                    <a:pt x="2892437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48754" y="5246776"/>
              <a:ext cx="247688" cy="145262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934926" y="5452771"/>
            <a:ext cx="133756" cy="143383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7990040" y="6980911"/>
            <a:ext cx="196215" cy="401955"/>
            <a:chOff x="2935439" y="6980910"/>
            <a:chExt cx="196215" cy="401955"/>
          </a:xfrm>
        </p:grpSpPr>
        <p:sp>
          <p:nvSpPr>
            <p:cNvPr id="35" name="object 35"/>
            <p:cNvSpPr/>
            <p:nvPr/>
          </p:nvSpPr>
          <p:spPr>
            <a:xfrm>
              <a:off x="2935439" y="6980910"/>
              <a:ext cx="150495" cy="386080"/>
            </a:xfrm>
            <a:custGeom>
              <a:avLst/>
              <a:gdLst/>
              <a:ahLst/>
              <a:cxnLst/>
              <a:rect l="l" t="t" r="r" b="b"/>
              <a:pathLst>
                <a:path w="150494" h="386079">
                  <a:moveTo>
                    <a:pt x="146659" y="58458"/>
                  </a:moveTo>
                  <a:lnTo>
                    <a:pt x="66954" y="98310"/>
                  </a:lnTo>
                  <a:lnTo>
                    <a:pt x="42519" y="89814"/>
                  </a:lnTo>
                  <a:lnTo>
                    <a:pt x="0" y="0"/>
                  </a:lnTo>
                  <a:lnTo>
                    <a:pt x="0" y="385775"/>
                  </a:lnTo>
                  <a:lnTo>
                    <a:pt x="2133" y="378333"/>
                  </a:lnTo>
                  <a:lnTo>
                    <a:pt x="140284" y="311378"/>
                  </a:lnTo>
                  <a:lnTo>
                    <a:pt x="146659" y="315633"/>
                  </a:lnTo>
                  <a:lnTo>
                    <a:pt x="146659" y="58458"/>
                  </a:lnTo>
                  <a:close/>
                </a:path>
                <a:path w="150494" h="386079">
                  <a:moveTo>
                    <a:pt x="150406" y="317550"/>
                  </a:moveTo>
                  <a:lnTo>
                    <a:pt x="146710" y="315645"/>
                  </a:lnTo>
                  <a:lnTo>
                    <a:pt x="149847" y="317754"/>
                  </a:lnTo>
                  <a:lnTo>
                    <a:pt x="150406" y="31755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35439" y="7292288"/>
              <a:ext cx="196215" cy="90805"/>
            </a:xfrm>
            <a:custGeom>
              <a:avLst/>
              <a:gdLst/>
              <a:ahLst/>
              <a:cxnLst/>
              <a:rect l="l" t="t" r="r" b="b"/>
              <a:pathLst>
                <a:path w="196214" h="90804">
                  <a:moveTo>
                    <a:pt x="140284" y="0"/>
                  </a:moveTo>
                  <a:lnTo>
                    <a:pt x="2133" y="66954"/>
                  </a:lnTo>
                  <a:lnTo>
                    <a:pt x="0" y="74396"/>
                  </a:lnTo>
                  <a:lnTo>
                    <a:pt x="24447" y="87147"/>
                  </a:lnTo>
                  <a:lnTo>
                    <a:pt x="58458" y="90335"/>
                  </a:lnTo>
                  <a:lnTo>
                    <a:pt x="184924" y="25501"/>
                  </a:lnTo>
                  <a:lnTo>
                    <a:pt x="191947" y="30187"/>
                  </a:lnTo>
                  <a:lnTo>
                    <a:pt x="192239" y="30035"/>
                  </a:lnTo>
                  <a:lnTo>
                    <a:pt x="195884" y="31775"/>
                  </a:lnTo>
                  <a:lnTo>
                    <a:pt x="194487" y="28689"/>
                  </a:lnTo>
                  <a:lnTo>
                    <a:pt x="150406" y="6172"/>
                  </a:lnTo>
                  <a:lnTo>
                    <a:pt x="149847" y="6375"/>
                  </a:lnTo>
                  <a:lnTo>
                    <a:pt x="14028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249513" y="7053568"/>
            <a:ext cx="91440" cy="233679"/>
            <a:chOff x="3194913" y="7053567"/>
            <a:chExt cx="91440" cy="233679"/>
          </a:xfrm>
        </p:grpSpPr>
        <p:sp>
          <p:nvSpPr>
            <p:cNvPr id="38" name="object 38"/>
            <p:cNvSpPr/>
            <p:nvPr/>
          </p:nvSpPr>
          <p:spPr>
            <a:xfrm>
              <a:off x="3194913" y="7053566"/>
              <a:ext cx="91440" cy="233679"/>
            </a:xfrm>
            <a:custGeom>
              <a:avLst/>
              <a:gdLst/>
              <a:ahLst/>
              <a:cxnLst/>
              <a:rect l="l" t="t" r="r" b="b"/>
              <a:pathLst>
                <a:path w="91439" h="233679">
                  <a:moveTo>
                    <a:pt x="90995" y="48844"/>
                  </a:moveTo>
                  <a:lnTo>
                    <a:pt x="1968" y="673"/>
                  </a:lnTo>
                  <a:lnTo>
                    <a:pt x="0" y="0"/>
                  </a:lnTo>
                  <a:lnTo>
                    <a:pt x="25" y="9017"/>
                  </a:lnTo>
                  <a:lnTo>
                    <a:pt x="83337" y="52628"/>
                  </a:lnTo>
                  <a:lnTo>
                    <a:pt x="90995" y="48844"/>
                  </a:lnTo>
                  <a:close/>
                </a:path>
                <a:path w="91439" h="233679">
                  <a:moveTo>
                    <a:pt x="91236" y="98437"/>
                  </a:moveTo>
                  <a:lnTo>
                    <a:pt x="66789" y="86753"/>
                  </a:lnTo>
                  <a:lnTo>
                    <a:pt x="63601" y="62318"/>
                  </a:lnTo>
                  <a:lnTo>
                    <a:pt x="71399" y="58483"/>
                  </a:lnTo>
                  <a:lnTo>
                    <a:pt x="50" y="21120"/>
                  </a:lnTo>
                  <a:lnTo>
                    <a:pt x="368" y="187134"/>
                  </a:lnTo>
                  <a:lnTo>
                    <a:pt x="90258" y="233502"/>
                  </a:lnTo>
                  <a:lnTo>
                    <a:pt x="91236" y="98437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94938" y="7062584"/>
              <a:ext cx="83820" cy="49530"/>
            </a:xfrm>
            <a:custGeom>
              <a:avLst/>
              <a:gdLst/>
              <a:ahLst/>
              <a:cxnLst/>
              <a:rect l="l" t="t" r="r" b="b"/>
              <a:pathLst>
                <a:path w="83820" h="49529">
                  <a:moveTo>
                    <a:pt x="0" y="0"/>
                  </a:moveTo>
                  <a:lnTo>
                    <a:pt x="25" y="12103"/>
                  </a:lnTo>
                  <a:lnTo>
                    <a:pt x="71386" y="49466"/>
                  </a:lnTo>
                  <a:lnTo>
                    <a:pt x="83312" y="436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8003858" y="7280606"/>
            <a:ext cx="58419" cy="52705"/>
          </a:xfrm>
          <a:custGeom>
            <a:avLst/>
            <a:gdLst/>
            <a:ahLst/>
            <a:cxnLst/>
            <a:rect l="l" t="t" r="r" b="b"/>
            <a:pathLst>
              <a:path w="58419" h="52704">
                <a:moveTo>
                  <a:pt x="52069" y="0"/>
                </a:moveTo>
                <a:lnTo>
                  <a:pt x="48882" y="2120"/>
                </a:lnTo>
                <a:lnTo>
                  <a:pt x="49949" y="7975"/>
                </a:lnTo>
                <a:lnTo>
                  <a:pt x="43053" y="19646"/>
                </a:lnTo>
                <a:lnTo>
                  <a:pt x="0" y="43560"/>
                </a:lnTo>
                <a:lnTo>
                  <a:pt x="1600" y="51015"/>
                </a:lnTo>
                <a:lnTo>
                  <a:pt x="4254" y="52603"/>
                </a:lnTo>
                <a:lnTo>
                  <a:pt x="9029" y="50482"/>
                </a:lnTo>
                <a:lnTo>
                  <a:pt x="46761" y="32410"/>
                </a:lnTo>
                <a:lnTo>
                  <a:pt x="55588" y="23383"/>
                </a:lnTo>
                <a:lnTo>
                  <a:pt x="57988" y="14009"/>
                </a:lnTo>
                <a:lnTo>
                  <a:pt x="56101" y="5733"/>
                </a:lnTo>
                <a:lnTo>
                  <a:pt x="52069" y="0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7970589" y="5219706"/>
            <a:ext cx="4127500" cy="2339340"/>
            <a:chOff x="2915989" y="5219706"/>
            <a:chExt cx="4127500" cy="2339340"/>
          </a:xfrm>
        </p:grpSpPr>
        <p:sp>
          <p:nvSpPr>
            <p:cNvPr id="42" name="object 42"/>
            <p:cNvSpPr/>
            <p:nvPr/>
          </p:nvSpPr>
          <p:spPr>
            <a:xfrm>
              <a:off x="3303155" y="6888657"/>
              <a:ext cx="232410" cy="116839"/>
            </a:xfrm>
            <a:custGeom>
              <a:avLst/>
              <a:gdLst/>
              <a:ahLst/>
              <a:cxnLst/>
              <a:rect l="l" t="t" r="r" b="b"/>
              <a:pathLst>
                <a:path w="232410" h="116840">
                  <a:moveTo>
                    <a:pt x="45745" y="0"/>
                  </a:moveTo>
                  <a:lnTo>
                    <a:pt x="165" y="22034"/>
                  </a:lnTo>
                  <a:lnTo>
                    <a:pt x="0" y="26377"/>
                  </a:lnTo>
                  <a:lnTo>
                    <a:pt x="180428" y="116586"/>
                  </a:lnTo>
                  <a:lnTo>
                    <a:pt x="232041" y="91211"/>
                  </a:lnTo>
                  <a:lnTo>
                    <a:pt x="45745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348901" y="6879958"/>
              <a:ext cx="205104" cy="100330"/>
            </a:xfrm>
            <a:custGeom>
              <a:avLst/>
              <a:gdLst/>
              <a:ahLst/>
              <a:cxnLst/>
              <a:rect l="l" t="t" r="r" b="b"/>
              <a:pathLst>
                <a:path w="205104" h="100329">
                  <a:moveTo>
                    <a:pt x="18021" y="0"/>
                  </a:moveTo>
                  <a:lnTo>
                    <a:pt x="0" y="8699"/>
                  </a:lnTo>
                  <a:lnTo>
                    <a:pt x="186296" y="99910"/>
                  </a:lnTo>
                  <a:lnTo>
                    <a:pt x="204812" y="90792"/>
                  </a:lnTo>
                  <a:lnTo>
                    <a:pt x="1802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194888" y="6892454"/>
              <a:ext cx="288925" cy="210185"/>
            </a:xfrm>
            <a:custGeom>
              <a:avLst/>
              <a:gdLst/>
              <a:ahLst/>
              <a:cxnLst/>
              <a:rect l="l" t="t" r="r" b="b"/>
              <a:pathLst>
                <a:path w="288925" h="210184">
                  <a:moveTo>
                    <a:pt x="108305" y="201460"/>
                  </a:moveTo>
                  <a:lnTo>
                    <a:pt x="0" y="146735"/>
                  </a:lnTo>
                  <a:lnTo>
                    <a:pt x="25" y="161112"/>
                  </a:lnTo>
                  <a:lnTo>
                    <a:pt x="1993" y="161785"/>
                  </a:lnTo>
                  <a:lnTo>
                    <a:pt x="91020" y="209956"/>
                  </a:lnTo>
                  <a:lnTo>
                    <a:pt x="108305" y="201460"/>
                  </a:lnTo>
                  <a:close/>
                </a:path>
                <a:path w="288925" h="210184">
                  <a:moveTo>
                    <a:pt x="222415" y="145364"/>
                  </a:moveTo>
                  <a:lnTo>
                    <a:pt x="15024" y="40576"/>
                  </a:lnTo>
                  <a:lnTo>
                    <a:pt x="8204" y="49339"/>
                  </a:lnTo>
                  <a:lnTo>
                    <a:pt x="209994" y="151472"/>
                  </a:lnTo>
                  <a:lnTo>
                    <a:pt x="222415" y="145364"/>
                  </a:lnTo>
                  <a:close/>
                </a:path>
                <a:path w="288925" h="210184">
                  <a:moveTo>
                    <a:pt x="288696" y="112788"/>
                  </a:moveTo>
                  <a:lnTo>
                    <a:pt x="108267" y="22580"/>
                  </a:lnTo>
                  <a:lnTo>
                    <a:pt x="108419" y="18237"/>
                  </a:lnTo>
                  <a:lnTo>
                    <a:pt x="108267" y="18313"/>
                  </a:lnTo>
                  <a:lnTo>
                    <a:pt x="72491" y="0"/>
                  </a:lnTo>
                  <a:lnTo>
                    <a:pt x="55092" y="8750"/>
                  </a:lnTo>
                  <a:lnTo>
                    <a:pt x="274662" y="119684"/>
                  </a:lnTo>
                  <a:lnTo>
                    <a:pt x="288696" y="112788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09912" y="6901205"/>
              <a:ext cx="259715" cy="137160"/>
            </a:xfrm>
            <a:custGeom>
              <a:avLst/>
              <a:gdLst/>
              <a:ahLst/>
              <a:cxnLst/>
              <a:rect l="l" t="t" r="r" b="b"/>
              <a:pathLst>
                <a:path w="259714" h="137159">
                  <a:moveTo>
                    <a:pt x="40068" y="0"/>
                  </a:moveTo>
                  <a:lnTo>
                    <a:pt x="40106" y="10642"/>
                  </a:lnTo>
                  <a:lnTo>
                    <a:pt x="787" y="30822"/>
                  </a:lnTo>
                  <a:lnTo>
                    <a:pt x="0" y="31826"/>
                  </a:lnTo>
                  <a:lnTo>
                    <a:pt x="207391" y="136613"/>
                  </a:lnTo>
                  <a:lnTo>
                    <a:pt x="259638" y="110934"/>
                  </a:lnTo>
                  <a:lnTo>
                    <a:pt x="4006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48850" y="6802043"/>
              <a:ext cx="254876" cy="16870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363442" y="6813257"/>
              <a:ext cx="318770" cy="150495"/>
            </a:xfrm>
            <a:custGeom>
              <a:avLst/>
              <a:gdLst/>
              <a:ahLst/>
              <a:cxnLst/>
              <a:rect l="l" t="t" r="r" b="b"/>
              <a:pathLst>
                <a:path w="318770" h="150495">
                  <a:moveTo>
                    <a:pt x="129095" y="0"/>
                  </a:moveTo>
                  <a:lnTo>
                    <a:pt x="68300" y="27368"/>
                  </a:lnTo>
                  <a:lnTo>
                    <a:pt x="52362" y="20993"/>
                  </a:lnTo>
                  <a:lnTo>
                    <a:pt x="40678" y="22072"/>
                  </a:lnTo>
                  <a:lnTo>
                    <a:pt x="8788" y="38011"/>
                  </a:lnTo>
                  <a:lnTo>
                    <a:pt x="292" y="33743"/>
                  </a:lnTo>
                  <a:lnTo>
                    <a:pt x="0" y="33947"/>
                  </a:lnTo>
                  <a:lnTo>
                    <a:pt x="233654" y="149885"/>
                  </a:lnTo>
                  <a:lnTo>
                    <a:pt x="249406" y="150034"/>
                  </a:lnTo>
                  <a:lnTo>
                    <a:pt x="263283" y="147934"/>
                  </a:lnTo>
                  <a:lnTo>
                    <a:pt x="275742" y="144079"/>
                  </a:lnTo>
                  <a:lnTo>
                    <a:pt x="287235" y="138963"/>
                  </a:lnTo>
                  <a:lnTo>
                    <a:pt x="297362" y="131011"/>
                  </a:lnTo>
                  <a:lnTo>
                    <a:pt x="300513" y="122362"/>
                  </a:lnTo>
                  <a:lnTo>
                    <a:pt x="298883" y="114312"/>
                  </a:lnTo>
                  <a:lnTo>
                    <a:pt x="294665" y="108153"/>
                  </a:lnTo>
                  <a:lnTo>
                    <a:pt x="298919" y="102819"/>
                  </a:lnTo>
                  <a:lnTo>
                    <a:pt x="318465" y="93230"/>
                  </a:lnTo>
                  <a:lnTo>
                    <a:pt x="129095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49510" y="6794004"/>
              <a:ext cx="179705" cy="94615"/>
            </a:xfrm>
            <a:custGeom>
              <a:avLst/>
              <a:gdLst/>
              <a:ahLst/>
              <a:cxnLst/>
              <a:rect l="l" t="t" r="r" b="b"/>
              <a:pathLst>
                <a:path w="179704" h="94615">
                  <a:moveTo>
                    <a:pt x="3022" y="0"/>
                  </a:moveTo>
                  <a:lnTo>
                    <a:pt x="3390" y="6248"/>
                  </a:lnTo>
                  <a:lnTo>
                    <a:pt x="0" y="8039"/>
                  </a:lnTo>
                  <a:lnTo>
                    <a:pt x="169506" y="94246"/>
                  </a:lnTo>
                  <a:lnTo>
                    <a:pt x="179298" y="89433"/>
                  </a:lnTo>
                  <a:lnTo>
                    <a:pt x="302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07193" y="6802500"/>
              <a:ext cx="212090" cy="100965"/>
            </a:xfrm>
            <a:custGeom>
              <a:avLst/>
              <a:gdLst/>
              <a:ahLst/>
              <a:cxnLst/>
              <a:rect l="l" t="t" r="r" b="b"/>
              <a:pathLst>
                <a:path w="212089" h="100965">
                  <a:moveTo>
                    <a:pt x="41452" y="0"/>
                  </a:moveTo>
                  <a:lnTo>
                    <a:pt x="13817" y="14757"/>
                  </a:lnTo>
                  <a:lnTo>
                    <a:pt x="3200" y="9436"/>
                  </a:lnTo>
                  <a:lnTo>
                    <a:pt x="0" y="9436"/>
                  </a:lnTo>
                  <a:lnTo>
                    <a:pt x="181965" y="100418"/>
                  </a:lnTo>
                  <a:lnTo>
                    <a:pt x="211823" y="85750"/>
                  </a:lnTo>
                  <a:lnTo>
                    <a:pt x="96532" y="27114"/>
                  </a:lnTo>
                  <a:lnTo>
                    <a:pt x="41452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92538" y="6811936"/>
              <a:ext cx="196850" cy="94615"/>
            </a:xfrm>
            <a:custGeom>
              <a:avLst/>
              <a:gdLst/>
              <a:ahLst/>
              <a:cxnLst/>
              <a:rect l="l" t="t" r="r" b="b"/>
              <a:pathLst>
                <a:path w="196850" h="94615">
                  <a:moveTo>
                    <a:pt x="14655" y="0"/>
                  </a:moveTo>
                  <a:lnTo>
                    <a:pt x="2971" y="0"/>
                  </a:lnTo>
                  <a:lnTo>
                    <a:pt x="0" y="1320"/>
                  </a:lnTo>
                  <a:lnTo>
                    <a:pt x="189369" y="94551"/>
                  </a:lnTo>
                  <a:lnTo>
                    <a:pt x="196621" y="90982"/>
                  </a:lnTo>
                  <a:lnTo>
                    <a:pt x="1465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81032" y="6941921"/>
              <a:ext cx="223850" cy="151993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548513" y="6694944"/>
              <a:ext cx="45720" cy="92710"/>
            </a:xfrm>
            <a:custGeom>
              <a:avLst/>
              <a:gdLst/>
              <a:ahLst/>
              <a:cxnLst/>
              <a:rect l="l" t="t" r="r" b="b"/>
              <a:pathLst>
                <a:path w="45720" h="92709">
                  <a:moveTo>
                    <a:pt x="45662" y="0"/>
                  </a:moveTo>
                  <a:lnTo>
                    <a:pt x="4756" y="20167"/>
                  </a:lnTo>
                  <a:lnTo>
                    <a:pt x="5441" y="57480"/>
                  </a:lnTo>
                  <a:lnTo>
                    <a:pt x="1674" y="64820"/>
                  </a:lnTo>
                  <a:lnTo>
                    <a:pt x="0" y="71562"/>
                  </a:lnTo>
                  <a:lnTo>
                    <a:pt x="516" y="78702"/>
                  </a:lnTo>
                  <a:lnTo>
                    <a:pt x="3321" y="87236"/>
                  </a:lnTo>
                  <a:lnTo>
                    <a:pt x="3638" y="92646"/>
                  </a:lnTo>
                  <a:lnTo>
                    <a:pt x="4566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552151" y="6691947"/>
              <a:ext cx="306705" cy="191770"/>
            </a:xfrm>
            <a:custGeom>
              <a:avLst/>
              <a:gdLst/>
              <a:ahLst/>
              <a:cxnLst/>
              <a:rect l="l" t="t" r="r" b="b"/>
              <a:pathLst>
                <a:path w="306704" h="191770">
                  <a:moveTo>
                    <a:pt x="48082" y="0"/>
                  </a:moveTo>
                  <a:lnTo>
                    <a:pt x="42024" y="2997"/>
                  </a:lnTo>
                  <a:lnTo>
                    <a:pt x="0" y="95643"/>
                  </a:lnTo>
                  <a:lnTo>
                    <a:pt x="380" y="102057"/>
                  </a:lnTo>
                  <a:lnTo>
                    <a:pt x="176657" y="191490"/>
                  </a:lnTo>
                  <a:lnTo>
                    <a:pt x="306374" y="127749"/>
                  </a:lnTo>
                  <a:lnTo>
                    <a:pt x="49631" y="965"/>
                  </a:lnTo>
                  <a:lnTo>
                    <a:pt x="48082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605542" y="5246509"/>
              <a:ext cx="2960370" cy="1470025"/>
            </a:xfrm>
            <a:custGeom>
              <a:avLst/>
              <a:gdLst/>
              <a:ahLst/>
              <a:cxnLst/>
              <a:rect l="l" t="t" r="r" b="b"/>
              <a:pathLst>
                <a:path w="2960370" h="1470025">
                  <a:moveTo>
                    <a:pt x="2946946" y="0"/>
                  </a:moveTo>
                  <a:lnTo>
                    <a:pt x="0" y="1448257"/>
                  </a:lnTo>
                  <a:lnTo>
                    <a:pt x="44094" y="1470025"/>
                  </a:lnTo>
                  <a:lnTo>
                    <a:pt x="2960230" y="38087"/>
                  </a:lnTo>
                  <a:lnTo>
                    <a:pt x="2960230" y="36131"/>
                  </a:lnTo>
                  <a:lnTo>
                    <a:pt x="2957042" y="30822"/>
                  </a:lnTo>
                  <a:lnTo>
                    <a:pt x="2943212" y="26568"/>
                  </a:lnTo>
                  <a:lnTo>
                    <a:pt x="2943212" y="11696"/>
                  </a:lnTo>
                  <a:lnTo>
                    <a:pt x="2947479" y="7442"/>
                  </a:lnTo>
                  <a:lnTo>
                    <a:pt x="2947479" y="266"/>
                  </a:lnTo>
                  <a:lnTo>
                    <a:pt x="2946946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649637" y="5284596"/>
              <a:ext cx="2916555" cy="1438910"/>
            </a:xfrm>
            <a:custGeom>
              <a:avLst/>
              <a:gdLst/>
              <a:ahLst/>
              <a:cxnLst/>
              <a:rect l="l" t="t" r="r" b="b"/>
              <a:pathLst>
                <a:path w="2916554" h="1438909">
                  <a:moveTo>
                    <a:pt x="2916135" y="0"/>
                  </a:moveTo>
                  <a:lnTo>
                    <a:pt x="0" y="1431937"/>
                  </a:lnTo>
                  <a:lnTo>
                    <a:pt x="13931" y="1438833"/>
                  </a:lnTo>
                  <a:lnTo>
                    <a:pt x="14846" y="1438071"/>
                  </a:lnTo>
                  <a:lnTo>
                    <a:pt x="2887433" y="25679"/>
                  </a:lnTo>
                  <a:lnTo>
                    <a:pt x="2889554" y="18237"/>
                  </a:lnTo>
                  <a:lnTo>
                    <a:pt x="2899117" y="13982"/>
                  </a:lnTo>
                  <a:lnTo>
                    <a:pt x="2908681" y="16116"/>
                  </a:lnTo>
                  <a:lnTo>
                    <a:pt x="2916135" y="10807"/>
                  </a:lnTo>
                  <a:lnTo>
                    <a:pt x="2916135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684676" y="5221998"/>
              <a:ext cx="2849880" cy="1397635"/>
            </a:xfrm>
            <a:custGeom>
              <a:avLst/>
              <a:gdLst/>
              <a:ahLst/>
              <a:cxnLst/>
              <a:rect l="l" t="t" r="r" b="b"/>
              <a:pathLst>
                <a:path w="2849879" h="1397634">
                  <a:moveTo>
                    <a:pt x="2819603" y="0"/>
                  </a:moveTo>
                  <a:lnTo>
                    <a:pt x="0" y="1385366"/>
                  </a:lnTo>
                  <a:lnTo>
                    <a:pt x="15938" y="1393342"/>
                  </a:lnTo>
                  <a:lnTo>
                    <a:pt x="15786" y="1397393"/>
                  </a:lnTo>
                  <a:lnTo>
                    <a:pt x="2849308" y="5181"/>
                  </a:lnTo>
                  <a:lnTo>
                    <a:pt x="2848584" y="4813"/>
                  </a:lnTo>
                  <a:lnTo>
                    <a:pt x="2841447" y="2654"/>
                  </a:lnTo>
                  <a:lnTo>
                    <a:pt x="2834716" y="292"/>
                  </a:lnTo>
                  <a:lnTo>
                    <a:pt x="2829737" y="3365"/>
                  </a:lnTo>
                  <a:lnTo>
                    <a:pt x="281960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600234" y="5227179"/>
              <a:ext cx="3248025" cy="1551940"/>
            </a:xfrm>
            <a:custGeom>
              <a:avLst/>
              <a:gdLst/>
              <a:ahLst/>
              <a:cxnLst/>
              <a:rect l="l" t="t" r="r" b="b"/>
              <a:pathLst>
                <a:path w="3248025" h="1551940">
                  <a:moveTo>
                    <a:pt x="956957" y="1258874"/>
                  </a:moveTo>
                  <a:lnTo>
                    <a:pt x="388467" y="1538389"/>
                  </a:lnTo>
                  <a:lnTo>
                    <a:pt x="401142" y="1538008"/>
                  </a:lnTo>
                  <a:lnTo>
                    <a:pt x="425754" y="1551571"/>
                  </a:lnTo>
                  <a:lnTo>
                    <a:pt x="956957" y="1290510"/>
                  </a:lnTo>
                  <a:lnTo>
                    <a:pt x="956957" y="1258874"/>
                  </a:lnTo>
                  <a:close/>
                </a:path>
                <a:path w="3248025" h="1551940">
                  <a:moveTo>
                    <a:pt x="3247593" y="161861"/>
                  </a:moveTo>
                  <a:lnTo>
                    <a:pt x="3039376" y="51752"/>
                  </a:lnTo>
                  <a:lnTo>
                    <a:pt x="2933738" y="0"/>
                  </a:lnTo>
                  <a:lnTo>
                    <a:pt x="100228" y="1392212"/>
                  </a:lnTo>
                  <a:lnTo>
                    <a:pt x="99314" y="1415783"/>
                  </a:lnTo>
                  <a:lnTo>
                    <a:pt x="0" y="1464767"/>
                  </a:lnTo>
                  <a:lnTo>
                    <a:pt x="5308" y="1467586"/>
                  </a:lnTo>
                  <a:lnTo>
                    <a:pt x="2952242" y="19329"/>
                  </a:lnTo>
                  <a:lnTo>
                    <a:pt x="3241840" y="164934"/>
                  </a:lnTo>
                  <a:lnTo>
                    <a:pt x="3247593" y="161861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851732" y="5369166"/>
              <a:ext cx="2961005" cy="1450975"/>
            </a:xfrm>
            <a:custGeom>
              <a:avLst/>
              <a:gdLst/>
              <a:ahLst/>
              <a:cxnLst/>
              <a:rect l="l" t="t" r="r" b="b"/>
              <a:pathLst>
                <a:path w="2961004" h="1450975">
                  <a:moveTo>
                    <a:pt x="2944710" y="0"/>
                  </a:moveTo>
                  <a:lnTo>
                    <a:pt x="0" y="1447177"/>
                  </a:lnTo>
                  <a:lnTo>
                    <a:pt x="6794" y="1450530"/>
                  </a:lnTo>
                  <a:lnTo>
                    <a:pt x="115633" y="1397063"/>
                  </a:lnTo>
                  <a:lnTo>
                    <a:pt x="136969" y="1396403"/>
                  </a:lnTo>
                  <a:lnTo>
                    <a:pt x="705459" y="1116888"/>
                  </a:lnTo>
                  <a:lnTo>
                    <a:pt x="705459" y="1115440"/>
                  </a:lnTo>
                  <a:lnTo>
                    <a:pt x="1691690" y="622325"/>
                  </a:lnTo>
                  <a:lnTo>
                    <a:pt x="1700631" y="627595"/>
                  </a:lnTo>
                  <a:lnTo>
                    <a:pt x="2960725" y="8051"/>
                  </a:lnTo>
                  <a:lnTo>
                    <a:pt x="2944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15989" y="5377217"/>
              <a:ext cx="4125677" cy="218167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614127" y="5221998"/>
              <a:ext cx="3234690" cy="1936114"/>
            </a:xfrm>
            <a:custGeom>
              <a:avLst/>
              <a:gdLst/>
              <a:ahLst/>
              <a:cxnLst/>
              <a:rect l="l" t="t" r="r" b="b"/>
              <a:pathLst>
                <a:path w="3234690" h="1936115">
                  <a:moveTo>
                    <a:pt x="71005" y="1385404"/>
                  </a:moveTo>
                  <a:lnTo>
                    <a:pt x="2890151" y="0"/>
                  </a:lnTo>
                  <a:lnTo>
                    <a:pt x="2938691" y="24384"/>
                  </a:lnTo>
                  <a:lnTo>
                    <a:pt x="2938729" y="32512"/>
                  </a:lnTo>
                  <a:lnTo>
                    <a:pt x="0" y="1476705"/>
                  </a:lnTo>
                </a:path>
                <a:path w="3234690" h="1936115">
                  <a:moveTo>
                    <a:pt x="34785" y="1494091"/>
                  </a:moveTo>
                  <a:lnTo>
                    <a:pt x="2951048" y="60947"/>
                  </a:lnTo>
                </a:path>
                <a:path w="3234690" h="1936115">
                  <a:moveTo>
                    <a:pt x="175348" y="1562214"/>
                  </a:moveTo>
                  <a:lnTo>
                    <a:pt x="3072815" y="138315"/>
                  </a:lnTo>
                  <a:lnTo>
                    <a:pt x="3136506" y="170751"/>
                  </a:lnTo>
                </a:path>
                <a:path w="3234690" h="1936115">
                  <a:moveTo>
                    <a:pt x="815098" y="1310868"/>
                  </a:moveTo>
                  <a:lnTo>
                    <a:pt x="3183458" y="146977"/>
                  </a:lnTo>
                  <a:lnTo>
                    <a:pt x="3229825" y="172148"/>
                  </a:lnTo>
                  <a:lnTo>
                    <a:pt x="1967204" y="792645"/>
                  </a:lnTo>
                </a:path>
                <a:path w="3234690" h="1936115">
                  <a:moveTo>
                    <a:pt x="259397" y="1583931"/>
                  </a:moveTo>
                  <a:lnTo>
                    <a:pt x="778738" y="1328724"/>
                  </a:lnTo>
                </a:path>
                <a:path w="3234690" h="1936115">
                  <a:moveTo>
                    <a:pt x="859612" y="1336941"/>
                  </a:moveTo>
                  <a:lnTo>
                    <a:pt x="941336" y="1296758"/>
                  </a:lnTo>
                </a:path>
                <a:path w="3234690" h="1936115">
                  <a:moveTo>
                    <a:pt x="413016" y="1556410"/>
                  </a:moveTo>
                  <a:lnTo>
                    <a:pt x="826490" y="1353210"/>
                  </a:lnTo>
                </a:path>
                <a:path w="3234690" h="1936115">
                  <a:moveTo>
                    <a:pt x="876160" y="1346796"/>
                  </a:moveTo>
                  <a:lnTo>
                    <a:pt x="941577" y="1314678"/>
                  </a:lnTo>
                </a:path>
                <a:path w="3234690" h="1936115">
                  <a:moveTo>
                    <a:pt x="426059" y="1567992"/>
                  </a:moveTo>
                  <a:lnTo>
                    <a:pt x="843013" y="1363116"/>
                  </a:lnTo>
                </a:path>
                <a:path w="3234690" h="1936115">
                  <a:moveTo>
                    <a:pt x="2052764" y="843940"/>
                  </a:moveTo>
                  <a:lnTo>
                    <a:pt x="3123387" y="317779"/>
                  </a:lnTo>
                </a:path>
                <a:path w="3234690" h="1936115">
                  <a:moveTo>
                    <a:pt x="428955" y="1641919"/>
                  </a:moveTo>
                  <a:lnTo>
                    <a:pt x="914234" y="1403426"/>
                  </a:lnTo>
                </a:path>
                <a:path w="3234690" h="1936115">
                  <a:moveTo>
                    <a:pt x="2074379" y="856488"/>
                  </a:moveTo>
                  <a:lnTo>
                    <a:pt x="3131985" y="336753"/>
                  </a:lnTo>
                </a:path>
                <a:path w="3234690" h="1936115">
                  <a:moveTo>
                    <a:pt x="428955" y="1665097"/>
                  </a:moveTo>
                  <a:lnTo>
                    <a:pt x="928814" y="1419453"/>
                  </a:lnTo>
                </a:path>
                <a:path w="3234690" h="1936115">
                  <a:moveTo>
                    <a:pt x="2086013" y="862368"/>
                  </a:moveTo>
                  <a:lnTo>
                    <a:pt x="3131959" y="348361"/>
                  </a:lnTo>
                </a:path>
                <a:path w="3234690" h="1936115">
                  <a:moveTo>
                    <a:pt x="428955" y="1676679"/>
                  </a:moveTo>
                  <a:lnTo>
                    <a:pt x="929093" y="1430896"/>
                  </a:lnTo>
                </a:path>
                <a:path w="3234690" h="1936115">
                  <a:moveTo>
                    <a:pt x="2093302" y="866749"/>
                  </a:moveTo>
                  <a:lnTo>
                    <a:pt x="3130486" y="357047"/>
                  </a:lnTo>
                </a:path>
                <a:path w="3234690" h="1936115">
                  <a:moveTo>
                    <a:pt x="428955" y="1684655"/>
                  </a:moveTo>
                  <a:lnTo>
                    <a:pt x="928522" y="1439164"/>
                  </a:lnTo>
                </a:path>
                <a:path w="3234690" h="1936115">
                  <a:moveTo>
                    <a:pt x="2103475" y="872629"/>
                  </a:moveTo>
                  <a:lnTo>
                    <a:pt x="3130600" y="367880"/>
                  </a:lnTo>
                </a:path>
                <a:path w="3234690" h="1936115">
                  <a:moveTo>
                    <a:pt x="428955" y="1695538"/>
                  </a:moveTo>
                  <a:lnTo>
                    <a:pt x="928801" y="1449895"/>
                  </a:lnTo>
                </a:path>
                <a:path w="3234690" h="1936115">
                  <a:moveTo>
                    <a:pt x="2110155" y="877316"/>
                  </a:moveTo>
                  <a:lnTo>
                    <a:pt x="3130410" y="375932"/>
                  </a:lnTo>
                </a:path>
                <a:path w="3234690" h="1936115">
                  <a:moveTo>
                    <a:pt x="428955" y="1703514"/>
                  </a:moveTo>
                  <a:lnTo>
                    <a:pt x="928522" y="1457998"/>
                  </a:lnTo>
                </a:path>
                <a:path w="3234690" h="1936115">
                  <a:moveTo>
                    <a:pt x="2121814" y="884631"/>
                  </a:moveTo>
                  <a:lnTo>
                    <a:pt x="3130854" y="388747"/>
                  </a:lnTo>
                </a:path>
                <a:path w="3234690" h="1936115">
                  <a:moveTo>
                    <a:pt x="428955" y="1716532"/>
                  </a:moveTo>
                  <a:lnTo>
                    <a:pt x="928827" y="1470875"/>
                  </a:lnTo>
                </a:path>
                <a:path w="3234690" h="1936115">
                  <a:moveTo>
                    <a:pt x="2129942" y="888593"/>
                  </a:moveTo>
                  <a:lnTo>
                    <a:pt x="3130232" y="397027"/>
                  </a:lnTo>
                </a:path>
                <a:path w="3234690" h="1936115">
                  <a:moveTo>
                    <a:pt x="428955" y="1724507"/>
                  </a:moveTo>
                  <a:lnTo>
                    <a:pt x="928814" y="1478876"/>
                  </a:lnTo>
                </a:path>
                <a:path w="3234690" h="1936115">
                  <a:moveTo>
                    <a:pt x="2145068" y="897839"/>
                  </a:moveTo>
                  <a:lnTo>
                    <a:pt x="3131045" y="413283"/>
                  </a:lnTo>
                </a:path>
                <a:path w="3234690" h="1936115">
                  <a:moveTo>
                    <a:pt x="428955" y="1741170"/>
                  </a:moveTo>
                  <a:lnTo>
                    <a:pt x="928801" y="1495526"/>
                  </a:lnTo>
                </a:path>
                <a:path w="3234690" h="1936115">
                  <a:moveTo>
                    <a:pt x="2152840" y="901966"/>
                  </a:moveTo>
                  <a:lnTo>
                    <a:pt x="3130359" y="421589"/>
                  </a:lnTo>
                </a:path>
                <a:path w="3234690" h="1936115">
                  <a:moveTo>
                    <a:pt x="428955" y="1749145"/>
                  </a:moveTo>
                  <a:lnTo>
                    <a:pt x="928801" y="1503502"/>
                  </a:lnTo>
                </a:path>
                <a:path w="3234690" h="1936115">
                  <a:moveTo>
                    <a:pt x="2169477" y="911186"/>
                  </a:moveTo>
                  <a:lnTo>
                    <a:pt x="3128403" y="439940"/>
                  </a:lnTo>
                </a:path>
                <a:path w="3234690" h="1936115">
                  <a:moveTo>
                    <a:pt x="428955" y="1766557"/>
                  </a:moveTo>
                  <a:lnTo>
                    <a:pt x="929665" y="1520482"/>
                  </a:lnTo>
                </a:path>
                <a:path w="3234690" h="1936115">
                  <a:moveTo>
                    <a:pt x="2176170" y="915873"/>
                  </a:moveTo>
                  <a:lnTo>
                    <a:pt x="3129343" y="447471"/>
                  </a:lnTo>
                </a:path>
                <a:path w="3234690" h="1936115">
                  <a:moveTo>
                    <a:pt x="428955" y="1774520"/>
                  </a:moveTo>
                  <a:lnTo>
                    <a:pt x="928547" y="1529003"/>
                  </a:lnTo>
                </a:path>
                <a:path w="3234690" h="1936115">
                  <a:moveTo>
                    <a:pt x="2195664" y="925855"/>
                  </a:moveTo>
                  <a:lnTo>
                    <a:pt x="3131756" y="465848"/>
                  </a:lnTo>
                </a:path>
                <a:path w="3234690" h="1936115">
                  <a:moveTo>
                    <a:pt x="428955" y="1782495"/>
                  </a:moveTo>
                  <a:lnTo>
                    <a:pt x="928801" y="1536827"/>
                  </a:lnTo>
                </a:path>
                <a:path w="3234690" h="1936115">
                  <a:moveTo>
                    <a:pt x="428955" y="1799158"/>
                  </a:moveTo>
                  <a:lnTo>
                    <a:pt x="927938" y="1553933"/>
                  </a:lnTo>
                </a:path>
                <a:path w="3234690" h="1936115">
                  <a:moveTo>
                    <a:pt x="2258745" y="964412"/>
                  </a:moveTo>
                  <a:lnTo>
                    <a:pt x="3103651" y="549211"/>
                  </a:lnTo>
                </a:path>
                <a:path w="3234690" h="1936115">
                  <a:moveTo>
                    <a:pt x="428955" y="1863636"/>
                  </a:moveTo>
                  <a:lnTo>
                    <a:pt x="928268" y="1618246"/>
                  </a:lnTo>
                </a:path>
                <a:path w="3234690" h="1936115">
                  <a:moveTo>
                    <a:pt x="2268689" y="968946"/>
                  </a:moveTo>
                  <a:lnTo>
                    <a:pt x="3104781" y="558063"/>
                  </a:lnTo>
                </a:path>
                <a:path w="3234690" h="1936115">
                  <a:moveTo>
                    <a:pt x="428955" y="1873059"/>
                  </a:moveTo>
                  <a:lnTo>
                    <a:pt x="928242" y="1627682"/>
                  </a:lnTo>
                </a:path>
                <a:path w="3234690" h="1936115">
                  <a:moveTo>
                    <a:pt x="428955" y="1886839"/>
                  </a:moveTo>
                  <a:lnTo>
                    <a:pt x="927938" y="1641614"/>
                  </a:lnTo>
                </a:path>
                <a:path w="3234690" h="1936115">
                  <a:moveTo>
                    <a:pt x="2312301" y="994625"/>
                  </a:moveTo>
                  <a:lnTo>
                    <a:pt x="3234220" y="541553"/>
                  </a:lnTo>
                </a:path>
                <a:path w="3234690" h="1936115">
                  <a:moveTo>
                    <a:pt x="428955" y="1920163"/>
                  </a:moveTo>
                  <a:lnTo>
                    <a:pt x="927633" y="1675091"/>
                  </a:lnTo>
                </a:path>
                <a:path w="3234690" h="1936115">
                  <a:moveTo>
                    <a:pt x="428955" y="1927402"/>
                  </a:moveTo>
                  <a:lnTo>
                    <a:pt x="928814" y="1681746"/>
                  </a:lnTo>
                </a:path>
                <a:path w="3234690" h="1936115">
                  <a:moveTo>
                    <a:pt x="428955" y="1936102"/>
                  </a:moveTo>
                  <a:lnTo>
                    <a:pt x="927646" y="1691030"/>
                  </a:lnTo>
                </a:path>
                <a:path w="3234690" h="1936115">
                  <a:moveTo>
                    <a:pt x="833043" y="1102575"/>
                  </a:moveTo>
                  <a:lnTo>
                    <a:pt x="833043" y="1113815"/>
                  </a:lnTo>
                </a:path>
                <a:path w="3234690" h="1936115">
                  <a:moveTo>
                    <a:pt x="828675" y="1115987"/>
                  </a:moveTo>
                  <a:lnTo>
                    <a:pt x="825068" y="1116330"/>
                  </a:lnTo>
                  <a:lnTo>
                    <a:pt x="818540" y="1115606"/>
                  </a:lnTo>
                  <a:lnTo>
                    <a:pt x="818896" y="1111275"/>
                  </a:lnTo>
                </a:path>
                <a:path w="3234690" h="1936115">
                  <a:moveTo>
                    <a:pt x="898245" y="1070330"/>
                  </a:moveTo>
                  <a:lnTo>
                    <a:pt x="898245" y="1075410"/>
                  </a:lnTo>
                  <a:lnTo>
                    <a:pt x="898245" y="1078674"/>
                  </a:lnTo>
                  <a:lnTo>
                    <a:pt x="900785" y="1080465"/>
                  </a:lnTo>
                  <a:lnTo>
                    <a:pt x="903325" y="1080109"/>
                  </a:lnTo>
                </a:path>
                <a:path w="3234690" h="1936115">
                  <a:moveTo>
                    <a:pt x="908748" y="1065250"/>
                  </a:moveTo>
                  <a:lnTo>
                    <a:pt x="908748" y="1077950"/>
                  </a:lnTo>
                </a:path>
                <a:path w="3234690" h="1936115">
                  <a:moveTo>
                    <a:pt x="759498" y="1139520"/>
                  </a:moveTo>
                  <a:lnTo>
                    <a:pt x="759498" y="1143508"/>
                  </a:lnTo>
                  <a:lnTo>
                    <a:pt x="759498" y="1144955"/>
                  </a:lnTo>
                  <a:lnTo>
                    <a:pt x="760933" y="1148207"/>
                  </a:lnTo>
                  <a:lnTo>
                    <a:pt x="763828" y="1148207"/>
                  </a:lnTo>
                </a:path>
              </a:pathLst>
            </a:custGeom>
            <a:ln w="4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64280" y="5496972"/>
              <a:ext cx="85737" cy="193167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5597461" y="5257253"/>
              <a:ext cx="1252220" cy="963930"/>
            </a:xfrm>
            <a:custGeom>
              <a:avLst/>
              <a:gdLst/>
              <a:ahLst/>
              <a:cxnLst/>
              <a:rect l="l" t="t" r="r" b="b"/>
              <a:pathLst>
                <a:path w="1252220" h="963929">
                  <a:moveTo>
                    <a:pt x="952461" y="0"/>
                  </a:moveTo>
                  <a:lnTo>
                    <a:pt x="952461" y="13754"/>
                  </a:lnTo>
                </a:path>
                <a:path w="1252220" h="963929">
                  <a:moveTo>
                    <a:pt x="1250276" y="140563"/>
                  </a:moveTo>
                  <a:lnTo>
                    <a:pt x="1250619" y="152869"/>
                  </a:lnTo>
                  <a:lnTo>
                    <a:pt x="0" y="767461"/>
                  </a:lnTo>
                </a:path>
                <a:path w="1252220" h="963929">
                  <a:moveTo>
                    <a:pt x="1251711" y="513003"/>
                  </a:moveTo>
                  <a:lnTo>
                    <a:pt x="1251711" y="522414"/>
                  </a:lnTo>
                </a:path>
                <a:path w="1252220" h="963929">
                  <a:moveTo>
                    <a:pt x="1251711" y="157225"/>
                  </a:moveTo>
                  <a:lnTo>
                    <a:pt x="1251711" y="513003"/>
                  </a:lnTo>
                </a:path>
                <a:path w="1252220" h="963929">
                  <a:moveTo>
                    <a:pt x="335368" y="963485"/>
                  </a:moveTo>
                  <a:lnTo>
                    <a:pt x="1251762" y="513130"/>
                  </a:lnTo>
                </a:path>
              </a:pathLst>
            </a:custGeom>
            <a:ln w="4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47376" y="5535885"/>
              <a:ext cx="194183" cy="143205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6514414" y="5223192"/>
              <a:ext cx="527050" cy="300355"/>
            </a:xfrm>
            <a:custGeom>
              <a:avLst/>
              <a:gdLst/>
              <a:ahLst/>
              <a:cxnLst/>
              <a:rect l="l" t="t" r="r" b="b"/>
              <a:pathLst>
                <a:path w="527050" h="300354">
                  <a:moveTo>
                    <a:pt x="524306" y="203022"/>
                  </a:moveTo>
                  <a:lnTo>
                    <a:pt x="343230" y="292023"/>
                  </a:lnTo>
                  <a:lnTo>
                    <a:pt x="337667" y="290563"/>
                  </a:lnTo>
                  <a:lnTo>
                    <a:pt x="342734" y="287655"/>
                  </a:lnTo>
                  <a:lnTo>
                    <a:pt x="342734" y="193471"/>
                  </a:lnTo>
                  <a:lnTo>
                    <a:pt x="18846" y="3619"/>
                  </a:lnTo>
                  <a:lnTo>
                    <a:pt x="3632" y="0"/>
                  </a:lnTo>
                  <a:lnTo>
                    <a:pt x="0" y="2171"/>
                  </a:lnTo>
                </a:path>
                <a:path w="527050" h="300354">
                  <a:moveTo>
                    <a:pt x="124637" y="55791"/>
                  </a:moveTo>
                  <a:lnTo>
                    <a:pt x="170294" y="34785"/>
                  </a:lnTo>
                  <a:lnTo>
                    <a:pt x="177952" y="31808"/>
                  </a:lnTo>
                  <a:lnTo>
                    <a:pt x="185951" y="29984"/>
                  </a:lnTo>
                  <a:lnTo>
                    <a:pt x="194634" y="30199"/>
                  </a:lnTo>
                  <a:lnTo>
                    <a:pt x="204342" y="33337"/>
                  </a:lnTo>
                  <a:lnTo>
                    <a:pt x="520255" y="192735"/>
                  </a:lnTo>
                  <a:lnTo>
                    <a:pt x="523163" y="194919"/>
                  </a:lnTo>
                  <a:lnTo>
                    <a:pt x="526770" y="196354"/>
                  </a:lnTo>
                  <a:lnTo>
                    <a:pt x="526770" y="199986"/>
                  </a:lnTo>
                  <a:lnTo>
                    <a:pt x="526770" y="205790"/>
                  </a:lnTo>
                  <a:lnTo>
                    <a:pt x="526770" y="208673"/>
                  </a:lnTo>
                  <a:lnTo>
                    <a:pt x="526770" y="209410"/>
                  </a:lnTo>
                  <a:lnTo>
                    <a:pt x="524040" y="211150"/>
                  </a:lnTo>
                  <a:lnTo>
                    <a:pt x="343230" y="299986"/>
                  </a:lnTo>
                  <a:lnTo>
                    <a:pt x="336930" y="297091"/>
                  </a:lnTo>
                </a:path>
              </a:pathLst>
            </a:custGeom>
            <a:ln w="4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46411" y="5449690"/>
              <a:ext cx="169964" cy="163982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3770642" y="5246382"/>
              <a:ext cx="3091180" cy="1529715"/>
            </a:xfrm>
            <a:custGeom>
              <a:avLst/>
              <a:gdLst/>
              <a:ahLst/>
              <a:cxnLst/>
              <a:rect l="l" t="t" r="r" b="b"/>
              <a:pathLst>
                <a:path w="3091179" h="1529715">
                  <a:moveTo>
                    <a:pt x="2169731" y="979335"/>
                  </a:moveTo>
                  <a:lnTo>
                    <a:pt x="3078302" y="532815"/>
                  </a:lnTo>
                </a:path>
                <a:path w="3091179" h="1529715">
                  <a:moveTo>
                    <a:pt x="3079508" y="420979"/>
                  </a:moveTo>
                  <a:lnTo>
                    <a:pt x="3085782" y="423887"/>
                  </a:lnTo>
                  <a:lnTo>
                    <a:pt x="3085782" y="432104"/>
                  </a:lnTo>
                  <a:lnTo>
                    <a:pt x="3079978" y="438378"/>
                  </a:lnTo>
                </a:path>
                <a:path w="3091179" h="1529715">
                  <a:moveTo>
                    <a:pt x="3083369" y="435000"/>
                  </a:moveTo>
                  <a:lnTo>
                    <a:pt x="3083369" y="507936"/>
                  </a:lnTo>
                  <a:lnTo>
                    <a:pt x="3079026" y="512762"/>
                  </a:lnTo>
                </a:path>
                <a:path w="3091179" h="1529715">
                  <a:moveTo>
                    <a:pt x="3084804" y="454317"/>
                  </a:moveTo>
                  <a:lnTo>
                    <a:pt x="3090608" y="457695"/>
                  </a:lnTo>
                  <a:lnTo>
                    <a:pt x="3090113" y="467842"/>
                  </a:lnTo>
                  <a:lnTo>
                    <a:pt x="3085274" y="472186"/>
                  </a:lnTo>
                </a:path>
                <a:path w="3091179" h="1529715">
                  <a:moveTo>
                    <a:pt x="2782176" y="0"/>
                  </a:moveTo>
                  <a:lnTo>
                    <a:pt x="3026943" y="122593"/>
                  </a:lnTo>
                </a:path>
                <a:path w="3091179" h="1529715">
                  <a:moveTo>
                    <a:pt x="2794863" y="50584"/>
                  </a:moveTo>
                  <a:lnTo>
                    <a:pt x="2896311" y="105790"/>
                  </a:lnTo>
                  <a:lnTo>
                    <a:pt x="0" y="1529130"/>
                  </a:lnTo>
                </a:path>
                <a:path w="3091179" h="1529715">
                  <a:moveTo>
                    <a:pt x="2899321" y="122453"/>
                  </a:moveTo>
                  <a:lnTo>
                    <a:pt x="2899321" y="96850"/>
                  </a:lnTo>
                  <a:lnTo>
                    <a:pt x="2900753" y="90316"/>
                  </a:lnTo>
                  <a:lnTo>
                    <a:pt x="2903905" y="89854"/>
                  </a:lnTo>
                  <a:lnTo>
                    <a:pt x="2907057" y="93737"/>
                  </a:lnTo>
                  <a:lnTo>
                    <a:pt x="2908490" y="100241"/>
                  </a:lnTo>
                  <a:lnTo>
                    <a:pt x="2908490" y="118110"/>
                  </a:lnTo>
                </a:path>
                <a:path w="3091179" h="1529715">
                  <a:moveTo>
                    <a:pt x="2915729" y="114719"/>
                  </a:moveTo>
                  <a:lnTo>
                    <a:pt x="2915729" y="96850"/>
                  </a:lnTo>
                  <a:lnTo>
                    <a:pt x="2915729" y="90817"/>
                  </a:lnTo>
                  <a:lnTo>
                    <a:pt x="2912148" y="85712"/>
                  </a:lnTo>
                  <a:lnTo>
                    <a:pt x="2909481" y="86055"/>
                  </a:lnTo>
                  <a:lnTo>
                    <a:pt x="2902242" y="89115"/>
                  </a:lnTo>
                </a:path>
                <a:path w="3091179" h="1529715">
                  <a:moveTo>
                    <a:pt x="2797022" y="61810"/>
                  </a:moveTo>
                  <a:lnTo>
                    <a:pt x="2797022" y="65976"/>
                  </a:lnTo>
                  <a:lnTo>
                    <a:pt x="2790647" y="69354"/>
                  </a:lnTo>
                  <a:lnTo>
                    <a:pt x="2782798" y="69354"/>
                  </a:lnTo>
                  <a:lnTo>
                    <a:pt x="2774949" y="69354"/>
                  </a:lnTo>
                  <a:lnTo>
                    <a:pt x="2768574" y="65976"/>
                  </a:lnTo>
                  <a:lnTo>
                    <a:pt x="2768574" y="61810"/>
                  </a:lnTo>
                  <a:lnTo>
                    <a:pt x="2768574" y="57632"/>
                  </a:lnTo>
                  <a:lnTo>
                    <a:pt x="2774949" y="54241"/>
                  </a:lnTo>
                  <a:lnTo>
                    <a:pt x="2782798" y="54241"/>
                  </a:lnTo>
                  <a:lnTo>
                    <a:pt x="2790647" y="54241"/>
                  </a:lnTo>
                  <a:lnTo>
                    <a:pt x="2797022" y="57632"/>
                  </a:lnTo>
                  <a:lnTo>
                    <a:pt x="2797022" y="61810"/>
                  </a:lnTo>
                  <a:close/>
                </a:path>
                <a:path w="3091179" h="1529715">
                  <a:moveTo>
                    <a:pt x="2796120" y="59270"/>
                  </a:moveTo>
                  <a:lnTo>
                    <a:pt x="2799067" y="65214"/>
                  </a:lnTo>
                  <a:lnTo>
                    <a:pt x="2799067" y="75349"/>
                  </a:lnTo>
                  <a:lnTo>
                    <a:pt x="2786710" y="82321"/>
                  </a:lnTo>
                  <a:lnTo>
                    <a:pt x="2770250" y="80416"/>
                  </a:lnTo>
                  <a:lnTo>
                    <a:pt x="2766136" y="73774"/>
                  </a:lnTo>
                  <a:lnTo>
                    <a:pt x="2766136" y="61099"/>
                  </a:lnTo>
                  <a:lnTo>
                    <a:pt x="2768599" y="59093"/>
                  </a:lnTo>
                  <a:lnTo>
                    <a:pt x="2770898" y="57670"/>
                  </a:lnTo>
                </a:path>
                <a:path w="3091179" h="1529715">
                  <a:moveTo>
                    <a:pt x="2769920" y="70281"/>
                  </a:moveTo>
                  <a:lnTo>
                    <a:pt x="2769920" y="80416"/>
                  </a:lnTo>
                </a:path>
                <a:path w="3091179" h="1529715">
                  <a:moveTo>
                    <a:pt x="2786710" y="82321"/>
                  </a:moveTo>
                  <a:lnTo>
                    <a:pt x="2786710" y="72504"/>
                  </a:lnTo>
                </a:path>
                <a:path w="3091179" h="1529715">
                  <a:moveTo>
                    <a:pt x="2970898" y="145859"/>
                  </a:moveTo>
                  <a:lnTo>
                    <a:pt x="2970898" y="150025"/>
                  </a:lnTo>
                  <a:lnTo>
                    <a:pt x="2964548" y="153403"/>
                  </a:lnTo>
                  <a:lnTo>
                    <a:pt x="2956674" y="153403"/>
                  </a:lnTo>
                  <a:lnTo>
                    <a:pt x="2948838" y="153403"/>
                  </a:lnTo>
                  <a:lnTo>
                    <a:pt x="2942488" y="150025"/>
                  </a:lnTo>
                  <a:lnTo>
                    <a:pt x="2942488" y="145859"/>
                  </a:lnTo>
                  <a:lnTo>
                    <a:pt x="2942488" y="141681"/>
                  </a:lnTo>
                  <a:lnTo>
                    <a:pt x="2948838" y="138302"/>
                  </a:lnTo>
                  <a:lnTo>
                    <a:pt x="2956674" y="138302"/>
                  </a:lnTo>
                  <a:lnTo>
                    <a:pt x="2964548" y="138302"/>
                  </a:lnTo>
                  <a:lnTo>
                    <a:pt x="2970898" y="141681"/>
                  </a:lnTo>
                  <a:lnTo>
                    <a:pt x="2970898" y="145859"/>
                  </a:lnTo>
                  <a:close/>
                </a:path>
                <a:path w="3091179" h="1529715">
                  <a:moveTo>
                    <a:pt x="2943034" y="162648"/>
                  </a:moveTo>
                  <a:lnTo>
                    <a:pt x="2940037" y="157822"/>
                  </a:lnTo>
                  <a:lnTo>
                    <a:pt x="2940037" y="145148"/>
                  </a:lnTo>
                  <a:lnTo>
                    <a:pt x="2942488" y="143141"/>
                  </a:lnTo>
                  <a:lnTo>
                    <a:pt x="2944799" y="141719"/>
                  </a:lnTo>
                </a:path>
                <a:path w="3091179" h="1529715">
                  <a:moveTo>
                    <a:pt x="2970034" y="143319"/>
                  </a:moveTo>
                  <a:lnTo>
                    <a:pt x="2972968" y="149275"/>
                  </a:lnTo>
                </a:path>
              </a:pathLst>
            </a:custGeom>
            <a:ln w="4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714464" y="5400725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5">
                  <a:moveTo>
                    <a:pt x="-2292" y="3378"/>
                  </a:moveTo>
                  <a:lnTo>
                    <a:pt x="2292" y="3378"/>
                  </a:lnTo>
                </a:path>
              </a:pathLst>
            </a:custGeom>
            <a:ln w="67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110293" y="5273192"/>
              <a:ext cx="3470910" cy="1762760"/>
            </a:xfrm>
            <a:custGeom>
              <a:avLst/>
              <a:gdLst/>
              <a:ahLst/>
              <a:cxnLst/>
              <a:rect l="l" t="t" r="r" b="b"/>
              <a:pathLst>
                <a:path w="3470909" h="1762759">
                  <a:moveTo>
                    <a:pt x="3424542" y="38836"/>
                  </a:moveTo>
                  <a:lnTo>
                    <a:pt x="576287" y="1438554"/>
                  </a:lnTo>
                </a:path>
                <a:path w="3470909" h="1762759">
                  <a:moveTo>
                    <a:pt x="521220" y="1434198"/>
                  </a:moveTo>
                  <a:lnTo>
                    <a:pt x="3440366" y="0"/>
                  </a:lnTo>
                  <a:lnTo>
                    <a:pt x="3450501" y="3619"/>
                  </a:lnTo>
                  <a:lnTo>
                    <a:pt x="3454133" y="6515"/>
                  </a:lnTo>
                  <a:lnTo>
                    <a:pt x="3454844" y="9410"/>
                  </a:lnTo>
                  <a:lnTo>
                    <a:pt x="3454844" y="13766"/>
                  </a:lnTo>
                  <a:lnTo>
                    <a:pt x="3455212" y="23774"/>
                  </a:lnTo>
                  <a:lnTo>
                    <a:pt x="3449358" y="26657"/>
                  </a:lnTo>
                </a:path>
                <a:path w="3470909" h="1762759">
                  <a:moveTo>
                    <a:pt x="3458641" y="35737"/>
                  </a:moveTo>
                  <a:lnTo>
                    <a:pt x="3465982" y="38620"/>
                  </a:lnTo>
                  <a:lnTo>
                    <a:pt x="3470795" y="43395"/>
                  </a:lnTo>
                  <a:lnTo>
                    <a:pt x="3470795" y="48793"/>
                  </a:lnTo>
                  <a:lnTo>
                    <a:pt x="3468553" y="54996"/>
                  </a:lnTo>
                  <a:lnTo>
                    <a:pt x="3462442" y="60063"/>
                  </a:lnTo>
                  <a:lnTo>
                    <a:pt x="3453382" y="63479"/>
                  </a:lnTo>
                  <a:lnTo>
                    <a:pt x="3442296" y="64731"/>
                  </a:lnTo>
                  <a:lnTo>
                    <a:pt x="3431203" y="63479"/>
                  </a:lnTo>
                  <a:lnTo>
                    <a:pt x="3422140" y="60063"/>
                  </a:lnTo>
                  <a:lnTo>
                    <a:pt x="3416027" y="54996"/>
                  </a:lnTo>
                  <a:lnTo>
                    <a:pt x="3413785" y="48793"/>
                  </a:lnTo>
                  <a:lnTo>
                    <a:pt x="3413785" y="47015"/>
                  </a:lnTo>
                  <a:lnTo>
                    <a:pt x="3414306" y="45326"/>
                  </a:lnTo>
                  <a:lnTo>
                    <a:pt x="3415258" y="43726"/>
                  </a:lnTo>
                </a:path>
                <a:path w="3470909" h="1762759">
                  <a:moveTo>
                    <a:pt x="5930" y="1657299"/>
                  </a:moveTo>
                  <a:lnTo>
                    <a:pt x="84988" y="1696821"/>
                  </a:lnTo>
                </a:path>
                <a:path w="3470909" h="1762759">
                  <a:moveTo>
                    <a:pt x="85013" y="1703273"/>
                  </a:moveTo>
                  <a:lnTo>
                    <a:pt x="202882" y="1762213"/>
                  </a:lnTo>
                </a:path>
                <a:path w="3470909" h="1762759">
                  <a:moveTo>
                    <a:pt x="0" y="1660766"/>
                  </a:moveTo>
                  <a:lnTo>
                    <a:pt x="77000" y="1699247"/>
                  </a:lnTo>
                </a:path>
                <a:path w="3470909" h="1762759">
                  <a:moveTo>
                    <a:pt x="1432750" y="1655927"/>
                  </a:moveTo>
                  <a:lnTo>
                    <a:pt x="1446276" y="1663649"/>
                  </a:lnTo>
                  <a:lnTo>
                    <a:pt x="1446276" y="1330604"/>
                  </a:lnTo>
                  <a:lnTo>
                    <a:pt x="1432750" y="1322806"/>
                  </a:lnTo>
                  <a:lnTo>
                    <a:pt x="1432750" y="1655927"/>
                  </a:lnTo>
                  <a:close/>
                </a:path>
              </a:pathLst>
            </a:custGeom>
            <a:ln w="4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40751" y="6560661"/>
              <a:ext cx="245160" cy="14177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42819" y="5367699"/>
              <a:ext cx="1325092" cy="833615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4696701" y="5798807"/>
              <a:ext cx="238125" cy="196850"/>
            </a:xfrm>
            <a:custGeom>
              <a:avLst/>
              <a:gdLst/>
              <a:ahLst/>
              <a:cxnLst/>
              <a:rect l="l" t="t" r="r" b="b"/>
              <a:pathLst>
                <a:path w="238125" h="196850">
                  <a:moveTo>
                    <a:pt x="174447" y="196494"/>
                  </a:moveTo>
                  <a:lnTo>
                    <a:pt x="0" y="98247"/>
                  </a:lnTo>
                </a:path>
                <a:path w="238125" h="196850">
                  <a:moveTo>
                    <a:pt x="45910" y="94576"/>
                  </a:moveTo>
                  <a:lnTo>
                    <a:pt x="237820" y="0"/>
                  </a:lnTo>
                </a:path>
              </a:pathLst>
            </a:custGeom>
            <a:ln w="45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713541" y="5784468"/>
              <a:ext cx="250190" cy="123825"/>
            </a:xfrm>
            <a:custGeom>
              <a:avLst/>
              <a:gdLst/>
              <a:ahLst/>
              <a:cxnLst/>
              <a:rect l="l" t="t" r="r" b="b"/>
              <a:pathLst>
                <a:path w="250189" h="123825">
                  <a:moveTo>
                    <a:pt x="49212" y="119786"/>
                  </a:moveTo>
                  <a:lnTo>
                    <a:pt x="31242" y="107835"/>
                  </a:lnTo>
                  <a:lnTo>
                    <a:pt x="32715" y="86309"/>
                  </a:lnTo>
                  <a:lnTo>
                    <a:pt x="0" y="123240"/>
                  </a:lnTo>
                  <a:lnTo>
                    <a:pt x="49212" y="119786"/>
                  </a:lnTo>
                  <a:close/>
                </a:path>
                <a:path w="250189" h="123825">
                  <a:moveTo>
                    <a:pt x="250037" y="0"/>
                  </a:moveTo>
                  <a:lnTo>
                    <a:pt x="200825" y="3454"/>
                  </a:lnTo>
                  <a:lnTo>
                    <a:pt x="218795" y="15405"/>
                  </a:lnTo>
                  <a:lnTo>
                    <a:pt x="217322" y="36931"/>
                  </a:lnTo>
                  <a:lnTo>
                    <a:pt x="2500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7957889" y="539750"/>
            <a:ext cx="28435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25" dirty="0">
                <a:latin typeface="Lucida Sans Unicode"/>
                <a:cs typeface="Lucida Sans Unicode"/>
              </a:rPr>
              <a:t>Conversión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de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25" dirty="0">
                <a:latin typeface="Lucida Sans Unicode"/>
                <a:cs typeface="Lucida Sans Unicode"/>
              </a:rPr>
              <a:t>cables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20" dirty="0">
                <a:latin typeface="Lucida Sans Unicode"/>
                <a:cs typeface="Lucida Sans Unicode"/>
              </a:rPr>
              <a:t>y</a:t>
            </a:r>
            <a:r>
              <a:rPr sz="1400" spc="-80" dirty="0">
                <a:latin typeface="Lucida Sans Unicode"/>
                <a:cs typeface="Lucida Sans Unicode"/>
              </a:rPr>
              <a:t> </a:t>
            </a:r>
            <a:r>
              <a:rPr sz="1400" spc="-25" dirty="0">
                <a:latin typeface="Lucida Sans Unicode"/>
                <a:cs typeface="Lucida Sans Unicode"/>
              </a:rPr>
              <a:t>conductos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56</a:t>
            </a:fld>
            <a:endParaRPr spc="-75" dirty="0"/>
          </a:p>
        </p:txBody>
      </p:sp>
      <p:sp>
        <p:nvSpPr>
          <p:cNvPr id="74" name="object 74"/>
          <p:cNvSpPr txBox="1"/>
          <p:nvPr/>
        </p:nvSpPr>
        <p:spPr>
          <a:xfrm>
            <a:off x="7957889" y="1874519"/>
            <a:ext cx="3820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latin typeface="Lucida Sans Unicode"/>
                <a:cs typeface="Lucida Sans Unicode"/>
              </a:rPr>
              <a:t>El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electroducto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puede.usarse.en.muchas.aplicaciones.donde.el.cable.y.  </a:t>
            </a:r>
            <a:r>
              <a:rPr sz="900" spc="-20" dirty="0">
                <a:latin typeface="Lucida Sans Unicode"/>
                <a:cs typeface="Lucida Sans Unicode"/>
              </a:rPr>
              <a:t>los.conductos.se.utilizan.más.comúnmente..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762059" y="3990340"/>
            <a:ext cx="14160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5" dirty="0">
                <a:latin typeface="Arial"/>
                <a:cs typeface="Arial"/>
              </a:rPr>
              <a:t>Beneficios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la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vía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25" dirty="0">
                <a:latin typeface="Arial"/>
                <a:cs typeface="Arial"/>
              </a:rPr>
              <a:t> </a:t>
            </a:r>
            <a:r>
              <a:rPr sz="700" b="1" spc="10" dirty="0">
                <a:latin typeface="Arial"/>
                <a:cs typeface="Arial"/>
              </a:rPr>
              <a:t>autobús</a:t>
            </a:r>
            <a:r>
              <a:rPr sz="700" spc="10" dirty="0">
                <a:latin typeface="Lucida Sans Unicode"/>
                <a:cs typeface="Lucida Sans Unicode"/>
              </a:rPr>
              <a:t>.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57839" y="3919220"/>
            <a:ext cx="41884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latin typeface="Lucida Sans Unicode"/>
                <a:cs typeface="Lucida Sans Unicode"/>
              </a:rPr>
              <a:t>Sin</a:t>
            </a:r>
            <a:r>
              <a:rPr sz="900" spc="7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embargo,.existen.varias.razones.por.las.que.la.vía.de.buses.puede.ser.un. </a:t>
            </a:r>
            <a:r>
              <a:rPr sz="900" spc="-26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una.mejor.opción.sobre.cable.y.conducto..Busway.brinda.mayor.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flexibilidad.al.permitir.que.los.equipos.estén.conectados.en.cualquier.lugar.</a:t>
            </a:r>
            <a:r>
              <a:rPr sz="900" spc="130" dirty="0">
                <a:latin typeface="Lucida Sans Unicode"/>
                <a:cs typeface="Lucida Sans Unicode"/>
              </a:rPr>
              <a:t> </a:t>
            </a:r>
            <a:r>
              <a:rPr sz="900" spc="5" dirty="0">
                <a:latin typeface="Lucida Sans Unicode"/>
                <a:cs typeface="Lucida Sans Unicode"/>
              </a:rPr>
              <a:t>a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lo largo.de.la.carrera.en.centros.de.24”..El.equipo.puede.ser.fácilmente. </a:t>
            </a:r>
            <a:r>
              <a:rPr sz="900" spc="-15" dirty="0">
                <a:latin typeface="Lucida Sans Unicode"/>
                <a:cs typeface="Lucida Sans Unicode"/>
              </a:rPr>
              <a:t> desconectado.y.trasladado.a.una.nueva.ubicación.sin.mayores.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recableado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7" name="object 77"/>
          <p:cNvSpPr txBox="1"/>
          <p:nvPr/>
        </p:nvSpPr>
        <p:spPr>
          <a:xfrm rot="20040000">
            <a:off x="9972492" y="5607448"/>
            <a:ext cx="58402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"/>
              </a:lnSpc>
            </a:pPr>
            <a:r>
              <a:rPr sz="700" spc="-35" dirty="0">
                <a:latin typeface="Lucida Sans Unicode"/>
                <a:cs typeface="Lucida Sans Unicode"/>
              </a:rPr>
              <a:t>24”</a:t>
            </a:r>
            <a:r>
              <a:rPr sz="700" spc="-60" dirty="0">
                <a:latin typeface="Lucida Sans Unicode"/>
                <a:cs typeface="Lucida Sans Unicode"/>
              </a:rPr>
              <a:t> </a:t>
            </a:r>
            <a:r>
              <a:rPr sz="700" spc="-30" dirty="0">
                <a:latin typeface="Lucida Sans Unicode"/>
                <a:cs typeface="Lucida Sans Unicode"/>
              </a:rPr>
              <a:t>(6</a:t>
            </a:r>
            <a:r>
              <a:rPr sz="700" spc="-60" dirty="0">
                <a:latin typeface="Lucida Sans Unicode"/>
                <a:cs typeface="Lucida Sans Unicode"/>
              </a:rPr>
              <a:t> </a:t>
            </a:r>
            <a:r>
              <a:rPr sz="1050" spc="-67" baseline="3968" dirty="0">
                <a:latin typeface="Lucida Sans Unicode"/>
                <a:cs typeface="Lucida Sans Unicode"/>
              </a:rPr>
              <a:t>09</a:t>
            </a:r>
            <a:r>
              <a:rPr sz="1050" spc="-89" baseline="3968" dirty="0">
                <a:latin typeface="Lucida Sans Unicode"/>
                <a:cs typeface="Lucida Sans Unicode"/>
              </a:rPr>
              <a:t> </a:t>
            </a:r>
            <a:r>
              <a:rPr sz="1050" spc="-15" baseline="3968" dirty="0">
                <a:latin typeface="Lucida Sans Unicode"/>
                <a:cs typeface="Lucida Sans Unicode"/>
              </a:rPr>
              <a:t>mm)</a:t>
            </a:r>
            <a:endParaRPr sz="1050" baseline="3968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52472" y="1971700"/>
            <a:ext cx="707390" cy="707390"/>
            <a:chOff x="3397872" y="1971700"/>
            <a:chExt cx="707390" cy="707390"/>
          </a:xfrm>
        </p:grpSpPr>
        <p:sp>
          <p:nvSpPr>
            <p:cNvPr id="3" name="object 3"/>
            <p:cNvSpPr/>
            <p:nvPr/>
          </p:nvSpPr>
          <p:spPr>
            <a:xfrm>
              <a:off x="3399142" y="1972970"/>
              <a:ext cx="704850" cy="704850"/>
            </a:xfrm>
            <a:custGeom>
              <a:avLst/>
              <a:gdLst/>
              <a:ahLst/>
              <a:cxnLst/>
              <a:rect l="l" t="t" r="r" b="b"/>
              <a:pathLst>
                <a:path w="704850" h="704850">
                  <a:moveTo>
                    <a:pt x="352145" y="0"/>
                  </a:moveTo>
                  <a:lnTo>
                    <a:pt x="304360" y="3214"/>
                  </a:lnTo>
                  <a:lnTo>
                    <a:pt x="258530" y="12579"/>
                  </a:lnTo>
                  <a:lnTo>
                    <a:pt x="215073" y="27674"/>
                  </a:lnTo>
                  <a:lnTo>
                    <a:pt x="174409" y="48080"/>
                  </a:lnTo>
                  <a:lnTo>
                    <a:pt x="136958" y="73376"/>
                  </a:lnTo>
                  <a:lnTo>
                    <a:pt x="103139" y="103144"/>
                  </a:lnTo>
                  <a:lnTo>
                    <a:pt x="73373" y="136963"/>
                  </a:lnTo>
                  <a:lnTo>
                    <a:pt x="48077" y="174415"/>
                  </a:lnTo>
                  <a:lnTo>
                    <a:pt x="27672" y="215078"/>
                  </a:lnTo>
                  <a:lnTo>
                    <a:pt x="12578" y="258534"/>
                  </a:lnTo>
                  <a:lnTo>
                    <a:pt x="3214" y="304363"/>
                  </a:lnTo>
                  <a:lnTo>
                    <a:pt x="0" y="352145"/>
                  </a:lnTo>
                  <a:lnTo>
                    <a:pt x="3214" y="399930"/>
                  </a:lnTo>
                  <a:lnTo>
                    <a:pt x="12578" y="445760"/>
                  </a:lnTo>
                  <a:lnTo>
                    <a:pt x="27672" y="489217"/>
                  </a:lnTo>
                  <a:lnTo>
                    <a:pt x="48077" y="529881"/>
                  </a:lnTo>
                  <a:lnTo>
                    <a:pt x="73373" y="567332"/>
                  </a:lnTo>
                  <a:lnTo>
                    <a:pt x="103139" y="601151"/>
                  </a:lnTo>
                  <a:lnTo>
                    <a:pt x="136958" y="630918"/>
                  </a:lnTo>
                  <a:lnTo>
                    <a:pt x="174409" y="656213"/>
                  </a:lnTo>
                  <a:lnTo>
                    <a:pt x="215073" y="676618"/>
                  </a:lnTo>
                  <a:lnTo>
                    <a:pt x="258530" y="691712"/>
                  </a:lnTo>
                  <a:lnTo>
                    <a:pt x="304360" y="701076"/>
                  </a:lnTo>
                  <a:lnTo>
                    <a:pt x="352145" y="704291"/>
                  </a:lnTo>
                  <a:lnTo>
                    <a:pt x="399930" y="701076"/>
                  </a:lnTo>
                  <a:lnTo>
                    <a:pt x="445760" y="691712"/>
                  </a:lnTo>
                  <a:lnTo>
                    <a:pt x="489217" y="676618"/>
                  </a:lnTo>
                  <a:lnTo>
                    <a:pt x="529881" y="656213"/>
                  </a:lnTo>
                  <a:lnTo>
                    <a:pt x="567332" y="630918"/>
                  </a:lnTo>
                  <a:lnTo>
                    <a:pt x="601151" y="601151"/>
                  </a:lnTo>
                  <a:lnTo>
                    <a:pt x="630918" y="567332"/>
                  </a:lnTo>
                  <a:lnTo>
                    <a:pt x="656213" y="529881"/>
                  </a:lnTo>
                  <a:lnTo>
                    <a:pt x="676618" y="489217"/>
                  </a:lnTo>
                  <a:lnTo>
                    <a:pt x="691712" y="445760"/>
                  </a:lnTo>
                  <a:lnTo>
                    <a:pt x="701076" y="399930"/>
                  </a:lnTo>
                  <a:lnTo>
                    <a:pt x="704291" y="352145"/>
                  </a:lnTo>
                  <a:lnTo>
                    <a:pt x="701076" y="304363"/>
                  </a:lnTo>
                  <a:lnTo>
                    <a:pt x="691712" y="258534"/>
                  </a:lnTo>
                  <a:lnTo>
                    <a:pt x="676618" y="215078"/>
                  </a:lnTo>
                  <a:lnTo>
                    <a:pt x="656213" y="174415"/>
                  </a:lnTo>
                  <a:lnTo>
                    <a:pt x="630918" y="136963"/>
                  </a:lnTo>
                  <a:lnTo>
                    <a:pt x="601151" y="103144"/>
                  </a:lnTo>
                  <a:lnTo>
                    <a:pt x="567332" y="73376"/>
                  </a:lnTo>
                  <a:lnTo>
                    <a:pt x="529881" y="48080"/>
                  </a:lnTo>
                  <a:lnTo>
                    <a:pt x="489217" y="27674"/>
                  </a:lnTo>
                  <a:lnTo>
                    <a:pt x="445760" y="12579"/>
                  </a:lnTo>
                  <a:lnTo>
                    <a:pt x="399930" y="3214"/>
                  </a:lnTo>
                  <a:lnTo>
                    <a:pt x="3521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99142" y="1972970"/>
              <a:ext cx="704850" cy="704850"/>
            </a:xfrm>
            <a:custGeom>
              <a:avLst/>
              <a:gdLst/>
              <a:ahLst/>
              <a:cxnLst/>
              <a:rect l="l" t="t" r="r" b="b"/>
              <a:pathLst>
                <a:path w="704850" h="704850">
                  <a:moveTo>
                    <a:pt x="352145" y="0"/>
                  </a:moveTo>
                  <a:lnTo>
                    <a:pt x="399930" y="3214"/>
                  </a:lnTo>
                  <a:lnTo>
                    <a:pt x="445760" y="12579"/>
                  </a:lnTo>
                  <a:lnTo>
                    <a:pt x="489217" y="27674"/>
                  </a:lnTo>
                  <a:lnTo>
                    <a:pt x="529881" y="48080"/>
                  </a:lnTo>
                  <a:lnTo>
                    <a:pt x="567332" y="73376"/>
                  </a:lnTo>
                  <a:lnTo>
                    <a:pt x="601151" y="103144"/>
                  </a:lnTo>
                  <a:lnTo>
                    <a:pt x="630918" y="136963"/>
                  </a:lnTo>
                  <a:lnTo>
                    <a:pt x="656213" y="174415"/>
                  </a:lnTo>
                  <a:lnTo>
                    <a:pt x="676618" y="215078"/>
                  </a:lnTo>
                  <a:lnTo>
                    <a:pt x="691712" y="258534"/>
                  </a:lnTo>
                  <a:lnTo>
                    <a:pt x="701076" y="304363"/>
                  </a:lnTo>
                  <a:lnTo>
                    <a:pt x="704291" y="352145"/>
                  </a:lnTo>
                  <a:lnTo>
                    <a:pt x="701076" y="399930"/>
                  </a:lnTo>
                  <a:lnTo>
                    <a:pt x="691712" y="445760"/>
                  </a:lnTo>
                  <a:lnTo>
                    <a:pt x="676618" y="489217"/>
                  </a:lnTo>
                  <a:lnTo>
                    <a:pt x="656213" y="529881"/>
                  </a:lnTo>
                  <a:lnTo>
                    <a:pt x="630918" y="567332"/>
                  </a:lnTo>
                  <a:lnTo>
                    <a:pt x="601151" y="601151"/>
                  </a:lnTo>
                  <a:lnTo>
                    <a:pt x="567332" y="630918"/>
                  </a:lnTo>
                  <a:lnTo>
                    <a:pt x="529881" y="656213"/>
                  </a:lnTo>
                  <a:lnTo>
                    <a:pt x="489217" y="676618"/>
                  </a:lnTo>
                  <a:lnTo>
                    <a:pt x="445760" y="691712"/>
                  </a:lnTo>
                  <a:lnTo>
                    <a:pt x="399930" y="701076"/>
                  </a:lnTo>
                  <a:lnTo>
                    <a:pt x="352145" y="704291"/>
                  </a:lnTo>
                  <a:lnTo>
                    <a:pt x="304360" y="701076"/>
                  </a:lnTo>
                  <a:lnTo>
                    <a:pt x="258530" y="691712"/>
                  </a:lnTo>
                  <a:lnTo>
                    <a:pt x="215073" y="676618"/>
                  </a:lnTo>
                  <a:lnTo>
                    <a:pt x="174409" y="656213"/>
                  </a:lnTo>
                  <a:lnTo>
                    <a:pt x="136958" y="630918"/>
                  </a:lnTo>
                  <a:lnTo>
                    <a:pt x="103139" y="601151"/>
                  </a:lnTo>
                  <a:lnTo>
                    <a:pt x="73373" y="567332"/>
                  </a:lnTo>
                  <a:lnTo>
                    <a:pt x="48077" y="529881"/>
                  </a:lnTo>
                  <a:lnTo>
                    <a:pt x="27672" y="489217"/>
                  </a:lnTo>
                  <a:lnTo>
                    <a:pt x="12578" y="445760"/>
                  </a:lnTo>
                  <a:lnTo>
                    <a:pt x="3214" y="399930"/>
                  </a:lnTo>
                  <a:lnTo>
                    <a:pt x="0" y="352145"/>
                  </a:lnTo>
                  <a:lnTo>
                    <a:pt x="3214" y="304363"/>
                  </a:lnTo>
                  <a:lnTo>
                    <a:pt x="12578" y="258534"/>
                  </a:lnTo>
                  <a:lnTo>
                    <a:pt x="27672" y="215078"/>
                  </a:lnTo>
                  <a:lnTo>
                    <a:pt x="48077" y="174415"/>
                  </a:lnTo>
                  <a:lnTo>
                    <a:pt x="73373" y="136963"/>
                  </a:lnTo>
                  <a:lnTo>
                    <a:pt x="103139" y="103144"/>
                  </a:lnTo>
                  <a:lnTo>
                    <a:pt x="136958" y="73376"/>
                  </a:lnTo>
                  <a:lnTo>
                    <a:pt x="174409" y="48080"/>
                  </a:lnTo>
                  <a:lnTo>
                    <a:pt x="215073" y="27674"/>
                  </a:lnTo>
                  <a:lnTo>
                    <a:pt x="258530" y="12579"/>
                  </a:lnTo>
                  <a:lnTo>
                    <a:pt x="304360" y="3214"/>
                  </a:lnTo>
                  <a:lnTo>
                    <a:pt x="35214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453742" y="2875546"/>
            <a:ext cx="704850" cy="704850"/>
          </a:xfrm>
          <a:custGeom>
            <a:avLst/>
            <a:gdLst/>
            <a:ahLst/>
            <a:cxnLst/>
            <a:rect l="l" t="t" r="r" b="b"/>
            <a:pathLst>
              <a:path w="704850" h="704850">
                <a:moveTo>
                  <a:pt x="352145" y="0"/>
                </a:moveTo>
                <a:lnTo>
                  <a:pt x="304360" y="3214"/>
                </a:lnTo>
                <a:lnTo>
                  <a:pt x="258530" y="12578"/>
                </a:lnTo>
                <a:lnTo>
                  <a:pt x="215073" y="27672"/>
                </a:lnTo>
                <a:lnTo>
                  <a:pt x="174409" y="48077"/>
                </a:lnTo>
                <a:lnTo>
                  <a:pt x="136958" y="73372"/>
                </a:lnTo>
                <a:lnTo>
                  <a:pt x="103139" y="103138"/>
                </a:lnTo>
                <a:lnTo>
                  <a:pt x="73373" y="136956"/>
                </a:lnTo>
                <a:lnTo>
                  <a:pt x="48077" y="174405"/>
                </a:lnTo>
                <a:lnTo>
                  <a:pt x="27672" y="215067"/>
                </a:lnTo>
                <a:lnTo>
                  <a:pt x="12578" y="258522"/>
                </a:lnTo>
                <a:lnTo>
                  <a:pt x="3214" y="304351"/>
                </a:lnTo>
                <a:lnTo>
                  <a:pt x="0" y="352132"/>
                </a:lnTo>
                <a:lnTo>
                  <a:pt x="3214" y="399920"/>
                </a:lnTo>
                <a:lnTo>
                  <a:pt x="12578" y="445753"/>
                </a:lnTo>
                <a:lnTo>
                  <a:pt x="27672" y="489212"/>
                </a:lnTo>
                <a:lnTo>
                  <a:pt x="48077" y="529877"/>
                </a:lnTo>
                <a:lnTo>
                  <a:pt x="73373" y="567330"/>
                </a:lnTo>
                <a:lnTo>
                  <a:pt x="103139" y="601149"/>
                </a:lnTo>
                <a:lnTo>
                  <a:pt x="136958" y="630917"/>
                </a:lnTo>
                <a:lnTo>
                  <a:pt x="174409" y="656213"/>
                </a:lnTo>
                <a:lnTo>
                  <a:pt x="215073" y="676618"/>
                </a:lnTo>
                <a:lnTo>
                  <a:pt x="258530" y="691712"/>
                </a:lnTo>
                <a:lnTo>
                  <a:pt x="304360" y="701076"/>
                </a:lnTo>
                <a:lnTo>
                  <a:pt x="352145" y="704291"/>
                </a:lnTo>
                <a:lnTo>
                  <a:pt x="399930" y="701076"/>
                </a:lnTo>
                <a:lnTo>
                  <a:pt x="445760" y="691712"/>
                </a:lnTo>
                <a:lnTo>
                  <a:pt x="489217" y="676618"/>
                </a:lnTo>
                <a:lnTo>
                  <a:pt x="529881" y="656213"/>
                </a:lnTo>
                <a:lnTo>
                  <a:pt x="567332" y="630917"/>
                </a:lnTo>
                <a:lnTo>
                  <a:pt x="601151" y="601149"/>
                </a:lnTo>
                <a:lnTo>
                  <a:pt x="630918" y="567330"/>
                </a:lnTo>
                <a:lnTo>
                  <a:pt x="656213" y="529877"/>
                </a:lnTo>
                <a:lnTo>
                  <a:pt x="676618" y="489212"/>
                </a:lnTo>
                <a:lnTo>
                  <a:pt x="691712" y="445753"/>
                </a:lnTo>
                <a:lnTo>
                  <a:pt x="701076" y="399920"/>
                </a:lnTo>
                <a:lnTo>
                  <a:pt x="704291" y="352132"/>
                </a:lnTo>
                <a:lnTo>
                  <a:pt x="701076" y="304351"/>
                </a:lnTo>
                <a:lnTo>
                  <a:pt x="691712" y="258522"/>
                </a:lnTo>
                <a:lnTo>
                  <a:pt x="676618" y="215067"/>
                </a:lnTo>
                <a:lnTo>
                  <a:pt x="656213" y="174405"/>
                </a:lnTo>
                <a:lnTo>
                  <a:pt x="630918" y="136956"/>
                </a:lnTo>
                <a:lnTo>
                  <a:pt x="601151" y="103138"/>
                </a:lnTo>
                <a:lnTo>
                  <a:pt x="567332" y="73372"/>
                </a:lnTo>
                <a:lnTo>
                  <a:pt x="529881" y="48077"/>
                </a:lnTo>
                <a:lnTo>
                  <a:pt x="489217" y="27672"/>
                </a:lnTo>
                <a:lnTo>
                  <a:pt x="445760" y="12578"/>
                </a:lnTo>
                <a:lnTo>
                  <a:pt x="399930" y="3214"/>
                </a:lnTo>
                <a:lnTo>
                  <a:pt x="3521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98890" y="2018118"/>
            <a:ext cx="614680" cy="614680"/>
          </a:xfrm>
          <a:custGeom>
            <a:avLst/>
            <a:gdLst/>
            <a:ahLst/>
            <a:cxnLst/>
            <a:rect l="l" t="t" r="r" b="b"/>
            <a:pathLst>
              <a:path w="614679" h="614680">
                <a:moveTo>
                  <a:pt x="307225" y="0"/>
                </a:moveTo>
                <a:lnTo>
                  <a:pt x="261827" y="3331"/>
                </a:lnTo>
                <a:lnTo>
                  <a:pt x="218496" y="13007"/>
                </a:lnTo>
                <a:lnTo>
                  <a:pt x="177708" y="28554"/>
                </a:lnTo>
                <a:lnTo>
                  <a:pt x="139939" y="49496"/>
                </a:lnTo>
                <a:lnTo>
                  <a:pt x="105664" y="75358"/>
                </a:lnTo>
                <a:lnTo>
                  <a:pt x="75358" y="105664"/>
                </a:lnTo>
                <a:lnTo>
                  <a:pt x="49496" y="139939"/>
                </a:lnTo>
                <a:lnTo>
                  <a:pt x="28554" y="177708"/>
                </a:lnTo>
                <a:lnTo>
                  <a:pt x="13007" y="218496"/>
                </a:lnTo>
                <a:lnTo>
                  <a:pt x="3331" y="261827"/>
                </a:lnTo>
                <a:lnTo>
                  <a:pt x="0" y="307225"/>
                </a:lnTo>
                <a:lnTo>
                  <a:pt x="3331" y="352624"/>
                </a:lnTo>
                <a:lnTo>
                  <a:pt x="13007" y="395955"/>
                </a:lnTo>
                <a:lnTo>
                  <a:pt x="28554" y="436742"/>
                </a:lnTo>
                <a:lnTo>
                  <a:pt x="49496" y="474511"/>
                </a:lnTo>
                <a:lnTo>
                  <a:pt x="75358" y="508786"/>
                </a:lnTo>
                <a:lnTo>
                  <a:pt x="105664" y="539092"/>
                </a:lnTo>
                <a:lnTo>
                  <a:pt x="139939" y="564954"/>
                </a:lnTo>
                <a:lnTo>
                  <a:pt x="177708" y="585896"/>
                </a:lnTo>
                <a:lnTo>
                  <a:pt x="218496" y="601443"/>
                </a:lnTo>
                <a:lnTo>
                  <a:pt x="261827" y="611120"/>
                </a:lnTo>
                <a:lnTo>
                  <a:pt x="307225" y="614451"/>
                </a:lnTo>
                <a:lnTo>
                  <a:pt x="352624" y="611120"/>
                </a:lnTo>
                <a:lnTo>
                  <a:pt x="395955" y="601443"/>
                </a:lnTo>
                <a:lnTo>
                  <a:pt x="436742" y="585896"/>
                </a:lnTo>
                <a:lnTo>
                  <a:pt x="474511" y="564954"/>
                </a:lnTo>
                <a:lnTo>
                  <a:pt x="508786" y="539092"/>
                </a:lnTo>
                <a:lnTo>
                  <a:pt x="539092" y="508786"/>
                </a:lnTo>
                <a:lnTo>
                  <a:pt x="564954" y="474511"/>
                </a:lnTo>
                <a:lnTo>
                  <a:pt x="585896" y="436742"/>
                </a:lnTo>
                <a:lnTo>
                  <a:pt x="601443" y="395955"/>
                </a:lnTo>
                <a:lnTo>
                  <a:pt x="611120" y="352624"/>
                </a:lnTo>
                <a:lnTo>
                  <a:pt x="614451" y="307225"/>
                </a:lnTo>
                <a:lnTo>
                  <a:pt x="611120" y="261827"/>
                </a:lnTo>
                <a:lnTo>
                  <a:pt x="601443" y="218496"/>
                </a:lnTo>
                <a:lnTo>
                  <a:pt x="585896" y="177708"/>
                </a:lnTo>
                <a:lnTo>
                  <a:pt x="564954" y="139939"/>
                </a:lnTo>
                <a:lnTo>
                  <a:pt x="539092" y="105664"/>
                </a:lnTo>
                <a:lnTo>
                  <a:pt x="508786" y="75358"/>
                </a:lnTo>
                <a:lnTo>
                  <a:pt x="474511" y="49496"/>
                </a:lnTo>
                <a:lnTo>
                  <a:pt x="436742" y="28554"/>
                </a:lnTo>
                <a:lnTo>
                  <a:pt x="395955" y="13007"/>
                </a:lnTo>
                <a:lnTo>
                  <a:pt x="352624" y="3331"/>
                </a:lnTo>
                <a:lnTo>
                  <a:pt x="307225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105381" y="2874277"/>
            <a:ext cx="1059180" cy="1907539"/>
            <a:chOff x="3050781" y="2874276"/>
            <a:chExt cx="1059180" cy="1907539"/>
          </a:xfrm>
        </p:grpSpPr>
        <p:sp>
          <p:nvSpPr>
            <p:cNvPr id="8" name="object 8"/>
            <p:cNvSpPr/>
            <p:nvPr/>
          </p:nvSpPr>
          <p:spPr>
            <a:xfrm>
              <a:off x="3444290" y="2920682"/>
              <a:ext cx="614680" cy="614680"/>
            </a:xfrm>
            <a:custGeom>
              <a:avLst/>
              <a:gdLst/>
              <a:ahLst/>
              <a:cxnLst/>
              <a:rect l="l" t="t" r="r" b="b"/>
              <a:pathLst>
                <a:path w="614679" h="614679">
                  <a:moveTo>
                    <a:pt x="307225" y="0"/>
                  </a:moveTo>
                  <a:lnTo>
                    <a:pt x="261827" y="3331"/>
                  </a:lnTo>
                  <a:lnTo>
                    <a:pt x="218496" y="13007"/>
                  </a:lnTo>
                  <a:lnTo>
                    <a:pt x="177708" y="28554"/>
                  </a:lnTo>
                  <a:lnTo>
                    <a:pt x="139939" y="49496"/>
                  </a:lnTo>
                  <a:lnTo>
                    <a:pt x="105664" y="75358"/>
                  </a:lnTo>
                  <a:lnTo>
                    <a:pt x="75358" y="105664"/>
                  </a:lnTo>
                  <a:lnTo>
                    <a:pt x="49496" y="139939"/>
                  </a:lnTo>
                  <a:lnTo>
                    <a:pt x="28554" y="177708"/>
                  </a:lnTo>
                  <a:lnTo>
                    <a:pt x="13007" y="218496"/>
                  </a:lnTo>
                  <a:lnTo>
                    <a:pt x="3331" y="261827"/>
                  </a:lnTo>
                  <a:lnTo>
                    <a:pt x="0" y="307225"/>
                  </a:lnTo>
                  <a:lnTo>
                    <a:pt x="3331" y="352624"/>
                  </a:lnTo>
                  <a:lnTo>
                    <a:pt x="13007" y="395953"/>
                  </a:lnTo>
                  <a:lnTo>
                    <a:pt x="28554" y="436740"/>
                  </a:lnTo>
                  <a:lnTo>
                    <a:pt x="49496" y="474507"/>
                  </a:lnTo>
                  <a:lnTo>
                    <a:pt x="75358" y="508781"/>
                  </a:lnTo>
                  <a:lnTo>
                    <a:pt x="105664" y="539085"/>
                  </a:lnTo>
                  <a:lnTo>
                    <a:pt x="139939" y="564945"/>
                  </a:lnTo>
                  <a:lnTo>
                    <a:pt x="177708" y="585886"/>
                  </a:lnTo>
                  <a:lnTo>
                    <a:pt x="218496" y="601431"/>
                  </a:lnTo>
                  <a:lnTo>
                    <a:pt x="261827" y="611107"/>
                  </a:lnTo>
                  <a:lnTo>
                    <a:pt x="307225" y="614438"/>
                  </a:lnTo>
                  <a:lnTo>
                    <a:pt x="352624" y="611107"/>
                  </a:lnTo>
                  <a:lnTo>
                    <a:pt x="395955" y="601431"/>
                  </a:lnTo>
                  <a:lnTo>
                    <a:pt x="436742" y="585886"/>
                  </a:lnTo>
                  <a:lnTo>
                    <a:pt x="474511" y="564945"/>
                  </a:lnTo>
                  <a:lnTo>
                    <a:pt x="508786" y="539085"/>
                  </a:lnTo>
                  <a:lnTo>
                    <a:pt x="539092" y="508781"/>
                  </a:lnTo>
                  <a:lnTo>
                    <a:pt x="564954" y="474507"/>
                  </a:lnTo>
                  <a:lnTo>
                    <a:pt x="585896" y="436740"/>
                  </a:lnTo>
                  <a:lnTo>
                    <a:pt x="601443" y="395953"/>
                  </a:lnTo>
                  <a:lnTo>
                    <a:pt x="611120" y="352624"/>
                  </a:lnTo>
                  <a:lnTo>
                    <a:pt x="614451" y="307225"/>
                  </a:lnTo>
                  <a:lnTo>
                    <a:pt x="611120" y="261827"/>
                  </a:lnTo>
                  <a:lnTo>
                    <a:pt x="601443" y="218496"/>
                  </a:lnTo>
                  <a:lnTo>
                    <a:pt x="585896" y="177708"/>
                  </a:lnTo>
                  <a:lnTo>
                    <a:pt x="564954" y="139939"/>
                  </a:lnTo>
                  <a:lnTo>
                    <a:pt x="539092" y="105664"/>
                  </a:lnTo>
                  <a:lnTo>
                    <a:pt x="508786" y="75358"/>
                  </a:lnTo>
                  <a:lnTo>
                    <a:pt x="474511" y="49496"/>
                  </a:lnTo>
                  <a:lnTo>
                    <a:pt x="436742" y="28554"/>
                  </a:lnTo>
                  <a:lnTo>
                    <a:pt x="395955" y="13007"/>
                  </a:lnTo>
                  <a:lnTo>
                    <a:pt x="352624" y="3331"/>
                  </a:lnTo>
                  <a:lnTo>
                    <a:pt x="307225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0781" y="3422459"/>
              <a:ext cx="1058652" cy="135923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399142" y="2875546"/>
              <a:ext cx="704850" cy="704850"/>
            </a:xfrm>
            <a:custGeom>
              <a:avLst/>
              <a:gdLst/>
              <a:ahLst/>
              <a:cxnLst/>
              <a:rect l="l" t="t" r="r" b="b"/>
              <a:pathLst>
                <a:path w="704850" h="704850">
                  <a:moveTo>
                    <a:pt x="352374" y="45135"/>
                  </a:moveTo>
                  <a:lnTo>
                    <a:pt x="397772" y="48467"/>
                  </a:lnTo>
                  <a:lnTo>
                    <a:pt x="441103" y="58143"/>
                  </a:lnTo>
                  <a:lnTo>
                    <a:pt x="481891" y="73690"/>
                  </a:lnTo>
                  <a:lnTo>
                    <a:pt x="519660" y="94632"/>
                  </a:lnTo>
                  <a:lnTo>
                    <a:pt x="553935" y="120494"/>
                  </a:lnTo>
                  <a:lnTo>
                    <a:pt x="584241" y="150800"/>
                  </a:lnTo>
                  <a:lnTo>
                    <a:pt x="610102" y="185075"/>
                  </a:lnTo>
                  <a:lnTo>
                    <a:pt x="631044" y="222844"/>
                  </a:lnTo>
                  <a:lnTo>
                    <a:pt x="646591" y="263632"/>
                  </a:lnTo>
                  <a:lnTo>
                    <a:pt x="656268" y="306962"/>
                  </a:lnTo>
                  <a:lnTo>
                    <a:pt x="659599" y="352361"/>
                  </a:lnTo>
                  <a:lnTo>
                    <a:pt x="656268" y="397759"/>
                  </a:lnTo>
                  <a:lnTo>
                    <a:pt x="646591" y="441089"/>
                  </a:lnTo>
                  <a:lnTo>
                    <a:pt x="631044" y="481876"/>
                  </a:lnTo>
                  <a:lnTo>
                    <a:pt x="610102" y="519643"/>
                  </a:lnTo>
                  <a:lnTo>
                    <a:pt x="584241" y="553916"/>
                  </a:lnTo>
                  <a:lnTo>
                    <a:pt x="553935" y="584221"/>
                  </a:lnTo>
                  <a:lnTo>
                    <a:pt x="519660" y="610081"/>
                  </a:lnTo>
                  <a:lnTo>
                    <a:pt x="481891" y="631021"/>
                  </a:lnTo>
                  <a:lnTo>
                    <a:pt x="441103" y="646567"/>
                  </a:lnTo>
                  <a:lnTo>
                    <a:pt x="397772" y="656243"/>
                  </a:lnTo>
                  <a:lnTo>
                    <a:pt x="352374" y="659574"/>
                  </a:lnTo>
                  <a:lnTo>
                    <a:pt x="306975" y="656243"/>
                  </a:lnTo>
                  <a:lnTo>
                    <a:pt x="263644" y="646567"/>
                  </a:lnTo>
                  <a:lnTo>
                    <a:pt x="222857" y="631021"/>
                  </a:lnTo>
                  <a:lnTo>
                    <a:pt x="185088" y="610081"/>
                  </a:lnTo>
                  <a:lnTo>
                    <a:pt x="150813" y="584221"/>
                  </a:lnTo>
                  <a:lnTo>
                    <a:pt x="120507" y="553916"/>
                  </a:lnTo>
                  <a:lnTo>
                    <a:pt x="94645" y="519643"/>
                  </a:lnTo>
                  <a:lnTo>
                    <a:pt x="73703" y="481876"/>
                  </a:lnTo>
                  <a:lnTo>
                    <a:pt x="58156" y="441089"/>
                  </a:lnTo>
                  <a:lnTo>
                    <a:pt x="48479" y="397759"/>
                  </a:lnTo>
                  <a:lnTo>
                    <a:pt x="45148" y="352361"/>
                  </a:lnTo>
                  <a:lnTo>
                    <a:pt x="48479" y="306962"/>
                  </a:lnTo>
                  <a:lnTo>
                    <a:pt x="58156" y="263632"/>
                  </a:lnTo>
                  <a:lnTo>
                    <a:pt x="73703" y="222844"/>
                  </a:lnTo>
                  <a:lnTo>
                    <a:pt x="94645" y="185075"/>
                  </a:lnTo>
                  <a:lnTo>
                    <a:pt x="120507" y="150800"/>
                  </a:lnTo>
                  <a:lnTo>
                    <a:pt x="150813" y="120494"/>
                  </a:lnTo>
                  <a:lnTo>
                    <a:pt x="185088" y="94632"/>
                  </a:lnTo>
                  <a:lnTo>
                    <a:pt x="222857" y="73690"/>
                  </a:lnTo>
                  <a:lnTo>
                    <a:pt x="263644" y="58143"/>
                  </a:lnTo>
                  <a:lnTo>
                    <a:pt x="306975" y="48467"/>
                  </a:lnTo>
                  <a:lnTo>
                    <a:pt x="352374" y="45135"/>
                  </a:lnTo>
                  <a:close/>
                </a:path>
                <a:path w="704850" h="704850">
                  <a:moveTo>
                    <a:pt x="352145" y="0"/>
                  </a:moveTo>
                  <a:lnTo>
                    <a:pt x="399930" y="3214"/>
                  </a:lnTo>
                  <a:lnTo>
                    <a:pt x="445760" y="12578"/>
                  </a:lnTo>
                  <a:lnTo>
                    <a:pt x="489217" y="27672"/>
                  </a:lnTo>
                  <a:lnTo>
                    <a:pt x="529881" y="48077"/>
                  </a:lnTo>
                  <a:lnTo>
                    <a:pt x="567332" y="73372"/>
                  </a:lnTo>
                  <a:lnTo>
                    <a:pt x="601151" y="103138"/>
                  </a:lnTo>
                  <a:lnTo>
                    <a:pt x="630918" y="136956"/>
                  </a:lnTo>
                  <a:lnTo>
                    <a:pt x="656213" y="174405"/>
                  </a:lnTo>
                  <a:lnTo>
                    <a:pt x="676618" y="215067"/>
                  </a:lnTo>
                  <a:lnTo>
                    <a:pt x="691712" y="258522"/>
                  </a:lnTo>
                  <a:lnTo>
                    <a:pt x="701076" y="304351"/>
                  </a:lnTo>
                  <a:lnTo>
                    <a:pt x="704291" y="352132"/>
                  </a:lnTo>
                  <a:lnTo>
                    <a:pt x="701076" y="399920"/>
                  </a:lnTo>
                  <a:lnTo>
                    <a:pt x="691712" y="445753"/>
                  </a:lnTo>
                  <a:lnTo>
                    <a:pt x="676618" y="489212"/>
                  </a:lnTo>
                  <a:lnTo>
                    <a:pt x="656213" y="529877"/>
                  </a:lnTo>
                  <a:lnTo>
                    <a:pt x="630918" y="567330"/>
                  </a:lnTo>
                  <a:lnTo>
                    <a:pt x="601151" y="601149"/>
                  </a:lnTo>
                  <a:lnTo>
                    <a:pt x="567332" y="630917"/>
                  </a:lnTo>
                  <a:lnTo>
                    <a:pt x="529881" y="656213"/>
                  </a:lnTo>
                  <a:lnTo>
                    <a:pt x="489217" y="676618"/>
                  </a:lnTo>
                  <a:lnTo>
                    <a:pt x="445760" y="691712"/>
                  </a:lnTo>
                  <a:lnTo>
                    <a:pt x="399930" y="701076"/>
                  </a:lnTo>
                  <a:lnTo>
                    <a:pt x="352145" y="704291"/>
                  </a:lnTo>
                  <a:lnTo>
                    <a:pt x="304360" y="701076"/>
                  </a:lnTo>
                  <a:lnTo>
                    <a:pt x="258530" y="691712"/>
                  </a:lnTo>
                  <a:lnTo>
                    <a:pt x="215073" y="676618"/>
                  </a:lnTo>
                  <a:lnTo>
                    <a:pt x="174409" y="656213"/>
                  </a:lnTo>
                  <a:lnTo>
                    <a:pt x="136958" y="630917"/>
                  </a:lnTo>
                  <a:lnTo>
                    <a:pt x="103139" y="601149"/>
                  </a:lnTo>
                  <a:lnTo>
                    <a:pt x="73373" y="567330"/>
                  </a:lnTo>
                  <a:lnTo>
                    <a:pt x="48077" y="529877"/>
                  </a:lnTo>
                  <a:lnTo>
                    <a:pt x="27672" y="489212"/>
                  </a:lnTo>
                  <a:lnTo>
                    <a:pt x="12578" y="445753"/>
                  </a:lnTo>
                  <a:lnTo>
                    <a:pt x="3214" y="399920"/>
                  </a:lnTo>
                  <a:lnTo>
                    <a:pt x="0" y="352132"/>
                  </a:lnTo>
                  <a:lnTo>
                    <a:pt x="3214" y="304351"/>
                  </a:lnTo>
                  <a:lnTo>
                    <a:pt x="12578" y="258522"/>
                  </a:lnTo>
                  <a:lnTo>
                    <a:pt x="27672" y="215067"/>
                  </a:lnTo>
                  <a:lnTo>
                    <a:pt x="48077" y="174405"/>
                  </a:lnTo>
                  <a:lnTo>
                    <a:pt x="73373" y="136956"/>
                  </a:lnTo>
                  <a:lnTo>
                    <a:pt x="103139" y="103138"/>
                  </a:lnTo>
                  <a:lnTo>
                    <a:pt x="136958" y="73372"/>
                  </a:lnTo>
                  <a:lnTo>
                    <a:pt x="174409" y="48077"/>
                  </a:lnTo>
                  <a:lnTo>
                    <a:pt x="215073" y="27672"/>
                  </a:lnTo>
                  <a:lnTo>
                    <a:pt x="258530" y="12578"/>
                  </a:lnTo>
                  <a:lnTo>
                    <a:pt x="304360" y="3214"/>
                  </a:lnTo>
                  <a:lnTo>
                    <a:pt x="352145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8453742" y="1972970"/>
            <a:ext cx="704850" cy="704850"/>
          </a:xfrm>
          <a:custGeom>
            <a:avLst/>
            <a:gdLst/>
            <a:ahLst/>
            <a:cxnLst/>
            <a:rect l="l" t="t" r="r" b="b"/>
            <a:pathLst>
              <a:path w="704850" h="704850">
                <a:moveTo>
                  <a:pt x="352374" y="45148"/>
                </a:moveTo>
                <a:lnTo>
                  <a:pt x="397772" y="48479"/>
                </a:lnTo>
                <a:lnTo>
                  <a:pt x="441103" y="58156"/>
                </a:lnTo>
                <a:lnTo>
                  <a:pt x="481891" y="73703"/>
                </a:lnTo>
                <a:lnTo>
                  <a:pt x="519660" y="94645"/>
                </a:lnTo>
                <a:lnTo>
                  <a:pt x="553935" y="120507"/>
                </a:lnTo>
                <a:lnTo>
                  <a:pt x="584241" y="150813"/>
                </a:lnTo>
                <a:lnTo>
                  <a:pt x="610102" y="185088"/>
                </a:lnTo>
                <a:lnTo>
                  <a:pt x="631044" y="222857"/>
                </a:lnTo>
                <a:lnTo>
                  <a:pt x="646591" y="263644"/>
                </a:lnTo>
                <a:lnTo>
                  <a:pt x="656268" y="306975"/>
                </a:lnTo>
                <a:lnTo>
                  <a:pt x="659599" y="352374"/>
                </a:lnTo>
                <a:lnTo>
                  <a:pt x="656268" y="397772"/>
                </a:lnTo>
                <a:lnTo>
                  <a:pt x="646591" y="441103"/>
                </a:lnTo>
                <a:lnTo>
                  <a:pt x="631044" y="481891"/>
                </a:lnTo>
                <a:lnTo>
                  <a:pt x="610102" y="519660"/>
                </a:lnTo>
                <a:lnTo>
                  <a:pt x="584241" y="553935"/>
                </a:lnTo>
                <a:lnTo>
                  <a:pt x="553935" y="584241"/>
                </a:lnTo>
                <a:lnTo>
                  <a:pt x="519660" y="610102"/>
                </a:lnTo>
                <a:lnTo>
                  <a:pt x="481891" y="631044"/>
                </a:lnTo>
                <a:lnTo>
                  <a:pt x="441103" y="646591"/>
                </a:lnTo>
                <a:lnTo>
                  <a:pt x="397772" y="656268"/>
                </a:lnTo>
                <a:lnTo>
                  <a:pt x="352374" y="659599"/>
                </a:lnTo>
                <a:lnTo>
                  <a:pt x="306975" y="656268"/>
                </a:lnTo>
                <a:lnTo>
                  <a:pt x="263644" y="646591"/>
                </a:lnTo>
                <a:lnTo>
                  <a:pt x="222857" y="631044"/>
                </a:lnTo>
                <a:lnTo>
                  <a:pt x="185088" y="610102"/>
                </a:lnTo>
                <a:lnTo>
                  <a:pt x="150813" y="584241"/>
                </a:lnTo>
                <a:lnTo>
                  <a:pt x="120507" y="553935"/>
                </a:lnTo>
                <a:lnTo>
                  <a:pt x="94645" y="519660"/>
                </a:lnTo>
                <a:lnTo>
                  <a:pt x="73703" y="481891"/>
                </a:lnTo>
                <a:lnTo>
                  <a:pt x="58156" y="441103"/>
                </a:lnTo>
                <a:lnTo>
                  <a:pt x="48479" y="397772"/>
                </a:lnTo>
                <a:lnTo>
                  <a:pt x="45148" y="352374"/>
                </a:lnTo>
                <a:lnTo>
                  <a:pt x="48479" y="306975"/>
                </a:lnTo>
                <a:lnTo>
                  <a:pt x="58156" y="263644"/>
                </a:lnTo>
                <a:lnTo>
                  <a:pt x="73703" y="222857"/>
                </a:lnTo>
                <a:lnTo>
                  <a:pt x="94645" y="185088"/>
                </a:lnTo>
                <a:lnTo>
                  <a:pt x="120507" y="150813"/>
                </a:lnTo>
                <a:lnTo>
                  <a:pt x="150813" y="120507"/>
                </a:lnTo>
                <a:lnTo>
                  <a:pt x="185088" y="94645"/>
                </a:lnTo>
                <a:lnTo>
                  <a:pt x="222857" y="73703"/>
                </a:lnTo>
                <a:lnTo>
                  <a:pt x="263644" y="58156"/>
                </a:lnTo>
                <a:lnTo>
                  <a:pt x="306975" y="48479"/>
                </a:lnTo>
                <a:lnTo>
                  <a:pt x="352374" y="45148"/>
                </a:lnTo>
                <a:close/>
              </a:path>
              <a:path w="704850" h="704850">
                <a:moveTo>
                  <a:pt x="352145" y="0"/>
                </a:moveTo>
                <a:lnTo>
                  <a:pt x="399930" y="3214"/>
                </a:lnTo>
                <a:lnTo>
                  <a:pt x="445760" y="12579"/>
                </a:lnTo>
                <a:lnTo>
                  <a:pt x="489217" y="27674"/>
                </a:lnTo>
                <a:lnTo>
                  <a:pt x="529881" y="48080"/>
                </a:lnTo>
                <a:lnTo>
                  <a:pt x="567332" y="73376"/>
                </a:lnTo>
                <a:lnTo>
                  <a:pt x="601151" y="103144"/>
                </a:lnTo>
                <a:lnTo>
                  <a:pt x="630918" y="136963"/>
                </a:lnTo>
                <a:lnTo>
                  <a:pt x="656213" y="174415"/>
                </a:lnTo>
                <a:lnTo>
                  <a:pt x="676618" y="215078"/>
                </a:lnTo>
                <a:lnTo>
                  <a:pt x="691712" y="258534"/>
                </a:lnTo>
                <a:lnTo>
                  <a:pt x="701076" y="304363"/>
                </a:lnTo>
                <a:lnTo>
                  <a:pt x="704291" y="352145"/>
                </a:lnTo>
                <a:lnTo>
                  <a:pt x="701076" y="399930"/>
                </a:lnTo>
                <a:lnTo>
                  <a:pt x="691712" y="445760"/>
                </a:lnTo>
                <a:lnTo>
                  <a:pt x="676618" y="489217"/>
                </a:lnTo>
                <a:lnTo>
                  <a:pt x="656213" y="529881"/>
                </a:lnTo>
                <a:lnTo>
                  <a:pt x="630918" y="567332"/>
                </a:lnTo>
                <a:lnTo>
                  <a:pt x="601151" y="601151"/>
                </a:lnTo>
                <a:lnTo>
                  <a:pt x="567332" y="630918"/>
                </a:lnTo>
                <a:lnTo>
                  <a:pt x="529881" y="656213"/>
                </a:lnTo>
                <a:lnTo>
                  <a:pt x="489217" y="676618"/>
                </a:lnTo>
                <a:lnTo>
                  <a:pt x="445760" y="691712"/>
                </a:lnTo>
                <a:lnTo>
                  <a:pt x="399930" y="701076"/>
                </a:lnTo>
                <a:lnTo>
                  <a:pt x="352145" y="704291"/>
                </a:lnTo>
                <a:lnTo>
                  <a:pt x="304360" y="701076"/>
                </a:lnTo>
                <a:lnTo>
                  <a:pt x="258530" y="691712"/>
                </a:lnTo>
                <a:lnTo>
                  <a:pt x="215073" y="676618"/>
                </a:lnTo>
                <a:lnTo>
                  <a:pt x="174409" y="656213"/>
                </a:lnTo>
                <a:lnTo>
                  <a:pt x="136958" y="630918"/>
                </a:lnTo>
                <a:lnTo>
                  <a:pt x="103139" y="601151"/>
                </a:lnTo>
                <a:lnTo>
                  <a:pt x="73373" y="567332"/>
                </a:lnTo>
                <a:lnTo>
                  <a:pt x="48077" y="529881"/>
                </a:lnTo>
                <a:lnTo>
                  <a:pt x="27672" y="489217"/>
                </a:lnTo>
                <a:lnTo>
                  <a:pt x="12578" y="445760"/>
                </a:lnTo>
                <a:lnTo>
                  <a:pt x="3214" y="399930"/>
                </a:lnTo>
                <a:lnTo>
                  <a:pt x="0" y="352145"/>
                </a:lnTo>
                <a:lnTo>
                  <a:pt x="3214" y="304363"/>
                </a:lnTo>
                <a:lnTo>
                  <a:pt x="12578" y="258534"/>
                </a:lnTo>
                <a:lnTo>
                  <a:pt x="27672" y="215078"/>
                </a:lnTo>
                <a:lnTo>
                  <a:pt x="48077" y="174415"/>
                </a:lnTo>
                <a:lnTo>
                  <a:pt x="73373" y="136963"/>
                </a:lnTo>
                <a:lnTo>
                  <a:pt x="103139" y="103144"/>
                </a:lnTo>
                <a:lnTo>
                  <a:pt x="136958" y="73376"/>
                </a:lnTo>
                <a:lnTo>
                  <a:pt x="174409" y="48080"/>
                </a:lnTo>
                <a:lnTo>
                  <a:pt x="215073" y="27674"/>
                </a:lnTo>
                <a:lnTo>
                  <a:pt x="258530" y="12579"/>
                </a:lnTo>
                <a:lnTo>
                  <a:pt x="304360" y="3214"/>
                </a:lnTo>
                <a:lnTo>
                  <a:pt x="352145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40125" y="2746114"/>
            <a:ext cx="1574876" cy="1266532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8105381" y="1972970"/>
            <a:ext cx="836294" cy="0"/>
          </a:xfrm>
          <a:custGeom>
            <a:avLst/>
            <a:gdLst/>
            <a:ahLst/>
            <a:cxnLst/>
            <a:rect l="l" t="t" r="r" b="b"/>
            <a:pathLst>
              <a:path w="836295">
                <a:moveTo>
                  <a:pt x="836142" y="0"/>
                </a:moveTo>
                <a:lnTo>
                  <a:pt x="0" y="0"/>
                </a:lnTo>
              </a:path>
            </a:pathLst>
          </a:custGeom>
          <a:ln w="50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970686" y="3185414"/>
            <a:ext cx="418465" cy="201930"/>
            <a:chOff x="2916085" y="3185414"/>
            <a:chExt cx="418465" cy="201930"/>
          </a:xfrm>
        </p:grpSpPr>
        <p:sp>
          <p:nvSpPr>
            <p:cNvPr id="15" name="object 15"/>
            <p:cNvSpPr/>
            <p:nvPr/>
          </p:nvSpPr>
          <p:spPr>
            <a:xfrm>
              <a:off x="3026257" y="318590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606" y="0"/>
                  </a:moveTo>
                  <a:lnTo>
                    <a:pt x="16294" y="0"/>
                  </a:lnTo>
                  <a:lnTo>
                    <a:pt x="10858" y="4825"/>
                  </a:lnTo>
                  <a:lnTo>
                    <a:pt x="6718" y="7823"/>
                  </a:lnTo>
                  <a:lnTo>
                    <a:pt x="3594" y="9550"/>
                  </a:lnTo>
                  <a:lnTo>
                    <a:pt x="0" y="11112"/>
                  </a:lnTo>
                  <a:lnTo>
                    <a:pt x="0" y="17729"/>
                  </a:lnTo>
                  <a:lnTo>
                    <a:pt x="15875" y="7238"/>
                  </a:lnTo>
                  <a:lnTo>
                    <a:pt x="15875" y="71526"/>
                  </a:lnTo>
                  <a:lnTo>
                    <a:pt x="22606" y="71526"/>
                  </a:lnTo>
                  <a:lnTo>
                    <a:pt x="226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1075" y="3185414"/>
              <a:ext cx="161747" cy="730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6085" y="3298685"/>
              <a:ext cx="112356" cy="8851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051352" y="3303066"/>
              <a:ext cx="48260" cy="73025"/>
            </a:xfrm>
            <a:custGeom>
              <a:avLst/>
              <a:gdLst/>
              <a:ahLst/>
              <a:cxnLst/>
              <a:rect l="l" t="t" r="r" b="b"/>
              <a:pathLst>
                <a:path w="48260" h="73025">
                  <a:moveTo>
                    <a:pt x="30695" y="0"/>
                  </a:moveTo>
                  <a:lnTo>
                    <a:pt x="17386" y="0"/>
                  </a:lnTo>
                  <a:lnTo>
                    <a:pt x="11912" y="1701"/>
                  </a:lnTo>
                  <a:lnTo>
                    <a:pt x="3276" y="8572"/>
                  </a:lnTo>
                  <a:lnTo>
                    <a:pt x="1130" y="13030"/>
                  </a:lnTo>
                  <a:lnTo>
                    <a:pt x="1151" y="22948"/>
                  </a:lnTo>
                  <a:lnTo>
                    <a:pt x="2349" y="26454"/>
                  </a:lnTo>
                  <a:lnTo>
                    <a:pt x="7238" y="32016"/>
                  </a:lnTo>
                  <a:lnTo>
                    <a:pt x="10731" y="33985"/>
                  </a:lnTo>
                  <a:lnTo>
                    <a:pt x="15278" y="35140"/>
                  </a:lnTo>
                  <a:lnTo>
                    <a:pt x="11010" y="36093"/>
                  </a:lnTo>
                  <a:lnTo>
                    <a:pt x="7467" y="38023"/>
                  </a:lnTo>
                  <a:lnTo>
                    <a:pt x="4698" y="40944"/>
                  </a:lnTo>
                  <a:lnTo>
                    <a:pt x="1562" y="44208"/>
                  </a:lnTo>
                  <a:lnTo>
                    <a:pt x="26" y="47942"/>
                  </a:lnTo>
                  <a:lnTo>
                    <a:pt x="0" y="57518"/>
                  </a:lnTo>
                  <a:lnTo>
                    <a:pt x="1739" y="62001"/>
                  </a:lnTo>
                  <a:lnTo>
                    <a:pt x="9550" y="70624"/>
                  </a:lnTo>
                  <a:lnTo>
                    <a:pt x="15824" y="73025"/>
                  </a:lnTo>
                  <a:lnTo>
                    <a:pt x="32194" y="73025"/>
                  </a:lnTo>
                  <a:lnTo>
                    <a:pt x="38481" y="70586"/>
                  </a:lnTo>
                  <a:lnTo>
                    <a:pt x="41223" y="67538"/>
                  </a:lnTo>
                  <a:lnTo>
                    <a:pt x="19164" y="67538"/>
                  </a:lnTo>
                  <a:lnTo>
                    <a:pt x="15074" y="66141"/>
                  </a:lnTo>
                  <a:lnTo>
                    <a:pt x="8559" y="60566"/>
                  </a:lnTo>
                  <a:lnTo>
                    <a:pt x="6950" y="57048"/>
                  </a:lnTo>
                  <a:lnTo>
                    <a:pt x="6944" y="48958"/>
                  </a:lnTo>
                  <a:lnTo>
                    <a:pt x="8051" y="45935"/>
                  </a:lnTo>
                  <a:lnTo>
                    <a:pt x="13284" y="39751"/>
                  </a:lnTo>
                  <a:lnTo>
                    <a:pt x="17868" y="37998"/>
                  </a:lnTo>
                  <a:lnTo>
                    <a:pt x="40504" y="37998"/>
                  </a:lnTo>
                  <a:lnTo>
                    <a:pt x="37020" y="36093"/>
                  </a:lnTo>
                  <a:lnTo>
                    <a:pt x="32804" y="35140"/>
                  </a:lnTo>
                  <a:lnTo>
                    <a:pt x="37490" y="33909"/>
                  </a:lnTo>
                  <a:lnTo>
                    <a:pt x="40035" y="32499"/>
                  </a:lnTo>
                  <a:lnTo>
                    <a:pt x="18135" y="32499"/>
                  </a:lnTo>
                  <a:lnTo>
                    <a:pt x="13728" y="30784"/>
                  </a:lnTo>
                  <a:lnTo>
                    <a:pt x="8699" y="24955"/>
                  </a:lnTo>
                  <a:lnTo>
                    <a:pt x="7645" y="22136"/>
                  </a:lnTo>
                  <a:lnTo>
                    <a:pt x="7645" y="15417"/>
                  </a:lnTo>
                  <a:lnTo>
                    <a:pt x="8762" y="12458"/>
                  </a:lnTo>
                  <a:lnTo>
                    <a:pt x="13855" y="7035"/>
                  </a:lnTo>
                  <a:lnTo>
                    <a:pt x="18211" y="5499"/>
                  </a:lnTo>
                  <a:lnTo>
                    <a:pt x="40948" y="5499"/>
                  </a:lnTo>
                  <a:lnTo>
                    <a:pt x="36182" y="1701"/>
                  </a:lnTo>
                  <a:lnTo>
                    <a:pt x="30695" y="0"/>
                  </a:lnTo>
                  <a:close/>
                </a:path>
                <a:path w="48260" h="73025">
                  <a:moveTo>
                    <a:pt x="40504" y="37998"/>
                  </a:moveTo>
                  <a:lnTo>
                    <a:pt x="30289" y="37998"/>
                  </a:lnTo>
                  <a:lnTo>
                    <a:pt x="34912" y="39751"/>
                  </a:lnTo>
                  <a:lnTo>
                    <a:pt x="40068" y="45859"/>
                  </a:lnTo>
                  <a:lnTo>
                    <a:pt x="41160" y="48958"/>
                  </a:lnTo>
                  <a:lnTo>
                    <a:pt x="41160" y="57048"/>
                  </a:lnTo>
                  <a:lnTo>
                    <a:pt x="39547" y="60655"/>
                  </a:lnTo>
                  <a:lnTo>
                    <a:pt x="33096" y="66154"/>
                  </a:lnTo>
                  <a:lnTo>
                    <a:pt x="29006" y="67538"/>
                  </a:lnTo>
                  <a:lnTo>
                    <a:pt x="41223" y="67538"/>
                  </a:lnTo>
                  <a:lnTo>
                    <a:pt x="46354" y="61836"/>
                  </a:lnTo>
                  <a:lnTo>
                    <a:pt x="48040" y="57518"/>
                  </a:lnTo>
                  <a:lnTo>
                    <a:pt x="48094" y="47942"/>
                  </a:lnTo>
                  <a:lnTo>
                    <a:pt x="46520" y="44132"/>
                  </a:lnTo>
                  <a:lnTo>
                    <a:pt x="40551" y="38023"/>
                  </a:lnTo>
                  <a:close/>
                </a:path>
                <a:path w="48260" h="73025">
                  <a:moveTo>
                    <a:pt x="40948" y="5499"/>
                  </a:moveTo>
                  <a:lnTo>
                    <a:pt x="29819" y="5499"/>
                  </a:lnTo>
                  <a:lnTo>
                    <a:pt x="34162" y="7061"/>
                  </a:lnTo>
                  <a:lnTo>
                    <a:pt x="39331" y="12560"/>
                  </a:lnTo>
                  <a:lnTo>
                    <a:pt x="40425" y="15417"/>
                  </a:lnTo>
                  <a:lnTo>
                    <a:pt x="40449" y="22136"/>
                  </a:lnTo>
                  <a:lnTo>
                    <a:pt x="39357" y="24980"/>
                  </a:lnTo>
                  <a:lnTo>
                    <a:pt x="34340" y="30822"/>
                  </a:lnTo>
                  <a:lnTo>
                    <a:pt x="29959" y="32499"/>
                  </a:lnTo>
                  <a:lnTo>
                    <a:pt x="40035" y="32499"/>
                  </a:lnTo>
                  <a:lnTo>
                    <a:pt x="41020" y="31953"/>
                  </a:lnTo>
                  <a:lnTo>
                    <a:pt x="45770" y="26517"/>
                  </a:lnTo>
                  <a:lnTo>
                    <a:pt x="46964" y="22948"/>
                  </a:lnTo>
                  <a:lnTo>
                    <a:pt x="46964" y="13030"/>
                  </a:lnTo>
                  <a:lnTo>
                    <a:pt x="44805" y="8572"/>
                  </a:lnTo>
                  <a:lnTo>
                    <a:pt x="40948" y="54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39363" y="3298685"/>
              <a:ext cx="194868" cy="88518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8158842" y="2005451"/>
            <a:ext cx="73025" cy="1122045"/>
            <a:chOff x="3104241" y="2005450"/>
            <a:chExt cx="73025" cy="1122045"/>
          </a:xfrm>
        </p:grpSpPr>
        <p:sp>
          <p:nvSpPr>
            <p:cNvPr id="21" name="object 21"/>
            <p:cNvSpPr/>
            <p:nvPr/>
          </p:nvSpPr>
          <p:spPr>
            <a:xfrm>
              <a:off x="3140633" y="2018982"/>
              <a:ext cx="0" cy="1108710"/>
            </a:xfrm>
            <a:custGeom>
              <a:avLst/>
              <a:gdLst/>
              <a:ahLst/>
              <a:cxnLst/>
              <a:rect l="l" t="t" r="r" b="b"/>
              <a:pathLst>
                <a:path h="1108710">
                  <a:moveTo>
                    <a:pt x="0" y="1108265"/>
                  </a:moveTo>
                  <a:lnTo>
                    <a:pt x="0" y="0"/>
                  </a:lnTo>
                </a:path>
              </a:pathLst>
            </a:custGeom>
            <a:ln w="50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07804" y="2009013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647"/>
                  </a:moveTo>
                  <a:lnTo>
                    <a:pt x="32829" y="0"/>
                  </a:lnTo>
                  <a:lnTo>
                    <a:pt x="65684" y="50647"/>
                  </a:lnTo>
                </a:path>
              </a:pathLst>
            </a:custGeom>
            <a:ln w="71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70417" y="4933289"/>
            <a:ext cx="915466" cy="11054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27906" y="4196257"/>
            <a:ext cx="474802" cy="105956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0966970" y="4198252"/>
            <a:ext cx="481330" cy="129539"/>
            <a:chOff x="5912370" y="4198251"/>
            <a:chExt cx="481330" cy="129539"/>
          </a:xfrm>
        </p:grpSpPr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12370" y="4198251"/>
              <a:ext cx="69507" cy="1024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04293" y="4227614"/>
              <a:ext cx="389115" cy="99847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70089" y="6537811"/>
            <a:ext cx="3329167" cy="2727854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7957973" y="487134"/>
            <a:ext cx="44926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90575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latin typeface="Lucida Sans Unicode"/>
                <a:cs typeface="Lucida Sans Unicode"/>
              </a:rPr>
              <a:t>El </a:t>
            </a:r>
            <a:r>
              <a:rPr sz="900" spc="-15" dirty="0">
                <a:latin typeface="Lucida Sans Unicode"/>
                <a:cs typeface="Lucida Sans Unicode"/>
              </a:rPr>
              <a:t>electroducto </a:t>
            </a:r>
            <a:r>
              <a:rPr sz="900" spc="-10" dirty="0">
                <a:latin typeface="Lucida Sans Unicode"/>
                <a:cs typeface="Lucida Sans Unicode"/>
              </a:rPr>
              <a:t>tiene </a:t>
            </a:r>
            <a:r>
              <a:rPr sz="900" dirty="0">
                <a:latin typeface="Lucida Sans Unicode"/>
                <a:cs typeface="Lucida Sans Unicode"/>
              </a:rPr>
              <a:t>una </a:t>
            </a:r>
            <a:r>
              <a:rPr sz="900" spc="-20" dirty="0">
                <a:latin typeface="Lucida Sans Unicode"/>
                <a:cs typeface="Lucida Sans Unicode"/>
              </a:rPr>
              <a:t>sección </a:t>
            </a:r>
            <a:r>
              <a:rPr sz="900" spc="-10" dirty="0">
                <a:latin typeface="Lucida Sans Unicode"/>
                <a:cs typeface="Lucida Sans Unicode"/>
              </a:rPr>
              <a:t>transversal más </a:t>
            </a:r>
            <a:r>
              <a:rPr sz="900" spc="-15" dirty="0">
                <a:latin typeface="Lucida Sans Unicode"/>
                <a:cs typeface="Lucida Sans Unicode"/>
              </a:rPr>
              <a:t>pequeña..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Esto.significa.menos.instalación. </a:t>
            </a:r>
            <a:r>
              <a:rPr sz="900" spc="-15" dirty="0">
                <a:latin typeface="Lucida Sans Unicode"/>
                <a:cs typeface="Lucida Sans Unicode"/>
              </a:rPr>
              <a:t> se.requiere.espacio..La.vía.de.buses.Sentron.con.barras.de.aluminio.  </a:t>
            </a:r>
            <a:r>
              <a:rPr sz="900" spc="-20" dirty="0">
                <a:latin typeface="Lucida Sans Unicode"/>
                <a:cs typeface="Lucida Sans Unicode"/>
              </a:rPr>
              <a:t>calificado.en. 000.amperes,.por.ejemplo,.ocupa.un.mucho.menor.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espacio.que.una.instalación.comparable.de.cables.y.conductos..El.</a:t>
            </a:r>
            <a:endParaRPr sz="900">
              <a:latin typeface="Lucida Sans Unicode"/>
              <a:cs typeface="Lucida Sans Unicode"/>
            </a:endParaRPr>
          </a:p>
          <a:p>
            <a:pPr marL="12700" marR="5080" indent="-635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una.sección.transversal.menor.también.significa.que.la.vía.de.buses.es.más.liviana.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peso,.hasta.la.mitad.,.lo.que.significa.menos.carga.en.la.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edificio.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57</a:t>
            </a:fld>
            <a:endParaRPr spc="-75" dirty="0"/>
          </a:p>
        </p:txBody>
      </p:sp>
      <p:sp>
        <p:nvSpPr>
          <p:cNvPr id="30" name="object 30"/>
          <p:cNvSpPr txBox="1"/>
          <p:nvPr/>
        </p:nvSpPr>
        <p:spPr>
          <a:xfrm>
            <a:off x="7957979" y="5236865"/>
            <a:ext cx="44577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0" dirty="0">
                <a:latin typeface="Lucida Sans Unicode"/>
                <a:cs typeface="Lucida Sans Unicode"/>
              </a:rPr>
              <a:t>El.costo.instalado.de.la.vía.de.bus.normalmente.es.menor.que.el.cable.y.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conducto..El.barrote.es.más.fácil.de.instalar..Las.secciones.simplemente.se.colgan.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y.unidos.mediante.hardware.fácilmente.disponible..Total.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los.costos.instalados.asociados.con.el.uso.de.la.vía.de.buses.Sentron. </a:t>
            </a:r>
            <a:r>
              <a:rPr sz="900" spc="-15" dirty="0">
                <a:latin typeface="Lucida Sans Unicode"/>
                <a:cs typeface="Lucida Sans Unicode"/>
              </a:rPr>
              <a:t> el.cable.y.el.conducto.típicamente.da.resultado.en.hasta.un.30%.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costo.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3910" y="2622918"/>
            <a:ext cx="1181100" cy="530860"/>
          </a:xfrm>
          <a:custGeom>
            <a:avLst/>
            <a:gdLst/>
            <a:ahLst/>
            <a:cxnLst/>
            <a:rect l="l" t="t" r="r" b="b"/>
            <a:pathLst>
              <a:path w="1181100" h="530860">
                <a:moveTo>
                  <a:pt x="176758" y="0"/>
                </a:moveTo>
                <a:lnTo>
                  <a:pt x="0" y="530313"/>
                </a:lnTo>
                <a:lnTo>
                  <a:pt x="120192" y="516166"/>
                </a:lnTo>
                <a:lnTo>
                  <a:pt x="233324" y="417182"/>
                </a:lnTo>
                <a:lnTo>
                  <a:pt x="289902" y="353542"/>
                </a:lnTo>
                <a:lnTo>
                  <a:pt x="671715" y="339382"/>
                </a:lnTo>
                <a:lnTo>
                  <a:pt x="1180820" y="63626"/>
                </a:lnTo>
                <a:lnTo>
                  <a:pt x="176758" y="0"/>
                </a:lnTo>
                <a:close/>
              </a:path>
            </a:pathLst>
          </a:custGeom>
          <a:solidFill>
            <a:srgbClr val="9B9D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70431" y="2688285"/>
            <a:ext cx="982980" cy="201930"/>
          </a:xfrm>
          <a:custGeom>
            <a:avLst/>
            <a:gdLst/>
            <a:ahLst/>
            <a:cxnLst/>
            <a:rect l="l" t="t" r="r" b="b"/>
            <a:pathLst>
              <a:path w="982979" h="201930">
                <a:moveTo>
                  <a:pt x="388886" y="0"/>
                </a:moveTo>
                <a:lnTo>
                  <a:pt x="245694" y="73101"/>
                </a:lnTo>
                <a:lnTo>
                  <a:pt x="179706" y="76485"/>
                </a:lnTo>
                <a:lnTo>
                  <a:pt x="120826" y="83486"/>
                </a:lnTo>
                <a:lnTo>
                  <a:pt x="71235" y="93581"/>
                </a:lnTo>
                <a:lnTo>
                  <a:pt x="33114" y="106251"/>
                </a:lnTo>
                <a:lnTo>
                  <a:pt x="8641" y="120976"/>
                </a:lnTo>
                <a:lnTo>
                  <a:pt x="0" y="137236"/>
                </a:lnTo>
                <a:lnTo>
                  <a:pt x="9597" y="154348"/>
                </a:lnTo>
                <a:lnTo>
                  <a:pt x="78697" y="182760"/>
                </a:lnTo>
                <a:lnTo>
                  <a:pt x="133077" y="192831"/>
                </a:lnTo>
                <a:lnTo>
                  <a:pt x="197263" y="199324"/>
                </a:lnTo>
                <a:lnTo>
                  <a:pt x="268693" y="201625"/>
                </a:lnTo>
                <a:lnTo>
                  <a:pt x="336301" y="199568"/>
                </a:lnTo>
                <a:lnTo>
                  <a:pt x="397571" y="193743"/>
                </a:lnTo>
                <a:lnTo>
                  <a:pt x="450353" y="184666"/>
                </a:lnTo>
                <a:lnTo>
                  <a:pt x="492494" y="172855"/>
                </a:lnTo>
                <a:lnTo>
                  <a:pt x="521843" y="158826"/>
                </a:lnTo>
                <a:lnTo>
                  <a:pt x="749503" y="184683"/>
                </a:lnTo>
                <a:lnTo>
                  <a:pt x="982827" y="57607"/>
                </a:lnTo>
                <a:lnTo>
                  <a:pt x="388886" y="0"/>
                </a:lnTo>
                <a:close/>
              </a:path>
            </a:pathLst>
          </a:custGeom>
          <a:solidFill>
            <a:srgbClr val="9B9DA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503729" y="1948205"/>
            <a:ext cx="457200" cy="537210"/>
            <a:chOff x="3449129" y="1948205"/>
            <a:chExt cx="457200" cy="537210"/>
          </a:xfrm>
        </p:grpSpPr>
        <p:sp>
          <p:nvSpPr>
            <p:cNvPr id="5" name="object 5"/>
            <p:cNvSpPr/>
            <p:nvPr/>
          </p:nvSpPr>
          <p:spPr>
            <a:xfrm>
              <a:off x="3645382" y="1954314"/>
              <a:ext cx="226060" cy="498475"/>
            </a:xfrm>
            <a:custGeom>
              <a:avLst/>
              <a:gdLst/>
              <a:ahLst/>
              <a:cxnLst/>
              <a:rect l="l" t="t" r="r" b="b"/>
              <a:pathLst>
                <a:path w="226060" h="498475">
                  <a:moveTo>
                    <a:pt x="224726" y="3784"/>
                  </a:moveTo>
                  <a:lnTo>
                    <a:pt x="215341" y="0"/>
                  </a:lnTo>
                  <a:lnTo>
                    <a:pt x="0" y="494080"/>
                  </a:lnTo>
                  <a:lnTo>
                    <a:pt x="10693" y="497903"/>
                  </a:lnTo>
                  <a:lnTo>
                    <a:pt x="225551" y="4114"/>
                  </a:lnTo>
                  <a:lnTo>
                    <a:pt x="224726" y="3784"/>
                  </a:lnTo>
                  <a:close/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49129" y="1948205"/>
              <a:ext cx="457200" cy="537210"/>
            </a:xfrm>
            <a:custGeom>
              <a:avLst/>
              <a:gdLst/>
              <a:ahLst/>
              <a:cxnLst/>
              <a:rect l="l" t="t" r="r" b="b"/>
              <a:pathLst>
                <a:path w="457200" h="537210">
                  <a:moveTo>
                    <a:pt x="442150" y="0"/>
                  </a:moveTo>
                  <a:lnTo>
                    <a:pt x="213055" y="525386"/>
                  </a:lnTo>
                  <a:lnTo>
                    <a:pt x="1524" y="432981"/>
                  </a:lnTo>
                  <a:lnTo>
                    <a:pt x="0" y="437578"/>
                  </a:lnTo>
                  <a:lnTo>
                    <a:pt x="228320" y="536841"/>
                  </a:lnTo>
                  <a:lnTo>
                    <a:pt x="456653" y="14516"/>
                  </a:lnTo>
                  <a:lnTo>
                    <a:pt x="44215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232052" y="1719034"/>
            <a:ext cx="715645" cy="756285"/>
            <a:chOff x="3177451" y="1719033"/>
            <a:chExt cx="715645" cy="756285"/>
          </a:xfrm>
        </p:grpSpPr>
        <p:sp>
          <p:nvSpPr>
            <p:cNvPr id="8" name="object 8"/>
            <p:cNvSpPr/>
            <p:nvPr/>
          </p:nvSpPr>
          <p:spPr>
            <a:xfrm>
              <a:off x="3177451" y="1726844"/>
              <a:ext cx="180340" cy="334645"/>
            </a:xfrm>
            <a:custGeom>
              <a:avLst/>
              <a:gdLst/>
              <a:ahLst/>
              <a:cxnLst/>
              <a:rect l="l" t="t" r="r" b="b"/>
              <a:pathLst>
                <a:path w="180339" h="334644">
                  <a:moveTo>
                    <a:pt x="134442" y="0"/>
                  </a:moveTo>
                  <a:lnTo>
                    <a:pt x="3632" y="287032"/>
                  </a:lnTo>
                  <a:lnTo>
                    <a:pt x="0" y="286207"/>
                  </a:lnTo>
                  <a:lnTo>
                    <a:pt x="35763" y="334391"/>
                  </a:lnTo>
                  <a:lnTo>
                    <a:pt x="180035" y="18237"/>
                  </a:lnTo>
                  <a:lnTo>
                    <a:pt x="13444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18179" y="1750428"/>
              <a:ext cx="155575" cy="328930"/>
            </a:xfrm>
            <a:custGeom>
              <a:avLst/>
              <a:gdLst/>
              <a:ahLst/>
              <a:cxnLst/>
              <a:rect l="l" t="t" r="r" b="b"/>
              <a:pathLst>
                <a:path w="155575" h="328930">
                  <a:moveTo>
                    <a:pt x="144653" y="0"/>
                  </a:moveTo>
                  <a:lnTo>
                    <a:pt x="0" y="317512"/>
                  </a:lnTo>
                  <a:lnTo>
                    <a:pt x="8013" y="328320"/>
                  </a:lnTo>
                  <a:lnTo>
                    <a:pt x="155346" y="3810"/>
                  </a:lnTo>
                  <a:lnTo>
                    <a:pt x="144653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13214" y="1720634"/>
              <a:ext cx="678180" cy="753110"/>
            </a:xfrm>
            <a:custGeom>
              <a:avLst/>
              <a:gdLst/>
              <a:ahLst/>
              <a:cxnLst/>
              <a:rect l="l" t="t" r="r" b="b"/>
              <a:pathLst>
                <a:path w="678179" h="753110">
                  <a:moveTo>
                    <a:pt x="101511" y="0"/>
                  </a:moveTo>
                  <a:lnTo>
                    <a:pt x="98679" y="6210"/>
                  </a:lnTo>
                  <a:lnTo>
                    <a:pt x="144272" y="24447"/>
                  </a:lnTo>
                  <a:lnTo>
                    <a:pt x="0" y="340601"/>
                  </a:lnTo>
                  <a:lnTo>
                    <a:pt x="4965" y="347306"/>
                  </a:lnTo>
                  <a:lnTo>
                    <a:pt x="149618" y="29794"/>
                  </a:lnTo>
                  <a:lnTo>
                    <a:pt x="160312" y="33604"/>
                  </a:lnTo>
                  <a:lnTo>
                    <a:pt x="660501" y="231394"/>
                  </a:lnTo>
                  <a:lnTo>
                    <a:pt x="657720" y="237794"/>
                  </a:lnTo>
                  <a:lnTo>
                    <a:pt x="438277" y="739990"/>
                  </a:lnTo>
                  <a:lnTo>
                    <a:pt x="228434" y="648436"/>
                  </a:lnTo>
                  <a:lnTo>
                    <a:pt x="237439" y="660552"/>
                  </a:lnTo>
                  <a:lnTo>
                    <a:pt x="448970" y="752957"/>
                  </a:lnTo>
                  <a:lnTo>
                    <a:pt x="678065" y="227571"/>
                  </a:lnTo>
                  <a:lnTo>
                    <a:pt x="101511" y="0"/>
                  </a:lnTo>
                  <a:close/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67023" y="2095579"/>
              <a:ext cx="351790" cy="308610"/>
            </a:xfrm>
            <a:custGeom>
              <a:avLst/>
              <a:gdLst/>
              <a:ahLst/>
              <a:cxnLst/>
              <a:rect l="l" t="t" r="r" b="b"/>
              <a:pathLst>
                <a:path w="351789" h="308610">
                  <a:moveTo>
                    <a:pt x="150113" y="0"/>
                  </a:moveTo>
                  <a:lnTo>
                    <a:pt x="137272" y="1065"/>
                  </a:lnTo>
                  <a:lnTo>
                    <a:pt x="127010" y="7714"/>
                  </a:lnTo>
                  <a:lnTo>
                    <a:pt x="118757" y="19872"/>
                  </a:lnTo>
                  <a:lnTo>
                    <a:pt x="82105" y="104644"/>
                  </a:lnTo>
                  <a:lnTo>
                    <a:pt x="0" y="172932"/>
                  </a:lnTo>
                  <a:lnTo>
                    <a:pt x="62090" y="256600"/>
                  </a:lnTo>
                  <a:lnTo>
                    <a:pt x="93548" y="244382"/>
                  </a:lnTo>
                  <a:lnTo>
                    <a:pt x="227964" y="303933"/>
                  </a:lnTo>
                  <a:lnTo>
                    <a:pt x="241731" y="308136"/>
                  </a:lnTo>
                  <a:lnTo>
                    <a:pt x="253350" y="307184"/>
                  </a:lnTo>
                  <a:lnTo>
                    <a:pt x="262967" y="301364"/>
                  </a:lnTo>
                  <a:lnTo>
                    <a:pt x="270725" y="290966"/>
                  </a:lnTo>
                  <a:lnTo>
                    <a:pt x="347090" y="115325"/>
                  </a:lnTo>
                  <a:lnTo>
                    <a:pt x="351251" y="101914"/>
                  </a:lnTo>
                  <a:lnTo>
                    <a:pt x="350615" y="91077"/>
                  </a:lnTo>
                  <a:lnTo>
                    <a:pt x="344397" y="82246"/>
                  </a:lnTo>
                  <a:lnTo>
                    <a:pt x="331812" y="74850"/>
                  </a:lnTo>
                  <a:lnTo>
                    <a:pt x="166103" y="4594"/>
                  </a:lnTo>
                  <a:lnTo>
                    <a:pt x="15011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6643" y="2040893"/>
              <a:ext cx="152844" cy="15414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226193" y="1754238"/>
              <a:ext cx="647700" cy="706755"/>
            </a:xfrm>
            <a:custGeom>
              <a:avLst/>
              <a:gdLst/>
              <a:ahLst/>
              <a:cxnLst/>
              <a:rect l="l" t="t" r="r" b="b"/>
              <a:pathLst>
                <a:path w="647700" h="706755">
                  <a:moveTo>
                    <a:pt x="147332" y="0"/>
                  </a:moveTo>
                  <a:lnTo>
                    <a:pt x="0" y="324510"/>
                  </a:lnTo>
                  <a:lnTo>
                    <a:pt x="40449" y="379006"/>
                  </a:lnTo>
                  <a:lnTo>
                    <a:pt x="93865" y="294767"/>
                  </a:lnTo>
                  <a:lnTo>
                    <a:pt x="101350" y="289030"/>
                  </a:lnTo>
                  <a:lnTo>
                    <a:pt x="110193" y="286654"/>
                  </a:lnTo>
                  <a:lnTo>
                    <a:pt x="120610" y="287569"/>
                  </a:lnTo>
                  <a:lnTo>
                    <a:pt x="132816" y="291706"/>
                  </a:lnTo>
                  <a:lnTo>
                    <a:pt x="193293" y="317334"/>
                  </a:lnTo>
                  <a:lnTo>
                    <a:pt x="200025" y="301637"/>
                  </a:lnTo>
                  <a:lnTo>
                    <a:pt x="208278" y="289481"/>
                  </a:lnTo>
                  <a:lnTo>
                    <a:pt x="218540" y="282836"/>
                  </a:lnTo>
                  <a:lnTo>
                    <a:pt x="231380" y="281776"/>
                  </a:lnTo>
                  <a:lnTo>
                    <a:pt x="247370" y="286372"/>
                  </a:lnTo>
                  <a:lnTo>
                    <a:pt x="443623" y="369595"/>
                  </a:lnTo>
                  <a:lnTo>
                    <a:pt x="457180" y="377670"/>
                  </a:lnTo>
                  <a:lnTo>
                    <a:pt x="465580" y="387743"/>
                  </a:lnTo>
                  <a:lnTo>
                    <a:pt x="468539" y="399245"/>
                  </a:lnTo>
                  <a:lnTo>
                    <a:pt x="465772" y="411606"/>
                  </a:lnTo>
                  <a:lnTo>
                    <a:pt x="465772" y="413257"/>
                  </a:lnTo>
                  <a:lnTo>
                    <a:pt x="472643" y="416191"/>
                  </a:lnTo>
                  <a:lnTo>
                    <a:pt x="485228" y="423587"/>
                  </a:lnTo>
                  <a:lnTo>
                    <a:pt x="491445" y="432419"/>
                  </a:lnTo>
                  <a:lnTo>
                    <a:pt x="492081" y="443255"/>
                  </a:lnTo>
                  <a:lnTo>
                    <a:pt x="487921" y="456666"/>
                  </a:lnTo>
                  <a:lnTo>
                    <a:pt x="411556" y="632307"/>
                  </a:lnTo>
                  <a:lnTo>
                    <a:pt x="403797" y="642706"/>
                  </a:lnTo>
                  <a:lnTo>
                    <a:pt x="394181" y="648525"/>
                  </a:lnTo>
                  <a:lnTo>
                    <a:pt x="382561" y="649477"/>
                  </a:lnTo>
                  <a:lnTo>
                    <a:pt x="368795" y="645274"/>
                  </a:lnTo>
                  <a:lnTo>
                    <a:pt x="234378" y="585724"/>
                  </a:lnTo>
                  <a:lnTo>
                    <a:pt x="202920" y="597941"/>
                  </a:lnTo>
                  <a:lnTo>
                    <a:pt x="215455" y="614832"/>
                  </a:lnTo>
                  <a:lnTo>
                    <a:pt x="425297" y="706386"/>
                  </a:lnTo>
                  <a:lnTo>
                    <a:pt x="647522" y="197789"/>
                  </a:lnTo>
                  <a:lnTo>
                    <a:pt x="147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2502" y="2071573"/>
              <a:ext cx="181622" cy="19693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419487" y="2036014"/>
              <a:ext cx="275590" cy="132080"/>
            </a:xfrm>
            <a:custGeom>
              <a:avLst/>
              <a:gdLst/>
              <a:ahLst/>
              <a:cxnLst/>
              <a:rect l="l" t="t" r="r" b="b"/>
              <a:pathLst>
                <a:path w="275589" h="132080">
                  <a:moveTo>
                    <a:pt x="38086" y="0"/>
                  </a:moveTo>
                  <a:lnTo>
                    <a:pt x="25246" y="1060"/>
                  </a:lnTo>
                  <a:lnTo>
                    <a:pt x="14984" y="7705"/>
                  </a:lnTo>
                  <a:lnTo>
                    <a:pt x="6731" y="19861"/>
                  </a:lnTo>
                  <a:lnTo>
                    <a:pt x="0" y="35558"/>
                  </a:lnTo>
                  <a:lnTo>
                    <a:pt x="74637" y="67194"/>
                  </a:lnTo>
                  <a:lnTo>
                    <a:pt x="82112" y="61737"/>
                  </a:lnTo>
                  <a:lnTo>
                    <a:pt x="90943" y="59390"/>
                  </a:lnTo>
                  <a:lnTo>
                    <a:pt x="101371" y="60186"/>
                  </a:lnTo>
                  <a:lnTo>
                    <a:pt x="113639" y="64159"/>
                  </a:lnTo>
                  <a:lnTo>
                    <a:pt x="272478" y="131481"/>
                  </a:lnTo>
                  <a:lnTo>
                    <a:pt x="272478" y="129830"/>
                  </a:lnTo>
                  <a:lnTo>
                    <a:pt x="250329" y="87819"/>
                  </a:lnTo>
                  <a:lnTo>
                    <a:pt x="54076" y="4596"/>
                  </a:lnTo>
                  <a:lnTo>
                    <a:pt x="38086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9026056" y="1078610"/>
            <a:ext cx="2211705" cy="1293495"/>
            <a:chOff x="3971455" y="1078609"/>
            <a:chExt cx="2211705" cy="1293495"/>
          </a:xfrm>
        </p:grpSpPr>
        <p:sp>
          <p:nvSpPr>
            <p:cNvPr id="17" name="object 17"/>
            <p:cNvSpPr/>
            <p:nvPr/>
          </p:nvSpPr>
          <p:spPr>
            <a:xfrm>
              <a:off x="3971455" y="2194102"/>
              <a:ext cx="2211705" cy="178435"/>
            </a:xfrm>
            <a:custGeom>
              <a:avLst/>
              <a:gdLst/>
              <a:ahLst/>
              <a:cxnLst/>
              <a:rect l="l" t="t" r="r" b="b"/>
              <a:pathLst>
                <a:path w="2211704" h="178435">
                  <a:moveTo>
                    <a:pt x="482625" y="0"/>
                  </a:moveTo>
                  <a:lnTo>
                    <a:pt x="0" y="50393"/>
                  </a:lnTo>
                  <a:lnTo>
                    <a:pt x="1788452" y="177926"/>
                  </a:lnTo>
                  <a:lnTo>
                    <a:pt x="2211527" y="64897"/>
                  </a:lnTo>
                  <a:lnTo>
                    <a:pt x="2096985" y="58788"/>
                  </a:lnTo>
                  <a:lnTo>
                    <a:pt x="482625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455604" y="1078610"/>
              <a:ext cx="1351280" cy="1238885"/>
            </a:xfrm>
            <a:custGeom>
              <a:avLst/>
              <a:gdLst/>
              <a:ahLst/>
              <a:cxnLst/>
              <a:rect l="l" t="t" r="r" b="b"/>
              <a:pathLst>
                <a:path w="1351279" h="1238885">
                  <a:moveTo>
                    <a:pt x="1351203" y="68351"/>
                  </a:moveTo>
                  <a:lnTo>
                    <a:pt x="1321231" y="25958"/>
                  </a:lnTo>
                  <a:lnTo>
                    <a:pt x="1264246" y="17868"/>
                  </a:lnTo>
                  <a:lnTo>
                    <a:pt x="1224026" y="14351"/>
                  </a:lnTo>
                  <a:lnTo>
                    <a:pt x="1179779" y="11252"/>
                  </a:lnTo>
                  <a:lnTo>
                    <a:pt x="1131900" y="8534"/>
                  </a:lnTo>
                  <a:lnTo>
                    <a:pt x="1080820" y="6210"/>
                  </a:lnTo>
                  <a:lnTo>
                    <a:pt x="1026960" y="4267"/>
                  </a:lnTo>
                  <a:lnTo>
                    <a:pt x="970711" y="2692"/>
                  </a:lnTo>
                  <a:lnTo>
                    <a:pt x="912520" y="1485"/>
                  </a:lnTo>
                  <a:lnTo>
                    <a:pt x="887272" y="1130"/>
                  </a:lnTo>
                  <a:lnTo>
                    <a:pt x="887272" y="41757"/>
                  </a:lnTo>
                  <a:lnTo>
                    <a:pt x="876579" y="28638"/>
                  </a:lnTo>
                  <a:lnTo>
                    <a:pt x="879716" y="32385"/>
                  </a:lnTo>
                  <a:lnTo>
                    <a:pt x="887272" y="41757"/>
                  </a:lnTo>
                  <a:lnTo>
                    <a:pt x="887272" y="1130"/>
                  </a:lnTo>
                  <a:lnTo>
                    <a:pt x="852779" y="635"/>
                  </a:lnTo>
                  <a:lnTo>
                    <a:pt x="798893" y="190"/>
                  </a:lnTo>
                  <a:lnTo>
                    <a:pt x="744410" y="0"/>
                  </a:lnTo>
                  <a:lnTo>
                    <a:pt x="689610" y="88"/>
                  </a:lnTo>
                  <a:lnTo>
                    <a:pt x="634796" y="431"/>
                  </a:lnTo>
                  <a:lnTo>
                    <a:pt x="580237" y="1041"/>
                  </a:lnTo>
                  <a:lnTo>
                    <a:pt x="526224" y="1892"/>
                  </a:lnTo>
                  <a:lnTo>
                    <a:pt x="473062" y="2984"/>
                  </a:lnTo>
                  <a:lnTo>
                    <a:pt x="447116" y="3657"/>
                  </a:lnTo>
                  <a:lnTo>
                    <a:pt x="447116" y="771601"/>
                  </a:lnTo>
                  <a:lnTo>
                    <a:pt x="341642" y="706031"/>
                  </a:lnTo>
                  <a:lnTo>
                    <a:pt x="447116" y="771601"/>
                  </a:lnTo>
                  <a:lnTo>
                    <a:pt x="447116" y="3657"/>
                  </a:lnTo>
                  <a:lnTo>
                    <a:pt x="370382" y="5918"/>
                  </a:lnTo>
                  <a:lnTo>
                    <a:pt x="321462" y="7721"/>
                  </a:lnTo>
                  <a:lnTo>
                    <a:pt x="274523" y="9766"/>
                  </a:lnTo>
                  <a:lnTo>
                    <a:pt x="229857" y="12039"/>
                  </a:lnTo>
                  <a:lnTo>
                    <a:pt x="187769" y="14516"/>
                  </a:lnTo>
                  <a:lnTo>
                    <a:pt x="148526" y="17208"/>
                  </a:lnTo>
                  <a:lnTo>
                    <a:pt x="85598" y="22618"/>
                  </a:lnTo>
                  <a:lnTo>
                    <a:pt x="58051" y="55549"/>
                  </a:lnTo>
                  <a:lnTo>
                    <a:pt x="47637" y="241147"/>
                  </a:lnTo>
                  <a:lnTo>
                    <a:pt x="41389" y="352577"/>
                  </a:lnTo>
                  <a:lnTo>
                    <a:pt x="20015" y="734021"/>
                  </a:lnTo>
                  <a:lnTo>
                    <a:pt x="0" y="1091057"/>
                  </a:lnTo>
                  <a:lnTo>
                    <a:pt x="8394" y="1130681"/>
                  </a:lnTo>
                  <a:lnTo>
                    <a:pt x="435978" y="1177467"/>
                  </a:lnTo>
                  <a:lnTo>
                    <a:pt x="933792" y="1212697"/>
                  </a:lnTo>
                  <a:lnTo>
                    <a:pt x="1089126" y="1223695"/>
                  </a:lnTo>
                  <a:lnTo>
                    <a:pt x="1296390" y="1238364"/>
                  </a:lnTo>
                  <a:lnTo>
                    <a:pt x="1298727" y="1232395"/>
                  </a:lnTo>
                  <a:lnTo>
                    <a:pt x="1300022" y="1225321"/>
                  </a:lnTo>
                  <a:lnTo>
                    <a:pt x="1300022" y="1216888"/>
                  </a:lnTo>
                  <a:lnTo>
                    <a:pt x="1305953" y="1083970"/>
                  </a:lnTo>
                  <a:lnTo>
                    <a:pt x="1331137" y="518731"/>
                  </a:lnTo>
                  <a:lnTo>
                    <a:pt x="1351203" y="68351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980629" y="2014651"/>
            <a:ext cx="538480" cy="551180"/>
            <a:chOff x="2926029" y="2014651"/>
            <a:chExt cx="538480" cy="551180"/>
          </a:xfrm>
        </p:grpSpPr>
        <p:sp>
          <p:nvSpPr>
            <p:cNvPr id="20" name="object 20"/>
            <p:cNvSpPr/>
            <p:nvPr/>
          </p:nvSpPr>
          <p:spPr>
            <a:xfrm>
              <a:off x="2926029" y="2014651"/>
              <a:ext cx="538480" cy="551180"/>
            </a:xfrm>
            <a:custGeom>
              <a:avLst/>
              <a:gdLst/>
              <a:ahLst/>
              <a:cxnLst/>
              <a:rect l="l" t="t" r="r" b="b"/>
              <a:pathLst>
                <a:path w="538479" h="551180">
                  <a:moveTo>
                    <a:pt x="538378" y="277202"/>
                  </a:moveTo>
                  <a:lnTo>
                    <a:pt x="533768" y="227698"/>
                  </a:lnTo>
                  <a:lnTo>
                    <a:pt x="521017" y="181025"/>
                  </a:lnTo>
                  <a:lnTo>
                    <a:pt x="500862" y="137960"/>
                  </a:lnTo>
                  <a:lnTo>
                    <a:pt x="474091" y="99314"/>
                  </a:lnTo>
                  <a:lnTo>
                    <a:pt x="441477" y="65887"/>
                  </a:lnTo>
                  <a:lnTo>
                    <a:pt x="403796" y="38442"/>
                  </a:lnTo>
                  <a:lnTo>
                    <a:pt x="361810" y="17780"/>
                  </a:lnTo>
                  <a:lnTo>
                    <a:pt x="316293" y="4711"/>
                  </a:lnTo>
                  <a:lnTo>
                    <a:pt x="307746" y="3886"/>
                  </a:lnTo>
                  <a:lnTo>
                    <a:pt x="307746" y="275666"/>
                  </a:lnTo>
                  <a:lnTo>
                    <a:pt x="305041" y="289661"/>
                  </a:lnTo>
                  <a:lnTo>
                    <a:pt x="297624" y="301066"/>
                  </a:lnTo>
                  <a:lnTo>
                    <a:pt x="286473" y="308749"/>
                  </a:lnTo>
                  <a:lnTo>
                    <a:pt x="272618" y="311556"/>
                  </a:lnTo>
                  <a:lnTo>
                    <a:pt x="259067" y="308622"/>
                  </a:lnTo>
                  <a:lnTo>
                    <a:pt x="247891" y="300685"/>
                  </a:lnTo>
                  <a:lnTo>
                    <a:pt x="240284" y="289013"/>
                  </a:lnTo>
                  <a:lnTo>
                    <a:pt x="237490" y="274904"/>
                  </a:lnTo>
                  <a:lnTo>
                    <a:pt x="240182" y="260934"/>
                  </a:lnTo>
                  <a:lnTo>
                    <a:pt x="247599" y="249618"/>
                  </a:lnTo>
                  <a:lnTo>
                    <a:pt x="258749" y="242163"/>
                  </a:lnTo>
                  <a:lnTo>
                    <a:pt x="272618" y="239776"/>
                  </a:lnTo>
                  <a:lnTo>
                    <a:pt x="286156" y="242595"/>
                  </a:lnTo>
                  <a:lnTo>
                    <a:pt x="297332" y="250278"/>
                  </a:lnTo>
                  <a:lnTo>
                    <a:pt x="304939" y="261683"/>
                  </a:lnTo>
                  <a:lnTo>
                    <a:pt x="307746" y="275666"/>
                  </a:lnTo>
                  <a:lnTo>
                    <a:pt x="307746" y="3886"/>
                  </a:lnTo>
                  <a:lnTo>
                    <a:pt x="268033" y="0"/>
                  </a:lnTo>
                  <a:lnTo>
                    <a:pt x="252628" y="368"/>
                  </a:lnTo>
                  <a:lnTo>
                    <a:pt x="237451" y="1587"/>
                  </a:lnTo>
                  <a:lnTo>
                    <a:pt x="164553" y="20459"/>
                  </a:lnTo>
                  <a:lnTo>
                    <a:pt x="124802" y="41325"/>
                  </a:lnTo>
                  <a:lnTo>
                    <a:pt x="89319" y="68427"/>
                  </a:lnTo>
                  <a:lnTo>
                    <a:pt x="58788" y="101092"/>
                  </a:lnTo>
                  <a:lnTo>
                    <a:pt x="33909" y="138620"/>
                  </a:lnTo>
                  <a:lnTo>
                    <a:pt x="15354" y="180301"/>
                  </a:lnTo>
                  <a:lnTo>
                    <a:pt x="3822" y="225463"/>
                  </a:lnTo>
                  <a:lnTo>
                    <a:pt x="0" y="273367"/>
                  </a:lnTo>
                  <a:lnTo>
                    <a:pt x="4584" y="323088"/>
                  </a:lnTo>
                  <a:lnTo>
                    <a:pt x="17360" y="369874"/>
                  </a:lnTo>
                  <a:lnTo>
                    <a:pt x="37528" y="412965"/>
                  </a:lnTo>
                  <a:lnTo>
                    <a:pt x="64338" y="451586"/>
                  </a:lnTo>
                  <a:lnTo>
                    <a:pt x="97015" y="484962"/>
                  </a:lnTo>
                  <a:lnTo>
                    <a:pt x="134797" y="512330"/>
                  </a:lnTo>
                  <a:lnTo>
                    <a:pt x="176911" y="532904"/>
                  </a:lnTo>
                  <a:lnTo>
                    <a:pt x="222592" y="545922"/>
                  </a:lnTo>
                  <a:lnTo>
                    <a:pt x="271094" y="550595"/>
                  </a:lnTo>
                  <a:lnTo>
                    <a:pt x="319519" y="546430"/>
                  </a:lnTo>
                  <a:lnTo>
                    <a:pt x="365048" y="533908"/>
                  </a:lnTo>
                  <a:lnTo>
                    <a:pt x="406908" y="513829"/>
                  </a:lnTo>
                  <a:lnTo>
                    <a:pt x="444322" y="486930"/>
                  </a:lnTo>
                  <a:lnTo>
                    <a:pt x="476567" y="453999"/>
                  </a:lnTo>
                  <a:lnTo>
                    <a:pt x="502843" y="415785"/>
                  </a:lnTo>
                  <a:lnTo>
                    <a:pt x="522414" y="373075"/>
                  </a:lnTo>
                  <a:lnTo>
                    <a:pt x="534504" y="326631"/>
                  </a:lnTo>
                  <a:lnTo>
                    <a:pt x="535686" y="311556"/>
                  </a:lnTo>
                  <a:lnTo>
                    <a:pt x="538378" y="2772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43601" y="2086597"/>
              <a:ext cx="413384" cy="471170"/>
            </a:xfrm>
            <a:custGeom>
              <a:avLst/>
              <a:gdLst/>
              <a:ahLst/>
              <a:cxnLst/>
              <a:rect l="l" t="t" r="r" b="b"/>
              <a:pathLst>
                <a:path w="413385" h="471169">
                  <a:moveTo>
                    <a:pt x="319244" y="0"/>
                  </a:moveTo>
                  <a:lnTo>
                    <a:pt x="32859" y="72377"/>
                  </a:lnTo>
                  <a:lnTo>
                    <a:pt x="12741" y="82563"/>
                  </a:lnTo>
                  <a:lnTo>
                    <a:pt x="2504" y="98907"/>
                  </a:lnTo>
                  <a:lnTo>
                    <a:pt x="0" y="118975"/>
                  </a:lnTo>
                  <a:lnTo>
                    <a:pt x="3077" y="140335"/>
                  </a:lnTo>
                  <a:lnTo>
                    <a:pt x="84396" y="461048"/>
                  </a:lnTo>
                  <a:lnTo>
                    <a:pt x="135722" y="470142"/>
                  </a:lnTo>
                  <a:lnTo>
                    <a:pt x="153509" y="470852"/>
                  </a:lnTo>
                  <a:lnTo>
                    <a:pt x="200584" y="466797"/>
                  </a:lnTo>
                  <a:lnTo>
                    <a:pt x="244829" y="454637"/>
                  </a:lnTo>
                  <a:lnTo>
                    <a:pt x="285507" y="435118"/>
                  </a:lnTo>
                  <a:lnTo>
                    <a:pt x="321877" y="408984"/>
                  </a:lnTo>
                  <a:lnTo>
                    <a:pt x="353201" y="376980"/>
                  </a:lnTo>
                  <a:lnTo>
                    <a:pt x="378741" y="339852"/>
                  </a:lnTo>
                  <a:lnTo>
                    <a:pt x="397757" y="298344"/>
                  </a:lnTo>
                  <a:lnTo>
                    <a:pt x="409510" y="253201"/>
                  </a:lnTo>
                  <a:lnTo>
                    <a:pt x="410572" y="239610"/>
                  </a:lnTo>
                  <a:lnTo>
                    <a:pt x="155046" y="239610"/>
                  </a:lnTo>
                  <a:lnTo>
                    <a:pt x="141504" y="236675"/>
                  </a:lnTo>
                  <a:lnTo>
                    <a:pt x="130324" y="228728"/>
                  </a:lnTo>
                  <a:lnTo>
                    <a:pt x="122722" y="217059"/>
                  </a:lnTo>
                  <a:lnTo>
                    <a:pt x="119917" y="202958"/>
                  </a:lnTo>
                  <a:lnTo>
                    <a:pt x="122615" y="188988"/>
                  </a:lnTo>
                  <a:lnTo>
                    <a:pt x="130038" y="177665"/>
                  </a:lnTo>
                  <a:lnTo>
                    <a:pt x="141183" y="170206"/>
                  </a:lnTo>
                  <a:lnTo>
                    <a:pt x="155046" y="167830"/>
                  </a:lnTo>
                  <a:lnTo>
                    <a:pt x="409799" y="167830"/>
                  </a:lnTo>
                  <a:lnTo>
                    <a:pt x="408805" y="157109"/>
                  </a:lnTo>
                  <a:lnTo>
                    <a:pt x="396422" y="111800"/>
                  </a:lnTo>
                  <a:lnTo>
                    <a:pt x="376866" y="70004"/>
                  </a:lnTo>
                  <a:lnTo>
                    <a:pt x="350889" y="32483"/>
                  </a:lnTo>
                  <a:lnTo>
                    <a:pt x="319244" y="0"/>
                  </a:lnTo>
                  <a:close/>
                </a:path>
                <a:path w="413385" h="471169">
                  <a:moveTo>
                    <a:pt x="409799" y="167830"/>
                  </a:moveTo>
                  <a:lnTo>
                    <a:pt x="155046" y="167830"/>
                  </a:lnTo>
                  <a:lnTo>
                    <a:pt x="168587" y="170645"/>
                  </a:lnTo>
                  <a:lnTo>
                    <a:pt x="179768" y="178327"/>
                  </a:lnTo>
                  <a:lnTo>
                    <a:pt x="187369" y="189733"/>
                  </a:lnTo>
                  <a:lnTo>
                    <a:pt x="190174" y="203720"/>
                  </a:lnTo>
                  <a:lnTo>
                    <a:pt x="187477" y="217708"/>
                  </a:lnTo>
                  <a:lnTo>
                    <a:pt x="180054" y="229114"/>
                  </a:lnTo>
                  <a:lnTo>
                    <a:pt x="168909" y="236796"/>
                  </a:lnTo>
                  <a:lnTo>
                    <a:pt x="155046" y="239610"/>
                  </a:lnTo>
                  <a:lnTo>
                    <a:pt x="410572" y="239610"/>
                  </a:lnTo>
                  <a:lnTo>
                    <a:pt x="413262" y="205168"/>
                  </a:lnTo>
                  <a:lnTo>
                    <a:pt x="409799" y="16783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0214" y="2178824"/>
              <a:ext cx="216877" cy="222224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9573933" y="1057413"/>
            <a:ext cx="1324610" cy="1259840"/>
            <a:chOff x="4519333" y="1057413"/>
            <a:chExt cx="1324610" cy="1259840"/>
          </a:xfrm>
        </p:grpSpPr>
        <p:sp>
          <p:nvSpPr>
            <p:cNvPr id="24" name="object 24"/>
            <p:cNvSpPr/>
            <p:nvPr/>
          </p:nvSpPr>
          <p:spPr>
            <a:xfrm>
              <a:off x="4519333" y="1057413"/>
              <a:ext cx="1324610" cy="1259840"/>
            </a:xfrm>
            <a:custGeom>
              <a:avLst/>
              <a:gdLst/>
              <a:ahLst/>
              <a:cxnLst/>
              <a:rect l="l" t="t" r="r" b="b"/>
              <a:pathLst>
                <a:path w="1324610" h="1259839">
                  <a:moveTo>
                    <a:pt x="738574" y="8"/>
                  </a:moveTo>
                  <a:lnTo>
                    <a:pt x="679970" y="0"/>
                  </a:lnTo>
                  <a:lnTo>
                    <a:pt x="621235" y="293"/>
                  </a:lnTo>
                  <a:lnTo>
                    <a:pt x="562722" y="883"/>
                  </a:lnTo>
                  <a:lnTo>
                    <a:pt x="504785" y="1763"/>
                  </a:lnTo>
                  <a:lnTo>
                    <a:pt x="447778" y="2928"/>
                  </a:lnTo>
                  <a:lnTo>
                    <a:pt x="392054" y="4371"/>
                  </a:lnTo>
                  <a:lnTo>
                    <a:pt x="337967" y="6087"/>
                  </a:lnTo>
                  <a:lnTo>
                    <a:pt x="285871" y="8069"/>
                  </a:lnTo>
                  <a:lnTo>
                    <a:pt x="236119" y="10312"/>
                  </a:lnTo>
                  <a:lnTo>
                    <a:pt x="189065" y="12809"/>
                  </a:lnTo>
                  <a:lnTo>
                    <a:pt x="145062" y="15555"/>
                  </a:lnTo>
                  <a:lnTo>
                    <a:pt x="104465" y="18544"/>
                  </a:lnTo>
                  <a:lnTo>
                    <a:pt x="40971" y="25168"/>
                  </a:lnTo>
                  <a:lnTo>
                    <a:pt x="0" y="47143"/>
                  </a:lnTo>
                  <a:lnTo>
                    <a:pt x="13933" y="44780"/>
                  </a:lnTo>
                  <a:lnTo>
                    <a:pt x="30505" y="42978"/>
                  </a:lnTo>
                  <a:lnTo>
                    <a:pt x="107943" y="36764"/>
                  </a:lnTo>
                  <a:lnTo>
                    <a:pt x="151947" y="34018"/>
                  </a:lnTo>
                  <a:lnTo>
                    <a:pt x="199002" y="31521"/>
                  </a:lnTo>
                  <a:lnTo>
                    <a:pt x="248755" y="29278"/>
                  </a:lnTo>
                  <a:lnTo>
                    <a:pt x="300852" y="27296"/>
                  </a:lnTo>
                  <a:lnTo>
                    <a:pt x="354939" y="25580"/>
                  </a:lnTo>
                  <a:lnTo>
                    <a:pt x="410664" y="24137"/>
                  </a:lnTo>
                  <a:lnTo>
                    <a:pt x="467672" y="22972"/>
                  </a:lnTo>
                  <a:lnTo>
                    <a:pt x="525609" y="22092"/>
                  </a:lnTo>
                  <a:lnTo>
                    <a:pt x="584122" y="21502"/>
                  </a:lnTo>
                  <a:lnTo>
                    <a:pt x="642858" y="21209"/>
                  </a:lnTo>
                  <a:lnTo>
                    <a:pt x="701462" y="21217"/>
                  </a:lnTo>
                  <a:lnTo>
                    <a:pt x="759581" y="21535"/>
                  </a:lnTo>
                  <a:lnTo>
                    <a:pt x="816861" y="22166"/>
                  </a:lnTo>
                  <a:lnTo>
                    <a:pt x="872950" y="23118"/>
                  </a:lnTo>
                  <a:lnTo>
                    <a:pt x="927492" y="24396"/>
                  </a:lnTo>
                  <a:lnTo>
                    <a:pt x="980134" y="26006"/>
                  </a:lnTo>
                  <a:lnTo>
                    <a:pt x="1030524" y="27955"/>
                  </a:lnTo>
                  <a:lnTo>
                    <a:pt x="1078306" y="30247"/>
                  </a:lnTo>
                  <a:lnTo>
                    <a:pt x="1123128" y="32890"/>
                  </a:lnTo>
                  <a:lnTo>
                    <a:pt x="1164636" y="35888"/>
                  </a:lnTo>
                  <a:lnTo>
                    <a:pt x="1236294" y="42978"/>
                  </a:lnTo>
                  <a:lnTo>
                    <a:pt x="1273629" y="55100"/>
                  </a:lnTo>
                  <a:lnTo>
                    <a:pt x="1287475" y="89549"/>
                  </a:lnTo>
                  <a:lnTo>
                    <a:pt x="1236294" y="1238086"/>
                  </a:lnTo>
                  <a:lnTo>
                    <a:pt x="1236294" y="1246519"/>
                  </a:lnTo>
                  <a:lnTo>
                    <a:pt x="1234998" y="1253593"/>
                  </a:lnTo>
                  <a:lnTo>
                    <a:pt x="1232662" y="1259562"/>
                  </a:lnTo>
                  <a:lnTo>
                    <a:pt x="1233716" y="1259638"/>
                  </a:lnTo>
                  <a:lnTo>
                    <a:pt x="1270970" y="1235469"/>
                  </a:lnTo>
                  <a:lnTo>
                    <a:pt x="1324597" y="68340"/>
                  </a:lnTo>
                  <a:lnTo>
                    <a:pt x="1321004" y="47429"/>
                  </a:lnTo>
                  <a:lnTo>
                    <a:pt x="1273416" y="21769"/>
                  </a:lnTo>
                  <a:lnTo>
                    <a:pt x="1201755" y="14679"/>
                  </a:lnTo>
                  <a:lnTo>
                    <a:pt x="1160246" y="11681"/>
                  </a:lnTo>
                  <a:lnTo>
                    <a:pt x="1115423" y="9038"/>
                  </a:lnTo>
                  <a:lnTo>
                    <a:pt x="1067639" y="6746"/>
                  </a:lnTo>
                  <a:lnTo>
                    <a:pt x="1017249" y="4797"/>
                  </a:lnTo>
                  <a:lnTo>
                    <a:pt x="964606" y="3187"/>
                  </a:lnTo>
                  <a:lnTo>
                    <a:pt x="910063" y="1909"/>
                  </a:lnTo>
                  <a:lnTo>
                    <a:pt x="853975" y="957"/>
                  </a:lnTo>
                  <a:lnTo>
                    <a:pt x="796694" y="326"/>
                  </a:lnTo>
                  <a:lnTo>
                    <a:pt x="738574" y="8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99939" y="1245654"/>
              <a:ext cx="1058545" cy="862965"/>
            </a:xfrm>
            <a:custGeom>
              <a:avLst/>
              <a:gdLst/>
              <a:ahLst/>
              <a:cxnLst/>
              <a:rect l="l" t="t" r="r" b="b"/>
              <a:pathLst>
                <a:path w="1058545" h="862964">
                  <a:moveTo>
                    <a:pt x="45059" y="0"/>
                  </a:moveTo>
                  <a:lnTo>
                    <a:pt x="0" y="812520"/>
                  </a:lnTo>
                  <a:lnTo>
                    <a:pt x="1010297" y="862914"/>
                  </a:lnTo>
                  <a:lnTo>
                    <a:pt x="1058418" y="7632"/>
                  </a:lnTo>
                  <a:lnTo>
                    <a:pt x="45059" y="0"/>
                  </a:lnTo>
                  <a:close/>
                </a:path>
              </a:pathLst>
            </a:custGeom>
            <a:solidFill>
              <a:srgbClr val="84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33544" y="1268564"/>
              <a:ext cx="1011555" cy="816610"/>
            </a:xfrm>
            <a:custGeom>
              <a:avLst/>
              <a:gdLst/>
              <a:ahLst/>
              <a:cxnLst/>
              <a:rect l="l" t="t" r="r" b="b"/>
              <a:pathLst>
                <a:path w="1011554" h="816610">
                  <a:moveTo>
                    <a:pt x="43522" y="0"/>
                  </a:moveTo>
                  <a:lnTo>
                    <a:pt x="0" y="768235"/>
                  </a:lnTo>
                  <a:lnTo>
                    <a:pt x="965250" y="816330"/>
                  </a:lnTo>
                  <a:lnTo>
                    <a:pt x="1011072" y="8394"/>
                  </a:lnTo>
                  <a:lnTo>
                    <a:pt x="43522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80115" y="1303693"/>
              <a:ext cx="922019" cy="743585"/>
            </a:xfrm>
            <a:custGeom>
              <a:avLst/>
              <a:gdLst/>
              <a:ahLst/>
              <a:cxnLst/>
              <a:rect l="l" t="t" r="r" b="b"/>
              <a:pathLst>
                <a:path w="922020" h="743585">
                  <a:moveTo>
                    <a:pt x="41236" y="0"/>
                  </a:moveTo>
                  <a:lnTo>
                    <a:pt x="0" y="700265"/>
                  </a:lnTo>
                  <a:lnTo>
                    <a:pt x="882015" y="743026"/>
                  </a:lnTo>
                  <a:lnTo>
                    <a:pt x="921727" y="6096"/>
                  </a:lnTo>
                  <a:lnTo>
                    <a:pt x="412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8963832" y="2693530"/>
            <a:ext cx="1972945" cy="457834"/>
            <a:chOff x="3909231" y="2693530"/>
            <a:chExt cx="1972945" cy="457834"/>
          </a:xfrm>
        </p:grpSpPr>
        <p:sp>
          <p:nvSpPr>
            <p:cNvPr id="29" name="object 29"/>
            <p:cNvSpPr/>
            <p:nvPr/>
          </p:nvSpPr>
          <p:spPr>
            <a:xfrm>
              <a:off x="3913428" y="2693530"/>
              <a:ext cx="1964689" cy="382905"/>
            </a:xfrm>
            <a:custGeom>
              <a:avLst/>
              <a:gdLst/>
              <a:ahLst/>
              <a:cxnLst/>
              <a:rect l="l" t="t" r="r" b="b"/>
              <a:pathLst>
                <a:path w="1964689" h="382905">
                  <a:moveTo>
                    <a:pt x="323011" y="0"/>
                  </a:moveTo>
                  <a:lnTo>
                    <a:pt x="129044" y="135166"/>
                  </a:lnTo>
                  <a:lnTo>
                    <a:pt x="0" y="196253"/>
                  </a:lnTo>
                  <a:lnTo>
                    <a:pt x="1746453" y="382587"/>
                  </a:lnTo>
                  <a:lnTo>
                    <a:pt x="1829689" y="324535"/>
                  </a:lnTo>
                  <a:lnTo>
                    <a:pt x="1964093" y="159600"/>
                  </a:lnTo>
                  <a:lnTo>
                    <a:pt x="323011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913428" y="2878328"/>
              <a:ext cx="1964689" cy="273050"/>
            </a:xfrm>
            <a:custGeom>
              <a:avLst/>
              <a:gdLst/>
              <a:ahLst/>
              <a:cxnLst/>
              <a:rect l="l" t="t" r="r" b="b"/>
              <a:pathLst>
                <a:path w="1964689" h="273050">
                  <a:moveTo>
                    <a:pt x="1964093" y="0"/>
                  </a:moveTo>
                  <a:lnTo>
                    <a:pt x="1829689" y="164947"/>
                  </a:lnTo>
                  <a:lnTo>
                    <a:pt x="1746453" y="221462"/>
                  </a:lnTo>
                  <a:lnTo>
                    <a:pt x="0" y="36652"/>
                  </a:lnTo>
                </a:path>
                <a:path w="1964689" h="273050">
                  <a:moveTo>
                    <a:pt x="1746453" y="197789"/>
                  </a:moveTo>
                  <a:lnTo>
                    <a:pt x="1746453" y="272618"/>
                  </a:lnTo>
                </a:path>
              </a:pathLst>
            </a:custGeom>
            <a:ln w="83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9527019" y="2230743"/>
            <a:ext cx="1596390" cy="116205"/>
          </a:xfrm>
          <a:custGeom>
            <a:avLst/>
            <a:gdLst/>
            <a:ahLst/>
            <a:cxnLst/>
            <a:rect l="l" t="t" r="r" b="b"/>
            <a:pathLst>
              <a:path w="1596389" h="116205">
                <a:moveTo>
                  <a:pt x="62077" y="50"/>
                </a:moveTo>
                <a:lnTo>
                  <a:pt x="45046" y="0"/>
                </a:lnTo>
                <a:lnTo>
                  <a:pt x="0" y="22148"/>
                </a:lnTo>
                <a:lnTo>
                  <a:pt x="1306588" y="116077"/>
                </a:lnTo>
                <a:lnTo>
                  <a:pt x="1508201" y="61861"/>
                </a:lnTo>
                <a:lnTo>
                  <a:pt x="1509725" y="48132"/>
                </a:lnTo>
                <a:lnTo>
                  <a:pt x="1596021" y="23685"/>
                </a:lnTo>
                <a:lnTo>
                  <a:pt x="1593710" y="3835"/>
                </a:lnTo>
                <a:lnTo>
                  <a:pt x="1590433" y="3822"/>
                </a:lnTo>
                <a:lnTo>
                  <a:pt x="1460080" y="40487"/>
                </a:lnTo>
                <a:lnTo>
                  <a:pt x="1460474" y="32118"/>
                </a:lnTo>
                <a:lnTo>
                  <a:pt x="1458099" y="37122"/>
                </a:lnTo>
                <a:lnTo>
                  <a:pt x="1454759" y="41059"/>
                </a:lnTo>
                <a:lnTo>
                  <a:pt x="1450162" y="43522"/>
                </a:lnTo>
                <a:lnTo>
                  <a:pt x="1300340" y="82499"/>
                </a:lnTo>
                <a:lnTo>
                  <a:pt x="1294866" y="84924"/>
                </a:lnTo>
                <a:lnTo>
                  <a:pt x="1288389" y="86309"/>
                </a:lnTo>
                <a:lnTo>
                  <a:pt x="1280629" y="86309"/>
                </a:lnTo>
                <a:lnTo>
                  <a:pt x="62077" y="5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8968029" y="2259000"/>
            <a:ext cx="2270125" cy="892175"/>
            <a:chOff x="3913428" y="2258999"/>
            <a:chExt cx="2270125" cy="892175"/>
          </a:xfrm>
        </p:grpSpPr>
        <p:sp>
          <p:nvSpPr>
            <p:cNvPr id="33" name="object 33"/>
            <p:cNvSpPr/>
            <p:nvPr/>
          </p:nvSpPr>
          <p:spPr>
            <a:xfrm>
              <a:off x="5659882" y="2853131"/>
              <a:ext cx="217804" cy="297815"/>
            </a:xfrm>
            <a:custGeom>
              <a:avLst/>
              <a:gdLst/>
              <a:ahLst/>
              <a:cxnLst/>
              <a:rect l="l" t="t" r="r" b="b"/>
              <a:pathLst>
                <a:path w="217804" h="297814">
                  <a:moveTo>
                    <a:pt x="217639" y="0"/>
                  </a:moveTo>
                  <a:lnTo>
                    <a:pt x="83235" y="164934"/>
                  </a:lnTo>
                  <a:lnTo>
                    <a:pt x="0" y="222986"/>
                  </a:lnTo>
                  <a:lnTo>
                    <a:pt x="0" y="297815"/>
                  </a:lnTo>
                  <a:lnTo>
                    <a:pt x="83235" y="239788"/>
                  </a:lnTo>
                  <a:lnTo>
                    <a:pt x="217639" y="90868"/>
                  </a:lnTo>
                  <a:lnTo>
                    <a:pt x="21763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13429" y="2258999"/>
              <a:ext cx="2270125" cy="892175"/>
            </a:xfrm>
            <a:custGeom>
              <a:avLst/>
              <a:gdLst/>
              <a:ahLst/>
              <a:cxnLst/>
              <a:rect l="l" t="t" r="r" b="b"/>
              <a:pathLst>
                <a:path w="2270125" h="892175">
                  <a:moveTo>
                    <a:pt x="1746453" y="817118"/>
                  </a:moveTo>
                  <a:lnTo>
                    <a:pt x="0" y="630783"/>
                  </a:lnTo>
                  <a:lnTo>
                    <a:pt x="0" y="704862"/>
                  </a:lnTo>
                  <a:lnTo>
                    <a:pt x="1746453" y="891946"/>
                  </a:lnTo>
                  <a:lnTo>
                    <a:pt x="1746453" y="817118"/>
                  </a:lnTo>
                  <a:close/>
                </a:path>
                <a:path w="2270125" h="892175">
                  <a:moveTo>
                    <a:pt x="2269553" y="0"/>
                  </a:moveTo>
                  <a:lnTo>
                    <a:pt x="1846478" y="113030"/>
                  </a:lnTo>
                  <a:lnTo>
                    <a:pt x="1844192" y="561276"/>
                  </a:lnTo>
                  <a:lnTo>
                    <a:pt x="2269553" y="368846"/>
                  </a:lnTo>
                  <a:lnTo>
                    <a:pt x="226955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68899" y="2635478"/>
              <a:ext cx="400685" cy="208279"/>
            </a:xfrm>
            <a:custGeom>
              <a:avLst/>
              <a:gdLst/>
              <a:ahLst/>
              <a:cxnLst/>
              <a:rect l="l" t="t" r="r" b="b"/>
              <a:pathLst>
                <a:path w="400685" h="208280">
                  <a:moveTo>
                    <a:pt x="400342" y="0"/>
                  </a:moveTo>
                  <a:lnTo>
                    <a:pt x="0" y="181889"/>
                  </a:lnTo>
                  <a:lnTo>
                    <a:pt x="0" y="206641"/>
                  </a:lnTo>
                  <a:lnTo>
                    <a:pt x="38861" y="207924"/>
                  </a:lnTo>
                  <a:lnTo>
                    <a:pt x="400342" y="36233"/>
                  </a:lnTo>
                  <a:lnTo>
                    <a:pt x="40034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807761" y="2671711"/>
              <a:ext cx="361950" cy="257175"/>
            </a:xfrm>
            <a:custGeom>
              <a:avLst/>
              <a:gdLst/>
              <a:ahLst/>
              <a:cxnLst/>
              <a:rect l="l" t="t" r="r" b="b"/>
              <a:pathLst>
                <a:path w="361950" h="257175">
                  <a:moveTo>
                    <a:pt x="361480" y="0"/>
                  </a:moveTo>
                  <a:lnTo>
                    <a:pt x="0" y="171691"/>
                  </a:lnTo>
                  <a:lnTo>
                    <a:pt x="69761" y="181419"/>
                  </a:lnTo>
                  <a:lnTo>
                    <a:pt x="69761" y="257009"/>
                  </a:lnTo>
                  <a:lnTo>
                    <a:pt x="361480" y="98932"/>
                  </a:lnTo>
                  <a:lnTo>
                    <a:pt x="36148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92842" y="2657627"/>
              <a:ext cx="1776095" cy="184785"/>
            </a:xfrm>
            <a:custGeom>
              <a:avLst/>
              <a:gdLst/>
              <a:ahLst/>
              <a:cxnLst/>
              <a:rect l="l" t="t" r="r" b="b"/>
              <a:pathLst>
                <a:path w="1776095" h="184785">
                  <a:moveTo>
                    <a:pt x="0" y="0"/>
                  </a:moveTo>
                  <a:lnTo>
                    <a:pt x="0" y="36563"/>
                  </a:lnTo>
                  <a:lnTo>
                    <a:pt x="214033" y="56108"/>
                  </a:lnTo>
                  <a:lnTo>
                    <a:pt x="243598" y="35902"/>
                  </a:lnTo>
                  <a:lnTo>
                    <a:pt x="1776056" y="184492"/>
                  </a:lnTo>
                  <a:lnTo>
                    <a:pt x="1776056" y="159740"/>
                  </a:lnTo>
                  <a:lnTo>
                    <a:pt x="1764779" y="1626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92842" y="2694190"/>
              <a:ext cx="214629" cy="114935"/>
            </a:xfrm>
            <a:custGeom>
              <a:avLst/>
              <a:gdLst/>
              <a:ahLst/>
              <a:cxnLst/>
              <a:rect l="l" t="t" r="r" b="b"/>
              <a:pathLst>
                <a:path w="214629" h="114935">
                  <a:moveTo>
                    <a:pt x="0" y="0"/>
                  </a:moveTo>
                  <a:lnTo>
                    <a:pt x="0" y="106248"/>
                  </a:lnTo>
                  <a:lnTo>
                    <a:pt x="74841" y="114642"/>
                  </a:lnTo>
                  <a:lnTo>
                    <a:pt x="214033" y="19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9622727" y="1245655"/>
            <a:ext cx="1042669" cy="888365"/>
          </a:xfrm>
          <a:custGeom>
            <a:avLst/>
            <a:gdLst/>
            <a:ahLst/>
            <a:cxnLst/>
            <a:rect l="l" t="t" r="r" b="b"/>
            <a:pathLst>
              <a:path w="1042670" h="888364">
                <a:moveTo>
                  <a:pt x="76873" y="0"/>
                </a:moveTo>
                <a:lnTo>
                  <a:pt x="45059" y="165"/>
                </a:lnTo>
                <a:lnTo>
                  <a:pt x="0" y="837438"/>
                </a:lnTo>
                <a:lnTo>
                  <a:pt x="1041679" y="887844"/>
                </a:lnTo>
                <a:lnTo>
                  <a:pt x="1042250" y="860450"/>
                </a:lnTo>
                <a:lnTo>
                  <a:pt x="1042111" y="862914"/>
                </a:lnTo>
                <a:lnTo>
                  <a:pt x="31813" y="812520"/>
                </a:lnTo>
                <a:lnTo>
                  <a:pt x="76873" y="0"/>
                </a:lnTo>
                <a:close/>
              </a:path>
            </a:pathLst>
          </a:custGeom>
          <a:solidFill>
            <a:srgbClr val="F7F7F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10827360" y="1092277"/>
            <a:ext cx="398145" cy="1221105"/>
            <a:chOff x="5772759" y="1092276"/>
            <a:chExt cx="398145" cy="1221105"/>
          </a:xfrm>
        </p:grpSpPr>
        <p:sp>
          <p:nvSpPr>
            <p:cNvPr id="41" name="object 41"/>
            <p:cNvSpPr/>
            <p:nvPr/>
          </p:nvSpPr>
          <p:spPr>
            <a:xfrm>
              <a:off x="5772759" y="1124445"/>
              <a:ext cx="211454" cy="1189355"/>
            </a:xfrm>
            <a:custGeom>
              <a:avLst/>
              <a:gdLst/>
              <a:ahLst/>
              <a:cxnLst/>
              <a:rect l="l" t="t" r="r" b="b"/>
              <a:pathLst>
                <a:path w="211454" h="1189355">
                  <a:moveTo>
                    <a:pt x="71056" y="0"/>
                  </a:moveTo>
                  <a:lnTo>
                    <a:pt x="19989" y="1149832"/>
                  </a:lnTo>
                  <a:lnTo>
                    <a:pt x="0" y="1188796"/>
                  </a:lnTo>
                  <a:lnTo>
                    <a:pt x="149821" y="1149832"/>
                  </a:lnTo>
                  <a:lnTo>
                    <a:pt x="210908" y="48107"/>
                  </a:lnTo>
                  <a:lnTo>
                    <a:pt x="210540" y="43116"/>
                  </a:lnTo>
                  <a:lnTo>
                    <a:pt x="7105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31052" y="1092276"/>
              <a:ext cx="152247" cy="7528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978867" y="1250238"/>
              <a:ext cx="192405" cy="91440"/>
            </a:xfrm>
            <a:custGeom>
              <a:avLst/>
              <a:gdLst/>
              <a:ahLst/>
              <a:cxnLst/>
              <a:rect l="l" t="t" r="r" b="b"/>
              <a:pathLst>
                <a:path w="192404" h="91440">
                  <a:moveTo>
                    <a:pt x="990" y="0"/>
                  </a:moveTo>
                  <a:lnTo>
                    <a:pt x="0" y="21412"/>
                  </a:lnTo>
                  <a:lnTo>
                    <a:pt x="191058" y="91033"/>
                  </a:lnTo>
                  <a:lnTo>
                    <a:pt x="191897" y="73304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932500" y="1271650"/>
              <a:ext cx="237490" cy="1000125"/>
            </a:xfrm>
            <a:custGeom>
              <a:avLst/>
              <a:gdLst/>
              <a:ahLst/>
              <a:cxnLst/>
              <a:rect l="l" t="t" r="r" b="b"/>
              <a:pathLst>
                <a:path w="237489" h="1000125">
                  <a:moveTo>
                    <a:pt x="46367" y="0"/>
                  </a:moveTo>
                  <a:lnTo>
                    <a:pt x="0" y="999578"/>
                  </a:lnTo>
                  <a:lnTo>
                    <a:pt x="195491" y="944600"/>
                  </a:lnTo>
                  <a:lnTo>
                    <a:pt x="237426" y="69621"/>
                  </a:lnTo>
                  <a:lnTo>
                    <a:pt x="4636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61604" y="2196388"/>
            <a:ext cx="183286" cy="187858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9026055" y="1055812"/>
            <a:ext cx="1874520" cy="1764664"/>
            <a:chOff x="3971455" y="1055812"/>
            <a:chExt cx="1874520" cy="1764664"/>
          </a:xfrm>
        </p:grpSpPr>
        <p:sp>
          <p:nvSpPr>
            <p:cNvPr id="47" name="object 47"/>
            <p:cNvSpPr/>
            <p:nvPr/>
          </p:nvSpPr>
          <p:spPr>
            <a:xfrm>
              <a:off x="3971455" y="2244496"/>
              <a:ext cx="1788795" cy="575945"/>
            </a:xfrm>
            <a:custGeom>
              <a:avLst/>
              <a:gdLst/>
              <a:ahLst/>
              <a:cxnLst/>
              <a:rect l="l" t="t" r="r" b="b"/>
              <a:pathLst>
                <a:path w="1788795" h="575944">
                  <a:moveTo>
                    <a:pt x="1788452" y="127533"/>
                  </a:moveTo>
                  <a:lnTo>
                    <a:pt x="382676" y="27292"/>
                  </a:lnTo>
                  <a:lnTo>
                    <a:pt x="41414" y="2946"/>
                  </a:lnTo>
                  <a:lnTo>
                    <a:pt x="0" y="0"/>
                  </a:lnTo>
                  <a:lnTo>
                    <a:pt x="0" y="84493"/>
                  </a:lnTo>
                  <a:lnTo>
                    <a:pt x="0" y="407784"/>
                  </a:lnTo>
                  <a:lnTo>
                    <a:pt x="544499" y="459003"/>
                  </a:lnTo>
                  <a:lnTo>
                    <a:pt x="464185" y="423265"/>
                  </a:lnTo>
                  <a:lnTo>
                    <a:pt x="544499" y="459003"/>
                  </a:lnTo>
                  <a:lnTo>
                    <a:pt x="846505" y="487413"/>
                  </a:lnTo>
                  <a:lnTo>
                    <a:pt x="1162481" y="517131"/>
                  </a:lnTo>
                  <a:lnTo>
                    <a:pt x="1786166" y="575779"/>
                  </a:lnTo>
                  <a:lnTo>
                    <a:pt x="1788452" y="127533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455604" y="1057413"/>
              <a:ext cx="1388745" cy="1259840"/>
            </a:xfrm>
            <a:custGeom>
              <a:avLst/>
              <a:gdLst/>
              <a:ahLst/>
              <a:cxnLst/>
              <a:rect l="l" t="t" r="r" b="b"/>
              <a:pathLst>
                <a:path w="1388745" h="1259839">
                  <a:moveTo>
                    <a:pt x="131356" y="21769"/>
                  </a:moveTo>
                  <a:lnTo>
                    <a:pt x="208791" y="15555"/>
                  </a:lnTo>
                  <a:lnTo>
                    <a:pt x="252793" y="12809"/>
                  </a:lnTo>
                  <a:lnTo>
                    <a:pt x="299847" y="10312"/>
                  </a:lnTo>
                  <a:lnTo>
                    <a:pt x="349599" y="8069"/>
                  </a:lnTo>
                  <a:lnTo>
                    <a:pt x="401695" y="6087"/>
                  </a:lnTo>
                  <a:lnTo>
                    <a:pt x="455782" y="4371"/>
                  </a:lnTo>
                  <a:lnTo>
                    <a:pt x="511506" y="2928"/>
                  </a:lnTo>
                  <a:lnTo>
                    <a:pt x="568513" y="1763"/>
                  </a:lnTo>
                  <a:lnTo>
                    <a:pt x="626450" y="883"/>
                  </a:lnTo>
                  <a:lnTo>
                    <a:pt x="684963" y="293"/>
                  </a:lnTo>
                  <a:lnTo>
                    <a:pt x="743699" y="0"/>
                  </a:lnTo>
                  <a:lnTo>
                    <a:pt x="802303" y="8"/>
                  </a:lnTo>
                  <a:lnTo>
                    <a:pt x="860422" y="326"/>
                  </a:lnTo>
                  <a:lnTo>
                    <a:pt x="917703" y="957"/>
                  </a:lnTo>
                  <a:lnTo>
                    <a:pt x="973792" y="1909"/>
                  </a:lnTo>
                  <a:lnTo>
                    <a:pt x="1028335" y="3187"/>
                  </a:lnTo>
                  <a:lnTo>
                    <a:pt x="1080978" y="4797"/>
                  </a:lnTo>
                  <a:lnTo>
                    <a:pt x="1131368" y="6746"/>
                  </a:lnTo>
                  <a:lnTo>
                    <a:pt x="1179151" y="9038"/>
                  </a:lnTo>
                  <a:lnTo>
                    <a:pt x="1223974" y="11681"/>
                  </a:lnTo>
                  <a:lnTo>
                    <a:pt x="1265483" y="14679"/>
                  </a:lnTo>
                  <a:lnTo>
                    <a:pt x="1337144" y="21769"/>
                  </a:lnTo>
                  <a:lnTo>
                    <a:pt x="1374479" y="33891"/>
                  </a:lnTo>
                  <a:lnTo>
                    <a:pt x="1388325" y="68340"/>
                  </a:lnTo>
                  <a:lnTo>
                    <a:pt x="1337144" y="1216864"/>
                  </a:lnTo>
                  <a:lnTo>
                    <a:pt x="1334699" y="1235469"/>
                  </a:lnTo>
                  <a:lnTo>
                    <a:pt x="1327315" y="1248848"/>
                  </a:lnTo>
                  <a:lnTo>
                    <a:pt x="1314920" y="1256928"/>
                  </a:lnTo>
                  <a:lnTo>
                    <a:pt x="1297444" y="1259638"/>
                  </a:lnTo>
                  <a:lnTo>
                    <a:pt x="35128" y="1170293"/>
                  </a:lnTo>
                  <a:lnTo>
                    <a:pt x="19330" y="1165197"/>
                  </a:lnTo>
                  <a:lnTo>
                    <a:pt x="8401" y="1151866"/>
                  </a:lnTo>
                  <a:lnTo>
                    <a:pt x="2052" y="1133239"/>
                  </a:lnTo>
                  <a:lnTo>
                    <a:pt x="0" y="1112254"/>
                  </a:lnTo>
                  <a:lnTo>
                    <a:pt x="58051" y="76747"/>
                  </a:lnTo>
                  <a:lnTo>
                    <a:pt x="60700" y="54089"/>
                  </a:lnTo>
                  <a:lnTo>
                    <a:pt x="71224" y="38090"/>
                  </a:lnTo>
                  <a:lnTo>
                    <a:pt x="93488" y="27675"/>
                  </a:lnTo>
                  <a:lnTo>
                    <a:pt x="131356" y="21769"/>
                  </a:lnTo>
                  <a:close/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11018419" y="1343394"/>
            <a:ext cx="202565" cy="324485"/>
            <a:chOff x="5963818" y="1343393"/>
            <a:chExt cx="202565" cy="324485"/>
          </a:xfrm>
        </p:grpSpPr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72213" y="1343393"/>
              <a:ext cx="193967" cy="16060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963818" y="1530489"/>
              <a:ext cx="194310" cy="137160"/>
            </a:xfrm>
            <a:custGeom>
              <a:avLst/>
              <a:gdLst/>
              <a:ahLst/>
              <a:cxnLst/>
              <a:rect l="l" t="t" r="r" b="b"/>
              <a:pathLst>
                <a:path w="194310" h="137160">
                  <a:moveTo>
                    <a:pt x="190906" y="118364"/>
                  </a:moveTo>
                  <a:lnTo>
                    <a:pt x="0" y="90119"/>
                  </a:lnTo>
                  <a:lnTo>
                    <a:pt x="0" y="108673"/>
                  </a:lnTo>
                  <a:lnTo>
                    <a:pt x="190906" y="136931"/>
                  </a:lnTo>
                  <a:lnTo>
                    <a:pt x="190906" y="118364"/>
                  </a:lnTo>
                  <a:close/>
                </a:path>
                <a:path w="194310" h="137160">
                  <a:moveTo>
                    <a:pt x="193954" y="35128"/>
                  </a:moveTo>
                  <a:lnTo>
                    <a:pt x="4584" y="0"/>
                  </a:lnTo>
                  <a:lnTo>
                    <a:pt x="4584" y="18567"/>
                  </a:lnTo>
                  <a:lnTo>
                    <a:pt x="193954" y="53695"/>
                  </a:lnTo>
                  <a:lnTo>
                    <a:pt x="193954" y="35128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/>
          <p:nvPr/>
        </p:nvSpPr>
        <p:spPr>
          <a:xfrm>
            <a:off x="11014596" y="1715288"/>
            <a:ext cx="191135" cy="33655"/>
          </a:xfrm>
          <a:custGeom>
            <a:avLst/>
            <a:gdLst/>
            <a:ahLst/>
            <a:cxnLst/>
            <a:rect l="l" t="t" r="r" b="b"/>
            <a:pathLst>
              <a:path w="191135" h="33655">
                <a:moveTo>
                  <a:pt x="0" y="0"/>
                </a:moveTo>
                <a:lnTo>
                  <a:pt x="0" y="18567"/>
                </a:lnTo>
                <a:lnTo>
                  <a:pt x="190919" y="33070"/>
                </a:lnTo>
                <a:lnTo>
                  <a:pt x="190919" y="14516"/>
                </a:lnTo>
                <a:lnTo>
                  <a:pt x="0" y="0"/>
                </a:lnTo>
                <a:close/>
              </a:path>
            </a:pathLst>
          </a:custGeom>
          <a:solidFill>
            <a:srgbClr val="CCCE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008486" y="1807706"/>
            <a:ext cx="193040" cy="22225"/>
          </a:xfrm>
          <a:custGeom>
            <a:avLst/>
            <a:gdLst/>
            <a:ahLst/>
            <a:cxnLst/>
            <a:rect l="l" t="t" r="r" b="b"/>
            <a:pathLst>
              <a:path w="193039" h="22225">
                <a:moveTo>
                  <a:pt x="0" y="0"/>
                </a:moveTo>
                <a:lnTo>
                  <a:pt x="0" y="18554"/>
                </a:lnTo>
                <a:lnTo>
                  <a:pt x="192443" y="21602"/>
                </a:lnTo>
                <a:lnTo>
                  <a:pt x="192443" y="3035"/>
                </a:lnTo>
                <a:lnTo>
                  <a:pt x="0" y="0"/>
                </a:lnTo>
                <a:close/>
              </a:path>
            </a:pathLst>
          </a:custGeom>
          <a:solidFill>
            <a:srgbClr val="CCCE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006950" y="1892465"/>
            <a:ext cx="190500" cy="26034"/>
          </a:xfrm>
          <a:custGeom>
            <a:avLst/>
            <a:gdLst/>
            <a:ahLst/>
            <a:cxnLst/>
            <a:rect l="l" t="t" r="r" b="b"/>
            <a:pathLst>
              <a:path w="190500" h="26035">
                <a:moveTo>
                  <a:pt x="190157" y="0"/>
                </a:moveTo>
                <a:lnTo>
                  <a:pt x="0" y="6857"/>
                </a:lnTo>
                <a:lnTo>
                  <a:pt x="0" y="25425"/>
                </a:lnTo>
                <a:lnTo>
                  <a:pt x="190157" y="18554"/>
                </a:lnTo>
                <a:lnTo>
                  <a:pt x="190157" y="0"/>
                </a:lnTo>
                <a:close/>
              </a:path>
            </a:pathLst>
          </a:custGeom>
          <a:solidFill>
            <a:srgbClr val="CCCEC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10985501" y="1973402"/>
            <a:ext cx="210185" cy="299720"/>
            <a:chOff x="5930900" y="1973402"/>
            <a:chExt cx="210185" cy="299720"/>
          </a:xfrm>
        </p:grpSpPr>
        <p:sp>
          <p:nvSpPr>
            <p:cNvPr id="56" name="object 56"/>
            <p:cNvSpPr/>
            <p:nvPr/>
          </p:nvSpPr>
          <p:spPr>
            <a:xfrm>
              <a:off x="5941669" y="1973401"/>
              <a:ext cx="199390" cy="222250"/>
            </a:xfrm>
            <a:custGeom>
              <a:avLst/>
              <a:gdLst/>
              <a:ahLst/>
              <a:cxnLst/>
              <a:rect l="l" t="t" r="r" b="b"/>
              <a:pathLst>
                <a:path w="199389" h="222250">
                  <a:moveTo>
                    <a:pt x="189395" y="162661"/>
                  </a:moveTo>
                  <a:lnTo>
                    <a:pt x="0" y="203136"/>
                  </a:lnTo>
                  <a:lnTo>
                    <a:pt x="0" y="221691"/>
                  </a:lnTo>
                  <a:lnTo>
                    <a:pt x="189395" y="181216"/>
                  </a:lnTo>
                  <a:lnTo>
                    <a:pt x="189395" y="162661"/>
                  </a:lnTo>
                  <a:close/>
                </a:path>
                <a:path w="199389" h="222250">
                  <a:moveTo>
                    <a:pt x="193205" y="80187"/>
                  </a:moveTo>
                  <a:lnTo>
                    <a:pt x="749" y="111493"/>
                  </a:lnTo>
                  <a:lnTo>
                    <a:pt x="749" y="130060"/>
                  </a:lnTo>
                  <a:lnTo>
                    <a:pt x="193205" y="98755"/>
                  </a:lnTo>
                  <a:lnTo>
                    <a:pt x="193205" y="80187"/>
                  </a:lnTo>
                  <a:close/>
                </a:path>
                <a:path w="199389" h="222250">
                  <a:moveTo>
                    <a:pt x="199313" y="0"/>
                  </a:moveTo>
                  <a:lnTo>
                    <a:pt x="6858" y="19862"/>
                  </a:lnTo>
                  <a:lnTo>
                    <a:pt x="6858" y="38417"/>
                  </a:lnTo>
                  <a:lnTo>
                    <a:pt x="199313" y="18554"/>
                  </a:lnTo>
                  <a:lnTo>
                    <a:pt x="199313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932500" y="2216251"/>
              <a:ext cx="195580" cy="55244"/>
            </a:xfrm>
            <a:custGeom>
              <a:avLst/>
              <a:gdLst/>
              <a:ahLst/>
              <a:cxnLst/>
              <a:rect l="l" t="t" r="r" b="b"/>
              <a:pathLst>
                <a:path w="195579" h="55244">
                  <a:moveTo>
                    <a:pt x="0" y="54978"/>
                  </a:moveTo>
                  <a:lnTo>
                    <a:pt x="195491" y="0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/>
          <p:nvPr/>
        </p:nvSpPr>
        <p:spPr>
          <a:xfrm>
            <a:off x="9654541" y="1245655"/>
            <a:ext cx="1058545" cy="862965"/>
          </a:xfrm>
          <a:custGeom>
            <a:avLst/>
            <a:gdLst/>
            <a:ahLst/>
            <a:cxnLst/>
            <a:rect l="l" t="t" r="r" b="b"/>
            <a:pathLst>
              <a:path w="1058545" h="862964">
                <a:moveTo>
                  <a:pt x="45059" y="0"/>
                </a:moveTo>
                <a:lnTo>
                  <a:pt x="1058418" y="7632"/>
                </a:lnTo>
                <a:lnTo>
                  <a:pt x="1010297" y="862914"/>
                </a:lnTo>
                <a:lnTo>
                  <a:pt x="0" y="812520"/>
                </a:lnTo>
                <a:lnTo>
                  <a:pt x="45059" y="0"/>
                </a:lnTo>
                <a:close/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8966428" y="2192503"/>
            <a:ext cx="2274570" cy="960119"/>
            <a:chOff x="3911828" y="2192502"/>
            <a:chExt cx="2274570" cy="960119"/>
          </a:xfrm>
        </p:grpSpPr>
        <p:sp>
          <p:nvSpPr>
            <p:cNvPr id="60" name="object 60"/>
            <p:cNvSpPr/>
            <p:nvPr/>
          </p:nvSpPr>
          <p:spPr>
            <a:xfrm>
              <a:off x="3971455" y="2194102"/>
              <a:ext cx="2211705" cy="178435"/>
            </a:xfrm>
            <a:custGeom>
              <a:avLst/>
              <a:gdLst/>
              <a:ahLst/>
              <a:cxnLst/>
              <a:rect l="l" t="t" r="r" b="b"/>
              <a:pathLst>
                <a:path w="2211704" h="178435">
                  <a:moveTo>
                    <a:pt x="2094674" y="40474"/>
                  </a:moveTo>
                  <a:lnTo>
                    <a:pt x="2096985" y="60325"/>
                  </a:lnTo>
                  <a:lnTo>
                    <a:pt x="2010689" y="84772"/>
                  </a:lnTo>
                  <a:lnTo>
                    <a:pt x="2009165" y="98501"/>
                  </a:lnTo>
                  <a:lnTo>
                    <a:pt x="1807552" y="152717"/>
                  </a:lnTo>
                  <a:lnTo>
                    <a:pt x="500964" y="58788"/>
                  </a:lnTo>
                  <a:lnTo>
                    <a:pt x="546011" y="36639"/>
                  </a:lnTo>
                </a:path>
                <a:path w="2211704" h="178435">
                  <a:moveTo>
                    <a:pt x="482625" y="0"/>
                  </a:moveTo>
                  <a:lnTo>
                    <a:pt x="0" y="50393"/>
                  </a:lnTo>
                  <a:lnTo>
                    <a:pt x="1788452" y="177926"/>
                  </a:lnTo>
                  <a:lnTo>
                    <a:pt x="2211527" y="64897"/>
                  </a:lnTo>
                  <a:lnTo>
                    <a:pt x="2096985" y="58788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566714" y="2216251"/>
              <a:ext cx="63500" cy="21590"/>
            </a:xfrm>
            <a:custGeom>
              <a:avLst/>
              <a:gdLst/>
              <a:ahLst/>
              <a:cxnLst/>
              <a:rect l="l" t="t" r="r" b="b"/>
              <a:pathLst>
                <a:path w="63500" h="21589">
                  <a:moveTo>
                    <a:pt x="0" y="0"/>
                  </a:moveTo>
                  <a:lnTo>
                    <a:pt x="0" y="18326"/>
                  </a:lnTo>
                  <a:lnTo>
                    <a:pt x="63385" y="21374"/>
                  </a:lnTo>
                  <a:lnTo>
                    <a:pt x="63385" y="45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566714" y="2216251"/>
              <a:ext cx="63500" cy="21590"/>
            </a:xfrm>
            <a:custGeom>
              <a:avLst/>
              <a:gdLst/>
              <a:ahLst/>
              <a:cxnLst/>
              <a:rect l="l" t="t" r="r" b="b"/>
              <a:pathLst>
                <a:path w="63500" h="21589">
                  <a:moveTo>
                    <a:pt x="0" y="0"/>
                  </a:moveTo>
                  <a:lnTo>
                    <a:pt x="63385" y="4572"/>
                  </a:lnTo>
                  <a:lnTo>
                    <a:pt x="63385" y="21374"/>
                  </a:lnTo>
                  <a:lnTo>
                    <a:pt x="0" y="18326"/>
                  </a:lnTo>
                  <a:lnTo>
                    <a:pt x="0" y="0"/>
                  </a:lnTo>
                  <a:close/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971455" y="2244496"/>
              <a:ext cx="1788795" cy="575945"/>
            </a:xfrm>
            <a:custGeom>
              <a:avLst/>
              <a:gdLst/>
              <a:ahLst/>
              <a:cxnLst/>
              <a:rect l="l" t="t" r="r" b="b"/>
              <a:pathLst>
                <a:path w="1788795" h="575944">
                  <a:moveTo>
                    <a:pt x="0" y="0"/>
                  </a:moveTo>
                  <a:lnTo>
                    <a:pt x="0" y="407784"/>
                  </a:lnTo>
                  <a:lnTo>
                    <a:pt x="1786166" y="575779"/>
                  </a:lnTo>
                  <a:lnTo>
                    <a:pt x="1788452" y="127533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74909" y="2329433"/>
              <a:ext cx="1784350" cy="241935"/>
            </a:xfrm>
            <a:custGeom>
              <a:avLst/>
              <a:gdLst/>
              <a:ahLst/>
              <a:cxnLst/>
              <a:rect l="l" t="t" r="r" b="b"/>
              <a:pathLst>
                <a:path w="1784350" h="241935">
                  <a:moveTo>
                    <a:pt x="1782711" y="161721"/>
                  </a:moveTo>
                  <a:lnTo>
                    <a:pt x="1780057" y="140512"/>
                  </a:lnTo>
                  <a:lnTo>
                    <a:pt x="0" y="0"/>
                  </a:lnTo>
                  <a:lnTo>
                    <a:pt x="2654" y="21209"/>
                  </a:lnTo>
                  <a:lnTo>
                    <a:pt x="1782711" y="161721"/>
                  </a:lnTo>
                  <a:close/>
                </a:path>
                <a:path w="1784350" h="241935">
                  <a:moveTo>
                    <a:pt x="1784248" y="241909"/>
                  </a:moveTo>
                  <a:lnTo>
                    <a:pt x="1781594" y="220700"/>
                  </a:lnTo>
                  <a:lnTo>
                    <a:pt x="2298" y="64147"/>
                  </a:lnTo>
                  <a:lnTo>
                    <a:pt x="4940" y="85369"/>
                  </a:lnTo>
                  <a:lnTo>
                    <a:pt x="1784248" y="241909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841253" y="2420137"/>
              <a:ext cx="815975" cy="78105"/>
            </a:xfrm>
            <a:custGeom>
              <a:avLst/>
              <a:gdLst/>
              <a:ahLst/>
              <a:cxnLst/>
              <a:rect l="l" t="t" r="r" b="b"/>
              <a:pathLst>
                <a:path w="815975" h="78105">
                  <a:moveTo>
                    <a:pt x="378002" y="28257"/>
                  </a:moveTo>
                  <a:lnTo>
                    <a:pt x="0" y="0"/>
                  </a:lnTo>
                  <a:lnTo>
                    <a:pt x="0" y="14516"/>
                  </a:lnTo>
                  <a:lnTo>
                    <a:pt x="378002" y="43535"/>
                  </a:lnTo>
                  <a:lnTo>
                    <a:pt x="378002" y="28257"/>
                  </a:lnTo>
                  <a:close/>
                </a:path>
                <a:path w="815975" h="78105">
                  <a:moveTo>
                    <a:pt x="815568" y="63373"/>
                  </a:moveTo>
                  <a:lnTo>
                    <a:pt x="438340" y="33604"/>
                  </a:lnTo>
                  <a:lnTo>
                    <a:pt x="438340" y="48107"/>
                  </a:lnTo>
                  <a:lnTo>
                    <a:pt x="815568" y="77901"/>
                  </a:lnTo>
                  <a:lnTo>
                    <a:pt x="815568" y="6337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757621" y="2258999"/>
              <a:ext cx="425450" cy="561340"/>
            </a:xfrm>
            <a:custGeom>
              <a:avLst/>
              <a:gdLst/>
              <a:ahLst/>
              <a:cxnLst/>
              <a:rect l="l" t="t" r="r" b="b"/>
              <a:pathLst>
                <a:path w="425450" h="561339">
                  <a:moveTo>
                    <a:pt x="425361" y="0"/>
                  </a:moveTo>
                  <a:lnTo>
                    <a:pt x="425361" y="368846"/>
                  </a:lnTo>
                  <a:lnTo>
                    <a:pt x="0" y="561276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808421" y="2354237"/>
              <a:ext cx="20955" cy="438784"/>
            </a:xfrm>
            <a:custGeom>
              <a:avLst/>
              <a:gdLst/>
              <a:ahLst/>
              <a:cxnLst/>
              <a:rect l="l" t="t" r="r" b="b"/>
              <a:pathLst>
                <a:path w="20954" h="438785">
                  <a:moveTo>
                    <a:pt x="20574" y="0"/>
                  </a:moveTo>
                  <a:lnTo>
                    <a:pt x="0" y="4521"/>
                  </a:lnTo>
                  <a:lnTo>
                    <a:pt x="0" y="438289"/>
                  </a:lnTo>
                  <a:lnTo>
                    <a:pt x="20574" y="433743"/>
                  </a:lnTo>
                  <a:lnTo>
                    <a:pt x="20574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827890" y="2258999"/>
              <a:ext cx="355600" cy="96520"/>
            </a:xfrm>
            <a:custGeom>
              <a:avLst/>
              <a:gdLst/>
              <a:ahLst/>
              <a:cxnLst/>
              <a:rect l="l" t="t" r="r" b="b"/>
              <a:pathLst>
                <a:path w="355600" h="96519">
                  <a:moveTo>
                    <a:pt x="0" y="96227"/>
                  </a:moveTo>
                  <a:lnTo>
                    <a:pt x="355091" y="0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27890" y="2340723"/>
              <a:ext cx="356870" cy="170815"/>
            </a:xfrm>
            <a:custGeom>
              <a:avLst/>
              <a:gdLst/>
              <a:ahLst/>
              <a:cxnLst/>
              <a:rect l="l" t="t" r="r" b="b"/>
              <a:pathLst>
                <a:path w="356870" h="170814">
                  <a:moveTo>
                    <a:pt x="356616" y="42760"/>
                  </a:moveTo>
                  <a:lnTo>
                    <a:pt x="0" y="157314"/>
                  </a:lnTo>
                  <a:lnTo>
                    <a:pt x="0" y="170599"/>
                  </a:lnTo>
                  <a:lnTo>
                    <a:pt x="356616" y="56032"/>
                  </a:lnTo>
                  <a:lnTo>
                    <a:pt x="356616" y="42760"/>
                  </a:lnTo>
                  <a:close/>
                </a:path>
                <a:path w="356870" h="170814">
                  <a:moveTo>
                    <a:pt x="356616" y="0"/>
                  </a:moveTo>
                  <a:lnTo>
                    <a:pt x="0" y="110718"/>
                  </a:lnTo>
                  <a:lnTo>
                    <a:pt x="0" y="124002"/>
                  </a:lnTo>
                  <a:lnTo>
                    <a:pt x="356616" y="13271"/>
                  </a:lnTo>
                  <a:lnTo>
                    <a:pt x="356616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759907" y="2423198"/>
              <a:ext cx="424815" cy="148590"/>
            </a:xfrm>
            <a:custGeom>
              <a:avLst/>
              <a:gdLst/>
              <a:ahLst/>
              <a:cxnLst/>
              <a:rect l="l" t="t" r="r" b="b"/>
              <a:pathLst>
                <a:path w="424814" h="148589">
                  <a:moveTo>
                    <a:pt x="424599" y="0"/>
                  </a:moveTo>
                  <a:lnTo>
                    <a:pt x="0" y="148145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827890" y="2300249"/>
              <a:ext cx="356870" cy="454025"/>
            </a:xfrm>
            <a:custGeom>
              <a:avLst/>
              <a:gdLst/>
              <a:ahLst/>
              <a:cxnLst/>
              <a:rect l="l" t="t" r="r" b="b"/>
              <a:pathLst>
                <a:path w="356870" h="454025">
                  <a:moveTo>
                    <a:pt x="356616" y="285597"/>
                  </a:moveTo>
                  <a:lnTo>
                    <a:pt x="0" y="440626"/>
                  </a:lnTo>
                  <a:lnTo>
                    <a:pt x="0" y="453898"/>
                  </a:lnTo>
                  <a:lnTo>
                    <a:pt x="356616" y="298881"/>
                  </a:lnTo>
                  <a:lnTo>
                    <a:pt x="356616" y="285597"/>
                  </a:lnTo>
                  <a:close/>
                </a:path>
                <a:path w="356870" h="454025">
                  <a:moveTo>
                    <a:pt x="356616" y="245884"/>
                  </a:moveTo>
                  <a:lnTo>
                    <a:pt x="0" y="393280"/>
                  </a:lnTo>
                  <a:lnTo>
                    <a:pt x="0" y="406565"/>
                  </a:lnTo>
                  <a:lnTo>
                    <a:pt x="356616" y="259168"/>
                  </a:lnTo>
                  <a:lnTo>
                    <a:pt x="356616" y="245884"/>
                  </a:lnTo>
                  <a:close/>
                </a:path>
                <a:path w="356870" h="454025">
                  <a:moveTo>
                    <a:pt x="356616" y="204647"/>
                  </a:moveTo>
                  <a:lnTo>
                    <a:pt x="0" y="345173"/>
                  </a:lnTo>
                  <a:lnTo>
                    <a:pt x="0" y="358444"/>
                  </a:lnTo>
                  <a:lnTo>
                    <a:pt x="356616" y="217932"/>
                  </a:lnTo>
                  <a:lnTo>
                    <a:pt x="356616" y="204647"/>
                  </a:lnTo>
                  <a:close/>
                </a:path>
                <a:path w="356870" h="454025">
                  <a:moveTo>
                    <a:pt x="356616" y="163423"/>
                  </a:moveTo>
                  <a:lnTo>
                    <a:pt x="0" y="295516"/>
                  </a:lnTo>
                  <a:lnTo>
                    <a:pt x="0" y="308800"/>
                  </a:lnTo>
                  <a:lnTo>
                    <a:pt x="356616" y="176695"/>
                  </a:lnTo>
                  <a:lnTo>
                    <a:pt x="356616" y="163423"/>
                  </a:lnTo>
                  <a:close/>
                </a:path>
                <a:path w="356870" h="454025">
                  <a:moveTo>
                    <a:pt x="356616" y="0"/>
                  </a:moveTo>
                  <a:lnTo>
                    <a:pt x="0" y="101561"/>
                  </a:lnTo>
                  <a:lnTo>
                    <a:pt x="0" y="114846"/>
                  </a:lnTo>
                  <a:lnTo>
                    <a:pt x="356616" y="13284"/>
                  </a:lnTo>
                  <a:lnTo>
                    <a:pt x="356616" y="0"/>
                  </a:lnTo>
                  <a:close/>
                </a:path>
              </a:pathLst>
            </a:custGeom>
            <a:solidFill>
              <a:srgbClr val="CCCE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913428" y="2627845"/>
              <a:ext cx="2270125" cy="448309"/>
            </a:xfrm>
            <a:custGeom>
              <a:avLst/>
              <a:gdLst/>
              <a:ahLst/>
              <a:cxnLst/>
              <a:rect l="l" t="t" r="r" b="b"/>
              <a:pathLst>
                <a:path w="2270125" h="448310">
                  <a:moveTo>
                    <a:pt x="1914461" y="161137"/>
                  </a:moveTo>
                  <a:lnTo>
                    <a:pt x="2269553" y="0"/>
                  </a:lnTo>
                </a:path>
                <a:path w="2270125" h="448310">
                  <a:moveTo>
                    <a:pt x="323011" y="65684"/>
                  </a:moveTo>
                  <a:lnTo>
                    <a:pt x="1964093" y="225285"/>
                  </a:lnTo>
                  <a:lnTo>
                    <a:pt x="1829689" y="390220"/>
                  </a:lnTo>
                  <a:lnTo>
                    <a:pt x="1746453" y="448271"/>
                  </a:lnTo>
                  <a:lnTo>
                    <a:pt x="0" y="261937"/>
                  </a:lnTo>
                  <a:lnTo>
                    <a:pt x="129044" y="200850"/>
                  </a:lnTo>
                  <a:lnTo>
                    <a:pt x="323011" y="65684"/>
                  </a:lnTo>
                  <a:close/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006583" y="2727121"/>
              <a:ext cx="1483995" cy="286385"/>
            </a:xfrm>
            <a:custGeom>
              <a:avLst/>
              <a:gdLst/>
              <a:ahLst/>
              <a:cxnLst/>
              <a:rect l="l" t="t" r="r" b="b"/>
              <a:pathLst>
                <a:path w="1483995" h="286385">
                  <a:moveTo>
                    <a:pt x="245135" y="0"/>
                  </a:moveTo>
                  <a:lnTo>
                    <a:pt x="80949" y="109207"/>
                  </a:lnTo>
                  <a:lnTo>
                    <a:pt x="0" y="148145"/>
                  </a:lnTo>
                  <a:lnTo>
                    <a:pt x="1298206" y="286372"/>
                  </a:lnTo>
                  <a:lnTo>
                    <a:pt x="1363103" y="241312"/>
                  </a:lnTo>
                  <a:lnTo>
                    <a:pt x="1483766" y="119887"/>
                  </a:lnTo>
                  <a:lnTo>
                    <a:pt x="245135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006583" y="2727121"/>
              <a:ext cx="1483995" cy="286385"/>
            </a:xfrm>
            <a:custGeom>
              <a:avLst/>
              <a:gdLst/>
              <a:ahLst/>
              <a:cxnLst/>
              <a:rect l="l" t="t" r="r" b="b"/>
              <a:pathLst>
                <a:path w="1483995" h="286385">
                  <a:moveTo>
                    <a:pt x="245135" y="0"/>
                  </a:moveTo>
                  <a:lnTo>
                    <a:pt x="1483766" y="119887"/>
                  </a:lnTo>
                  <a:lnTo>
                    <a:pt x="1363103" y="241312"/>
                  </a:lnTo>
                  <a:lnTo>
                    <a:pt x="1298206" y="286372"/>
                  </a:lnTo>
                  <a:lnTo>
                    <a:pt x="0" y="148145"/>
                  </a:lnTo>
                  <a:lnTo>
                    <a:pt x="80949" y="109207"/>
                  </a:lnTo>
                  <a:lnTo>
                    <a:pt x="245135" y="0"/>
                  </a:lnTo>
                  <a:close/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13428" y="2635478"/>
              <a:ext cx="2256155" cy="515620"/>
            </a:xfrm>
            <a:custGeom>
              <a:avLst/>
              <a:gdLst/>
              <a:ahLst/>
              <a:cxnLst/>
              <a:rect l="l" t="t" r="r" b="b"/>
              <a:pathLst>
                <a:path w="2256154" h="515619">
                  <a:moveTo>
                    <a:pt x="0" y="254304"/>
                  </a:moveTo>
                  <a:lnTo>
                    <a:pt x="0" y="328383"/>
                  </a:lnTo>
                  <a:lnTo>
                    <a:pt x="1746453" y="515467"/>
                  </a:lnTo>
                  <a:lnTo>
                    <a:pt x="1829689" y="457441"/>
                  </a:lnTo>
                  <a:lnTo>
                    <a:pt x="1964093" y="308521"/>
                  </a:lnTo>
                  <a:lnTo>
                    <a:pt x="1964093" y="217652"/>
                  </a:lnTo>
                </a:path>
                <a:path w="2256154" h="515619">
                  <a:moveTo>
                    <a:pt x="79413" y="22148"/>
                  </a:moveTo>
                  <a:lnTo>
                    <a:pt x="79413" y="164960"/>
                  </a:lnTo>
                  <a:lnTo>
                    <a:pt x="154254" y="173354"/>
                  </a:lnTo>
                </a:path>
                <a:path w="2256154" h="515619">
                  <a:moveTo>
                    <a:pt x="1964093" y="242849"/>
                  </a:moveTo>
                  <a:lnTo>
                    <a:pt x="1829689" y="407797"/>
                  </a:lnTo>
                  <a:lnTo>
                    <a:pt x="1746453" y="464311"/>
                  </a:lnTo>
                  <a:lnTo>
                    <a:pt x="0" y="279501"/>
                  </a:lnTo>
                </a:path>
                <a:path w="2256154" h="515619">
                  <a:moveTo>
                    <a:pt x="1746453" y="440639"/>
                  </a:moveTo>
                  <a:lnTo>
                    <a:pt x="1746453" y="515467"/>
                  </a:lnTo>
                </a:path>
                <a:path w="2256154" h="515619">
                  <a:moveTo>
                    <a:pt x="2255812" y="0"/>
                  </a:moveTo>
                  <a:lnTo>
                    <a:pt x="2255812" y="135166"/>
                  </a:lnTo>
                  <a:lnTo>
                    <a:pt x="1964093" y="293242"/>
                  </a:lnTo>
                </a:path>
                <a:path w="2256154" h="515619">
                  <a:moveTo>
                    <a:pt x="1856409" y="182524"/>
                  </a:moveTo>
                  <a:lnTo>
                    <a:pt x="1856409" y="204673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372747" y="2854655"/>
              <a:ext cx="428625" cy="190500"/>
            </a:xfrm>
            <a:custGeom>
              <a:avLst/>
              <a:gdLst/>
              <a:ahLst/>
              <a:cxnLst/>
              <a:rect l="l" t="t" r="r" b="b"/>
              <a:pathLst>
                <a:path w="428625" h="190500">
                  <a:moveTo>
                    <a:pt x="179450" y="0"/>
                  </a:moveTo>
                  <a:lnTo>
                    <a:pt x="58051" y="122186"/>
                  </a:lnTo>
                  <a:lnTo>
                    <a:pt x="0" y="164185"/>
                  </a:lnTo>
                  <a:lnTo>
                    <a:pt x="257352" y="190144"/>
                  </a:lnTo>
                  <a:lnTo>
                    <a:pt x="310807" y="148920"/>
                  </a:lnTo>
                  <a:lnTo>
                    <a:pt x="428409" y="22136"/>
                  </a:lnTo>
                  <a:lnTo>
                    <a:pt x="17945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372747" y="2854655"/>
              <a:ext cx="428625" cy="190500"/>
            </a:xfrm>
            <a:custGeom>
              <a:avLst/>
              <a:gdLst/>
              <a:ahLst/>
              <a:cxnLst/>
              <a:rect l="l" t="t" r="r" b="b"/>
              <a:pathLst>
                <a:path w="428625" h="190500">
                  <a:moveTo>
                    <a:pt x="179450" y="0"/>
                  </a:moveTo>
                  <a:lnTo>
                    <a:pt x="428409" y="22136"/>
                  </a:lnTo>
                  <a:lnTo>
                    <a:pt x="310807" y="148920"/>
                  </a:lnTo>
                  <a:lnTo>
                    <a:pt x="257352" y="190144"/>
                  </a:lnTo>
                  <a:lnTo>
                    <a:pt x="0" y="164185"/>
                  </a:lnTo>
                  <a:lnTo>
                    <a:pt x="58051" y="122186"/>
                  </a:lnTo>
                  <a:lnTo>
                    <a:pt x="179450" y="0"/>
                  </a:lnTo>
                  <a:close/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552198" y="2854655"/>
              <a:ext cx="249554" cy="22225"/>
            </a:xfrm>
            <a:custGeom>
              <a:avLst/>
              <a:gdLst/>
              <a:ahLst/>
              <a:cxnLst/>
              <a:rect l="l" t="t" r="r" b="b"/>
              <a:pathLst>
                <a:path w="249554" h="22225">
                  <a:moveTo>
                    <a:pt x="-1600" y="11068"/>
                  </a:moveTo>
                  <a:lnTo>
                    <a:pt x="250558" y="11068"/>
                  </a:lnTo>
                </a:path>
              </a:pathLst>
            </a:custGeom>
            <a:ln w="25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251718" y="2727121"/>
              <a:ext cx="1238885" cy="120014"/>
            </a:xfrm>
            <a:custGeom>
              <a:avLst/>
              <a:gdLst/>
              <a:ahLst/>
              <a:cxnLst/>
              <a:rect l="l" t="t" r="r" b="b"/>
              <a:pathLst>
                <a:path w="1238885" h="120014">
                  <a:moveTo>
                    <a:pt x="0" y="0"/>
                  </a:moveTo>
                  <a:lnTo>
                    <a:pt x="1238630" y="119887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9797276" y="1360958"/>
            <a:ext cx="822325" cy="626745"/>
            <a:chOff x="4742675" y="1360957"/>
            <a:chExt cx="822325" cy="626745"/>
          </a:xfrm>
        </p:grpSpPr>
        <p:pic>
          <p:nvPicPr>
            <p:cNvPr id="81" name="object 8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51146" y="1590052"/>
              <a:ext cx="275678" cy="36426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42675" y="1360957"/>
              <a:ext cx="821829" cy="626198"/>
            </a:xfrm>
            <a:prstGeom prst="rect">
              <a:avLst/>
            </a:prstGeom>
          </p:spPr>
        </p:pic>
      </p:grpSp>
      <p:grpSp>
        <p:nvGrpSpPr>
          <p:cNvPr id="83" name="object 83"/>
          <p:cNvGrpSpPr/>
          <p:nvPr/>
        </p:nvGrpSpPr>
        <p:grpSpPr>
          <a:xfrm>
            <a:off x="9061184" y="2733929"/>
            <a:ext cx="1795145" cy="311150"/>
            <a:chOff x="4006583" y="2733929"/>
            <a:chExt cx="1795145" cy="311150"/>
          </a:xfrm>
        </p:grpSpPr>
        <p:sp>
          <p:nvSpPr>
            <p:cNvPr id="84" name="object 84"/>
            <p:cNvSpPr/>
            <p:nvPr/>
          </p:nvSpPr>
          <p:spPr>
            <a:xfrm>
              <a:off x="4079138" y="2750248"/>
              <a:ext cx="1380490" cy="224154"/>
            </a:xfrm>
            <a:custGeom>
              <a:avLst/>
              <a:gdLst/>
              <a:ahLst/>
              <a:cxnLst/>
              <a:rect l="l" t="t" r="r" b="b"/>
              <a:pathLst>
                <a:path w="1380489" h="224155">
                  <a:moveTo>
                    <a:pt x="1292999" y="213131"/>
                  </a:moveTo>
                  <a:lnTo>
                    <a:pt x="12357" y="79502"/>
                  </a:lnTo>
                  <a:lnTo>
                    <a:pt x="0" y="89903"/>
                  </a:lnTo>
                  <a:lnTo>
                    <a:pt x="1280629" y="223532"/>
                  </a:lnTo>
                  <a:lnTo>
                    <a:pt x="1292999" y="213131"/>
                  </a:lnTo>
                  <a:close/>
                </a:path>
                <a:path w="1380489" h="224155">
                  <a:moveTo>
                    <a:pt x="1339126" y="166471"/>
                  </a:moveTo>
                  <a:lnTo>
                    <a:pt x="72224" y="36639"/>
                  </a:lnTo>
                  <a:lnTo>
                    <a:pt x="63385" y="48653"/>
                  </a:lnTo>
                  <a:lnTo>
                    <a:pt x="1330274" y="178473"/>
                  </a:lnTo>
                  <a:lnTo>
                    <a:pt x="1339126" y="166471"/>
                  </a:lnTo>
                  <a:close/>
                </a:path>
                <a:path w="1380489" h="224155">
                  <a:moveTo>
                    <a:pt x="1380350" y="125984"/>
                  </a:moveTo>
                  <a:lnTo>
                    <a:pt x="127203" y="0"/>
                  </a:lnTo>
                  <a:lnTo>
                    <a:pt x="118351" y="12014"/>
                  </a:lnTo>
                  <a:lnTo>
                    <a:pt x="1371511" y="138010"/>
                  </a:lnTo>
                  <a:lnTo>
                    <a:pt x="1380350" y="125984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107395" y="2735529"/>
              <a:ext cx="1287780" cy="266700"/>
            </a:xfrm>
            <a:custGeom>
              <a:avLst/>
              <a:gdLst/>
              <a:ahLst/>
              <a:cxnLst/>
              <a:rect l="l" t="t" r="r" b="b"/>
              <a:pathLst>
                <a:path w="1287779" h="266700">
                  <a:moveTo>
                    <a:pt x="239014" y="0"/>
                  </a:moveTo>
                  <a:lnTo>
                    <a:pt x="77889" y="109194"/>
                  </a:lnTo>
                  <a:lnTo>
                    <a:pt x="0" y="152730"/>
                  </a:lnTo>
                </a:path>
                <a:path w="1287779" h="266700">
                  <a:moveTo>
                    <a:pt x="335229" y="9931"/>
                  </a:moveTo>
                  <a:lnTo>
                    <a:pt x="176390" y="120662"/>
                  </a:lnTo>
                  <a:lnTo>
                    <a:pt x="99275" y="161124"/>
                  </a:lnTo>
                </a:path>
                <a:path w="1287779" h="266700">
                  <a:moveTo>
                    <a:pt x="431457" y="19850"/>
                  </a:moveTo>
                  <a:lnTo>
                    <a:pt x="274142" y="131343"/>
                  </a:lnTo>
                  <a:lnTo>
                    <a:pt x="200825" y="172580"/>
                  </a:lnTo>
                </a:path>
                <a:path w="1287779" h="266700">
                  <a:moveTo>
                    <a:pt x="526148" y="28244"/>
                  </a:moveTo>
                  <a:lnTo>
                    <a:pt x="373418" y="142798"/>
                  </a:lnTo>
                  <a:lnTo>
                    <a:pt x="365023" y="147370"/>
                  </a:lnTo>
                </a:path>
                <a:path w="1287779" h="266700">
                  <a:moveTo>
                    <a:pt x="620839" y="38176"/>
                  </a:moveTo>
                  <a:lnTo>
                    <a:pt x="469633" y="152730"/>
                  </a:lnTo>
                </a:path>
                <a:path w="1287779" h="266700">
                  <a:moveTo>
                    <a:pt x="715530" y="46583"/>
                  </a:moveTo>
                  <a:lnTo>
                    <a:pt x="568909" y="164185"/>
                  </a:lnTo>
                </a:path>
                <a:path w="1287779" h="266700">
                  <a:moveTo>
                    <a:pt x="811745" y="56502"/>
                  </a:moveTo>
                  <a:lnTo>
                    <a:pt x="667410" y="175628"/>
                  </a:lnTo>
                </a:path>
                <a:path w="1287779" h="266700">
                  <a:moveTo>
                    <a:pt x="907973" y="66433"/>
                  </a:moveTo>
                  <a:lnTo>
                    <a:pt x="763638" y="185559"/>
                  </a:lnTo>
                </a:path>
                <a:path w="1287779" h="266700">
                  <a:moveTo>
                    <a:pt x="1002652" y="74841"/>
                  </a:moveTo>
                  <a:lnTo>
                    <a:pt x="862914" y="194729"/>
                  </a:lnTo>
                </a:path>
                <a:path w="1287779" h="266700">
                  <a:moveTo>
                    <a:pt x="1097356" y="84747"/>
                  </a:moveTo>
                  <a:lnTo>
                    <a:pt x="960653" y="206946"/>
                  </a:lnTo>
                  <a:lnTo>
                    <a:pt x="898042" y="246659"/>
                  </a:lnTo>
                </a:path>
                <a:path w="1287779" h="266700">
                  <a:moveTo>
                    <a:pt x="1192047" y="93167"/>
                  </a:moveTo>
                  <a:lnTo>
                    <a:pt x="1059167" y="216865"/>
                  </a:lnTo>
                  <a:lnTo>
                    <a:pt x="998842" y="256590"/>
                  </a:lnTo>
                </a:path>
                <a:path w="1287779" h="266700">
                  <a:moveTo>
                    <a:pt x="1287500" y="103085"/>
                  </a:moveTo>
                  <a:lnTo>
                    <a:pt x="1156144" y="226796"/>
                  </a:lnTo>
                  <a:lnTo>
                    <a:pt x="1100404" y="266509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006583" y="2864878"/>
              <a:ext cx="1310640" cy="149225"/>
            </a:xfrm>
            <a:custGeom>
              <a:avLst/>
              <a:gdLst/>
              <a:ahLst/>
              <a:cxnLst/>
              <a:rect l="l" t="t" r="r" b="b"/>
              <a:pathLst>
                <a:path w="1310639" h="149225">
                  <a:moveTo>
                    <a:pt x="12369" y="0"/>
                  </a:moveTo>
                  <a:lnTo>
                    <a:pt x="0" y="10388"/>
                  </a:lnTo>
                  <a:lnTo>
                    <a:pt x="1298206" y="148615"/>
                  </a:lnTo>
                  <a:lnTo>
                    <a:pt x="1310563" y="138214"/>
                  </a:lnTo>
                  <a:lnTo>
                    <a:pt x="12369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23077" y="2860001"/>
              <a:ext cx="316229" cy="177152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5430799" y="2884334"/>
              <a:ext cx="344805" cy="119380"/>
            </a:xfrm>
            <a:custGeom>
              <a:avLst/>
              <a:gdLst/>
              <a:ahLst/>
              <a:cxnLst/>
              <a:rect l="l" t="t" r="r" b="b"/>
              <a:pathLst>
                <a:path w="344804" h="119380">
                  <a:moveTo>
                    <a:pt x="263842" y="109207"/>
                  </a:moveTo>
                  <a:lnTo>
                    <a:pt x="11074" y="82486"/>
                  </a:lnTo>
                  <a:lnTo>
                    <a:pt x="0" y="92506"/>
                  </a:lnTo>
                  <a:lnTo>
                    <a:pt x="252755" y="119240"/>
                  </a:lnTo>
                  <a:lnTo>
                    <a:pt x="263842" y="109207"/>
                  </a:lnTo>
                  <a:close/>
                </a:path>
                <a:path w="344804" h="119380">
                  <a:moveTo>
                    <a:pt x="303555" y="66433"/>
                  </a:moveTo>
                  <a:lnTo>
                    <a:pt x="53073" y="41236"/>
                  </a:lnTo>
                  <a:lnTo>
                    <a:pt x="41986" y="51257"/>
                  </a:lnTo>
                  <a:lnTo>
                    <a:pt x="292468" y="76454"/>
                  </a:lnTo>
                  <a:lnTo>
                    <a:pt x="303555" y="66433"/>
                  </a:lnTo>
                  <a:close/>
                </a:path>
                <a:path w="344804" h="119380">
                  <a:moveTo>
                    <a:pt x="344779" y="23685"/>
                  </a:moveTo>
                  <a:lnTo>
                    <a:pt x="92786" y="0"/>
                  </a:lnTo>
                  <a:lnTo>
                    <a:pt x="81699" y="10020"/>
                  </a:lnTo>
                  <a:lnTo>
                    <a:pt x="333692" y="33705"/>
                  </a:lnTo>
                  <a:lnTo>
                    <a:pt x="344779" y="23685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372747" y="2875775"/>
              <a:ext cx="428625" cy="169545"/>
            </a:xfrm>
            <a:custGeom>
              <a:avLst/>
              <a:gdLst/>
              <a:ahLst/>
              <a:cxnLst/>
              <a:rect l="l" t="t" r="r" b="b"/>
              <a:pathLst>
                <a:path w="428625" h="169544">
                  <a:moveTo>
                    <a:pt x="416877" y="0"/>
                  </a:moveTo>
                  <a:lnTo>
                    <a:pt x="308152" y="117195"/>
                  </a:lnTo>
                  <a:lnTo>
                    <a:pt x="254698" y="158407"/>
                  </a:lnTo>
                  <a:lnTo>
                    <a:pt x="12534" y="133985"/>
                  </a:lnTo>
                  <a:lnTo>
                    <a:pt x="0" y="143065"/>
                  </a:lnTo>
                  <a:lnTo>
                    <a:pt x="257352" y="169024"/>
                  </a:lnTo>
                  <a:lnTo>
                    <a:pt x="310807" y="127800"/>
                  </a:lnTo>
                  <a:lnTo>
                    <a:pt x="428409" y="1016"/>
                  </a:lnTo>
                  <a:lnTo>
                    <a:pt x="41687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87556" y="2845206"/>
              <a:ext cx="202488" cy="168287"/>
            </a:xfrm>
            <a:prstGeom prst="rect">
              <a:avLst/>
            </a:prstGeom>
          </p:spPr>
        </p:pic>
      </p:grpSp>
      <p:sp>
        <p:nvSpPr>
          <p:cNvPr id="91" name="object 91"/>
          <p:cNvSpPr/>
          <p:nvPr/>
        </p:nvSpPr>
        <p:spPr>
          <a:xfrm>
            <a:off x="11023003" y="1343393"/>
            <a:ext cx="198120" cy="222250"/>
          </a:xfrm>
          <a:custGeom>
            <a:avLst/>
            <a:gdLst/>
            <a:ahLst/>
            <a:cxnLst/>
            <a:rect l="l" t="t" r="r" b="b"/>
            <a:pathLst>
              <a:path w="198120" h="222250">
                <a:moveTo>
                  <a:pt x="8407" y="0"/>
                </a:moveTo>
                <a:lnTo>
                  <a:pt x="197777" y="62623"/>
                </a:lnTo>
              </a:path>
              <a:path w="198120" h="222250">
                <a:moveTo>
                  <a:pt x="3810" y="93929"/>
                </a:moveTo>
                <a:lnTo>
                  <a:pt x="194729" y="142036"/>
                </a:lnTo>
              </a:path>
              <a:path w="198120" h="222250">
                <a:moveTo>
                  <a:pt x="0" y="187096"/>
                </a:moveTo>
                <a:lnTo>
                  <a:pt x="189369" y="222224"/>
                </a:lnTo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1018419" y="1620609"/>
            <a:ext cx="191135" cy="28575"/>
          </a:xfrm>
          <a:custGeom>
            <a:avLst/>
            <a:gdLst/>
            <a:ahLst/>
            <a:cxnLst/>
            <a:rect l="l" t="t" r="r" b="b"/>
            <a:pathLst>
              <a:path w="191135" h="28575">
                <a:moveTo>
                  <a:pt x="0" y="0"/>
                </a:moveTo>
                <a:lnTo>
                  <a:pt x="190906" y="28244"/>
                </a:lnTo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1014596" y="1715287"/>
            <a:ext cx="191135" cy="14604"/>
          </a:xfrm>
          <a:custGeom>
            <a:avLst/>
            <a:gdLst/>
            <a:ahLst/>
            <a:cxnLst/>
            <a:rect l="l" t="t" r="r" b="b"/>
            <a:pathLst>
              <a:path w="191135" h="14605">
                <a:moveTo>
                  <a:pt x="0" y="0"/>
                </a:moveTo>
                <a:lnTo>
                  <a:pt x="190919" y="14516"/>
                </a:lnTo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1008486" y="1807706"/>
            <a:ext cx="193040" cy="3175"/>
          </a:xfrm>
          <a:custGeom>
            <a:avLst/>
            <a:gdLst/>
            <a:ahLst/>
            <a:cxnLst/>
            <a:rect l="l" t="t" r="r" b="b"/>
            <a:pathLst>
              <a:path w="193039" h="3175">
                <a:moveTo>
                  <a:pt x="0" y="0"/>
                </a:moveTo>
                <a:lnTo>
                  <a:pt x="192443" y="3035"/>
                </a:lnTo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1006950" y="1892466"/>
            <a:ext cx="190500" cy="6985"/>
          </a:xfrm>
          <a:custGeom>
            <a:avLst/>
            <a:gdLst/>
            <a:ahLst/>
            <a:cxnLst/>
            <a:rect l="l" t="t" r="r" b="b"/>
            <a:pathLst>
              <a:path w="190500" h="6985">
                <a:moveTo>
                  <a:pt x="0" y="6857"/>
                </a:moveTo>
                <a:lnTo>
                  <a:pt x="190157" y="0"/>
                </a:lnTo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1003127" y="1973402"/>
            <a:ext cx="193040" cy="20320"/>
          </a:xfrm>
          <a:custGeom>
            <a:avLst/>
            <a:gdLst/>
            <a:ahLst/>
            <a:cxnLst/>
            <a:rect l="l" t="t" r="r" b="b"/>
            <a:pathLst>
              <a:path w="193039" h="20319">
                <a:moveTo>
                  <a:pt x="0" y="19862"/>
                </a:moveTo>
                <a:lnTo>
                  <a:pt x="192455" y="0"/>
                </a:lnTo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0997019" y="2053589"/>
            <a:ext cx="193040" cy="31750"/>
          </a:xfrm>
          <a:custGeom>
            <a:avLst/>
            <a:gdLst/>
            <a:ahLst/>
            <a:cxnLst/>
            <a:rect l="l" t="t" r="r" b="b"/>
            <a:pathLst>
              <a:path w="193039" h="31750">
                <a:moveTo>
                  <a:pt x="0" y="31305"/>
                </a:moveTo>
                <a:lnTo>
                  <a:pt x="192455" y="0"/>
                </a:lnTo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026055" y="1083005"/>
            <a:ext cx="2213610" cy="1737360"/>
          </a:xfrm>
          <a:custGeom>
            <a:avLst/>
            <a:gdLst/>
            <a:ahLst/>
            <a:cxnLst/>
            <a:rect l="l" t="t" r="r" b="b"/>
            <a:pathLst>
              <a:path w="2213610" h="1737360">
                <a:moveTo>
                  <a:pt x="1970214" y="1093533"/>
                </a:moveTo>
                <a:lnTo>
                  <a:pt x="2159609" y="1053058"/>
                </a:lnTo>
              </a:path>
              <a:path w="2213610" h="1737360">
                <a:moveTo>
                  <a:pt x="1961045" y="1188224"/>
                </a:moveTo>
                <a:lnTo>
                  <a:pt x="2156536" y="1133246"/>
                </a:lnTo>
                <a:lnTo>
                  <a:pt x="2199309" y="240538"/>
                </a:lnTo>
                <a:lnTo>
                  <a:pt x="2008403" y="167233"/>
                </a:lnTo>
              </a:path>
              <a:path w="2213610" h="1737360">
                <a:moveTo>
                  <a:pt x="1798383" y="1230985"/>
                </a:moveTo>
                <a:lnTo>
                  <a:pt x="1951126" y="1191272"/>
                </a:lnTo>
                <a:lnTo>
                  <a:pt x="2012213" y="92392"/>
                </a:lnTo>
                <a:lnTo>
                  <a:pt x="2010962" y="78609"/>
                </a:lnTo>
                <a:lnTo>
                  <a:pt x="2007349" y="68622"/>
                </a:lnTo>
                <a:lnTo>
                  <a:pt x="2001583" y="61358"/>
                </a:lnTo>
                <a:lnTo>
                  <a:pt x="1993874" y="55740"/>
                </a:lnTo>
                <a:lnTo>
                  <a:pt x="1832762" y="0"/>
                </a:lnTo>
              </a:path>
              <a:path w="2213610" h="1737360">
                <a:moveTo>
                  <a:pt x="482625" y="1111097"/>
                </a:moveTo>
                <a:lnTo>
                  <a:pt x="0" y="1161491"/>
                </a:lnTo>
                <a:lnTo>
                  <a:pt x="1788452" y="1289024"/>
                </a:lnTo>
                <a:lnTo>
                  <a:pt x="2211527" y="1175994"/>
                </a:lnTo>
                <a:lnTo>
                  <a:pt x="2096985" y="1169885"/>
                </a:lnTo>
              </a:path>
              <a:path w="2213610" h="1737360">
                <a:moveTo>
                  <a:pt x="0" y="1161491"/>
                </a:moveTo>
                <a:lnTo>
                  <a:pt x="0" y="1569275"/>
                </a:lnTo>
                <a:lnTo>
                  <a:pt x="1786166" y="1737271"/>
                </a:lnTo>
                <a:lnTo>
                  <a:pt x="1788452" y="1289024"/>
                </a:lnTo>
              </a:path>
              <a:path w="2213610" h="1737360">
                <a:moveTo>
                  <a:pt x="2211527" y="1175994"/>
                </a:moveTo>
                <a:lnTo>
                  <a:pt x="2211527" y="1544840"/>
                </a:lnTo>
                <a:lnTo>
                  <a:pt x="1786166" y="1737271"/>
                </a:lnTo>
              </a:path>
              <a:path w="2213610" h="1737360">
                <a:moveTo>
                  <a:pt x="1856435" y="1272222"/>
                </a:moveTo>
                <a:lnTo>
                  <a:pt x="1856435" y="1705978"/>
                </a:lnTo>
              </a:path>
              <a:path w="2213610" h="1737360">
                <a:moveTo>
                  <a:pt x="1856435" y="1272222"/>
                </a:moveTo>
                <a:lnTo>
                  <a:pt x="2211527" y="1175994"/>
                </a:lnTo>
              </a:path>
              <a:path w="2213610" h="1737360">
                <a:moveTo>
                  <a:pt x="1856435" y="1318806"/>
                </a:moveTo>
                <a:lnTo>
                  <a:pt x="2213051" y="1217244"/>
                </a:lnTo>
              </a:path>
              <a:path w="2213610" h="1737360">
                <a:moveTo>
                  <a:pt x="1856435" y="1368437"/>
                </a:moveTo>
                <a:lnTo>
                  <a:pt x="2213051" y="1257719"/>
                </a:lnTo>
              </a:path>
              <a:path w="2213610" h="1737360">
                <a:moveTo>
                  <a:pt x="1856435" y="1415034"/>
                </a:moveTo>
                <a:lnTo>
                  <a:pt x="2213051" y="1300480"/>
                </a:lnTo>
              </a:path>
              <a:path w="2213610" h="1737360">
                <a:moveTo>
                  <a:pt x="1856435" y="1512760"/>
                </a:moveTo>
                <a:lnTo>
                  <a:pt x="2213051" y="1380667"/>
                </a:lnTo>
              </a:path>
              <a:path w="2213610" h="1737360">
                <a:moveTo>
                  <a:pt x="1856435" y="1562417"/>
                </a:moveTo>
                <a:lnTo>
                  <a:pt x="2213051" y="1421892"/>
                </a:lnTo>
              </a:path>
              <a:path w="2213610" h="1737360">
                <a:moveTo>
                  <a:pt x="1856435" y="1610525"/>
                </a:moveTo>
                <a:lnTo>
                  <a:pt x="2213051" y="1463128"/>
                </a:lnTo>
              </a:path>
              <a:path w="2213610" h="1737360">
                <a:moveTo>
                  <a:pt x="1856435" y="1657870"/>
                </a:moveTo>
                <a:lnTo>
                  <a:pt x="2213051" y="1502841"/>
                </a:lnTo>
              </a:path>
              <a:path w="2213610" h="1737360">
                <a:moveTo>
                  <a:pt x="6108" y="1267637"/>
                </a:moveTo>
                <a:lnTo>
                  <a:pt x="1787842" y="1409115"/>
                </a:lnTo>
              </a:path>
              <a:path w="2213610" h="1737360">
                <a:moveTo>
                  <a:pt x="8394" y="1331798"/>
                </a:moveTo>
                <a:lnTo>
                  <a:pt x="1787448" y="1488325"/>
                </a:lnTo>
              </a:path>
            </a:pathLst>
          </a:custGeom>
          <a:ln w="3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9" name="object 9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79029" y="1719034"/>
            <a:ext cx="982954" cy="847813"/>
          </a:xfrm>
          <a:prstGeom prst="rect">
            <a:avLst/>
          </a:prstGeom>
        </p:spPr>
      </p:pic>
      <p:grpSp>
        <p:nvGrpSpPr>
          <p:cNvPr id="100" name="object 100"/>
          <p:cNvGrpSpPr/>
          <p:nvPr/>
        </p:nvGrpSpPr>
        <p:grpSpPr>
          <a:xfrm>
            <a:off x="9059583" y="2725521"/>
            <a:ext cx="1798320" cy="321310"/>
            <a:chOff x="4004983" y="2725521"/>
            <a:chExt cx="1798320" cy="321310"/>
          </a:xfrm>
        </p:grpSpPr>
        <p:sp>
          <p:nvSpPr>
            <p:cNvPr id="101" name="object 101"/>
            <p:cNvSpPr/>
            <p:nvPr/>
          </p:nvSpPr>
          <p:spPr>
            <a:xfrm>
              <a:off x="4079138" y="2735529"/>
              <a:ext cx="1371600" cy="266700"/>
            </a:xfrm>
            <a:custGeom>
              <a:avLst/>
              <a:gdLst/>
              <a:ahLst/>
              <a:cxnLst/>
              <a:rect l="l" t="t" r="r" b="b"/>
              <a:pathLst>
                <a:path w="1371600" h="266700">
                  <a:moveTo>
                    <a:pt x="0" y="104622"/>
                  </a:moveTo>
                  <a:lnTo>
                    <a:pt x="1280629" y="238251"/>
                  </a:lnTo>
                </a:path>
                <a:path w="1371600" h="266700">
                  <a:moveTo>
                    <a:pt x="63385" y="63373"/>
                  </a:moveTo>
                  <a:lnTo>
                    <a:pt x="1330274" y="193192"/>
                  </a:lnTo>
                </a:path>
                <a:path w="1371600" h="266700">
                  <a:moveTo>
                    <a:pt x="118351" y="26733"/>
                  </a:moveTo>
                  <a:lnTo>
                    <a:pt x="1371511" y="152730"/>
                  </a:lnTo>
                </a:path>
                <a:path w="1371600" h="266700">
                  <a:moveTo>
                    <a:pt x="267271" y="0"/>
                  </a:moveTo>
                  <a:lnTo>
                    <a:pt x="106146" y="109194"/>
                  </a:lnTo>
                  <a:lnTo>
                    <a:pt x="28257" y="152730"/>
                  </a:lnTo>
                </a:path>
                <a:path w="1371600" h="266700">
                  <a:moveTo>
                    <a:pt x="363486" y="9931"/>
                  </a:moveTo>
                  <a:lnTo>
                    <a:pt x="204647" y="120662"/>
                  </a:lnTo>
                  <a:lnTo>
                    <a:pt x="127533" y="161124"/>
                  </a:lnTo>
                </a:path>
                <a:path w="1371600" h="266700">
                  <a:moveTo>
                    <a:pt x="459714" y="19850"/>
                  </a:moveTo>
                  <a:lnTo>
                    <a:pt x="302399" y="131343"/>
                  </a:lnTo>
                  <a:lnTo>
                    <a:pt x="229082" y="172580"/>
                  </a:lnTo>
                </a:path>
                <a:path w="1371600" h="266700">
                  <a:moveTo>
                    <a:pt x="554405" y="28244"/>
                  </a:moveTo>
                  <a:lnTo>
                    <a:pt x="401675" y="142798"/>
                  </a:lnTo>
                  <a:lnTo>
                    <a:pt x="393280" y="147370"/>
                  </a:lnTo>
                </a:path>
                <a:path w="1371600" h="266700">
                  <a:moveTo>
                    <a:pt x="649097" y="38176"/>
                  </a:moveTo>
                  <a:lnTo>
                    <a:pt x="497890" y="152730"/>
                  </a:lnTo>
                </a:path>
                <a:path w="1371600" h="266700">
                  <a:moveTo>
                    <a:pt x="743788" y="46583"/>
                  </a:moveTo>
                  <a:lnTo>
                    <a:pt x="597166" y="164185"/>
                  </a:lnTo>
                </a:path>
                <a:path w="1371600" h="266700">
                  <a:moveTo>
                    <a:pt x="840003" y="56502"/>
                  </a:moveTo>
                  <a:lnTo>
                    <a:pt x="695667" y="175628"/>
                  </a:lnTo>
                </a:path>
                <a:path w="1371600" h="266700">
                  <a:moveTo>
                    <a:pt x="936231" y="66433"/>
                  </a:moveTo>
                  <a:lnTo>
                    <a:pt x="791895" y="185559"/>
                  </a:lnTo>
                </a:path>
                <a:path w="1371600" h="266700">
                  <a:moveTo>
                    <a:pt x="1030909" y="74841"/>
                  </a:moveTo>
                  <a:lnTo>
                    <a:pt x="891171" y="194729"/>
                  </a:lnTo>
                </a:path>
                <a:path w="1371600" h="266700">
                  <a:moveTo>
                    <a:pt x="1125613" y="84747"/>
                  </a:moveTo>
                  <a:lnTo>
                    <a:pt x="988910" y="206946"/>
                  </a:lnTo>
                  <a:lnTo>
                    <a:pt x="926299" y="246659"/>
                  </a:lnTo>
                </a:path>
                <a:path w="1371600" h="266700">
                  <a:moveTo>
                    <a:pt x="1220304" y="93167"/>
                  </a:moveTo>
                  <a:lnTo>
                    <a:pt x="1087424" y="216865"/>
                  </a:lnTo>
                  <a:lnTo>
                    <a:pt x="1027099" y="256590"/>
                  </a:lnTo>
                </a:path>
                <a:path w="1371600" h="266700">
                  <a:moveTo>
                    <a:pt x="1315758" y="103085"/>
                  </a:moveTo>
                  <a:lnTo>
                    <a:pt x="1184402" y="226796"/>
                  </a:lnTo>
                  <a:lnTo>
                    <a:pt x="1128661" y="266509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006583" y="2727121"/>
              <a:ext cx="1795145" cy="318135"/>
            </a:xfrm>
            <a:custGeom>
              <a:avLst/>
              <a:gdLst/>
              <a:ahLst/>
              <a:cxnLst/>
              <a:rect l="l" t="t" r="r" b="b"/>
              <a:pathLst>
                <a:path w="1795145" h="318135">
                  <a:moveTo>
                    <a:pt x="245135" y="0"/>
                  </a:moveTo>
                  <a:lnTo>
                    <a:pt x="1483766" y="119887"/>
                  </a:lnTo>
                  <a:lnTo>
                    <a:pt x="1363103" y="241312"/>
                  </a:lnTo>
                  <a:lnTo>
                    <a:pt x="1298206" y="286372"/>
                  </a:lnTo>
                  <a:lnTo>
                    <a:pt x="0" y="148145"/>
                  </a:lnTo>
                  <a:lnTo>
                    <a:pt x="80949" y="109207"/>
                  </a:lnTo>
                  <a:lnTo>
                    <a:pt x="245135" y="0"/>
                  </a:lnTo>
                  <a:close/>
                </a:path>
                <a:path w="1795145" h="318135">
                  <a:moveTo>
                    <a:pt x="1545615" y="127533"/>
                  </a:moveTo>
                  <a:lnTo>
                    <a:pt x="1794573" y="149669"/>
                  </a:lnTo>
                  <a:lnTo>
                    <a:pt x="1676971" y="276453"/>
                  </a:lnTo>
                  <a:lnTo>
                    <a:pt x="1623517" y="317677"/>
                  </a:lnTo>
                  <a:lnTo>
                    <a:pt x="1366164" y="291718"/>
                  </a:lnTo>
                  <a:lnTo>
                    <a:pt x="1424216" y="249720"/>
                  </a:lnTo>
                  <a:lnTo>
                    <a:pt x="1545615" y="127533"/>
                  </a:lnTo>
                  <a:close/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36057" y="2853055"/>
              <a:ext cx="366699" cy="185699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5512498" y="2894355"/>
              <a:ext cx="252095" cy="24130"/>
            </a:xfrm>
            <a:custGeom>
              <a:avLst/>
              <a:gdLst/>
              <a:ahLst/>
              <a:cxnLst/>
              <a:rect l="l" t="t" r="r" b="b"/>
              <a:pathLst>
                <a:path w="252095" h="24130">
                  <a:moveTo>
                    <a:pt x="-1600" y="11842"/>
                  </a:moveTo>
                  <a:lnTo>
                    <a:pt x="253593" y="11842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472785" y="2935592"/>
              <a:ext cx="250825" cy="25400"/>
            </a:xfrm>
            <a:custGeom>
              <a:avLst/>
              <a:gdLst/>
              <a:ahLst/>
              <a:cxnLst/>
              <a:rect l="l" t="t" r="r" b="b"/>
              <a:pathLst>
                <a:path w="250825" h="25400">
                  <a:moveTo>
                    <a:pt x="-1600" y="12598"/>
                  </a:moveTo>
                  <a:lnTo>
                    <a:pt x="252082" y="12598"/>
                  </a:lnTo>
                </a:path>
              </a:pathLst>
            </a:custGeom>
            <a:ln w="283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430799" y="2976841"/>
              <a:ext cx="253365" cy="27305"/>
            </a:xfrm>
            <a:custGeom>
              <a:avLst/>
              <a:gdLst/>
              <a:ahLst/>
              <a:cxnLst/>
              <a:rect l="l" t="t" r="r" b="b"/>
              <a:pathLst>
                <a:path w="253364" h="27305">
                  <a:moveTo>
                    <a:pt x="0" y="0"/>
                  </a:moveTo>
                  <a:lnTo>
                    <a:pt x="252755" y="26733"/>
                  </a:lnTo>
                </a:path>
              </a:pathLst>
            </a:custGeom>
            <a:ln w="3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/>
          <p:nvPr/>
        </p:nvSpPr>
        <p:spPr>
          <a:xfrm>
            <a:off x="7991030" y="4923854"/>
            <a:ext cx="4048760" cy="362585"/>
          </a:xfrm>
          <a:custGeom>
            <a:avLst/>
            <a:gdLst/>
            <a:ahLst/>
            <a:cxnLst/>
            <a:rect l="l" t="t" r="r" b="b"/>
            <a:pathLst>
              <a:path w="4048759" h="362585">
                <a:moveTo>
                  <a:pt x="4048201" y="0"/>
                </a:moveTo>
                <a:lnTo>
                  <a:pt x="0" y="0"/>
                </a:lnTo>
                <a:lnTo>
                  <a:pt x="0" y="361962"/>
                </a:lnTo>
                <a:lnTo>
                  <a:pt x="4048201" y="361962"/>
                </a:lnTo>
                <a:lnTo>
                  <a:pt x="4048201" y="0"/>
                </a:lnTo>
                <a:close/>
              </a:path>
            </a:pathLst>
          </a:custGeom>
          <a:solidFill>
            <a:srgbClr val="92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991030" y="6228829"/>
            <a:ext cx="2886710" cy="209550"/>
          </a:xfrm>
          <a:custGeom>
            <a:avLst/>
            <a:gdLst/>
            <a:ahLst/>
            <a:cxnLst/>
            <a:rect l="l" t="t" r="r" b="b"/>
            <a:pathLst>
              <a:path w="2886710" h="209550">
                <a:moveTo>
                  <a:pt x="2886125" y="0"/>
                </a:moveTo>
                <a:lnTo>
                  <a:pt x="0" y="0"/>
                </a:lnTo>
                <a:lnTo>
                  <a:pt x="0" y="209550"/>
                </a:lnTo>
                <a:lnTo>
                  <a:pt x="2886125" y="209550"/>
                </a:lnTo>
                <a:lnTo>
                  <a:pt x="2886125" y="0"/>
                </a:lnTo>
                <a:close/>
              </a:path>
            </a:pathLst>
          </a:custGeom>
          <a:solidFill>
            <a:srgbClr val="3D45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9" name="object 10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75650" y="5063058"/>
            <a:ext cx="466128" cy="91630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694788" y="5063058"/>
            <a:ext cx="466128" cy="91630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215578" y="5061203"/>
            <a:ext cx="258825" cy="93484"/>
          </a:xfrm>
          <a:prstGeom prst="rect">
            <a:avLst/>
          </a:prstGeom>
        </p:spPr>
      </p:pic>
      <p:grpSp>
        <p:nvGrpSpPr>
          <p:cNvPr id="112" name="object 112"/>
          <p:cNvGrpSpPr/>
          <p:nvPr/>
        </p:nvGrpSpPr>
        <p:grpSpPr>
          <a:xfrm>
            <a:off x="9685402" y="5063059"/>
            <a:ext cx="649605" cy="92075"/>
            <a:chOff x="4630801" y="5063058"/>
            <a:chExt cx="649605" cy="92075"/>
          </a:xfrm>
        </p:grpSpPr>
        <p:pic>
          <p:nvPicPr>
            <p:cNvPr id="113" name="object 11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30801" y="5063058"/>
              <a:ext cx="304215" cy="9163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54778" y="5063058"/>
              <a:ext cx="325285" cy="91630"/>
            </a:xfrm>
            <a:prstGeom prst="rect">
              <a:avLst/>
            </a:prstGeom>
          </p:spPr>
        </p:pic>
      </p:grpSp>
      <p:pic>
        <p:nvPicPr>
          <p:cNvPr id="115" name="object 11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390263" y="5063058"/>
            <a:ext cx="323900" cy="91630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031169" y="4977333"/>
            <a:ext cx="291960" cy="91630"/>
          </a:xfrm>
          <a:prstGeom prst="rect">
            <a:avLst/>
          </a:prstGeom>
        </p:spPr>
      </p:pic>
      <p:grpSp>
        <p:nvGrpSpPr>
          <p:cNvPr id="117" name="object 117"/>
          <p:cNvGrpSpPr/>
          <p:nvPr/>
        </p:nvGrpSpPr>
        <p:grpSpPr>
          <a:xfrm>
            <a:off x="11380889" y="4977334"/>
            <a:ext cx="489584" cy="92075"/>
            <a:chOff x="6326289" y="4977333"/>
            <a:chExt cx="489584" cy="92075"/>
          </a:xfrm>
        </p:grpSpPr>
        <p:pic>
          <p:nvPicPr>
            <p:cNvPr id="118" name="object 11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26289" y="4977333"/>
              <a:ext cx="304203" cy="91630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50266" y="4977333"/>
              <a:ext cx="165201" cy="91630"/>
            </a:xfrm>
            <a:prstGeom prst="rect">
              <a:avLst/>
            </a:prstGeom>
          </p:spPr>
        </p:pic>
      </p:grpSp>
      <p:pic>
        <p:nvPicPr>
          <p:cNvPr id="120" name="object 12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330166" y="5137403"/>
            <a:ext cx="258825" cy="93484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151850" y="5394718"/>
            <a:ext cx="331546" cy="92494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113751" y="5556643"/>
            <a:ext cx="410235" cy="92494"/>
          </a:xfrm>
          <a:prstGeom prst="rect">
            <a:avLst/>
          </a:prstGeom>
        </p:spPr>
      </p:pic>
      <p:grpSp>
        <p:nvGrpSpPr>
          <p:cNvPr id="123" name="object 123"/>
          <p:cNvGrpSpPr/>
          <p:nvPr/>
        </p:nvGrpSpPr>
        <p:grpSpPr>
          <a:xfrm>
            <a:off x="8862898" y="5466589"/>
            <a:ext cx="426084" cy="110489"/>
            <a:chOff x="3808298" y="5466588"/>
            <a:chExt cx="426084" cy="110489"/>
          </a:xfrm>
        </p:grpSpPr>
        <p:pic>
          <p:nvPicPr>
            <p:cNvPr id="124" name="object 12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808298" y="5466588"/>
              <a:ext cx="217487" cy="110324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45559" y="5474500"/>
              <a:ext cx="188582" cy="88785"/>
            </a:xfrm>
            <a:prstGeom prst="rect">
              <a:avLst/>
            </a:prstGeom>
          </p:spPr>
        </p:pic>
      </p:grpSp>
      <p:pic>
        <p:nvPicPr>
          <p:cNvPr id="126" name="object 12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599804" y="5390376"/>
            <a:ext cx="1188935" cy="272135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148936" y="5466588"/>
            <a:ext cx="602614" cy="110324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112519" y="5870981"/>
            <a:ext cx="404177" cy="92494"/>
          </a:xfrm>
          <a:prstGeom prst="rect">
            <a:avLst/>
          </a:prstGeom>
        </p:spPr>
      </p:pic>
      <p:grpSp>
        <p:nvGrpSpPr>
          <p:cNvPr id="129" name="object 129"/>
          <p:cNvGrpSpPr/>
          <p:nvPr/>
        </p:nvGrpSpPr>
        <p:grpSpPr>
          <a:xfrm>
            <a:off x="8098295" y="6034646"/>
            <a:ext cx="429259" cy="113030"/>
            <a:chOff x="3043694" y="6034646"/>
            <a:chExt cx="429259" cy="113030"/>
          </a:xfrm>
        </p:grpSpPr>
        <p:sp>
          <p:nvSpPr>
            <p:cNvPr id="130" name="object 130"/>
            <p:cNvSpPr/>
            <p:nvPr/>
          </p:nvSpPr>
          <p:spPr>
            <a:xfrm>
              <a:off x="3043694" y="6034646"/>
              <a:ext cx="60960" cy="89535"/>
            </a:xfrm>
            <a:custGeom>
              <a:avLst/>
              <a:gdLst/>
              <a:ahLst/>
              <a:cxnLst/>
              <a:rect l="l" t="t" r="r" b="b"/>
              <a:pathLst>
                <a:path w="60960" h="89535">
                  <a:moveTo>
                    <a:pt x="31038" y="0"/>
                  </a:moveTo>
                  <a:lnTo>
                    <a:pt x="0" y="0"/>
                  </a:lnTo>
                  <a:lnTo>
                    <a:pt x="0" y="89395"/>
                  </a:lnTo>
                  <a:lnTo>
                    <a:pt x="31610" y="89395"/>
                  </a:lnTo>
                  <a:lnTo>
                    <a:pt x="37211" y="88811"/>
                  </a:lnTo>
                  <a:lnTo>
                    <a:pt x="46367" y="86499"/>
                  </a:lnTo>
                  <a:lnTo>
                    <a:pt x="50317" y="84442"/>
                  </a:lnTo>
                  <a:lnTo>
                    <a:pt x="52805" y="82207"/>
                  </a:lnTo>
                  <a:lnTo>
                    <a:pt x="7924" y="82207"/>
                  </a:lnTo>
                  <a:lnTo>
                    <a:pt x="7924" y="46672"/>
                  </a:lnTo>
                  <a:lnTo>
                    <a:pt x="51772" y="46672"/>
                  </a:lnTo>
                  <a:lnTo>
                    <a:pt x="51079" y="45948"/>
                  </a:lnTo>
                  <a:lnTo>
                    <a:pt x="46227" y="43535"/>
                  </a:lnTo>
                  <a:lnTo>
                    <a:pt x="40360" y="42710"/>
                  </a:lnTo>
                  <a:lnTo>
                    <a:pt x="48374" y="40487"/>
                  </a:lnTo>
                  <a:lnTo>
                    <a:pt x="49479" y="39497"/>
                  </a:lnTo>
                  <a:lnTo>
                    <a:pt x="7924" y="39497"/>
                  </a:lnTo>
                  <a:lnTo>
                    <a:pt x="7924" y="7175"/>
                  </a:lnTo>
                  <a:lnTo>
                    <a:pt x="51209" y="7175"/>
                  </a:lnTo>
                  <a:lnTo>
                    <a:pt x="50203" y="6108"/>
                  </a:lnTo>
                  <a:lnTo>
                    <a:pt x="44513" y="2298"/>
                  </a:lnTo>
                  <a:lnTo>
                    <a:pt x="41579" y="1130"/>
                  </a:lnTo>
                  <a:lnTo>
                    <a:pt x="35560" y="215"/>
                  </a:lnTo>
                  <a:lnTo>
                    <a:pt x="31038" y="0"/>
                  </a:lnTo>
                  <a:close/>
                </a:path>
                <a:path w="60960" h="89535">
                  <a:moveTo>
                    <a:pt x="51772" y="46672"/>
                  </a:moveTo>
                  <a:lnTo>
                    <a:pt x="31737" y="46672"/>
                  </a:lnTo>
                  <a:lnTo>
                    <a:pt x="34480" y="46888"/>
                  </a:lnTo>
                  <a:lnTo>
                    <a:pt x="40182" y="47713"/>
                  </a:lnTo>
                  <a:lnTo>
                    <a:pt x="52006" y="60871"/>
                  </a:lnTo>
                  <a:lnTo>
                    <a:pt x="52006" y="67729"/>
                  </a:lnTo>
                  <a:lnTo>
                    <a:pt x="29591" y="82207"/>
                  </a:lnTo>
                  <a:lnTo>
                    <a:pt x="52805" y="82207"/>
                  </a:lnTo>
                  <a:lnTo>
                    <a:pt x="58318" y="77254"/>
                  </a:lnTo>
                  <a:lnTo>
                    <a:pt x="60667" y="71856"/>
                  </a:lnTo>
                  <a:lnTo>
                    <a:pt x="60667" y="59055"/>
                  </a:lnTo>
                  <a:lnTo>
                    <a:pt x="58750" y="53962"/>
                  </a:lnTo>
                  <a:lnTo>
                    <a:pt x="51772" y="46672"/>
                  </a:lnTo>
                  <a:close/>
                </a:path>
                <a:path w="60960" h="89535">
                  <a:moveTo>
                    <a:pt x="51209" y="7175"/>
                  </a:moveTo>
                  <a:lnTo>
                    <a:pt x="29171" y="7175"/>
                  </a:lnTo>
                  <a:lnTo>
                    <a:pt x="32004" y="7315"/>
                  </a:lnTo>
                  <a:lnTo>
                    <a:pt x="37211" y="7899"/>
                  </a:lnTo>
                  <a:lnTo>
                    <a:pt x="48285" y="19926"/>
                  </a:lnTo>
                  <a:lnTo>
                    <a:pt x="48285" y="26035"/>
                  </a:lnTo>
                  <a:lnTo>
                    <a:pt x="47586" y="28765"/>
                  </a:lnTo>
                  <a:lnTo>
                    <a:pt x="44780" y="33883"/>
                  </a:lnTo>
                  <a:lnTo>
                    <a:pt x="42633" y="35864"/>
                  </a:lnTo>
                  <a:lnTo>
                    <a:pt x="39750" y="37261"/>
                  </a:lnTo>
                  <a:lnTo>
                    <a:pt x="38011" y="38176"/>
                  </a:lnTo>
                  <a:lnTo>
                    <a:pt x="36029" y="38773"/>
                  </a:lnTo>
                  <a:lnTo>
                    <a:pt x="31572" y="39344"/>
                  </a:lnTo>
                  <a:lnTo>
                    <a:pt x="29463" y="39497"/>
                  </a:lnTo>
                  <a:lnTo>
                    <a:pt x="49479" y="39497"/>
                  </a:lnTo>
                  <a:lnTo>
                    <a:pt x="53530" y="35864"/>
                  </a:lnTo>
                  <a:lnTo>
                    <a:pt x="56578" y="26619"/>
                  </a:lnTo>
                  <a:lnTo>
                    <a:pt x="56959" y="24307"/>
                  </a:lnTo>
                  <a:lnTo>
                    <a:pt x="56959" y="18034"/>
                  </a:lnTo>
                  <a:lnTo>
                    <a:pt x="56070" y="14579"/>
                  </a:lnTo>
                  <a:lnTo>
                    <a:pt x="52514" y="8559"/>
                  </a:lnTo>
                  <a:lnTo>
                    <a:pt x="51209" y="71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27070" y="6060274"/>
              <a:ext cx="345795" cy="87172"/>
            </a:xfrm>
            <a:prstGeom prst="rect">
              <a:avLst/>
            </a:prstGeom>
          </p:spPr>
        </p:pic>
      </p:grpSp>
      <p:pic>
        <p:nvPicPr>
          <p:cNvPr id="132" name="object 13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843849" y="5942850"/>
            <a:ext cx="217487" cy="110324"/>
          </a:xfrm>
          <a:prstGeom prst="rect">
            <a:avLst/>
          </a:prstGeom>
        </p:spPr>
      </p:pic>
      <p:sp>
        <p:nvSpPr>
          <p:cNvPr id="133" name="object 133"/>
          <p:cNvSpPr/>
          <p:nvPr/>
        </p:nvSpPr>
        <p:spPr>
          <a:xfrm>
            <a:off x="9121191" y="5950775"/>
            <a:ext cx="187325" cy="87630"/>
          </a:xfrm>
          <a:custGeom>
            <a:avLst/>
            <a:gdLst/>
            <a:ahLst/>
            <a:cxnLst/>
            <a:rect l="l" t="t" r="r" b="b"/>
            <a:pathLst>
              <a:path w="187325" h="87629">
                <a:moveTo>
                  <a:pt x="53860" y="79984"/>
                </a:moveTo>
                <a:lnTo>
                  <a:pt x="9906" y="79984"/>
                </a:lnTo>
                <a:lnTo>
                  <a:pt x="19646" y="70726"/>
                </a:lnTo>
                <a:lnTo>
                  <a:pt x="27660" y="62877"/>
                </a:lnTo>
                <a:lnTo>
                  <a:pt x="52006" y="29718"/>
                </a:lnTo>
                <a:lnTo>
                  <a:pt x="52743" y="26162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1993"/>
                </a:lnTo>
                <a:lnTo>
                  <a:pt x="34709" y="0"/>
                </a:lnTo>
                <a:lnTo>
                  <a:pt x="19850" y="0"/>
                </a:lnTo>
                <a:lnTo>
                  <a:pt x="13665" y="2095"/>
                </a:lnTo>
                <a:lnTo>
                  <a:pt x="3505" y="10845"/>
                </a:lnTo>
                <a:lnTo>
                  <a:pt x="863" y="17043"/>
                </a:lnTo>
                <a:lnTo>
                  <a:pt x="863" y="24892"/>
                </a:lnTo>
                <a:lnTo>
                  <a:pt x="9906" y="24892"/>
                </a:lnTo>
                <a:lnTo>
                  <a:pt x="9906" y="19596"/>
                </a:lnTo>
                <a:lnTo>
                  <a:pt x="11468" y="15354"/>
                </a:lnTo>
                <a:lnTo>
                  <a:pt x="17754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13" y="19392"/>
                </a:lnTo>
                <a:lnTo>
                  <a:pt x="43713" y="25920"/>
                </a:lnTo>
                <a:lnTo>
                  <a:pt x="18567" y="61531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close/>
              </a:path>
              <a:path w="187325" h="87629">
                <a:moveTo>
                  <a:pt x="102336" y="609"/>
                </a:moveTo>
                <a:lnTo>
                  <a:pt x="94653" y="609"/>
                </a:lnTo>
                <a:lnTo>
                  <a:pt x="88061" y="6477"/>
                </a:lnTo>
                <a:lnTo>
                  <a:pt x="83019" y="10109"/>
                </a:lnTo>
                <a:lnTo>
                  <a:pt x="79222" y="12217"/>
                </a:lnTo>
                <a:lnTo>
                  <a:pt x="74853" y="14109"/>
                </a:lnTo>
                <a:lnTo>
                  <a:pt x="74853" y="22161"/>
                </a:lnTo>
                <a:lnTo>
                  <a:pt x="94170" y="9410"/>
                </a:lnTo>
                <a:lnTo>
                  <a:pt x="94170" y="87541"/>
                </a:lnTo>
                <a:lnTo>
                  <a:pt x="102336" y="87541"/>
                </a:lnTo>
                <a:lnTo>
                  <a:pt x="102336" y="609"/>
                </a:lnTo>
                <a:close/>
              </a:path>
              <a:path w="187325" h="87629">
                <a:moveTo>
                  <a:pt x="187210" y="79984"/>
                </a:moveTo>
                <a:lnTo>
                  <a:pt x="143256" y="79984"/>
                </a:lnTo>
                <a:lnTo>
                  <a:pt x="152996" y="70726"/>
                </a:lnTo>
                <a:lnTo>
                  <a:pt x="161010" y="62877"/>
                </a:lnTo>
                <a:lnTo>
                  <a:pt x="185356" y="29718"/>
                </a:lnTo>
                <a:lnTo>
                  <a:pt x="186093" y="26162"/>
                </a:lnTo>
                <a:lnTo>
                  <a:pt x="186093" y="15519"/>
                </a:lnTo>
                <a:lnTo>
                  <a:pt x="183705" y="10007"/>
                </a:lnTo>
                <a:lnTo>
                  <a:pt x="174129" y="1993"/>
                </a:lnTo>
                <a:lnTo>
                  <a:pt x="168059" y="0"/>
                </a:lnTo>
                <a:lnTo>
                  <a:pt x="153200" y="0"/>
                </a:lnTo>
                <a:lnTo>
                  <a:pt x="147015" y="2095"/>
                </a:lnTo>
                <a:lnTo>
                  <a:pt x="136855" y="10845"/>
                </a:lnTo>
                <a:lnTo>
                  <a:pt x="134213" y="17043"/>
                </a:lnTo>
                <a:lnTo>
                  <a:pt x="134213" y="24892"/>
                </a:lnTo>
                <a:lnTo>
                  <a:pt x="143256" y="24892"/>
                </a:lnTo>
                <a:lnTo>
                  <a:pt x="143256" y="19596"/>
                </a:lnTo>
                <a:lnTo>
                  <a:pt x="144830" y="15354"/>
                </a:lnTo>
                <a:lnTo>
                  <a:pt x="151104" y="8915"/>
                </a:lnTo>
                <a:lnTo>
                  <a:pt x="155308" y="7302"/>
                </a:lnTo>
                <a:lnTo>
                  <a:pt x="166535" y="7302"/>
                </a:lnTo>
                <a:lnTo>
                  <a:pt x="170954" y="9245"/>
                </a:lnTo>
                <a:lnTo>
                  <a:pt x="175983" y="16014"/>
                </a:lnTo>
                <a:lnTo>
                  <a:pt x="177063" y="19392"/>
                </a:lnTo>
                <a:lnTo>
                  <a:pt x="177063" y="25920"/>
                </a:lnTo>
                <a:lnTo>
                  <a:pt x="151930" y="61531"/>
                </a:lnTo>
                <a:lnTo>
                  <a:pt x="133350" y="79121"/>
                </a:lnTo>
                <a:lnTo>
                  <a:pt x="133350" y="87541"/>
                </a:lnTo>
                <a:lnTo>
                  <a:pt x="187210" y="87541"/>
                </a:lnTo>
                <a:lnTo>
                  <a:pt x="187210" y="799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4" name="object 134"/>
          <p:cNvGrpSpPr/>
          <p:nvPr/>
        </p:nvGrpSpPr>
        <p:grpSpPr>
          <a:xfrm>
            <a:off x="9599804" y="6031179"/>
            <a:ext cx="227965" cy="107950"/>
            <a:chOff x="4545203" y="6031179"/>
            <a:chExt cx="227965" cy="107950"/>
          </a:xfrm>
        </p:grpSpPr>
        <p:sp>
          <p:nvSpPr>
            <p:cNvPr id="135" name="object 135"/>
            <p:cNvSpPr/>
            <p:nvPr/>
          </p:nvSpPr>
          <p:spPr>
            <a:xfrm>
              <a:off x="4545203" y="6031178"/>
              <a:ext cx="71755" cy="107950"/>
            </a:xfrm>
            <a:custGeom>
              <a:avLst/>
              <a:gdLst/>
              <a:ahLst/>
              <a:cxnLst/>
              <a:rect l="l" t="t" r="r" b="b"/>
              <a:pathLst>
                <a:path w="71754" h="107950">
                  <a:moveTo>
                    <a:pt x="19558" y="0"/>
                  </a:moveTo>
                  <a:lnTo>
                    <a:pt x="14236" y="0"/>
                  </a:lnTo>
                  <a:lnTo>
                    <a:pt x="10934" y="8496"/>
                  </a:lnTo>
                  <a:lnTo>
                    <a:pt x="4546" y="26200"/>
                  </a:lnTo>
                  <a:lnTo>
                    <a:pt x="2844" y="32016"/>
                  </a:lnTo>
                  <a:lnTo>
                    <a:pt x="622" y="42748"/>
                  </a:lnTo>
                  <a:lnTo>
                    <a:pt x="0" y="48450"/>
                  </a:lnTo>
                  <a:lnTo>
                    <a:pt x="0" y="59423"/>
                  </a:lnTo>
                  <a:lnTo>
                    <a:pt x="14109" y="107594"/>
                  </a:lnTo>
                  <a:lnTo>
                    <a:pt x="19558" y="107594"/>
                  </a:lnTo>
                  <a:lnTo>
                    <a:pt x="13042" y="85750"/>
                  </a:lnTo>
                  <a:lnTo>
                    <a:pt x="10325" y="74764"/>
                  </a:lnTo>
                  <a:lnTo>
                    <a:pt x="9118" y="67767"/>
                  </a:lnTo>
                  <a:lnTo>
                    <a:pt x="8394" y="60960"/>
                  </a:lnTo>
                  <a:lnTo>
                    <a:pt x="8166" y="54356"/>
                  </a:lnTo>
                  <a:lnTo>
                    <a:pt x="8420" y="47345"/>
                  </a:lnTo>
                  <a:lnTo>
                    <a:pt x="9220" y="40055"/>
                  </a:lnTo>
                  <a:lnTo>
                    <a:pt x="10528" y="32486"/>
                  </a:lnTo>
                  <a:lnTo>
                    <a:pt x="12382" y="24638"/>
                  </a:lnTo>
                  <a:lnTo>
                    <a:pt x="19558" y="0"/>
                  </a:lnTo>
                  <a:close/>
                </a:path>
                <a:path w="71754" h="107950">
                  <a:moveTo>
                    <a:pt x="71412" y="5943"/>
                  </a:moveTo>
                  <a:lnTo>
                    <a:pt x="63728" y="5943"/>
                  </a:lnTo>
                  <a:lnTo>
                    <a:pt x="57124" y="11798"/>
                  </a:lnTo>
                  <a:lnTo>
                    <a:pt x="52095" y="15430"/>
                  </a:lnTo>
                  <a:lnTo>
                    <a:pt x="48298" y="17538"/>
                  </a:lnTo>
                  <a:lnTo>
                    <a:pt x="43916" y="19431"/>
                  </a:lnTo>
                  <a:lnTo>
                    <a:pt x="43916" y="27482"/>
                  </a:lnTo>
                  <a:lnTo>
                    <a:pt x="63233" y="14732"/>
                  </a:lnTo>
                  <a:lnTo>
                    <a:pt x="63233" y="92862"/>
                  </a:lnTo>
                  <a:lnTo>
                    <a:pt x="71412" y="92862"/>
                  </a:lnTo>
                  <a:lnTo>
                    <a:pt x="71412" y="59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645406" y="6036500"/>
              <a:ext cx="127469" cy="88773"/>
            </a:xfrm>
            <a:prstGeom prst="rect">
              <a:avLst/>
            </a:prstGeom>
          </p:spPr>
        </p:pic>
      </p:grpSp>
      <p:grpSp>
        <p:nvGrpSpPr>
          <p:cNvPr id="137" name="object 137"/>
          <p:cNvGrpSpPr/>
          <p:nvPr/>
        </p:nvGrpSpPr>
        <p:grpSpPr>
          <a:xfrm>
            <a:off x="9877145" y="5866639"/>
            <a:ext cx="911860" cy="272415"/>
            <a:chOff x="4822545" y="5866638"/>
            <a:chExt cx="911860" cy="272415"/>
          </a:xfrm>
        </p:grpSpPr>
        <p:pic>
          <p:nvPicPr>
            <p:cNvPr id="138" name="object 13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822545" y="6034646"/>
              <a:ext cx="150964" cy="90754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960848" y="5866638"/>
              <a:ext cx="773290" cy="272135"/>
            </a:xfrm>
            <a:prstGeom prst="rect">
              <a:avLst/>
            </a:prstGeom>
          </p:spPr>
        </p:pic>
      </p:grpSp>
      <p:pic>
        <p:nvPicPr>
          <p:cNvPr id="140" name="object 14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1148936" y="5942850"/>
            <a:ext cx="599480" cy="110324"/>
          </a:xfrm>
          <a:prstGeom prst="rect">
            <a:avLst/>
          </a:prstGeom>
        </p:spPr>
      </p:pic>
      <p:grpSp>
        <p:nvGrpSpPr>
          <p:cNvPr id="141" name="object 141"/>
          <p:cNvGrpSpPr/>
          <p:nvPr/>
        </p:nvGrpSpPr>
        <p:grpSpPr>
          <a:xfrm>
            <a:off x="11233175" y="6285637"/>
            <a:ext cx="432434" cy="109855"/>
            <a:chOff x="6178575" y="6285636"/>
            <a:chExt cx="432434" cy="109855"/>
          </a:xfrm>
        </p:grpSpPr>
        <p:pic>
          <p:nvPicPr>
            <p:cNvPr id="142" name="object 14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178575" y="6285636"/>
              <a:ext cx="113728" cy="108216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311442" y="6293675"/>
              <a:ext cx="299542" cy="101663"/>
            </a:xfrm>
            <a:prstGeom prst="rect">
              <a:avLst/>
            </a:prstGeom>
          </p:spPr>
        </p:pic>
      </p:grpSp>
      <p:pic>
        <p:nvPicPr>
          <p:cNvPr id="144" name="object 144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9557981" y="6280442"/>
            <a:ext cx="1281518" cy="115646"/>
          </a:xfrm>
          <a:prstGeom prst="rect">
            <a:avLst/>
          </a:prstGeom>
        </p:spPr>
      </p:pic>
      <p:grpSp>
        <p:nvGrpSpPr>
          <p:cNvPr id="145" name="object 145"/>
          <p:cNvGrpSpPr/>
          <p:nvPr/>
        </p:nvGrpSpPr>
        <p:grpSpPr>
          <a:xfrm>
            <a:off x="7989658" y="4923853"/>
            <a:ext cx="11430" cy="1515110"/>
            <a:chOff x="2935058" y="4923853"/>
            <a:chExt cx="11430" cy="1515110"/>
          </a:xfrm>
        </p:grpSpPr>
        <p:sp>
          <p:nvSpPr>
            <p:cNvPr id="146" name="object 146"/>
            <p:cNvSpPr/>
            <p:nvPr/>
          </p:nvSpPr>
          <p:spPr>
            <a:xfrm>
              <a:off x="2936430" y="4923853"/>
              <a:ext cx="0" cy="1515110"/>
            </a:xfrm>
            <a:custGeom>
              <a:avLst/>
              <a:gdLst/>
              <a:ahLst/>
              <a:cxnLst/>
              <a:rect l="l" t="t" r="r" b="b"/>
              <a:pathLst>
                <a:path h="1515110">
                  <a:moveTo>
                    <a:pt x="0" y="0"/>
                  </a:moveTo>
                  <a:lnTo>
                    <a:pt x="0" y="15145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936430" y="4923853"/>
              <a:ext cx="9525" cy="1515110"/>
            </a:xfrm>
            <a:custGeom>
              <a:avLst/>
              <a:gdLst/>
              <a:ahLst/>
              <a:cxnLst/>
              <a:rect l="l" t="t" r="r" b="b"/>
              <a:pathLst>
                <a:path w="9525" h="1515110">
                  <a:moveTo>
                    <a:pt x="9525" y="0"/>
                  </a:moveTo>
                  <a:lnTo>
                    <a:pt x="0" y="0"/>
                  </a:lnTo>
                  <a:lnTo>
                    <a:pt x="0" y="1514525"/>
                  </a:lnTo>
                  <a:lnTo>
                    <a:pt x="9525" y="1514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8" name="object 148"/>
          <p:cNvGrpSpPr/>
          <p:nvPr/>
        </p:nvGrpSpPr>
        <p:grpSpPr>
          <a:xfrm>
            <a:off x="8627846" y="4933378"/>
            <a:ext cx="11430" cy="1305560"/>
            <a:chOff x="3573246" y="4933378"/>
            <a:chExt cx="11430" cy="1305560"/>
          </a:xfrm>
        </p:grpSpPr>
        <p:sp>
          <p:nvSpPr>
            <p:cNvPr id="149" name="object 149"/>
            <p:cNvSpPr/>
            <p:nvPr/>
          </p:nvSpPr>
          <p:spPr>
            <a:xfrm>
              <a:off x="3574618" y="4933378"/>
              <a:ext cx="0" cy="1305560"/>
            </a:xfrm>
            <a:custGeom>
              <a:avLst/>
              <a:gdLst/>
              <a:ahLst/>
              <a:cxnLst/>
              <a:rect l="l" t="t" r="r" b="b"/>
              <a:pathLst>
                <a:path h="1305560">
                  <a:moveTo>
                    <a:pt x="0" y="0"/>
                  </a:moveTo>
                  <a:lnTo>
                    <a:pt x="0" y="13049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574618" y="4933378"/>
              <a:ext cx="9525" cy="1305560"/>
            </a:xfrm>
            <a:custGeom>
              <a:avLst/>
              <a:gdLst/>
              <a:ahLst/>
              <a:cxnLst/>
              <a:rect l="l" t="t" r="r" b="b"/>
              <a:pathLst>
                <a:path w="9525" h="1305560">
                  <a:moveTo>
                    <a:pt x="9525" y="0"/>
                  </a:moveTo>
                  <a:lnTo>
                    <a:pt x="0" y="0"/>
                  </a:lnTo>
                  <a:lnTo>
                    <a:pt x="0" y="1304963"/>
                  </a:lnTo>
                  <a:lnTo>
                    <a:pt x="9525" y="130496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1" name="object 151"/>
          <p:cNvGrpSpPr/>
          <p:nvPr/>
        </p:nvGrpSpPr>
        <p:grpSpPr>
          <a:xfrm>
            <a:off x="9523209" y="4933378"/>
            <a:ext cx="11430" cy="1305560"/>
            <a:chOff x="4468609" y="4933378"/>
            <a:chExt cx="11430" cy="1305560"/>
          </a:xfrm>
        </p:grpSpPr>
        <p:sp>
          <p:nvSpPr>
            <p:cNvPr id="152" name="object 152"/>
            <p:cNvSpPr/>
            <p:nvPr/>
          </p:nvSpPr>
          <p:spPr>
            <a:xfrm>
              <a:off x="4469981" y="4933378"/>
              <a:ext cx="0" cy="1305560"/>
            </a:xfrm>
            <a:custGeom>
              <a:avLst/>
              <a:gdLst/>
              <a:ahLst/>
              <a:cxnLst/>
              <a:rect l="l" t="t" r="r" b="b"/>
              <a:pathLst>
                <a:path h="1305560">
                  <a:moveTo>
                    <a:pt x="0" y="0"/>
                  </a:moveTo>
                  <a:lnTo>
                    <a:pt x="0" y="130496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469981" y="4933378"/>
              <a:ext cx="9525" cy="1305560"/>
            </a:xfrm>
            <a:custGeom>
              <a:avLst/>
              <a:gdLst/>
              <a:ahLst/>
              <a:cxnLst/>
              <a:rect l="l" t="t" r="r" b="b"/>
              <a:pathLst>
                <a:path w="9525" h="1305560">
                  <a:moveTo>
                    <a:pt x="9525" y="0"/>
                  </a:moveTo>
                  <a:lnTo>
                    <a:pt x="0" y="0"/>
                  </a:lnTo>
                  <a:lnTo>
                    <a:pt x="0" y="1304963"/>
                  </a:lnTo>
                  <a:lnTo>
                    <a:pt x="9525" y="1304963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4" name="object 154"/>
          <p:cNvGrpSpPr/>
          <p:nvPr/>
        </p:nvGrpSpPr>
        <p:grpSpPr>
          <a:xfrm>
            <a:off x="10866259" y="4933379"/>
            <a:ext cx="11430" cy="1505585"/>
            <a:chOff x="5811659" y="4933378"/>
            <a:chExt cx="11430" cy="1505585"/>
          </a:xfrm>
        </p:grpSpPr>
        <p:sp>
          <p:nvSpPr>
            <p:cNvPr id="155" name="object 155"/>
            <p:cNvSpPr/>
            <p:nvPr/>
          </p:nvSpPr>
          <p:spPr>
            <a:xfrm>
              <a:off x="5813031" y="4933378"/>
              <a:ext cx="0" cy="1505585"/>
            </a:xfrm>
            <a:custGeom>
              <a:avLst/>
              <a:gdLst/>
              <a:ahLst/>
              <a:cxnLst/>
              <a:rect l="l" t="t" r="r" b="b"/>
              <a:pathLst>
                <a:path h="1505585">
                  <a:moveTo>
                    <a:pt x="0" y="0"/>
                  </a:moveTo>
                  <a:lnTo>
                    <a:pt x="0" y="15050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813031" y="4933378"/>
              <a:ext cx="9525" cy="1505585"/>
            </a:xfrm>
            <a:custGeom>
              <a:avLst/>
              <a:gdLst/>
              <a:ahLst/>
              <a:cxnLst/>
              <a:rect l="l" t="t" r="r" b="b"/>
              <a:pathLst>
                <a:path w="9525" h="1505585">
                  <a:moveTo>
                    <a:pt x="9525" y="0"/>
                  </a:moveTo>
                  <a:lnTo>
                    <a:pt x="0" y="0"/>
                  </a:lnTo>
                  <a:lnTo>
                    <a:pt x="0" y="1505000"/>
                  </a:lnTo>
                  <a:lnTo>
                    <a:pt x="9525" y="150500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" name="object 157"/>
          <p:cNvGrpSpPr/>
          <p:nvPr/>
        </p:nvGrpSpPr>
        <p:grpSpPr>
          <a:xfrm>
            <a:off x="8000556" y="4922481"/>
            <a:ext cx="4039235" cy="1516380"/>
            <a:chOff x="2945955" y="4922481"/>
            <a:chExt cx="4039235" cy="1516380"/>
          </a:xfrm>
        </p:grpSpPr>
        <p:sp>
          <p:nvSpPr>
            <p:cNvPr id="158" name="object 158"/>
            <p:cNvSpPr/>
            <p:nvPr/>
          </p:nvSpPr>
          <p:spPr>
            <a:xfrm>
              <a:off x="6975106" y="4933378"/>
              <a:ext cx="0" cy="1505585"/>
            </a:xfrm>
            <a:custGeom>
              <a:avLst/>
              <a:gdLst/>
              <a:ahLst/>
              <a:cxnLst/>
              <a:rect l="l" t="t" r="r" b="b"/>
              <a:pathLst>
                <a:path h="1505585">
                  <a:moveTo>
                    <a:pt x="0" y="0"/>
                  </a:moveTo>
                  <a:lnTo>
                    <a:pt x="0" y="15050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975106" y="4933378"/>
              <a:ext cx="9525" cy="1505585"/>
            </a:xfrm>
            <a:custGeom>
              <a:avLst/>
              <a:gdLst/>
              <a:ahLst/>
              <a:cxnLst/>
              <a:rect l="l" t="t" r="r" b="b"/>
              <a:pathLst>
                <a:path w="9525" h="1505585">
                  <a:moveTo>
                    <a:pt x="9525" y="0"/>
                  </a:moveTo>
                  <a:lnTo>
                    <a:pt x="0" y="0"/>
                  </a:lnTo>
                  <a:lnTo>
                    <a:pt x="0" y="1505000"/>
                  </a:lnTo>
                  <a:lnTo>
                    <a:pt x="9525" y="150500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945955" y="4923853"/>
              <a:ext cx="4039235" cy="0"/>
            </a:xfrm>
            <a:custGeom>
              <a:avLst/>
              <a:gdLst/>
              <a:ahLst/>
              <a:cxnLst/>
              <a:rect l="l" t="t" r="r" b="b"/>
              <a:pathLst>
                <a:path w="4039234">
                  <a:moveTo>
                    <a:pt x="0" y="0"/>
                  </a:moveTo>
                  <a:lnTo>
                    <a:pt x="40386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945955" y="4923853"/>
              <a:ext cx="4039235" cy="9525"/>
            </a:xfrm>
            <a:custGeom>
              <a:avLst/>
              <a:gdLst/>
              <a:ahLst/>
              <a:cxnLst/>
              <a:rect l="l" t="t" r="r" b="b"/>
              <a:pathLst>
                <a:path w="4039234" h="9525">
                  <a:moveTo>
                    <a:pt x="4038676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4038676" y="9525"/>
                  </a:lnTo>
                  <a:lnTo>
                    <a:pt x="40386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945955" y="5276290"/>
              <a:ext cx="4039235" cy="0"/>
            </a:xfrm>
            <a:custGeom>
              <a:avLst/>
              <a:gdLst/>
              <a:ahLst/>
              <a:cxnLst/>
              <a:rect l="l" t="t" r="r" b="b"/>
              <a:pathLst>
                <a:path w="4039234">
                  <a:moveTo>
                    <a:pt x="0" y="0"/>
                  </a:moveTo>
                  <a:lnTo>
                    <a:pt x="40386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945955" y="5276290"/>
              <a:ext cx="4039235" cy="9525"/>
            </a:xfrm>
            <a:custGeom>
              <a:avLst/>
              <a:gdLst/>
              <a:ahLst/>
              <a:cxnLst/>
              <a:rect l="l" t="t" r="r" b="b"/>
              <a:pathLst>
                <a:path w="4039234" h="9525">
                  <a:moveTo>
                    <a:pt x="4038676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4038676" y="9525"/>
                  </a:lnTo>
                  <a:lnTo>
                    <a:pt x="40386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945955" y="5752553"/>
              <a:ext cx="4039235" cy="0"/>
            </a:xfrm>
            <a:custGeom>
              <a:avLst/>
              <a:gdLst/>
              <a:ahLst/>
              <a:cxnLst/>
              <a:rect l="l" t="t" r="r" b="b"/>
              <a:pathLst>
                <a:path w="4039234">
                  <a:moveTo>
                    <a:pt x="0" y="0"/>
                  </a:moveTo>
                  <a:lnTo>
                    <a:pt x="40386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945955" y="5752553"/>
              <a:ext cx="4039235" cy="9525"/>
            </a:xfrm>
            <a:custGeom>
              <a:avLst/>
              <a:gdLst/>
              <a:ahLst/>
              <a:cxnLst/>
              <a:rect l="l" t="t" r="r" b="b"/>
              <a:pathLst>
                <a:path w="4039234" h="9525">
                  <a:moveTo>
                    <a:pt x="4038676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4038676" y="9525"/>
                  </a:lnTo>
                  <a:lnTo>
                    <a:pt x="40386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945955" y="6228816"/>
              <a:ext cx="4039235" cy="0"/>
            </a:xfrm>
            <a:custGeom>
              <a:avLst/>
              <a:gdLst/>
              <a:ahLst/>
              <a:cxnLst/>
              <a:rect l="l" t="t" r="r" b="b"/>
              <a:pathLst>
                <a:path w="4039234">
                  <a:moveTo>
                    <a:pt x="0" y="0"/>
                  </a:moveTo>
                  <a:lnTo>
                    <a:pt x="40386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945955" y="6228816"/>
              <a:ext cx="4039235" cy="9525"/>
            </a:xfrm>
            <a:custGeom>
              <a:avLst/>
              <a:gdLst/>
              <a:ahLst/>
              <a:cxnLst/>
              <a:rect l="l" t="t" r="r" b="b"/>
              <a:pathLst>
                <a:path w="4039234" h="9525">
                  <a:moveTo>
                    <a:pt x="4038676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4038676" y="9525"/>
                  </a:lnTo>
                  <a:lnTo>
                    <a:pt x="40386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945955" y="6428854"/>
              <a:ext cx="4039235" cy="0"/>
            </a:xfrm>
            <a:custGeom>
              <a:avLst/>
              <a:gdLst/>
              <a:ahLst/>
              <a:cxnLst/>
              <a:rect l="l" t="t" r="r" b="b"/>
              <a:pathLst>
                <a:path w="4039234">
                  <a:moveTo>
                    <a:pt x="0" y="0"/>
                  </a:moveTo>
                  <a:lnTo>
                    <a:pt x="40386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2945955" y="6428854"/>
              <a:ext cx="4039235" cy="9525"/>
            </a:xfrm>
            <a:custGeom>
              <a:avLst/>
              <a:gdLst/>
              <a:ahLst/>
              <a:cxnLst/>
              <a:rect l="l" t="t" r="r" b="b"/>
              <a:pathLst>
                <a:path w="4039234" h="9525">
                  <a:moveTo>
                    <a:pt x="4038676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4038676" y="9525"/>
                  </a:lnTo>
                  <a:lnTo>
                    <a:pt x="40386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0" name="object 170"/>
          <p:cNvSpPr txBox="1"/>
          <p:nvPr/>
        </p:nvSpPr>
        <p:spPr>
          <a:xfrm>
            <a:off x="5761900" y="502336"/>
            <a:ext cx="1450975" cy="3759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spcBef>
                <a:spcPts val="434"/>
              </a:spcBef>
            </a:pPr>
            <a:r>
              <a:rPr sz="800" b="1" spc="5" dirty="0">
                <a:latin typeface="Arial"/>
                <a:cs typeface="Arial"/>
              </a:rPr>
              <a:t>Autobuses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0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Sentron</a:t>
            </a:r>
            <a:r>
              <a:rPr sz="800" spc="10" dirty="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spcBef>
                <a:spcPts val="380"/>
              </a:spcBef>
            </a:pPr>
            <a:r>
              <a:rPr sz="900" b="1" spc="30" dirty="0">
                <a:latin typeface="Arial"/>
                <a:cs typeface="Arial"/>
              </a:rPr>
              <a:t>Programa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0" dirty="0">
                <a:latin typeface="Arial"/>
                <a:cs typeface="Arial"/>
              </a:rPr>
              <a:t> </a:t>
            </a:r>
            <a:r>
              <a:rPr sz="900" b="1" spc="5" dirty="0">
                <a:latin typeface="Arial"/>
                <a:cs typeface="Arial"/>
              </a:rPr>
              <a:t>Estimación</a:t>
            </a:r>
            <a:r>
              <a:rPr sz="900" spc="5" dirty="0"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74" name="object 174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58</a:t>
            </a:fld>
            <a:endParaRPr spc="-75" dirty="0"/>
          </a:p>
        </p:txBody>
      </p:sp>
      <p:sp>
        <p:nvSpPr>
          <p:cNvPr id="171" name="object 171"/>
          <p:cNvSpPr txBox="1"/>
          <p:nvPr/>
        </p:nvSpPr>
        <p:spPr>
          <a:xfrm>
            <a:off x="7957679" y="709066"/>
            <a:ext cx="48691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latin typeface="Lucida Sans Unicode"/>
                <a:cs typeface="Lucida Sans Unicode"/>
              </a:rPr>
              <a:t>Un.programa.de.software,.disponible.de.Siemens,.compara.el.precio.total.instalado.d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5761899" y="3645306"/>
            <a:ext cx="15354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0" dirty="0">
                <a:latin typeface="Arial"/>
                <a:cs typeface="Arial"/>
              </a:rPr>
              <a:t>Ejemplo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15" dirty="0">
                <a:latin typeface="Arial"/>
                <a:cs typeface="Arial"/>
              </a:rPr>
              <a:t>comparación</a:t>
            </a:r>
            <a:r>
              <a:rPr sz="950" spc="15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7957679" y="3605936"/>
            <a:ext cx="423164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La.siguiente.tabla.muestra.un.ejemplo.del.ahorro.de.costos.de.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electroducto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sobre.cable.y.conducto..El.trabajo.requiere.una.carrera.de.500'.</a:t>
            </a:r>
            <a:endParaRPr sz="900">
              <a:latin typeface="Lucida Sans Unicode"/>
              <a:cs typeface="Lucida Sans Unicode"/>
            </a:endParaRPr>
          </a:p>
          <a:p>
            <a:pPr marL="12700" marR="5080" indent="76835">
              <a:lnSpc>
                <a:spcPct val="126299"/>
              </a:lnSpc>
              <a:spcBef>
                <a:spcPts val="10"/>
              </a:spcBef>
            </a:pPr>
            <a:r>
              <a:rPr sz="950" spc="-25" dirty="0">
                <a:latin typeface="Lucida Sans Unicode"/>
                <a:cs typeface="Lucida Sans Unicode"/>
              </a:rPr>
              <a:t>350.amperios..Una.tasa.hipotética.de.mano.de.$37. </a:t>
            </a:r>
            <a:r>
              <a:rPr sz="950" spc="-20" dirty="0">
                <a:latin typeface="Lucida Sans Unicode"/>
                <a:cs typeface="Lucida Sans Unicode"/>
              </a:rPr>
              <a:t>5.una.hora.es.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utilizado..Tomará.un.estimado.455.horas.instalar.el.cable.y. </a:t>
            </a:r>
            <a:r>
              <a:rPr sz="950" spc="-20" dirty="0">
                <a:latin typeface="Lucida Sans Unicode"/>
                <a:cs typeface="Lucida Sans Unicode"/>
              </a:rPr>
              <a:t> conducto..Tomará.un.tiempo.estimado. </a:t>
            </a:r>
            <a:r>
              <a:rPr sz="950" spc="-15" dirty="0">
                <a:latin typeface="Lucida Sans Unicode"/>
                <a:cs typeface="Lucida Sans Unicode"/>
              </a:rPr>
              <a:t>34.horas.para.instalar.Sentron. 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busway..El.ahorro.total,.mediante.el.uso.de.busway.Sentron,.es.de.$2,693.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23949" y="4243539"/>
            <a:ext cx="1711325" cy="699770"/>
          </a:xfrm>
          <a:custGeom>
            <a:avLst/>
            <a:gdLst/>
            <a:ahLst/>
            <a:cxnLst/>
            <a:rect l="l" t="t" r="r" b="b"/>
            <a:pathLst>
              <a:path w="1711325" h="699770">
                <a:moveTo>
                  <a:pt x="0" y="699452"/>
                </a:moveTo>
                <a:lnTo>
                  <a:pt x="1666443" y="0"/>
                </a:lnTo>
                <a:lnTo>
                  <a:pt x="1711325" y="34124"/>
                </a:lnTo>
              </a:path>
            </a:pathLst>
          </a:custGeom>
          <a:ln w="44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76378" y="3358160"/>
            <a:ext cx="2172247" cy="187796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70634" y="4241298"/>
            <a:ext cx="1859914" cy="2030730"/>
            <a:chOff x="2916034" y="4241298"/>
            <a:chExt cx="1859914" cy="2030730"/>
          </a:xfrm>
        </p:grpSpPr>
        <p:sp>
          <p:nvSpPr>
            <p:cNvPr id="5" name="object 5"/>
            <p:cNvSpPr/>
            <p:nvPr/>
          </p:nvSpPr>
          <p:spPr>
            <a:xfrm>
              <a:off x="4036339" y="5258130"/>
              <a:ext cx="708025" cy="400685"/>
            </a:xfrm>
            <a:custGeom>
              <a:avLst/>
              <a:gdLst/>
              <a:ahLst/>
              <a:cxnLst/>
              <a:rect l="l" t="t" r="r" b="b"/>
              <a:pathLst>
                <a:path w="708025" h="400685">
                  <a:moveTo>
                    <a:pt x="613829" y="0"/>
                  </a:moveTo>
                  <a:lnTo>
                    <a:pt x="0" y="334886"/>
                  </a:lnTo>
                  <a:lnTo>
                    <a:pt x="0" y="400596"/>
                  </a:lnTo>
                  <a:lnTo>
                    <a:pt x="114312" y="398106"/>
                  </a:lnTo>
                  <a:lnTo>
                    <a:pt x="401116" y="323291"/>
                  </a:lnTo>
                  <a:lnTo>
                    <a:pt x="669226" y="167411"/>
                  </a:lnTo>
                  <a:lnTo>
                    <a:pt x="704503" y="76731"/>
                  </a:lnTo>
                  <a:lnTo>
                    <a:pt x="588186" y="76731"/>
                  </a:lnTo>
                  <a:lnTo>
                    <a:pt x="570651" y="75288"/>
                  </a:lnTo>
                  <a:lnTo>
                    <a:pt x="554570" y="66446"/>
                  </a:lnTo>
                  <a:lnTo>
                    <a:pt x="559881" y="61736"/>
                  </a:lnTo>
                  <a:lnTo>
                    <a:pt x="567470" y="58370"/>
                  </a:lnTo>
                  <a:lnTo>
                    <a:pt x="576912" y="56350"/>
                  </a:lnTo>
                  <a:lnTo>
                    <a:pt x="587781" y="55676"/>
                  </a:lnTo>
                  <a:lnTo>
                    <a:pt x="689765" y="55676"/>
                  </a:lnTo>
                  <a:lnTo>
                    <a:pt x="613829" y="0"/>
                  </a:lnTo>
                  <a:close/>
                </a:path>
                <a:path w="708025" h="400685">
                  <a:moveTo>
                    <a:pt x="689765" y="55676"/>
                  </a:moveTo>
                  <a:lnTo>
                    <a:pt x="587781" y="55676"/>
                  </a:lnTo>
                  <a:lnTo>
                    <a:pt x="594987" y="56153"/>
                  </a:lnTo>
                  <a:lnTo>
                    <a:pt x="601691" y="57472"/>
                  </a:lnTo>
                  <a:lnTo>
                    <a:pt x="607723" y="59464"/>
                  </a:lnTo>
                  <a:lnTo>
                    <a:pt x="612914" y="61963"/>
                  </a:lnTo>
                  <a:lnTo>
                    <a:pt x="617791" y="64528"/>
                  </a:lnTo>
                  <a:lnTo>
                    <a:pt x="604718" y="72552"/>
                  </a:lnTo>
                  <a:lnTo>
                    <a:pt x="588186" y="76731"/>
                  </a:lnTo>
                  <a:lnTo>
                    <a:pt x="704503" y="76731"/>
                  </a:lnTo>
                  <a:lnTo>
                    <a:pt x="707605" y="68757"/>
                  </a:lnTo>
                  <a:lnTo>
                    <a:pt x="689765" y="55676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36339" y="5258130"/>
              <a:ext cx="708025" cy="400685"/>
            </a:xfrm>
            <a:custGeom>
              <a:avLst/>
              <a:gdLst/>
              <a:ahLst/>
              <a:cxnLst/>
              <a:rect l="l" t="t" r="r" b="b"/>
              <a:pathLst>
                <a:path w="708025" h="400685">
                  <a:moveTo>
                    <a:pt x="554570" y="66446"/>
                  </a:moveTo>
                  <a:lnTo>
                    <a:pt x="559881" y="61736"/>
                  </a:lnTo>
                  <a:lnTo>
                    <a:pt x="567470" y="58370"/>
                  </a:lnTo>
                  <a:lnTo>
                    <a:pt x="576912" y="56350"/>
                  </a:lnTo>
                  <a:lnTo>
                    <a:pt x="587781" y="55676"/>
                  </a:lnTo>
                  <a:lnTo>
                    <a:pt x="594987" y="56153"/>
                  </a:lnTo>
                  <a:lnTo>
                    <a:pt x="601691" y="57472"/>
                  </a:lnTo>
                  <a:lnTo>
                    <a:pt x="607723" y="59464"/>
                  </a:lnTo>
                  <a:lnTo>
                    <a:pt x="612914" y="61963"/>
                  </a:lnTo>
                  <a:lnTo>
                    <a:pt x="617791" y="64528"/>
                  </a:lnTo>
                  <a:lnTo>
                    <a:pt x="604718" y="72552"/>
                  </a:lnTo>
                  <a:lnTo>
                    <a:pt x="588186" y="76731"/>
                  </a:lnTo>
                  <a:lnTo>
                    <a:pt x="570651" y="75288"/>
                  </a:lnTo>
                  <a:lnTo>
                    <a:pt x="554570" y="66446"/>
                  </a:lnTo>
                  <a:close/>
                </a:path>
                <a:path w="708025" h="400685">
                  <a:moveTo>
                    <a:pt x="613829" y="0"/>
                  </a:moveTo>
                  <a:lnTo>
                    <a:pt x="0" y="334886"/>
                  </a:lnTo>
                  <a:lnTo>
                    <a:pt x="0" y="400596"/>
                  </a:lnTo>
                  <a:lnTo>
                    <a:pt x="114312" y="398106"/>
                  </a:lnTo>
                  <a:lnTo>
                    <a:pt x="401116" y="323291"/>
                  </a:lnTo>
                  <a:lnTo>
                    <a:pt x="669226" y="167411"/>
                  </a:lnTo>
                  <a:lnTo>
                    <a:pt x="707605" y="68757"/>
                  </a:lnTo>
                  <a:lnTo>
                    <a:pt x="613829" y="0"/>
                  </a:lnTo>
                  <a:close/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36339" y="4402963"/>
              <a:ext cx="713105" cy="1190625"/>
            </a:xfrm>
            <a:custGeom>
              <a:avLst/>
              <a:gdLst/>
              <a:ahLst/>
              <a:cxnLst/>
              <a:rect l="l" t="t" r="r" b="b"/>
              <a:pathLst>
                <a:path w="713104" h="1190625">
                  <a:moveTo>
                    <a:pt x="619353" y="0"/>
                  </a:moveTo>
                  <a:lnTo>
                    <a:pt x="189128" y="155879"/>
                  </a:lnTo>
                  <a:lnTo>
                    <a:pt x="0" y="251993"/>
                  </a:lnTo>
                  <a:lnTo>
                    <a:pt x="0" y="1190053"/>
                  </a:lnTo>
                  <a:lnTo>
                    <a:pt x="613829" y="855167"/>
                  </a:lnTo>
                  <a:lnTo>
                    <a:pt x="707605" y="923925"/>
                  </a:lnTo>
                  <a:lnTo>
                    <a:pt x="712876" y="910336"/>
                  </a:lnTo>
                  <a:lnTo>
                    <a:pt x="706640" y="243179"/>
                  </a:lnTo>
                  <a:lnTo>
                    <a:pt x="6193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45128" y="4654956"/>
              <a:ext cx="191770" cy="1007744"/>
            </a:xfrm>
            <a:custGeom>
              <a:avLst/>
              <a:gdLst/>
              <a:ahLst/>
              <a:cxnLst/>
              <a:rect l="l" t="t" r="r" b="b"/>
              <a:pathLst>
                <a:path w="191770" h="1007745">
                  <a:moveTo>
                    <a:pt x="191211" y="0"/>
                  </a:moveTo>
                  <a:lnTo>
                    <a:pt x="0" y="97180"/>
                  </a:lnTo>
                  <a:lnTo>
                    <a:pt x="18707" y="1007516"/>
                  </a:lnTo>
                  <a:lnTo>
                    <a:pt x="191211" y="1003769"/>
                  </a:lnTo>
                  <a:lnTo>
                    <a:pt x="19121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45128" y="4654956"/>
              <a:ext cx="191770" cy="1007744"/>
            </a:xfrm>
            <a:custGeom>
              <a:avLst/>
              <a:gdLst/>
              <a:ahLst/>
              <a:cxnLst/>
              <a:rect l="l" t="t" r="r" b="b"/>
              <a:pathLst>
                <a:path w="191770" h="1007745">
                  <a:moveTo>
                    <a:pt x="0" y="97180"/>
                  </a:moveTo>
                  <a:lnTo>
                    <a:pt x="18707" y="1007516"/>
                  </a:lnTo>
                  <a:lnTo>
                    <a:pt x="191211" y="1003769"/>
                  </a:lnTo>
                  <a:lnTo>
                    <a:pt x="191211" y="0"/>
                  </a:lnTo>
                  <a:lnTo>
                    <a:pt x="0" y="97180"/>
                  </a:lnTo>
                  <a:close/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70250" y="4248035"/>
              <a:ext cx="1803400" cy="1994535"/>
            </a:xfrm>
            <a:custGeom>
              <a:avLst/>
              <a:gdLst/>
              <a:ahLst/>
              <a:cxnLst/>
              <a:rect l="l" t="t" r="r" b="b"/>
              <a:pathLst>
                <a:path w="1803400" h="1994535">
                  <a:moveTo>
                    <a:pt x="1334223" y="194843"/>
                  </a:moveTo>
                  <a:lnTo>
                    <a:pt x="0" y="778446"/>
                  </a:lnTo>
                  <a:lnTo>
                    <a:pt x="375310" y="1994154"/>
                  </a:lnTo>
                  <a:lnTo>
                    <a:pt x="1334223" y="1456334"/>
                  </a:lnTo>
                  <a:lnTo>
                    <a:pt x="1334223" y="1288440"/>
                  </a:lnTo>
                  <a:lnTo>
                    <a:pt x="1090917" y="1288440"/>
                  </a:lnTo>
                  <a:lnTo>
                    <a:pt x="1109764" y="1108862"/>
                  </a:lnTo>
                  <a:lnTo>
                    <a:pt x="945451" y="1051407"/>
                  </a:lnTo>
                  <a:lnTo>
                    <a:pt x="1046022" y="871829"/>
                  </a:lnTo>
                  <a:lnTo>
                    <a:pt x="917625" y="765886"/>
                  </a:lnTo>
                  <a:lnTo>
                    <a:pt x="982268" y="650062"/>
                  </a:lnTo>
                  <a:lnTo>
                    <a:pt x="970597" y="518972"/>
                  </a:lnTo>
                  <a:lnTo>
                    <a:pt x="1097191" y="466890"/>
                  </a:lnTo>
                  <a:lnTo>
                    <a:pt x="1151966" y="378002"/>
                  </a:lnTo>
                  <a:lnTo>
                    <a:pt x="1334223" y="342988"/>
                  </a:lnTo>
                  <a:lnTo>
                    <a:pt x="1334223" y="194843"/>
                  </a:lnTo>
                  <a:close/>
                </a:path>
                <a:path w="1803400" h="1994535">
                  <a:moveTo>
                    <a:pt x="1334223" y="1254315"/>
                  </a:moveTo>
                  <a:lnTo>
                    <a:pt x="1334223" y="1456334"/>
                  </a:lnTo>
                  <a:lnTo>
                    <a:pt x="1583902" y="1316266"/>
                  </a:lnTo>
                  <a:lnTo>
                    <a:pt x="1424025" y="1316266"/>
                  </a:lnTo>
                  <a:lnTo>
                    <a:pt x="1334223" y="1254315"/>
                  </a:lnTo>
                  <a:close/>
                </a:path>
                <a:path w="1803400" h="1994535">
                  <a:moveTo>
                    <a:pt x="1550606" y="1133995"/>
                  </a:moveTo>
                  <a:lnTo>
                    <a:pt x="1424025" y="1316266"/>
                  </a:lnTo>
                  <a:lnTo>
                    <a:pt x="1583902" y="1316266"/>
                  </a:lnTo>
                  <a:lnTo>
                    <a:pt x="1702346" y="1249819"/>
                  </a:lnTo>
                  <a:lnTo>
                    <a:pt x="1702346" y="1141183"/>
                  </a:lnTo>
                  <a:lnTo>
                    <a:pt x="1684401" y="1141183"/>
                  </a:lnTo>
                  <a:lnTo>
                    <a:pt x="1550606" y="1133995"/>
                  </a:lnTo>
                  <a:close/>
                </a:path>
                <a:path w="1803400" h="1994535">
                  <a:moveTo>
                    <a:pt x="1324343" y="1248029"/>
                  </a:moveTo>
                  <a:lnTo>
                    <a:pt x="1090917" y="1288440"/>
                  </a:lnTo>
                  <a:lnTo>
                    <a:pt x="1334223" y="1288440"/>
                  </a:lnTo>
                  <a:lnTo>
                    <a:pt x="1334223" y="1254315"/>
                  </a:lnTo>
                  <a:lnTo>
                    <a:pt x="1324343" y="1248029"/>
                  </a:lnTo>
                  <a:close/>
                </a:path>
                <a:path w="1803400" h="1994535">
                  <a:moveTo>
                    <a:pt x="1779562" y="0"/>
                  </a:moveTo>
                  <a:lnTo>
                    <a:pt x="1777771" y="0"/>
                  </a:lnTo>
                  <a:lnTo>
                    <a:pt x="1702346" y="33223"/>
                  </a:lnTo>
                  <a:lnTo>
                    <a:pt x="1702346" y="659028"/>
                  </a:lnTo>
                  <a:lnTo>
                    <a:pt x="1723009" y="716495"/>
                  </a:lnTo>
                  <a:lnTo>
                    <a:pt x="1702346" y="852970"/>
                  </a:lnTo>
                  <a:lnTo>
                    <a:pt x="1702346" y="922096"/>
                  </a:lnTo>
                  <a:lnTo>
                    <a:pt x="1749933" y="1041514"/>
                  </a:lnTo>
                  <a:lnTo>
                    <a:pt x="1702346" y="1114234"/>
                  </a:lnTo>
                  <a:lnTo>
                    <a:pt x="1702346" y="1249819"/>
                  </a:lnTo>
                  <a:lnTo>
                    <a:pt x="1795729" y="1197749"/>
                  </a:lnTo>
                  <a:lnTo>
                    <a:pt x="1797653" y="1193457"/>
                  </a:lnTo>
                  <a:lnTo>
                    <a:pt x="1798315" y="1184954"/>
                  </a:lnTo>
                  <a:lnTo>
                    <a:pt x="1798131" y="1172746"/>
                  </a:lnTo>
                  <a:lnTo>
                    <a:pt x="1797519" y="1157338"/>
                  </a:lnTo>
                  <a:lnTo>
                    <a:pt x="1798930" y="852970"/>
                  </a:lnTo>
                  <a:lnTo>
                    <a:pt x="1802028" y="130187"/>
                  </a:lnTo>
                  <a:lnTo>
                    <a:pt x="1802904" y="53873"/>
                  </a:lnTo>
                  <a:lnTo>
                    <a:pt x="1802655" y="40613"/>
                  </a:lnTo>
                  <a:lnTo>
                    <a:pt x="1801566" y="29292"/>
                  </a:lnTo>
                  <a:lnTo>
                    <a:pt x="1799127" y="20162"/>
                  </a:lnTo>
                  <a:lnTo>
                    <a:pt x="1794827" y="13474"/>
                  </a:lnTo>
                  <a:lnTo>
                    <a:pt x="1785848" y="5384"/>
                  </a:lnTo>
                  <a:lnTo>
                    <a:pt x="1782267" y="1803"/>
                  </a:lnTo>
                  <a:lnTo>
                    <a:pt x="1779562" y="0"/>
                  </a:lnTo>
                  <a:close/>
                </a:path>
                <a:path w="1803400" h="1994535">
                  <a:moveTo>
                    <a:pt x="1702346" y="1114234"/>
                  </a:moveTo>
                  <a:lnTo>
                    <a:pt x="1684401" y="1141183"/>
                  </a:lnTo>
                  <a:lnTo>
                    <a:pt x="1702346" y="1141183"/>
                  </a:lnTo>
                  <a:lnTo>
                    <a:pt x="1702346" y="1114234"/>
                  </a:lnTo>
                  <a:close/>
                </a:path>
                <a:path w="1803400" h="1994535">
                  <a:moveTo>
                    <a:pt x="1702346" y="922096"/>
                  </a:moveTo>
                  <a:lnTo>
                    <a:pt x="1702346" y="949045"/>
                  </a:lnTo>
                  <a:lnTo>
                    <a:pt x="1734680" y="1030744"/>
                  </a:lnTo>
                  <a:lnTo>
                    <a:pt x="1749933" y="1041514"/>
                  </a:lnTo>
                  <a:lnTo>
                    <a:pt x="1702346" y="922096"/>
                  </a:lnTo>
                  <a:close/>
                </a:path>
                <a:path w="1803400" h="1994535">
                  <a:moveTo>
                    <a:pt x="1702346" y="738035"/>
                  </a:moveTo>
                  <a:lnTo>
                    <a:pt x="1679003" y="892467"/>
                  </a:lnTo>
                  <a:lnTo>
                    <a:pt x="1702346" y="949045"/>
                  </a:lnTo>
                  <a:lnTo>
                    <a:pt x="1702346" y="922096"/>
                  </a:lnTo>
                  <a:lnTo>
                    <a:pt x="1694268" y="903236"/>
                  </a:lnTo>
                  <a:lnTo>
                    <a:pt x="1702346" y="852970"/>
                  </a:lnTo>
                  <a:lnTo>
                    <a:pt x="1702346" y="738035"/>
                  </a:lnTo>
                  <a:close/>
                </a:path>
                <a:path w="1803400" h="1994535">
                  <a:moveTo>
                    <a:pt x="1702346" y="852970"/>
                  </a:moveTo>
                  <a:lnTo>
                    <a:pt x="1694268" y="903236"/>
                  </a:lnTo>
                  <a:lnTo>
                    <a:pt x="1702346" y="922096"/>
                  </a:lnTo>
                  <a:lnTo>
                    <a:pt x="1702346" y="852970"/>
                  </a:lnTo>
                  <a:close/>
                </a:path>
                <a:path w="1803400" h="1994535">
                  <a:moveTo>
                    <a:pt x="1702346" y="659028"/>
                  </a:moveTo>
                  <a:lnTo>
                    <a:pt x="1702346" y="691349"/>
                  </a:lnTo>
                  <a:lnTo>
                    <a:pt x="1706841" y="705726"/>
                  </a:lnTo>
                  <a:lnTo>
                    <a:pt x="1702346" y="738035"/>
                  </a:lnTo>
                  <a:lnTo>
                    <a:pt x="1702346" y="852970"/>
                  </a:lnTo>
                  <a:lnTo>
                    <a:pt x="1723009" y="716495"/>
                  </a:lnTo>
                  <a:lnTo>
                    <a:pt x="1702346" y="659028"/>
                  </a:lnTo>
                  <a:close/>
                </a:path>
                <a:path w="1803400" h="1994535">
                  <a:moveTo>
                    <a:pt x="1678114" y="389674"/>
                  </a:moveTo>
                  <a:lnTo>
                    <a:pt x="1653870" y="560273"/>
                  </a:lnTo>
                  <a:lnTo>
                    <a:pt x="1702346" y="691349"/>
                  </a:lnTo>
                  <a:lnTo>
                    <a:pt x="1702346" y="659028"/>
                  </a:lnTo>
                  <a:lnTo>
                    <a:pt x="1669122" y="571042"/>
                  </a:lnTo>
                  <a:lnTo>
                    <a:pt x="1693367" y="404926"/>
                  </a:lnTo>
                  <a:lnTo>
                    <a:pt x="1678114" y="389674"/>
                  </a:lnTo>
                  <a:close/>
                </a:path>
                <a:path w="1803400" h="1994535">
                  <a:moveTo>
                    <a:pt x="1702346" y="263969"/>
                  </a:moveTo>
                  <a:lnTo>
                    <a:pt x="1562290" y="263969"/>
                  </a:lnTo>
                  <a:lnTo>
                    <a:pt x="1693367" y="404926"/>
                  </a:lnTo>
                  <a:lnTo>
                    <a:pt x="1669122" y="571042"/>
                  </a:lnTo>
                  <a:lnTo>
                    <a:pt x="1702346" y="659028"/>
                  </a:lnTo>
                  <a:lnTo>
                    <a:pt x="1702346" y="263969"/>
                  </a:lnTo>
                  <a:close/>
                </a:path>
                <a:path w="1803400" h="1994535">
                  <a:moveTo>
                    <a:pt x="1702346" y="33223"/>
                  </a:moveTo>
                  <a:lnTo>
                    <a:pt x="1334223" y="194843"/>
                  </a:lnTo>
                  <a:lnTo>
                    <a:pt x="1334223" y="342988"/>
                  </a:lnTo>
                  <a:lnTo>
                    <a:pt x="1369250" y="335800"/>
                  </a:lnTo>
                  <a:lnTo>
                    <a:pt x="1441983" y="267563"/>
                  </a:lnTo>
                  <a:lnTo>
                    <a:pt x="1562290" y="263969"/>
                  </a:lnTo>
                  <a:lnTo>
                    <a:pt x="1702346" y="263969"/>
                  </a:lnTo>
                  <a:lnTo>
                    <a:pt x="1702346" y="33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30967" y="4729289"/>
              <a:ext cx="835025" cy="915035"/>
            </a:xfrm>
            <a:custGeom>
              <a:avLst/>
              <a:gdLst/>
              <a:ahLst/>
              <a:cxnLst/>
              <a:rect l="l" t="t" r="r" b="b"/>
              <a:pathLst>
                <a:path w="835025" h="915035">
                  <a:moveTo>
                    <a:pt x="105943" y="0"/>
                  </a:moveTo>
                  <a:lnTo>
                    <a:pt x="105943" y="721893"/>
                  </a:lnTo>
                  <a:lnTo>
                    <a:pt x="109269" y="755428"/>
                  </a:lnTo>
                  <a:lnTo>
                    <a:pt x="118403" y="778111"/>
                  </a:lnTo>
                  <a:lnTo>
                    <a:pt x="132084" y="798272"/>
                  </a:lnTo>
                  <a:lnTo>
                    <a:pt x="149047" y="824242"/>
                  </a:lnTo>
                  <a:lnTo>
                    <a:pt x="239725" y="904151"/>
                  </a:lnTo>
                </a:path>
                <a:path w="835025" h="915035">
                  <a:moveTo>
                    <a:pt x="689571" y="606945"/>
                  </a:moveTo>
                  <a:lnTo>
                    <a:pt x="703515" y="605672"/>
                  </a:lnTo>
                  <a:lnTo>
                    <a:pt x="714935" y="602129"/>
                  </a:lnTo>
                  <a:lnTo>
                    <a:pt x="722652" y="596733"/>
                  </a:lnTo>
                  <a:lnTo>
                    <a:pt x="725487" y="589902"/>
                  </a:lnTo>
                  <a:lnTo>
                    <a:pt x="722791" y="582787"/>
                  </a:lnTo>
                  <a:lnTo>
                    <a:pt x="715378" y="576767"/>
                  </a:lnTo>
                  <a:lnTo>
                    <a:pt x="704259" y="572600"/>
                  </a:lnTo>
                  <a:lnTo>
                    <a:pt x="690448" y="571042"/>
                  </a:lnTo>
                  <a:lnTo>
                    <a:pt x="676506" y="572320"/>
                  </a:lnTo>
                  <a:lnTo>
                    <a:pt x="665091" y="575871"/>
                  </a:lnTo>
                  <a:lnTo>
                    <a:pt x="657377" y="581276"/>
                  </a:lnTo>
                  <a:lnTo>
                    <a:pt x="654545" y="588111"/>
                  </a:lnTo>
                  <a:lnTo>
                    <a:pt x="657364" y="595094"/>
                  </a:lnTo>
                  <a:lnTo>
                    <a:pt x="664981" y="600900"/>
                  </a:lnTo>
                  <a:lnTo>
                    <a:pt x="676137" y="605020"/>
                  </a:lnTo>
                  <a:lnTo>
                    <a:pt x="689571" y="606945"/>
                  </a:lnTo>
                  <a:close/>
                </a:path>
                <a:path w="835025" h="915035">
                  <a:moveTo>
                    <a:pt x="718286" y="590803"/>
                  </a:moveTo>
                  <a:lnTo>
                    <a:pt x="713095" y="588305"/>
                  </a:lnTo>
                  <a:lnTo>
                    <a:pt x="707062" y="586312"/>
                  </a:lnTo>
                  <a:lnTo>
                    <a:pt x="700359" y="584994"/>
                  </a:lnTo>
                  <a:lnTo>
                    <a:pt x="693153" y="584517"/>
                  </a:lnTo>
                  <a:lnTo>
                    <a:pt x="682284" y="585191"/>
                  </a:lnTo>
                  <a:lnTo>
                    <a:pt x="672842" y="587211"/>
                  </a:lnTo>
                  <a:lnTo>
                    <a:pt x="665253" y="590577"/>
                  </a:lnTo>
                  <a:lnTo>
                    <a:pt x="659942" y="595287"/>
                  </a:lnTo>
                </a:path>
                <a:path w="835025" h="915035">
                  <a:moveTo>
                    <a:pt x="0" y="914933"/>
                  </a:moveTo>
                  <a:lnTo>
                    <a:pt x="719201" y="528840"/>
                  </a:lnTo>
                  <a:lnTo>
                    <a:pt x="784745" y="579120"/>
                  </a:lnTo>
                  <a:lnTo>
                    <a:pt x="792600" y="588980"/>
                  </a:lnTo>
                  <a:lnTo>
                    <a:pt x="798433" y="598762"/>
                  </a:lnTo>
                  <a:lnTo>
                    <a:pt x="801908" y="609050"/>
                  </a:lnTo>
                  <a:lnTo>
                    <a:pt x="802690" y="620433"/>
                  </a:lnTo>
                  <a:lnTo>
                    <a:pt x="804481" y="651840"/>
                  </a:lnTo>
                  <a:lnTo>
                    <a:pt x="805775" y="667772"/>
                  </a:lnTo>
                  <a:lnTo>
                    <a:pt x="807402" y="681593"/>
                  </a:lnTo>
                  <a:lnTo>
                    <a:pt x="810039" y="692884"/>
                  </a:lnTo>
                  <a:lnTo>
                    <a:pt x="814362" y="701230"/>
                  </a:lnTo>
                  <a:lnTo>
                    <a:pt x="828725" y="713803"/>
                  </a:lnTo>
                  <a:lnTo>
                    <a:pt x="831430" y="716495"/>
                  </a:lnTo>
                  <a:lnTo>
                    <a:pt x="834110" y="717384"/>
                  </a:lnTo>
                  <a:lnTo>
                    <a:pt x="835012" y="716495"/>
                  </a:lnTo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69361" y="4243540"/>
              <a:ext cx="1711325" cy="782955"/>
            </a:xfrm>
            <a:custGeom>
              <a:avLst/>
              <a:gdLst/>
              <a:ahLst/>
              <a:cxnLst/>
              <a:rect l="l" t="t" r="r" b="b"/>
              <a:pathLst>
                <a:path w="1711325" h="782954">
                  <a:moveTo>
                    <a:pt x="1666430" y="0"/>
                  </a:moveTo>
                  <a:lnTo>
                    <a:pt x="0" y="699452"/>
                  </a:lnTo>
                  <a:lnTo>
                    <a:pt x="888" y="782942"/>
                  </a:lnTo>
                  <a:lnTo>
                    <a:pt x="1711312" y="34124"/>
                  </a:lnTo>
                  <a:lnTo>
                    <a:pt x="166643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69361" y="4243540"/>
              <a:ext cx="1711325" cy="782955"/>
            </a:xfrm>
            <a:custGeom>
              <a:avLst/>
              <a:gdLst/>
              <a:ahLst/>
              <a:cxnLst/>
              <a:rect l="l" t="t" r="r" b="b"/>
              <a:pathLst>
                <a:path w="1711325" h="782954">
                  <a:moveTo>
                    <a:pt x="0" y="699452"/>
                  </a:moveTo>
                  <a:lnTo>
                    <a:pt x="1666430" y="0"/>
                  </a:lnTo>
                  <a:lnTo>
                    <a:pt x="1711312" y="34124"/>
                  </a:lnTo>
                  <a:lnTo>
                    <a:pt x="888" y="782942"/>
                  </a:lnTo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90910" y="4275491"/>
              <a:ext cx="68580" cy="24765"/>
            </a:xfrm>
            <a:custGeom>
              <a:avLst/>
              <a:gdLst/>
              <a:ahLst/>
              <a:cxnLst/>
              <a:rect l="l" t="t" r="r" b="b"/>
              <a:pathLst>
                <a:path w="68579" h="24764">
                  <a:moveTo>
                    <a:pt x="68224" y="10250"/>
                  </a:moveTo>
                  <a:lnTo>
                    <a:pt x="22834" y="0"/>
                  </a:lnTo>
                  <a:lnTo>
                    <a:pt x="11318" y="1387"/>
                  </a:lnTo>
                  <a:lnTo>
                    <a:pt x="3341" y="4292"/>
                  </a:lnTo>
                  <a:lnTo>
                    <a:pt x="0" y="8459"/>
                  </a:lnTo>
                  <a:lnTo>
                    <a:pt x="2691" y="13625"/>
                  </a:lnTo>
                  <a:lnTo>
                    <a:pt x="10094" y="18116"/>
                  </a:lnTo>
                  <a:lnTo>
                    <a:pt x="21200" y="21595"/>
                  </a:lnTo>
                  <a:lnTo>
                    <a:pt x="35001" y="23725"/>
                  </a:lnTo>
                  <a:lnTo>
                    <a:pt x="36791" y="23725"/>
                  </a:lnTo>
                  <a:lnTo>
                    <a:pt x="38595" y="24614"/>
                  </a:lnTo>
                  <a:lnTo>
                    <a:pt x="40386" y="24614"/>
                  </a:lnTo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17505" y="5294934"/>
              <a:ext cx="162560" cy="62230"/>
            </a:xfrm>
            <a:custGeom>
              <a:avLst/>
              <a:gdLst/>
              <a:ahLst/>
              <a:cxnLst/>
              <a:rect l="l" t="t" r="r" b="b"/>
              <a:pathLst>
                <a:path w="162560" h="62229">
                  <a:moveTo>
                    <a:pt x="0" y="0"/>
                  </a:moveTo>
                  <a:lnTo>
                    <a:pt x="162509" y="61963"/>
                  </a:lnTo>
                  <a:lnTo>
                    <a:pt x="146354" y="51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17505" y="5294934"/>
              <a:ext cx="162560" cy="62230"/>
            </a:xfrm>
            <a:custGeom>
              <a:avLst/>
              <a:gdLst/>
              <a:ahLst/>
              <a:cxnLst/>
              <a:rect l="l" t="t" r="r" b="b"/>
              <a:pathLst>
                <a:path w="162560" h="62229">
                  <a:moveTo>
                    <a:pt x="0" y="0"/>
                  </a:moveTo>
                  <a:lnTo>
                    <a:pt x="146354" y="51181"/>
                  </a:lnTo>
                  <a:lnTo>
                    <a:pt x="162509" y="61963"/>
                  </a:lnTo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4120" y="4808309"/>
              <a:ext cx="15875" cy="10795"/>
            </a:xfrm>
            <a:custGeom>
              <a:avLst/>
              <a:gdLst/>
              <a:ahLst/>
              <a:cxnLst/>
              <a:rect l="l" t="t" r="r" b="b"/>
              <a:pathLst>
                <a:path w="15875" h="10795">
                  <a:moveTo>
                    <a:pt x="0" y="0"/>
                  </a:moveTo>
                  <a:lnTo>
                    <a:pt x="15252" y="1076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24120" y="4808309"/>
              <a:ext cx="15875" cy="10795"/>
            </a:xfrm>
            <a:custGeom>
              <a:avLst/>
              <a:gdLst/>
              <a:ahLst/>
              <a:cxnLst/>
              <a:rect l="l" t="t" r="r" b="b"/>
              <a:pathLst>
                <a:path w="15875" h="10795">
                  <a:moveTo>
                    <a:pt x="0" y="0"/>
                  </a:moveTo>
                  <a:lnTo>
                    <a:pt x="15252" y="10769"/>
                  </a:lnTo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77092" y="4953762"/>
              <a:ext cx="16510" cy="10795"/>
            </a:xfrm>
            <a:custGeom>
              <a:avLst/>
              <a:gdLst/>
              <a:ahLst/>
              <a:cxnLst/>
              <a:rect l="l" t="t" r="r" b="b"/>
              <a:pathLst>
                <a:path w="16510" h="10795">
                  <a:moveTo>
                    <a:pt x="0" y="0"/>
                  </a:moveTo>
                  <a:lnTo>
                    <a:pt x="16167" y="1076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77092" y="4953762"/>
              <a:ext cx="16510" cy="10795"/>
            </a:xfrm>
            <a:custGeom>
              <a:avLst/>
              <a:gdLst/>
              <a:ahLst/>
              <a:cxnLst/>
              <a:rect l="l" t="t" r="r" b="b"/>
              <a:pathLst>
                <a:path w="16510" h="10795">
                  <a:moveTo>
                    <a:pt x="0" y="0"/>
                  </a:moveTo>
                  <a:lnTo>
                    <a:pt x="16167" y="10769"/>
                  </a:lnTo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49254" y="5140502"/>
              <a:ext cx="15875" cy="10795"/>
            </a:xfrm>
            <a:custGeom>
              <a:avLst/>
              <a:gdLst/>
              <a:ahLst/>
              <a:cxnLst/>
              <a:rect l="l" t="t" r="r" b="b"/>
              <a:pathLst>
                <a:path w="15875" h="10795">
                  <a:moveTo>
                    <a:pt x="0" y="0"/>
                  </a:moveTo>
                  <a:lnTo>
                    <a:pt x="15265" y="1076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94478" y="4284676"/>
              <a:ext cx="70485" cy="866775"/>
            </a:xfrm>
            <a:custGeom>
              <a:avLst/>
              <a:gdLst/>
              <a:ahLst/>
              <a:cxnLst/>
              <a:rect l="l" t="t" r="r" b="b"/>
              <a:pathLst>
                <a:path w="70485" h="866775">
                  <a:moveTo>
                    <a:pt x="54775" y="855826"/>
                  </a:moveTo>
                  <a:lnTo>
                    <a:pt x="70040" y="866596"/>
                  </a:lnTo>
                </a:path>
                <a:path w="70485" h="866775">
                  <a:moveTo>
                    <a:pt x="53886" y="4659"/>
                  </a:moveTo>
                  <a:lnTo>
                    <a:pt x="48488" y="2869"/>
                  </a:lnTo>
                  <a:lnTo>
                    <a:pt x="41313" y="1065"/>
                  </a:lnTo>
                  <a:lnTo>
                    <a:pt x="34137" y="163"/>
                  </a:lnTo>
                  <a:lnTo>
                    <a:pt x="22617" y="0"/>
                  </a:lnTo>
                  <a:lnTo>
                    <a:pt x="12696" y="843"/>
                  </a:lnTo>
                  <a:lnTo>
                    <a:pt x="4962" y="2696"/>
                  </a:lnTo>
                  <a:lnTo>
                    <a:pt x="0" y="5561"/>
                  </a:lnTo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73208" y="4678527"/>
              <a:ext cx="736600" cy="358140"/>
            </a:xfrm>
            <a:custGeom>
              <a:avLst/>
              <a:gdLst/>
              <a:ahLst/>
              <a:cxnLst/>
              <a:rect l="l" t="t" r="r" b="b"/>
              <a:pathLst>
                <a:path w="736600" h="358139">
                  <a:moveTo>
                    <a:pt x="733348" y="0"/>
                  </a:moveTo>
                  <a:lnTo>
                    <a:pt x="0" y="338620"/>
                  </a:lnTo>
                  <a:lnTo>
                    <a:pt x="6921" y="357835"/>
                  </a:lnTo>
                  <a:lnTo>
                    <a:pt x="734187" y="20243"/>
                  </a:lnTo>
                  <a:lnTo>
                    <a:pt x="733298" y="20243"/>
                  </a:lnTo>
                  <a:lnTo>
                    <a:pt x="735977" y="14846"/>
                  </a:lnTo>
                  <a:lnTo>
                    <a:pt x="735977" y="7810"/>
                  </a:lnTo>
                  <a:lnTo>
                    <a:pt x="734923" y="3556"/>
                  </a:lnTo>
                  <a:lnTo>
                    <a:pt x="733348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39718" y="4609871"/>
              <a:ext cx="756920" cy="393700"/>
            </a:xfrm>
            <a:custGeom>
              <a:avLst/>
              <a:gdLst/>
              <a:ahLst/>
              <a:cxnLst/>
              <a:rect l="l" t="t" r="r" b="b"/>
              <a:pathLst>
                <a:path w="756920" h="393700">
                  <a:moveTo>
                    <a:pt x="692264" y="0"/>
                  </a:moveTo>
                  <a:lnTo>
                    <a:pt x="691349" y="0"/>
                  </a:lnTo>
                  <a:lnTo>
                    <a:pt x="690473" y="901"/>
                  </a:lnTo>
                  <a:lnTo>
                    <a:pt x="687781" y="1790"/>
                  </a:lnTo>
                  <a:lnTo>
                    <a:pt x="685977" y="2705"/>
                  </a:lnTo>
                  <a:lnTo>
                    <a:pt x="0" y="314261"/>
                  </a:lnTo>
                  <a:lnTo>
                    <a:pt x="28460" y="393293"/>
                  </a:lnTo>
                  <a:lnTo>
                    <a:pt x="756704" y="57035"/>
                  </a:lnTo>
                  <a:lnTo>
                    <a:pt x="694067" y="901"/>
                  </a:lnTo>
                  <a:lnTo>
                    <a:pt x="69226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68178" y="4666907"/>
              <a:ext cx="738505" cy="350520"/>
            </a:xfrm>
            <a:custGeom>
              <a:avLst/>
              <a:gdLst/>
              <a:ahLst/>
              <a:cxnLst/>
              <a:rect l="l" t="t" r="r" b="b"/>
              <a:pathLst>
                <a:path w="738504" h="350520">
                  <a:moveTo>
                    <a:pt x="728243" y="0"/>
                  </a:moveTo>
                  <a:lnTo>
                    <a:pt x="0" y="336257"/>
                  </a:lnTo>
                  <a:lnTo>
                    <a:pt x="5029" y="350240"/>
                  </a:lnTo>
                  <a:lnTo>
                    <a:pt x="738377" y="11620"/>
                  </a:lnTo>
                  <a:lnTo>
                    <a:pt x="737349" y="9309"/>
                  </a:lnTo>
                  <a:lnTo>
                    <a:pt x="736142" y="7226"/>
                  </a:lnTo>
                  <a:lnTo>
                    <a:pt x="7282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42346" y="4854498"/>
              <a:ext cx="667385" cy="332740"/>
            </a:xfrm>
            <a:custGeom>
              <a:avLst/>
              <a:gdLst/>
              <a:ahLst/>
              <a:cxnLst/>
              <a:rect l="l" t="t" r="r" b="b"/>
              <a:pathLst>
                <a:path w="667385" h="332739">
                  <a:moveTo>
                    <a:pt x="665035" y="0"/>
                  </a:moveTo>
                  <a:lnTo>
                    <a:pt x="0" y="315709"/>
                  </a:lnTo>
                  <a:lnTo>
                    <a:pt x="10515" y="332701"/>
                  </a:lnTo>
                  <a:lnTo>
                    <a:pt x="665048" y="18440"/>
                  </a:lnTo>
                  <a:lnTo>
                    <a:pt x="664159" y="18440"/>
                  </a:lnTo>
                  <a:lnTo>
                    <a:pt x="666838" y="13068"/>
                  </a:lnTo>
                  <a:lnTo>
                    <a:pt x="666838" y="6756"/>
                  </a:lnTo>
                  <a:lnTo>
                    <a:pt x="666165" y="3149"/>
                  </a:lnTo>
                  <a:lnTo>
                    <a:pt x="665035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34548" y="4842611"/>
              <a:ext cx="673100" cy="327660"/>
            </a:xfrm>
            <a:custGeom>
              <a:avLst/>
              <a:gdLst/>
              <a:ahLst/>
              <a:cxnLst/>
              <a:rect l="l" t="t" r="r" b="b"/>
              <a:pathLst>
                <a:path w="673100" h="327660">
                  <a:moveTo>
                    <a:pt x="663486" y="0"/>
                  </a:moveTo>
                  <a:lnTo>
                    <a:pt x="0" y="314960"/>
                  </a:lnTo>
                  <a:lnTo>
                    <a:pt x="7797" y="327596"/>
                  </a:lnTo>
                  <a:lnTo>
                    <a:pt x="672833" y="11887"/>
                  </a:lnTo>
                  <a:lnTo>
                    <a:pt x="671702" y="8762"/>
                  </a:lnTo>
                  <a:lnTo>
                    <a:pt x="670153" y="6083"/>
                  </a:lnTo>
                  <a:lnTo>
                    <a:pt x="6634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91800" y="4784953"/>
              <a:ext cx="706755" cy="372745"/>
            </a:xfrm>
            <a:custGeom>
              <a:avLst/>
              <a:gdLst/>
              <a:ahLst/>
              <a:cxnLst/>
              <a:rect l="l" t="t" r="r" b="b"/>
              <a:pathLst>
                <a:path w="706754" h="372745">
                  <a:moveTo>
                    <a:pt x="640181" y="0"/>
                  </a:moveTo>
                  <a:lnTo>
                    <a:pt x="639267" y="0"/>
                  </a:lnTo>
                  <a:lnTo>
                    <a:pt x="638390" y="901"/>
                  </a:lnTo>
                  <a:lnTo>
                    <a:pt x="635698" y="1803"/>
                  </a:lnTo>
                  <a:lnTo>
                    <a:pt x="633895" y="2705"/>
                  </a:lnTo>
                  <a:lnTo>
                    <a:pt x="0" y="303479"/>
                  </a:lnTo>
                  <a:lnTo>
                    <a:pt x="42748" y="372618"/>
                  </a:lnTo>
                  <a:lnTo>
                    <a:pt x="706234" y="57658"/>
                  </a:lnTo>
                  <a:lnTo>
                    <a:pt x="641985" y="901"/>
                  </a:lnTo>
                  <a:lnTo>
                    <a:pt x="64018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26522" y="5028171"/>
              <a:ext cx="683260" cy="359410"/>
            </a:xfrm>
            <a:custGeom>
              <a:avLst/>
              <a:gdLst/>
              <a:ahLst/>
              <a:cxnLst/>
              <a:rect l="l" t="t" r="r" b="b"/>
              <a:pathLst>
                <a:path w="683260" h="359410">
                  <a:moveTo>
                    <a:pt x="680377" y="0"/>
                  </a:moveTo>
                  <a:lnTo>
                    <a:pt x="0" y="338366"/>
                  </a:lnTo>
                  <a:lnTo>
                    <a:pt x="5676" y="359244"/>
                  </a:lnTo>
                  <a:lnTo>
                    <a:pt x="680872" y="19850"/>
                  </a:lnTo>
                  <a:lnTo>
                    <a:pt x="679983" y="19850"/>
                  </a:lnTo>
                  <a:lnTo>
                    <a:pt x="682663" y="14478"/>
                  </a:lnTo>
                  <a:lnTo>
                    <a:pt x="682663" y="7734"/>
                  </a:lnTo>
                  <a:lnTo>
                    <a:pt x="681761" y="3505"/>
                  </a:lnTo>
                  <a:lnTo>
                    <a:pt x="680377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22598" y="5016716"/>
              <a:ext cx="684530" cy="349885"/>
            </a:xfrm>
            <a:custGeom>
              <a:avLst/>
              <a:gdLst/>
              <a:ahLst/>
              <a:cxnLst/>
              <a:rect l="l" t="t" r="r" b="b"/>
              <a:pathLst>
                <a:path w="684529" h="349885">
                  <a:moveTo>
                    <a:pt x="674420" y="0"/>
                  </a:moveTo>
                  <a:lnTo>
                    <a:pt x="0" y="335419"/>
                  </a:lnTo>
                  <a:lnTo>
                    <a:pt x="3924" y="349821"/>
                  </a:lnTo>
                  <a:lnTo>
                    <a:pt x="684301" y="11455"/>
                  </a:lnTo>
                  <a:lnTo>
                    <a:pt x="683209" y="8762"/>
                  </a:lnTo>
                  <a:lnTo>
                    <a:pt x="681875" y="6451"/>
                  </a:lnTo>
                  <a:lnTo>
                    <a:pt x="680313" y="5270"/>
                  </a:lnTo>
                  <a:lnTo>
                    <a:pt x="6744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98976" y="4959134"/>
              <a:ext cx="698500" cy="393065"/>
            </a:xfrm>
            <a:custGeom>
              <a:avLst/>
              <a:gdLst/>
              <a:ahLst/>
              <a:cxnLst/>
              <a:rect l="l" t="t" r="r" b="b"/>
              <a:pathLst>
                <a:path w="698500" h="393064">
                  <a:moveTo>
                    <a:pt x="633006" y="0"/>
                  </a:moveTo>
                  <a:lnTo>
                    <a:pt x="632091" y="0"/>
                  </a:lnTo>
                  <a:lnTo>
                    <a:pt x="631215" y="914"/>
                  </a:lnTo>
                  <a:lnTo>
                    <a:pt x="628523" y="1803"/>
                  </a:lnTo>
                  <a:lnTo>
                    <a:pt x="0" y="306184"/>
                  </a:lnTo>
                  <a:lnTo>
                    <a:pt x="23622" y="393001"/>
                  </a:lnTo>
                  <a:lnTo>
                    <a:pt x="698042" y="57581"/>
                  </a:lnTo>
                  <a:lnTo>
                    <a:pt x="634809" y="914"/>
                  </a:lnTo>
                  <a:lnTo>
                    <a:pt x="63300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42423" y="5192128"/>
              <a:ext cx="664845" cy="348615"/>
            </a:xfrm>
            <a:custGeom>
              <a:avLst/>
              <a:gdLst/>
              <a:ahLst/>
              <a:cxnLst/>
              <a:rect l="l" t="t" r="r" b="b"/>
              <a:pathLst>
                <a:path w="664845" h="348614">
                  <a:moveTo>
                    <a:pt x="654951" y="0"/>
                  </a:moveTo>
                  <a:lnTo>
                    <a:pt x="0" y="337032"/>
                  </a:lnTo>
                  <a:lnTo>
                    <a:pt x="9690" y="348449"/>
                  </a:lnTo>
                  <a:lnTo>
                    <a:pt x="664603" y="11429"/>
                  </a:lnTo>
                  <a:lnTo>
                    <a:pt x="663511" y="8585"/>
                  </a:lnTo>
                  <a:lnTo>
                    <a:pt x="662114" y="6172"/>
                  </a:lnTo>
                  <a:lnTo>
                    <a:pt x="660488" y="4952"/>
                  </a:lnTo>
                  <a:lnTo>
                    <a:pt x="6549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52113" y="5203558"/>
              <a:ext cx="657225" cy="353060"/>
            </a:xfrm>
            <a:custGeom>
              <a:avLst/>
              <a:gdLst/>
              <a:ahLst/>
              <a:cxnLst/>
              <a:rect l="l" t="t" r="r" b="b"/>
              <a:pathLst>
                <a:path w="657225" h="353060">
                  <a:moveTo>
                    <a:pt x="654913" y="0"/>
                  </a:moveTo>
                  <a:lnTo>
                    <a:pt x="0" y="337019"/>
                  </a:lnTo>
                  <a:lnTo>
                    <a:pt x="13309" y="352666"/>
                  </a:lnTo>
                  <a:lnTo>
                    <a:pt x="655281" y="19558"/>
                  </a:lnTo>
                  <a:lnTo>
                    <a:pt x="654392" y="19558"/>
                  </a:lnTo>
                  <a:lnTo>
                    <a:pt x="657072" y="14173"/>
                  </a:lnTo>
                  <a:lnTo>
                    <a:pt x="657072" y="7543"/>
                  </a:lnTo>
                  <a:lnTo>
                    <a:pt x="656221" y="3429"/>
                  </a:lnTo>
                  <a:lnTo>
                    <a:pt x="654913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83723" y="5134216"/>
              <a:ext cx="713740" cy="394970"/>
            </a:xfrm>
            <a:custGeom>
              <a:avLst/>
              <a:gdLst/>
              <a:ahLst/>
              <a:cxnLst/>
              <a:rect l="l" t="t" r="r" b="b"/>
              <a:pathLst>
                <a:path w="713739" h="394970">
                  <a:moveTo>
                    <a:pt x="648258" y="0"/>
                  </a:moveTo>
                  <a:lnTo>
                    <a:pt x="647344" y="0"/>
                  </a:lnTo>
                  <a:lnTo>
                    <a:pt x="646468" y="914"/>
                  </a:lnTo>
                  <a:lnTo>
                    <a:pt x="643775" y="1816"/>
                  </a:lnTo>
                  <a:lnTo>
                    <a:pt x="641972" y="2705"/>
                  </a:lnTo>
                  <a:lnTo>
                    <a:pt x="0" y="325932"/>
                  </a:lnTo>
                  <a:lnTo>
                    <a:pt x="58699" y="394944"/>
                  </a:lnTo>
                  <a:lnTo>
                    <a:pt x="713651" y="57912"/>
                  </a:lnTo>
                  <a:lnTo>
                    <a:pt x="650062" y="914"/>
                  </a:lnTo>
                  <a:lnTo>
                    <a:pt x="64825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39718" y="4609871"/>
              <a:ext cx="769620" cy="946785"/>
            </a:xfrm>
            <a:custGeom>
              <a:avLst/>
              <a:gdLst/>
              <a:ahLst/>
              <a:cxnLst/>
              <a:rect l="l" t="t" r="r" b="b"/>
              <a:pathLst>
                <a:path w="769620" h="946785">
                  <a:moveTo>
                    <a:pt x="0" y="314261"/>
                  </a:moveTo>
                  <a:lnTo>
                    <a:pt x="685977" y="2705"/>
                  </a:lnTo>
                  <a:lnTo>
                    <a:pt x="687781" y="1790"/>
                  </a:lnTo>
                  <a:lnTo>
                    <a:pt x="690473" y="901"/>
                  </a:lnTo>
                  <a:lnTo>
                    <a:pt x="691349" y="0"/>
                  </a:lnTo>
                  <a:lnTo>
                    <a:pt x="692264" y="0"/>
                  </a:lnTo>
                  <a:lnTo>
                    <a:pt x="694067" y="901"/>
                  </a:lnTo>
                  <a:lnTo>
                    <a:pt x="763193" y="62839"/>
                  </a:lnTo>
                  <a:lnTo>
                    <a:pt x="766787" y="66446"/>
                  </a:lnTo>
                  <a:lnTo>
                    <a:pt x="769467" y="73634"/>
                  </a:lnTo>
                  <a:lnTo>
                    <a:pt x="769467" y="80797"/>
                  </a:lnTo>
                  <a:lnTo>
                    <a:pt x="769467" y="83502"/>
                  </a:lnTo>
                  <a:lnTo>
                    <a:pt x="768578" y="85305"/>
                  </a:lnTo>
                  <a:lnTo>
                    <a:pt x="767676" y="87096"/>
                  </a:lnTo>
                  <a:lnTo>
                    <a:pt x="766787" y="88900"/>
                  </a:lnTo>
                  <a:lnTo>
                    <a:pt x="767676" y="88900"/>
                  </a:lnTo>
                  <a:lnTo>
                    <a:pt x="765873" y="89788"/>
                  </a:lnTo>
                  <a:lnTo>
                    <a:pt x="40411" y="426491"/>
                  </a:lnTo>
                </a:path>
                <a:path w="769620" h="946785">
                  <a:moveTo>
                    <a:pt x="52082" y="478561"/>
                  </a:moveTo>
                  <a:lnTo>
                    <a:pt x="685977" y="177787"/>
                  </a:lnTo>
                  <a:lnTo>
                    <a:pt x="687781" y="176885"/>
                  </a:lnTo>
                  <a:lnTo>
                    <a:pt x="690473" y="175983"/>
                  </a:lnTo>
                  <a:lnTo>
                    <a:pt x="691349" y="175082"/>
                  </a:lnTo>
                  <a:lnTo>
                    <a:pt x="692264" y="175082"/>
                  </a:lnTo>
                  <a:lnTo>
                    <a:pt x="694067" y="175983"/>
                  </a:lnTo>
                  <a:lnTo>
                    <a:pt x="763193" y="237032"/>
                  </a:lnTo>
                  <a:lnTo>
                    <a:pt x="766787" y="240639"/>
                  </a:lnTo>
                  <a:lnTo>
                    <a:pt x="769467" y="247815"/>
                  </a:lnTo>
                  <a:lnTo>
                    <a:pt x="769467" y="255003"/>
                  </a:lnTo>
                  <a:lnTo>
                    <a:pt x="769467" y="257695"/>
                  </a:lnTo>
                  <a:lnTo>
                    <a:pt x="768578" y="259486"/>
                  </a:lnTo>
                  <a:lnTo>
                    <a:pt x="767676" y="261289"/>
                  </a:lnTo>
                  <a:lnTo>
                    <a:pt x="766787" y="263067"/>
                  </a:lnTo>
                  <a:lnTo>
                    <a:pt x="767676" y="263067"/>
                  </a:lnTo>
                  <a:lnTo>
                    <a:pt x="765873" y="263969"/>
                  </a:lnTo>
                  <a:lnTo>
                    <a:pt x="113144" y="577329"/>
                  </a:lnTo>
                </a:path>
                <a:path w="769620" h="946785">
                  <a:moveTo>
                    <a:pt x="59258" y="655446"/>
                  </a:moveTo>
                  <a:lnTo>
                    <a:pt x="685977" y="351955"/>
                  </a:lnTo>
                  <a:lnTo>
                    <a:pt x="687781" y="351066"/>
                  </a:lnTo>
                  <a:lnTo>
                    <a:pt x="690473" y="350177"/>
                  </a:lnTo>
                  <a:lnTo>
                    <a:pt x="691349" y="349262"/>
                  </a:lnTo>
                  <a:lnTo>
                    <a:pt x="692264" y="349262"/>
                  </a:lnTo>
                  <a:lnTo>
                    <a:pt x="694067" y="350177"/>
                  </a:lnTo>
                  <a:lnTo>
                    <a:pt x="763193" y="412114"/>
                  </a:lnTo>
                  <a:lnTo>
                    <a:pt x="766787" y="414820"/>
                  </a:lnTo>
                  <a:lnTo>
                    <a:pt x="769467" y="422897"/>
                  </a:lnTo>
                  <a:lnTo>
                    <a:pt x="769467" y="430085"/>
                  </a:lnTo>
                  <a:lnTo>
                    <a:pt x="769467" y="432777"/>
                  </a:lnTo>
                  <a:lnTo>
                    <a:pt x="768578" y="434555"/>
                  </a:lnTo>
                  <a:lnTo>
                    <a:pt x="767676" y="436371"/>
                  </a:lnTo>
                  <a:lnTo>
                    <a:pt x="766787" y="438150"/>
                  </a:lnTo>
                  <a:lnTo>
                    <a:pt x="767676" y="438150"/>
                  </a:lnTo>
                  <a:lnTo>
                    <a:pt x="765873" y="439051"/>
                  </a:lnTo>
                  <a:lnTo>
                    <a:pt x="92481" y="777544"/>
                  </a:lnTo>
                </a:path>
                <a:path w="769620" h="946785">
                  <a:moveTo>
                    <a:pt x="0" y="314261"/>
                  </a:moveTo>
                  <a:lnTo>
                    <a:pt x="685977" y="2705"/>
                  </a:lnTo>
                  <a:lnTo>
                    <a:pt x="687781" y="1790"/>
                  </a:lnTo>
                  <a:lnTo>
                    <a:pt x="690473" y="901"/>
                  </a:lnTo>
                  <a:lnTo>
                    <a:pt x="691349" y="0"/>
                  </a:lnTo>
                  <a:lnTo>
                    <a:pt x="692264" y="0"/>
                  </a:lnTo>
                  <a:lnTo>
                    <a:pt x="694067" y="901"/>
                  </a:lnTo>
                  <a:lnTo>
                    <a:pt x="763193" y="62839"/>
                  </a:lnTo>
                  <a:lnTo>
                    <a:pt x="766787" y="66446"/>
                  </a:lnTo>
                  <a:lnTo>
                    <a:pt x="769467" y="73634"/>
                  </a:lnTo>
                  <a:lnTo>
                    <a:pt x="769467" y="80797"/>
                  </a:lnTo>
                  <a:lnTo>
                    <a:pt x="769467" y="83502"/>
                  </a:lnTo>
                  <a:lnTo>
                    <a:pt x="768578" y="85305"/>
                  </a:lnTo>
                  <a:lnTo>
                    <a:pt x="767676" y="87096"/>
                  </a:lnTo>
                  <a:lnTo>
                    <a:pt x="766787" y="88900"/>
                  </a:lnTo>
                  <a:lnTo>
                    <a:pt x="767676" y="88900"/>
                  </a:lnTo>
                  <a:lnTo>
                    <a:pt x="765873" y="89788"/>
                  </a:lnTo>
                  <a:lnTo>
                    <a:pt x="40411" y="426491"/>
                  </a:lnTo>
                </a:path>
                <a:path w="769620" h="946785">
                  <a:moveTo>
                    <a:pt x="52082" y="478561"/>
                  </a:moveTo>
                  <a:lnTo>
                    <a:pt x="685977" y="177787"/>
                  </a:lnTo>
                  <a:lnTo>
                    <a:pt x="687781" y="176885"/>
                  </a:lnTo>
                  <a:lnTo>
                    <a:pt x="690473" y="175983"/>
                  </a:lnTo>
                  <a:lnTo>
                    <a:pt x="691349" y="175082"/>
                  </a:lnTo>
                  <a:lnTo>
                    <a:pt x="692264" y="175082"/>
                  </a:lnTo>
                  <a:lnTo>
                    <a:pt x="694067" y="175983"/>
                  </a:lnTo>
                  <a:lnTo>
                    <a:pt x="763193" y="237032"/>
                  </a:lnTo>
                  <a:lnTo>
                    <a:pt x="766787" y="240639"/>
                  </a:lnTo>
                  <a:lnTo>
                    <a:pt x="769467" y="247815"/>
                  </a:lnTo>
                  <a:lnTo>
                    <a:pt x="769467" y="255003"/>
                  </a:lnTo>
                  <a:lnTo>
                    <a:pt x="769467" y="257695"/>
                  </a:lnTo>
                  <a:lnTo>
                    <a:pt x="768578" y="259486"/>
                  </a:lnTo>
                  <a:lnTo>
                    <a:pt x="767676" y="261289"/>
                  </a:lnTo>
                  <a:lnTo>
                    <a:pt x="766787" y="263067"/>
                  </a:lnTo>
                  <a:lnTo>
                    <a:pt x="767676" y="263067"/>
                  </a:lnTo>
                  <a:lnTo>
                    <a:pt x="765873" y="263969"/>
                  </a:lnTo>
                  <a:lnTo>
                    <a:pt x="113144" y="577329"/>
                  </a:lnTo>
                </a:path>
                <a:path w="769620" h="946785">
                  <a:moveTo>
                    <a:pt x="59258" y="655446"/>
                  </a:moveTo>
                  <a:lnTo>
                    <a:pt x="685977" y="351955"/>
                  </a:lnTo>
                  <a:lnTo>
                    <a:pt x="687781" y="351066"/>
                  </a:lnTo>
                  <a:lnTo>
                    <a:pt x="690473" y="350177"/>
                  </a:lnTo>
                  <a:lnTo>
                    <a:pt x="691349" y="349262"/>
                  </a:lnTo>
                  <a:lnTo>
                    <a:pt x="692264" y="349262"/>
                  </a:lnTo>
                  <a:lnTo>
                    <a:pt x="694067" y="350177"/>
                  </a:lnTo>
                  <a:lnTo>
                    <a:pt x="763193" y="412114"/>
                  </a:lnTo>
                  <a:lnTo>
                    <a:pt x="766787" y="414820"/>
                  </a:lnTo>
                  <a:lnTo>
                    <a:pt x="769467" y="422897"/>
                  </a:lnTo>
                  <a:lnTo>
                    <a:pt x="769467" y="430085"/>
                  </a:lnTo>
                  <a:lnTo>
                    <a:pt x="769467" y="432777"/>
                  </a:lnTo>
                  <a:lnTo>
                    <a:pt x="768578" y="434555"/>
                  </a:lnTo>
                  <a:lnTo>
                    <a:pt x="767676" y="436371"/>
                  </a:lnTo>
                  <a:lnTo>
                    <a:pt x="766787" y="438150"/>
                  </a:lnTo>
                  <a:lnTo>
                    <a:pt x="767676" y="438150"/>
                  </a:lnTo>
                  <a:lnTo>
                    <a:pt x="765873" y="439051"/>
                  </a:lnTo>
                  <a:lnTo>
                    <a:pt x="92481" y="777544"/>
                  </a:lnTo>
                </a:path>
                <a:path w="769620" h="946785">
                  <a:moveTo>
                    <a:pt x="44005" y="850277"/>
                  </a:moveTo>
                  <a:lnTo>
                    <a:pt x="685977" y="527050"/>
                  </a:lnTo>
                  <a:lnTo>
                    <a:pt x="687781" y="526160"/>
                  </a:lnTo>
                  <a:lnTo>
                    <a:pt x="690473" y="525259"/>
                  </a:lnTo>
                  <a:lnTo>
                    <a:pt x="691349" y="524344"/>
                  </a:lnTo>
                  <a:lnTo>
                    <a:pt x="692264" y="524344"/>
                  </a:lnTo>
                  <a:lnTo>
                    <a:pt x="694067" y="525259"/>
                  </a:lnTo>
                  <a:lnTo>
                    <a:pt x="763193" y="587209"/>
                  </a:lnTo>
                  <a:lnTo>
                    <a:pt x="766787" y="589902"/>
                  </a:lnTo>
                  <a:lnTo>
                    <a:pt x="769467" y="597979"/>
                  </a:lnTo>
                  <a:lnTo>
                    <a:pt x="769467" y="605167"/>
                  </a:lnTo>
                  <a:lnTo>
                    <a:pt x="769467" y="607860"/>
                  </a:lnTo>
                  <a:lnTo>
                    <a:pt x="768578" y="609650"/>
                  </a:lnTo>
                  <a:lnTo>
                    <a:pt x="767676" y="611454"/>
                  </a:lnTo>
                  <a:lnTo>
                    <a:pt x="766787" y="613244"/>
                  </a:lnTo>
                  <a:lnTo>
                    <a:pt x="767676" y="613244"/>
                  </a:lnTo>
                  <a:lnTo>
                    <a:pt x="765873" y="614133"/>
                  </a:lnTo>
                  <a:lnTo>
                    <a:pt x="125704" y="946353"/>
                  </a:lnTo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17558" y="4248035"/>
              <a:ext cx="1856105" cy="2023745"/>
            </a:xfrm>
            <a:custGeom>
              <a:avLst/>
              <a:gdLst/>
              <a:ahLst/>
              <a:cxnLst/>
              <a:rect l="l" t="t" r="r" b="b"/>
              <a:pathLst>
                <a:path w="1856104" h="2023745">
                  <a:moveTo>
                    <a:pt x="1855597" y="53873"/>
                  </a:moveTo>
                  <a:lnTo>
                    <a:pt x="1847519" y="13474"/>
                  </a:lnTo>
                  <a:lnTo>
                    <a:pt x="1838540" y="5384"/>
                  </a:lnTo>
                  <a:lnTo>
                    <a:pt x="1834959" y="1803"/>
                  </a:lnTo>
                  <a:lnTo>
                    <a:pt x="1832254" y="0"/>
                  </a:lnTo>
                  <a:lnTo>
                    <a:pt x="1830463" y="0"/>
                  </a:lnTo>
                  <a:lnTo>
                    <a:pt x="1802625" y="12268"/>
                  </a:lnTo>
                  <a:lnTo>
                    <a:pt x="1802625" y="1041514"/>
                  </a:lnTo>
                  <a:lnTo>
                    <a:pt x="1755038" y="1114234"/>
                  </a:lnTo>
                  <a:lnTo>
                    <a:pt x="1737093" y="1141183"/>
                  </a:lnTo>
                  <a:lnTo>
                    <a:pt x="1603298" y="1133995"/>
                  </a:lnTo>
                  <a:lnTo>
                    <a:pt x="1476717" y="1316266"/>
                  </a:lnTo>
                  <a:lnTo>
                    <a:pt x="1386916" y="1254315"/>
                  </a:lnTo>
                  <a:lnTo>
                    <a:pt x="1377035" y="1248029"/>
                  </a:lnTo>
                  <a:lnTo>
                    <a:pt x="1143609" y="1288440"/>
                  </a:lnTo>
                  <a:lnTo>
                    <a:pt x="1162456" y="1108862"/>
                  </a:lnTo>
                  <a:lnTo>
                    <a:pt x="998143" y="1051407"/>
                  </a:lnTo>
                  <a:lnTo>
                    <a:pt x="1098715" y="871829"/>
                  </a:lnTo>
                  <a:lnTo>
                    <a:pt x="970318" y="765886"/>
                  </a:lnTo>
                  <a:lnTo>
                    <a:pt x="1034961" y="650062"/>
                  </a:lnTo>
                  <a:lnTo>
                    <a:pt x="1023289" y="518972"/>
                  </a:lnTo>
                  <a:lnTo>
                    <a:pt x="1149883" y="466890"/>
                  </a:lnTo>
                  <a:lnTo>
                    <a:pt x="1204658" y="378002"/>
                  </a:lnTo>
                  <a:lnTo>
                    <a:pt x="1386916" y="342988"/>
                  </a:lnTo>
                  <a:lnTo>
                    <a:pt x="1421942" y="335800"/>
                  </a:lnTo>
                  <a:lnTo>
                    <a:pt x="1494675" y="267563"/>
                  </a:lnTo>
                  <a:lnTo>
                    <a:pt x="1614982" y="263969"/>
                  </a:lnTo>
                  <a:lnTo>
                    <a:pt x="1746059" y="404926"/>
                  </a:lnTo>
                  <a:lnTo>
                    <a:pt x="1730806" y="389674"/>
                  </a:lnTo>
                  <a:lnTo>
                    <a:pt x="1706562" y="560273"/>
                  </a:lnTo>
                  <a:lnTo>
                    <a:pt x="1755038" y="691349"/>
                  </a:lnTo>
                  <a:lnTo>
                    <a:pt x="1759534" y="705726"/>
                  </a:lnTo>
                  <a:lnTo>
                    <a:pt x="1755038" y="738035"/>
                  </a:lnTo>
                  <a:lnTo>
                    <a:pt x="1731695" y="892467"/>
                  </a:lnTo>
                  <a:lnTo>
                    <a:pt x="1755038" y="949045"/>
                  </a:lnTo>
                  <a:lnTo>
                    <a:pt x="1787372" y="1030744"/>
                  </a:lnTo>
                  <a:lnTo>
                    <a:pt x="1802625" y="1041514"/>
                  </a:lnTo>
                  <a:lnTo>
                    <a:pt x="1802625" y="12268"/>
                  </a:lnTo>
                  <a:lnTo>
                    <a:pt x="1755038" y="33223"/>
                  </a:lnTo>
                  <a:lnTo>
                    <a:pt x="1386916" y="194843"/>
                  </a:lnTo>
                  <a:lnTo>
                    <a:pt x="52692" y="778446"/>
                  </a:lnTo>
                  <a:lnTo>
                    <a:pt x="9956" y="817803"/>
                  </a:lnTo>
                  <a:lnTo>
                    <a:pt x="0" y="886104"/>
                  </a:lnTo>
                  <a:lnTo>
                    <a:pt x="10845" y="932827"/>
                  </a:lnTo>
                  <a:lnTo>
                    <a:pt x="34124" y="988860"/>
                  </a:lnTo>
                  <a:lnTo>
                    <a:pt x="71272" y="1054887"/>
                  </a:lnTo>
                  <a:lnTo>
                    <a:pt x="116941" y="1126718"/>
                  </a:lnTo>
                  <a:lnTo>
                    <a:pt x="139814" y="1163472"/>
                  </a:lnTo>
                  <a:lnTo>
                    <a:pt x="161975" y="1201140"/>
                  </a:lnTo>
                  <a:lnTo>
                    <a:pt x="182892" y="1239977"/>
                  </a:lnTo>
                  <a:lnTo>
                    <a:pt x="202018" y="1280261"/>
                  </a:lnTo>
                  <a:lnTo>
                    <a:pt x="218808" y="1322260"/>
                  </a:lnTo>
                  <a:lnTo>
                    <a:pt x="232714" y="1366253"/>
                  </a:lnTo>
                  <a:lnTo>
                    <a:pt x="243192" y="1412481"/>
                  </a:lnTo>
                  <a:lnTo>
                    <a:pt x="249694" y="1461223"/>
                  </a:lnTo>
                  <a:lnTo>
                    <a:pt x="251675" y="1512747"/>
                  </a:lnTo>
                  <a:lnTo>
                    <a:pt x="248602" y="1567332"/>
                  </a:lnTo>
                  <a:lnTo>
                    <a:pt x="239903" y="1625231"/>
                  </a:lnTo>
                  <a:lnTo>
                    <a:pt x="212534" y="1739353"/>
                  </a:lnTo>
                  <a:lnTo>
                    <a:pt x="205486" y="1789455"/>
                  </a:lnTo>
                  <a:lnTo>
                    <a:pt x="203708" y="1836381"/>
                  </a:lnTo>
                  <a:lnTo>
                    <a:pt x="206971" y="1879511"/>
                  </a:lnTo>
                  <a:lnTo>
                    <a:pt x="215087" y="1918220"/>
                  </a:lnTo>
                  <a:lnTo>
                    <a:pt x="244932" y="1979904"/>
                  </a:lnTo>
                  <a:lnTo>
                    <a:pt x="291528" y="2016429"/>
                  </a:lnTo>
                  <a:lnTo>
                    <a:pt x="320560" y="2023719"/>
                  </a:lnTo>
                  <a:lnTo>
                    <a:pt x="353123" y="2022843"/>
                  </a:lnTo>
                  <a:lnTo>
                    <a:pt x="389013" y="2013204"/>
                  </a:lnTo>
                  <a:lnTo>
                    <a:pt x="428002" y="1994154"/>
                  </a:lnTo>
                  <a:lnTo>
                    <a:pt x="1386916" y="1456334"/>
                  </a:lnTo>
                  <a:lnTo>
                    <a:pt x="1636585" y="1316266"/>
                  </a:lnTo>
                  <a:lnTo>
                    <a:pt x="1755038" y="1249819"/>
                  </a:lnTo>
                  <a:lnTo>
                    <a:pt x="1848421" y="1197749"/>
                  </a:lnTo>
                  <a:lnTo>
                    <a:pt x="1850339" y="1193457"/>
                  </a:lnTo>
                  <a:lnTo>
                    <a:pt x="1850999" y="1184960"/>
                  </a:lnTo>
                  <a:lnTo>
                    <a:pt x="1850821" y="1172756"/>
                  </a:lnTo>
                  <a:lnTo>
                    <a:pt x="1850212" y="1157338"/>
                  </a:lnTo>
                  <a:lnTo>
                    <a:pt x="1851444" y="892467"/>
                  </a:lnTo>
                  <a:lnTo>
                    <a:pt x="1854720" y="130187"/>
                  </a:lnTo>
                  <a:lnTo>
                    <a:pt x="1855597" y="53873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24120" y="4637709"/>
              <a:ext cx="96520" cy="652145"/>
            </a:xfrm>
            <a:custGeom>
              <a:avLst/>
              <a:gdLst/>
              <a:ahLst/>
              <a:cxnLst/>
              <a:rect l="l" t="t" r="r" b="b"/>
              <a:pathLst>
                <a:path w="96520" h="652145">
                  <a:moveTo>
                    <a:pt x="24244" y="0"/>
                  </a:moveTo>
                  <a:lnTo>
                    <a:pt x="0" y="170599"/>
                  </a:lnTo>
                  <a:lnTo>
                    <a:pt x="52971" y="316052"/>
                  </a:lnTo>
                  <a:lnTo>
                    <a:pt x="25133" y="502793"/>
                  </a:lnTo>
                  <a:lnTo>
                    <a:pt x="80810" y="641070"/>
                  </a:lnTo>
                  <a:lnTo>
                    <a:pt x="96062" y="651840"/>
                  </a:lnTo>
                  <a:lnTo>
                    <a:pt x="40398" y="513562"/>
                  </a:lnTo>
                  <a:lnTo>
                    <a:pt x="69138" y="326821"/>
                  </a:lnTo>
                  <a:lnTo>
                    <a:pt x="15252" y="181368"/>
                  </a:lnTo>
                  <a:lnTo>
                    <a:pt x="39497" y="15252"/>
                  </a:lnTo>
                  <a:lnTo>
                    <a:pt x="24244" y="0"/>
                  </a:lnTo>
                  <a:close/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16034" y="4272026"/>
              <a:ext cx="1856105" cy="841375"/>
            </a:xfrm>
            <a:custGeom>
              <a:avLst/>
              <a:gdLst/>
              <a:ahLst/>
              <a:cxnLst/>
              <a:rect l="l" t="t" r="r" b="b"/>
              <a:pathLst>
                <a:path w="1856104" h="841375">
                  <a:moveTo>
                    <a:pt x="1851888" y="0"/>
                  </a:moveTo>
                  <a:lnTo>
                    <a:pt x="3251" y="817130"/>
                  </a:lnTo>
                  <a:lnTo>
                    <a:pt x="1308" y="823887"/>
                  </a:lnTo>
                  <a:lnTo>
                    <a:pt x="0" y="835291"/>
                  </a:lnTo>
                  <a:lnTo>
                    <a:pt x="50" y="841171"/>
                  </a:lnTo>
                  <a:lnTo>
                    <a:pt x="1856041" y="20789"/>
                  </a:lnTo>
                  <a:lnTo>
                    <a:pt x="1851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37191" y="5422417"/>
              <a:ext cx="1530985" cy="848360"/>
            </a:xfrm>
            <a:custGeom>
              <a:avLst/>
              <a:gdLst/>
              <a:ahLst/>
              <a:cxnLst/>
              <a:rect l="l" t="t" r="r" b="b"/>
              <a:pathLst>
                <a:path w="1530985" h="848360">
                  <a:moveTo>
                    <a:pt x="1530731" y="0"/>
                  </a:moveTo>
                  <a:lnTo>
                    <a:pt x="0" y="847979"/>
                  </a:lnTo>
                  <a:lnTo>
                    <a:pt x="28080" y="846327"/>
                  </a:lnTo>
                  <a:lnTo>
                    <a:pt x="56632" y="840443"/>
                  </a:lnTo>
                  <a:lnTo>
                    <a:pt x="83960" y="831275"/>
                  </a:lnTo>
                  <a:lnTo>
                    <a:pt x="108369" y="819772"/>
                  </a:lnTo>
                  <a:lnTo>
                    <a:pt x="1526578" y="23914"/>
                  </a:lnTo>
                  <a:lnTo>
                    <a:pt x="1528787" y="23368"/>
                  </a:lnTo>
                  <a:lnTo>
                    <a:pt x="1530731" y="18694"/>
                  </a:lnTo>
                  <a:lnTo>
                    <a:pt x="153073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61167" y="5278780"/>
              <a:ext cx="659130" cy="285750"/>
            </a:xfrm>
            <a:custGeom>
              <a:avLst/>
              <a:gdLst/>
              <a:ahLst/>
              <a:cxnLst/>
              <a:rect l="l" t="t" r="r" b="b"/>
              <a:pathLst>
                <a:path w="659129" h="285750">
                  <a:moveTo>
                    <a:pt x="643763" y="0"/>
                  </a:moveTo>
                  <a:lnTo>
                    <a:pt x="577329" y="98767"/>
                  </a:lnTo>
                  <a:lnTo>
                    <a:pt x="444423" y="92468"/>
                  </a:lnTo>
                  <a:lnTo>
                    <a:pt x="317842" y="274751"/>
                  </a:lnTo>
                  <a:lnTo>
                    <a:pt x="218173" y="206514"/>
                  </a:lnTo>
                  <a:lnTo>
                    <a:pt x="2692" y="243332"/>
                  </a:lnTo>
                  <a:lnTo>
                    <a:pt x="0" y="257695"/>
                  </a:lnTo>
                  <a:lnTo>
                    <a:pt x="233425" y="217284"/>
                  </a:lnTo>
                  <a:lnTo>
                    <a:pt x="333108" y="285521"/>
                  </a:lnTo>
                  <a:lnTo>
                    <a:pt x="459689" y="103250"/>
                  </a:lnTo>
                  <a:lnTo>
                    <a:pt x="593483" y="110439"/>
                  </a:lnTo>
                  <a:lnTo>
                    <a:pt x="659015" y="10769"/>
                  </a:lnTo>
                  <a:lnTo>
                    <a:pt x="643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61167" y="5278780"/>
              <a:ext cx="659130" cy="285750"/>
            </a:xfrm>
            <a:custGeom>
              <a:avLst/>
              <a:gdLst/>
              <a:ahLst/>
              <a:cxnLst/>
              <a:rect l="l" t="t" r="r" b="b"/>
              <a:pathLst>
                <a:path w="659129" h="285750">
                  <a:moveTo>
                    <a:pt x="2692" y="243332"/>
                  </a:moveTo>
                  <a:lnTo>
                    <a:pt x="218173" y="206514"/>
                  </a:lnTo>
                  <a:lnTo>
                    <a:pt x="317842" y="274751"/>
                  </a:lnTo>
                  <a:lnTo>
                    <a:pt x="444423" y="92468"/>
                  </a:lnTo>
                  <a:lnTo>
                    <a:pt x="577329" y="98767"/>
                  </a:lnTo>
                  <a:lnTo>
                    <a:pt x="643763" y="0"/>
                  </a:lnTo>
                  <a:lnTo>
                    <a:pt x="659015" y="10769"/>
                  </a:lnTo>
                  <a:lnTo>
                    <a:pt x="593483" y="110439"/>
                  </a:lnTo>
                  <a:lnTo>
                    <a:pt x="459689" y="103250"/>
                  </a:lnTo>
                  <a:lnTo>
                    <a:pt x="333108" y="285521"/>
                  </a:lnTo>
                  <a:lnTo>
                    <a:pt x="233425" y="217284"/>
                  </a:lnTo>
                  <a:lnTo>
                    <a:pt x="0" y="257695"/>
                  </a:lnTo>
                  <a:lnTo>
                    <a:pt x="2692" y="243332"/>
                  </a:lnTo>
                  <a:close/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38497" y="5377548"/>
              <a:ext cx="16510" cy="12065"/>
            </a:xfrm>
            <a:custGeom>
              <a:avLst/>
              <a:gdLst/>
              <a:ahLst/>
              <a:cxnLst/>
              <a:rect l="l" t="t" r="r" b="b"/>
              <a:pathLst>
                <a:path w="16510" h="12064">
                  <a:moveTo>
                    <a:pt x="0" y="0"/>
                  </a:moveTo>
                  <a:lnTo>
                    <a:pt x="16154" y="1167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38497" y="5377548"/>
              <a:ext cx="16510" cy="12065"/>
            </a:xfrm>
            <a:custGeom>
              <a:avLst/>
              <a:gdLst/>
              <a:ahLst/>
              <a:cxnLst/>
              <a:rect l="l" t="t" r="r" b="b"/>
              <a:pathLst>
                <a:path w="16510" h="12064">
                  <a:moveTo>
                    <a:pt x="0" y="0"/>
                  </a:moveTo>
                  <a:lnTo>
                    <a:pt x="16154" y="11671"/>
                  </a:lnTo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05591" y="5371249"/>
              <a:ext cx="15875" cy="10795"/>
            </a:xfrm>
            <a:custGeom>
              <a:avLst/>
              <a:gdLst/>
              <a:ahLst/>
              <a:cxnLst/>
              <a:rect l="l" t="t" r="r" b="b"/>
              <a:pathLst>
                <a:path w="15875" h="10795">
                  <a:moveTo>
                    <a:pt x="0" y="0"/>
                  </a:moveTo>
                  <a:lnTo>
                    <a:pt x="15265" y="1078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70250" y="4248035"/>
              <a:ext cx="1803400" cy="1994535"/>
            </a:xfrm>
            <a:custGeom>
              <a:avLst/>
              <a:gdLst/>
              <a:ahLst/>
              <a:cxnLst/>
              <a:rect l="l" t="t" r="r" b="b"/>
              <a:pathLst>
                <a:path w="1803400" h="1994535">
                  <a:moveTo>
                    <a:pt x="1535341" y="1123213"/>
                  </a:moveTo>
                  <a:lnTo>
                    <a:pt x="1550606" y="1133995"/>
                  </a:lnTo>
                </a:path>
                <a:path w="1803400" h="1994535">
                  <a:moveTo>
                    <a:pt x="375310" y="1994154"/>
                  </a:moveTo>
                  <a:lnTo>
                    <a:pt x="1795729" y="1197749"/>
                  </a:lnTo>
                  <a:lnTo>
                    <a:pt x="1797653" y="1193457"/>
                  </a:lnTo>
                  <a:lnTo>
                    <a:pt x="1798315" y="1184954"/>
                  </a:lnTo>
                  <a:lnTo>
                    <a:pt x="1798131" y="1172746"/>
                  </a:lnTo>
                  <a:lnTo>
                    <a:pt x="1797519" y="1157338"/>
                  </a:lnTo>
                  <a:lnTo>
                    <a:pt x="1798434" y="968794"/>
                  </a:lnTo>
                  <a:lnTo>
                    <a:pt x="1802028" y="130187"/>
                  </a:lnTo>
                  <a:lnTo>
                    <a:pt x="1802904" y="53873"/>
                  </a:lnTo>
                  <a:lnTo>
                    <a:pt x="1802655" y="40613"/>
                  </a:lnTo>
                  <a:lnTo>
                    <a:pt x="1801566" y="29292"/>
                  </a:lnTo>
                  <a:lnTo>
                    <a:pt x="1799127" y="20162"/>
                  </a:lnTo>
                  <a:lnTo>
                    <a:pt x="1794827" y="13474"/>
                  </a:lnTo>
                  <a:lnTo>
                    <a:pt x="1785848" y="5384"/>
                  </a:lnTo>
                  <a:lnTo>
                    <a:pt x="1782267" y="1803"/>
                  </a:lnTo>
                  <a:lnTo>
                    <a:pt x="1779562" y="0"/>
                  </a:lnTo>
                  <a:lnTo>
                    <a:pt x="1777771" y="0"/>
                  </a:lnTo>
                  <a:lnTo>
                    <a:pt x="0" y="778446"/>
                  </a:lnTo>
                </a:path>
                <a:path w="1803400" h="1994535">
                  <a:moveTo>
                    <a:pt x="1684401" y="1141183"/>
                  </a:moveTo>
                  <a:lnTo>
                    <a:pt x="1550606" y="1133995"/>
                  </a:lnTo>
                  <a:lnTo>
                    <a:pt x="1424025" y="1316266"/>
                  </a:lnTo>
                  <a:lnTo>
                    <a:pt x="1324343" y="1248029"/>
                  </a:lnTo>
                  <a:lnTo>
                    <a:pt x="1090917" y="1288440"/>
                  </a:lnTo>
                  <a:lnTo>
                    <a:pt x="1109764" y="1108862"/>
                  </a:lnTo>
                  <a:lnTo>
                    <a:pt x="945451" y="1051407"/>
                  </a:lnTo>
                  <a:lnTo>
                    <a:pt x="1046022" y="871829"/>
                  </a:lnTo>
                  <a:lnTo>
                    <a:pt x="917625" y="765886"/>
                  </a:lnTo>
                  <a:lnTo>
                    <a:pt x="982268" y="650062"/>
                  </a:lnTo>
                  <a:lnTo>
                    <a:pt x="970597" y="518972"/>
                  </a:lnTo>
                  <a:lnTo>
                    <a:pt x="1097191" y="466890"/>
                  </a:lnTo>
                  <a:lnTo>
                    <a:pt x="1151966" y="378002"/>
                  </a:lnTo>
                  <a:lnTo>
                    <a:pt x="1369250" y="335800"/>
                  </a:lnTo>
                  <a:lnTo>
                    <a:pt x="1441983" y="267563"/>
                  </a:lnTo>
                  <a:lnTo>
                    <a:pt x="1562290" y="263969"/>
                  </a:lnTo>
                  <a:lnTo>
                    <a:pt x="1693367" y="404926"/>
                  </a:lnTo>
                  <a:lnTo>
                    <a:pt x="1669122" y="571042"/>
                  </a:lnTo>
                  <a:lnTo>
                    <a:pt x="1723009" y="716495"/>
                  </a:lnTo>
                  <a:lnTo>
                    <a:pt x="1694268" y="903236"/>
                  </a:lnTo>
                  <a:lnTo>
                    <a:pt x="1749933" y="1041514"/>
                  </a:lnTo>
                  <a:lnTo>
                    <a:pt x="1684401" y="1141183"/>
                  </a:lnTo>
                  <a:close/>
                </a:path>
              </a:pathLst>
            </a:custGeom>
            <a:ln w="44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7957980" y="559050"/>
            <a:ext cx="1276985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-15" dirty="0">
                <a:latin typeface="Lucida Sans Unicode"/>
                <a:cs typeface="Lucida Sans Unicode"/>
              </a:rPr>
              <a:t>Electroducto</a:t>
            </a:r>
            <a:r>
              <a:rPr sz="1250" spc="-75" dirty="0">
                <a:latin typeface="Lucida Sans Unicode"/>
                <a:cs typeface="Lucida Sans Unicode"/>
              </a:rPr>
              <a:t> </a:t>
            </a:r>
            <a:r>
              <a:rPr sz="1250" spc="-140" dirty="0">
                <a:latin typeface="Lucida Sans Unicode"/>
                <a:cs typeface="Lucida Sans Unicode"/>
              </a:rPr>
              <a:t>XJ-</a:t>
            </a:r>
            <a:r>
              <a:rPr sz="1250" spc="-15" dirty="0">
                <a:latin typeface="Lucida Sans Unicode"/>
                <a:cs typeface="Lucida Sans Unicode"/>
              </a:rPr>
              <a:t>L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59</a:t>
            </a:fld>
            <a:endParaRPr spc="-75" dirty="0"/>
          </a:p>
        </p:txBody>
      </p:sp>
      <p:sp>
        <p:nvSpPr>
          <p:cNvPr id="47" name="object 47"/>
          <p:cNvSpPr txBox="1"/>
          <p:nvPr/>
        </p:nvSpPr>
        <p:spPr>
          <a:xfrm>
            <a:off x="7957979" y="1873500"/>
            <a:ext cx="427736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20" dirty="0">
                <a:latin typeface="Lucida Sans Unicode"/>
                <a:cs typeface="Lucida Sans Unicode"/>
              </a:rPr>
              <a:t>Siemens.XJ-L.Busway.ofrece.una.solución.de.menor.costo,.en.comparación.</a:t>
            </a:r>
            <a:r>
              <a:rPr sz="850" spc="1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a.cables </a:t>
            </a:r>
            <a:r>
              <a:rPr sz="850" spc="-2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y </a:t>
            </a:r>
            <a:r>
              <a:rPr sz="850" spc="-20" dirty="0">
                <a:latin typeface="Lucida Sans Unicode"/>
                <a:cs typeface="Lucida Sans Unicode"/>
              </a:rPr>
              <a:t>conductos,.electroductos.tipo.sándwich.o.incluso.para.servicios.ligeros. </a:t>
            </a:r>
            <a:r>
              <a:rPr sz="850" spc="-15" dirty="0">
                <a:latin typeface="Lucida Sans Unicode"/>
                <a:cs typeface="Lucida Sans Unicode"/>
              </a:rPr>
              <a:t> vía.de.barras..La.instalación.encajan.juntos.no.requiere.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herramientas.y.es.rápido,.fácil,.y.no.mantiene..XJ-L.Busway.es. </a:t>
            </a:r>
            <a:r>
              <a:rPr sz="850" spc="-15" dirty="0">
                <a:latin typeface="Lucida Sans Unicode"/>
                <a:cs typeface="Lucida Sans Unicode"/>
              </a:rPr>
              <a:t> conocido.por.su.desempeño.sobresaliente,.que.ofrece.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distribución.modular.de.energía.en.entornos.de.alta.tecnología,.escuelas,.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laboratorios,.y.hospitales..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62150" y="6549640"/>
            <a:ext cx="17792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" dirty="0">
                <a:latin typeface="Arial"/>
                <a:cs typeface="Arial"/>
              </a:rPr>
              <a:t>Calificaciones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y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dimensiones</a:t>
            </a:r>
            <a:r>
              <a:rPr sz="950" spc="10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58082" y="6524240"/>
            <a:ext cx="3979545" cy="74676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1515110">
              <a:lnSpc>
                <a:spcPct val="104299"/>
              </a:lnSpc>
              <a:spcBef>
                <a:spcPts val="40"/>
              </a:spcBef>
            </a:pPr>
            <a:r>
              <a:rPr sz="1150" spc="-15" dirty="0">
                <a:latin typeface="Lucida Sans Unicode"/>
                <a:cs typeface="Lucida Sans Unicode"/>
              </a:rPr>
              <a:t>Corriente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25" dirty="0">
                <a:latin typeface="Lucida Sans Unicode"/>
                <a:cs typeface="Lucida Sans Unicode"/>
              </a:rPr>
              <a:t>continua:.</a:t>
            </a:r>
            <a:r>
              <a:rPr sz="1150" spc="-65" dirty="0">
                <a:latin typeface="Lucida Sans Unicode"/>
                <a:cs typeface="Lucida Sans Unicode"/>
              </a:rPr>
              <a:t> 00, </a:t>
            </a:r>
            <a:r>
              <a:rPr sz="1150" spc="-70" dirty="0">
                <a:latin typeface="Lucida Sans Unicode"/>
                <a:cs typeface="Lucida Sans Unicode"/>
              </a:rPr>
              <a:t>225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15" dirty="0">
                <a:latin typeface="Lucida Sans Unicode"/>
                <a:cs typeface="Lucida Sans Unicode"/>
              </a:rPr>
              <a:t>o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70" dirty="0">
                <a:latin typeface="Lucida Sans Unicode"/>
                <a:cs typeface="Lucida Sans Unicode"/>
              </a:rPr>
              <a:t>400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40" dirty="0">
                <a:latin typeface="Lucida Sans Unicode"/>
                <a:cs typeface="Lucida Sans Unicode"/>
              </a:rPr>
              <a:t>A  </a:t>
            </a:r>
            <a:r>
              <a:rPr sz="1150" spc="-30" dirty="0">
                <a:latin typeface="Lucida Sans Unicode"/>
                <a:cs typeface="Lucida Sans Unicode"/>
              </a:rPr>
              <a:t>Voltaje: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70" dirty="0">
                <a:latin typeface="Lucida Sans Unicode"/>
                <a:cs typeface="Lucida Sans Unicode"/>
              </a:rPr>
              <a:t>600</a:t>
            </a:r>
            <a:r>
              <a:rPr sz="1150" spc="-65" dirty="0">
                <a:latin typeface="Lucida Sans Unicode"/>
                <a:cs typeface="Lucida Sans Unicode"/>
              </a:rPr>
              <a:t> VCA </a:t>
            </a:r>
            <a:r>
              <a:rPr sz="1150" spc="-40" dirty="0">
                <a:latin typeface="Lucida Sans Unicode"/>
                <a:cs typeface="Lucida Sans Unicode"/>
              </a:rPr>
              <a:t>máx.</a:t>
            </a:r>
            <a:endParaRPr sz="1150">
              <a:latin typeface="Lucida Sans Unicode"/>
              <a:cs typeface="Lucida Sans Unicode"/>
            </a:endParaRPr>
          </a:p>
          <a:p>
            <a:pPr marL="12700" marR="5080">
              <a:lnSpc>
                <a:spcPts val="1440"/>
              </a:lnSpc>
              <a:spcBef>
                <a:spcPts val="55"/>
              </a:spcBef>
            </a:pPr>
            <a:r>
              <a:rPr sz="1050" spc="-5" dirty="0">
                <a:latin typeface="Lucida Sans Unicode"/>
                <a:cs typeface="Lucida Sans Unicode"/>
              </a:rPr>
              <a:t>Material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de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la</a:t>
            </a:r>
            <a:r>
              <a:rPr sz="1050" spc="-45" dirty="0">
                <a:latin typeface="Lucida Sans Unicode"/>
                <a:cs typeface="Lucida Sans Unicode"/>
              </a:rPr>
              <a:t> </a:t>
            </a:r>
            <a:r>
              <a:rPr sz="1050" dirty="0">
                <a:latin typeface="Lucida Sans Unicode"/>
                <a:cs typeface="Lucida Sans Unicode"/>
              </a:rPr>
              <a:t>barra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colectora:</a:t>
            </a:r>
            <a:r>
              <a:rPr sz="1050" spc="-45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Cobre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Configuraciones:</a:t>
            </a:r>
            <a:r>
              <a:rPr sz="1050" spc="-50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trifásico, </a:t>
            </a:r>
            <a:r>
              <a:rPr sz="1050" spc="-315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trifilar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10" dirty="0">
                <a:latin typeface="Lucida Sans Unicode"/>
                <a:cs typeface="Lucida Sans Unicode"/>
              </a:rPr>
              <a:t>o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trifásico,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10" dirty="0">
                <a:latin typeface="Lucida Sans Unicode"/>
                <a:cs typeface="Lucida Sans Unicode"/>
              </a:rPr>
              <a:t>cuatro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hilos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15" dirty="0">
                <a:latin typeface="Lucida Sans Unicode"/>
                <a:cs typeface="Lucida Sans Unicode"/>
              </a:rPr>
              <a:t>Neutro:.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10" dirty="0">
                <a:latin typeface="Lucida Sans Unicode"/>
                <a:cs typeface="Lucida Sans Unicode"/>
              </a:rPr>
              <a:t>00%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10" dirty="0">
                <a:latin typeface="Lucida Sans Unicode"/>
                <a:cs typeface="Lucida Sans Unicode"/>
              </a:rPr>
              <a:t>o</a:t>
            </a:r>
            <a:r>
              <a:rPr sz="1050" spc="-60" dirty="0">
                <a:latin typeface="Lucida Sans Unicode"/>
                <a:cs typeface="Lucida Sans Unicode"/>
              </a:rPr>
              <a:t> </a:t>
            </a:r>
            <a:r>
              <a:rPr sz="1050" spc="-5" dirty="0">
                <a:latin typeface="Lucida Sans Unicode"/>
                <a:cs typeface="Lucida Sans Unicode"/>
              </a:rPr>
              <a:t>200%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957931" y="7438639"/>
            <a:ext cx="3942079" cy="1474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20" dirty="0">
                <a:latin typeface="Lucida Sans Unicode"/>
                <a:cs typeface="Lucida Sans Unicode"/>
              </a:rPr>
              <a:t>Tierra:.Carcasa.estándar.(Hsg),.Interna.(G),.o.Aislada.(IG)</a:t>
            </a:r>
            <a:endParaRPr sz="1150">
              <a:latin typeface="Lucida Sans Unicode"/>
              <a:cs typeface="Lucida Sans Unicode"/>
            </a:endParaRPr>
          </a:p>
          <a:p>
            <a:pPr>
              <a:spcBef>
                <a:spcPts val="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33300"/>
              </a:lnSpc>
            </a:pPr>
            <a:r>
              <a:rPr sz="900" spc="-25" dirty="0">
                <a:latin typeface="Lucida Sans Unicode"/>
                <a:cs typeface="Lucida Sans Unicode"/>
              </a:rPr>
              <a:t>Las.secciones.rectas.están.disponibles.en.,.2'.(0.6 </a:t>
            </a:r>
            <a:r>
              <a:rPr sz="900" spc="-35" dirty="0">
                <a:latin typeface="Lucida Sans Unicode"/>
                <a:cs typeface="Lucida Sans Unicode"/>
              </a:rPr>
              <a:t>6.m),.5'.(</a:t>
            </a:r>
            <a:r>
              <a:rPr sz="900" spc="-25" dirty="0">
                <a:latin typeface="Lucida Sans Unicode"/>
                <a:cs typeface="Lucida Sans Unicode"/>
              </a:rPr>
              <a:t> </a:t>
            </a:r>
            <a:r>
              <a:rPr sz="900" spc="-40" dirty="0">
                <a:latin typeface="Lucida Sans Unicode"/>
                <a:cs typeface="Lucida Sans Unicode"/>
              </a:rPr>
              <a:t>.524.m),.</a:t>
            </a:r>
            <a:r>
              <a:rPr sz="900" spc="-25" dirty="0">
                <a:latin typeface="Lucida Sans Unicode"/>
                <a:cs typeface="Lucida Sans Unicode"/>
              </a:rPr>
              <a:t> </a:t>
            </a:r>
            <a:r>
              <a:rPr sz="900" spc="-30" dirty="0">
                <a:latin typeface="Lucida Sans Unicode"/>
                <a:cs typeface="Lucida Sans Unicode"/>
              </a:rPr>
              <a:t>o.</a:t>
            </a:r>
            <a:r>
              <a:rPr sz="900" spc="-25" dirty="0">
                <a:latin typeface="Lucida Sans Unicode"/>
                <a:cs typeface="Lucida Sans Unicode"/>
              </a:rPr>
              <a:t> </a:t>
            </a:r>
            <a:r>
              <a:rPr sz="900" spc="-35" dirty="0">
                <a:latin typeface="Lucida Sans Unicode"/>
                <a:cs typeface="Lucida Sans Unicode"/>
              </a:rPr>
              <a:t>0'. </a:t>
            </a:r>
            <a:r>
              <a:rPr sz="900" spc="-30" dirty="0">
                <a:latin typeface="Lucida Sans Unicode"/>
                <a:cs typeface="Lucida Sans Unicode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(3.048.m).longitudes.estándar.de.conexión..XJ-L.Busway.ofrece. </a:t>
            </a:r>
            <a:r>
              <a:rPr sz="900" spc="-20" dirty="0">
                <a:latin typeface="Lucida Sans Unicode"/>
                <a:cs typeface="Lucida Sans Unicode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flexibilidad.de.diseño.para.cumplir.con.los.requisitos.personalizados..XJ- </a:t>
            </a:r>
            <a:r>
              <a:rPr sz="900" spc="-20" dirty="0">
                <a:latin typeface="Lucida Sans Unicode"/>
                <a:cs typeface="Lucida Sans Unicode"/>
              </a:rPr>
              <a:t> L.ofrece.</a:t>
            </a:r>
            <a:r>
              <a:rPr sz="900" spc="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doce.tomas.enchufables,.seis.por.lado.</a:t>
            </a:r>
            <a:r>
              <a:rPr sz="900" spc="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0.secciones.de.pie..Para.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conveniencia,.las.aberturas.están.ubicadas.en.posiciones.alternativas.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de.lado.a.lado.y.son.todos.utilizables.simultáneamente.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146" y="1787570"/>
            <a:ext cx="2005245" cy="17873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1899" y="507135"/>
            <a:ext cx="8432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5" dirty="0">
                <a:latin typeface="Arial"/>
                <a:cs typeface="Arial"/>
              </a:rPr>
              <a:t>Instalación</a:t>
            </a:r>
            <a:r>
              <a:rPr sz="1100" spc="2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60</a:t>
            </a:fld>
            <a:endParaRPr spc="-75" dirty="0"/>
          </a:p>
        </p:txBody>
      </p:sp>
      <p:sp>
        <p:nvSpPr>
          <p:cNvPr id="4" name="object 4"/>
          <p:cNvSpPr txBox="1"/>
          <p:nvPr/>
        </p:nvSpPr>
        <p:spPr>
          <a:xfrm>
            <a:off x="7957678" y="485544"/>
            <a:ext cx="43472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20" dirty="0">
                <a:latin typeface="Lucida Sans Unicode"/>
                <a:cs typeface="Lucida Sans Unicode"/>
              </a:rPr>
              <a:t>La.instalación.es.rápida.y.fácil..Las.conexiones.juntas.simplemente. </a:t>
            </a:r>
            <a:r>
              <a:rPr sz="850" spc="-15" dirty="0">
                <a:latin typeface="Lucida Sans Unicode"/>
                <a:cs typeface="Lucida Sans Unicode"/>
              </a:rPr>
              <a:t> juntos.sin.herramientas.especiales,.acopladores.de.carcasa.o.bus.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conector..Todas.las.secciones.de.la.vía.de.barras.XJ-L.emparejan.juntas.de </a:t>
            </a:r>
            <a:r>
              <a:rPr sz="850" spc="-15" dirty="0">
                <a:latin typeface="Lucida Sans Unicode"/>
                <a:cs typeface="Lucida Sans Unicode"/>
              </a:rPr>
              <a:t>extremo </a:t>
            </a:r>
            <a:r>
              <a:rPr sz="850" spc="5" dirty="0">
                <a:latin typeface="Lucida Sans Unicode"/>
                <a:cs typeface="Lucida Sans Unicode"/>
              </a:rPr>
              <a:t>a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extremo.</a:t>
            </a:r>
            <a:r>
              <a:rPr sz="850" spc="1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con.juntas.superpuestas.que.se.mantienen.en.su</a:t>
            </a:r>
            <a:r>
              <a:rPr sz="850" spc="1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lugar.por.resorte.integral.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abrazaderas.de.presión..Las.secciones.están.atornilladas.juntas.con.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tornillos..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30" y="3771036"/>
            <a:ext cx="424370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latin typeface="Lucida Sans Unicode"/>
                <a:cs typeface="Lucida Sans Unicode"/>
              </a:rPr>
              <a:t>El </a:t>
            </a:r>
            <a:r>
              <a:rPr sz="900" spc="-15" dirty="0">
                <a:latin typeface="Lucida Sans Unicode"/>
                <a:cs typeface="Lucida Sans Unicode"/>
              </a:rPr>
              <a:t>electroducto </a:t>
            </a:r>
            <a:r>
              <a:rPr sz="900" spc="-25" dirty="0">
                <a:latin typeface="Lucida Sans Unicode"/>
                <a:cs typeface="Lucida Sans Unicode"/>
              </a:rPr>
              <a:t>XJ-L.es.adecuado.para.montaje.horizontal </a:t>
            </a:r>
            <a:r>
              <a:rPr sz="900" spc="-20" dirty="0">
                <a:latin typeface="Lucida Sans Unicode"/>
                <a:cs typeface="Lucida Sans Unicode"/>
              </a:rPr>
              <a:t>y.vertical.y.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aplicaciones.bajo-el-piso..Una.amplia.variedad.de.longitudes.recta.</a:t>
            </a:r>
            <a:r>
              <a:rPr sz="900" spc="10" dirty="0">
                <a:latin typeface="Lucida Sans Unicode"/>
                <a:cs typeface="Lucida Sans Unicode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codos,</a:t>
            </a:r>
            <a:r>
              <a:rPr sz="900" spc="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tes, </a:t>
            </a:r>
            <a:r>
              <a:rPr sz="900" spc="-15" dirty="0">
                <a:latin typeface="Lucida Sans Unicode"/>
                <a:cs typeface="Lucida Sans Unicode"/>
              </a:rPr>
              <a:t> cruces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y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cajas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derivación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que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se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pueden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instalar  </a:t>
            </a:r>
            <a:r>
              <a:rPr sz="900" spc="-15" dirty="0">
                <a:latin typeface="Lucida Sans Unicode"/>
                <a:cs typeface="Lucida Sans Unicode"/>
              </a:rPr>
              <a:t>y.luego.expandido.fácilmente.o.reconfigurado.para.cumplir.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requerimientos..Los.accesorios.a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la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medida.y.las.longitudes.rectas.pueden.ser.  </a:t>
            </a:r>
            <a:r>
              <a:rPr sz="900" spc="-20" dirty="0">
                <a:latin typeface="Lucida Sans Unicode"/>
                <a:cs typeface="Lucida Sans Unicode"/>
              </a:rPr>
              <a:t>diseñado.para.adaptar.el.sistema.de.vías.de.buses.a.la.aplicación.específica.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requerimientos</a:t>
            </a:r>
            <a:r>
              <a:rPr sz="900" spc="-6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del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cliente.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899" y="5267095"/>
            <a:ext cx="93789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latin typeface="Arial"/>
                <a:cs typeface="Arial"/>
              </a:rPr>
              <a:t>Componentes</a:t>
            </a:r>
            <a:r>
              <a:rPr sz="1000" spc="-5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679" y="5286146"/>
            <a:ext cx="36703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Los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siguientes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componentes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están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disponibles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dirty="0">
                <a:latin typeface="Lucida Sans Unicode"/>
                <a:cs typeface="Lucida Sans Unicode"/>
              </a:rPr>
              <a:t>para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el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electroducto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70" dirty="0">
                <a:latin typeface="Lucida Sans Unicode"/>
                <a:cs typeface="Lucida Sans Unicode"/>
              </a:rPr>
              <a:t>XJ-L: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30" y="5612534"/>
            <a:ext cx="2318385" cy="1518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30" indent="-113664">
              <a:spcBef>
                <a:spcPts val="10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	</a:t>
            </a:r>
            <a:r>
              <a:rPr sz="1150" spc="-10" dirty="0">
                <a:latin typeface="Lucida Sans Unicode"/>
                <a:cs typeface="Lucida Sans Unicode"/>
              </a:rPr>
              <a:t>perchas</a:t>
            </a:r>
            <a:endParaRPr sz="115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	</a:t>
            </a:r>
            <a:r>
              <a:rPr sz="1100" spc="-20" dirty="0">
                <a:latin typeface="Lucida Sans Unicode"/>
                <a:cs typeface="Lucida Sans Unicode"/>
              </a:rPr>
              <a:t>End.closers</a:t>
            </a:r>
            <a:endParaRPr sz="11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700" spc="-10" dirty="0">
                <a:latin typeface="Lucida Sans Unicode"/>
                <a:cs typeface="Lucida Sans Unicode"/>
              </a:rPr>
              <a:t>Extremos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5" dirty="0">
                <a:latin typeface="Lucida Sans Unicode"/>
                <a:cs typeface="Lucida Sans Unicode"/>
              </a:rPr>
              <a:t>con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bridas</a:t>
            </a:r>
            <a:endParaRPr sz="7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750" spc="-20" dirty="0">
                <a:latin typeface="Lucida Sans Unicode"/>
                <a:cs typeface="Lucida Sans Unicode"/>
              </a:rPr>
              <a:t>Cajas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de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derivación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de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5" dirty="0">
                <a:latin typeface="Lucida Sans Unicode"/>
                <a:cs typeface="Lucida Sans Unicode"/>
              </a:rPr>
              <a:t>cables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enchufables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y</a:t>
            </a:r>
            <a:endParaRPr sz="75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750" spc="-10" dirty="0">
                <a:latin typeface="Lucida Sans Unicode"/>
                <a:cs typeface="Lucida Sans Unicode"/>
              </a:rPr>
              <a:t>centrales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20" dirty="0">
                <a:latin typeface="Lucida Sans Unicode"/>
                <a:cs typeface="Lucida Sans Unicode"/>
              </a:rPr>
              <a:t>Codos</a:t>
            </a:r>
            <a:endParaRPr sz="75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99994" y="6761583"/>
            <a:ext cx="2200910" cy="3613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500" spc="-10" dirty="0">
                <a:latin typeface="Lucida Sans Unicode"/>
                <a:cs typeface="Lucida Sans Unicode"/>
              </a:rPr>
              <a:t>Camisetas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530"/>
              </a:spcBef>
            </a:pPr>
            <a:r>
              <a:rPr sz="1050" spc="-15" dirty="0">
                <a:latin typeface="Lucida Sans Unicode"/>
                <a:cs typeface="Lucida Sans Unicode"/>
              </a:rPr>
              <a:t>Conectores</a:t>
            </a:r>
            <a:r>
              <a:rPr sz="1050" spc="-65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bus.(disyuntor,.fusible)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80589" y="2872567"/>
            <a:ext cx="200563" cy="22613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969066" y="3585374"/>
            <a:ext cx="995680" cy="1027430"/>
          </a:xfrm>
          <a:custGeom>
            <a:avLst/>
            <a:gdLst/>
            <a:ahLst/>
            <a:cxnLst/>
            <a:rect l="l" t="t" r="r" b="b"/>
            <a:pathLst>
              <a:path w="995679" h="1027429">
                <a:moveTo>
                  <a:pt x="0" y="0"/>
                </a:moveTo>
                <a:lnTo>
                  <a:pt x="73799" y="290957"/>
                </a:lnTo>
                <a:lnTo>
                  <a:pt x="146964" y="839495"/>
                </a:lnTo>
                <a:lnTo>
                  <a:pt x="995654" y="1026871"/>
                </a:lnTo>
                <a:lnTo>
                  <a:pt x="989088" y="917625"/>
                </a:lnTo>
                <a:lnTo>
                  <a:pt x="871093" y="890524"/>
                </a:lnTo>
                <a:lnTo>
                  <a:pt x="880656" y="931976"/>
                </a:lnTo>
                <a:lnTo>
                  <a:pt x="851954" y="922413"/>
                </a:lnTo>
                <a:lnTo>
                  <a:pt x="769035" y="529082"/>
                </a:lnTo>
                <a:lnTo>
                  <a:pt x="530898" y="126758"/>
                </a:lnTo>
                <a:lnTo>
                  <a:pt x="0" y="0"/>
                </a:lnTo>
                <a:close/>
              </a:path>
            </a:pathLst>
          </a:custGeom>
          <a:solidFill>
            <a:srgbClr val="ABADB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25128" y="2527300"/>
            <a:ext cx="2033270" cy="1338580"/>
            <a:chOff x="3770528" y="2527300"/>
            <a:chExt cx="2033270" cy="1338580"/>
          </a:xfrm>
        </p:grpSpPr>
        <p:sp>
          <p:nvSpPr>
            <p:cNvPr id="5" name="object 5"/>
            <p:cNvSpPr/>
            <p:nvPr/>
          </p:nvSpPr>
          <p:spPr>
            <a:xfrm>
              <a:off x="3770528" y="2527300"/>
              <a:ext cx="2033270" cy="1338580"/>
            </a:xfrm>
            <a:custGeom>
              <a:avLst/>
              <a:gdLst/>
              <a:ahLst/>
              <a:cxnLst/>
              <a:rect l="l" t="t" r="r" b="b"/>
              <a:pathLst>
                <a:path w="2033270" h="1338579">
                  <a:moveTo>
                    <a:pt x="0" y="0"/>
                  </a:moveTo>
                  <a:lnTo>
                    <a:pt x="30314" y="881595"/>
                  </a:lnTo>
                  <a:lnTo>
                    <a:pt x="2032838" y="1338186"/>
                  </a:lnTo>
                  <a:lnTo>
                    <a:pt x="1923757" y="673963"/>
                  </a:lnTo>
                  <a:lnTo>
                    <a:pt x="1889252" y="612330"/>
                  </a:lnTo>
                  <a:lnTo>
                    <a:pt x="1846991" y="625490"/>
                  </a:lnTo>
                  <a:lnTo>
                    <a:pt x="1879688" y="1052436"/>
                  </a:lnTo>
                  <a:lnTo>
                    <a:pt x="1887561" y="1068930"/>
                  </a:lnTo>
                  <a:lnTo>
                    <a:pt x="1888856" y="1076753"/>
                  </a:lnTo>
                  <a:lnTo>
                    <a:pt x="1155738" y="915301"/>
                  </a:lnTo>
                  <a:lnTo>
                    <a:pt x="1123001" y="881670"/>
                  </a:lnTo>
                  <a:lnTo>
                    <a:pt x="1120660" y="848334"/>
                  </a:lnTo>
                  <a:lnTo>
                    <a:pt x="1110346" y="737412"/>
                  </a:lnTo>
                  <a:lnTo>
                    <a:pt x="1090763" y="549351"/>
                  </a:lnTo>
                  <a:lnTo>
                    <a:pt x="1063256" y="293420"/>
                  </a:lnTo>
                  <a:lnTo>
                    <a:pt x="1065448" y="289777"/>
                  </a:lnTo>
                  <a:lnTo>
                    <a:pt x="1068836" y="288229"/>
                  </a:lnTo>
                  <a:lnTo>
                    <a:pt x="1075813" y="288477"/>
                  </a:lnTo>
                  <a:lnTo>
                    <a:pt x="1088771" y="290220"/>
                  </a:lnTo>
                  <a:lnTo>
                    <a:pt x="1136061" y="301040"/>
                  </a:lnTo>
                  <a:lnTo>
                    <a:pt x="1218333" y="321722"/>
                  </a:lnTo>
                  <a:lnTo>
                    <a:pt x="1331150" y="350824"/>
                  </a:lnTo>
                  <a:lnTo>
                    <a:pt x="1368755" y="345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35359" y="3403520"/>
              <a:ext cx="647700" cy="139700"/>
            </a:xfrm>
            <a:custGeom>
              <a:avLst/>
              <a:gdLst/>
              <a:ahLst/>
              <a:cxnLst/>
              <a:rect l="l" t="t" r="r" b="b"/>
              <a:pathLst>
                <a:path w="647700" h="139700">
                  <a:moveTo>
                    <a:pt x="0" y="1831"/>
                  </a:moveTo>
                  <a:lnTo>
                    <a:pt x="7575" y="55"/>
                  </a:lnTo>
                  <a:lnTo>
                    <a:pt x="16435" y="0"/>
                  </a:lnTo>
                  <a:lnTo>
                    <a:pt x="26497" y="1321"/>
                  </a:lnTo>
                  <a:lnTo>
                    <a:pt x="37680" y="3673"/>
                  </a:lnTo>
                  <a:lnTo>
                    <a:pt x="647534" y="139601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05984" y="2991459"/>
              <a:ext cx="748030" cy="614045"/>
            </a:xfrm>
            <a:custGeom>
              <a:avLst/>
              <a:gdLst/>
              <a:ahLst/>
              <a:cxnLst/>
              <a:rect l="l" t="t" r="r" b="b"/>
              <a:pathLst>
                <a:path w="748029" h="614045">
                  <a:moveTo>
                    <a:pt x="672477" y="116281"/>
                  </a:moveTo>
                  <a:lnTo>
                    <a:pt x="659472" y="18948"/>
                  </a:lnTo>
                  <a:lnTo>
                    <a:pt x="640778" y="0"/>
                  </a:lnTo>
                  <a:lnTo>
                    <a:pt x="628713" y="17348"/>
                  </a:lnTo>
                  <a:lnTo>
                    <a:pt x="629513" y="24447"/>
                  </a:lnTo>
                  <a:lnTo>
                    <a:pt x="628497" y="32626"/>
                  </a:lnTo>
                  <a:lnTo>
                    <a:pt x="625348" y="41567"/>
                  </a:lnTo>
                  <a:lnTo>
                    <a:pt x="638505" y="134734"/>
                  </a:lnTo>
                  <a:lnTo>
                    <a:pt x="672477" y="116281"/>
                  </a:lnTo>
                  <a:close/>
                </a:path>
                <a:path w="748029" h="614045">
                  <a:moveTo>
                    <a:pt x="733247" y="613981"/>
                  </a:moveTo>
                  <a:lnTo>
                    <a:pt x="719264" y="594652"/>
                  </a:lnTo>
                  <a:lnTo>
                    <a:pt x="712889" y="586384"/>
                  </a:lnTo>
                  <a:lnTo>
                    <a:pt x="701319" y="572909"/>
                  </a:lnTo>
                  <a:lnTo>
                    <a:pt x="693826" y="563638"/>
                  </a:lnTo>
                  <a:lnTo>
                    <a:pt x="67056" y="415734"/>
                  </a:lnTo>
                  <a:lnTo>
                    <a:pt x="45808" y="412064"/>
                  </a:lnTo>
                  <a:lnTo>
                    <a:pt x="36944" y="412127"/>
                  </a:lnTo>
                  <a:lnTo>
                    <a:pt x="29375" y="413905"/>
                  </a:lnTo>
                  <a:lnTo>
                    <a:pt x="0" y="435457"/>
                  </a:lnTo>
                  <a:lnTo>
                    <a:pt x="4737" y="440855"/>
                  </a:lnTo>
                  <a:lnTo>
                    <a:pt x="10287" y="444931"/>
                  </a:lnTo>
                  <a:lnTo>
                    <a:pt x="16662" y="447827"/>
                  </a:lnTo>
                  <a:lnTo>
                    <a:pt x="23876" y="449719"/>
                  </a:lnTo>
                  <a:lnTo>
                    <a:pt x="733247" y="613981"/>
                  </a:lnTo>
                  <a:close/>
                </a:path>
                <a:path w="748029" h="614045">
                  <a:moveTo>
                    <a:pt x="747534" y="607796"/>
                  </a:moveTo>
                  <a:lnTo>
                    <a:pt x="747522" y="604164"/>
                  </a:lnTo>
                  <a:lnTo>
                    <a:pt x="685228" y="176072"/>
                  </a:lnTo>
                  <a:lnTo>
                    <a:pt x="675665" y="180860"/>
                  </a:lnTo>
                  <a:lnTo>
                    <a:pt x="678040" y="193395"/>
                  </a:lnTo>
                  <a:lnTo>
                    <a:pt x="677405" y="202133"/>
                  </a:lnTo>
                  <a:lnTo>
                    <a:pt x="674598" y="208661"/>
                  </a:lnTo>
                  <a:lnTo>
                    <a:pt x="670496" y="214591"/>
                  </a:lnTo>
                  <a:lnTo>
                    <a:pt x="654926" y="233883"/>
                  </a:lnTo>
                  <a:lnTo>
                    <a:pt x="654926" y="248259"/>
                  </a:lnTo>
                  <a:lnTo>
                    <a:pt x="655789" y="249491"/>
                  </a:lnTo>
                  <a:lnTo>
                    <a:pt x="687946" y="485533"/>
                  </a:lnTo>
                  <a:lnTo>
                    <a:pt x="690753" y="506780"/>
                  </a:lnTo>
                  <a:lnTo>
                    <a:pt x="695972" y="528713"/>
                  </a:lnTo>
                  <a:lnTo>
                    <a:pt x="702919" y="548576"/>
                  </a:lnTo>
                  <a:lnTo>
                    <a:pt x="710907" y="563613"/>
                  </a:lnTo>
                  <a:lnTo>
                    <a:pt x="739381" y="603110"/>
                  </a:lnTo>
                  <a:lnTo>
                    <a:pt x="746302" y="610171"/>
                  </a:lnTo>
                  <a:lnTo>
                    <a:pt x="747534" y="607796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52923" y="2813265"/>
              <a:ext cx="799465" cy="792480"/>
            </a:xfrm>
            <a:custGeom>
              <a:avLst/>
              <a:gdLst/>
              <a:ahLst/>
              <a:cxnLst/>
              <a:rect l="l" t="t" r="r" b="b"/>
              <a:pathLst>
                <a:path w="799464" h="792479">
                  <a:moveTo>
                    <a:pt x="0" y="0"/>
                  </a:moveTo>
                  <a:lnTo>
                    <a:pt x="9880" y="38239"/>
                  </a:lnTo>
                  <a:lnTo>
                    <a:pt x="64998" y="567283"/>
                  </a:lnTo>
                  <a:lnTo>
                    <a:pt x="65403" y="577276"/>
                  </a:lnTo>
                  <a:lnTo>
                    <a:pt x="64085" y="587268"/>
                  </a:lnTo>
                  <a:lnTo>
                    <a:pt x="61389" y="596224"/>
                  </a:lnTo>
                  <a:lnTo>
                    <a:pt x="57658" y="603110"/>
                  </a:lnTo>
                  <a:lnTo>
                    <a:pt x="46634" y="600354"/>
                  </a:lnTo>
                  <a:lnTo>
                    <a:pt x="48323" y="605726"/>
                  </a:lnTo>
                  <a:lnTo>
                    <a:pt x="50507" y="610031"/>
                  </a:lnTo>
                  <a:lnTo>
                    <a:pt x="53060" y="613651"/>
                  </a:lnTo>
                  <a:lnTo>
                    <a:pt x="82435" y="592086"/>
                  </a:lnTo>
                  <a:lnTo>
                    <a:pt x="90011" y="590309"/>
                  </a:lnTo>
                  <a:lnTo>
                    <a:pt x="729970" y="729856"/>
                  </a:lnTo>
                  <a:lnTo>
                    <a:pt x="754386" y="751096"/>
                  </a:lnTo>
                  <a:lnTo>
                    <a:pt x="765951" y="764573"/>
                  </a:lnTo>
                  <a:lnTo>
                    <a:pt x="772328" y="772844"/>
                  </a:lnTo>
                  <a:lnTo>
                    <a:pt x="786307" y="792175"/>
                  </a:lnTo>
                  <a:lnTo>
                    <a:pt x="786917" y="792314"/>
                  </a:lnTo>
                  <a:lnTo>
                    <a:pt x="794130" y="792314"/>
                  </a:lnTo>
                  <a:lnTo>
                    <a:pt x="797788" y="791375"/>
                  </a:lnTo>
                  <a:lnTo>
                    <a:pt x="799363" y="788365"/>
                  </a:lnTo>
                  <a:lnTo>
                    <a:pt x="792441" y="781303"/>
                  </a:lnTo>
                  <a:lnTo>
                    <a:pt x="763968" y="741806"/>
                  </a:lnTo>
                  <a:lnTo>
                    <a:pt x="759597" y="734485"/>
                  </a:lnTo>
                  <a:lnTo>
                    <a:pt x="755445" y="725400"/>
                  </a:lnTo>
                  <a:lnTo>
                    <a:pt x="751604" y="714984"/>
                  </a:lnTo>
                  <a:lnTo>
                    <a:pt x="748169" y="703668"/>
                  </a:lnTo>
                  <a:lnTo>
                    <a:pt x="141376" y="568413"/>
                  </a:lnTo>
                  <a:lnTo>
                    <a:pt x="95946" y="556863"/>
                  </a:lnTo>
                  <a:lnTo>
                    <a:pt x="30479" y="82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83403" y="2821508"/>
              <a:ext cx="718185" cy="695960"/>
            </a:xfrm>
            <a:custGeom>
              <a:avLst/>
              <a:gdLst/>
              <a:ahLst/>
              <a:cxnLst/>
              <a:rect l="l" t="t" r="r" b="b"/>
              <a:pathLst>
                <a:path w="718185" h="695960">
                  <a:moveTo>
                    <a:pt x="0" y="0"/>
                  </a:moveTo>
                  <a:lnTo>
                    <a:pt x="660" y="4495"/>
                  </a:lnTo>
                  <a:lnTo>
                    <a:pt x="55791" y="533526"/>
                  </a:lnTo>
                  <a:lnTo>
                    <a:pt x="58811" y="541877"/>
                  </a:lnTo>
                  <a:lnTo>
                    <a:pt x="65466" y="548620"/>
                  </a:lnTo>
                  <a:lnTo>
                    <a:pt x="74148" y="553497"/>
                  </a:lnTo>
                  <a:lnTo>
                    <a:pt x="83248" y="556247"/>
                  </a:lnTo>
                  <a:lnTo>
                    <a:pt x="110896" y="560171"/>
                  </a:lnTo>
                  <a:lnTo>
                    <a:pt x="717689" y="695426"/>
                  </a:lnTo>
                  <a:lnTo>
                    <a:pt x="715145" y="685288"/>
                  </a:lnTo>
                  <a:lnTo>
                    <a:pt x="713051" y="675074"/>
                  </a:lnTo>
                  <a:lnTo>
                    <a:pt x="711485" y="665051"/>
                  </a:lnTo>
                  <a:lnTo>
                    <a:pt x="710526" y="655485"/>
                  </a:lnTo>
                  <a:lnTo>
                    <a:pt x="678370" y="419442"/>
                  </a:lnTo>
                  <a:lnTo>
                    <a:pt x="677506" y="418210"/>
                  </a:lnTo>
                  <a:lnTo>
                    <a:pt x="677506" y="431342"/>
                  </a:lnTo>
                  <a:lnTo>
                    <a:pt x="656247" y="453135"/>
                  </a:lnTo>
                  <a:lnTo>
                    <a:pt x="644385" y="487413"/>
                  </a:lnTo>
                  <a:lnTo>
                    <a:pt x="633374" y="505777"/>
                  </a:lnTo>
                  <a:lnTo>
                    <a:pt x="640348" y="532472"/>
                  </a:lnTo>
                  <a:lnTo>
                    <a:pt x="639570" y="557442"/>
                  </a:lnTo>
                  <a:lnTo>
                    <a:pt x="629493" y="578624"/>
                  </a:lnTo>
                  <a:lnTo>
                    <a:pt x="608571" y="593953"/>
                  </a:lnTo>
                  <a:lnTo>
                    <a:pt x="482739" y="566394"/>
                  </a:lnTo>
                  <a:lnTo>
                    <a:pt x="446612" y="537308"/>
                  </a:lnTo>
                  <a:lnTo>
                    <a:pt x="425902" y="500383"/>
                  </a:lnTo>
                  <a:lnTo>
                    <a:pt x="421901" y="462938"/>
                  </a:lnTo>
                  <a:lnTo>
                    <a:pt x="435902" y="432295"/>
                  </a:lnTo>
                  <a:lnTo>
                    <a:pt x="454604" y="415401"/>
                  </a:lnTo>
                  <a:lnTo>
                    <a:pt x="472209" y="410986"/>
                  </a:lnTo>
                  <a:lnTo>
                    <a:pt x="485288" y="412869"/>
                  </a:lnTo>
                  <a:lnTo>
                    <a:pt x="490410" y="414870"/>
                  </a:lnTo>
                  <a:lnTo>
                    <a:pt x="521182" y="373481"/>
                  </a:lnTo>
                  <a:lnTo>
                    <a:pt x="451510" y="357898"/>
                  </a:lnTo>
                  <a:lnTo>
                    <a:pt x="417214" y="330545"/>
                  </a:lnTo>
                  <a:lnTo>
                    <a:pt x="396935" y="295689"/>
                  </a:lnTo>
                  <a:lnTo>
                    <a:pt x="391910" y="259816"/>
                  </a:lnTo>
                  <a:lnTo>
                    <a:pt x="403377" y="229412"/>
                  </a:lnTo>
                  <a:lnTo>
                    <a:pt x="408621" y="219858"/>
                  </a:lnTo>
                  <a:lnTo>
                    <a:pt x="416025" y="212116"/>
                  </a:lnTo>
                  <a:lnTo>
                    <a:pt x="425692" y="206568"/>
                  </a:lnTo>
                  <a:lnTo>
                    <a:pt x="437730" y="203593"/>
                  </a:lnTo>
                  <a:lnTo>
                    <a:pt x="441566" y="204368"/>
                  </a:lnTo>
                  <a:lnTo>
                    <a:pt x="507733" y="130060"/>
                  </a:lnTo>
                  <a:lnTo>
                    <a:pt x="366280" y="93865"/>
                  </a:lnTo>
                  <a:lnTo>
                    <a:pt x="342646" y="126771"/>
                  </a:lnTo>
                  <a:lnTo>
                    <a:pt x="341838" y="139884"/>
                  </a:lnTo>
                  <a:lnTo>
                    <a:pt x="340183" y="147953"/>
                  </a:lnTo>
                  <a:lnTo>
                    <a:pt x="336436" y="154305"/>
                  </a:lnTo>
                  <a:lnTo>
                    <a:pt x="329349" y="162267"/>
                  </a:lnTo>
                  <a:lnTo>
                    <a:pt x="298145" y="203161"/>
                  </a:lnTo>
                  <a:lnTo>
                    <a:pt x="299046" y="203593"/>
                  </a:lnTo>
                  <a:lnTo>
                    <a:pt x="303453" y="210845"/>
                  </a:lnTo>
                  <a:lnTo>
                    <a:pt x="307111" y="218338"/>
                  </a:lnTo>
                  <a:lnTo>
                    <a:pt x="309880" y="225831"/>
                  </a:lnTo>
                  <a:lnTo>
                    <a:pt x="311886" y="226555"/>
                  </a:lnTo>
                  <a:lnTo>
                    <a:pt x="319261" y="253107"/>
                  </a:lnTo>
                  <a:lnTo>
                    <a:pt x="318447" y="277763"/>
                  </a:lnTo>
                  <a:lnTo>
                    <a:pt x="308159" y="298630"/>
                  </a:lnTo>
                  <a:lnTo>
                    <a:pt x="287108" y="313816"/>
                  </a:lnTo>
                  <a:lnTo>
                    <a:pt x="160350" y="287185"/>
                  </a:lnTo>
                  <a:lnTo>
                    <a:pt x="124982" y="259718"/>
                  </a:lnTo>
                  <a:lnTo>
                    <a:pt x="103938" y="225044"/>
                  </a:lnTo>
                  <a:lnTo>
                    <a:pt x="98251" y="189483"/>
                  </a:lnTo>
                  <a:lnTo>
                    <a:pt x="108953" y="159359"/>
                  </a:lnTo>
                  <a:lnTo>
                    <a:pt x="114227" y="148862"/>
                  </a:lnTo>
                  <a:lnTo>
                    <a:pt x="122018" y="140350"/>
                  </a:lnTo>
                  <a:lnTo>
                    <a:pt x="132452" y="134263"/>
                  </a:lnTo>
                  <a:lnTo>
                    <a:pt x="145656" y="131038"/>
                  </a:lnTo>
                  <a:lnTo>
                    <a:pt x="155359" y="134048"/>
                  </a:lnTo>
                  <a:lnTo>
                    <a:pt x="204444" y="71335"/>
                  </a:lnTo>
                  <a:lnTo>
                    <a:pt x="209473" y="64338"/>
                  </a:lnTo>
                  <a:lnTo>
                    <a:pt x="215557" y="59931"/>
                  </a:lnTo>
                  <a:lnTo>
                    <a:pt x="221856" y="56908"/>
                  </a:lnTo>
                  <a:lnTo>
                    <a:pt x="8839" y="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33785" y="2815374"/>
              <a:ext cx="85090" cy="601345"/>
            </a:xfrm>
            <a:custGeom>
              <a:avLst/>
              <a:gdLst/>
              <a:ahLst/>
              <a:cxnLst/>
              <a:rect l="l" t="t" r="r" b="b"/>
              <a:pathLst>
                <a:path w="85089" h="601345">
                  <a:moveTo>
                    <a:pt x="66246" y="599570"/>
                  </a:moveTo>
                  <a:lnTo>
                    <a:pt x="66941" y="601230"/>
                  </a:lnTo>
                  <a:lnTo>
                    <a:pt x="66573" y="600214"/>
                  </a:lnTo>
                  <a:lnTo>
                    <a:pt x="66246" y="599570"/>
                  </a:lnTo>
                  <a:close/>
                </a:path>
                <a:path w="85089" h="601345">
                  <a:moveTo>
                    <a:pt x="78288" y="598246"/>
                  </a:moveTo>
                  <a:lnTo>
                    <a:pt x="65773" y="598246"/>
                  </a:lnTo>
                  <a:lnTo>
                    <a:pt x="76796" y="601002"/>
                  </a:lnTo>
                  <a:lnTo>
                    <a:pt x="78288" y="598246"/>
                  </a:lnTo>
                  <a:close/>
                </a:path>
                <a:path w="85089" h="601345">
                  <a:moveTo>
                    <a:pt x="66057" y="599117"/>
                  </a:moveTo>
                  <a:lnTo>
                    <a:pt x="66128" y="599338"/>
                  </a:lnTo>
                  <a:lnTo>
                    <a:pt x="66246" y="599570"/>
                  </a:lnTo>
                  <a:lnTo>
                    <a:pt x="66057" y="599117"/>
                  </a:lnTo>
                  <a:close/>
                </a:path>
                <a:path w="85089" h="601345">
                  <a:moveTo>
                    <a:pt x="2921" y="0"/>
                  </a:moveTo>
                  <a:lnTo>
                    <a:pt x="0" y="5346"/>
                  </a:lnTo>
                  <a:lnTo>
                    <a:pt x="31393" y="293866"/>
                  </a:lnTo>
                  <a:lnTo>
                    <a:pt x="47837" y="447843"/>
                  </a:lnTo>
                  <a:lnTo>
                    <a:pt x="54713" y="519300"/>
                  </a:lnTo>
                  <a:lnTo>
                    <a:pt x="57403" y="560260"/>
                  </a:lnTo>
                  <a:lnTo>
                    <a:pt x="58646" y="572853"/>
                  </a:lnTo>
                  <a:lnTo>
                    <a:pt x="60767" y="583807"/>
                  </a:lnTo>
                  <a:lnTo>
                    <a:pt x="63592" y="593230"/>
                  </a:lnTo>
                  <a:lnTo>
                    <a:pt x="66057" y="599117"/>
                  </a:lnTo>
                  <a:lnTo>
                    <a:pt x="65773" y="598246"/>
                  </a:lnTo>
                  <a:lnTo>
                    <a:pt x="78288" y="598246"/>
                  </a:lnTo>
                  <a:lnTo>
                    <a:pt x="80522" y="594116"/>
                  </a:lnTo>
                  <a:lnTo>
                    <a:pt x="83219" y="585160"/>
                  </a:lnTo>
                  <a:lnTo>
                    <a:pt x="84540" y="575168"/>
                  </a:lnTo>
                  <a:lnTo>
                    <a:pt x="84137" y="565175"/>
                  </a:lnTo>
                  <a:lnTo>
                    <a:pt x="29019" y="36131"/>
                  </a:lnTo>
                  <a:lnTo>
                    <a:pt x="20916" y="1676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466679" y="3732340"/>
            <a:ext cx="1498600" cy="1110615"/>
            <a:chOff x="5412079" y="3732339"/>
            <a:chExt cx="1498600" cy="1110615"/>
          </a:xfrm>
        </p:grpSpPr>
        <p:sp>
          <p:nvSpPr>
            <p:cNvPr id="12" name="object 12"/>
            <p:cNvSpPr/>
            <p:nvPr/>
          </p:nvSpPr>
          <p:spPr>
            <a:xfrm>
              <a:off x="6026531" y="4424870"/>
              <a:ext cx="883919" cy="208279"/>
            </a:xfrm>
            <a:custGeom>
              <a:avLst/>
              <a:gdLst/>
              <a:ahLst/>
              <a:cxnLst/>
              <a:rect l="l" t="t" r="r" b="b"/>
              <a:pathLst>
                <a:path w="883920" h="208279">
                  <a:moveTo>
                    <a:pt x="34899" y="0"/>
                  </a:moveTo>
                  <a:lnTo>
                    <a:pt x="0" y="4254"/>
                  </a:lnTo>
                  <a:lnTo>
                    <a:pt x="1549" y="14427"/>
                  </a:lnTo>
                  <a:lnTo>
                    <a:pt x="881735" y="207670"/>
                  </a:lnTo>
                  <a:lnTo>
                    <a:pt x="883589" y="187375"/>
                  </a:lnTo>
                  <a:lnTo>
                    <a:pt x="3489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47524" y="4567402"/>
              <a:ext cx="850265" cy="222250"/>
            </a:xfrm>
            <a:custGeom>
              <a:avLst/>
              <a:gdLst/>
              <a:ahLst/>
              <a:cxnLst/>
              <a:rect l="l" t="t" r="r" b="b"/>
              <a:pathLst>
                <a:path w="850265" h="222250">
                  <a:moveTo>
                    <a:pt x="0" y="0"/>
                  </a:moveTo>
                  <a:lnTo>
                    <a:pt x="5918" y="39014"/>
                  </a:lnTo>
                  <a:lnTo>
                    <a:pt x="846366" y="221932"/>
                  </a:lnTo>
                  <a:lnTo>
                    <a:pt x="850036" y="181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53442" y="4606417"/>
              <a:ext cx="840740" cy="236854"/>
            </a:xfrm>
            <a:custGeom>
              <a:avLst/>
              <a:gdLst/>
              <a:ahLst/>
              <a:cxnLst/>
              <a:rect l="l" t="t" r="r" b="b"/>
              <a:pathLst>
                <a:path w="840740" h="236854">
                  <a:moveTo>
                    <a:pt x="0" y="0"/>
                  </a:moveTo>
                  <a:lnTo>
                    <a:pt x="9232" y="60833"/>
                  </a:lnTo>
                  <a:lnTo>
                    <a:pt x="41973" y="66433"/>
                  </a:lnTo>
                  <a:lnTo>
                    <a:pt x="835532" y="236359"/>
                  </a:lnTo>
                  <a:lnTo>
                    <a:pt x="840447" y="1829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28080" y="4439297"/>
              <a:ext cx="880744" cy="290830"/>
            </a:xfrm>
            <a:custGeom>
              <a:avLst/>
              <a:gdLst/>
              <a:ahLst/>
              <a:cxnLst/>
              <a:rect l="l" t="t" r="r" b="b"/>
              <a:pathLst>
                <a:path w="880745" h="290829">
                  <a:moveTo>
                    <a:pt x="0" y="0"/>
                  </a:moveTo>
                  <a:lnTo>
                    <a:pt x="16344" y="107708"/>
                  </a:lnTo>
                  <a:lnTo>
                    <a:pt x="871258" y="290563"/>
                  </a:lnTo>
                  <a:lnTo>
                    <a:pt x="880186" y="193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72341" y="4295177"/>
              <a:ext cx="1427480" cy="454659"/>
            </a:xfrm>
            <a:custGeom>
              <a:avLst/>
              <a:gdLst/>
              <a:ahLst/>
              <a:cxnLst/>
              <a:rect l="l" t="t" r="r" b="b"/>
              <a:pathLst>
                <a:path w="1427479" h="454660">
                  <a:moveTo>
                    <a:pt x="539026" y="140652"/>
                  </a:moveTo>
                  <a:lnTo>
                    <a:pt x="526554" y="114808"/>
                  </a:lnTo>
                  <a:lnTo>
                    <a:pt x="18415" y="4254"/>
                  </a:lnTo>
                  <a:lnTo>
                    <a:pt x="16281" y="0"/>
                  </a:lnTo>
                  <a:lnTo>
                    <a:pt x="0" y="24422"/>
                  </a:lnTo>
                  <a:lnTo>
                    <a:pt x="539026" y="140652"/>
                  </a:lnTo>
                  <a:close/>
                </a:path>
                <a:path w="1427479" h="454660">
                  <a:moveTo>
                    <a:pt x="1426997" y="434682"/>
                  </a:moveTo>
                  <a:lnTo>
                    <a:pt x="572084" y="251828"/>
                  </a:lnTo>
                  <a:lnTo>
                    <a:pt x="575183" y="272224"/>
                  </a:lnTo>
                  <a:lnTo>
                    <a:pt x="1425219" y="454050"/>
                  </a:lnTo>
                  <a:lnTo>
                    <a:pt x="1426997" y="434682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12079" y="4319600"/>
              <a:ext cx="616585" cy="218440"/>
            </a:xfrm>
            <a:custGeom>
              <a:avLst/>
              <a:gdLst/>
              <a:ahLst/>
              <a:cxnLst/>
              <a:rect l="l" t="t" r="r" b="b"/>
              <a:pathLst>
                <a:path w="616585" h="218439">
                  <a:moveTo>
                    <a:pt x="60261" y="0"/>
                  </a:moveTo>
                  <a:lnTo>
                    <a:pt x="0" y="90385"/>
                  </a:lnTo>
                  <a:lnTo>
                    <a:pt x="599566" y="217957"/>
                  </a:lnTo>
                  <a:lnTo>
                    <a:pt x="616584" y="152044"/>
                  </a:lnTo>
                  <a:lnTo>
                    <a:pt x="599287" y="116230"/>
                  </a:lnTo>
                  <a:lnTo>
                    <a:pt x="6026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628858" y="3845306"/>
              <a:ext cx="273050" cy="671830"/>
            </a:xfrm>
            <a:custGeom>
              <a:avLst/>
              <a:gdLst/>
              <a:ahLst/>
              <a:cxnLst/>
              <a:rect l="l" t="t" r="r" b="b"/>
              <a:pathLst>
                <a:path w="273050" h="671829">
                  <a:moveTo>
                    <a:pt x="28658" y="0"/>
                  </a:moveTo>
                  <a:lnTo>
                    <a:pt x="10846" y="60"/>
                  </a:lnTo>
                  <a:lnTo>
                    <a:pt x="1809" y="9417"/>
                  </a:lnTo>
                  <a:lnTo>
                    <a:pt x="0" y="25317"/>
                  </a:lnTo>
                  <a:lnTo>
                    <a:pt x="8453" y="67056"/>
                  </a:lnTo>
                  <a:lnTo>
                    <a:pt x="138882" y="664070"/>
                  </a:lnTo>
                  <a:lnTo>
                    <a:pt x="164612" y="671410"/>
                  </a:lnTo>
                  <a:lnTo>
                    <a:pt x="159087" y="629170"/>
                  </a:lnTo>
                  <a:lnTo>
                    <a:pt x="272994" y="656717"/>
                  </a:lnTo>
                  <a:lnTo>
                    <a:pt x="267482" y="630999"/>
                  </a:lnTo>
                  <a:lnTo>
                    <a:pt x="186646" y="613549"/>
                  </a:lnTo>
                  <a:lnTo>
                    <a:pt x="175679" y="609803"/>
                  </a:lnTo>
                  <a:lnTo>
                    <a:pt x="99385" y="346265"/>
                  </a:lnTo>
                  <a:lnTo>
                    <a:pt x="55303" y="144208"/>
                  </a:lnTo>
                  <a:lnTo>
                    <a:pt x="38768" y="50520"/>
                  </a:lnTo>
                  <a:lnTo>
                    <a:pt x="40204" y="40761"/>
                  </a:lnTo>
                  <a:lnTo>
                    <a:pt x="44741" y="36510"/>
                  </a:lnTo>
                  <a:lnTo>
                    <a:pt x="52725" y="36049"/>
                  </a:lnTo>
                  <a:lnTo>
                    <a:pt x="64498" y="37655"/>
                  </a:lnTo>
                  <a:lnTo>
                    <a:pt x="260116" y="80835"/>
                  </a:lnTo>
                  <a:lnTo>
                    <a:pt x="265640" y="53276"/>
                  </a:lnTo>
                  <a:lnTo>
                    <a:pt x="286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7627" y="3881355"/>
              <a:ext cx="221843" cy="8197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671627" y="3918483"/>
              <a:ext cx="224790" cy="558165"/>
            </a:xfrm>
            <a:custGeom>
              <a:avLst/>
              <a:gdLst/>
              <a:ahLst/>
              <a:cxnLst/>
              <a:rect l="l" t="t" r="r" b="b"/>
              <a:pathLst>
                <a:path w="224790" h="558164">
                  <a:moveTo>
                    <a:pt x="0" y="0"/>
                  </a:moveTo>
                  <a:lnTo>
                    <a:pt x="12534" y="71031"/>
                  </a:lnTo>
                  <a:lnTo>
                    <a:pt x="56616" y="273088"/>
                  </a:lnTo>
                  <a:lnTo>
                    <a:pt x="111734" y="507301"/>
                  </a:lnTo>
                  <a:lnTo>
                    <a:pt x="143878" y="540372"/>
                  </a:lnTo>
                  <a:lnTo>
                    <a:pt x="224713" y="557822"/>
                  </a:lnTo>
                  <a:lnTo>
                    <a:pt x="217843" y="448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28930" y="3732339"/>
              <a:ext cx="367665" cy="169545"/>
            </a:xfrm>
            <a:custGeom>
              <a:avLst/>
              <a:gdLst/>
              <a:ahLst/>
              <a:cxnLst/>
              <a:rect l="l" t="t" r="r" b="b"/>
              <a:pathLst>
                <a:path w="367665" h="169545">
                  <a:moveTo>
                    <a:pt x="0" y="0"/>
                  </a:moveTo>
                  <a:lnTo>
                    <a:pt x="20624" y="86588"/>
                  </a:lnTo>
                  <a:lnTo>
                    <a:pt x="105676" y="169506"/>
                  </a:lnTo>
                  <a:lnTo>
                    <a:pt x="106057" y="168859"/>
                  </a:lnTo>
                  <a:lnTo>
                    <a:pt x="103797" y="157975"/>
                  </a:lnTo>
                  <a:lnTo>
                    <a:pt x="99928" y="138283"/>
                  </a:lnTo>
                  <a:lnTo>
                    <a:pt x="101738" y="122383"/>
                  </a:lnTo>
                  <a:lnTo>
                    <a:pt x="110774" y="113026"/>
                  </a:lnTo>
                  <a:lnTo>
                    <a:pt x="128587" y="112966"/>
                  </a:lnTo>
                  <a:lnTo>
                    <a:pt x="365569" y="166243"/>
                  </a:lnTo>
                  <a:lnTo>
                    <a:pt x="367410" y="872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8798725" y="2520861"/>
            <a:ext cx="2064385" cy="1372870"/>
            <a:chOff x="3744124" y="2520861"/>
            <a:chExt cx="2064385" cy="1372870"/>
          </a:xfrm>
        </p:grpSpPr>
        <p:sp>
          <p:nvSpPr>
            <p:cNvPr id="23" name="object 23"/>
            <p:cNvSpPr/>
            <p:nvPr/>
          </p:nvSpPr>
          <p:spPr>
            <a:xfrm>
              <a:off x="3744124" y="2520861"/>
              <a:ext cx="57150" cy="909319"/>
            </a:xfrm>
            <a:custGeom>
              <a:avLst/>
              <a:gdLst/>
              <a:ahLst/>
              <a:cxnLst/>
              <a:rect l="l" t="t" r="r" b="b"/>
              <a:pathLst>
                <a:path w="57150" h="909320">
                  <a:moveTo>
                    <a:pt x="888" y="0"/>
                  </a:moveTo>
                  <a:lnTo>
                    <a:pt x="0" y="1549"/>
                  </a:lnTo>
                  <a:lnTo>
                    <a:pt x="31203" y="909294"/>
                  </a:lnTo>
                  <a:lnTo>
                    <a:pt x="56718" y="888034"/>
                  </a:lnTo>
                  <a:lnTo>
                    <a:pt x="26403" y="6438"/>
                  </a:lnTo>
                  <a:lnTo>
                    <a:pt x="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75328" y="3408895"/>
              <a:ext cx="2033270" cy="485140"/>
            </a:xfrm>
            <a:custGeom>
              <a:avLst/>
              <a:gdLst/>
              <a:ahLst/>
              <a:cxnLst/>
              <a:rect l="l" t="t" r="r" b="b"/>
              <a:pathLst>
                <a:path w="2033270" h="485139">
                  <a:moveTo>
                    <a:pt x="25514" y="0"/>
                  </a:moveTo>
                  <a:lnTo>
                    <a:pt x="0" y="21259"/>
                  </a:lnTo>
                  <a:lnTo>
                    <a:pt x="2032673" y="484733"/>
                  </a:lnTo>
                  <a:lnTo>
                    <a:pt x="2028037" y="456590"/>
                  </a:lnTo>
                  <a:lnTo>
                    <a:pt x="2551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88260" y="3034297"/>
            <a:ext cx="102400" cy="13685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96515" y="3620288"/>
            <a:ext cx="102870" cy="108369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8783473" y="3430232"/>
            <a:ext cx="2080895" cy="549275"/>
          </a:xfrm>
          <a:custGeom>
            <a:avLst/>
            <a:gdLst/>
            <a:ahLst/>
            <a:cxnLst/>
            <a:rect l="l" t="t" r="r" b="b"/>
            <a:pathLst>
              <a:path w="2080895" h="549275">
                <a:moveTo>
                  <a:pt x="46799" y="0"/>
                </a:moveTo>
                <a:lnTo>
                  <a:pt x="0" y="75768"/>
                </a:lnTo>
                <a:lnTo>
                  <a:pt x="2024875" y="549173"/>
                </a:lnTo>
                <a:lnTo>
                  <a:pt x="2080882" y="469265"/>
                </a:lnTo>
                <a:lnTo>
                  <a:pt x="2080717" y="468185"/>
                </a:lnTo>
                <a:lnTo>
                  <a:pt x="46799" y="0"/>
                </a:lnTo>
                <a:close/>
              </a:path>
            </a:pathLst>
          </a:custGeom>
          <a:solidFill>
            <a:srgbClr val="65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7968843" y="2518562"/>
            <a:ext cx="4003040" cy="2326640"/>
            <a:chOff x="2914243" y="2518562"/>
            <a:chExt cx="4003040" cy="2326640"/>
          </a:xfrm>
        </p:grpSpPr>
        <p:sp>
          <p:nvSpPr>
            <p:cNvPr id="29" name="object 29"/>
            <p:cNvSpPr/>
            <p:nvPr/>
          </p:nvSpPr>
          <p:spPr>
            <a:xfrm>
              <a:off x="3879113" y="4140111"/>
              <a:ext cx="2150745" cy="519430"/>
            </a:xfrm>
            <a:custGeom>
              <a:avLst/>
              <a:gdLst/>
              <a:ahLst/>
              <a:cxnLst/>
              <a:rect l="l" t="t" r="r" b="b"/>
              <a:pathLst>
                <a:path w="2150745" h="519429">
                  <a:moveTo>
                    <a:pt x="44653" y="0"/>
                  </a:moveTo>
                  <a:lnTo>
                    <a:pt x="31764" y="18728"/>
                  </a:lnTo>
                  <a:lnTo>
                    <a:pt x="19078" y="36374"/>
                  </a:lnTo>
                  <a:lnTo>
                    <a:pt x="8016" y="50536"/>
                  </a:lnTo>
                  <a:lnTo>
                    <a:pt x="0" y="58813"/>
                  </a:lnTo>
                  <a:lnTo>
                    <a:pt x="2150160" y="518972"/>
                  </a:lnTo>
                  <a:lnTo>
                    <a:pt x="2142363" y="459257"/>
                  </a:lnTo>
                  <a:lnTo>
                    <a:pt x="44653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37725" y="3969308"/>
              <a:ext cx="514984" cy="238125"/>
            </a:xfrm>
            <a:custGeom>
              <a:avLst/>
              <a:gdLst/>
              <a:ahLst/>
              <a:cxnLst/>
              <a:rect l="l" t="t" r="r" b="b"/>
              <a:pathLst>
                <a:path w="514985" h="238125">
                  <a:moveTo>
                    <a:pt x="460705" y="213309"/>
                  </a:moveTo>
                  <a:lnTo>
                    <a:pt x="0" y="110261"/>
                  </a:lnTo>
                  <a:lnTo>
                    <a:pt x="4292" y="125691"/>
                  </a:lnTo>
                  <a:lnTo>
                    <a:pt x="12992" y="140169"/>
                  </a:lnTo>
                  <a:lnTo>
                    <a:pt x="24511" y="151853"/>
                  </a:lnTo>
                  <a:lnTo>
                    <a:pt x="37261" y="158889"/>
                  </a:lnTo>
                  <a:lnTo>
                    <a:pt x="390880" y="236969"/>
                  </a:lnTo>
                  <a:lnTo>
                    <a:pt x="410845" y="237909"/>
                  </a:lnTo>
                  <a:lnTo>
                    <a:pt x="431101" y="233476"/>
                  </a:lnTo>
                  <a:lnTo>
                    <a:pt x="448703" y="224866"/>
                  </a:lnTo>
                  <a:lnTo>
                    <a:pt x="460705" y="213309"/>
                  </a:lnTo>
                  <a:close/>
                </a:path>
                <a:path w="514985" h="238125">
                  <a:moveTo>
                    <a:pt x="514870" y="102882"/>
                  </a:moveTo>
                  <a:lnTo>
                    <a:pt x="44602" y="0"/>
                  </a:lnTo>
                  <a:lnTo>
                    <a:pt x="34505" y="37655"/>
                  </a:lnTo>
                  <a:lnTo>
                    <a:pt x="34175" y="38227"/>
                  </a:lnTo>
                  <a:lnTo>
                    <a:pt x="503199" y="145783"/>
                  </a:lnTo>
                  <a:lnTo>
                    <a:pt x="504761" y="143281"/>
                  </a:lnTo>
                  <a:lnTo>
                    <a:pt x="514870" y="102882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37013" y="4007535"/>
              <a:ext cx="504190" cy="175260"/>
            </a:xfrm>
            <a:custGeom>
              <a:avLst/>
              <a:gdLst/>
              <a:ahLst/>
              <a:cxnLst/>
              <a:rect l="l" t="t" r="r" b="b"/>
              <a:pathLst>
                <a:path w="504189" h="175260">
                  <a:moveTo>
                    <a:pt x="34886" y="0"/>
                  </a:moveTo>
                  <a:lnTo>
                    <a:pt x="4902" y="52692"/>
                  </a:lnTo>
                  <a:lnTo>
                    <a:pt x="1155" y="58318"/>
                  </a:lnTo>
                  <a:lnTo>
                    <a:pt x="0" y="65049"/>
                  </a:lnTo>
                  <a:lnTo>
                    <a:pt x="711" y="72034"/>
                  </a:lnTo>
                  <a:lnTo>
                    <a:pt x="461416" y="175082"/>
                  </a:lnTo>
                  <a:lnTo>
                    <a:pt x="462305" y="173939"/>
                  </a:lnTo>
                  <a:lnTo>
                    <a:pt x="503910" y="107556"/>
                  </a:lnTo>
                  <a:lnTo>
                    <a:pt x="34886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1655" y="2803789"/>
              <a:ext cx="1933050" cy="202504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916542" y="2878149"/>
              <a:ext cx="597535" cy="1116330"/>
            </a:xfrm>
            <a:custGeom>
              <a:avLst/>
              <a:gdLst/>
              <a:ahLst/>
              <a:cxnLst/>
              <a:rect l="l" t="t" r="r" b="b"/>
              <a:pathLst>
                <a:path w="597535" h="1116329">
                  <a:moveTo>
                    <a:pt x="525373" y="959815"/>
                  </a:moveTo>
                  <a:lnTo>
                    <a:pt x="507923" y="121234"/>
                  </a:lnTo>
                  <a:lnTo>
                    <a:pt x="2755" y="0"/>
                  </a:lnTo>
                  <a:lnTo>
                    <a:pt x="9486" y="56642"/>
                  </a:lnTo>
                  <a:lnTo>
                    <a:pt x="14617" y="115303"/>
                  </a:lnTo>
                  <a:lnTo>
                    <a:pt x="18122" y="174104"/>
                  </a:lnTo>
                  <a:lnTo>
                    <a:pt x="19951" y="231190"/>
                  </a:lnTo>
                  <a:lnTo>
                    <a:pt x="20091" y="284695"/>
                  </a:lnTo>
                  <a:lnTo>
                    <a:pt x="18516" y="332740"/>
                  </a:lnTo>
                  <a:lnTo>
                    <a:pt x="15189" y="373468"/>
                  </a:lnTo>
                  <a:lnTo>
                    <a:pt x="10109" y="404990"/>
                  </a:lnTo>
                  <a:lnTo>
                    <a:pt x="3060" y="454240"/>
                  </a:lnTo>
                  <a:lnTo>
                    <a:pt x="457" y="512660"/>
                  </a:lnTo>
                  <a:lnTo>
                    <a:pt x="1371" y="572630"/>
                  </a:lnTo>
                  <a:lnTo>
                    <a:pt x="4902" y="626452"/>
                  </a:lnTo>
                  <a:lnTo>
                    <a:pt x="10109" y="666508"/>
                  </a:lnTo>
                  <a:lnTo>
                    <a:pt x="15544" y="713054"/>
                  </a:lnTo>
                  <a:lnTo>
                    <a:pt x="16827" y="767295"/>
                  </a:lnTo>
                  <a:lnTo>
                    <a:pt x="12903" y="816000"/>
                  </a:lnTo>
                  <a:lnTo>
                    <a:pt x="2755" y="845921"/>
                  </a:lnTo>
                  <a:lnTo>
                    <a:pt x="525373" y="959815"/>
                  </a:lnTo>
                  <a:close/>
                </a:path>
                <a:path w="597535" h="1116329">
                  <a:moveTo>
                    <a:pt x="597357" y="1032370"/>
                  </a:moveTo>
                  <a:lnTo>
                    <a:pt x="2755" y="903782"/>
                  </a:lnTo>
                  <a:lnTo>
                    <a:pt x="0" y="1000226"/>
                  </a:lnTo>
                  <a:lnTo>
                    <a:pt x="555688" y="1115936"/>
                  </a:lnTo>
                  <a:lnTo>
                    <a:pt x="565785" y="1091158"/>
                  </a:lnTo>
                  <a:lnTo>
                    <a:pt x="597357" y="103237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19298" y="3930726"/>
              <a:ext cx="531495" cy="172085"/>
            </a:xfrm>
            <a:custGeom>
              <a:avLst/>
              <a:gdLst/>
              <a:ahLst/>
              <a:cxnLst/>
              <a:rect l="l" t="t" r="r" b="b"/>
              <a:pathLst>
                <a:path w="531495" h="172085">
                  <a:moveTo>
                    <a:pt x="0" y="0"/>
                  </a:moveTo>
                  <a:lnTo>
                    <a:pt x="0" y="60617"/>
                  </a:lnTo>
                  <a:lnTo>
                    <a:pt x="528129" y="171754"/>
                  </a:lnTo>
                  <a:lnTo>
                    <a:pt x="522852" y="165112"/>
                  </a:lnTo>
                  <a:lnTo>
                    <a:pt x="518048" y="155176"/>
                  </a:lnTo>
                  <a:lnTo>
                    <a:pt x="515660" y="144299"/>
                  </a:lnTo>
                  <a:lnTo>
                    <a:pt x="517626" y="134835"/>
                  </a:lnTo>
                  <a:lnTo>
                    <a:pt x="530885" y="11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19298" y="3742905"/>
              <a:ext cx="616585" cy="167640"/>
            </a:xfrm>
            <a:custGeom>
              <a:avLst/>
              <a:gdLst/>
              <a:ahLst/>
              <a:cxnLst/>
              <a:rect l="l" t="t" r="r" b="b"/>
              <a:pathLst>
                <a:path w="616585" h="167639">
                  <a:moveTo>
                    <a:pt x="0" y="0"/>
                  </a:moveTo>
                  <a:lnTo>
                    <a:pt x="0" y="39027"/>
                  </a:lnTo>
                  <a:lnTo>
                    <a:pt x="594601" y="167614"/>
                  </a:lnTo>
                  <a:lnTo>
                    <a:pt x="616051" y="1338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16542" y="3724071"/>
              <a:ext cx="628015" cy="287655"/>
            </a:xfrm>
            <a:custGeom>
              <a:avLst/>
              <a:gdLst/>
              <a:ahLst/>
              <a:cxnLst/>
              <a:rect l="l" t="t" r="r" b="b"/>
              <a:pathLst>
                <a:path w="628014" h="287654">
                  <a:moveTo>
                    <a:pt x="559447" y="270256"/>
                  </a:moveTo>
                  <a:lnTo>
                    <a:pt x="555688" y="270014"/>
                  </a:lnTo>
                  <a:lnTo>
                    <a:pt x="0" y="154305"/>
                  </a:lnTo>
                  <a:lnTo>
                    <a:pt x="1003" y="173329"/>
                  </a:lnTo>
                  <a:lnTo>
                    <a:pt x="553313" y="287210"/>
                  </a:lnTo>
                  <a:lnTo>
                    <a:pt x="555358" y="283464"/>
                  </a:lnTo>
                  <a:lnTo>
                    <a:pt x="559447" y="270256"/>
                  </a:lnTo>
                  <a:close/>
                </a:path>
                <a:path w="628014" h="287654">
                  <a:moveTo>
                    <a:pt x="627659" y="138684"/>
                  </a:moveTo>
                  <a:lnTo>
                    <a:pt x="2755" y="0"/>
                  </a:lnTo>
                  <a:lnTo>
                    <a:pt x="2755" y="18834"/>
                  </a:lnTo>
                  <a:lnTo>
                    <a:pt x="618807" y="152641"/>
                  </a:lnTo>
                  <a:lnTo>
                    <a:pt x="627659" y="138684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17545" y="3897401"/>
              <a:ext cx="552450" cy="144780"/>
            </a:xfrm>
            <a:custGeom>
              <a:avLst/>
              <a:gdLst/>
              <a:ahLst/>
              <a:cxnLst/>
              <a:rect l="l" t="t" r="r" b="b"/>
              <a:pathLst>
                <a:path w="552450" h="144779">
                  <a:moveTo>
                    <a:pt x="0" y="0"/>
                  </a:moveTo>
                  <a:lnTo>
                    <a:pt x="1752" y="33324"/>
                  </a:lnTo>
                  <a:lnTo>
                    <a:pt x="532638" y="144475"/>
                  </a:lnTo>
                  <a:lnTo>
                    <a:pt x="539305" y="137604"/>
                  </a:lnTo>
                  <a:lnTo>
                    <a:pt x="552310" y="11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76815" y="3069018"/>
              <a:ext cx="46990" cy="605790"/>
            </a:xfrm>
            <a:custGeom>
              <a:avLst/>
              <a:gdLst/>
              <a:ahLst/>
              <a:cxnLst/>
              <a:rect l="l" t="t" r="r" b="b"/>
              <a:pathLst>
                <a:path w="46989" h="605789">
                  <a:moveTo>
                    <a:pt x="37795" y="6197"/>
                  </a:moveTo>
                  <a:lnTo>
                    <a:pt x="34886" y="4025"/>
                  </a:lnTo>
                  <a:lnTo>
                    <a:pt x="31750" y="2019"/>
                  </a:lnTo>
                  <a:lnTo>
                    <a:pt x="27711" y="254"/>
                  </a:lnTo>
                  <a:lnTo>
                    <a:pt x="26847" y="0"/>
                  </a:lnTo>
                  <a:lnTo>
                    <a:pt x="0" y="43345"/>
                  </a:lnTo>
                  <a:lnTo>
                    <a:pt x="13779" y="48856"/>
                  </a:lnTo>
                  <a:lnTo>
                    <a:pt x="37795" y="6197"/>
                  </a:lnTo>
                  <a:close/>
                </a:path>
                <a:path w="46989" h="605789">
                  <a:moveTo>
                    <a:pt x="46799" y="564616"/>
                  </a:moveTo>
                  <a:lnTo>
                    <a:pt x="44018" y="562381"/>
                  </a:lnTo>
                  <a:lnTo>
                    <a:pt x="34455" y="557301"/>
                  </a:lnTo>
                  <a:lnTo>
                    <a:pt x="34290" y="557263"/>
                  </a:lnTo>
                  <a:lnTo>
                    <a:pt x="8267" y="599020"/>
                  </a:lnTo>
                  <a:lnTo>
                    <a:pt x="22047" y="605447"/>
                  </a:lnTo>
                  <a:lnTo>
                    <a:pt x="46799" y="5646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59391" y="3070008"/>
              <a:ext cx="2557780" cy="1493520"/>
            </a:xfrm>
            <a:custGeom>
              <a:avLst/>
              <a:gdLst/>
              <a:ahLst/>
              <a:cxnLst/>
              <a:rect l="l" t="t" r="r" b="b"/>
              <a:pathLst>
                <a:path w="2557779" h="1493520">
                  <a:moveTo>
                    <a:pt x="25234" y="5676"/>
                  </a:moveTo>
                  <a:lnTo>
                    <a:pt x="18491" y="0"/>
                  </a:lnTo>
                  <a:lnTo>
                    <a:pt x="11620" y="2616"/>
                  </a:lnTo>
                  <a:lnTo>
                    <a:pt x="1409" y="14732"/>
                  </a:lnTo>
                  <a:lnTo>
                    <a:pt x="0" y="21945"/>
                  </a:lnTo>
                  <a:lnTo>
                    <a:pt x="6731" y="27635"/>
                  </a:lnTo>
                  <a:lnTo>
                    <a:pt x="13601" y="25019"/>
                  </a:lnTo>
                  <a:lnTo>
                    <a:pt x="18707" y="18948"/>
                  </a:lnTo>
                  <a:lnTo>
                    <a:pt x="23812" y="12890"/>
                  </a:lnTo>
                  <a:lnTo>
                    <a:pt x="25234" y="5676"/>
                  </a:lnTo>
                  <a:close/>
                </a:path>
                <a:path w="2557779" h="1493520">
                  <a:moveTo>
                    <a:pt x="34798" y="563778"/>
                  </a:moveTo>
                  <a:lnTo>
                    <a:pt x="28067" y="558101"/>
                  </a:lnTo>
                  <a:lnTo>
                    <a:pt x="21196" y="560717"/>
                  </a:lnTo>
                  <a:lnTo>
                    <a:pt x="10972" y="572846"/>
                  </a:lnTo>
                  <a:lnTo>
                    <a:pt x="9563" y="580059"/>
                  </a:lnTo>
                  <a:lnTo>
                    <a:pt x="16294" y="585736"/>
                  </a:lnTo>
                  <a:lnTo>
                    <a:pt x="23164" y="583120"/>
                  </a:lnTo>
                  <a:lnTo>
                    <a:pt x="28270" y="577049"/>
                  </a:lnTo>
                  <a:lnTo>
                    <a:pt x="33375" y="571004"/>
                  </a:lnTo>
                  <a:lnTo>
                    <a:pt x="34798" y="563778"/>
                  </a:lnTo>
                  <a:close/>
                </a:path>
                <a:path w="2557779" h="1493520">
                  <a:moveTo>
                    <a:pt x="2557386" y="1493393"/>
                  </a:moveTo>
                  <a:lnTo>
                    <a:pt x="2554287" y="1469669"/>
                  </a:lnTo>
                  <a:lnTo>
                    <a:pt x="1952675" y="1341081"/>
                  </a:lnTo>
                  <a:lnTo>
                    <a:pt x="1941639" y="1352105"/>
                  </a:lnTo>
                  <a:lnTo>
                    <a:pt x="490448" y="1030643"/>
                  </a:lnTo>
                  <a:lnTo>
                    <a:pt x="476123" y="1052537"/>
                  </a:lnTo>
                  <a:lnTo>
                    <a:pt x="2557386" y="1493393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23766" y="4122546"/>
              <a:ext cx="2098040" cy="476884"/>
            </a:xfrm>
            <a:custGeom>
              <a:avLst/>
              <a:gdLst/>
              <a:ahLst/>
              <a:cxnLst/>
              <a:rect l="l" t="t" r="r" b="b"/>
              <a:pathLst>
                <a:path w="2098040" h="476885">
                  <a:moveTo>
                    <a:pt x="11747" y="0"/>
                  </a:moveTo>
                  <a:lnTo>
                    <a:pt x="0" y="17564"/>
                  </a:lnTo>
                  <a:lnTo>
                    <a:pt x="2097709" y="476821"/>
                  </a:lnTo>
                  <a:lnTo>
                    <a:pt x="2093010" y="440855"/>
                  </a:lnTo>
                  <a:lnTo>
                    <a:pt x="11747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77716" y="2673324"/>
              <a:ext cx="73025" cy="848360"/>
            </a:xfrm>
            <a:custGeom>
              <a:avLst/>
              <a:gdLst/>
              <a:ahLst/>
              <a:cxnLst/>
              <a:rect l="l" t="t" r="r" b="b"/>
              <a:pathLst>
                <a:path w="73025" h="848360">
                  <a:moveTo>
                    <a:pt x="26885" y="0"/>
                  </a:moveTo>
                  <a:lnTo>
                    <a:pt x="0" y="48018"/>
                  </a:lnTo>
                  <a:lnTo>
                    <a:pt x="16471" y="847953"/>
                  </a:lnTo>
                  <a:lnTo>
                    <a:pt x="67487" y="839444"/>
                  </a:lnTo>
                  <a:lnTo>
                    <a:pt x="72745" y="838695"/>
                  </a:lnTo>
                  <a:lnTo>
                    <a:pt x="46227" y="830935"/>
                  </a:lnTo>
                  <a:lnTo>
                    <a:pt x="26885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28733" y="3034296"/>
              <a:ext cx="33020" cy="672465"/>
            </a:xfrm>
            <a:custGeom>
              <a:avLst/>
              <a:gdLst/>
              <a:ahLst/>
              <a:cxnLst/>
              <a:rect l="l" t="t" r="r" b="b"/>
              <a:pathLst>
                <a:path w="33020" h="672464">
                  <a:moveTo>
                    <a:pt x="22364" y="31216"/>
                  </a:moveTo>
                  <a:lnTo>
                    <a:pt x="9512" y="47929"/>
                  </a:lnTo>
                  <a:lnTo>
                    <a:pt x="8597" y="0"/>
                  </a:lnTo>
                  <a:lnTo>
                    <a:pt x="0" y="12255"/>
                  </a:lnTo>
                  <a:lnTo>
                    <a:pt x="2870" y="118097"/>
                  </a:lnTo>
                  <a:lnTo>
                    <a:pt x="21450" y="93675"/>
                  </a:lnTo>
                  <a:lnTo>
                    <a:pt x="22364" y="31216"/>
                  </a:lnTo>
                  <a:close/>
                </a:path>
                <a:path w="33020" h="672464">
                  <a:moveTo>
                    <a:pt x="32639" y="587971"/>
                  </a:moveTo>
                  <a:lnTo>
                    <a:pt x="9677" y="610920"/>
                  </a:lnTo>
                  <a:lnTo>
                    <a:pt x="10795" y="672338"/>
                  </a:lnTo>
                  <a:lnTo>
                    <a:pt x="30505" y="649617"/>
                  </a:lnTo>
                  <a:lnTo>
                    <a:pt x="32639" y="587971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39528" y="3706634"/>
              <a:ext cx="20320" cy="135255"/>
            </a:xfrm>
            <a:custGeom>
              <a:avLst/>
              <a:gdLst/>
              <a:ahLst/>
              <a:cxnLst/>
              <a:rect l="l" t="t" r="r" b="b"/>
              <a:pathLst>
                <a:path w="20320" h="135254">
                  <a:moveTo>
                    <a:pt x="0" y="0"/>
                  </a:moveTo>
                  <a:lnTo>
                    <a:pt x="2387" y="131330"/>
                  </a:lnTo>
                  <a:lnTo>
                    <a:pt x="20104" y="134632"/>
                  </a:lnTo>
                  <a:lnTo>
                    <a:pt x="17792" y="44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57321" y="3711079"/>
              <a:ext cx="78740" cy="144780"/>
            </a:xfrm>
            <a:custGeom>
              <a:avLst/>
              <a:gdLst/>
              <a:ahLst/>
              <a:cxnLst/>
              <a:rect l="l" t="t" r="r" b="b"/>
              <a:pathLst>
                <a:path w="78739" h="144779">
                  <a:moveTo>
                    <a:pt x="0" y="0"/>
                  </a:moveTo>
                  <a:lnTo>
                    <a:pt x="2311" y="130187"/>
                  </a:lnTo>
                  <a:lnTo>
                    <a:pt x="78282" y="144335"/>
                  </a:lnTo>
                  <a:lnTo>
                    <a:pt x="76453" y="6908"/>
                  </a:lnTo>
                  <a:lnTo>
                    <a:pt x="69964" y="17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29469" y="3154514"/>
              <a:ext cx="26670" cy="490855"/>
            </a:xfrm>
            <a:custGeom>
              <a:avLst/>
              <a:gdLst/>
              <a:ahLst/>
              <a:cxnLst/>
              <a:rect l="l" t="t" r="r" b="b"/>
              <a:pathLst>
                <a:path w="26670" h="490854">
                  <a:moveTo>
                    <a:pt x="0" y="0"/>
                  </a:moveTo>
                  <a:lnTo>
                    <a:pt x="8940" y="490702"/>
                  </a:lnTo>
                  <a:lnTo>
                    <a:pt x="26377" y="473278"/>
                  </a:lnTo>
                  <a:lnTo>
                    <a:pt x="18034" y="3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47503" y="3158045"/>
              <a:ext cx="83820" cy="481330"/>
            </a:xfrm>
            <a:custGeom>
              <a:avLst/>
              <a:gdLst/>
              <a:ahLst/>
              <a:cxnLst/>
              <a:rect l="l" t="t" r="r" b="b"/>
              <a:pathLst>
                <a:path w="83820" h="481329">
                  <a:moveTo>
                    <a:pt x="0" y="0"/>
                  </a:moveTo>
                  <a:lnTo>
                    <a:pt x="8343" y="469747"/>
                  </a:lnTo>
                  <a:lnTo>
                    <a:pt x="13868" y="464223"/>
                  </a:lnTo>
                  <a:lnTo>
                    <a:pt x="28575" y="467779"/>
                  </a:lnTo>
                  <a:lnTo>
                    <a:pt x="37222" y="465010"/>
                  </a:lnTo>
                  <a:lnTo>
                    <a:pt x="46805" y="464308"/>
                  </a:lnTo>
                  <a:lnTo>
                    <a:pt x="56874" y="465793"/>
                  </a:lnTo>
                  <a:lnTo>
                    <a:pt x="66979" y="469582"/>
                  </a:lnTo>
                  <a:lnTo>
                    <a:pt x="72745" y="472478"/>
                  </a:lnTo>
                  <a:lnTo>
                    <a:pt x="77571" y="476313"/>
                  </a:lnTo>
                  <a:lnTo>
                    <a:pt x="81508" y="480618"/>
                  </a:lnTo>
                  <a:lnTo>
                    <a:pt x="83477" y="481088"/>
                  </a:lnTo>
                  <a:lnTo>
                    <a:pt x="71564" y="14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27222" y="2991116"/>
              <a:ext cx="88900" cy="55880"/>
            </a:xfrm>
            <a:custGeom>
              <a:avLst/>
              <a:gdLst/>
              <a:ahLst/>
              <a:cxnLst/>
              <a:rect l="l" t="t" r="r" b="b"/>
              <a:pathLst>
                <a:path w="88900" h="55880">
                  <a:moveTo>
                    <a:pt x="0" y="0"/>
                  </a:moveTo>
                  <a:lnTo>
                    <a:pt x="1511" y="55435"/>
                  </a:lnTo>
                  <a:lnTo>
                    <a:pt x="10109" y="43180"/>
                  </a:lnTo>
                  <a:lnTo>
                    <a:pt x="18122" y="44970"/>
                  </a:lnTo>
                  <a:lnTo>
                    <a:pt x="17665" y="19354"/>
                  </a:lnTo>
                  <a:lnTo>
                    <a:pt x="88633" y="34467"/>
                  </a:lnTo>
                  <a:lnTo>
                    <a:pt x="88176" y="20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444887" y="3010471"/>
              <a:ext cx="71755" cy="41275"/>
            </a:xfrm>
            <a:custGeom>
              <a:avLst/>
              <a:gdLst/>
              <a:ahLst/>
              <a:cxnLst/>
              <a:rect l="l" t="t" r="r" b="b"/>
              <a:pathLst>
                <a:path w="71754" h="41275">
                  <a:moveTo>
                    <a:pt x="0" y="0"/>
                  </a:moveTo>
                  <a:lnTo>
                    <a:pt x="457" y="25615"/>
                  </a:lnTo>
                  <a:lnTo>
                    <a:pt x="70510" y="41262"/>
                  </a:lnTo>
                  <a:lnTo>
                    <a:pt x="71755" y="39865"/>
                  </a:lnTo>
                  <a:lnTo>
                    <a:pt x="70967" y="15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726078" y="3511905"/>
              <a:ext cx="2000885" cy="501015"/>
            </a:xfrm>
            <a:custGeom>
              <a:avLst/>
              <a:gdLst/>
              <a:ahLst/>
              <a:cxnLst/>
              <a:rect l="l" t="t" r="r" b="b"/>
              <a:pathLst>
                <a:path w="2000885" h="501014">
                  <a:moveTo>
                    <a:pt x="24447" y="0"/>
                  </a:moveTo>
                  <a:lnTo>
                    <a:pt x="0" y="41694"/>
                  </a:lnTo>
                  <a:lnTo>
                    <a:pt x="1971255" y="500405"/>
                  </a:lnTo>
                  <a:lnTo>
                    <a:pt x="2000427" y="460057"/>
                  </a:lnTo>
                  <a:lnTo>
                    <a:pt x="26568" y="863"/>
                  </a:lnTo>
                  <a:lnTo>
                    <a:pt x="244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82327" y="3553612"/>
              <a:ext cx="2245360" cy="868680"/>
            </a:xfrm>
            <a:custGeom>
              <a:avLst/>
              <a:gdLst/>
              <a:ahLst/>
              <a:cxnLst/>
              <a:rect l="l" t="t" r="r" b="b"/>
              <a:pathLst>
                <a:path w="2245360" h="868679">
                  <a:moveTo>
                    <a:pt x="2215007" y="458698"/>
                  </a:moveTo>
                  <a:lnTo>
                    <a:pt x="243751" y="0"/>
                  </a:lnTo>
                  <a:lnTo>
                    <a:pt x="0" y="415696"/>
                  </a:lnTo>
                  <a:lnTo>
                    <a:pt x="470268" y="518579"/>
                  </a:lnTo>
                  <a:lnTo>
                    <a:pt x="467512" y="547039"/>
                  </a:lnTo>
                  <a:lnTo>
                    <a:pt x="1918703" y="868502"/>
                  </a:lnTo>
                  <a:lnTo>
                    <a:pt x="2215007" y="458698"/>
                  </a:lnTo>
                  <a:close/>
                </a:path>
                <a:path w="2245360" h="868679">
                  <a:moveTo>
                    <a:pt x="2244775" y="417525"/>
                  </a:moveTo>
                  <a:lnTo>
                    <a:pt x="2244179" y="418350"/>
                  </a:lnTo>
                  <a:lnTo>
                    <a:pt x="2244420" y="418401"/>
                  </a:lnTo>
                  <a:lnTo>
                    <a:pt x="2244775" y="417525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03688" y="2522410"/>
              <a:ext cx="42545" cy="114300"/>
            </a:xfrm>
            <a:custGeom>
              <a:avLst/>
              <a:gdLst/>
              <a:ahLst/>
              <a:cxnLst/>
              <a:rect l="l" t="t" r="r" b="b"/>
              <a:pathLst>
                <a:path w="42545" h="114300">
                  <a:moveTo>
                    <a:pt x="40436" y="0"/>
                  </a:moveTo>
                  <a:lnTo>
                    <a:pt x="0" y="70091"/>
                  </a:lnTo>
                  <a:lnTo>
                    <a:pt x="1104" y="114300"/>
                  </a:lnTo>
                  <a:lnTo>
                    <a:pt x="42176" y="50660"/>
                  </a:lnTo>
                  <a:lnTo>
                    <a:pt x="4043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704793" y="2573070"/>
              <a:ext cx="71120" cy="933450"/>
            </a:xfrm>
            <a:custGeom>
              <a:avLst/>
              <a:gdLst/>
              <a:ahLst/>
              <a:cxnLst/>
              <a:rect l="l" t="t" r="r" b="b"/>
              <a:pathLst>
                <a:path w="71120" h="933450">
                  <a:moveTo>
                    <a:pt x="41071" y="0"/>
                  </a:moveTo>
                  <a:lnTo>
                    <a:pt x="0" y="63639"/>
                  </a:lnTo>
                  <a:lnTo>
                    <a:pt x="21856" y="932408"/>
                  </a:lnTo>
                  <a:lnTo>
                    <a:pt x="24079" y="932929"/>
                  </a:lnTo>
                  <a:lnTo>
                    <a:pt x="70878" y="857161"/>
                  </a:lnTo>
                  <a:lnTo>
                    <a:pt x="70535" y="857084"/>
                  </a:lnTo>
                  <a:lnTo>
                    <a:pt x="4107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515398" y="2721343"/>
              <a:ext cx="163830" cy="347345"/>
            </a:xfrm>
            <a:custGeom>
              <a:avLst/>
              <a:gdLst/>
              <a:ahLst/>
              <a:cxnLst/>
              <a:rect l="l" t="t" r="r" b="b"/>
              <a:pathLst>
                <a:path w="163829" h="347344">
                  <a:moveTo>
                    <a:pt x="162318" y="0"/>
                  </a:moveTo>
                  <a:lnTo>
                    <a:pt x="0" y="289979"/>
                  </a:lnTo>
                  <a:lnTo>
                    <a:pt x="2476" y="346887"/>
                  </a:lnTo>
                  <a:lnTo>
                    <a:pt x="163410" y="52616"/>
                  </a:lnTo>
                  <a:lnTo>
                    <a:pt x="16231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517874" y="2773959"/>
              <a:ext cx="233045" cy="1092200"/>
            </a:xfrm>
            <a:custGeom>
              <a:avLst/>
              <a:gdLst/>
              <a:ahLst/>
              <a:cxnLst/>
              <a:rect l="l" t="t" r="r" b="b"/>
              <a:pathLst>
                <a:path w="233045" h="1092200">
                  <a:moveTo>
                    <a:pt x="160934" y="0"/>
                  </a:moveTo>
                  <a:lnTo>
                    <a:pt x="0" y="294271"/>
                  </a:lnTo>
                  <a:lnTo>
                    <a:pt x="368" y="303136"/>
                  </a:lnTo>
                  <a:lnTo>
                    <a:pt x="368" y="303479"/>
                  </a:lnTo>
                  <a:lnTo>
                    <a:pt x="11531" y="306679"/>
                  </a:lnTo>
                  <a:lnTo>
                    <a:pt x="16319" y="311454"/>
                  </a:lnTo>
                  <a:lnTo>
                    <a:pt x="16319" y="372046"/>
                  </a:lnTo>
                  <a:lnTo>
                    <a:pt x="1079" y="402297"/>
                  </a:lnTo>
                  <a:lnTo>
                    <a:pt x="11544" y="868121"/>
                  </a:lnTo>
                  <a:lnTo>
                    <a:pt x="27470" y="872756"/>
                  </a:lnTo>
                  <a:lnTo>
                    <a:pt x="27470" y="930160"/>
                  </a:lnTo>
                  <a:lnTo>
                    <a:pt x="14973" y="949197"/>
                  </a:lnTo>
                  <a:lnTo>
                    <a:pt x="17729" y="1081455"/>
                  </a:lnTo>
                  <a:lnTo>
                    <a:pt x="27470" y="1091742"/>
                  </a:lnTo>
                  <a:lnTo>
                    <a:pt x="227218" y="747318"/>
                  </a:lnTo>
                  <a:lnTo>
                    <a:pt x="176314" y="747318"/>
                  </a:lnTo>
                  <a:lnTo>
                    <a:pt x="160934" y="0"/>
                  </a:lnTo>
                  <a:close/>
                </a:path>
                <a:path w="233045" h="1092200">
                  <a:moveTo>
                    <a:pt x="232587" y="738060"/>
                  </a:moveTo>
                  <a:lnTo>
                    <a:pt x="227330" y="738809"/>
                  </a:lnTo>
                  <a:lnTo>
                    <a:pt x="176314" y="747318"/>
                  </a:lnTo>
                  <a:lnTo>
                    <a:pt x="227218" y="747318"/>
                  </a:lnTo>
                  <a:lnTo>
                    <a:pt x="232587" y="73806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69702" y="2869615"/>
              <a:ext cx="1303655" cy="1350010"/>
            </a:xfrm>
            <a:custGeom>
              <a:avLst/>
              <a:gdLst/>
              <a:ahLst/>
              <a:cxnLst/>
              <a:rect l="l" t="t" r="r" b="b"/>
              <a:pathLst>
                <a:path w="1303654" h="1350010">
                  <a:moveTo>
                    <a:pt x="67335" y="89928"/>
                  </a:moveTo>
                  <a:lnTo>
                    <a:pt x="64757" y="55372"/>
                  </a:lnTo>
                  <a:lnTo>
                    <a:pt x="0" y="38392"/>
                  </a:lnTo>
                  <a:lnTo>
                    <a:pt x="1371" y="72821"/>
                  </a:lnTo>
                  <a:lnTo>
                    <a:pt x="67335" y="89928"/>
                  </a:lnTo>
                  <a:close/>
                </a:path>
                <a:path w="1303654" h="1350010">
                  <a:moveTo>
                    <a:pt x="100571" y="98539"/>
                  </a:moveTo>
                  <a:lnTo>
                    <a:pt x="94284" y="2476"/>
                  </a:lnTo>
                  <a:lnTo>
                    <a:pt x="94348" y="0"/>
                  </a:lnTo>
                  <a:lnTo>
                    <a:pt x="63550" y="54000"/>
                  </a:lnTo>
                  <a:lnTo>
                    <a:pt x="64757" y="54317"/>
                  </a:lnTo>
                  <a:lnTo>
                    <a:pt x="67335" y="88874"/>
                  </a:lnTo>
                  <a:lnTo>
                    <a:pt x="100571" y="98539"/>
                  </a:lnTo>
                  <a:close/>
                </a:path>
                <a:path w="1303654" h="1350010">
                  <a:moveTo>
                    <a:pt x="1303045" y="1025855"/>
                  </a:moveTo>
                  <a:lnTo>
                    <a:pt x="1207376" y="1000340"/>
                  </a:lnTo>
                  <a:lnTo>
                    <a:pt x="531241" y="877112"/>
                  </a:lnTo>
                  <a:lnTo>
                    <a:pt x="343877" y="1166431"/>
                  </a:lnTo>
                  <a:lnTo>
                    <a:pt x="340194" y="1173784"/>
                  </a:lnTo>
                  <a:lnTo>
                    <a:pt x="342023" y="1180338"/>
                  </a:lnTo>
                  <a:lnTo>
                    <a:pt x="347992" y="1185684"/>
                  </a:lnTo>
                  <a:lnTo>
                    <a:pt x="356717" y="1189380"/>
                  </a:lnTo>
                  <a:lnTo>
                    <a:pt x="1055687" y="1348295"/>
                  </a:lnTo>
                  <a:lnTo>
                    <a:pt x="1066558" y="1349387"/>
                  </a:lnTo>
                  <a:lnTo>
                    <a:pt x="1075893" y="1347381"/>
                  </a:lnTo>
                  <a:lnTo>
                    <a:pt x="1083843" y="1342618"/>
                  </a:lnTo>
                  <a:lnTo>
                    <a:pt x="1090599" y="1335443"/>
                  </a:lnTo>
                  <a:lnTo>
                    <a:pt x="1303045" y="10258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903002" y="2763342"/>
              <a:ext cx="23495" cy="69850"/>
            </a:xfrm>
            <a:custGeom>
              <a:avLst/>
              <a:gdLst/>
              <a:ahLst/>
              <a:cxnLst/>
              <a:rect l="l" t="t" r="r" b="b"/>
              <a:pathLst>
                <a:path w="23495" h="69850">
                  <a:moveTo>
                    <a:pt x="18364" y="0"/>
                  </a:moveTo>
                  <a:lnTo>
                    <a:pt x="18364" y="914"/>
                  </a:lnTo>
                  <a:lnTo>
                    <a:pt x="14693" y="5511"/>
                  </a:lnTo>
                  <a:lnTo>
                    <a:pt x="0" y="24790"/>
                  </a:lnTo>
                  <a:lnTo>
                    <a:pt x="4584" y="69799"/>
                  </a:lnTo>
                  <a:lnTo>
                    <a:pt x="20205" y="39497"/>
                  </a:lnTo>
                  <a:lnTo>
                    <a:pt x="22961" y="35813"/>
                  </a:lnTo>
                  <a:lnTo>
                    <a:pt x="22961" y="22948"/>
                  </a:lnTo>
                  <a:lnTo>
                    <a:pt x="20205" y="11023"/>
                  </a:lnTo>
                  <a:lnTo>
                    <a:pt x="1836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072051" y="2878086"/>
              <a:ext cx="78105" cy="46990"/>
            </a:xfrm>
            <a:custGeom>
              <a:avLst/>
              <a:gdLst/>
              <a:ahLst/>
              <a:cxnLst/>
              <a:rect l="l" t="t" r="r" b="b"/>
              <a:pathLst>
                <a:path w="78104" h="46989">
                  <a:moveTo>
                    <a:pt x="17932" y="0"/>
                  </a:moveTo>
                  <a:lnTo>
                    <a:pt x="0" y="30530"/>
                  </a:lnTo>
                  <a:lnTo>
                    <a:pt x="61201" y="46583"/>
                  </a:lnTo>
                  <a:lnTo>
                    <a:pt x="77952" y="15430"/>
                  </a:lnTo>
                  <a:lnTo>
                    <a:pt x="179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900449" y="2785452"/>
              <a:ext cx="189865" cy="123825"/>
            </a:xfrm>
            <a:custGeom>
              <a:avLst/>
              <a:gdLst/>
              <a:ahLst/>
              <a:cxnLst/>
              <a:rect l="l" t="t" r="r" b="b"/>
              <a:pathLst>
                <a:path w="189864" h="123825">
                  <a:moveTo>
                    <a:pt x="15697" y="49822"/>
                  </a:moveTo>
                  <a:lnTo>
                    <a:pt x="7137" y="47688"/>
                  </a:lnTo>
                  <a:lnTo>
                    <a:pt x="3149" y="7620"/>
                  </a:lnTo>
                  <a:lnTo>
                    <a:pt x="469" y="0"/>
                  </a:lnTo>
                  <a:lnTo>
                    <a:pt x="0" y="83350"/>
                  </a:lnTo>
                  <a:lnTo>
                    <a:pt x="15697" y="49822"/>
                  </a:lnTo>
                  <a:close/>
                </a:path>
                <a:path w="189864" h="123825">
                  <a:moveTo>
                    <a:pt x="189534" y="92633"/>
                  </a:moveTo>
                  <a:lnTo>
                    <a:pt x="168986" y="87350"/>
                  </a:lnTo>
                  <a:lnTo>
                    <a:pt x="171119" y="123494"/>
                  </a:lnTo>
                  <a:lnTo>
                    <a:pt x="189534" y="92633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900233" y="2835274"/>
              <a:ext cx="99695" cy="94615"/>
            </a:xfrm>
            <a:custGeom>
              <a:avLst/>
              <a:gdLst/>
              <a:ahLst/>
              <a:cxnLst/>
              <a:rect l="l" t="t" r="r" b="b"/>
              <a:pathLst>
                <a:path w="99695" h="94614">
                  <a:moveTo>
                    <a:pt x="99212" y="94310"/>
                  </a:moveTo>
                  <a:lnTo>
                    <a:pt x="97383" y="20294"/>
                  </a:lnTo>
                  <a:lnTo>
                    <a:pt x="84429" y="17068"/>
                  </a:lnTo>
                  <a:lnTo>
                    <a:pt x="15913" y="0"/>
                  </a:lnTo>
                  <a:lnTo>
                    <a:pt x="215" y="33528"/>
                  </a:lnTo>
                  <a:lnTo>
                    <a:pt x="215" y="34785"/>
                  </a:lnTo>
                  <a:lnTo>
                    <a:pt x="0" y="70421"/>
                  </a:lnTo>
                  <a:lnTo>
                    <a:pt x="99212" y="943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33659" y="2854426"/>
              <a:ext cx="99199" cy="156895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588192" y="3708450"/>
              <a:ext cx="754380" cy="209550"/>
            </a:xfrm>
            <a:custGeom>
              <a:avLst/>
              <a:gdLst/>
              <a:ahLst/>
              <a:cxnLst/>
              <a:rect l="l" t="t" r="r" b="b"/>
              <a:pathLst>
                <a:path w="754379" h="209550">
                  <a:moveTo>
                    <a:pt x="0" y="0"/>
                  </a:moveTo>
                  <a:lnTo>
                    <a:pt x="5511" y="5511"/>
                  </a:lnTo>
                  <a:lnTo>
                    <a:pt x="11322" y="19576"/>
                  </a:lnTo>
                  <a:lnTo>
                    <a:pt x="20320" y="36742"/>
                  </a:lnTo>
                  <a:lnTo>
                    <a:pt x="34308" y="52530"/>
                  </a:lnTo>
                  <a:lnTo>
                    <a:pt x="55092" y="62458"/>
                  </a:lnTo>
                  <a:lnTo>
                    <a:pt x="682434" y="208495"/>
                  </a:lnTo>
                  <a:lnTo>
                    <a:pt x="693813" y="209261"/>
                  </a:lnTo>
                  <a:lnTo>
                    <a:pt x="710657" y="207025"/>
                  </a:lnTo>
                  <a:lnTo>
                    <a:pt x="729915" y="198823"/>
                  </a:lnTo>
                  <a:lnTo>
                    <a:pt x="748538" y="181686"/>
                  </a:lnTo>
                  <a:lnTo>
                    <a:pt x="752309" y="176542"/>
                  </a:lnTo>
                  <a:lnTo>
                    <a:pt x="754062" y="173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147551" y="3882047"/>
              <a:ext cx="194945" cy="285115"/>
            </a:xfrm>
            <a:custGeom>
              <a:avLst/>
              <a:gdLst/>
              <a:ahLst/>
              <a:cxnLst/>
              <a:rect l="l" t="t" r="r" b="b"/>
              <a:pathLst>
                <a:path w="194945" h="285114">
                  <a:moveTo>
                    <a:pt x="194703" y="0"/>
                  </a:moveTo>
                  <a:lnTo>
                    <a:pt x="0" y="284746"/>
                  </a:lnTo>
                  <a:lnTo>
                    <a:pt x="189179" y="8089"/>
                  </a:lnTo>
                  <a:lnTo>
                    <a:pt x="191096" y="5587"/>
                  </a:lnTo>
                  <a:lnTo>
                    <a:pt x="194703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112626" y="4166793"/>
              <a:ext cx="34925" cy="13970"/>
            </a:xfrm>
            <a:custGeom>
              <a:avLst/>
              <a:gdLst/>
              <a:ahLst/>
              <a:cxnLst/>
              <a:rect l="l" t="t" r="r" b="b"/>
              <a:pathLst>
                <a:path w="34925" h="13970">
                  <a:moveTo>
                    <a:pt x="0" y="12839"/>
                  </a:moveTo>
                  <a:lnTo>
                    <a:pt x="10889" y="13935"/>
                  </a:lnTo>
                  <a:lnTo>
                    <a:pt x="20224" y="11930"/>
                  </a:lnTo>
                  <a:lnTo>
                    <a:pt x="28178" y="7169"/>
                  </a:lnTo>
                  <a:lnTo>
                    <a:pt x="34925" y="0"/>
                  </a:lnTo>
                  <a:lnTo>
                    <a:pt x="23702" y="8826"/>
                  </a:lnTo>
                  <a:lnTo>
                    <a:pt x="12338" y="12482"/>
                  </a:lnTo>
                  <a:lnTo>
                    <a:pt x="3535" y="13106"/>
                  </a:lnTo>
                  <a:lnTo>
                    <a:pt x="0" y="12839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397138" y="3708450"/>
              <a:ext cx="232410" cy="312420"/>
            </a:xfrm>
            <a:custGeom>
              <a:avLst/>
              <a:gdLst/>
              <a:ahLst/>
              <a:cxnLst/>
              <a:rect l="l" t="t" r="r" b="b"/>
              <a:pathLst>
                <a:path w="232410" h="312420">
                  <a:moveTo>
                    <a:pt x="191054" y="0"/>
                  </a:moveTo>
                  <a:lnTo>
                    <a:pt x="3678" y="289331"/>
                  </a:lnTo>
                  <a:lnTo>
                    <a:pt x="0" y="296665"/>
                  </a:lnTo>
                  <a:lnTo>
                    <a:pt x="1836" y="303220"/>
                  </a:lnTo>
                  <a:lnTo>
                    <a:pt x="7807" y="308567"/>
                  </a:lnTo>
                  <a:lnTo>
                    <a:pt x="16530" y="312280"/>
                  </a:lnTo>
                  <a:lnTo>
                    <a:pt x="40402" y="307748"/>
                  </a:lnTo>
                  <a:lnTo>
                    <a:pt x="60051" y="300118"/>
                  </a:lnTo>
                  <a:lnTo>
                    <a:pt x="76079" y="290075"/>
                  </a:lnTo>
                  <a:lnTo>
                    <a:pt x="89085" y="278307"/>
                  </a:lnTo>
                  <a:lnTo>
                    <a:pt x="231960" y="56718"/>
                  </a:lnTo>
                  <a:lnTo>
                    <a:pt x="217966" y="45132"/>
                  </a:lnTo>
                  <a:lnTo>
                    <a:pt x="208086" y="31005"/>
                  </a:lnTo>
                  <a:lnTo>
                    <a:pt x="201294" y="16932"/>
                  </a:lnTo>
                  <a:lnTo>
                    <a:pt x="196565" y="5511"/>
                  </a:lnTo>
                  <a:lnTo>
                    <a:pt x="191054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07586" y="2792018"/>
              <a:ext cx="262255" cy="101600"/>
            </a:xfrm>
            <a:custGeom>
              <a:avLst/>
              <a:gdLst/>
              <a:ahLst/>
              <a:cxnLst/>
              <a:rect l="l" t="t" r="r" b="b"/>
              <a:pathLst>
                <a:path w="262254" h="101600">
                  <a:moveTo>
                    <a:pt x="22593" y="0"/>
                  </a:moveTo>
                  <a:lnTo>
                    <a:pt x="0" y="41122"/>
                  </a:lnTo>
                  <a:lnTo>
                    <a:pt x="242417" y="101498"/>
                  </a:lnTo>
                  <a:lnTo>
                    <a:pt x="261289" y="66370"/>
                  </a:lnTo>
                  <a:lnTo>
                    <a:pt x="261708" y="60248"/>
                  </a:lnTo>
                  <a:lnTo>
                    <a:pt x="225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47883" y="2851010"/>
              <a:ext cx="92900" cy="8500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05732" y="2765742"/>
              <a:ext cx="264693" cy="86525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846055" y="2755074"/>
              <a:ext cx="519430" cy="434975"/>
            </a:xfrm>
            <a:custGeom>
              <a:avLst/>
              <a:gdLst/>
              <a:ahLst/>
              <a:cxnLst/>
              <a:rect l="l" t="t" r="r" b="b"/>
              <a:pathLst>
                <a:path w="519429" h="434975">
                  <a:moveTo>
                    <a:pt x="518947" y="434441"/>
                  </a:moveTo>
                  <a:lnTo>
                    <a:pt x="517550" y="415429"/>
                  </a:lnTo>
                  <a:lnTo>
                    <a:pt x="204724" y="343179"/>
                  </a:lnTo>
                  <a:lnTo>
                    <a:pt x="216103" y="345795"/>
                  </a:lnTo>
                  <a:lnTo>
                    <a:pt x="204609" y="113703"/>
                  </a:lnTo>
                  <a:lnTo>
                    <a:pt x="172313" y="105651"/>
                  </a:lnTo>
                  <a:lnTo>
                    <a:pt x="183819" y="338353"/>
                  </a:lnTo>
                  <a:lnTo>
                    <a:pt x="43167" y="305854"/>
                  </a:lnTo>
                  <a:lnTo>
                    <a:pt x="29705" y="7124"/>
                  </a:lnTo>
                  <a:lnTo>
                    <a:pt x="0" y="0"/>
                  </a:lnTo>
                  <a:lnTo>
                    <a:pt x="9182" y="315036"/>
                  </a:lnTo>
                  <a:lnTo>
                    <a:pt x="518947" y="4344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875760" y="2762198"/>
              <a:ext cx="488315" cy="408305"/>
            </a:xfrm>
            <a:custGeom>
              <a:avLst/>
              <a:gdLst/>
              <a:ahLst/>
              <a:cxnLst/>
              <a:rect l="l" t="t" r="r" b="b"/>
              <a:pathLst>
                <a:path w="488314" h="408305">
                  <a:moveTo>
                    <a:pt x="154127" y="331228"/>
                  </a:moveTo>
                  <a:lnTo>
                    <a:pt x="142608" y="98526"/>
                  </a:lnTo>
                  <a:lnTo>
                    <a:pt x="121856" y="93357"/>
                  </a:lnTo>
                  <a:lnTo>
                    <a:pt x="123685" y="167386"/>
                  </a:lnTo>
                  <a:lnTo>
                    <a:pt x="24472" y="143497"/>
                  </a:lnTo>
                  <a:lnTo>
                    <a:pt x="25184" y="20243"/>
                  </a:lnTo>
                  <a:lnTo>
                    <a:pt x="29972" y="25031"/>
                  </a:lnTo>
                  <a:lnTo>
                    <a:pt x="41313" y="9918"/>
                  </a:lnTo>
                  <a:lnTo>
                    <a:pt x="0" y="0"/>
                  </a:lnTo>
                  <a:lnTo>
                    <a:pt x="13462" y="298729"/>
                  </a:lnTo>
                  <a:lnTo>
                    <a:pt x="154127" y="331228"/>
                  </a:lnTo>
                  <a:close/>
                </a:path>
                <a:path w="488314" h="408305">
                  <a:moveTo>
                    <a:pt x="314693" y="368312"/>
                  </a:moveTo>
                  <a:lnTo>
                    <a:pt x="300037" y="72237"/>
                  </a:lnTo>
                  <a:lnTo>
                    <a:pt x="290639" y="69977"/>
                  </a:lnTo>
                  <a:lnTo>
                    <a:pt x="293598" y="85636"/>
                  </a:lnTo>
                  <a:lnTo>
                    <a:pt x="293598" y="97574"/>
                  </a:lnTo>
                  <a:lnTo>
                    <a:pt x="291757" y="100330"/>
                  </a:lnTo>
                  <a:lnTo>
                    <a:pt x="287261" y="108839"/>
                  </a:lnTo>
                  <a:lnTo>
                    <a:pt x="294513" y="205955"/>
                  </a:lnTo>
                  <a:lnTo>
                    <a:pt x="195313" y="180238"/>
                  </a:lnTo>
                  <a:lnTo>
                    <a:pt x="192570" y="111353"/>
                  </a:lnTo>
                  <a:lnTo>
                    <a:pt x="193890" y="111302"/>
                  </a:lnTo>
                  <a:lnTo>
                    <a:pt x="174904" y="106578"/>
                  </a:lnTo>
                  <a:lnTo>
                    <a:pt x="186397" y="338670"/>
                  </a:lnTo>
                  <a:lnTo>
                    <a:pt x="314693" y="368312"/>
                  </a:lnTo>
                  <a:close/>
                </a:path>
                <a:path w="488314" h="408305">
                  <a:moveTo>
                    <a:pt x="487845" y="408305"/>
                  </a:moveTo>
                  <a:lnTo>
                    <a:pt x="476237" y="249123"/>
                  </a:lnTo>
                  <a:lnTo>
                    <a:pt x="466280" y="112268"/>
                  </a:lnTo>
                  <a:lnTo>
                    <a:pt x="463537" y="111607"/>
                  </a:lnTo>
                  <a:lnTo>
                    <a:pt x="464350" y="115150"/>
                  </a:lnTo>
                  <a:lnTo>
                    <a:pt x="463537" y="117881"/>
                  </a:lnTo>
                  <a:lnTo>
                    <a:pt x="464439" y="121462"/>
                  </a:lnTo>
                  <a:lnTo>
                    <a:pt x="465340" y="126047"/>
                  </a:lnTo>
                  <a:lnTo>
                    <a:pt x="464439" y="134315"/>
                  </a:lnTo>
                  <a:lnTo>
                    <a:pt x="461670" y="140741"/>
                  </a:lnTo>
                  <a:lnTo>
                    <a:pt x="453440" y="158178"/>
                  </a:lnTo>
                  <a:lnTo>
                    <a:pt x="457098" y="249123"/>
                  </a:lnTo>
                  <a:lnTo>
                    <a:pt x="364324" y="227076"/>
                  </a:lnTo>
                  <a:lnTo>
                    <a:pt x="357898" y="109524"/>
                  </a:lnTo>
                  <a:lnTo>
                    <a:pt x="369836" y="110439"/>
                  </a:lnTo>
                  <a:lnTo>
                    <a:pt x="370370" y="109524"/>
                  </a:lnTo>
                  <a:lnTo>
                    <a:pt x="372922" y="105168"/>
                  </a:lnTo>
                  <a:lnTo>
                    <a:pt x="377228" y="98082"/>
                  </a:lnTo>
                  <a:lnTo>
                    <a:pt x="379945" y="94830"/>
                  </a:lnTo>
                  <a:lnTo>
                    <a:pt x="381482" y="92671"/>
                  </a:lnTo>
                  <a:lnTo>
                    <a:pt x="382016" y="91973"/>
                  </a:lnTo>
                  <a:lnTo>
                    <a:pt x="332308" y="80010"/>
                  </a:lnTo>
                  <a:lnTo>
                    <a:pt x="346951" y="375767"/>
                  </a:lnTo>
                  <a:lnTo>
                    <a:pt x="487845" y="408305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75798" y="2834436"/>
              <a:ext cx="46990" cy="303530"/>
            </a:xfrm>
            <a:custGeom>
              <a:avLst/>
              <a:gdLst/>
              <a:ahLst/>
              <a:cxnLst/>
              <a:rect l="l" t="t" r="r" b="b"/>
              <a:pathLst>
                <a:path w="46989" h="303530">
                  <a:moveTo>
                    <a:pt x="0" y="0"/>
                  </a:moveTo>
                  <a:lnTo>
                    <a:pt x="14655" y="296075"/>
                  </a:lnTo>
                  <a:lnTo>
                    <a:pt x="46913" y="303529"/>
                  </a:lnTo>
                  <a:lnTo>
                    <a:pt x="32270" y="77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486224" y="3785971"/>
              <a:ext cx="129539" cy="201295"/>
            </a:xfrm>
            <a:custGeom>
              <a:avLst/>
              <a:gdLst/>
              <a:ahLst/>
              <a:cxnLst/>
              <a:rect l="l" t="t" r="r" b="b"/>
              <a:pathLst>
                <a:path w="129539" h="201295">
                  <a:moveTo>
                    <a:pt x="129476" y="0"/>
                  </a:moveTo>
                  <a:lnTo>
                    <a:pt x="0" y="200787"/>
                  </a:lnTo>
                  <a:lnTo>
                    <a:pt x="126771" y="5143"/>
                  </a:lnTo>
                  <a:lnTo>
                    <a:pt x="127914" y="3657"/>
                  </a:lnTo>
                  <a:lnTo>
                    <a:pt x="12947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413669" y="4003573"/>
              <a:ext cx="712470" cy="177165"/>
            </a:xfrm>
            <a:custGeom>
              <a:avLst/>
              <a:gdLst/>
              <a:ahLst/>
              <a:cxnLst/>
              <a:rect l="l" t="t" r="r" b="b"/>
              <a:pathLst>
                <a:path w="712470" h="177164">
                  <a:moveTo>
                    <a:pt x="52298" y="0"/>
                  </a:moveTo>
                  <a:lnTo>
                    <a:pt x="41573" y="5947"/>
                  </a:lnTo>
                  <a:lnTo>
                    <a:pt x="29387" y="10907"/>
                  </a:lnTo>
                  <a:lnTo>
                    <a:pt x="15583" y="14703"/>
                  </a:lnTo>
                  <a:lnTo>
                    <a:pt x="0" y="17157"/>
                  </a:lnTo>
                  <a:lnTo>
                    <a:pt x="698957" y="176060"/>
                  </a:lnTo>
                  <a:lnTo>
                    <a:pt x="704862" y="176923"/>
                  </a:lnTo>
                  <a:lnTo>
                    <a:pt x="712381" y="175450"/>
                  </a:lnTo>
                  <a:lnTo>
                    <a:pt x="704976" y="164269"/>
                  </a:lnTo>
                  <a:lnTo>
                    <a:pt x="695493" y="154212"/>
                  </a:lnTo>
                  <a:lnTo>
                    <a:pt x="684109" y="146075"/>
                  </a:lnTo>
                  <a:lnTo>
                    <a:pt x="671004" y="140652"/>
                  </a:lnTo>
                  <a:lnTo>
                    <a:pt x="52298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465967" y="3765168"/>
              <a:ext cx="808990" cy="414020"/>
            </a:xfrm>
            <a:custGeom>
              <a:avLst/>
              <a:gdLst/>
              <a:ahLst/>
              <a:cxnLst/>
              <a:rect l="l" t="t" r="r" b="b"/>
              <a:pathLst>
                <a:path w="808989" h="414020">
                  <a:moveTo>
                    <a:pt x="163131" y="0"/>
                  </a:moveTo>
                  <a:lnTo>
                    <a:pt x="149732" y="20802"/>
                  </a:lnTo>
                  <a:lnTo>
                    <a:pt x="148170" y="24460"/>
                  </a:lnTo>
                  <a:lnTo>
                    <a:pt x="147027" y="25946"/>
                  </a:lnTo>
                  <a:lnTo>
                    <a:pt x="20256" y="221589"/>
                  </a:lnTo>
                  <a:lnTo>
                    <a:pt x="0" y="238404"/>
                  </a:lnTo>
                  <a:lnTo>
                    <a:pt x="618705" y="379056"/>
                  </a:lnTo>
                  <a:lnTo>
                    <a:pt x="631811" y="384479"/>
                  </a:lnTo>
                  <a:lnTo>
                    <a:pt x="643194" y="392617"/>
                  </a:lnTo>
                  <a:lnTo>
                    <a:pt x="652678" y="402674"/>
                  </a:lnTo>
                  <a:lnTo>
                    <a:pt x="660082" y="413854"/>
                  </a:lnTo>
                  <a:lnTo>
                    <a:pt x="662597" y="413359"/>
                  </a:lnTo>
                  <a:lnTo>
                    <a:pt x="668032" y="411352"/>
                  </a:lnTo>
                  <a:lnTo>
                    <a:pt x="664923" y="397654"/>
                  </a:lnTo>
                  <a:lnTo>
                    <a:pt x="663401" y="384221"/>
                  </a:lnTo>
                  <a:lnTo>
                    <a:pt x="664087" y="372028"/>
                  </a:lnTo>
                  <a:lnTo>
                    <a:pt x="667600" y="362051"/>
                  </a:lnTo>
                  <a:lnTo>
                    <a:pt x="808977" y="152298"/>
                  </a:lnTo>
                  <a:lnTo>
                    <a:pt x="804659" y="151777"/>
                  </a:lnTo>
                  <a:lnTo>
                    <a:pt x="171957" y="4546"/>
                  </a:lnTo>
                  <a:lnTo>
                    <a:pt x="167386" y="2438"/>
                  </a:lnTo>
                  <a:lnTo>
                    <a:pt x="163131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129369" y="3890136"/>
              <a:ext cx="207645" cy="286385"/>
            </a:xfrm>
            <a:custGeom>
              <a:avLst/>
              <a:gdLst/>
              <a:ahLst/>
              <a:cxnLst/>
              <a:rect l="l" t="t" r="r" b="b"/>
              <a:pathLst>
                <a:path w="207645" h="286385">
                  <a:moveTo>
                    <a:pt x="207360" y="0"/>
                  </a:moveTo>
                  <a:lnTo>
                    <a:pt x="190945" y="15698"/>
                  </a:lnTo>
                  <a:lnTo>
                    <a:pt x="173762" y="24109"/>
                  </a:lnTo>
                  <a:lnTo>
                    <a:pt x="157933" y="27298"/>
                  </a:lnTo>
                  <a:lnTo>
                    <a:pt x="145575" y="27330"/>
                  </a:lnTo>
                  <a:lnTo>
                    <a:pt x="4198" y="237083"/>
                  </a:lnTo>
                  <a:lnTo>
                    <a:pt x="685" y="247060"/>
                  </a:lnTo>
                  <a:lnTo>
                    <a:pt x="0" y="259253"/>
                  </a:lnTo>
                  <a:lnTo>
                    <a:pt x="1521" y="272686"/>
                  </a:lnTo>
                  <a:lnTo>
                    <a:pt x="4630" y="286385"/>
                  </a:lnTo>
                  <a:lnTo>
                    <a:pt x="9317" y="284441"/>
                  </a:lnTo>
                  <a:lnTo>
                    <a:pt x="14066" y="281495"/>
                  </a:lnTo>
                  <a:lnTo>
                    <a:pt x="18181" y="276656"/>
                  </a:lnTo>
                  <a:lnTo>
                    <a:pt x="20736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010004" y="2803789"/>
              <a:ext cx="1106805" cy="2038985"/>
            </a:xfrm>
            <a:custGeom>
              <a:avLst/>
              <a:gdLst/>
              <a:ahLst/>
              <a:cxnLst/>
              <a:rect l="l" t="t" r="r" b="b"/>
              <a:pathLst>
                <a:path w="1106804" h="2038985">
                  <a:moveTo>
                    <a:pt x="1106544" y="2025232"/>
                  </a:moveTo>
                  <a:lnTo>
                    <a:pt x="1100498" y="1986793"/>
                  </a:lnTo>
                  <a:lnTo>
                    <a:pt x="1093943" y="1943307"/>
                  </a:lnTo>
                  <a:lnTo>
                    <a:pt x="1087018" y="1895732"/>
                  </a:lnTo>
                  <a:lnTo>
                    <a:pt x="1079864" y="1845030"/>
                  </a:lnTo>
                  <a:lnTo>
                    <a:pt x="1072621" y="1792158"/>
                  </a:lnTo>
                  <a:lnTo>
                    <a:pt x="1065430" y="1738079"/>
                  </a:lnTo>
                  <a:lnTo>
                    <a:pt x="1058432" y="1683751"/>
                  </a:lnTo>
                  <a:lnTo>
                    <a:pt x="1051765" y="1630133"/>
                  </a:lnTo>
                  <a:lnTo>
                    <a:pt x="1045572" y="1578187"/>
                  </a:lnTo>
                  <a:lnTo>
                    <a:pt x="1039991" y="1528872"/>
                  </a:lnTo>
                  <a:lnTo>
                    <a:pt x="1035165" y="1483147"/>
                  </a:lnTo>
                  <a:lnTo>
                    <a:pt x="1031233" y="1441972"/>
                  </a:lnTo>
                  <a:lnTo>
                    <a:pt x="1026352" y="1393860"/>
                  </a:lnTo>
                  <a:lnTo>
                    <a:pt x="1020098" y="1343228"/>
                  </a:lnTo>
                  <a:lnTo>
                    <a:pt x="1012644" y="1290708"/>
                  </a:lnTo>
                  <a:lnTo>
                    <a:pt x="1004162" y="1236930"/>
                  </a:lnTo>
                  <a:lnTo>
                    <a:pt x="994824" y="1182526"/>
                  </a:lnTo>
                  <a:lnTo>
                    <a:pt x="984804" y="1128125"/>
                  </a:lnTo>
                  <a:lnTo>
                    <a:pt x="974275" y="1074358"/>
                  </a:lnTo>
                  <a:lnTo>
                    <a:pt x="963408" y="1021856"/>
                  </a:lnTo>
                  <a:lnTo>
                    <a:pt x="952376" y="971250"/>
                  </a:lnTo>
                  <a:lnTo>
                    <a:pt x="941352" y="923171"/>
                  </a:lnTo>
                  <a:lnTo>
                    <a:pt x="930509" y="878249"/>
                  </a:lnTo>
                  <a:lnTo>
                    <a:pt x="920020" y="837114"/>
                  </a:lnTo>
                  <a:lnTo>
                    <a:pt x="900791" y="768732"/>
                  </a:lnTo>
                  <a:lnTo>
                    <a:pt x="885676" y="721107"/>
                  </a:lnTo>
                  <a:lnTo>
                    <a:pt x="867728" y="669092"/>
                  </a:lnTo>
                  <a:lnTo>
                    <a:pt x="848095" y="615342"/>
                  </a:lnTo>
                  <a:lnTo>
                    <a:pt x="827928" y="562510"/>
                  </a:lnTo>
                  <a:lnTo>
                    <a:pt x="808373" y="513251"/>
                  </a:lnTo>
                  <a:lnTo>
                    <a:pt x="790580" y="470219"/>
                  </a:lnTo>
                  <a:lnTo>
                    <a:pt x="762196" y="411768"/>
                  </a:lnTo>
                  <a:lnTo>
                    <a:pt x="740954" y="371946"/>
                  </a:lnTo>
                  <a:lnTo>
                    <a:pt x="715728" y="327053"/>
                  </a:lnTo>
                  <a:lnTo>
                    <a:pt x="687057" y="278587"/>
                  </a:lnTo>
                  <a:lnTo>
                    <a:pt x="655479" y="228044"/>
                  </a:lnTo>
                  <a:lnTo>
                    <a:pt x="621533" y="176919"/>
                  </a:lnTo>
                  <a:lnTo>
                    <a:pt x="585755" y="126709"/>
                  </a:lnTo>
                  <a:lnTo>
                    <a:pt x="554691" y="90725"/>
                  </a:lnTo>
                  <a:lnTo>
                    <a:pt x="518204" y="60166"/>
                  </a:lnTo>
                  <a:lnTo>
                    <a:pt x="477043" y="35383"/>
                  </a:lnTo>
                  <a:lnTo>
                    <a:pt x="431958" y="16727"/>
                  </a:lnTo>
                  <a:lnTo>
                    <a:pt x="383698" y="4548"/>
                  </a:lnTo>
                  <a:lnTo>
                    <a:pt x="329459" y="0"/>
                  </a:lnTo>
                  <a:lnTo>
                    <a:pt x="277032" y="3975"/>
                  </a:lnTo>
                  <a:lnTo>
                    <a:pt x="228569" y="16044"/>
                  </a:lnTo>
                  <a:lnTo>
                    <a:pt x="186225" y="35777"/>
                  </a:lnTo>
                  <a:lnTo>
                    <a:pt x="171754" y="65609"/>
                  </a:lnTo>
                  <a:lnTo>
                    <a:pt x="176116" y="77103"/>
                  </a:lnTo>
                  <a:lnTo>
                    <a:pt x="217442" y="87212"/>
                  </a:lnTo>
                  <a:lnTo>
                    <a:pt x="249599" y="72517"/>
                  </a:lnTo>
                  <a:lnTo>
                    <a:pt x="287666" y="63332"/>
                  </a:lnTo>
                  <a:lnTo>
                    <a:pt x="329801" y="60348"/>
                  </a:lnTo>
                  <a:lnTo>
                    <a:pt x="374165" y="64252"/>
                  </a:lnTo>
                  <a:lnTo>
                    <a:pt x="418916" y="75734"/>
                  </a:lnTo>
                  <a:lnTo>
                    <a:pt x="462214" y="95483"/>
                  </a:lnTo>
                  <a:lnTo>
                    <a:pt x="502218" y="124187"/>
                  </a:lnTo>
                  <a:lnTo>
                    <a:pt x="537088" y="162536"/>
                  </a:lnTo>
                  <a:lnTo>
                    <a:pt x="571522" y="211288"/>
                  </a:lnTo>
                  <a:lnTo>
                    <a:pt x="604226" y="260837"/>
                  </a:lnTo>
                  <a:lnTo>
                    <a:pt x="634672" y="309742"/>
                  </a:lnTo>
                  <a:lnTo>
                    <a:pt x="662332" y="356559"/>
                  </a:lnTo>
                  <a:lnTo>
                    <a:pt x="686679" y="399846"/>
                  </a:lnTo>
                  <a:lnTo>
                    <a:pt x="707185" y="438161"/>
                  </a:lnTo>
                  <a:lnTo>
                    <a:pt x="734561" y="494107"/>
                  </a:lnTo>
                  <a:lnTo>
                    <a:pt x="752281" y="536536"/>
                  </a:lnTo>
                  <a:lnTo>
                    <a:pt x="771637" y="584935"/>
                  </a:lnTo>
                  <a:lnTo>
                    <a:pt x="791504" y="636701"/>
                  </a:lnTo>
                  <a:lnTo>
                    <a:pt x="810760" y="689233"/>
                  </a:lnTo>
                  <a:lnTo>
                    <a:pt x="828280" y="739927"/>
                  </a:lnTo>
                  <a:lnTo>
                    <a:pt x="842942" y="786182"/>
                  </a:lnTo>
                  <a:lnTo>
                    <a:pt x="863273" y="859166"/>
                  </a:lnTo>
                  <a:lnTo>
                    <a:pt x="874385" y="903447"/>
                  </a:lnTo>
                  <a:lnTo>
                    <a:pt x="885851" y="951885"/>
                  </a:lnTo>
                  <a:lnTo>
                    <a:pt x="897463" y="1003702"/>
                  </a:lnTo>
                  <a:lnTo>
                    <a:pt x="909012" y="1058120"/>
                  </a:lnTo>
                  <a:lnTo>
                    <a:pt x="920289" y="1114361"/>
                  </a:lnTo>
                  <a:lnTo>
                    <a:pt x="931088" y="1171648"/>
                  </a:lnTo>
                  <a:lnTo>
                    <a:pt x="941199" y="1229204"/>
                  </a:lnTo>
                  <a:lnTo>
                    <a:pt x="950414" y="1286250"/>
                  </a:lnTo>
                  <a:lnTo>
                    <a:pt x="958525" y="1342009"/>
                  </a:lnTo>
                  <a:lnTo>
                    <a:pt x="965324" y="1395704"/>
                  </a:lnTo>
                  <a:lnTo>
                    <a:pt x="970603" y="1446557"/>
                  </a:lnTo>
                  <a:lnTo>
                    <a:pt x="974748" y="1489227"/>
                  </a:lnTo>
                  <a:lnTo>
                    <a:pt x="979753" y="1536241"/>
                  </a:lnTo>
                  <a:lnTo>
                    <a:pt x="985480" y="1586660"/>
                  </a:lnTo>
                  <a:lnTo>
                    <a:pt x="991791" y="1639548"/>
                  </a:lnTo>
                  <a:lnTo>
                    <a:pt x="998549" y="1693966"/>
                  </a:lnTo>
                  <a:lnTo>
                    <a:pt x="1005617" y="1748977"/>
                  </a:lnTo>
                  <a:lnTo>
                    <a:pt x="1012857" y="1803643"/>
                  </a:lnTo>
                  <a:lnTo>
                    <a:pt x="1020133" y="1857027"/>
                  </a:lnTo>
                  <a:lnTo>
                    <a:pt x="1027306" y="1908191"/>
                  </a:lnTo>
                  <a:lnTo>
                    <a:pt x="1034240" y="1956197"/>
                  </a:lnTo>
                  <a:lnTo>
                    <a:pt x="1040798" y="2000108"/>
                  </a:lnTo>
                  <a:lnTo>
                    <a:pt x="1046841" y="2038986"/>
                  </a:lnTo>
                </a:path>
                <a:path w="1106804" h="2038985">
                  <a:moveTo>
                    <a:pt x="46576" y="353582"/>
                  </a:moveTo>
                  <a:lnTo>
                    <a:pt x="159314" y="383884"/>
                  </a:lnTo>
                  <a:lnTo>
                    <a:pt x="193311" y="419403"/>
                  </a:lnTo>
                  <a:lnTo>
                    <a:pt x="213216" y="462758"/>
                  </a:lnTo>
                  <a:lnTo>
                    <a:pt x="212656" y="503874"/>
                  </a:lnTo>
                  <a:lnTo>
                    <a:pt x="185260" y="532677"/>
                  </a:lnTo>
                  <a:lnTo>
                    <a:pt x="67163" y="506960"/>
                  </a:lnTo>
                  <a:lnTo>
                    <a:pt x="33415" y="477605"/>
                  </a:lnTo>
                  <a:lnTo>
                    <a:pt x="12764" y="439213"/>
                  </a:lnTo>
                  <a:lnTo>
                    <a:pt x="6929" y="400161"/>
                  </a:lnTo>
                  <a:lnTo>
                    <a:pt x="17626" y="368825"/>
                  </a:lnTo>
                  <a:lnTo>
                    <a:pt x="46576" y="353582"/>
                  </a:lnTo>
                  <a:close/>
                </a:path>
                <a:path w="1106804" h="2038985">
                  <a:moveTo>
                    <a:pt x="212108" y="452769"/>
                  </a:moveTo>
                  <a:lnTo>
                    <a:pt x="219264" y="480295"/>
                  </a:lnTo>
                  <a:lnTo>
                    <a:pt x="218367" y="506269"/>
                  </a:lnTo>
                  <a:lnTo>
                    <a:pt x="208077" y="528455"/>
                  </a:lnTo>
                  <a:lnTo>
                    <a:pt x="187051" y="544615"/>
                  </a:lnTo>
                  <a:lnTo>
                    <a:pt x="60902" y="516142"/>
                  </a:lnTo>
                  <a:lnTo>
                    <a:pt x="25056" y="486075"/>
                  </a:lnTo>
                  <a:lnTo>
                    <a:pt x="4309" y="447829"/>
                  </a:lnTo>
                  <a:lnTo>
                    <a:pt x="0" y="409068"/>
                  </a:lnTo>
                  <a:lnTo>
                    <a:pt x="13467" y="377458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038699" y="3193186"/>
              <a:ext cx="50165" cy="46990"/>
            </a:xfrm>
            <a:custGeom>
              <a:avLst/>
              <a:gdLst/>
              <a:ahLst/>
              <a:cxnLst/>
              <a:rect l="l" t="t" r="r" b="b"/>
              <a:pathLst>
                <a:path w="50164" h="46989">
                  <a:moveTo>
                    <a:pt x="33096" y="0"/>
                  </a:moveTo>
                  <a:lnTo>
                    <a:pt x="34886" y="17449"/>
                  </a:lnTo>
                  <a:lnTo>
                    <a:pt x="0" y="9182"/>
                  </a:lnTo>
                  <a:lnTo>
                    <a:pt x="0" y="20205"/>
                  </a:lnTo>
                  <a:lnTo>
                    <a:pt x="35775" y="28473"/>
                  </a:lnTo>
                  <a:lnTo>
                    <a:pt x="36677" y="43167"/>
                  </a:lnTo>
                  <a:lnTo>
                    <a:pt x="50101" y="46850"/>
                  </a:lnTo>
                  <a:lnTo>
                    <a:pt x="45631" y="1828"/>
                  </a:lnTo>
                  <a:lnTo>
                    <a:pt x="330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038699" y="3193186"/>
              <a:ext cx="50165" cy="46990"/>
            </a:xfrm>
            <a:custGeom>
              <a:avLst/>
              <a:gdLst/>
              <a:ahLst/>
              <a:cxnLst/>
              <a:rect l="l" t="t" r="r" b="b"/>
              <a:pathLst>
                <a:path w="50164" h="46989">
                  <a:moveTo>
                    <a:pt x="50101" y="46850"/>
                  </a:moveTo>
                  <a:lnTo>
                    <a:pt x="45631" y="1828"/>
                  </a:lnTo>
                  <a:lnTo>
                    <a:pt x="33096" y="0"/>
                  </a:lnTo>
                  <a:lnTo>
                    <a:pt x="34886" y="17449"/>
                  </a:lnTo>
                  <a:lnTo>
                    <a:pt x="0" y="9182"/>
                  </a:lnTo>
                  <a:lnTo>
                    <a:pt x="0" y="20205"/>
                  </a:lnTo>
                  <a:lnTo>
                    <a:pt x="35775" y="28473"/>
                  </a:lnTo>
                  <a:lnTo>
                    <a:pt x="36677" y="43167"/>
                  </a:lnTo>
                  <a:lnTo>
                    <a:pt x="50101" y="46850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147551" y="3213392"/>
              <a:ext cx="18415" cy="43180"/>
            </a:xfrm>
            <a:custGeom>
              <a:avLst/>
              <a:gdLst/>
              <a:ahLst/>
              <a:cxnLst/>
              <a:rect l="l" t="t" r="r" b="b"/>
              <a:pathLst>
                <a:path w="18414" h="43179">
                  <a:moveTo>
                    <a:pt x="0" y="0"/>
                  </a:moveTo>
                  <a:lnTo>
                    <a:pt x="3657" y="40411"/>
                  </a:lnTo>
                  <a:lnTo>
                    <a:pt x="18364" y="43167"/>
                  </a:lnTo>
                  <a:lnTo>
                    <a:pt x="14693" y="27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147551" y="3213392"/>
              <a:ext cx="18415" cy="43180"/>
            </a:xfrm>
            <a:custGeom>
              <a:avLst/>
              <a:gdLst/>
              <a:ahLst/>
              <a:cxnLst/>
              <a:rect l="l" t="t" r="r" b="b"/>
              <a:pathLst>
                <a:path w="18414" h="43179">
                  <a:moveTo>
                    <a:pt x="3657" y="40411"/>
                  </a:moveTo>
                  <a:lnTo>
                    <a:pt x="0" y="0"/>
                  </a:lnTo>
                  <a:lnTo>
                    <a:pt x="14693" y="2755"/>
                  </a:lnTo>
                  <a:lnTo>
                    <a:pt x="18364" y="43167"/>
                  </a:lnTo>
                  <a:lnTo>
                    <a:pt x="3657" y="40411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107140" y="3276538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16979" y="0"/>
                  </a:moveTo>
                  <a:lnTo>
                    <a:pt x="5306" y="747"/>
                  </a:lnTo>
                  <a:lnTo>
                    <a:pt x="0" y="9421"/>
                  </a:lnTo>
                  <a:lnTo>
                    <a:pt x="1816" y="25944"/>
                  </a:lnTo>
                  <a:lnTo>
                    <a:pt x="33959" y="34212"/>
                  </a:lnTo>
                  <a:lnTo>
                    <a:pt x="33959" y="16762"/>
                  </a:lnTo>
                  <a:lnTo>
                    <a:pt x="28653" y="5798"/>
                  </a:lnTo>
                  <a:lnTo>
                    <a:pt x="169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107140" y="3276538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33959" y="34212"/>
                  </a:moveTo>
                  <a:lnTo>
                    <a:pt x="1816" y="25944"/>
                  </a:lnTo>
                  <a:lnTo>
                    <a:pt x="0" y="9421"/>
                  </a:lnTo>
                  <a:lnTo>
                    <a:pt x="5306" y="747"/>
                  </a:lnTo>
                  <a:lnTo>
                    <a:pt x="16979" y="0"/>
                  </a:lnTo>
                  <a:lnTo>
                    <a:pt x="28653" y="5798"/>
                  </a:lnTo>
                  <a:lnTo>
                    <a:pt x="33959" y="16762"/>
                  </a:lnTo>
                  <a:lnTo>
                    <a:pt x="33959" y="34212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161305" y="3286874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70">
                  <a:moveTo>
                    <a:pt x="12877" y="0"/>
                  </a:moveTo>
                  <a:lnTo>
                    <a:pt x="4610" y="1828"/>
                  </a:lnTo>
                  <a:lnTo>
                    <a:pt x="1841" y="7353"/>
                  </a:lnTo>
                  <a:lnTo>
                    <a:pt x="0" y="12852"/>
                  </a:lnTo>
                  <a:lnTo>
                    <a:pt x="4610" y="20205"/>
                  </a:lnTo>
                  <a:lnTo>
                    <a:pt x="12877" y="23875"/>
                  </a:lnTo>
                  <a:lnTo>
                    <a:pt x="21145" y="26631"/>
                  </a:lnTo>
                  <a:lnTo>
                    <a:pt x="29413" y="25717"/>
                  </a:lnTo>
                  <a:lnTo>
                    <a:pt x="31242" y="20205"/>
                  </a:lnTo>
                  <a:lnTo>
                    <a:pt x="33985" y="14693"/>
                  </a:lnTo>
                  <a:lnTo>
                    <a:pt x="29413" y="7353"/>
                  </a:lnTo>
                  <a:lnTo>
                    <a:pt x="12877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161305" y="3286874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70">
                  <a:moveTo>
                    <a:pt x="12877" y="23875"/>
                  </a:moveTo>
                  <a:lnTo>
                    <a:pt x="21145" y="26631"/>
                  </a:lnTo>
                  <a:lnTo>
                    <a:pt x="29413" y="25717"/>
                  </a:lnTo>
                  <a:lnTo>
                    <a:pt x="31242" y="20205"/>
                  </a:lnTo>
                  <a:lnTo>
                    <a:pt x="33985" y="14693"/>
                  </a:lnTo>
                  <a:lnTo>
                    <a:pt x="29413" y="7353"/>
                  </a:lnTo>
                  <a:lnTo>
                    <a:pt x="21145" y="3670"/>
                  </a:lnTo>
                  <a:lnTo>
                    <a:pt x="12877" y="0"/>
                  </a:lnTo>
                  <a:lnTo>
                    <a:pt x="4610" y="1828"/>
                  </a:lnTo>
                  <a:lnTo>
                    <a:pt x="1841" y="7353"/>
                  </a:lnTo>
                  <a:lnTo>
                    <a:pt x="0" y="12852"/>
                  </a:lnTo>
                  <a:lnTo>
                    <a:pt x="4610" y="20205"/>
                  </a:lnTo>
                  <a:lnTo>
                    <a:pt x="12877" y="23875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988395" y="2976422"/>
              <a:ext cx="215265" cy="159385"/>
            </a:xfrm>
            <a:custGeom>
              <a:avLst/>
              <a:gdLst/>
              <a:ahLst/>
              <a:cxnLst/>
              <a:rect l="l" t="t" r="r" b="b"/>
              <a:pathLst>
                <a:path w="215264" h="159385">
                  <a:moveTo>
                    <a:pt x="207759" y="71640"/>
                  </a:moveTo>
                  <a:lnTo>
                    <a:pt x="214936" y="98193"/>
                  </a:lnTo>
                  <a:lnTo>
                    <a:pt x="214140" y="122848"/>
                  </a:lnTo>
                  <a:lnTo>
                    <a:pt x="204115" y="143715"/>
                  </a:lnTo>
                  <a:lnTo>
                    <a:pt x="183603" y="158902"/>
                  </a:lnTo>
                  <a:lnTo>
                    <a:pt x="60134" y="132270"/>
                  </a:lnTo>
                  <a:lnTo>
                    <a:pt x="24435" y="103334"/>
                  </a:lnTo>
                  <a:lnTo>
                    <a:pt x="3998" y="66821"/>
                  </a:lnTo>
                  <a:lnTo>
                    <a:pt x="0" y="29964"/>
                  </a:lnTo>
                  <a:lnTo>
                    <a:pt x="13614" y="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135613" y="3077451"/>
              <a:ext cx="34290" cy="25400"/>
            </a:xfrm>
            <a:custGeom>
              <a:avLst/>
              <a:gdLst/>
              <a:ahLst/>
              <a:cxnLst/>
              <a:rect l="l" t="t" r="r" b="b"/>
              <a:pathLst>
                <a:path w="34289" h="25400">
                  <a:moveTo>
                    <a:pt x="12852" y="0"/>
                  </a:moveTo>
                  <a:lnTo>
                    <a:pt x="4584" y="927"/>
                  </a:lnTo>
                  <a:lnTo>
                    <a:pt x="1828" y="6438"/>
                  </a:lnTo>
                  <a:lnTo>
                    <a:pt x="0" y="11950"/>
                  </a:lnTo>
                  <a:lnTo>
                    <a:pt x="4584" y="18376"/>
                  </a:lnTo>
                  <a:lnTo>
                    <a:pt x="12852" y="22047"/>
                  </a:lnTo>
                  <a:lnTo>
                    <a:pt x="20205" y="24803"/>
                  </a:lnTo>
                  <a:lnTo>
                    <a:pt x="29375" y="23888"/>
                  </a:lnTo>
                  <a:lnTo>
                    <a:pt x="31216" y="18376"/>
                  </a:lnTo>
                  <a:lnTo>
                    <a:pt x="33972" y="12865"/>
                  </a:lnTo>
                  <a:lnTo>
                    <a:pt x="28460" y="6438"/>
                  </a:lnTo>
                  <a:lnTo>
                    <a:pt x="21120" y="2755"/>
                  </a:lnTo>
                  <a:lnTo>
                    <a:pt x="1285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135613" y="3077451"/>
              <a:ext cx="34290" cy="25400"/>
            </a:xfrm>
            <a:custGeom>
              <a:avLst/>
              <a:gdLst/>
              <a:ahLst/>
              <a:cxnLst/>
              <a:rect l="l" t="t" r="r" b="b"/>
              <a:pathLst>
                <a:path w="34289" h="25400">
                  <a:moveTo>
                    <a:pt x="12852" y="22047"/>
                  </a:moveTo>
                  <a:lnTo>
                    <a:pt x="20205" y="24803"/>
                  </a:lnTo>
                  <a:lnTo>
                    <a:pt x="29375" y="23888"/>
                  </a:lnTo>
                  <a:lnTo>
                    <a:pt x="31216" y="18376"/>
                  </a:lnTo>
                  <a:lnTo>
                    <a:pt x="33972" y="12865"/>
                  </a:lnTo>
                  <a:lnTo>
                    <a:pt x="28460" y="6438"/>
                  </a:lnTo>
                  <a:lnTo>
                    <a:pt x="21120" y="2755"/>
                  </a:lnTo>
                  <a:lnTo>
                    <a:pt x="12852" y="0"/>
                  </a:lnTo>
                  <a:lnTo>
                    <a:pt x="4584" y="927"/>
                  </a:lnTo>
                  <a:lnTo>
                    <a:pt x="1828" y="6438"/>
                  </a:lnTo>
                  <a:lnTo>
                    <a:pt x="0" y="11950"/>
                  </a:lnTo>
                  <a:lnTo>
                    <a:pt x="4584" y="18376"/>
                  </a:lnTo>
                  <a:lnTo>
                    <a:pt x="12852" y="22047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305305" y="3253803"/>
              <a:ext cx="219075" cy="161925"/>
            </a:xfrm>
            <a:custGeom>
              <a:avLst/>
              <a:gdLst/>
              <a:ahLst/>
              <a:cxnLst/>
              <a:rect l="l" t="t" r="r" b="b"/>
              <a:pathLst>
                <a:path w="219075" h="161925">
                  <a:moveTo>
                    <a:pt x="211472" y="73482"/>
                  </a:moveTo>
                  <a:lnTo>
                    <a:pt x="218446" y="100177"/>
                  </a:lnTo>
                  <a:lnTo>
                    <a:pt x="217668" y="125147"/>
                  </a:lnTo>
                  <a:lnTo>
                    <a:pt x="207591" y="146328"/>
                  </a:lnTo>
                  <a:lnTo>
                    <a:pt x="186669" y="161658"/>
                  </a:lnTo>
                  <a:lnTo>
                    <a:pt x="60837" y="134099"/>
                  </a:lnTo>
                  <a:lnTo>
                    <a:pt x="24710" y="105013"/>
                  </a:lnTo>
                  <a:lnTo>
                    <a:pt x="4000" y="68087"/>
                  </a:lnTo>
                  <a:lnTo>
                    <a:pt x="0" y="30643"/>
                  </a:lnTo>
                  <a:lnTo>
                    <a:pt x="14000" y="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086181" y="3131535"/>
              <a:ext cx="41275" cy="36195"/>
            </a:xfrm>
            <a:custGeom>
              <a:avLst/>
              <a:gdLst/>
              <a:ahLst/>
              <a:cxnLst/>
              <a:rect l="l" t="t" r="r" b="b"/>
              <a:pathLst>
                <a:path w="41275" h="36194">
                  <a:moveTo>
                    <a:pt x="12455" y="0"/>
                  </a:moveTo>
                  <a:lnTo>
                    <a:pt x="5913" y="1480"/>
                  </a:lnTo>
                  <a:lnTo>
                    <a:pt x="1718" y="5630"/>
                  </a:lnTo>
                  <a:lnTo>
                    <a:pt x="0" y="11711"/>
                  </a:lnTo>
                  <a:lnTo>
                    <a:pt x="1384" y="18483"/>
                  </a:lnTo>
                  <a:lnTo>
                    <a:pt x="5622" y="25254"/>
                  </a:lnTo>
                  <a:lnTo>
                    <a:pt x="12462" y="31335"/>
                  </a:lnTo>
                  <a:lnTo>
                    <a:pt x="20552" y="34812"/>
                  </a:lnTo>
                  <a:lnTo>
                    <a:pt x="28222" y="35702"/>
                  </a:lnTo>
                  <a:lnTo>
                    <a:pt x="34722" y="34180"/>
                  </a:lnTo>
                  <a:lnTo>
                    <a:pt x="39297" y="30421"/>
                  </a:lnTo>
                  <a:lnTo>
                    <a:pt x="40895" y="24204"/>
                  </a:lnTo>
                  <a:lnTo>
                    <a:pt x="39303" y="17214"/>
                  </a:lnTo>
                  <a:lnTo>
                    <a:pt x="35025" y="10399"/>
                  </a:lnTo>
                  <a:lnTo>
                    <a:pt x="28565" y="4703"/>
                  </a:lnTo>
                  <a:lnTo>
                    <a:pt x="20341" y="1103"/>
                  </a:lnTo>
                  <a:lnTo>
                    <a:pt x="124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86181" y="3131535"/>
              <a:ext cx="41275" cy="36195"/>
            </a:xfrm>
            <a:custGeom>
              <a:avLst/>
              <a:gdLst/>
              <a:ahLst/>
              <a:cxnLst/>
              <a:rect l="l" t="t" r="r" b="b"/>
              <a:pathLst>
                <a:path w="41275" h="36194">
                  <a:moveTo>
                    <a:pt x="12462" y="31335"/>
                  </a:moveTo>
                  <a:lnTo>
                    <a:pt x="20552" y="34812"/>
                  </a:lnTo>
                  <a:lnTo>
                    <a:pt x="28222" y="35702"/>
                  </a:lnTo>
                  <a:lnTo>
                    <a:pt x="34722" y="34180"/>
                  </a:lnTo>
                  <a:lnTo>
                    <a:pt x="39297" y="30421"/>
                  </a:lnTo>
                  <a:lnTo>
                    <a:pt x="40895" y="24204"/>
                  </a:lnTo>
                  <a:lnTo>
                    <a:pt x="39303" y="17214"/>
                  </a:lnTo>
                  <a:lnTo>
                    <a:pt x="35025" y="10399"/>
                  </a:lnTo>
                  <a:lnTo>
                    <a:pt x="28565" y="4703"/>
                  </a:lnTo>
                  <a:lnTo>
                    <a:pt x="20341" y="1103"/>
                  </a:lnTo>
                  <a:lnTo>
                    <a:pt x="12455" y="0"/>
                  </a:lnTo>
                  <a:lnTo>
                    <a:pt x="5913" y="1480"/>
                  </a:lnTo>
                  <a:lnTo>
                    <a:pt x="1718" y="5630"/>
                  </a:lnTo>
                  <a:lnTo>
                    <a:pt x="0" y="11711"/>
                  </a:lnTo>
                  <a:lnTo>
                    <a:pt x="1384" y="18483"/>
                  </a:lnTo>
                  <a:lnTo>
                    <a:pt x="5622" y="25254"/>
                  </a:lnTo>
                  <a:lnTo>
                    <a:pt x="12462" y="31335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104904" y="3134398"/>
              <a:ext cx="422909" cy="270510"/>
            </a:xfrm>
            <a:custGeom>
              <a:avLst/>
              <a:gdLst/>
              <a:ahLst/>
              <a:cxnLst/>
              <a:rect l="l" t="t" r="r" b="b"/>
              <a:pathLst>
                <a:path w="422910" h="270510">
                  <a:moveTo>
                    <a:pt x="0" y="0"/>
                  </a:moveTo>
                  <a:lnTo>
                    <a:pt x="4049" y="6649"/>
                  </a:lnTo>
                  <a:lnTo>
                    <a:pt x="5584" y="13208"/>
                  </a:lnTo>
                  <a:lnTo>
                    <a:pt x="4772" y="20281"/>
                  </a:lnTo>
                  <a:lnTo>
                    <a:pt x="1777" y="28473"/>
                  </a:lnTo>
                </a:path>
                <a:path w="422910" h="270510">
                  <a:moveTo>
                    <a:pt x="333806" y="14706"/>
                  </a:moveTo>
                  <a:lnTo>
                    <a:pt x="252971" y="121246"/>
                  </a:lnTo>
                  <a:lnTo>
                    <a:pt x="256654" y="181864"/>
                  </a:lnTo>
                  <a:lnTo>
                    <a:pt x="339318" y="80822"/>
                  </a:lnTo>
                  <a:lnTo>
                    <a:pt x="333806" y="14706"/>
                  </a:lnTo>
                  <a:close/>
                </a:path>
                <a:path w="422910" h="270510">
                  <a:moveTo>
                    <a:pt x="274104" y="190131"/>
                  </a:moveTo>
                  <a:lnTo>
                    <a:pt x="357682" y="89103"/>
                  </a:lnTo>
                  <a:lnTo>
                    <a:pt x="339318" y="80822"/>
                  </a:lnTo>
                  <a:lnTo>
                    <a:pt x="256654" y="181864"/>
                  </a:lnTo>
                  <a:lnTo>
                    <a:pt x="274104" y="190131"/>
                  </a:lnTo>
                  <a:close/>
                </a:path>
                <a:path w="422910" h="270510">
                  <a:moveTo>
                    <a:pt x="357682" y="89103"/>
                  </a:moveTo>
                  <a:lnTo>
                    <a:pt x="357682" y="155232"/>
                  </a:lnTo>
                  <a:lnTo>
                    <a:pt x="292468" y="238810"/>
                  </a:lnTo>
                  <a:lnTo>
                    <a:pt x="274104" y="190131"/>
                  </a:lnTo>
                </a:path>
                <a:path w="422910" h="270510">
                  <a:moveTo>
                    <a:pt x="357682" y="155232"/>
                  </a:moveTo>
                  <a:lnTo>
                    <a:pt x="422884" y="174523"/>
                  </a:lnTo>
                  <a:lnTo>
                    <a:pt x="362267" y="255346"/>
                  </a:lnTo>
                  <a:lnTo>
                    <a:pt x="292468" y="238810"/>
                  </a:lnTo>
                </a:path>
                <a:path w="422910" h="270510">
                  <a:moveTo>
                    <a:pt x="410032" y="191046"/>
                  </a:moveTo>
                  <a:lnTo>
                    <a:pt x="415324" y="214888"/>
                  </a:lnTo>
                  <a:lnTo>
                    <a:pt x="413819" y="237091"/>
                  </a:lnTo>
                  <a:lnTo>
                    <a:pt x="404224" y="256020"/>
                  </a:lnTo>
                  <a:lnTo>
                    <a:pt x="385241" y="270040"/>
                  </a:lnTo>
                  <a:lnTo>
                    <a:pt x="267652" y="244322"/>
                  </a:lnTo>
                  <a:lnTo>
                    <a:pt x="233986" y="216151"/>
                  </a:lnTo>
                  <a:lnTo>
                    <a:pt x="213457" y="178984"/>
                  </a:lnTo>
                  <a:lnTo>
                    <a:pt x="207741" y="141024"/>
                  </a:lnTo>
                  <a:lnTo>
                    <a:pt x="218513" y="110472"/>
                  </a:lnTo>
                  <a:lnTo>
                    <a:pt x="247446" y="95529"/>
                  </a:lnTo>
                  <a:lnTo>
                    <a:pt x="269493" y="101041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334000" y="3274009"/>
              <a:ext cx="26670" cy="17780"/>
            </a:xfrm>
            <a:custGeom>
              <a:avLst/>
              <a:gdLst/>
              <a:ahLst/>
              <a:cxnLst/>
              <a:rect l="l" t="t" r="r" b="b"/>
              <a:pathLst>
                <a:path w="26670" h="17779">
                  <a:moveTo>
                    <a:pt x="0" y="0"/>
                  </a:moveTo>
                  <a:lnTo>
                    <a:pt x="0" y="11023"/>
                  </a:lnTo>
                  <a:lnTo>
                    <a:pt x="26619" y="17449"/>
                  </a:lnTo>
                  <a:lnTo>
                    <a:pt x="26619" y="6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334000" y="3274009"/>
              <a:ext cx="26670" cy="17780"/>
            </a:xfrm>
            <a:custGeom>
              <a:avLst/>
              <a:gdLst/>
              <a:ahLst/>
              <a:cxnLst/>
              <a:rect l="l" t="t" r="r" b="b"/>
              <a:pathLst>
                <a:path w="26670" h="17779">
                  <a:moveTo>
                    <a:pt x="26619" y="6438"/>
                  </a:moveTo>
                  <a:lnTo>
                    <a:pt x="0" y="0"/>
                  </a:lnTo>
                  <a:lnTo>
                    <a:pt x="0" y="11023"/>
                  </a:lnTo>
                  <a:lnTo>
                    <a:pt x="26619" y="17449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025969" y="2842323"/>
              <a:ext cx="229235" cy="256540"/>
            </a:xfrm>
            <a:custGeom>
              <a:avLst/>
              <a:gdLst/>
              <a:ahLst/>
              <a:cxnLst/>
              <a:rect l="l" t="t" r="r" b="b"/>
              <a:pathLst>
                <a:path w="229235" h="256539">
                  <a:moveTo>
                    <a:pt x="138104" y="0"/>
                  </a:moveTo>
                  <a:lnTo>
                    <a:pt x="116971" y="30314"/>
                  </a:lnTo>
                  <a:lnTo>
                    <a:pt x="112035" y="44753"/>
                  </a:lnTo>
                  <a:lnTo>
                    <a:pt x="114676" y="61772"/>
                  </a:lnTo>
                  <a:lnTo>
                    <a:pt x="124208" y="79135"/>
                  </a:lnTo>
                  <a:lnTo>
                    <a:pt x="139946" y="94602"/>
                  </a:lnTo>
                  <a:lnTo>
                    <a:pt x="159221" y="105239"/>
                  </a:lnTo>
                  <a:lnTo>
                    <a:pt x="178408" y="109415"/>
                  </a:lnTo>
                  <a:lnTo>
                    <a:pt x="195356" y="106873"/>
                  </a:lnTo>
                  <a:lnTo>
                    <a:pt x="207916" y="97358"/>
                  </a:lnTo>
                  <a:lnTo>
                    <a:pt x="229036" y="67970"/>
                  </a:lnTo>
                </a:path>
                <a:path w="229235" h="256539">
                  <a:moveTo>
                    <a:pt x="116971" y="30314"/>
                  </a:moveTo>
                  <a:lnTo>
                    <a:pt x="75915" y="37676"/>
                  </a:lnTo>
                  <a:lnTo>
                    <a:pt x="12260" y="113893"/>
                  </a:lnTo>
                  <a:lnTo>
                    <a:pt x="0" y="159876"/>
                  </a:lnTo>
                  <a:lnTo>
                    <a:pt x="5846" y="178193"/>
                  </a:lnTo>
                  <a:lnTo>
                    <a:pt x="49014" y="239725"/>
                  </a:lnTo>
                  <a:lnTo>
                    <a:pt x="61416" y="250418"/>
                  </a:lnTo>
                  <a:lnTo>
                    <a:pt x="77259" y="256374"/>
                  </a:lnTo>
                  <a:lnTo>
                    <a:pt x="93444" y="255616"/>
                  </a:lnTo>
                  <a:lnTo>
                    <a:pt x="186783" y="141452"/>
                  </a:lnTo>
                  <a:lnTo>
                    <a:pt x="200607" y="114067"/>
                  </a:lnTo>
                  <a:lnTo>
                    <a:pt x="200563" y="104711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010696" y="2996628"/>
              <a:ext cx="17145" cy="13970"/>
            </a:xfrm>
            <a:custGeom>
              <a:avLst/>
              <a:gdLst/>
              <a:ahLst/>
              <a:cxnLst/>
              <a:rect l="l" t="t" r="r" b="b"/>
              <a:pathLst>
                <a:path w="17145" h="13969">
                  <a:moveTo>
                    <a:pt x="0" y="0"/>
                  </a:moveTo>
                  <a:lnTo>
                    <a:pt x="0" y="10109"/>
                  </a:lnTo>
                  <a:lnTo>
                    <a:pt x="16535" y="13779"/>
                  </a:lnTo>
                  <a:lnTo>
                    <a:pt x="14693" y="27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010696" y="2996628"/>
              <a:ext cx="17145" cy="13970"/>
            </a:xfrm>
            <a:custGeom>
              <a:avLst/>
              <a:gdLst/>
              <a:ahLst/>
              <a:cxnLst/>
              <a:rect l="l" t="t" r="r" b="b"/>
              <a:pathLst>
                <a:path w="17145" h="13969">
                  <a:moveTo>
                    <a:pt x="14693" y="2755"/>
                  </a:moveTo>
                  <a:lnTo>
                    <a:pt x="0" y="0"/>
                  </a:lnTo>
                  <a:lnTo>
                    <a:pt x="0" y="10109"/>
                  </a:lnTo>
                  <a:lnTo>
                    <a:pt x="16535" y="13779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995155" y="2905696"/>
              <a:ext cx="587375" cy="403225"/>
            </a:xfrm>
            <a:custGeom>
              <a:avLst/>
              <a:gdLst/>
              <a:ahLst/>
              <a:cxnLst/>
              <a:rect l="l" t="t" r="r" b="b"/>
              <a:pathLst>
                <a:path w="587375" h="403225">
                  <a:moveTo>
                    <a:pt x="55951" y="114820"/>
                  </a:moveTo>
                  <a:lnTo>
                    <a:pt x="77071" y="146037"/>
                  </a:lnTo>
                  <a:lnTo>
                    <a:pt x="121166" y="88176"/>
                  </a:lnTo>
                  <a:lnTo>
                    <a:pt x="124307" y="72993"/>
                  </a:lnTo>
                  <a:lnTo>
                    <a:pt x="118753" y="60394"/>
                  </a:lnTo>
                  <a:lnTo>
                    <a:pt x="108893" y="54339"/>
                  </a:lnTo>
                  <a:lnTo>
                    <a:pt x="99118" y="58788"/>
                  </a:lnTo>
                  <a:lnTo>
                    <a:pt x="55951" y="114820"/>
                  </a:lnTo>
                  <a:close/>
                </a:path>
                <a:path w="587375" h="403225">
                  <a:moveTo>
                    <a:pt x="188476" y="119405"/>
                  </a:moveTo>
                  <a:lnTo>
                    <a:pt x="201225" y="148337"/>
                  </a:lnTo>
                  <a:lnTo>
                    <a:pt x="204582" y="176582"/>
                  </a:lnTo>
                  <a:lnTo>
                    <a:pt x="196534" y="201038"/>
                  </a:lnTo>
                  <a:lnTo>
                    <a:pt x="175064" y="218605"/>
                  </a:lnTo>
                  <a:lnTo>
                    <a:pt x="58745" y="193801"/>
                  </a:lnTo>
                  <a:lnTo>
                    <a:pt x="25861" y="165822"/>
                  </a:lnTo>
                  <a:lnTo>
                    <a:pt x="5693" y="129112"/>
                  </a:lnTo>
                  <a:lnTo>
                    <a:pt x="0" y="91697"/>
                  </a:lnTo>
                  <a:lnTo>
                    <a:pt x="10540" y="61601"/>
                  </a:lnTo>
                  <a:lnTo>
                    <a:pt x="39073" y="46850"/>
                  </a:lnTo>
                  <a:lnTo>
                    <a:pt x="48001" y="49606"/>
                  </a:lnTo>
                </a:path>
                <a:path w="587375" h="403225">
                  <a:moveTo>
                    <a:pt x="543669" y="222275"/>
                  </a:moveTo>
                  <a:lnTo>
                    <a:pt x="529339" y="217424"/>
                  </a:lnTo>
                  <a:lnTo>
                    <a:pt x="515877" y="216533"/>
                  </a:lnTo>
                  <a:lnTo>
                    <a:pt x="504141" y="219430"/>
                  </a:lnTo>
                  <a:lnTo>
                    <a:pt x="494990" y="225945"/>
                  </a:lnTo>
                  <a:lnTo>
                    <a:pt x="488689" y="240414"/>
                  </a:lnTo>
                  <a:lnTo>
                    <a:pt x="490051" y="257640"/>
                  </a:lnTo>
                  <a:lnTo>
                    <a:pt x="498474" y="275553"/>
                  </a:lnTo>
                  <a:lnTo>
                    <a:pt x="513354" y="292087"/>
                  </a:lnTo>
                  <a:lnTo>
                    <a:pt x="532110" y="304098"/>
                  </a:lnTo>
                  <a:lnTo>
                    <a:pt x="551126" y="309651"/>
                  </a:lnTo>
                  <a:lnTo>
                    <a:pt x="568249" y="308489"/>
                  </a:lnTo>
                  <a:lnTo>
                    <a:pt x="581325" y="300355"/>
                  </a:lnTo>
                  <a:lnTo>
                    <a:pt x="585134" y="293666"/>
                  </a:lnTo>
                  <a:lnTo>
                    <a:pt x="587056" y="286115"/>
                  </a:lnTo>
                  <a:lnTo>
                    <a:pt x="587258" y="277873"/>
                  </a:lnTo>
                  <a:lnTo>
                    <a:pt x="585909" y="269113"/>
                  </a:lnTo>
                </a:path>
                <a:path w="587375" h="403225">
                  <a:moveTo>
                    <a:pt x="494990" y="225945"/>
                  </a:moveTo>
                  <a:lnTo>
                    <a:pt x="472016" y="255346"/>
                  </a:lnTo>
                  <a:lnTo>
                    <a:pt x="465716" y="269279"/>
                  </a:lnTo>
                  <a:lnTo>
                    <a:pt x="467082" y="286229"/>
                  </a:lnTo>
                  <a:lnTo>
                    <a:pt x="475506" y="304041"/>
                  </a:lnTo>
                  <a:lnTo>
                    <a:pt x="490380" y="320560"/>
                  </a:lnTo>
                  <a:lnTo>
                    <a:pt x="509121" y="332571"/>
                  </a:lnTo>
                  <a:lnTo>
                    <a:pt x="528037" y="338123"/>
                  </a:lnTo>
                  <a:lnTo>
                    <a:pt x="544889" y="336957"/>
                  </a:lnTo>
                  <a:lnTo>
                    <a:pt x="557436" y="328815"/>
                  </a:lnTo>
                  <a:lnTo>
                    <a:pt x="581325" y="300355"/>
                  </a:lnTo>
                </a:path>
                <a:path w="587375" h="403225">
                  <a:moveTo>
                    <a:pt x="443555" y="243408"/>
                  </a:moveTo>
                  <a:lnTo>
                    <a:pt x="475699" y="249834"/>
                  </a:lnTo>
                </a:path>
                <a:path w="587375" h="403225">
                  <a:moveTo>
                    <a:pt x="532633" y="403225"/>
                  </a:moveTo>
                  <a:lnTo>
                    <a:pt x="546425" y="343509"/>
                  </a:lnTo>
                  <a:lnTo>
                    <a:pt x="564777" y="347192"/>
                  </a:lnTo>
                  <a:lnTo>
                    <a:pt x="567545" y="315963"/>
                  </a:lnTo>
                </a:path>
                <a:path w="587375" h="403225">
                  <a:moveTo>
                    <a:pt x="532633" y="403225"/>
                  </a:moveTo>
                  <a:lnTo>
                    <a:pt x="546425" y="343509"/>
                  </a:lnTo>
                  <a:lnTo>
                    <a:pt x="564777" y="347192"/>
                  </a:lnTo>
                  <a:lnTo>
                    <a:pt x="567545" y="315963"/>
                  </a:lnTo>
                </a:path>
                <a:path w="587375" h="403225">
                  <a:moveTo>
                    <a:pt x="564777" y="347192"/>
                  </a:moveTo>
                  <a:lnTo>
                    <a:pt x="539986" y="371068"/>
                  </a:lnTo>
                </a:path>
                <a:path w="587375" h="403225">
                  <a:moveTo>
                    <a:pt x="490380" y="232384"/>
                  </a:moveTo>
                  <a:lnTo>
                    <a:pt x="489478" y="225945"/>
                  </a:lnTo>
                  <a:lnTo>
                    <a:pt x="487637" y="219519"/>
                  </a:lnTo>
                  <a:lnTo>
                    <a:pt x="484881" y="213093"/>
                  </a:lnTo>
                  <a:lnTo>
                    <a:pt x="483967" y="206667"/>
                  </a:lnTo>
                </a:path>
                <a:path w="587375" h="403225">
                  <a:moveTo>
                    <a:pt x="314955" y="136855"/>
                  </a:moveTo>
                  <a:lnTo>
                    <a:pt x="427020" y="11023"/>
                  </a:lnTo>
                  <a:lnTo>
                    <a:pt x="439859" y="84505"/>
                  </a:lnTo>
                  <a:lnTo>
                    <a:pt x="333319" y="204825"/>
                  </a:lnTo>
                  <a:lnTo>
                    <a:pt x="314955" y="136855"/>
                  </a:lnTo>
                  <a:close/>
                </a:path>
                <a:path w="587375" h="403225">
                  <a:moveTo>
                    <a:pt x="333319" y="204825"/>
                  </a:moveTo>
                  <a:lnTo>
                    <a:pt x="354452" y="211264"/>
                  </a:lnTo>
                  <a:lnTo>
                    <a:pt x="442628" y="117563"/>
                  </a:lnTo>
                  <a:lnTo>
                    <a:pt x="461059" y="99771"/>
                  </a:lnTo>
                  <a:lnTo>
                    <a:pt x="482585" y="84734"/>
                  </a:lnTo>
                  <a:lnTo>
                    <a:pt x="504107" y="76240"/>
                  </a:lnTo>
                  <a:lnTo>
                    <a:pt x="522524" y="78079"/>
                  </a:lnTo>
                  <a:lnTo>
                    <a:pt x="535034" y="89227"/>
                  </a:lnTo>
                  <a:lnTo>
                    <a:pt x="539874" y="106664"/>
                  </a:lnTo>
                  <a:lnTo>
                    <a:pt x="535581" y="129096"/>
                  </a:lnTo>
                  <a:lnTo>
                    <a:pt x="520695" y="155232"/>
                  </a:lnTo>
                  <a:lnTo>
                    <a:pt x="455493" y="244322"/>
                  </a:lnTo>
                </a:path>
                <a:path w="587375" h="403225">
                  <a:moveTo>
                    <a:pt x="354452" y="211264"/>
                  </a:moveTo>
                  <a:lnTo>
                    <a:pt x="373595" y="257462"/>
                  </a:lnTo>
                  <a:lnTo>
                    <a:pt x="404973" y="277393"/>
                  </a:lnTo>
                  <a:lnTo>
                    <a:pt x="415983" y="274624"/>
                  </a:lnTo>
                  <a:lnTo>
                    <a:pt x="419654" y="272796"/>
                  </a:lnTo>
                </a:path>
                <a:path w="587375" h="403225">
                  <a:moveTo>
                    <a:pt x="427020" y="11023"/>
                  </a:moveTo>
                  <a:lnTo>
                    <a:pt x="450896" y="10109"/>
                  </a:lnTo>
                  <a:lnTo>
                    <a:pt x="463761" y="83578"/>
                  </a:lnTo>
                  <a:lnTo>
                    <a:pt x="439859" y="84505"/>
                  </a:lnTo>
                </a:path>
                <a:path w="587375" h="403225">
                  <a:moveTo>
                    <a:pt x="450896" y="10109"/>
                  </a:moveTo>
                  <a:lnTo>
                    <a:pt x="459071" y="5947"/>
                  </a:lnTo>
                  <a:lnTo>
                    <a:pt x="468804" y="2301"/>
                  </a:lnTo>
                  <a:lnTo>
                    <a:pt x="478540" y="32"/>
                  </a:lnTo>
                  <a:lnTo>
                    <a:pt x="486722" y="0"/>
                  </a:lnTo>
                </a:path>
                <a:path w="587375" h="403225">
                  <a:moveTo>
                    <a:pt x="485795" y="9182"/>
                  </a:moveTo>
                  <a:lnTo>
                    <a:pt x="476613" y="11023"/>
                  </a:lnTo>
                  <a:lnTo>
                    <a:pt x="475699" y="11950"/>
                  </a:lnTo>
                  <a:lnTo>
                    <a:pt x="476613" y="21132"/>
                  </a:lnTo>
                  <a:lnTo>
                    <a:pt x="477634" y="28866"/>
                  </a:lnTo>
                  <a:lnTo>
                    <a:pt x="479252" y="37547"/>
                  </a:lnTo>
                  <a:lnTo>
                    <a:pt x="481389" y="46057"/>
                  </a:lnTo>
                  <a:lnTo>
                    <a:pt x="483967" y="53276"/>
                  </a:lnTo>
                  <a:lnTo>
                    <a:pt x="486722" y="61544"/>
                  </a:lnTo>
                  <a:lnTo>
                    <a:pt x="494990" y="67970"/>
                  </a:lnTo>
                  <a:lnTo>
                    <a:pt x="503245" y="69811"/>
                  </a:lnTo>
                  <a:lnTo>
                    <a:pt x="514627" y="72205"/>
                  </a:lnTo>
                  <a:lnTo>
                    <a:pt x="531606" y="76580"/>
                  </a:lnTo>
                  <a:lnTo>
                    <a:pt x="547035" y="80784"/>
                  </a:lnTo>
                  <a:lnTo>
                    <a:pt x="553766" y="82664"/>
                  </a:lnTo>
                  <a:lnTo>
                    <a:pt x="547340" y="53276"/>
                  </a:lnTo>
                </a:path>
                <a:path w="587375" h="403225">
                  <a:moveTo>
                    <a:pt x="553766" y="82664"/>
                  </a:moveTo>
                  <a:lnTo>
                    <a:pt x="539072" y="103797"/>
                  </a:lnTo>
                </a:path>
                <a:path w="587375" h="403225">
                  <a:moveTo>
                    <a:pt x="409557" y="289318"/>
                  </a:moveTo>
                  <a:lnTo>
                    <a:pt x="339758" y="273710"/>
                  </a:lnTo>
                  <a:lnTo>
                    <a:pt x="304688" y="245440"/>
                  </a:lnTo>
                  <a:lnTo>
                    <a:pt x="284426" y="209419"/>
                  </a:lnTo>
                  <a:lnTo>
                    <a:pt x="280349" y="172708"/>
                  </a:lnTo>
                  <a:lnTo>
                    <a:pt x="293835" y="142367"/>
                  </a:lnTo>
                </a:path>
                <a:path w="587375" h="403225">
                  <a:moveTo>
                    <a:pt x="330576" y="120319"/>
                  </a:moveTo>
                  <a:lnTo>
                    <a:pt x="325979" y="119405"/>
                  </a:lnTo>
                  <a:lnTo>
                    <a:pt x="297840" y="134066"/>
                  </a:lnTo>
                  <a:lnTo>
                    <a:pt x="287333" y="163936"/>
                  </a:lnTo>
                  <a:lnTo>
                    <a:pt x="292917" y="201081"/>
                  </a:lnTo>
                  <a:lnTo>
                    <a:pt x="313052" y="237565"/>
                  </a:lnTo>
                  <a:lnTo>
                    <a:pt x="346197" y="265455"/>
                  </a:lnTo>
                  <a:lnTo>
                    <a:pt x="416911" y="280149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303685" y="3068281"/>
              <a:ext cx="17780" cy="15240"/>
            </a:xfrm>
            <a:custGeom>
              <a:avLst/>
              <a:gdLst/>
              <a:ahLst/>
              <a:cxnLst/>
              <a:rect l="l" t="t" r="r" b="b"/>
              <a:pathLst>
                <a:path w="17779" h="15239">
                  <a:moveTo>
                    <a:pt x="0" y="0"/>
                  </a:moveTo>
                  <a:lnTo>
                    <a:pt x="0" y="10096"/>
                  </a:lnTo>
                  <a:lnTo>
                    <a:pt x="17449" y="14681"/>
                  </a:lnTo>
                  <a:lnTo>
                    <a:pt x="14681" y="3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303685" y="3068281"/>
              <a:ext cx="17780" cy="15240"/>
            </a:xfrm>
            <a:custGeom>
              <a:avLst/>
              <a:gdLst/>
              <a:ahLst/>
              <a:cxnLst/>
              <a:rect l="l" t="t" r="r" b="b"/>
              <a:pathLst>
                <a:path w="17779" h="15239">
                  <a:moveTo>
                    <a:pt x="14681" y="3657"/>
                  </a:moveTo>
                  <a:lnTo>
                    <a:pt x="0" y="0"/>
                  </a:lnTo>
                  <a:lnTo>
                    <a:pt x="0" y="10096"/>
                  </a:lnTo>
                  <a:lnTo>
                    <a:pt x="17449" y="14681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476706" y="2839572"/>
              <a:ext cx="1403350" cy="667385"/>
            </a:xfrm>
            <a:custGeom>
              <a:avLst/>
              <a:gdLst/>
              <a:ahLst/>
              <a:cxnLst/>
              <a:rect l="l" t="t" r="r" b="b"/>
              <a:pathLst>
                <a:path w="1403350" h="667385">
                  <a:moveTo>
                    <a:pt x="8829" y="68880"/>
                  </a:moveTo>
                  <a:lnTo>
                    <a:pt x="2478" y="78166"/>
                  </a:lnTo>
                  <a:lnTo>
                    <a:pt x="0" y="88742"/>
                  </a:lnTo>
                  <a:lnTo>
                    <a:pt x="1478" y="99491"/>
                  </a:lnTo>
                  <a:lnTo>
                    <a:pt x="7000" y="109291"/>
                  </a:lnTo>
                  <a:lnTo>
                    <a:pt x="16588" y="116844"/>
                  </a:lnTo>
                  <a:lnTo>
                    <a:pt x="27898" y="120091"/>
                  </a:lnTo>
                  <a:lnTo>
                    <a:pt x="39551" y="118858"/>
                  </a:lnTo>
                  <a:lnTo>
                    <a:pt x="50168" y="112974"/>
                  </a:lnTo>
                  <a:lnTo>
                    <a:pt x="52009" y="112060"/>
                  </a:lnTo>
                  <a:lnTo>
                    <a:pt x="53851" y="110218"/>
                  </a:lnTo>
                  <a:lnTo>
                    <a:pt x="55679" y="108377"/>
                  </a:lnTo>
                </a:path>
                <a:path w="1403350" h="667385">
                  <a:moveTo>
                    <a:pt x="109858" y="80818"/>
                  </a:moveTo>
                  <a:lnTo>
                    <a:pt x="151573" y="69136"/>
                  </a:lnTo>
                  <a:lnTo>
                    <a:pt x="198926" y="62046"/>
                  </a:lnTo>
                  <a:lnTo>
                    <a:pt x="250971" y="60161"/>
                  </a:lnTo>
                  <a:lnTo>
                    <a:pt x="306764" y="64092"/>
                  </a:lnTo>
                  <a:lnTo>
                    <a:pt x="365362" y="74452"/>
                  </a:lnTo>
                  <a:lnTo>
                    <a:pt x="425821" y="91854"/>
                  </a:lnTo>
                  <a:lnTo>
                    <a:pt x="485022" y="113418"/>
                  </a:lnTo>
                  <a:lnTo>
                    <a:pt x="520625" y="127197"/>
                  </a:lnTo>
                  <a:lnTo>
                    <a:pt x="559624" y="142970"/>
                  </a:lnTo>
                  <a:lnTo>
                    <a:pt x="601567" y="160734"/>
                  </a:lnTo>
                  <a:lnTo>
                    <a:pt x="646000" y="180486"/>
                  </a:lnTo>
                  <a:lnTo>
                    <a:pt x="692470" y="202225"/>
                  </a:lnTo>
                  <a:lnTo>
                    <a:pt x="740524" y="225947"/>
                  </a:lnTo>
                  <a:lnTo>
                    <a:pt x="789708" y="251649"/>
                  </a:lnTo>
                  <a:lnTo>
                    <a:pt x="839568" y="279330"/>
                  </a:lnTo>
                  <a:lnTo>
                    <a:pt x="889652" y="308985"/>
                  </a:lnTo>
                  <a:lnTo>
                    <a:pt x="939507" y="340614"/>
                  </a:lnTo>
                  <a:lnTo>
                    <a:pt x="988678" y="374212"/>
                  </a:lnTo>
                  <a:lnTo>
                    <a:pt x="1036713" y="409777"/>
                  </a:lnTo>
                  <a:lnTo>
                    <a:pt x="1083158" y="447307"/>
                  </a:lnTo>
                  <a:lnTo>
                    <a:pt x="1127559" y="486798"/>
                  </a:lnTo>
                  <a:lnTo>
                    <a:pt x="1156945" y="512694"/>
                  </a:lnTo>
                  <a:lnTo>
                    <a:pt x="1194292" y="543058"/>
                  </a:lnTo>
                  <a:lnTo>
                    <a:pt x="1236386" y="575771"/>
                  </a:lnTo>
                  <a:lnTo>
                    <a:pt x="1280012" y="608716"/>
                  </a:lnTo>
                  <a:lnTo>
                    <a:pt x="1321956" y="639772"/>
                  </a:lnTo>
                  <a:lnTo>
                    <a:pt x="1359004" y="666821"/>
                  </a:lnTo>
                </a:path>
                <a:path w="1403350" h="667385">
                  <a:moveTo>
                    <a:pt x="1403099" y="623654"/>
                  </a:moveTo>
                  <a:lnTo>
                    <a:pt x="1366423" y="597108"/>
                  </a:lnTo>
                  <a:lnTo>
                    <a:pt x="1324006" y="565920"/>
                  </a:lnTo>
                  <a:lnTo>
                    <a:pt x="1279447" y="532488"/>
                  </a:lnTo>
                  <a:lnTo>
                    <a:pt x="1236340" y="499210"/>
                  </a:lnTo>
                  <a:lnTo>
                    <a:pt x="1198283" y="468482"/>
                  </a:lnTo>
                  <a:lnTo>
                    <a:pt x="1168873" y="442704"/>
                  </a:lnTo>
                  <a:lnTo>
                    <a:pt x="1125680" y="404071"/>
                  </a:lnTo>
                  <a:lnTo>
                    <a:pt x="1080643" y="367269"/>
                  </a:lnTo>
                  <a:lnTo>
                    <a:pt x="1034146" y="332297"/>
                  </a:lnTo>
                  <a:lnTo>
                    <a:pt x="986576" y="299156"/>
                  </a:lnTo>
                  <a:lnTo>
                    <a:pt x="938318" y="267845"/>
                  </a:lnTo>
                  <a:lnTo>
                    <a:pt x="889758" y="238365"/>
                  </a:lnTo>
                  <a:lnTo>
                    <a:pt x="841282" y="210715"/>
                  </a:lnTo>
                  <a:lnTo>
                    <a:pt x="793276" y="184895"/>
                  </a:lnTo>
                  <a:lnTo>
                    <a:pt x="746126" y="160906"/>
                  </a:lnTo>
                  <a:lnTo>
                    <a:pt x="700218" y="138748"/>
                  </a:lnTo>
                  <a:lnTo>
                    <a:pt x="655937" y="118420"/>
                  </a:lnTo>
                  <a:lnTo>
                    <a:pt x="613670" y="99922"/>
                  </a:lnTo>
                  <a:lnTo>
                    <a:pt x="573802" y="83256"/>
                  </a:lnTo>
                  <a:lnTo>
                    <a:pt x="536719" y="68419"/>
                  </a:lnTo>
                  <a:lnTo>
                    <a:pt x="472452" y="44239"/>
                  </a:lnTo>
                  <a:lnTo>
                    <a:pt x="394585" y="19562"/>
                  </a:lnTo>
                  <a:lnTo>
                    <a:pt x="342678" y="8664"/>
                  </a:lnTo>
                  <a:lnTo>
                    <a:pt x="291074" y="2158"/>
                  </a:lnTo>
                  <a:lnTo>
                    <a:pt x="240525" y="0"/>
                  </a:lnTo>
                  <a:lnTo>
                    <a:pt x="191784" y="2146"/>
                  </a:lnTo>
                  <a:lnTo>
                    <a:pt x="145605" y="8554"/>
                  </a:lnTo>
                  <a:lnTo>
                    <a:pt x="102742" y="19179"/>
                  </a:lnTo>
                  <a:lnTo>
                    <a:pt x="63947" y="3398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05362" y="3085261"/>
              <a:ext cx="157897" cy="111070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2916542" y="2520861"/>
              <a:ext cx="3998595" cy="1901825"/>
            </a:xfrm>
            <a:custGeom>
              <a:avLst/>
              <a:gdLst/>
              <a:ahLst/>
              <a:cxnLst/>
              <a:rect l="l" t="t" r="r" b="b"/>
              <a:pathLst>
                <a:path w="3998595" h="1901825">
                  <a:moveTo>
                    <a:pt x="2808719" y="610781"/>
                  </a:moveTo>
                  <a:lnTo>
                    <a:pt x="2851550" y="611590"/>
                  </a:lnTo>
                  <a:lnTo>
                    <a:pt x="2895066" y="617219"/>
                  </a:lnTo>
                  <a:lnTo>
                    <a:pt x="2935915" y="626819"/>
                  </a:lnTo>
                  <a:lnTo>
                    <a:pt x="2977247" y="640595"/>
                  </a:lnTo>
                  <a:lnTo>
                    <a:pt x="3018867" y="658452"/>
                  </a:lnTo>
                  <a:lnTo>
                    <a:pt x="3060584" y="680295"/>
                  </a:lnTo>
                  <a:lnTo>
                    <a:pt x="3102204" y="706026"/>
                  </a:lnTo>
                  <a:lnTo>
                    <a:pt x="3143536" y="735549"/>
                  </a:lnTo>
                  <a:lnTo>
                    <a:pt x="3184385" y="768769"/>
                  </a:lnTo>
                  <a:lnTo>
                    <a:pt x="3224950" y="805536"/>
                  </a:lnTo>
                  <a:lnTo>
                    <a:pt x="3263641" y="843659"/>
                  </a:lnTo>
                  <a:lnTo>
                    <a:pt x="3300568" y="882958"/>
                  </a:lnTo>
                  <a:lnTo>
                    <a:pt x="3335846" y="923256"/>
                  </a:lnTo>
                  <a:lnTo>
                    <a:pt x="3369587" y="964375"/>
                  </a:lnTo>
                  <a:lnTo>
                    <a:pt x="3401903" y="1006135"/>
                  </a:lnTo>
                  <a:lnTo>
                    <a:pt x="3432907" y="1048360"/>
                  </a:lnTo>
                  <a:lnTo>
                    <a:pt x="3462712" y="1090871"/>
                  </a:lnTo>
                  <a:lnTo>
                    <a:pt x="3491430" y="1133490"/>
                  </a:lnTo>
                  <a:lnTo>
                    <a:pt x="3519175" y="1176039"/>
                  </a:lnTo>
                  <a:lnTo>
                    <a:pt x="3546059" y="1218339"/>
                  </a:lnTo>
                  <a:lnTo>
                    <a:pt x="3572194" y="1260213"/>
                  </a:lnTo>
                  <a:lnTo>
                    <a:pt x="3597694" y="1301483"/>
                  </a:lnTo>
                  <a:lnTo>
                    <a:pt x="3599548" y="1303324"/>
                  </a:lnTo>
                  <a:lnTo>
                    <a:pt x="3621816" y="1340452"/>
                  </a:lnTo>
                  <a:lnTo>
                    <a:pt x="3646843" y="1383349"/>
                  </a:lnTo>
                  <a:lnTo>
                    <a:pt x="3673936" y="1430553"/>
                  </a:lnTo>
                  <a:lnTo>
                    <a:pt x="3702405" y="1480604"/>
                  </a:lnTo>
                  <a:lnTo>
                    <a:pt x="3726565" y="1522775"/>
                  </a:lnTo>
                  <a:lnTo>
                    <a:pt x="3751531" y="1566282"/>
                  </a:lnTo>
                  <a:lnTo>
                    <a:pt x="3777115" y="1610584"/>
                  </a:lnTo>
                  <a:lnTo>
                    <a:pt x="3803130" y="1655141"/>
                  </a:lnTo>
                  <a:lnTo>
                    <a:pt x="3829388" y="1699413"/>
                  </a:lnTo>
                  <a:lnTo>
                    <a:pt x="3855701" y="1742860"/>
                  </a:lnTo>
                  <a:lnTo>
                    <a:pt x="3881881" y="1784940"/>
                  </a:lnTo>
                  <a:lnTo>
                    <a:pt x="3907742" y="1825115"/>
                  </a:lnTo>
                  <a:lnTo>
                    <a:pt x="3933094" y="1862842"/>
                  </a:lnTo>
                  <a:lnTo>
                    <a:pt x="3957751" y="1897583"/>
                  </a:lnTo>
                </a:path>
                <a:path w="3998595" h="1901825">
                  <a:moveTo>
                    <a:pt x="3998163" y="1849818"/>
                  </a:moveTo>
                  <a:lnTo>
                    <a:pt x="3972217" y="1812170"/>
                  </a:lnTo>
                  <a:lnTo>
                    <a:pt x="3945388" y="1771301"/>
                  </a:lnTo>
                  <a:lnTo>
                    <a:pt x="3917946" y="1727869"/>
                  </a:lnTo>
                  <a:lnTo>
                    <a:pt x="3890165" y="1682531"/>
                  </a:lnTo>
                  <a:lnTo>
                    <a:pt x="3862315" y="1635945"/>
                  </a:lnTo>
                  <a:lnTo>
                    <a:pt x="3834670" y="1588769"/>
                  </a:lnTo>
                  <a:lnTo>
                    <a:pt x="3807502" y="1541660"/>
                  </a:lnTo>
                  <a:lnTo>
                    <a:pt x="3781081" y="1495277"/>
                  </a:lnTo>
                  <a:lnTo>
                    <a:pt x="3755682" y="1450276"/>
                  </a:lnTo>
                  <a:lnTo>
                    <a:pt x="3725890" y="1399061"/>
                  </a:lnTo>
                  <a:lnTo>
                    <a:pt x="3698508" y="1351889"/>
                  </a:lnTo>
                  <a:lnTo>
                    <a:pt x="3673537" y="1309366"/>
                  </a:lnTo>
                  <a:lnTo>
                    <a:pt x="3650983" y="1272095"/>
                  </a:lnTo>
                  <a:lnTo>
                    <a:pt x="3649141" y="1269339"/>
                  </a:lnTo>
                  <a:lnTo>
                    <a:pt x="3625920" y="1231936"/>
                  </a:lnTo>
                  <a:lnTo>
                    <a:pt x="3601872" y="1193469"/>
                  </a:lnTo>
                  <a:lnTo>
                    <a:pt x="3576927" y="1154144"/>
                  </a:lnTo>
                  <a:lnTo>
                    <a:pt x="3551018" y="1114161"/>
                  </a:lnTo>
                  <a:lnTo>
                    <a:pt x="3524077" y="1073725"/>
                  </a:lnTo>
                  <a:lnTo>
                    <a:pt x="3496035" y="1033037"/>
                  </a:lnTo>
                  <a:lnTo>
                    <a:pt x="3466823" y="992301"/>
                  </a:lnTo>
                  <a:lnTo>
                    <a:pt x="3436374" y="951720"/>
                  </a:lnTo>
                  <a:lnTo>
                    <a:pt x="3404620" y="911497"/>
                  </a:lnTo>
                  <a:lnTo>
                    <a:pt x="3371491" y="871834"/>
                  </a:lnTo>
                  <a:lnTo>
                    <a:pt x="3336920" y="832935"/>
                  </a:lnTo>
                  <a:lnTo>
                    <a:pt x="3300838" y="795001"/>
                  </a:lnTo>
                  <a:lnTo>
                    <a:pt x="3263177" y="758237"/>
                  </a:lnTo>
                  <a:lnTo>
                    <a:pt x="3223869" y="722845"/>
                  </a:lnTo>
                  <a:lnTo>
                    <a:pt x="3178708" y="686145"/>
                  </a:lnTo>
                  <a:lnTo>
                    <a:pt x="3133154" y="653772"/>
                  </a:lnTo>
                  <a:lnTo>
                    <a:pt x="3087369" y="625752"/>
                  </a:lnTo>
                  <a:lnTo>
                    <a:pt x="3041513" y="602115"/>
                  </a:lnTo>
                  <a:lnTo>
                    <a:pt x="2995744" y="582887"/>
                  </a:lnTo>
                  <a:lnTo>
                    <a:pt x="2950223" y="568095"/>
                  </a:lnTo>
                  <a:lnTo>
                    <a:pt x="2905110" y="557768"/>
                  </a:lnTo>
                  <a:lnTo>
                    <a:pt x="2860565" y="551932"/>
                  </a:lnTo>
                  <a:lnTo>
                    <a:pt x="2816748" y="550616"/>
                  </a:lnTo>
                  <a:lnTo>
                    <a:pt x="2773819" y="553846"/>
                  </a:lnTo>
                </a:path>
                <a:path w="3998595" h="1901825">
                  <a:moveTo>
                    <a:pt x="828471" y="0"/>
                  </a:moveTo>
                  <a:lnTo>
                    <a:pt x="858786" y="909294"/>
                  </a:lnTo>
                  <a:lnTo>
                    <a:pt x="2893212" y="1378635"/>
                  </a:lnTo>
                </a:path>
                <a:path w="3998595" h="1901825">
                  <a:moveTo>
                    <a:pt x="858786" y="909294"/>
                  </a:moveTo>
                  <a:lnTo>
                    <a:pt x="810107" y="984618"/>
                  </a:lnTo>
                </a:path>
                <a:path w="3998595" h="1901825">
                  <a:moveTo>
                    <a:pt x="833983" y="991044"/>
                  </a:moveTo>
                  <a:lnTo>
                    <a:pt x="565785" y="1448447"/>
                  </a:lnTo>
                  <a:lnTo>
                    <a:pt x="555688" y="1486103"/>
                  </a:lnTo>
                  <a:lnTo>
                    <a:pt x="525373" y="1539366"/>
                  </a:lnTo>
                  <a:lnTo>
                    <a:pt x="527788" y="1578867"/>
                  </a:lnTo>
                  <a:lnTo>
                    <a:pt x="558444" y="1607337"/>
                  </a:lnTo>
                  <a:lnTo>
                    <a:pt x="912063" y="1685416"/>
                  </a:lnTo>
                  <a:lnTo>
                    <a:pt x="932541" y="1686320"/>
                  </a:lnTo>
                  <a:lnTo>
                    <a:pt x="953277" y="1681626"/>
                  </a:lnTo>
                  <a:lnTo>
                    <a:pt x="971084" y="1672626"/>
                  </a:lnTo>
                  <a:lnTo>
                    <a:pt x="982776" y="1660613"/>
                  </a:lnTo>
                  <a:lnTo>
                    <a:pt x="1025944" y="1591729"/>
                  </a:lnTo>
                  <a:lnTo>
                    <a:pt x="1036053" y="1551330"/>
                  </a:lnTo>
                  <a:lnTo>
                    <a:pt x="565785" y="1448447"/>
                  </a:lnTo>
                </a:path>
                <a:path w="3998595" h="1901825">
                  <a:moveTo>
                    <a:pt x="1025944" y="1591729"/>
                  </a:moveTo>
                  <a:lnTo>
                    <a:pt x="555688" y="1486103"/>
                  </a:lnTo>
                </a:path>
                <a:path w="3998595" h="1901825">
                  <a:moveTo>
                    <a:pt x="523544" y="1561414"/>
                  </a:moveTo>
                  <a:lnTo>
                    <a:pt x="982776" y="1660613"/>
                  </a:lnTo>
                </a:path>
                <a:path w="3998595" h="1901825">
                  <a:moveTo>
                    <a:pt x="1033297" y="1579791"/>
                  </a:moveTo>
                  <a:lnTo>
                    <a:pt x="2484488" y="1901253"/>
                  </a:lnTo>
                  <a:lnTo>
                    <a:pt x="2810560" y="1450276"/>
                  </a:lnTo>
                </a:path>
                <a:path w="3998595" h="1901825">
                  <a:moveTo>
                    <a:pt x="507923" y="478523"/>
                  </a:moveTo>
                  <a:lnTo>
                    <a:pt x="2755" y="357289"/>
                  </a:lnTo>
                </a:path>
                <a:path w="3998595" h="1901825">
                  <a:moveTo>
                    <a:pt x="2755" y="1203210"/>
                  </a:moveTo>
                  <a:lnTo>
                    <a:pt x="630847" y="1341894"/>
                  </a:lnTo>
                  <a:lnTo>
                    <a:pt x="600544" y="1389659"/>
                  </a:lnTo>
                  <a:lnTo>
                    <a:pt x="2755" y="1261071"/>
                  </a:lnTo>
                </a:path>
                <a:path w="3998595" h="1901825">
                  <a:moveTo>
                    <a:pt x="555688" y="1473225"/>
                  </a:moveTo>
                  <a:lnTo>
                    <a:pt x="0" y="1357515"/>
                  </a:lnTo>
                </a:path>
                <a:path w="3998595" h="1901825">
                  <a:moveTo>
                    <a:pt x="533641" y="1521015"/>
                  </a:moveTo>
                  <a:lnTo>
                    <a:pt x="2755" y="1409865"/>
                  </a:lnTo>
                </a:path>
                <a:path w="3998595" h="1901825">
                  <a:moveTo>
                    <a:pt x="530885" y="1581619"/>
                  </a:moveTo>
                  <a:lnTo>
                    <a:pt x="2755" y="1470482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39617" y="3617988"/>
              <a:ext cx="107467" cy="112966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31362" y="3063214"/>
              <a:ext cx="104698" cy="110236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3427222" y="2673324"/>
              <a:ext cx="3474720" cy="1843405"/>
            </a:xfrm>
            <a:custGeom>
              <a:avLst/>
              <a:gdLst/>
              <a:ahLst/>
              <a:cxnLst/>
              <a:rect l="l" t="t" r="r" b="b"/>
              <a:pathLst>
                <a:path w="3474720" h="1843404">
                  <a:moveTo>
                    <a:pt x="105625" y="1049832"/>
                  </a:moveTo>
                  <a:lnTo>
                    <a:pt x="108381" y="1182090"/>
                  </a:lnTo>
                  <a:lnTo>
                    <a:pt x="14693" y="1164640"/>
                  </a:lnTo>
                  <a:lnTo>
                    <a:pt x="0" y="317792"/>
                  </a:lnTo>
                  <a:lnTo>
                    <a:pt x="88176" y="337997"/>
                  </a:lnTo>
                </a:path>
                <a:path w="3474720" h="1843404">
                  <a:moveTo>
                    <a:pt x="11023" y="401383"/>
                  </a:moveTo>
                  <a:lnTo>
                    <a:pt x="10109" y="360972"/>
                  </a:lnTo>
                  <a:lnTo>
                    <a:pt x="88176" y="378409"/>
                  </a:lnTo>
                </a:path>
                <a:path w="3474720" h="1843404">
                  <a:moveTo>
                    <a:pt x="277380" y="0"/>
                  </a:moveTo>
                  <a:lnTo>
                    <a:pt x="88176" y="337997"/>
                  </a:lnTo>
                  <a:lnTo>
                    <a:pt x="90017" y="405053"/>
                  </a:lnTo>
                </a:path>
                <a:path w="3474720" h="1843404">
                  <a:moveTo>
                    <a:pt x="91846" y="498741"/>
                  </a:moveTo>
                  <a:lnTo>
                    <a:pt x="103784" y="967168"/>
                  </a:lnTo>
                </a:path>
                <a:path w="3474720" h="1843404">
                  <a:moveTo>
                    <a:pt x="3467277" y="1225257"/>
                  </a:moveTo>
                  <a:lnTo>
                    <a:pt x="3230295" y="1171981"/>
                  </a:lnTo>
                  <a:lnTo>
                    <a:pt x="3212483" y="1172041"/>
                  </a:lnTo>
                  <a:lnTo>
                    <a:pt x="3203446" y="1181398"/>
                  </a:lnTo>
                  <a:lnTo>
                    <a:pt x="3201636" y="1197298"/>
                  </a:lnTo>
                  <a:lnTo>
                    <a:pt x="3205505" y="1216990"/>
                  </a:lnTo>
                  <a:lnTo>
                    <a:pt x="3210090" y="1239037"/>
                  </a:lnTo>
                </a:path>
                <a:path w="3474720" h="1843404">
                  <a:moveTo>
                    <a:pt x="3252343" y="1431899"/>
                  </a:moveTo>
                  <a:lnTo>
                    <a:pt x="3340519" y="1836051"/>
                  </a:lnTo>
                  <a:lnTo>
                    <a:pt x="3366249" y="1843392"/>
                  </a:lnTo>
                  <a:lnTo>
                    <a:pt x="3360724" y="1801152"/>
                  </a:lnTo>
                  <a:lnTo>
                    <a:pt x="3474631" y="1828698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65328" y="3879056"/>
              <a:ext cx="228714" cy="112756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6728244" y="4191571"/>
              <a:ext cx="168275" cy="285115"/>
            </a:xfrm>
            <a:custGeom>
              <a:avLst/>
              <a:gdLst/>
              <a:ahLst/>
              <a:cxnLst/>
              <a:rect l="l" t="t" r="r" b="b"/>
              <a:pathLst>
                <a:path w="168275" h="285114">
                  <a:moveTo>
                    <a:pt x="0" y="0"/>
                  </a:moveTo>
                  <a:lnTo>
                    <a:pt x="55118" y="234213"/>
                  </a:lnTo>
                  <a:lnTo>
                    <a:pt x="87261" y="267284"/>
                  </a:lnTo>
                  <a:lnTo>
                    <a:pt x="168097" y="284733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58338" y="3799839"/>
              <a:ext cx="86334" cy="68897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83025" y="3820045"/>
              <a:ext cx="74396" cy="6430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90480" y="3635425"/>
              <a:ext cx="74409" cy="65227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3561321" y="2765170"/>
              <a:ext cx="608330" cy="831850"/>
            </a:xfrm>
            <a:custGeom>
              <a:avLst/>
              <a:gdLst/>
              <a:ahLst/>
              <a:cxnLst/>
              <a:rect l="l" t="t" r="r" b="b"/>
              <a:pathLst>
                <a:path w="608329" h="831850">
                  <a:moveTo>
                    <a:pt x="22961" y="786218"/>
                  </a:moveTo>
                  <a:lnTo>
                    <a:pt x="42252" y="755916"/>
                  </a:lnTo>
                  <a:lnTo>
                    <a:pt x="42252" y="800925"/>
                  </a:lnTo>
                  <a:lnTo>
                    <a:pt x="24803" y="831227"/>
                  </a:lnTo>
                </a:path>
                <a:path w="608329" h="831850">
                  <a:moveTo>
                    <a:pt x="15621" y="586905"/>
                  </a:moveTo>
                  <a:lnTo>
                    <a:pt x="36741" y="552932"/>
                  </a:lnTo>
                  <a:lnTo>
                    <a:pt x="38569" y="583234"/>
                  </a:lnTo>
                  <a:lnTo>
                    <a:pt x="19291" y="620890"/>
                  </a:lnTo>
                </a:path>
                <a:path w="608329" h="831850">
                  <a:moveTo>
                    <a:pt x="11937" y="412407"/>
                  </a:moveTo>
                  <a:lnTo>
                    <a:pt x="30314" y="378421"/>
                  </a:lnTo>
                  <a:lnTo>
                    <a:pt x="30314" y="340753"/>
                  </a:lnTo>
                  <a:lnTo>
                    <a:pt x="11937" y="376580"/>
                  </a:lnTo>
                </a:path>
                <a:path w="608329" h="831850">
                  <a:moveTo>
                    <a:pt x="0" y="196557"/>
                  </a:moveTo>
                  <a:lnTo>
                    <a:pt x="21132" y="153390"/>
                  </a:lnTo>
                  <a:lnTo>
                    <a:pt x="24803" y="191046"/>
                  </a:lnTo>
                  <a:lnTo>
                    <a:pt x="3670" y="230543"/>
                  </a:lnTo>
                </a:path>
                <a:path w="608329" h="831850">
                  <a:moveTo>
                    <a:pt x="373824" y="33058"/>
                  </a:moveTo>
                  <a:lnTo>
                    <a:pt x="599770" y="89090"/>
                  </a:lnTo>
                </a:path>
                <a:path w="608329" h="831850">
                  <a:moveTo>
                    <a:pt x="360959" y="0"/>
                  </a:moveTo>
                  <a:lnTo>
                    <a:pt x="597014" y="58788"/>
                  </a:lnTo>
                  <a:lnTo>
                    <a:pt x="601611" y="60617"/>
                  </a:lnTo>
                  <a:lnTo>
                    <a:pt x="605282" y="63385"/>
                  </a:lnTo>
                  <a:lnTo>
                    <a:pt x="605282" y="67970"/>
                  </a:lnTo>
                  <a:lnTo>
                    <a:pt x="608037" y="82664"/>
                  </a:lnTo>
                  <a:lnTo>
                    <a:pt x="608037" y="90017"/>
                  </a:lnTo>
                  <a:lnTo>
                    <a:pt x="608037" y="94602"/>
                  </a:lnTo>
                  <a:lnTo>
                    <a:pt x="606196" y="97358"/>
                  </a:lnTo>
                  <a:lnTo>
                    <a:pt x="589673" y="128587"/>
                  </a:lnTo>
                  <a:lnTo>
                    <a:pt x="346265" y="6797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97934" y="2761043"/>
              <a:ext cx="103809" cy="170840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66032" y="2830842"/>
              <a:ext cx="277367" cy="139611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3846055" y="2755074"/>
              <a:ext cx="519430" cy="434975"/>
            </a:xfrm>
            <a:custGeom>
              <a:avLst/>
              <a:gdLst/>
              <a:ahLst/>
              <a:cxnLst/>
              <a:rect l="l" t="t" r="r" b="b"/>
              <a:pathLst>
                <a:path w="519429" h="434975">
                  <a:moveTo>
                    <a:pt x="493217" y="118478"/>
                  </a:moveTo>
                  <a:lnTo>
                    <a:pt x="495985" y="119392"/>
                  </a:lnTo>
                  <a:lnTo>
                    <a:pt x="518947" y="434441"/>
                  </a:lnTo>
                  <a:lnTo>
                    <a:pt x="9182" y="315036"/>
                  </a:lnTo>
                  <a:lnTo>
                    <a:pt x="0" y="0"/>
                  </a:lnTo>
                  <a:lnTo>
                    <a:pt x="68884" y="16522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31360" y="2869425"/>
              <a:ext cx="103797" cy="144195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3703688" y="2520861"/>
              <a:ext cx="2106295" cy="1458595"/>
            </a:xfrm>
            <a:custGeom>
              <a:avLst/>
              <a:gdLst/>
              <a:ahLst/>
              <a:cxnLst/>
              <a:rect l="l" t="t" r="r" b="b"/>
              <a:pathLst>
                <a:path w="2106295" h="1458595">
                  <a:moveTo>
                    <a:pt x="174510" y="249821"/>
                  </a:moveTo>
                  <a:lnTo>
                    <a:pt x="185534" y="540067"/>
                  </a:lnTo>
                  <a:lnTo>
                    <a:pt x="309524" y="569455"/>
                  </a:lnTo>
                </a:path>
                <a:path w="2106295" h="1458595">
                  <a:moveTo>
                    <a:pt x="346265" y="348106"/>
                  </a:moveTo>
                  <a:lnTo>
                    <a:pt x="356374" y="577722"/>
                  </a:lnTo>
                  <a:lnTo>
                    <a:pt x="478523" y="607110"/>
                  </a:lnTo>
                </a:path>
                <a:path w="2106295" h="1458595">
                  <a:moveTo>
                    <a:pt x="506082" y="327901"/>
                  </a:moveTo>
                  <a:lnTo>
                    <a:pt x="519861" y="617219"/>
                  </a:lnTo>
                  <a:lnTo>
                    <a:pt x="645680" y="648449"/>
                  </a:lnTo>
                </a:path>
                <a:path w="2106295" h="1458595">
                  <a:moveTo>
                    <a:pt x="1964639" y="518934"/>
                  </a:moveTo>
                  <a:lnTo>
                    <a:pt x="1959127" y="484949"/>
                  </a:lnTo>
                  <a:lnTo>
                    <a:pt x="1939836" y="479450"/>
                  </a:lnTo>
                </a:path>
                <a:path w="2106295" h="1458595">
                  <a:moveTo>
                    <a:pt x="1852574" y="457403"/>
                  </a:moveTo>
                  <a:lnTo>
                    <a:pt x="1843404" y="455561"/>
                  </a:lnTo>
                </a:path>
                <a:path w="2106295" h="1458595">
                  <a:moveTo>
                    <a:pt x="1699183" y="418820"/>
                  </a:moveTo>
                  <a:lnTo>
                    <a:pt x="1555902" y="382079"/>
                  </a:lnTo>
                </a:path>
                <a:path w="2106295" h="1458595">
                  <a:moveTo>
                    <a:pt x="1435595" y="351777"/>
                  </a:moveTo>
                  <a:lnTo>
                    <a:pt x="41325" y="0"/>
                  </a:lnTo>
                  <a:lnTo>
                    <a:pt x="0" y="71640"/>
                  </a:lnTo>
                  <a:lnTo>
                    <a:pt x="22961" y="984618"/>
                  </a:lnTo>
                  <a:lnTo>
                    <a:pt x="2050059" y="1458544"/>
                  </a:lnTo>
                  <a:lnTo>
                    <a:pt x="2106066" y="1378635"/>
                  </a:lnTo>
                  <a:lnTo>
                    <a:pt x="1992198" y="68519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56840" y="2828792"/>
              <a:ext cx="105523" cy="95051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4836185" y="2803789"/>
              <a:ext cx="1280795" cy="2038985"/>
            </a:xfrm>
            <a:custGeom>
              <a:avLst/>
              <a:gdLst/>
              <a:ahLst/>
              <a:cxnLst/>
              <a:rect l="l" t="t" r="r" b="b"/>
              <a:pathLst>
                <a:path w="1280795" h="2038985">
                  <a:moveTo>
                    <a:pt x="1280363" y="2025232"/>
                  </a:moveTo>
                  <a:lnTo>
                    <a:pt x="1274317" y="1986793"/>
                  </a:lnTo>
                  <a:lnTo>
                    <a:pt x="1267762" y="1943307"/>
                  </a:lnTo>
                  <a:lnTo>
                    <a:pt x="1260837" y="1895732"/>
                  </a:lnTo>
                  <a:lnTo>
                    <a:pt x="1253683" y="1845030"/>
                  </a:lnTo>
                  <a:lnTo>
                    <a:pt x="1246441" y="1792158"/>
                  </a:lnTo>
                  <a:lnTo>
                    <a:pt x="1239250" y="1738079"/>
                  </a:lnTo>
                  <a:lnTo>
                    <a:pt x="1232251" y="1683751"/>
                  </a:lnTo>
                  <a:lnTo>
                    <a:pt x="1225584" y="1630133"/>
                  </a:lnTo>
                  <a:lnTo>
                    <a:pt x="1219391" y="1578187"/>
                  </a:lnTo>
                  <a:lnTo>
                    <a:pt x="1213811" y="1528872"/>
                  </a:lnTo>
                  <a:lnTo>
                    <a:pt x="1208984" y="1483147"/>
                  </a:lnTo>
                  <a:lnTo>
                    <a:pt x="1205052" y="1441972"/>
                  </a:lnTo>
                  <a:lnTo>
                    <a:pt x="1200171" y="1393860"/>
                  </a:lnTo>
                  <a:lnTo>
                    <a:pt x="1193917" y="1343228"/>
                  </a:lnTo>
                  <a:lnTo>
                    <a:pt x="1186463" y="1290708"/>
                  </a:lnTo>
                  <a:lnTo>
                    <a:pt x="1177981" y="1236930"/>
                  </a:lnTo>
                  <a:lnTo>
                    <a:pt x="1168643" y="1182526"/>
                  </a:lnTo>
                  <a:lnTo>
                    <a:pt x="1158624" y="1128125"/>
                  </a:lnTo>
                  <a:lnTo>
                    <a:pt x="1148094" y="1074358"/>
                  </a:lnTo>
                  <a:lnTo>
                    <a:pt x="1137227" y="1021856"/>
                  </a:lnTo>
                  <a:lnTo>
                    <a:pt x="1126195" y="971250"/>
                  </a:lnTo>
                  <a:lnTo>
                    <a:pt x="1115171" y="923171"/>
                  </a:lnTo>
                  <a:lnTo>
                    <a:pt x="1104328" y="878249"/>
                  </a:lnTo>
                  <a:lnTo>
                    <a:pt x="1093839" y="837114"/>
                  </a:lnTo>
                  <a:lnTo>
                    <a:pt x="1074610" y="768732"/>
                  </a:lnTo>
                  <a:lnTo>
                    <a:pt x="1059495" y="721107"/>
                  </a:lnTo>
                  <a:lnTo>
                    <a:pt x="1041547" y="669092"/>
                  </a:lnTo>
                  <a:lnTo>
                    <a:pt x="1021915" y="615342"/>
                  </a:lnTo>
                  <a:lnTo>
                    <a:pt x="1001747" y="562510"/>
                  </a:lnTo>
                  <a:lnTo>
                    <a:pt x="982192" y="513251"/>
                  </a:lnTo>
                  <a:lnTo>
                    <a:pt x="964399" y="470219"/>
                  </a:lnTo>
                  <a:lnTo>
                    <a:pt x="936015" y="411768"/>
                  </a:lnTo>
                  <a:lnTo>
                    <a:pt x="914773" y="371946"/>
                  </a:lnTo>
                  <a:lnTo>
                    <a:pt x="889547" y="327053"/>
                  </a:lnTo>
                  <a:lnTo>
                    <a:pt x="860876" y="278587"/>
                  </a:lnTo>
                  <a:lnTo>
                    <a:pt x="829299" y="228044"/>
                  </a:lnTo>
                  <a:lnTo>
                    <a:pt x="795352" y="176919"/>
                  </a:lnTo>
                  <a:lnTo>
                    <a:pt x="759574" y="126709"/>
                  </a:lnTo>
                  <a:lnTo>
                    <a:pt x="728510" y="90725"/>
                  </a:lnTo>
                  <a:lnTo>
                    <a:pt x="692023" y="60166"/>
                  </a:lnTo>
                  <a:lnTo>
                    <a:pt x="650863" y="35383"/>
                  </a:lnTo>
                  <a:lnTo>
                    <a:pt x="605777" y="16727"/>
                  </a:lnTo>
                  <a:lnTo>
                    <a:pt x="557517" y="4548"/>
                  </a:lnTo>
                  <a:lnTo>
                    <a:pt x="503278" y="0"/>
                  </a:lnTo>
                  <a:lnTo>
                    <a:pt x="450851" y="3975"/>
                  </a:lnTo>
                  <a:lnTo>
                    <a:pt x="402388" y="16044"/>
                  </a:lnTo>
                  <a:lnTo>
                    <a:pt x="360044" y="35777"/>
                  </a:lnTo>
                  <a:lnTo>
                    <a:pt x="345573" y="65609"/>
                  </a:lnTo>
                  <a:lnTo>
                    <a:pt x="349935" y="77103"/>
                  </a:lnTo>
                  <a:lnTo>
                    <a:pt x="391261" y="87212"/>
                  </a:lnTo>
                  <a:lnTo>
                    <a:pt x="423419" y="72517"/>
                  </a:lnTo>
                  <a:lnTo>
                    <a:pt x="461485" y="63332"/>
                  </a:lnTo>
                  <a:lnTo>
                    <a:pt x="503620" y="60348"/>
                  </a:lnTo>
                  <a:lnTo>
                    <a:pt x="547984" y="64252"/>
                  </a:lnTo>
                  <a:lnTo>
                    <a:pt x="592735" y="75734"/>
                  </a:lnTo>
                  <a:lnTo>
                    <a:pt x="636033" y="95483"/>
                  </a:lnTo>
                  <a:lnTo>
                    <a:pt x="676037" y="124187"/>
                  </a:lnTo>
                  <a:lnTo>
                    <a:pt x="710907" y="162536"/>
                  </a:lnTo>
                  <a:lnTo>
                    <a:pt x="745342" y="211288"/>
                  </a:lnTo>
                  <a:lnTo>
                    <a:pt x="778046" y="260837"/>
                  </a:lnTo>
                  <a:lnTo>
                    <a:pt x="808491" y="309742"/>
                  </a:lnTo>
                  <a:lnTo>
                    <a:pt x="836152" y="356559"/>
                  </a:lnTo>
                  <a:lnTo>
                    <a:pt x="860498" y="399846"/>
                  </a:lnTo>
                  <a:lnTo>
                    <a:pt x="881004" y="438161"/>
                  </a:lnTo>
                  <a:lnTo>
                    <a:pt x="908380" y="494107"/>
                  </a:lnTo>
                  <a:lnTo>
                    <a:pt x="926101" y="536536"/>
                  </a:lnTo>
                  <a:lnTo>
                    <a:pt x="945456" y="584935"/>
                  </a:lnTo>
                  <a:lnTo>
                    <a:pt x="965323" y="636701"/>
                  </a:lnTo>
                  <a:lnTo>
                    <a:pt x="984579" y="689233"/>
                  </a:lnTo>
                  <a:lnTo>
                    <a:pt x="1002099" y="739927"/>
                  </a:lnTo>
                  <a:lnTo>
                    <a:pt x="1016762" y="786182"/>
                  </a:lnTo>
                  <a:lnTo>
                    <a:pt x="1037092" y="859166"/>
                  </a:lnTo>
                  <a:lnTo>
                    <a:pt x="1048204" y="903447"/>
                  </a:lnTo>
                  <a:lnTo>
                    <a:pt x="1059671" y="951885"/>
                  </a:lnTo>
                  <a:lnTo>
                    <a:pt x="1071282" y="1003702"/>
                  </a:lnTo>
                  <a:lnTo>
                    <a:pt x="1082831" y="1058120"/>
                  </a:lnTo>
                  <a:lnTo>
                    <a:pt x="1094108" y="1114361"/>
                  </a:lnTo>
                  <a:lnTo>
                    <a:pt x="1104907" y="1171648"/>
                  </a:lnTo>
                  <a:lnTo>
                    <a:pt x="1115018" y="1229204"/>
                  </a:lnTo>
                  <a:lnTo>
                    <a:pt x="1124233" y="1286250"/>
                  </a:lnTo>
                  <a:lnTo>
                    <a:pt x="1132344" y="1342009"/>
                  </a:lnTo>
                  <a:lnTo>
                    <a:pt x="1139143" y="1395704"/>
                  </a:lnTo>
                  <a:lnTo>
                    <a:pt x="1144422" y="1446557"/>
                  </a:lnTo>
                  <a:lnTo>
                    <a:pt x="1148568" y="1489227"/>
                  </a:lnTo>
                  <a:lnTo>
                    <a:pt x="1153572" y="1536241"/>
                  </a:lnTo>
                  <a:lnTo>
                    <a:pt x="1159299" y="1586660"/>
                  </a:lnTo>
                  <a:lnTo>
                    <a:pt x="1165610" y="1639548"/>
                  </a:lnTo>
                  <a:lnTo>
                    <a:pt x="1172368" y="1693966"/>
                  </a:lnTo>
                  <a:lnTo>
                    <a:pt x="1179436" y="1748977"/>
                  </a:lnTo>
                  <a:lnTo>
                    <a:pt x="1186676" y="1803643"/>
                  </a:lnTo>
                  <a:lnTo>
                    <a:pt x="1193952" y="1857027"/>
                  </a:lnTo>
                  <a:lnTo>
                    <a:pt x="1201125" y="1908191"/>
                  </a:lnTo>
                  <a:lnTo>
                    <a:pt x="1208059" y="1956197"/>
                  </a:lnTo>
                  <a:lnTo>
                    <a:pt x="1214617" y="2000108"/>
                  </a:lnTo>
                  <a:lnTo>
                    <a:pt x="1220660" y="2038986"/>
                  </a:lnTo>
                </a:path>
                <a:path w="1280795" h="2038985">
                  <a:moveTo>
                    <a:pt x="359968" y="244273"/>
                  </a:moveTo>
                  <a:lnTo>
                    <a:pt x="367145" y="270825"/>
                  </a:lnTo>
                  <a:lnTo>
                    <a:pt x="366350" y="295481"/>
                  </a:lnTo>
                  <a:lnTo>
                    <a:pt x="356325" y="316348"/>
                  </a:lnTo>
                  <a:lnTo>
                    <a:pt x="335813" y="331535"/>
                  </a:lnTo>
                  <a:lnTo>
                    <a:pt x="212343" y="304903"/>
                  </a:lnTo>
                  <a:lnTo>
                    <a:pt x="176644" y="275967"/>
                  </a:lnTo>
                  <a:lnTo>
                    <a:pt x="156208" y="239453"/>
                  </a:lnTo>
                  <a:lnTo>
                    <a:pt x="152209" y="202597"/>
                  </a:lnTo>
                  <a:lnTo>
                    <a:pt x="165823" y="172632"/>
                  </a:lnTo>
                </a:path>
                <a:path w="1280795" h="2038985">
                  <a:moveTo>
                    <a:pt x="306755" y="68848"/>
                  </a:moveTo>
                  <a:lnTo>
                    <a:pt x="265698" y="76210"/>
                  </a:lnTo>
                  <a:lnTo>
                    <a:pt x="202044" y="152427"/>
                  </a:lnTo>
                  <a:lnTo>
                    <a:pt x="189783" y="198409"/>
                  </a:lnTo>
                  <a:lnTo>
                    <a:pt x="195630" y="216727"/>
                  </a:lnTo>
                  <a:lnTo>
                    <a:pt x="238798" y="278258"/>
                  </a:lnTo>
                  <a:lnTo>
                    <a:pt x="251200" y="288951"/>
                  </a:lnTo>
                  <a:lnTo>
                    <a:pt x="267042" y="294908"/>
                  </a:lnTo>
                  <a:lnTo>
                    <a:pt x="283228" y="294150"/>
                  </a:lnTo>
                  <a:lnTo>
                    <a:pt x="376567" y="179986"/>
                  </a:lnTo>
                  <a:lnTo>
                    <a:pt x="390390" y="152600"/>
                  </a:lnTo>
                  <a:lnTo>
                    <a:pt x="390347" y="143245"/>
                  </a:lnTo>
                </a:path>
                <a:path w="1280795" h="2038985">
                  <a:moveTo>
                    <a:pt x="347446" y="221311"/>
                  </a:moveTo>
                  <a:lnTo>
                    <a:pt x="360195" y="250243"/>
                  </a:lnTo>
                  <a:lnTo>
                    <a:pt x="363553" y="278488"/>
                  </a:lnTo>
                  <a:lnTo>
                    <a:pt x="355504" y="302945"/>
                  </a:lnTo>
                  <a:lnTo>
                    <a:pt x="334035" y="320511"/>
                  </a:lnTo>
                  <a:lnTo>
                    <a:pt x="217716" y="295708"/>
                  </a:lnTo>
                  <a:lnTo>
                    <a:pt x="184831" y="267728"/>
                  </a:lnTo>
                  <a:lnTo>
                    <a:pt x="164663" y="231019"/>
                  </a:lnTo>
                  <a:lnTo>
                    <a:pt x="158970" y="193603"/>
                  </a:lnTo>
                  <a:lnTo>
                    <a:pt x="169510" y="163508"/>
                  </a:lnTo>
                  <a:lnTo>
                    <a:pt x="198043" y="148756"/>
                  </a:lnTo>
                  <a:lnTo>
                    <a:pt x="206971" y="151512"/>
                  </a:lnTo>
                </a:path>
                <a:path w="1280795" h="2038985">
                  <a:moveTo>
                    <a:pt x="370141" y="29351"/>
                  </a:moveTo>
                  <a:lnTo>
                    <a:pt x="357340" y="27301"/>
                  </a:lnTo>
                  <a:lnTo>
                    <a:pt x="345571" y="28089"/>
                  </a:lnTo>
                  <a:lnTo>
                    <a:pt x="335524" y="31803"/>
                  </a:lnTo>
                  <a:lnTo>
                    <a:pt x="327888" y="38533"/>
                  </a:lnTo>
                  <a:lnTo>
                    <a:pt x="322953" y="53357"/>
                  </a:lnTo>
                  <a:lnTo>
                    <a:pt x="325596" y="70335"/>
                  </a:lnTo>
                  <a:lnTo>
                    <a:pt x="335125" y="87487"/>
                  </a:lnTo>
                  <a:lnTo>
                    <a:pt x="350850" y="102833"/>
                  </a:lnTo>
                  <a:lnTo>
                    <a:pt x="370121" y="113479"/>
                  </a:lnTo>
                  <a:lnTo>
                    <a:pt x="389312" y="117756"/>
                  </a:lnTo>
                  <a:lnTo>
                    <a:pt x="406264" y="115488"/>
                  </a:lnTo>
                  <a:lnTo>
                    <a:pt x="418820" y="106503"/>
                  </a:lnTo>
                  <a:lnTo>
                    <a:pt x="422471" y="98998"/>
                  </a:lnTo>
                  <a:lnTo>
                    <a:pt x="423879" y="90544"/>
                  </a:lnTo>
                  <a:lnTo>
                    <a:pt x="423219" y="81574"/>
                  </a:lnTo>
                  <a:lnTo>
                    <a:pt x="420662" y="72518"/>
                  </a:lnTo>
                </a:path>
                <a:path w="1280795" h="2038985">
                  <a:moveTo>
                    <a:pt x="743038" y="302134"/>
                  </a:moveTo>
                  <a:lnTo>
                    <a:pt x="729272" y="206618"/>
                  </a:lnTo>
                  <a:lnTo>
                    <a:pt x="726400" y="199731"/>
                  </a:lnTo>
                  <a:lnTo>
                    <a:pt x="722152" y="194219"/>
                  </a:lnTo>
                  <a:lnTo>
                    <a:pt x="716872" y="190083"/>
                  </a:lnTo>
                  <a:lnTo>
                    <a:pt x="710907" y="187326"/>
                  </a:lnTo>
                </a:path>
                <a:path w="1280795" h="2038985">
                  <a:moveTo>
                    <a:pt x="555675" y="145073"/>
                  </a:moveTo>
                  <a:lnTo>
                    <a:pt x="418820" y="109259"/>
                  </a:lnTo>
                </a:path>
                <a:path w="1280795" h="2038985">
                  <a:moveTo>
                    <a:pt x="271868" y="71604"/>
                  </a:moveTo>
                  <a:lnTo>
                    <a:pt x="53251" y="15571"/>
                  </a:lnTo>
                  <a:lnTo>
                    <a:pt x="40027" y="12403"/>
                  </a:lnTo>
                  <a:lnTo>
                    <a:pt x="27316" y="10179"/>
                  </a:lnTo>
                  <a:lnTo>
                    <a:pt x="16326" y="9505"/>
                  </a:lnTo>
                  <a:lnTo>
                    <a:pt x="8267" y="10987"/>
                  </a:lnTo>
                  <a:lnTo>
                    <a:pt x="0" y="15571"/>
                  </a:lnTo>
                  <a:lnTo>
                    <a:pt x="63372" y="609830"/>
                  </a:lnTo>
                  <a:lnTo>
                    <a:pt x="93675" y="637389"/>
                  </a:lnTo>
                  <a:lnTo>
                    <a:pt x="803655" y="801790"/>
                  </a:lnTo>
                  <a:lnTo>
                    <a:pt x="816508" y="801790"/>
                  </a:lnTo>
                  <a:lnTo>
                    <a:pt x="818349" y="799034"/>
                  </a:lnTo>
                  <a:lnTo>
                    <a:pt x="816508" y="786182"/>
                  </a:lnTo>
                  <a:lnTo>
                    <a:pt x="753135" y="365520"/>
                  </a:lnTo>
                </a:path>
                <a:path w="1280795" h="2038985">
                  <a:moveTo>
                    <a:pt x="11937" y="17413"/>
                  </a:moveTo>
                  <a:lnTo>
                    <a:pt x="81737" y="576759"/>
                  </a:lnTo>
                  <a:lnTo>
                    <a:pt x="82142" y="586752"/>
                  </a:lnTo>
                  <a:lnTo>
                    <a:pt x="80824" y="596744"/>
                  </a:lnTo>
                  <a:lnTo>
                    <a:pt x="78127" y="605700"/>
                  </a:lnTo>
                  <a:lnTo>
                    <a:pt x="74396" y="612586"/>
                  </a:lnTo>
                </a:path>
                <a:path w="1280795" h="2038985">
                  <a:moveTo>
                    <a:pt x="99174" y="601562"/>
                  </a:moveTo>
                  <a:lnTo>
                    <a:pt x="106749" y="599785"/>
                  </a:lnTo>
                  <a:lnTo>
                    <a:pt x="115609" y="599730"/>
                  </a:lnTo>
                  <a:lnTo>
                    <a:pt x="125672" y="601051"/>
                  </a:lnTo>
                  <a:lnTo>
                    <a:pt x="136855" y="603404"/>
                  </a:lnTo>
                  <a:lnTo>
                    <a:pt x="746709" y="739332"/>
                  </a:lnTo>
                </a:path>
                <a:path w="1280795" h="2038985">
                  <a:moveTo>
                    <a:pt x="809180" y="790779"/>
                  </a:moveTo>
                  <a:lnTo>
                    <a:pt x="780707" y="751282"/>
                  </a:lnTo>
                  <a:lnTo>
                    <a:pt x="760552" y="694447"/>
                  </a:lnTo>
                  <a:lnTo>
                    <a:pt x="757745" y="673203"/>
                  </a:lnTo>
                  <a:lnTo>
                    <a:pt x="725589" y="437161"/>
                  </a:lnTo>
                </a:path>
                <a:path w="1280795" h="2038985">
                  <a:moveTo>
                    <a:pt x="709066" y="319597"/>
                  </a:moveTo>
                  <a:lnTo>
                    <a:pt x="695286" y="224067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44783" y="3690543"/>
              <a:ext cx="85432" cy="65214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4397138" y="3708450"/>
              <a:ext cx="945515" cy="472440"/>
            </a:xfrm>
            <a:custGeom>
              <a:avLst/>
              <a:gdLst/>
              <a:ahLst/>
              <a:cxnLst/>
              <a:rect l="l" t="t" r="r" b="b"/>
              <a:pathLst>
                <a:path w="945514" h="472439">
                  <a:moveTo>
                    <a:pt x="196565" y="5511"/>
                  </a:moveTo>
                  <a:lnTo>
                    <a:pt x="225362" y="52530"/>
                  </a:lnTo>
                  <a:lnTo>
                    <a:pt x="873488" y="208495"/>
                  </a:lnTo>
                  <a:lnTo>
                    <a:pt x="886103" y="209245"/>
                  </a:lnTo>
                  <a:lnTo>
                    <a:pt x="904830" y="206205"/>
                  </a:lnTo>
                  <a:lnTo>
                    <a:pt x="925793" y="195585"/>
                  </a:lnTo>
                  <a:lnTo>
                    <a:pt x="945116" y="173596"/>
                  </a:lnTo>
                  <a:lnTo>
                    <a:pt x="750412" y="458342"/>
                  </a:lnTo>
                  <a:lnTo>
                    <a:pt x="743666" y="465512"/>
                  </a:lnTo>
                  <a:lnTo>
                    <a:pt x="735712" y="470273"/>
                  </a:lnTo>
                  <a:lnTo>
                    <a:pt x="726377" y="472278"/>
                  </a:lnTo>
                  <a:lnTo>
                    <a:pt x="715487" y="471182"/>
                  </a:lnTo>
                  <a:lnTo>
                    <a:pt x="16530" y="312280"/>
                  </a:lnTo>
                  <a:lnTo>
                    <a:pt x="7807" y="308567"/>
                  </a:lnTo>
                  <a:lnTo>
                    <a:pt x="1836" y="303220"/>
                  </a:lnTo>
                  <a:lnTo>
                    <a:pt x="0" y="296665"/>
                  </a:lnTo>
                  <a:lnTo>
                    <a:pt x="3678" y="289331"/>
                  </a:lnTo>
                  <a:lnTo>
                    <a:pt x="191054" y="0"/>
                  </a:lnTo>
                </a:path>
                <a:path w="945514" h="472439">
                  <a:moveTo>
                    <a:pt x="215857" y="82664"/>
                  </a:moveTo>
                  <a:lnTo>
                    <a:pt x="89085" y="278307"/>
                  </a:lnTo>
                  <a:lnTo>
                    <a:pt x="76079" y="290075"/>
                  </a:lnTo>
                  <a:lnTo>
                    <a:pt x="60051" y="300118"/>
                  </a:lnTo>
                  <a:lnTo>
                    <a:pt x="40402" y="307748"/>
                  </a:lnTo>
                  <a:lnTo>
                    <a:pt x="16530" y="31228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644212" y="3907764"/>
              <a:ext cx="53340" cy="36195"/>
            </a:xfrm>
            <a:custGeom>
              <a:avLst/>
              <a:gdLst/>
              <a:ahLst/>
              <a:cxnLst/>
              <a:rect l="l" t="t" r="r" b="b"/>
              <a:pathLst>
                <a:path w="53339" h="36195">
                  <a:moveTo>
                    <a:pt x="26644" y="0"/>
                  </a:moveTo>
                  <a:lnTo>
                    <a:pt x="16282" y="1449"/>
                  </a:lnTo>
                  <a:lnTo>
                    <a:pt x="7812" y="5397"/>
                  </a:lnTo>
                  <a:lnTo>
                    <a:pt x="2096" y="11240"/>
                  </a:lnTo>
                  <a:lnTo>
                    <a:pt x="0" y="18376"/>
                  </a:lnTo>
                  <a:lnTo>
                    <a:pt x="2096" y="25362"/>
                  </a:lnTo>
                  <a:lnTo>
                    <a:pt x="7812" y="30887"/>
                  </a:lnTo>
                  <a:lnTo>
                    <a:pt x="16282" y="34519"/>
                  </a:lnTo>
                  <a:lnTo>
                    <a:pt x="26644" y="35826"/>
                  </a:lnTo>
                  <a:lnTo>
                    <a:pt x="36999" y="34519"/>
                  </a:lnTo>
                  <a:lnTo>
                    <a:pt x="45466" y="30887"/>
                  </a:lnTo>
                  <a:lnTo>
                    <a:pt x="51179" y="25362"/>
                  </a:lnTo>
                  <a:lnTo>
                    <a:pt x="53276" y="18376"/>
                  </a:lnTo>
                  <a:lnTo>
                    <a:pt x="51179" y="11240"/>
                  </a:lnTo>
                  <a:lnTo>
                    <a:pt x="45466" y="5397"/>
                  </a:lnTo>
                  <a:lnTo>
                    <a:pt x="36999" y="1449"/>
                  </a:lnTo>
                  <a:lnTo>
                    <a:pt x="266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644212" y="3907764"/>
              <a:ext cx="53340" cy="36195"/>
            </a:xfrm>
            <a:custGeom>
              <a:avLst/>
              <a:gdLst/>
              <a:ahLst/>
              <a:cxnLst/>
              <a:rect l="l" t="t" r="r" b="b"/>
              <a:pathLst>
                <a:path w="53339" h="36195">
                  <a:moveTo>
                    <a:pt x="26644" y="35826"/>
                  </a:moveTo>
                  <a:lnTo>
                    <a:pt x="36999" y="34519"/>
                  </a:lnTo>
                  <a:lnTo>
                    <a:pt x="45466" y="30887"/>
                  </a:lnTo>
                  <a:lnTo>
                    <a:pt x="51179" y="25362"/>
                  </a:lnTo>
                  <a:lnTo>
                    <a:pt x="53276" y="18376"/>
                  </a:lnTo>
                  <a:lnTo>
                    <a:pt x="51179" y="11240"/>
                  </a:lnTo>
                  <a:lnTo>
                    <a:pt x="45466" y="5397"/>
                  </a:lnTo>
                  <a:lnTo>
                    <a:pt x="36999" y="1449"/>
                  </a:lnTo>
                  <a:lnTo>
                    <a:pt x="26644" y="0"/>
                  </a:lnTo>
                  <a:lnTo>
                    <a:pt x="16282" y="1449"/>
                  </a:lnTo>
                  <a:lnTo>
                    <a:pt x="7812" y="5397"/>
                  </a:lnTo>
                  <a:lnTo>
                    <a:pt x="2096" y="11240"/>
                  </a:lnTo>
                  <a:lnTo>
                    <a:pt x="0" y="18376"/>
                  </a:lnTo>
                  <a:lnTo>
                    <a:pt x="2096" y="25362"/>
                  </a:lnTo>
                  <a:lnTo>
                    <a:pt x="7812" y="30887"/>
                  </a:lnTo>
                  <a:lnTo>
                    <a:pt x="16282" y="34519"/>
                  </a:lnTo>
                  <a:lnTo>
                    <a:pt x="26644" y="35826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660747" y="3898582"/>
              <a:ext cx="339090" cy="160020"/>
            </a:xfrm>
            <a:custGeom>
              <a:avLst/>
              <a:gdLst/>
              <a:ahLst/>
              <a:cxnLst/>
              <a:rect l="l" t="t" r="r" b="b"/>
              <a:pathLst>
                <a:path w="339089" h="160020">
                  <a:moveTo>
                    <a:pt x="20205" y="11023"/>
                  </a:moveTo>
                  <a:lnTo>
                    <a:pt x="20205" y="16535"/>
                  </a:lnTo>
                  <a:lnTo>
                    <a:pt x="19291" y="22047"/>
                  </a:lnTo>
                  <a:lnTo>
                    <a:pt x="15621" y="27558"/>
                  </a:lnTo>
                  <a:lnTo>
                    <a:pt x="11937" y="32143"/>
                  </a:lnTo>
                  <a:lnTo>
                    <a:pt x="0" y="42252"/>
                  </a:lnTo>
                </a:path>
                <a:path w="339089" h="160020">
                  <a:moveTo>
                    <a:pt x="218592" y="159816"/>
                  </a:moveTo>
                  <a:lnTo>
                    <a:pt x="267883" y="148957"/>
                  </a:lnTo>
                  <a:lnTo>
                    <a:pt x="307009" y="128014"/>
                  </a:lnTo>
                  <a:lnTo>
                    <a:pt x="332010" y="100011"/>
                  </a:lnTo>
                  <a:lnTo>
                    <a:pt x="338924" y="67970"/>
                  </a:lnTo>
                  <a:lnTo>
                    <a:pt x="326217" y="37844"/>
                  </a:lnTo>
                  <a:lnTo>
                    <a:pt x="296549" y="15039"/>
                  </a:lnTo>
                  <a:lnTo>
                    <a:pt x="254316" y="1708"/>
                  </a:lnTo>
                  <a:lnTo>
                    <a:pt x="203911" y="0"/>
                  </a:lnTo>
                  <a:lnTo>
                    <a:pt x="154612" y="10862"/>
                  </a:lnTo>
                  <a:lnTo>
                    <a:pt x="115389" y="31800"/>
                  </a:lnTo>
                  <a:lnTo>
                    <a:pt x="90114" y="59796"/>
                  </a:lnTo>
                  <a:lnTo>
                    <a:pt x="82664" y="91833"/>
                  </a:lnTo>
                  <a:lnTo>
                    <a:pt x="95891" y="121962"/>
                  </a:lnTo>
                  <a:lnTo>
                    <a:pt x="125825" y="144770"/>
                  </a:lnTo>
                  <a:lnTo>
                    <a:pt x="168160" y="158106"/>
                  </a:lnTo>
                  <a:lnTo>
                    <a:pt x="218592" y="159816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785207" y="3924757"/>
              <a:ext cx="168084" cy="109308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3879113" y="3546805"/>
              <a:ext cx="3033395" cy="1296035"/>
            </a:xfrm>
            <a:custGeom>
              <a:avLst/>
              <a:gdLst/>
              <a:ahLst/>
              <a:cxnLst/>
              <a:rect l="l" t="t" r="r" b="b"/>
              <a:pathLst>
                <a:path w="3033395" h="1296035">
                  <a:moveTo>
                    <a:pt x="1874634" y="0"/>
                  </a:moveTo>
                  <a:lnTo>
                    <a:pt x="1968322" y="22961"/>
                  </a:lnTo>
                </a:path>
                <a:path w="3033395" h="1296035">
                  <a:moveTo>
                    <a:pt x="2035352" y="38569"/>
                  </a:moveTo>
                  <a:lnTo>
                    <a:pt x="2566250" y="165328"/>
                  </a:lnTo>
                </a:path>
                <a:path w="3033395" h="1296035">
                  <a:moveTo>
                    <a:pt x="2649816" y="185534"/>
                  </a:moveTo>
                  <a:lnTo>
                    <a:pt x="3017227" y="272783"/>
                  </a:lnTo>
                </a:path>
                <a:path w="3033395" h="1296035">
                  <a:moveTo>
                    <a:pt x="43167" y="596099"/>
                  </a:moveTo>
                  <a:lnTo>
                    <a:pt x="2139149" y="1051648"/>
                  </a:lnTo>
                </a:path>
                <a:path w="3033395" h="1296035">
                  <a:moveTo>
                    <a:pt x="2205291" y="1066355"/>
                  </a:moveTo>
                  <a:lnTo>
                    <a:pt x="3007118" y="1240853"/>
                  </a:lnTo>
                </a:path>
                <a:path w="3033395" h="1296035">
                  <a:moveTo>
                    <a:pt x="3009861" y="1295971"/>
                  </a:moveTo>
                  <a:lnTo>
                    <a:pt x="2216302" y="1126045"/>
                  </a:lnTo>
                </a:path>
                <a:path w="3033395" h="1296035">
                  <a:moveTo>
                    <a:pt x="2150160" y="1112278"/>
                  </a:moveTo>
                  <a:lnTo>
                    <a:pt x="0" y="652119"/>
                  </a:lnTo>
                </a:path>
                <a:path w="3033395" h="1296035">
                  <a:moveTo>
                    <a:pt x="1611033" y="752233"/>
                  </a:moveTo>
                  <a:lnTo>
                    <a:pt x="2118944" y="864285"/>
                  </a:lnTo>
                </a:path>
                <a:path w="3033395" h="1296035">
                  <a:moveTo>
                    <a:pt x="2182317" y="878065"/>
                  </a:moveTo>
                  <a:lnTo>
                    <a:pt x="3031007" y="1065441"/>
                  </a:lnTo>
                </a:path>
                <a:path w="3033395" h="1296035">
                  <a:moveTo>
                    <a:pt x="1532953" y="864285"/>
                  </a:moveTo>
                  <a:lnTo>
                    <a:pt x="2134565" y="992873"/>
                  </a:lnTo>
                </a:path>
                <a:path w="3033395" h="1296035">
                  <a:moveTo>
                    <a:pt x="2199766" y="1007567"/>
                  </a:moveTo>
                  <a:lnTo>
                    <a:pt x="3032836" y="1185760"/>
                  </a:lnTo>
                </a:path>
                <a:path w="3033395" h="1296035">
                  <a:moveTo>
                    <a:pt x="2188298" y="931405"/>
                  </a:moveTo>
                  <a:lnTo>
                    <a:pt x="3030347" y="1116977"/>
                  </a:lnTo>
                </a:path>
                <a:path w="3033395" h="1296035">
                  <a:moveTo>
                    <a:pt x="1579752" y="797280"/>
                  </a:moveTo>
                  <a:lnTo>
                    <a:pt x="2124786" y="917397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 txBox="1"/>
          <p:nvPr/>
        </p:nvSpPr>
        <p:spPr>
          <a:xfrm>
            <a:off x="5762151" y="544987"/>
            <a:ext cx="10953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latin typeface="Arial"/>
                <a:cs typeface="Arial"/>
              </a:rPr>
              <a:t>Enchufe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dirty="0">
                <a:latin typeface="Arial"/>
                <a:cs typeface="Arial"/>
              </a:rPr>
              <a:t>bus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-20" dirty="0">
                <a:latin typeface="Arial"/>
                <a:cs typeface="Arial"/>
              </a:rPr>
              <a:t>XQ-R</a:t>
            </a:r>
            <a:r>
              <a:rPr sz="800" spc="-20" dirty="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9789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6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7957928" y="486565"/>
            <a:ext cx="43065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Los </a:t>
            </a:r>
            <a:r>
              <a:rPr sz="900" spc="-10" dirty="0">
                <a:latin typeface="Lucida Sans Unicode"/>
                <a:cs typeface="Lucida Sans Unicode"/>
              </a:rPr>
              <a:t>enchufes </a:t>
            </a:r>
            <a:r>
              <a:rPr sz="900" spc="-25" dirty="0">
                <a:latin typeface="Lucida Sans Unicode"/>
                <a:cs typeface="Lucida Sans Unicode"/>
              </a:rPr>
              <a:t>XJ-L.Bus.están.disponibles.con.fusible.o.disyuntor. </a:t>
            </a:r>
            <a:r>
              <a:rPr sz="900" spc="-2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desconexiones,.configuradas.con.una.amplia.variedad.de.opcionales.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receptáculos,.interruptores.de.circuito.derivados,.cables.de.caída,.alimentación.  </a:t>
            </a:r>
            <a:r>
              <a:rPr sz="900" spc="-25" dirty="0">
                <a:latin typeface="Lucida Sans Unicode"/>
                <a:cs typeface="Lucida Sans Unicode"/>
              </a:rPr>
              <a:t>monitoreo,.luces.indicadoras,.etc..Los.enchufes.de.bus.XQ-</a:t>
            </a:r>
            <a:r>
              <a:rPr sz="900" spc="-20" dirty="0">
                <a:latin typeface="Lucida Sans Unicode"/>
                <a:cs typeface="Lucida Sans Unicode"/>
              </a:rPr>
              <a:t>R.sirven.ambos.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45" dirty="0">
                <a:latin typeface="Lucida Sans Unicode"/>
                <a:cs typeface="Lucida Sans Unicode"/>
              </a:rPr>
              <a:t>20.  </a:t>
            </a:r>
            <a:r>
              <a:rPr sz="900" spc="-25" dirty="0">
                <a:latin typeface="Lucida Sans Unicode"/>
                <a:cs typeface="Lucida Sans Unicode"/>
              </a:rPr>
              <a:t>y.240.VAC.necesita..Esto.es.útil.para.aplicaciones.computadoras,.</a:t>
            </a:r>
            <a:r>
              <a:rPr sz="900" spc="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laboratorios/ </a:t>
            </a:r>
            <a:r>
              <a:rPr sz="900" spc="-15" dirty="0">
                <a:latin typeface="Lucida Sans Unicode"/>
                <a:cs typeface="Lucida Sans Unicode"/>
              </a:rPr>
              <a:t> instalaciones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prueba,.escuelas,.hospitales,.y.talleres.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5762151" y="1591466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7957929" y="1766727"/>
            <a:ext cx="4080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Los </a:t>
            </a:r>
            <a:r>
              <a:rPr sz="900" spc="-10" dirty="0">
                <a:latin typeface="Lucida Sans Unicode"/>
                <a:cs typeface="Lucida Sans Unicode"/>
              </a:rPr>
              <a:t>enchufes </a:t>
            </a:r>
            <a:r>
              <a:rPr sz="900" spc="-5" dirty="0">
                <a:latin typeface="Lucida Sans Unicode"/>
                <a:cs typeface="Lucida Sans Unicode"/>
              </a:rPr>
              <a:t>de </a:t>
            </a:r>
            <a:r>
              <a:rPr sz="900" spc="-15" dirty="0">
                <a:latin typeface="Lucida Sans Unicode"/>
                <a:cs typeface="Lucida Sans Unicode"/>
              </a:rPr>
              <a:t>bus </a:t>
            </a:r>
            <a:r>
              <a:rPr sz="900" spc="-105" dirty="0">
                <a:latin typeface="Lucida Sans Unicode"/>
                <a:cs typeface="Lucida Sans Unicode"/>
              </a:rPr>
              <a:t>XJ- </a:t>
            </a:r>
            <a:r>
              <a:rPr sz="900" spc="-10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L.se.instalan.fácilmente.en.vías.de.barras.energizadas.y. </a:t>
            </a:r>
            <a:r>
              <a:rPr sz="900" spc="-15" dirty="0">
                <a:latin typeface="Lucida Sans Unicode"/>
                <a:cs typeface="Lucida Sans Unicode"/>
              </a:rPr>
              <a:t> son.totalmente.intercambiables.entre.</a:t>
            </a:r>
            <a:r>
              <a:rPr sz="900" spc="20" dirty="0">
                <a:latin typeface="Lucida Sans Unicode"/>
                <a:cs typeface="Lucida Sans Unicode"/>
              </a:rPr>
              <a:t> </a:t>
            </a:r>
            <a:r>
              <a:rPr sz="900" spc="-50" dirty="0">
                <a:latin typeface="Lucida Sans Unicode"/>
                <a:cs typeface="Lucida Sans Unicode"/>
              </a:rPr>
              <a:t>00.A,.225.A,.y.400.A.</a:t>
            </a:r>
            <a:r>
              <a:rPr sz="900" spc="2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configuraciones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38" y="3357810"/>
            <a:ext cx="2057393" cy="1346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936" y="6040121"/>
            <a:ext cx="1694518" cy="17138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730" y="590550"/>
            <a:ext cx="11195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latin typeface="Lucida Sans Unicode"/>
                <a:cs typeface="Lucida Sans Unicode"/>
              </a:rPr>
              <a:t>Vía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5" dirty="0">
                <a:latin typeface="Lucida Sans Unicode"/>
                <a:cs typeface="Lucida Sans Unicode"/>
              </a:rPr>
              <a:t>de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autobús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25" dirty="0">
                <a:latin typeface="Lucida Sans Unicode"/>
                <a:cs typeface="Lucida Sans Unicode"/>
              </a:rPr>
              <a:t>BD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62</a:t>
            </a:fld>
            <a:endParaRPr spc="-75" dirty="0"/>
          </a:p>
        </p:txBody>
      </p:sp>
      <p:sp>
        <p:nvSpPr>
          <p:cNvPr id="5" name="object 5"/>
          <p:cNvSpPr txBox="1"/>
          <p:nvPr/>
        </p:nvSpPr>
        <p:spPr>
          <a:xfrm>
            <a:off x="7957729" y="1873249"/>
            <a:ext cx="3931920" cy="148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Siemens.BD.busway.es.una.distribución.de.energía.de.propósito.general. </a:t>
            </a:r>
            <a:r>
              <a:rPr sz="850" spc="-10" dirty="0">
                <a:latin typeface="Lucida Sans Unicode"/>
                <a:cs typeface="Lucida Sans Unicode"/>
              </a:rPr>
              <a:t> electroducto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del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diseño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enchufable.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El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electroducto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20" dirty="0">
                <a:latin typeface="Lucida Sans Unicode"/>
                <a:cs typeface="Lucida Sans Unicode"/>
              </a:rPr>
              <a:t>BD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está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bien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establecido.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en.la.industria.y.ha.demostrado.ser.un.sistema.confiable..BD.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vía.de.autobuses.fue.introducida.por.primera</a:t>
            </a:r>
            <a:r>
              <a:rPr sz="850" spc="10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vez.en.</a:t>
            </a:r>
            <a:r>
              <a:rPr sz="850" spc="15" dirty="0">
                <a:latin typeface="Lucida Sans Unicode"/>
                <a:cs typeface="Lucida Sans Unicode"/>
              </a:rPr>
              <a:t> </a:t>
            </a:r>
            <a:r>
              <a:rPr sz="850" spc="-30" dirty="0">
                <a:latin typeface="Lucida Sans Unicode"/>
                <a:cs typeface="Lucida Sans Unicode"/>
              </a:rPr>
              <a:t>932,.y.con.la.excepción.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de.mejoras.menores.en.los.materiales,.el.diseño.básico.se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ha.mantenido.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sin  cambios..Esto.significa.que.los.sistemas.antiguos.pueden.ampliarse.con. </a:t>
            </a:r>
            <a:r>
              <a:rPr sz="850" spc="-15" dirty="0">
                <a:latin typeface="Lucida Sans Unicode"/>
                <a:cs typeface="Lucida Sans Unicode"/>
              </a:rPr>
              <a:t> los.componentes.de.la.vía.de.autobuses.BD.de.la.actualidad.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899" y="4942841"/>
            <a:ext cx="8432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5" dirty="0">
                <a:latin typeface="Arial"/>
                <a:cs typeface="Arial"/>
              </a:rPr>
              <a:t>Instalación</a:t>
            </a:r>
            <a:r>
              <a:rPr sz="1100" spc="2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679" y="4923790"/>
            <a:ext cx="44678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Las.barras.bus.en.un.extremo.de.una.sección.están.compensadas.y.el.otro.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extremo.es.recto..Para.conectar.dos.secciones.juntas.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extremo.desplazado.con.un.extremo.recto..Al.pedir.un.nuevo.vía.de.buses.BD. </a:t>
            </a:r>
            <a:r>
              <a:rPr sz="950" spc="-29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para.expandir.un.sistema.existente.es.importante.observar.si.el.nuevo.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la.conexión.será.a.un.desplazamiento.o.un.extremo.recto.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72863" y="6097599"/>
            <a:ext cx="5321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latin typeface="Lucida Sans Unicode"/>
                <a:cs typeface="Lucida Sans Unicode"/>
              </a:rPr>
              <a:t>Extremo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recto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74587" y="6324575"/>
            <a:ext cx="45085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-5" dirty="0">
                <a:latin typeface="Lucida Sans Unicode"/>
                <a:cs typeface="Lucida Sans Unicode"/>
              </a:rPr>
              <a:t>Extremo</a:t>
            </a:r>
            <a:r>
              <a:rPr sz="350" spc="-20" dirty="0">
                <a:latin typeface="Lucida Sans Unicode"/>
                <a:cs typeface="Lucida Sans Unicode"/>
              </a:rPr>
              <a:t> </a:t>
            </a:r>
            <a:r>
              <a:rPr sz="350" spc="-10" dirty="0">
                <a:latin typeface="Lucida Sans Unicode"/>
                <a:cs typeface="Lucida Sans Unicode"/>
              </a:rPr>
              <a:t>desplazado</a:t>
            </a:r>
            <a:endParaRPr sz="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952" y="1056135"/>
            <a:ext cx="1448133" cy="170046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1043" y="4434154"/>
            <a:ext cx="1618624" cy="170186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973" y="484644"/>
            <a:ext cx="4145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Las.barras.bus.están.atornilladas.juntas.con.un.requerido.de.25.ft..lbs..de.</a:t>
            </a:r>
            <a:r>
              <a:rPr sz="800" spc="8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esfuerzo</a:t>
            </a:r>
            <a:r>
              <a:rPr sz="800" spc="85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 </a:t>
            </a:r>
            <a:r>
              <a:rPr sz="800" spc="-23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torsión.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63</a:t>
            </a:fld>
            <a:endParaRPr spc="-75" dirty="0"/>
          </a:p>
        </p:txBody>
      </p:sp>
      <p:sp>
        <p:nvSpPr>
          <p:cNvPr id="5" name="object 5"/>
          <p:cNvSpPr txBox="1"/>
          <p:nvPr/>
        </p:nvSpPr>
        <p:spPr>
          <a:xfrm>
            <a:off x="5762150" y="3034686"/>
            <a:ext cx="621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10" dirty="0">
                <a:latin typeface="Arial"/>
                <a:cs typeface="Arial"/>
              </a:rPr>
              <a:t>Complementos</a:t>
            </a:r>
            <a:r>
              <a:rPr sz="600" spc="10" dirty="0">
                <a:latin typeface="Lucida Sans Unicode"/>
                <a:cs typeface="Lucida Sans Unicode"/>
              </a:rPr>
              <a:t>.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30" y="2950865"/>
            <a:ext cx="43364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1290">
              <a:lnSpc>
                <a:spcPct val="133300"/>
              </a:lnSpc>
              <a:spcBef>
                <a:spcPts val="100"/>
              </a:spcBef>
            </a:pPr>
            <a:r>
              <a:rPr sz="900" spc="-20" dirty="0">
                <a:latin typeface="Lucida Sans Unicode"/>
                <a:cs typeface="Lucida Sans Unicode"/>
              </a:rPr>
              <a:t>Cada. </a:t>
            </a:r>
            <a:r>
              <a:rPr sz="900" spc="-25" dirty="0">
                <a:latin typeface="Lucida Sans Unicode"/>
                <a:cs typeface="Lucida Sans Unicode"/>
              </a:rPr>
              <a:t>0'.(3048.mm).la.sección.tiene.diez.receptáculos.enchufe.bus,. </a:t>
            </a:r>
            <a:r>
              <a:rPr sz="900" spc="-2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espaciados.alternativamente.a.cada.lado.</a:t>
            </a:r>
            <a:r>
              <a:rPr sz="900" spc="-20" dirty="0">
                <a:latin typeface="Lucida Sans Unicode"/>
                <a:cs typeface="Lucida Sans Unicode"/>
              </a:rPr>
              <a:t>(cinco.a.cada.lado).de.la.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sección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del  </a:t>
            </a:r>
            <a:r>
              <a:rPr sz="900" spc="-15" dirty="0">
                <a:latin typeface="Lucida Sans Unicode"/>
                <a:cs typeface="Lucida Sans Unicode"/>
              </a:rPr>
              <a:t>electroducto..Los.tapones.del.disyuntor.están.disponibles.en.tamaños.de.</a:t>
            </a:r>
            <a:endParaRPr sz="900">
              <a:latin typeface="Lucida Sans Unicode"/>
              <a:cs typeface="Lucida Sans Unicode"/>
            </a:endParaRPr>
          </a:p>
          <a:p>
            <a:pPr marL="12700" marR="5080" indent="73025">
              <a:lnSpc>
                <a:spcPct val="133300"/>
              </a:lnSpc>
            </a:pPr>
            <a:r>
              <a:rPr sz="900" spc="-45" dirty="0">
                <a:latin typeface="Lucida Sans Unicode"/>
                <a:cs typeface="Lucida Sans Unicode"/>
              </a:rPr>
              <a:t>00.a.800.</a:t>
            </a:r>
            <a:r>
              <a:rPr sz="900" spc="-25" dirty="0">
                <a:latin typeface="Lucida Sans Unicode"/>
                <a:cs typeface="Lucida Sans Unicode"/>
              </a:rPr>
              <a:t>amperios.para.voltajes.de.600.VAC.o.menos..Fusible.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Los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enchufes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del  interruptor </a:t>
            </a:r>
            <a:r>
              <a:rPr sz="900" spc="-30" dirty="0">
                <a:latin typeface="Lucida Sans Unicode"/>
                <a:cs typeface="Lucida Sans Unicode"/>
              </a:rPr>
              <a:t>Vacu-Break </a:t>
            </a:r>
            <a:r>
              <a:rPr sz="900" spc="-10" dirty="0">
                <a:latin typeface="Lucida Sans Unicode"/>
                <a:cs typeface="Lucida Sans Unicode"/>
              </a:rPr>
              <a:t>están </a:t>
            </a:r>
            <a:r>
              <a:rPr sz="900" spc="-20" dirty="0">
                <a:latin typeface="Lucida Sans Unicode"/>
                <a:cs typeface="Lucida Sans Unicode"/>
              </a:rPr>
              <a:t>disponibles </a:t>
            </a:r>
            <a:r>
              <a:rPr sz="900" dirty="0">
                <a:latin typeface="Lucida Sans Unicode"/>
                <a:cs typeface="Lucida Sans Unicode"/>
              </a:rPr>
              <a:t>en </a:t>
            </a:r>
            <a:r>
              <a:rPr sz="900" spc="-5" dirty="0">
                <a:latin typeface="Lucida Sans Unicode"/>
                <a:cs typeface="Lucida Sans Unicode"/>
              </a:rPr>
              <a:t>tamaños de </a:t>
            </a:r>
            <a:r>
              <a:rPr sz="900" spc="-55" dirty="0">
                <a:latin typeface="Lucida Sans Unicode"/>
                <a:cs typeface="Lucida Sans Unicode"/>
              </a:rPr>
              <a:t>30 </a:t>
            </a:r>
            <a:r>
              <a:rPr sz="900" spc="5" dirty="0">
                <a:latin typeface="Lucida Sans Unicode"/>
                <a:cs typeface="Lucida Sans Unicode"/>
              </a:rPr>
              <a:t>a </a:t>
            </a:r>
            <a:r>
              <a:rPr sz="900" spc="-55" dirty="0">
                <a:latin typeface="Lucida Sans Unicode"/>
                <a:cs typeface="Lucida Sans Unicode"/>
              </a:rPr>
              <a:t>600. </a:t>
            </a:r>
            <a:r>
              <a:rPr sz="900" spc="-15" dirty="0">
                <a:latin typeface="Lucida Sans Unicode"/>
                <a:cs typeface="Lucida Sans Unicode"/>
              </a:rPr>
              <a:t>amperios, </a:t>
            </a:r>
            <a:r>
              <a:rPr sz="900" spc="-55" dirty="0">
                <a:latin typeface="Lucida Sans Unicode"/>
                <a:cs typeface="Lucida Sans Unicode"/>
              </a:rPr>
              <a:t>3 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polos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0" dirty="0">
                <a:latin typeface="Lucida Sans Unicode"/>
                <a:cs typeface="Lucida Sans Unicode"/>
              </a:rPr>
              <a:t>(600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0" dirty="0">
                <a:latin typeface="Lucida Sans Unicode"/>
                <a:cs typeface="Lucida Sans Unicode"/>
              </a:rPr>
              <a:t>VCA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o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menos)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o</a:t>
            </a:r>
            <a:r>
              <a:rPr sz="900" spc="-55" dirty="0">
                <a:latin typeface="Lucida Sans Unicode"/>
                <a:cs typeface="Lucida Sans Unicode"/>
              </a:rPr>
              <a:t> 4 </a:t>
            </a:r>
            <a:r>
              <a:rPr sz="900" spc="-25" dirty="0">
                <a:latin typeface="Lucida Sans Unicode"/>
                <a:cs typeface="Lucida Sans Unicode"/>
              </a:rPr>
              <a:t>polos,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neutro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sólido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50" dirty="0">
                <a:latin typeface="Lucida Sans Unicode"/>
                <a:cs typeface="Lucida Sans Unicode"/>
              </a:rPr>
              <a:t>(240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ó</a:t>
            </a:r>
            <a:r>
              <a:rPr sz="900" spc="-55" dirty="0">
                <a:latin typeface="Lucida Sans Unicode"/>
                <a:cs typeface="Lucida Sans Unicode"/>
              </a:rPr>
              <a:t> 480 </a:t>
            </a:r>
            <a:r>
              <a:rPr sz="900" spc="-45" dirty="0">
                <a:latin typeface="Lucida Sans Unicode"/>
                <a:cs typeface="Lucida Sans Unicode"/>
              </a:rPr>
              <a:t>VCA).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06982" y="1984388"/>
            <a:ext cx="4563110" cy="172085"/>
          </a:xfrm>
          <a:custGeom>
            <a:avLst/>
            <a:gdLst/>
            <a:ahLst/>
            <a:cxnLst/>
            <a:rect l="l" t="t" r="r" b="b"/>
            <a:pathLst>
              <a:path w="4563109" h="172085">
                <a:moveTo>
                  <a:pt x="4562640" y="0"/>
                </a:moveTo>
                <a:lnTo>
                  <a:pt x="0" y="0"/>
                </a:lnTo>
                <a:lnTo>
                  <a:pt x="0" y="171462"/>
                </a:lnTo>
                <a:lnTo>
                  <a:pt x="4562640" y="171462"/>
                </a:lnTo>
                <a:lnTo>
                  <a:pt x="4562640" y="0"/>
                </a:lnTo>
                <a:close/>
              </a:path>
            </a:pathLst>
          </a:custGeom>
          <a:solidFill>
            <a:srgbClr val="92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705610" y="1983028"/>
          <a:ext cx="4569460" cy="2945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1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1925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31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93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7706982" y="2489239"/>
            <a:ext cx="4563110" cy="172085"/>
          </a:xfrm>
          <a:custGeom>
            <a:avLst/>
            <a:gdLst/>
            <a:ahLst/>
            <a:cxnLst/>
            <a:rect l="l" t="t" r="r" b="b"/>
            <a:pathLst>
              <a:path w="4563109" h="172085">
                <a:moveTo>
                  <a:pt x="4562640" y="0"/>
                </a:moveTo>
                <a:lnTo>
                  <a:pt x="0" y="0"/>
                </a:lnTo>
                <a:lnTo>
                  <a:pt x="0" y="171462"/>
                </a:lnTo>
                <a:lnTo>
                  <a:pt x="4562640" y="171462"/>
                </a:lnTo>
                <a:lnTo>
                  <a:pt x="4562640" y="0"/>
                </a:lnTo>
                <a:close/>
              </a:path>
            </a:pathLst>
          </a:custGeom>
          <a:solidFill>
            <a:srgbClr val="92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57147" y="2204022"/>
            <a:ext cx="439724" cy="1073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11250" y="2365946"/>
            <a:ext cx="340575" cy="11023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382585" y="2280222"/>
            <a:ext cx="266065" cy="110489"/>
            <a:chOff x="3327984" y="2280221"/>
            <a:chExt cx="266065" cy="11048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7984" y="2280221"/>
              <a:ext cx="150253" cy="1102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21849" y="2280221"/>
              <a:ext cx="72072" cy="85191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14891" y="2204021"/>
            <a:ext cx="327342" cy="868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87841" y="2365946"/>
            <a:ext cx="186207" cy="9626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0659149" y="2280222"/>
            <a:ext cx="266065" cy="110489"/>
            <a:chOff x="5604548" y="2280221"/>
            <a:chExt cx="266065" cy="110489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04548" y="2280221"/>
              <a:ext cx="150253" cy="11022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8413" y="2280221"/>
              <a:ext cx="72059" cy="85191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491455" y="2204021"/>
            <a:ext cx="327342" cy="8688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564404" y="2365946"/>
            <a:ext cx="186194" cy="9626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869543" y="2697950"/>
            <a:ext cx="209613" cy="88519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8487702" y="2699715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34" y="0"/>
                </a:lnTo>
                <a:lnTo>
                  <a:pt x="16967" y="3340"/>
                </a:lnTo>
                <a:lnTo>
                  <a:pt x="13804" y="5943"/>
                </a:lnTo>
                <a:lnTo>
                  <a:pt x="8089" y="9588"/>
                </a:lnTo>
                <a:lnTo>
                  <a:pt x="4445" y="11366"/>
                </a:lnTo>
                <a:lnTo>
                  <a:pt x="0" y="13093"/>
                </a:lnTo>
                <a:lnTo>
                  <a:pt x="0" y="23749"/>
                </a:lnTo>
                <a:lnTo>
                  <a:pt x="5537" y="21602"/>
                </a:lnTo>
                <a:lnTo>
                  <a:pt x="10033" y="19367"/>
                </a:lnTo>
                <a:lnTo>
                  <a:pt x="13538" y="17043"/>
                </a:lnTo>
                <a:lnTo>
                  <a:pt x="18681" y="13157"/>
                </a:lnTo>
                <a:lnTo>
                  <a:pt x="18681" y="84810"/>
                </a:lnTo>
                <a:lnTo>
                  <a:pt x="30111" y="84810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146094" y="2697950"/>
            <a:ext cx="209613" cy="88519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0764265" y="2699715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21" y="0"/>
                </a:lnTo>
                <a:lnTo>
                  <a:pt x="16954" y="3340"/>
                </a:lnTo>
                <a:lnTo>
                  <a:pt x="13804" y="5943"/>
                </a:lnTo>
                <a:lnTo>
                  <a:pt x="8089" y="9588"/>
                </a:lnTo>
                <a:lnTo>
                  <a:pt x="4432" y="11366"/>
                </a:lnTo>
                <a:lnTo>
                  <a:pt x="0" y="13093"/>
                </a:lnTo>
                <a:lnTo>
                  <a:pt x="0" y="23749"/>
                </a:lnTo>
                <a:lnTo>
                  <a:pt x="5524" y="21602"/>
                </a:lnTo>
                <a:lnTo>
                  <a:pt x="10020" y="19367"/>
                </a:lnTo>
                <a:lnTo>
                  <a:pt x="15189" y="15900"/>
                </a:lnTo>
                <a:lnTo>
                  <a:pt x="18669" y="13157"/>
                </a:lnTo>
                <a:lnTo>
                  <a:pt x="18669" y="84810"/>
                </a:lnTo>
                <a:lnTo>
                  <a:pt x="30111" y="84810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865123" y="2859888"/>
            <a:ext cx="218389" cy="88519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8487702" y="2861640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34" y="0"/>
                </a:lnTo>
                <a:lnTo>
                  <a:pt x="16967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45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37" y="21602"/>
                </a:lnTo>
                <a:lnTo>
                  <a:pt x="10033" y="19380"/>
                </a:lnTo>
                <a:lnTo>
                  <a:pt x="15189" y="15913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141686" y="2859888"/>
            <a:ext cx="218376" cy="88519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10764265" y="2861640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21" y="0"/>
                </a:lnTo>
                <a:lnTo>
                  <a:pt x="16954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32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24" y="21602"/>
                </a:lnTo>
                <a:lnTo>
                  <a:pt x="10020" y="19380"/>
                </a:lnTo>
                <a:lnTo>
                  <a:pt x="15189" y="15913"/>
                </a:lnTo>
                <a:lnTo>
                  <a:pt x="18669" y="13169"/>
                </a:lnTo>
                <a:lnTo>
                  <a:pt x="18669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68791" y="3021826"/>
            <a:ext cx="214720" cy="88519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8487702" y="3023577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34" y="0"/>
                </a:lnTo>
                <a:lnTo>
                  <a:pt x="16967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45" y="11366"/>
                </a:lnTo>
                <a:lnTo>
                  <a:pt x="0" y="13106"/>
                </a:lnTo>
                <a:lnTo>
                  <a:pt x="0" y="23761"/>
                </a:lnTo>
                <a:lnTo>
                  <a:pt x="5537" y="21602"/>
                </a:lnTo>
                <a:lnTo>
                  <a:pt x="10033" y="19380"/>
                </a:lnTo>
                <a:lnTo>
                  <a:pt x="15189" y="15913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145356" y="3021826"/>
            <a:ext cx="214707" cy="88519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0764265" y="3023577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21" y="0"/>
                </a:lnTo>
                <a:lnTo>
                  <a:pt x="16954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32" y="11366"/>
                </a:lnTo>
                <a:lnTo>
                  <a:pt x="0" y="13106"/>
                </a:lnTo>
                <a:lnTo>
                  <a:pt x="0" y="23761"/>
                </a:lnTo>
                <a:lnTo>
                  <a:pt x="5524" y="21602"/>
                </a:lnTo>
                <a:lnTo>
                  <a:pt x="10020" y="19380"/>
                </a:lnTo>
                <a:lnTo>
                  <a:pt x="15189" y="15913"/>
                </a:lnTo>
                <a:lnTo>
                  <a:pt x="18669" y="13169"/>
                </a:lnTo>
                <a:lnTo>
                  <a:pt x="18669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867789" y="3183751"/>
            <a:ext cx="215722" cy="88519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8487702" y="3185502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34" y="0"/>
                </a:lnTo>
                <a:lnTo>
                  <a:pt x="16967" y="3352"/>
                </a:lnTo>
                <a:lnTo>
                  <a:pt x="13804" y="5943"/>
                </a:lnTo>
                <a:lnTo>
                  <a:pt x="8089" y="9601"/>
                </a:lnTo>
                <a:lnTo>
                  <a:pt x="4445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37" y="21615"/>
                </a:lnTo>
                <a:lnTo>
                  <a:pt x="10033" y="19380"/>
                </a:lnTo>
                <a:lnTo>
                  <a:pt x="13538" y="17056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151361" y="2697949"/>
            <a:ext cx="1013574" cy="908456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144340" y="3183751"/>
            <a:ext cx="215722" cy="88519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10764265" y="3185502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21" y="0"/>
                </a:lnTo>
                <a:lnTo>
                  <a:pt x="16954" y="3352"/>
                </a:lnTo>
                <a:lnTo>
                  <a:pt x="13804" y="5943"/>
                </a:lnTo>
                <a:lnTo>
                  <a:pt x="8089" y="9601"/>
                </a:lnTo>
                <a:lnTo>
                  <a:pt x="4432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24" y="21615"/>
                </a:lnTo>
                <a:lnTo>
                  <a:pt x="10020" y="19380"/>
                </a:lnTo>
                <a:lnTo>
                  <a:pt x="15189" y="15913"/>
                </a:lnTo>
                <a:lnTo>
                  <a:pt x="18669" y="13169"/>
                </a:lnTo>
                <a:lnTo>
                  <a:pt x="18669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7839976" y="3345688"/>
            <a:ext cx="281940" cy="88900"/>
            <a:chOff x="2785376" y="3345688"/>
            <a:chExt cx="281940" cy="88900"/>
          </a:xfrm>
        </p:grpSpPr>
        <p:sp>
          <p:nvSpPr>
            <p:cNvPr id="35" name="object 35"/>
            <p:cNvSpPr/>
            <p:nvPr/>
          </p:nvSpPr>
          <p:spPr>
            <a:xfrm>
              <a:off x="2785376" y="3347440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80" h="85089">
                  <a:moveTo>
                    <a:pt x="30111" y="0"/>
                  </a:moveTo>
                  <a:lnTo>
                    <a:pt x="20434" y="0"/>
                  </a:lnTo>
                  <a:lnTo>
                    <a:pt x="16967" y="3340"/>
                  </a:lnTo>
                  <a:lnTo>
                    <a:pt x="13804" y="5943"/>
                  </a:lnTo>
                  <a:lnTo>
                    <a:pt x="8089" y="9601"/>
                  </a:lnTo>
                  <a:lnTo>
                    <a:pt x="4444" y="11366"/>
                  </a:lnTo>
                  <a:lnTo>
                    <a:pt x="0" y="13106"/>
                  </a:lnTo>
                  <a:lnTo>
                    <a:pt x="0" y="23749"/>
                  </a:lnTo>
                  <a:lnTo>
                    <a:pt x="5537" y="21602"/>
                  </a:lnTo>
                  <a:lnTo>
                    <a:pt x="10032" y="19380"/>
                  </a:lnTo>
                  <a:lnTo>
                    <a:pt x="15189" y="15913"/>
                  </a:lnTo>
                  <a:lnTo>
                    <a:pt x="18681" y="13169"/>
                  </a:lnTo>
                  <a:lnTo>
                    <a:pt x="18681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48813" y="3345688"/>
              <a:ext cx="218198" cy="88518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8479168" y="3345689"/>
            <a:ext cx="59055" cy="86995"/>
          </a:xfrm>
          <a:custGeom>
            <a:avLst/>
            <a:gdLst/>
            <a:ahLst/>
            <a:cxnLst/>
            <a:rect l="l" t="t" r="r" b="b"/>
            <a:pathLst>
              <a:path w="59054" h="86995">
                <a:moveTo>
                  <a:pt x="38277" y="0"/>
                </a:moveTo>
                <a:lnTo>
                  <a:pt x="22098" y="0"/>
                </a:lnTo>
                <a:lnTo>
                  <a:pt x="15595" y="2184"/>
                </a:lnTo>
                <a:lnTo>
                  <a:pt x="5918" y="10972"/>
                </a:lnTo>
                <a:lnTo>
                  <a:pt x="3505" y="16903"/>
                </a:lnTo>
                <a:lnTo>
                  <a:pt x="3505" y="24307"/>
                </a:lnTo>
                <a:lnTo>
                  <a:pt x="14566" y="24307"/>
                </a:lnTo>
                <a:lnTo>
                  <a:pt x="14566" y="19786"/>
                </a:lnTo>
                <a:lnTo>
                  <a:pt x="16001" y="16141"/>
                </a:lnTo>
                <a:lnTo>
                  <a:pt x="21831" y="10566"/>
                </a:lnTo>
                <a:lnTo>
                  <a:pt x="25603" y="9182"/>
                </a:lnTo>
                <a:lnTo>
                  <a:pt x="35102" y="9182"/>
                </a:lnTo>
                <a:lnTo>
                  <a:pt x="38912" y="10439"/>
                </a:lnTo>
                <a:lnTo>
                  <a:pt x="44589" y="15481"/>
                </a:lnTo>
                <a:lnTo>
                  <a:pt x="46012" y="18859"/>
                </a:lnTo>
                <a:lnTo>
                  <a:pt x="46012" y="23088"/>
                </a:lnTo>
                <a:lnTo>
                  <a:pt x="18634" y="61063"/>
                </a:lnTo>
                <a:lnTo>
                  <a:pt x="0" y="76352"/>
                </a:lnTo>
                <a:lnTo>
                  <a:pt x="0" y="86575"/>
                </a:lnTo>
                <a:lnTo>
                  <a:pt x="58826" y="86575"/>
                </a:lnTo>
                <a:lnTo>
                  <a:pt x="58826" y="77266"/>
                </a:lnTo>
                <a:lnTo>
                  <a:pt x="13906" y="77266"/>
                </a:lnTo>
                <a:lnTo>
                  <a:pt x="23114" y="70217"/>
                </a:lnTo>
                <a:lnTo>
                  <a:pt x="53824" y="35971"/>
                </a:lnTo>
                <a:lnTo>
                  <a:pt x="57073" y="22618"/>
                </a:lnTo>
                <a:lnTo>
                  <a:pt x="57073" y="15849"/>
                </a:lnTo>
                <a:lnTo>
                  <a:pt x="54622" y="10375"/>
                </a:lnTo>
                <a:lnTo>
                  <a:pt x="44729" y="2082"/>
                </a:lnTo>
                <a:lnTo>
                  <a:pt x="382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10116540" y="3345688"/>
            <a:ext cx="281940" cy="88900"/>
            <a:chOff x="5061940" y="3345688"/>
            <a:chExt cx="281940" cy="88900"/>
          </a:xfrm>
        </p:grpSpPr>
        <p:sp>
          <p:nvSpPr>
            <p:cNvPr id="39" name="object 39"/>
            <p:cNvSpPr/>
            <p:nvPr/>
          </p:nvSpPr>
          <p:spPr>
            <a:xfrm>
              <a:off x="5061940" y="3347440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79" h="85089">
                  <a:moveTo>
                    <a:pt x="30111" y="0"/>
                  </a:moveTo>
                  <a:lnTo>
                    <a:pt x="20421" y="0"/>
                  </a:lnTo>
                  <a:lnTo>
                    <a:pt x="16967" y="3340"/>
                  </a:lnTo>
                  <a:lnTo>
                    <a:pt x="13804" y="5943"/>
                  </a:lnTo>
                  <a:lnTo>
                    <a:pt x="8089" y="9601"/>
                  </a:lnTo>
                  <a:lnTo>
                    <a:pt x="4432" y="11366"/>
                  </a:lnTo>
                  <a:lnTo>
                    <a:pt x="0" y="13106"/>
                  </a:lnTo>
                  <a:lnTo>
                    <a:pt x="0" y="23749"/>
                  </a:lnTo>
                  <a:lnTo>
                    <a:pt x="5524" y="21602"/>
                  </a:lnTo>
                  <a:lnTo>
                    <a:pt x="10033" y="19380"/>
                  </a:lnTo>
                  <a:lnTo>
                    <a:pt x="15189" y="15913"/>
                  </a:lnTo>
                  <a:lnTo>
                    <a:pt x="18669" y="13169"/>
                  </a:lnTo>
                  <a:lnTo>
                    <a:pt x="18669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25364" y="3345688"/>
              <a:ext cx="218198" cy="88518"/>
            </a:xfrm>
            <a:prstGeom prst="rect">
              <a:avLst/>
            </a:prstGeom>
          </p:spPr>
        </p:pic>
      </p:grpSp>
      <p:sp>
        <p:nvSpPr>
          <p:cNvPr id="41" name="object 41"/>
          <p:cNvSpPr/>
          <p:nvPr/>
        </p:nvSpPr>
        <p:spPr>
          <a:xfrm>
            <a:off x="10755720" y="3345689"/>
            <a:ext cx="59055" cy="86995"/>
          </a:xfrm>
          <a:custGeom>
            <a:avLst/>
            <a:gdLst/>
            <a:ahLst/>
            <a:cxnLst/>
            <a:rect l="l" t="t" r="r" b="b"/>
            <a:pathLst>
              <a:path w="59054" h="86995">
                <a:moveTo>
                  <a:pt x="38277" y="0"/>
                </a:moveTo>
                <a:lnTo>
                  <a:pt x="22098" y="0"/>
                </a:lnTo>
                <a:lnTo>
                  <a:pt x="15595" y="2184"/>
                </a:lnTo>
                <a:lnTo>
                  <a:pt x="5918" y="10972"/>
                </a:lnTo>
                <a:lnTo>
                  <a:pt x="3505" y="16903"/>
                </a:lnTo>
                <a:lnTo>
                  <a:pt x="3505" y="24307"/>
                </a:lnTo>
                <a:lnTo>
                  <a:pt x="14566" y="24307"/>
                </a:lnTo>
                <a:lnTo>
                  <a:pt x="14566" y="19786"/>
                </a:lnTo>
                <a:lnTo>
                  <a:pt x="16014" y="16141"/>
                </a:lnTo>
                <a:lnTo>
                  <a:pt x="21831" y="10566"/>
                </a:lnTo>
                <a:lnTo>
                  <a:pt x="25615" y="9182"/>
                </a:lnTo>
                <a:lnTo>
                  <a:pt x="35102" y="9182"/>
                </a:lnTo>
                <a:lnTo>
                  <a:pt x="38925" y="10439"/>
                </a:lnTo>
                <a:lnTo>
                  <a:pt x="44589" y="15481"/>
                </a:lnTo>
                <a:lnTo>
                  <a:pt x="46024" y="18859"/>
                </a:lnTo>
                <a:lnTo>
                  <a:pt x="46024" y="23088"/>
                </a:lnTo>
                <a:lnTo>
                  <a:pt x="18634" y="61063"/>
                </a:lnTo>
                <a:lnTo>
                  <a:pt x="0" y="76352"/>
                </a:lnTo>
                <a:lnTo>
                  <a:pt x="0" y="86575"/>
                </a:lnTo>
                <a:lnTo>
                  <a:pt x="58839" y="86575"/>
                </a:lnTo>
                <a:lnTo>
                  <a:pt x="58839" y="77266"/>
                </a:lnTo>
                <a:lnTo>
                  <a:pt x="13906" y="77266"/>
                </a:lnTo>
                <a:lnTo>
                  <a:pt x="23120" y="70217"/>
                </a:lnTo>
                <a:lnTo>
                  <a:pt x="53836" y="35971"/>
                </a:lnTo>
                <a:lnTo>
                  <a:pt x="57086" y="22618"/>
                </a:lnTo>
                <a:lnTo>
                  <a:pt x="57086" y="15849"/>
                </a:lnTo>
                <a:lnTo>
                  <a:pt x="54622" y="10375"/>
                </a:lnTo>
                <a:lnTo>
                  <a:pt x="44742" y="2082"/>
                </a:lnTo>
                <a:lnTo>
                  <a:pt x="382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7839976" y="3507613"/>
            <a:ext cx="281940" cy="88900"/>
            <a:chOff x="2785376" y="3507613"/>
            <a:chExt cx="281940" cy="88900"/>
          </a:xfrm>
        </p:grpSpPr>
        <p:sp>
          <p:nvSpPr>
            <p:cNvPr id="43" name="object 43"/>
            <p:cNvSpPr/>
            <p:nvPr/>
          </p:nvSpPr>
          <p:spPr>
            <a:xfrm>
              <a:off x="2785376" y="3509365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80" h="85089">
                  <a:moveTo>
                    <a:pt x="30111" y="0"/>
                  </a:moveTo>
                  <a:lnTo>
                    <a:pt x="20434" y="0"/>
                  </a:lnTo>
                  <a:lnTo>
                    <a:pt x="16967" y="3352"/>
                  </a:lnTo>
                  <a:lnTo>
                    <a:pt x="13804" y="5956"/>
                  </a:lnTo>
                  <a:lnTo>
                    <a:pt x="8089" y="9601"/>
                  </a:lnTo>
                  <a:lnTo>
                    <a:pt x="4444" y="11379"/>
                  </a:lnTo>
                  <a:lnTo>
                    <a:pt x="0" y="13106"/>
                  </a:lnTo>
                  <a:lnTo>
                    <a:pt x="0" y="23761"/>
                  </a:lnTo>
                  <a:lnTo>
                    <a:pt x="5537" y="21615"/>
                  </a:lnTo>
                  <a:lnTo>
                    <a:pt x="10032" y="19380"/>
                  </a:lnTo>
                  <a:lnTo>
                    <a:pt x="13538" y="17056"/>
                  </a:lnTo>
                  <a:lnTo>
                    <a:pt x="18681" y="13169"/>
                  </a:lnTo>
                  <a:lnTo>
                    <a:pt x="18681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53042" y="3507613"/>
              <a:ext cx="213969" cy="88518"/>
            </a:xfrm>
            <a:prstGeom prst="rect">
              <a:avLst/>
            </a:prstGeom>
          </p:spPr>
        </p:pic>
      </p:grpSp>
      <p:sp>
        <p:nvSpPr>
          <p:cNvPr id="45" name="object 45"/>
          <p:cNvSpPr/>
          <p:nvPr/>
        </p:nvSpPr>
        <p:spPr>
          <a:xfrm>
            <a:off x="8479168" y="3507614"/>
            <a:ext cx="59055" cy="86995"/>
          </a:xfrm>
          <a:custGeom>
            <a:avLst/>
            <a:gdLst/>
            <a:ahLst/>
            <a:cxnLst/>
            <a:rect l="l" t="t" r="r" b="b"/>
            <a:pathLst>
              <a:path w="59054" h="86995">
                <a:moveTo>
                  <a:pt x="38277" y="0"/>
                </a:moveTo>
                <a:lnTo>
                  <a:pt x="22098" y="0"/>
                </a:lnTo>
                <a:lnTo>
                  <a:pt x="15595" y="2184"/>
                </a:lnTo>
                <a:lnTo>
                  <a:pt x="5918" y="10985"/>
                </a:lnTo>
                <a:lnTo>
                  <a:pt x="3505" y="16903"/>
                </a:lnTo>
                <a:lnTo>
                  <a:pt x="3505" y="24320"/>
                </a:lnTo>
                <a:lnTo>
                  <a:pt x="14566" y="24320"/>
                </a:lnTo>
                <a:lnTo>
                  <a:pt x="14566" y="19799"/>
                </a:lnTo>
                <a:lnTo>
                  <a:pt x="16001" y="16141"/>
                </a:lnTo>
                <a:lnTo>
                  <a:pt x="21831" y="10566"/>
                </a:lnTo>
                <a:lnTo>
                  <a:pt x="25603" y="9194"/>
                </a:lnTo>
                <a:lnTo>
                  <a:pt x="35102" y="9194"/>
                </a:lnTo>
                <a:lnTo>
                  <a:pt x="38912" y="10452"/>
                </a:lnTo>
                <a:lnTo>
                  <a:pt x="44589" y="15481"/>
                </a:lnTo>
                <a:lnTo>
                  <a:pt x="46012" y="18872"/>
                </a:lnTo>
                <a:lnTo>
                  <a:pt x="46012" y="23101"/>
                </a:lnTo>
                <a:lnTo>
                  <a:pt x="18634" y="61069"/>
                </a:lnTo>
                <a:lnTo>
                  <a:pt x="0" y="76365"/>
                </a:lnTo>
                <a:lnTo>
                  <a:pt x="0" y="86575"/>
                </a:lnTo>
                <a:lnTo>
                  <a:pt x="58826" y="86575"/>
                </a:lnTo>
                <a:lnTo>
                  <a:pt x="58826" y="77266"/>
                </a:lnTo>
                <a:lnTo>
                  <a:pt x="13906" y="77266"/>
                </a:lnTo>
                <a:lnTo>
                  <a:pt x="23114" y="70223"/>
                </a:lnTo>
                <a:lnTo>
                  <a:pt x="53824" y="35982"/>
                </a:lnTo>
                <a:lnTo>
                  <a:pt x="57073" y="22618"/>
                </a:lnTo>
                <a:lnTo>
                  <a:pt x="57073" y="15849"/>
                </a:lnTo>
                <a:lnTo>
                  <a:pt x="54622" y="10388"/>
                </a:lnTo>
                <a:lnTo>
                  <a:pt x="44729" y="2095"/>
                </a:lnTo>
                <a:lnTo>
                  <a:pt x="382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9709835" y="1993925"/>
            <a:ext cx="763600" cy="630364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10116540" y="3507613"/>
            <a:ext cx="281940" cy="88900"/>
            <a:chOff x="5061940" y="3507613"/>
            <a:chExt cx="281940" cy="88900"/>
          </a:xfrm>
        </p:grpSpPr>
        <p:sp>
          <p:nvSpPr>
            <p:cNvPr id="48" name="object 48"/>
            <p:cNvSpPr/>
            <p:nvPr/>
          </p:nvSpPr>
          <p:spPr>
            <a:xfrm>
              <a:off x="5061940" y="3509365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79" h="85089">
                  <a:moveTo>
                    <a:pt x="30111" y="0"/>
                  </a:moveTo>
                  <a:lnTo>
                    <a:pt x="20421" y="0"/>
                  </a:lnTo>
                  <a:lnTo>
                    <a:pt x="16967" y="3352"/>
                  </a:lnTo>
                  <a:lnTo>
                    <a:pt x="13804" y="5956"/>
                  </a:lnTo>
                  <a:lnTo>
                    <a:pt x="8089" y="9601"/>
                  </a:lnTo>
                  <a:lnTo>
                    <a:pt x="4432" y="11379"/>
                  </a:lnTo>
                  <a:lnTo>
                    <a:pt x="0" y="13106"/>
                  </a:lnTo>
                  <a:lnTo>
                    <a:pt x="0" y="23761"/>
                  </a:lnTo>
                  <a:lnTo>
                    <a:pt x="5524" y="21615"/>
                  </a:lnTo>
                  <a:lnTo>
                    <a:pt x="10033" y="19380"/>
                  </a:lnTo>
                  <a:lnTo>
                    <a:pt x="15189" y="15913"/>
                  </a:lnTo>
                  <a:lnTo>
                    <a:pt x="18669" y="13169"/>
                  </a:lnTo>
                  <a:lnTo>
                    <a:pt x="18669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129606" y="3507613"/>
              <a:ext cx="213956" cy="88518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10755720" y="3507614"/>
            <a:ext cx="59055" cy="86995"/>
          </a:xfrm>
          <a:custGeom>
            <a:avLst/>
            <a:gdLst/>
            <a:ahLst/>
            <a:cxnLst/>
            <a:rect l="l" t="t" r="r" b="b"/>
            <a:pathLst>
              <a:path w="59054" h="86995">
                <a:moveTo>
                  <a:pt x="38277" y="0"/>
                </a:moveTo>
                <a:lnTo>
                  <a:pt x="22098" y="0"/>
                </a:lnTo>
                <a:lnTo>
                  <a:pt x="15595" y="2184"/>
                </a:lnTo>
                <a:lnTo>
                  <a:pt x="5918" y="10985"/>
                </a:lnTo>
                <a:lnTo>
                  <a:pt x="3505" y="16903"/>
                </a:lnTo>
                <a:lnTo>
                  <a:pt x="3505" y="24320"/>
                </a:lnTo>
                <a:lnTo>
                  <a:pt x="14566" y="24320"/>
                </a:lnTo>
                <a:lnTo>
                  <a:pt x="14566" y="19799"/>
                </a:lnTo>
                <a:lnTo>
                  <a:pt x="16014" y="16141"/>
                </a:lnTo>
                <a:lnTo>
                  <a:pt x="21831" y="10566"/>
                </a:lnTo>
                <a:lnTo>
                  <a:pt x="25615" y="9194"/>
                </a:lnTo>
                <a:lnTo>
                  <a:pt x="35102" y="9194"/>
                </a:lnTo>
                <a:lnTo>
                  <a:pt x="38925" y="10452"/>
                </a:lnTo>
                <a:lnTo>
                  <a:pt x="44589" y="15481"/>
                </a:lnTo>
                <a:lnTo>
                  <a:pt x="46024" y="18872"/>
                </a:lnTo>
                <a:lnTo>
                  <a:pt x="46024" y="23101"/>
                </a:lnTo>
                <a:lnTo>
                  <a:pt x="18634" y="61069"/>
                </a:lnTo>
                <a:lnTo>
                  <a:pt x="0" y="76365"/>
                </a:lnTo>
                <a:lnTo>
                  <a:pt x="0" y="86575"/>
                </a:lnTo>
                <a:lnTo>
                  <a:pt x="58839" y="86575"/>
                </a:lnTo>
                <a:lnTo>
                  <a:pt x="58839" y="77266"/>
                </a:lnTo>
                <a:lnTo>
                  <a:pt x="13906" y="77266"/>
                </a:lnTo>
                <a:lnTo>
                  <a:pt x="23120" y="70223"/>
                </a:lnTo>
                <a:lnTo>
                  <a:pt x="53836" y="35982"/>
                </a:lnTo>
                <a:lnTo>
                  <a:pt x="57086" y="22618"/>
                </a:lnTo>
                <a:lnTo>
                  <a:pt x="57086" y="15849"/>
                </a:lnTo>
                <a:lnTo>
                  <a:pt x="54622" y="10388"/>
                </a:lnTo>
                <a:lnTo>
                  <a:pt x="44742" y="2095"/>
                </a:lnTo>
                <a:lnTo>
                  <a:pt x="382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869543" y="3831488"/>
            <a:ext cx="209613" cy="88506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8487702" y="3833240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34" y="0"/>
                </a:lnTo>
                <a:lnTo>
                  <a:pt x="16967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45" y="11366"/>
                </a:lnTo>
                <a:lnTo>
                  <a:pt x="0" y="13106"/>
                </a:lnTo>
                <a:lnTo>
                  <a:pt x="0" y="23749"/>
                </a:lnTo>
                <a:lnTo>
                  <a:pt x="5537" y="21602"/>
                </a:lnTo>
                <a:lnTo>
                  <a:pt x="10033" y="19380"/>
                </a:lnTo>
                <a:lnTo>
                  <a:pt x="15189" y="15913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0146094" y="3831488"/>
            <a:ext cx="209613" cy="88506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10764265" y="3833240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21" y="0"/>
                </a:lnTo>
                <a:lnTo>
                  <a:pt x="16954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32" y="11366"/>
                </a:lnTo>
                <a:lnTo>
                  <a:pt x="0" y="13106"/>
                </a:lnTo>
                <a:lnTo>
                  <a:pt x="0" y="23749"/>
                </a:lnTo>
                <a:lnTo>
                  <a:pt x="5524" y="21602"/>
                </a:lnTo>
                <a:lnTo>
                  <a:pt x="10020" y="19380"/>
                </a:lnTo>
                <a:lnTo>
                  <a:pt x="15189" y="15913"/>
                </a:lnTo>
                <a:lnTo>
                  <a:pt x="18669" y="13169"/>
                </a:lnTo>
                <a:lnTo>
                  <a:pt x="18669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5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874810" y="2660700"/>
            <a:ext cx="1301750" cy="2241168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865123" y="3993413"/>
            <a:ext cx="218389" cy="88518"/>
          </a:xfrm>
          <a:prstGeom prst="rect">
            <a:avLst/>
          </a:prstGeom>
        </p:spPr>
      </p:pic>
      <p:sp>
        <p:nvSpPr>
          <p:cNvPr id="57" name="object 57"/>
          <p:cNvSpPr/>
          <p:nvPr/>
        </p:nvSpPr>
        <p:spPr>
          <a:xfrm>
            <a:off x="8487702" y="3995165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34" y="0"/>
                </a:lnTo>
                <a:lnTo>
                  <a:pt x="16967" y="3352"/>
                </a:lnTo>
                <a:lnTo>
                  <a:pt x="13804" y="5943"/>
                </a:lnTo>
                <a:lnTo>
                  <a:pt x="8089" y="9601"/>
                </a:lnTo>
                <a:lnTo>
                  <a:pt x="4445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37" y="21615"/>
                </a:lnTo>
                <a:lnTo>
                  <a:pt x="10033" y="19380"/>
                </a:lnTo>
                <a:lnTo>
                  <a:pt x="15189" y="15913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object 5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141686" y="3993413"/>
            <a:ext cx="218376" cy="88518"/>
          </a:xfrm>
          <a:prstGeom prst="rect">
            <a:avLst/>
          </a:prstGeom>
        </p:spPr>
      </p:pic>
      <p:sp>
        <p:nvSpPr>
          <p:cNvPr id="59" name="object 59"/>
          <p:cNvSpPr/>
          <p:nvPr/>
        </p:nvSpPr>
        <p:spPr>
          <a:xfrm>
            <a:off x="10764265" y="3995165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21" y="0"/>
                </a:lnTo>
                <a:lnTo>
                  <a:pt x="16954" y="3352"/>
                </a:lnTo>
                <a:lnTo>
                  <a:pt x="13804" y="5943"/>
                </a:lnTo>
                <a:lnTo>
                  <a:pt x="8089" y="9601"/>
                </a:lnTo>
                <a:lnTo>
                  <a:pt x="4432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24" y="21615"/>
                </a:lnTo>
                <a:lnTo>
                  <a:pt x="10020" y="19380"/>
                </a:lnTo>
                <a:lnTo>
                  <a:pt x="15189" y="15913"/>
                </a:lnTo>
                <a:lnTo>
                  <a:pt x="18669" y="13169"/>
                </a:lnTo>
                <a:lnTo>
                  <a:pt x="18669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object 6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868791" y="4155352"/>
            <a:ext cx="214720" cy="88519"/>
          </a:xfrm>
          <a:prstGeom prst="rect">
            <a:avLst/>
          </a:prstGeom>
        </p:spPr>
      </p:pic>
      <p:sp>
        <p:nvSpPr>
          <p:cNvPr id="61" name="object 61"/>
          <p:cNvSpPr/>
          <p:nvPr/>
        </p:nvSpPr>
        <p:spPr>
          <a:xfrm>
            <a:off x="8487702" y="4157103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34" y="0"/>
                </a:lnTo>
                <a:lnTo>
                  <a:pt x="16967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45" y="11366"/>
                </a:lnTo>
                <a:lnTo>
                  <a:pt x="0" y="13106"/>
                </a:lnTo>
                <a:lnTo>
                  <a:pt x="0" y="23749"/>
                </a:lnTo>
                <a:lnTo>
                  <a:pt x="5537" y="21602"/>
                </a:lnTo>
                <a:lnTo>
                  <a:pt x="10033" y="19380"/>
                </a:lnTo>
                <a:lnTo>
                  <a:pt x="15189" y="15913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" name="object 6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0145356" y="4155352"/>
            <a:ext cx="214707" cy="88519"/>
          </a:xfrm>
          <a:prstGeom prst="rect">
            <a:avLst/>
          </a:prstGeom>
        </p:spPr>
      </p:pic>
      <p:sp>
        <p:nvSpPr>
          <p:cNvPr id="63" name="object 63"/>
          <p:cNvSpPr/>
          <p:nvPr/>
        </p:nvSpPr>
        <p:spPr>
          <a:xfrm>
            <a:off x="10764265" y="4157103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21" y="0"/>
                </a:lnTo>
                <a:lnTo>
                  <a:pt x="16954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32" y="11366"/>
                </a:lnTo>
                <a:lnTo>
                  <a:pt x="0" y="13106"/>
                </a:lnTo>
                <a:lnTo>
                  <a:pt x="0" y="23749"/>
                </a:lnTo>
                <a:lnTo>
                  <a:pt x="5524" y="21602"/>
                </a:lnTo>
                <a:lnTo>
                  <a:pt x="10020" y="19380"/>
                </a:lnTo>
                <a:lnTo>
                  <a:pt x="15189" y="15913"/>
                </a:lnTo>
                <a:lnTo>
                  <a:pt x="18669" y="13169"/>
                </a:lnTo>
                <a:lnTo>
                  <a:pt x="18669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object 6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1151361" y="3831488"/>
            <a:ext cx="1013574" cy="746518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7867789" y="4317277"/>
            <a:ext cx="215722" cy="88519"/>
          </a:xfrm>
          <a:prstGeom prst="rect">
            <a:avLst/>
          </a:prstGeom>
        </p:spPr>
      </p:pic>
      <p:sp>
        <p:nvSpPr>
          <p:cNvPr id="66" name="object 66"/>
          <p:cNvSpPr/>
          <p:nvPr/>
        </p:nvSpPr>
        <p:spPr>
          <a:xfrm>
            <a:off x="8487702" y="4319028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34" y="0"/>
                </a:lnTo>
                <a:lnTo>
                  <a:pt x="16967" y="3352"/>
                </a:lnTo>
                <a:lnTo>
                  <a:pt x="13804" y="5943"/>
                </a:lnTo>
                <a:lnTo>
                  <a:pt x="8089" y="9601"/>
                </a:lnTo>
                <a:lnTo>
                  <a:pt x="4445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37" y="21615"/>
                </a:lnTo>
                <a:lnTo>
                  <a:pt x="10033" y="19380"/>
                </a:lnTo>
                <a:lnTo>
                  <a:pt x="13538" y="17056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7" name="object 6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0144340" y="4317277"/>
            <a:ext cx="215722" cy="88519"/>
          </a:xfrm>
          <a:prstGeom prst="rect">
            <a:avLst/>
          </a:prstGeom>
        </p:spPr>
      </p:pic>
      <p:sp>
        <p:nvSpPr>
          <p:cNvPr id="68" name="object 68"/>
          <p:cNvSpPr/>
          <p:nvPr/>
        </p:nvSpPr>
        <p:spPr>
          <a:xfrm>
            <a:off x="10764265" y="4319028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21" y="0"/>
                </a:lnTo>
                <a:lnTo>
                  <a:pt x="16954" y="3352"/>
                </a:lnTo>
                <a:lnTo>
                  <a:pt x="13804" y="5943"/>
                </a:lnTo>
                <a:lnTo>
                  <a:pt x="8089" y="9601"/>
                </a:lnTo>
                <a:lnTo>
                  <a:pt x="4432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24" y="21615"/>
                </a:lnTo>
                <a:lnTo>
                  <a:pt x="10020" y="19380"/>
                </a:lnTo>
                <a:lnTo>
                  <a:pt x="15189" y="15913"/>
                </a:lnTo>
                <a:lnTo>
                  <a:pt x="18669" y="13169"/>
                </a:lnTo>
                <a:lnTo>
                  <a:pt x="18669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7839976" y="4479213"/>
            <a:ext cx="281940" cy="88900"/>
            <a:chOff x="2785376" y="4479213"/>
            <a:chExt cx="281940" cy="88900"/>
          </a:xfrm>
        </p:grpSpPr>
        <p:sp>
          <p:nvSpPr>
            <p:cNvPr id="70" name="object 70"/>
            <p:cNvSpPr/>
            <p:nvPr/>
          </p:nvSpPr>
          <p:spPr>
            <a:xfrm>
              <a:off x="2785376" y="4480966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80" h="85089">
                  <a:moveTo>
                    <a:pt x="30111" y="0"/>
                  </a:moveTo>
                  <a:lnTo>
                    <a:pt x="20434" y="0"/>
                  </a:lnTo>
                  <a:lnTo>
                    <a:pt x="16967" y="3340"/>
                  </a:lnTo>
                  <a:lnTo>
                    <a:pt x="13804" y="5943"/>
                  </a:lnTo>
                  <a:lnTo>
                    <a:pt x="8089" y="9601"/>
                  </a:lnTo>
                  <a:lnTo>
                    <a:pt x="4444" y="11379"/>
                  </a:lnTo>
                  <a:lnTo>
                    <a:pt x="0" y="13106"/>
                  </a:lnTo>
                  <a:lnTo>
                    <a:pt x="0" y="23761"/>
                  </a:lnTo>
                  <a:lnTo>
                    <a:pt x="5537" y="21602"/>
                  </a:lnTo>
                  <a:lnTo>
                    <a:pt x="10032" y="19380"/>
                  </a:lnTo>
                  <a:lnTo>
                    <a:pt x="15189" y="15913"/>
                  </a:lnTo>
                  <a:lnTo>
                    <a:pt x="18681" y="13169"/>
                  </a:lnTo>
                  <a:lnTo>
                    <a:pt x="18681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848813" y="4479213"/>
              <a:ext cx="218198" cy="88518"/>
            </a:xfrm>
            <a:prstGeom prst="rect">
              <a:avLst/>
            </a:prstGeom>
          </p:spPr>
        </p:pic>
      </p:grpSp>
      <p:sp>
        <p:nvSpPr>
          <p:cNvPr id="72" name="object 72"/>
          <p:cNvSpPr/>
          <p:nvPr/>
        </p:nvSpPr>
        <p:spPr>
          <a:xfrm>
            <a:off x="8487702" y="4480966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34" y="0"/>
                </a:lnTo>
                <a:lnTo>
                  <a:pt x="16967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45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37" y="21602"/>
                </a:lnTo>
                <a:lnTo>
                  <a:pt x="10033" y="19380"/>
                </a:lnTo>
                <a:lnTo>
                  <a:pt x="15189" y="15913"/>
                </a:lnTo>
                <a:lnTo>
                  <a:pt x="18681" y="13169"/>
                </a:lnTo>
                <a:lnTo>
                  <a:pt x="18681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3" name="object 73"/>
          <p:cNvGrpSpPr/>
          <p:nvPr/>
        </p:nvGrpSpPr>
        <p:grpSpPr>
          <a:xfrm>
            <a:off x="10116540" y="4479213"/>
            <a:ext cx="281940" cy="88900"/>
            <a:chOff x="5061940" y="4479213"/>
            <a:chExt cx="281940" cy="88900"/>
          </a:xfrm>
        </p:grpSpPr>
        <p:sp>
          <p:nvSpPr>
            <p:cNvPr id="74" name="object 74"/>
            <p:cNvSpPr/>
            <p:nvPr/>
          </p:nvSpPr>
          <p:spPr>
            <a:xfrm>
              <a:off x="5061940" y="4480966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79" h="85089">
                  <a:moveTo>
                    <a:pt x="30111" y="0"/>
                  </a:moveTo>
                  <a:lnTo>
                    <a:pt x="20421" y="0"/>
                  </a:lnTo>
                  <a:lnTo>
                    <a:pt x="16967" y="3340"/>
                  </a:lnTo>
                  <a:lnTo>
                    <a:pt x="13804" y="5943"/>
                  </a:lnTo>
                  <a:lnTo>
                    <a:pt x="8089" y="9601"/>
                  </a:lnTo>
                  <a:lnTo>
                    <a:pt x="4432" y="11379"/>
                  </a:lnTo>
                  <a:lnTo>
                    <a:pt x="0" y="13106"/>
                  </a:lnTo>
                  <a:lnTo>
                    <a:pt x="0" y="23761"/>
                  </a:lnTo>
                  <a:lnTo>
                    <a:pt x="5524" y="21602"/>
                  </a:lnTo>
                  <a:lnTo>
                    <a:pt x="10033" y="19380"/>
                  </a:lnTo>
                  <a:lnTo>
                    <a:pt x="15189" y="15913"/>
                  </a:lnTo>
                  <a:lnTo>
                    <a:pt x="18669" y="13169"/>
                  </a:lnTo>
                  <a:lnTo>
                    <a:pt x="18669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125364" y="4479213"/>
              <a:ext cx="218198" cy="88518"/>
            </a:xfrm>
            <a:prstGeom prst="rect">
              <a:avLst/>
            </a:prstGeom>
          </p:spPr>
        </p:pic>
      </p:grpSp>
      <p:sp>
        <p:nvSpPr>
          <p:cNvPr id="76" name="object 76"/>
          <p:cNvSpPr/>
          <p:nvPr/>
        </p:nvSpPr>
        <p:spPr>
          <a:xfrm>
            <a:off x="10764265" y="4480966"/>
            <a:ext cx="30480" cy="85090"/>
          </a:xfrm>
          <a:custGeom>
            <a:avLst/>
            <a:gdLst/>
            <a:ahLst/>
            <a:cxnLst/>
            <a:rect l="l" t="t" r="r" b="b"/>
            <a:pathLst>
              <a:path w="30479" h="85089">
                <a:moveTo>
                  <a:pt x="30111" y="0"/>
                </a:moveTo>
                <a:lnTo>
                  <a:pt x="20421" y="0"/>
                </a:lnTo>
                <a:lnTo>
                  <a:pt x="16954" y="3340"/>
                </a:lnTo>
                <a:lnTo>
                  <a:pt x="13804" y="5943"/>
                </a:lnTo>
                <a:lnTo>
                  <a:pt x="8089" y="9601"/>
                </a:lnTo>
                <a:lnTo>
                  <a:pt x="4432" y="11379"/>
                </a:lnTo>
                <a:lnTo>
                  <a:pt x="0" y="13106"/>
                </a:lnTo>
                <a:lnTo>
                  <a:pt x="0" y="23761"/>
                </a:lnTo>
                <a:lnTo>
                  <a:pt x="5524" y="21602"/>
                </a:lnTo>
                <a:lnTo>
                  <a:pt x="10020" y="19380"/>
                </a:lnTo>
                <a:lnTo>
                  <a:pt x="15189" y="15913"/>
                </a:lnTo>
                <a:lnTo>
                  <a:pt x="18669" y="13169"/>
                </a:lnTo>
                <a:lnTo>
                  <a:pt x="18669" y="84823"/>
                </a:lnTo>
                <a:lnTo>
                  <a:pt x="30111" y="84823"/>
                </a:lnTo>
                <a:lnTo>
                  <a:pt x="30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7" name="object 77"/>
          <p:cNvGrpSpPr/>
          <p:nvPr/>
        </p:nvGrpSpPr>
        <p:grpSpPr>
          <a:xfrm>
            <a:off x="7839976" y="4641151"/>
            <a:ext cx="281940" cy="88900"/>
            <a:chOff x="2785376" y="4641151"/>
            <a:chExt cx="281940" cy="88900"/>
          </a:xfrm>
        </p:grpSpPr>
        <p:sp>
          <p:nvSpPr>
            <p:cNvPr id="78" name="object 78"/>
            <p:cNvSpPr/>
            <p:nvPr/>
          </p:nvSpPr>
          <p:spPr>
            <a:xfrm>
              <a:off x="2785376" y="4642904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80" h="85089">
                  <a:moveTo>
                    <a:pt x="30111" y="0"/>
                  </a:moveTo>
                  <a:lnTo>
                    <a:pt x="20434" y="0"/>
                  </a:lnTo>
                  <a:lnTo>
                    <a:pt x="16967" y="3340"/>
                  </a:lnTo>
                  <a:lnTo>
                    <a:pt x="13804" y="5943"/>
                  </a:lnTo>
                  <a:lnTo>
                    <a:pt x="8089" y="9588"/>
                  </a:lnTo>
                  <a:lnTo>
                    <a:pt x="4444" y="11366"/>
                  </a:lnTo>
                  <a:lnTo>
                    <a:pt x="0" y="13093"/>
                  </a:lnTo>
                  <a:lnTo>
                    <a:pt x="0" y="23748"/>
                  </a:lnTo>
                  <a:lnTo>
                    <a:pt x="5537" y="21602"/>
                  </a:lnTo>
                  <a:lnTo>
                    <a:pt x="10032" y="19380"/>
                  </a:lnTo>
                  <a:lnTo>
                    <a:pt x="15189" y="15913"/>
                  </a:lnTo>
                  <a:lnTo>
                    <a:pt x="18681" y="13169"/>
                  </a:lnTo>
                  <a:lnTo>
                    <a:pt x="18681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851480" y="4641151"/>
              <a:ext cx="215531" cy="88506"/>
            </a:xfrm>
            <a:prstGeom prst="rect">
              <a:avLst/>
            </a:prstGeom>
          </p:spPr>
        </p:pic>
      </p:grpSp>
      <p:sp>
        <p:nvSpPr>
          <p:cNvPr id="80" name="object 80"/>
          <p:cNvSpPr/>
          <p:nvPr/>
        </p:nvSpPr>
        <p:spPr>
          <a:xfrm>
            <a:off x="8479168" y="4641152"/>
            <a:ext cx="59055" cy="86995"/>
          </a:xfrm>
          <a:custGeom>
            <a:avLst/>
            <a:gdLst/>
            <a:ahLst/>
            <a:cxnLst/>
            <a:rect l="l" t="t" r="r" b="b"/>
            <a:pathLst>
              <a:path w="59054" h="86995">
                <a:moveTo>
                  <a:pt x="38277" y="0"/>
                </a:moveTo>
                <a:lnTo>
                  <a:pt x="22098" y="0"/>
                </a:lnTo>
                <a:lnTo>
                  <a:pt x="15595" y="2184"/>
                </a:lnTo>
                <a:lnTo>
                  <a:pt x="5918" y="10972"/>
                </a:lnTo>
                <a:lnTo>
                  <a:pt x="3505" y="16890"/>
                </a:lnTo>
                <a:lnTo>
                  <a:pt x="3505" y="24307"/>
                </a:lnTo>
                <a:lnTo>
                  <a:pt x="14566" y="24307"/>
                </a:lnTo>
                <a:lnTo>
                  <a:pt x="14566" y="19786"/>
                </a:lnTo>
                <a:lnTo>
                  <a:pt x="16001" y="16128"/>
                </a:lnTo>
                <a:lnTo>
                  <a:pt x="21831" y="10566"/>
                </a:lnTo>
                <a:lnTo>
                  <a:pt x="25603" y="9182"/>
                </a:lnTo>
                <a:lnTo>
                  <a:pt x="35102" y="9182"/>
                </a:lnTo>
                <a:lnTo>
                  <a:pt x="38912" y="10439"/>
                </a:lnTo>
                <a:lnTo>
                  <a:pt x="44589" y="15468"/>
                </a:lnTo>
                <a:lnTo>
                  <a:pt x="46012" y="18859"/>
                </a:lnTo>
                <a:lnTo>
                  <a:pt x="46012" y="23088"/>
                </a:lnTo>
                <a:lnTo>
                  <a:pt x="18634" y="61063"/>
                </a:lnTo>
                <a:lnTo>
                  <a:pt x="0" y="76352"/>
                </a:lnTo>
                <a:lnTo>
                  <a:pt x="0" y="86575"/>
                </a:lnTo>
                <a:lnTo>
                  <a:pt x="58826" y="86575"/>
                </a:lnTo>
                <a:lnTo>
                  <a:pt x="58826" y="77266"/>
                </a:lnTo>
                <a:lnTo>
                  <a:pt x="13906" y="77266"/>
                </a:lnTo>
                <a:lnTo>
                  <a:pt x="23114" y="70216"/>
                </a:lnTo>
                <a:lnTo>
                  <a:pt x="53824" y="35971"/>
                </a:lnTo>
                <a:lnTo>
                  <a:pt x="57073" y="22618"/>
                </a:lnTo>
                <a:lnTo>
                  <a:pt x="57073" y="15849"/>
                </a:lnTo>
                <a:lnTo>
                  <a:pt x="54622" y="10375"/>
                </a:lnTo>
                <a:lnTo>
                  <a:pt x="44729" y="2082"/>
                </a:lnTo>
                <a:lnTo>
                  <a:pt x="382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1" name="object 81"/>
          <p:cNvGrpSpPr/>
          <p:nvPr/>
        </p:nvGrpSpPr>
        <p:grpSpPr>
          <a:xfrm>
            <a:off x="7839976" y="4803076"/>
            <a:ext cx="281940" cy="88900"/>
            <a:chOff x="2785376" y="4803076"/>
            <a:chExt cx="281940" cy="88900"/>
          </a:xfrm>
        </p:grpSpPr>
        <p:sp>
          <p:nvSpPr>
            <p:cNvPr id="82" name="object 82"/>
            <p:cNvSpPr/>
            <p:nvPr/>
          </p:nvSpPr>
          <p:spPr>
            <a:xfrm>
              <a:off x="2785376" y="4804829"/>
              <a:ext cx="30480" cy="85090"/>
            </a:xfrm>
            <a:custGeom>
              <a:avLst/>
              <a:gdLst/>
              <a:ahLst/>
              <a:cxnLst/>
              <a:rect l="l" t="t" r="r" b="b"/>
              <a:pathLst>
                <a:path w="30480" h="85089">
                  <a:moveTo>
                    <a:pt x="30111" y="0"/>
                  </a:moveTo>
                  <a:lnTo>
                    <a:pt x="20434" y="0"/>
                  </a:lnTo>
                  <a:lnTo>
                    <a:pt x="16967" y="3352"/>
                  </a:lnTo>
                  <a:lnTo>
                    <a:pt x="13804" y="5943"/>
                  </a:lnTo>
                  <a:lnTo>
                    <a:pt x="8089" y="9601"/>
                  </a:lnTo>
                  <a:lnTo>
                    <a:pt x="4444" y="11379"/>
                  </a:lnTo>
                  <a:lnTo>
                    <a:pt x="0" y="13106"/>
                  </a:lnTo>
                  <a:lnTo>
                    <a:pt x="0" y="23761"/>
                  </a:lnTo>
                  <a:lnTo>
                    <a:pt x="5537" y="21615"/>
                  </a:lnTo>
                  <a:lnTo>
                    <a:pt x="10032" y="19380"/>
                  </a:lnTo>
                  <a:lnTo>
                    <a:pt x="15189" y="15913"/>
                  </a:lnTo>
                  <a:lnTo>
                    <a:pt x="18681" y="13169"/>
                  </a:lnTo>
                  <a:lnTo>
                    <a:pt x="18681" y="84823"/>
                  </a:lnTo>
                  <a:lnTo>
                    <a:pt x="30111" y="84823"/>
                  </a:lnTo>
                  <a:lnTo>
                    <a:pt x="30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852291" y="4803076"/>
              <a:ext cx="214720" cy="88519"/>
            </a:xfrm>
            <a:prstGeom prst="rect">
              <a:avLst/>
            </a:prstGeom>
          </p:spPr>
        </p:pic>
      </p:grpSp>
      <p:sp>
        <p:nvSpPr>
          <p:cNvPr id="84" name="object 84"/>
          <p:cNvSpPr/>
          <p:nvPr/>
        </p:nvSpPr>
        <p:spPr>
          <a:xfrm>
            <a:off x="8479168" y="4803077"/>
            <a:ext cx="59055" cy="86995"/>
          </a:xfrm>
          <a:custGeom>
            <a:avLst/>
            <a:gdLst/>
            <a:ahLst/>
            <a:cxnLst/>
            <a:rect l="l" t="t" r="r" b="b"/>
            <a:pathLst>
              <a:path w="59054" h="86995">
                <a:moveTo>
                  <a:pt x="38277" y="0"/>
                </a:moveTo>
                <a:lnTo>
                  <a:pt x="22098" y="0"/>
                </a:lnTo>
                <a:lnTo>
                  <a:pt x="15595" y="2184"/>
                </a:lnTo>
                <a:lnTo>
                  <a:pt x="5918" y="10985"/>
                </a:lnTo>
                <a:lnTo>
                  <a:pt x="3505" y="16903"/>
                </a:lnTo>
                <a:lnTo>
                  <a:pt x="3505" y="24307"/>
                </a:lnTo>
                <a:lnTo>
                  <a:pt x="14566" y="24307"/>
                </a:lnTo>
                <a:lnTo>
                  <a:pt x="14566" y="19799"/>
                </a:lnTo>
                <a:lnTo>
                  <a:pt x="16001" y="16141"/>
                </a:lnTo>
                <a:lnTo>
                  <a:pt x="21831" y="10566"/>
                </a:lnTo>
                <a:lnTo>
                  <a:pt x="25603" y="9182"/>
                </a:lnTo>
                <a:lnTo>
                  <a:pt x="35102" y="9182"/>
                </a:lnTo>
                <a:lnTo>
                  <a:pt x="38912" y="10439"/>
                </a:lnTo>
                <a:lnTo>
                  <a:pt x="44589" y="15481"/>
                </a:lnTo>
                <a:lnTo>
                  <a:pt x="46012" y="18859"/>
                </a:lnTo>
                <a:lnTo>
                  <a:pt x="46012" y="23101"/>
                </a:lnTo>
                <a:lnTo>
                  <a:pt x="18634" y="61064"/>
                </a:lnTo>
                <a:lnTo>
                  <a:pt x="0" y="76365"/>
                </a:lnTo>
                <a:lnTo>
                  <a:pt x="0" y="86575"/>
                </a:lnTo>
                <a:lnTo>
                  <a:pt x="58826" y="86575"/>
                </a:lnTo>
                <a:lnTo>
                  <a:pt x="58826" y="77266"/>
                </a:lnTo>
                <a:lnTo>
                  <a:pt x="13906" y="77266"/>
                </a:lnTo>
                <a:lnTo>
                  <a:pt x="23114" y="70223"/>
                </a:lnTo>
                <a:lnTo>
                  <a:pt x="53824" y="35977"/>
                </a:lnTo>
                <a:lnTo>
                  <a:pt x="57073" y="22618"/>
                </a:lnTo>
                <a:lnTo>
                  <a:pt x="57073" y="15849"/>
                </a:lnTo>
                <a:lnTo>
                  <a:pt x="54622" y="10375"/>
                </a:lnTo>
                <a:lnTo>
                  <a:pt x="44729" y="2082"/>
                </a:lnTo>
                <a:lnTo>
                  <a:pt x="382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5" name="object 8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666354" y="2030870"/>
            <a:ext cx="361569" cy="88569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0485692" y="2030870"/>
            <a:ext cx="361569" cy="88569"/>
          </a:xfrm>
          <a:prstGeom prst="rect">
            <a:avLst/>
          </a:prstGeom>
        </p:spPr>
      </p:pic>
      <p:sp>
        <p:nvSpPr>
          <p:cNvPr id="87" name="object 87"/>
          <p:cNvSpPr/>
          <p:nvPr/>
        </p:nvSpPr>
        <p:spPr>
          <a:xfrm>
            <a:off x="10896118" y="2080679"/>
            <a:ext cx="29845" cy="11430"/>
          </a:xfrm>
          <a:custGeom>
            <a:avLst/>
            <a:gdLst/>
            <a:ahLst/>
            <a:cxnLst/>
            <a:rect l="l" t="t" r="r" b="b"/>
            <a:pathLst>
              <a:path w="29845" h="11430">
                <a:moveTo>
                  <a:pt x="29387" y="0"/>
                </a:moveTo>
                <a:lnTo>
                  <a:pt x="0" y="0"/>
                </a:lnTo>
                <a:lnTo>
                  <a:pt x="0" y="11252"/>
                </a:lnTo>
                <a:lnTo>
                  <a:pt x="29387" y="11252"/>
                </a:lnTo>
                <a:lnTo>
                  <a:pt x="29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" name="object 88"/>
          <p:cNvGrpSpPr/>
          <p:nvPr/>
        </p:nvGrpSpPr>
        <p:grpSpPr>
          <a:xfrm>
            <a:off x="10981576" y="2030019"/>
            <a:ext cx="324485" cy="92075"/>
            <a:chOff x="5926975" y="2030018"/>
            <a:chExt cx="324485" cy="92075"/>
          </a:xfrm>
        </p:grpSpPr>
        <p:sp>
          <p:nvSpPr>
            <p:cNvPr id="89" name="object 89"/>
            <p:cNvSpPr/>
            <p:nvPr/>
          </p:nvSpPr>
          <p:spPr>
            <a:xfrm>
              <a:off x="5926975" y="2032800"/>
              <a:ext cx="38100" cy="85090"/>
            </a:xfrm>
            <a:custGeom>
              <a:avLst/>
              <a:gdLst/>
              <a:ahLst/>
              <a:cxnLst/>
              <a:rect l="l" t="t" r="r" b="b"/>
              <a:pathLst>
                <a:path w="38100" h="85089">
                  <a:moveTo>
                    <a:pt x="37719" y="0"/>
                  </a:moveTo>
                  <a:lnTo>
                    <a:pt x="22301" y="0"/>
                  </a:lnTo>
                  <a:lnTo>
                    <a:pt x="18427" y="3225"/>
                  </a:lnTo>
                  <a:lnTo>
                    <a:pt x="14935" y="5740"/>
                  </a:lnTo>
                  <a:lnTo>
                    <a:pt x="8686" y="9334"/>
                  </a:lnTo>
                  <a:lnTo>
                    <a:pt x="4737" y="11087"/>
                  </a:lnTo>
                  <a:lnTo>
                    <a:pt x="0" y="12776"/>
                  </a:lnTo>
                  <a:lnTo>
                    <a:pt x="0" y="27889"/>
                  </a:lnTo>
                  <a:lnTo>
                    <a:pt x="4724" y="26314"/>
                  </a:lnTo>
                  <a:lnTo>
                    <a:pt x="8585" y="24625"/>
                  </a:lnTo>
                  <a:lnTo>
                    <a:pt x="14706" y="20916"/>
                  </a:lnTo>
                  <a:lnTo>
                    <a:pt x="21640" y="16103"/>
                  </a:lnTo>
                  <a:lnTo>
                    <a:pt x="21640" y="84950"/>
                  </a:lnTo>
                  <a:lnTo>
                    <a:pt x="37719" y="84950"/>
                  </a:lnTo>
                  <a:lnTo>
                    <a:pt x="377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992114" y="2030018"/>
              <a:ext cx="258991" cy="91960"/>
            </a:xfrm>
            <a:prstGeom prst="rect">
              <a:avLst/>
            </a:prstGeom>
          </p:spPr>
        </p:pic>
      </p:grpSp>
      <p:pic>
        <p:nvPicPr>
          <p:cNvPr id="91" name="object 91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1363465" y="2032558"/>
            <a:ext cx="395643" cy="86880"/>
          </a:xfrm>
          <a:prstGeom prst="rect">
            <a:avLst/>
          </a:prstGeom>
        </p:spPr>
      </p:pic>
      <p:sp>
        <p:nvSpPr>
          <p:cNvPr id="92" name="object 92"/>
          <p:cNvSpPr/>
          <p:nvPr/>
        </p:nvSpPr>
        <p:spPr>
          <a:xfrm>
            <a:off x="8322158" y="5318658"/>
            <a:ext cx="636905" cy="1443990"/>
          </a:xfrm>
          <a:custGeom>
            <a:avLst/>
            <a:gdLst/>
            <a:ahLst/>
            <a:cxnLst/>
            <a:rect l="l" t="t" r="r" b="b"/>
            <a:pathLst>
              <a:path w="636904" h="1443990">
                <a:moveTo>
                  <a:pt x="282701" y="1443863"/>
                </a:moveTo>
                <a:lnTo>
                  <a:pt x="353428" y="1443863"/>
                </a:lnTo>
                <a:lnTo>
                  <a:pt x="353428" y="1367104"/>
                </a:lnTo>
                <a:lnTo>
                  <a:pt x="636320" y="1367104"/>
                </a:lnTo>
                <a:lnTo>
                  <a:pt x="636320" y="78257"/>
                </a:lnTo>
                <a:lnTo>
                  <a:pt x="354368" y="78257"/>
                </a:lnTo>
                <a:lnTo>
                  <a:pt x="354368" y="0"/>
                </a:lnTo>
                <a:lnTo>
                  <a:pt x="283641" y="0"/>
                </a:lnTo>
                <a:lnTo>
                  <a:pt x="283641" y="78257"/>
                </a:lnTo>
                <a:lnTo>
                  <a:pt x="0" y="78257"/>
                </a:lnTo>
                <a:lnTo>
                  <a:pt x="0" y="1367104"/>
                </a:lnTo>
                <a:lnTo>
                  <a:pt x="282701" y="1367104"/>
                </a:lnTo>
                <a:lnTo>
                  <a:pt x="282701" y="1443863"/>
                </a:lnTo>
                <a:close/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710788" y="5317910"/>
            <a:ext cx="1270000" cy="1444625"/>
          </a:xfrm>
          <a:custGeom>
            <a:avLst/>
            <a:gdLst/>
            <a:ahLst/>
            <a:cxnLst/>
            <a:rect l="l" t="t" r="r" b="b"/>
            <a:pathLst>
              <a:path w="1270000" h="1444625">
                <a:moveTo>
                  <a:pt x="917130" y="1443850"/>
                </a:moveTo>
                <a:lnTo>
                  <a:pt x="987285" y="1443850"/>
                </a:lnTo>
                <a:lnTo>
                  <a:pt x="987285" y="1367853"/>
                </a:lnTo>
                <a:lnTo>
                  <a:pt x="1269618" y="1367853"/>
                </a:lnTo>
                <a:lnTo>
                  <a:pt x="1269618" y="79006"/>
                </a:lnTo>
                <a:lnTo>
                  <a:pt x="988809" y="79006"/>
                </a:lnTo>
                <a:lnTo>
                  <a:pt x="988809" y="0"/>
                </a:lnTo>
                <a:lnTo>
                  <a:pt x="917130" y="0"/>
                </a:lnTo>
                <a:lnTo>
                  <a:pt x="917130" y="79006"/>
                </a:lnTo>
                <a:lnTo>
                  <a:pt x="633298" y="79006"/>
                </a:lnTo>
                <a:lnTo>
                  <a:pt x="354749" y="79006"/>
                </a:lnTo>
                <a:lnTo>
                  <a:pt x="354749" y="749"/>
                </a:lnTo>
                <a:lnTo>
                  <a:pt x="283641" y="749"/>
                </a:lnTo>
                <a:lnTo>
                  <a:pt x="283641" y="79006"/>
                </a:lnTo>
                <a:lnTo>
                  <a:pt x="0" y="79006"/>
                </a:lnTo>
                <a:lnTo>
                  <a:pt x="0" y="1367853"/>
                </a:lnTo>
                <a:lnTo>
                  <a:pt x="282892" y="1367853"/>
                </a:lnTo>
                <a:lnTo>
                  <a:pt x="282892" y="1444612"/>
                </a:lnTo>
                <a:lnTo>
                  <a:pt x="353237" y="1444612"/>
                </a:lnTo>
                <a:lnTo>
                  <a:pt x="353237" y="1367853"/>
                </a:lnTo>
                <a:lnTo>
                  <a:pt x="636320" y="1367853"/>
                </a:lnTo>
                <a:lnTo>
                  <a:pt x="917130" y="1367853"/>
                </a:lnTo>
                <a:lnTo>
                  <a:pt x="917130" y="1443850"/>
                </a:lnTo>
                <a:close/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385341" y="5454624"/>
            <a:ext cx="512445" cy="1174750"/>
          </a:xfrm>
          <a:custGeom>
            <a:avLst/>
            <a:gdLst/>
            <a:ahLst/>
            <a:cxnLst/>
            <a:rect l="l" t="t" r="r" b="b"/>
            <a:pathLst>
              <a:path w="512445" h="1174750">
                <a:moveTo>
                  <a:pt x="0" y="1174369"/>
                </a:moveTo>
                <a:lnTo>
                  <a:pt x="512216" y="1174369"/>
                </a:lnTo>
                <a:lnTo>
                  <a:pt x="512216" y="0"/>
                </a:lnTo>
                <a:lnTo>
                  <a:pt x="0" y="0"/>
                </a:lnTo>
                <a:lnTo>
                  <a:pt x="0" y="1174369"/>
                </a:lnTo>
                <a:close/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774339" y="5454624"/>
            <a:ext cx="1144270" cy="1174750"/>
          </a:xfrm>
          <a:custGeom>
            <a:avLst/>
            <a:gdLst/>
            <a:ahLst/>
            <a:cxnLst/>
            <a:rect l="l" t="t" r="r" b="b"/>
            <a:pathLst>
              <a:path w="1144270" h="1174750">
                <a:moveTo>
                  <a:pt x="0" y="1174369"/>
                </a:moveTo>
                <a:lnTo>
                  <a:pt x="1143647" y="1174369"/>
                </a:lnTo>
                <a:lnTo>
                  <a:pt x="1143647" y="0"/>
                </a:lnTo>
                <a:lnTo>
                  <a:pt x="0" y="0"/>
                </a:lnTo>
                <a:lnTo>
                  <a:pt x="0" y="1174369"/>
                </a:lnTo>
                <a:close/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39936" y="5318659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130873"/>
                </a:moveTo>
                <a:lnTo>
                  <a:pt x="0" y="0"/>
                </a:lnTo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0028948" y="5318659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130873"/>
                </a:moveTo>
                <a:lnTo>
                  <a:pt x="0" y="0"/>
                </a:lnTo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0662246" y="5318659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130873"/>
                </a:moveTo>
                <a:lnTo>
                  <a:pt x="0" y="0"/>
                </a:lnTo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39936" y="6628613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132397"/>
                </a:moveTo>
                <a:lnTo>
                  <a:pt x="0" y="0"/>
                </a:lnTo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0028948" y="6628613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132397"/>
                </a:moveTo>
                <a:lnTo>
                  <a:pt x="0" y="0"/>
                </a:lnTo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0662246" y="6628613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132397"/>
                </a:moveTo>
                <a:lnTo>
                  <a:pt x="0" y="0"/>
                </a:lnTo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329334" y="6860768"/>
            <a:ext cx="225425" cy="60960"/>
          </a:xfrm>
          <a:custGeom>
            <a:avLst/>
            <a:gdLst/>
            <a:ahLst/>
            <a:cxnLst/>
            <a:rect l="l" t="t" r="r" b="b"/>
            <a:pathLst>
              <a:path w="225425" h="60959">
                <a:moveTo>
                  <a:pt x="224993" y="26797"/>
                </a:moveTo>
                <a:lnTo>
                  <a:pt x="24409" y="26797"/>
                </a:lnTo>
                <a:lnTo>
                  <a:pt x="52603" y="8483"/>
                </a:lnTo>
                <a:lnTo>
                  <a:pt x="47142" y="0"/>
                </a:lnTo>
                <a:lnTo>
                  <a:pt x="6591" y="26225"/>
                </a:lnTo>
                <a:lnTo>
                  <a:pt x="0" y="30556"/>
                </a:lnTo>
                <a:lnTo>
                  <a:pt x="6591" y="34709"/>
                </a:lnTo>
                <a:lnTo>
                  <a:pt x="47142" y="60921"/>
                </a:lnTo>
                <a:lnTo>
                  <a:pt x="49784" y="56769"/>
                </a:lnTo>
                <a:lnTo>
                  <a:pt x="52603" y="52438"/>
                </a:lnTo>
                <a:lnTo>
                  <a:pt x="24422" y="34137"/>
                </a:lnTo>
                <a:lnTo>
                  <a:pt x="224993" y="34137"/>
                </a:lnTo>
                <a:lnTo>
                  <a:pt x="224993" y="26797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18332" y="6860768"/>
            <a:ext cx="535940" cy="60960"/>
          </a:xfrm>
          <a:custGeom>
            <a:avLst/>
            <a:gdLst/>
            <a:ahLst/>
            <a:cxnLst/>
            <a:rect l="l" t="t" r="r" b="b"/>
            <a:pathLst>
              <a:path w="535939" h="60959">
                <a:moveTo>
                  <a:pt x="535787" y="26797"/>
                </a:moveTo>
                <a:lnTo>
                  <a:pt x="24422" y="26797"/>
                </a:lnTo>
                <a:lnTo>
                  <a:pt x="52616" y="8483"/>
                </a:lnTo>
                <a:lnTo>
                  <a:pt x="46951" y="0"/>
                </a:lnTo>
                <a:lnTo>
                  <a:pt x="6591" y="26225"/>
                </a:lnTo>
                <a:lnTo>
                  <a:pt x="0" y="30556"/>
                </a:lnTo>
                <a:lnTo>
                  <a:pt x="6591" y="34709"/>
                </a:lnTo>
                <a:lnTo>
                  <a:pt x="46951" y="60921"/>
                </a:lnTo>
                <a:lnTo>
                  <a:pt x="49784" y="56769"/>
                </a:lnTo>
                <a:lnTo>
                  <a:pt x="52616" y="52438"/>
                </a:lnTo>
                <a:lnTo>
                  <a:pt x="24434" y="34137"/>
                </a:lnTo>
                <a:lnTo>
                  <a:pt x="535787" y="34137"/>
                </a:lnTo>
                <a:lnTo>
                  <a:pt x="535787" y="26797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706511" y="6860768"/>
            <a:ext cx="241935" cy="60960"/>
          </a:xfrm>
          <a:custGeom>
            <a:avLst/>
            <a:gdLst/>
            <a:ahLst/>
            <a:cxnLst/>
            <a:rect l="l" t="t" r="r" b="b"/>
            <a:pathLst>
              <a:path w="241935" h="60959">
                <a:moveTo>
                  <a:pt x="241782" y="30556"/>
                </a:moveTo>
                <a:lnTo>
                  <a:pt x="235178" y="26225"/>
                </a:lnTo>
                <a:lnTo>
                  <a:pt x="194640" y="0"/>
                </a:lnTo>
                <a:lnTo>
                  <a:pt x="191998" y="4343"/>
                </a:lnTo>
                <a:lnTo>
                  <a:pt x="189166" y="8483"/>
                </a:lnTo>
                <a:lnTo>
                  <a:pt x="217335" y="26797"/>
                </a:lnTo>
                <a:lnTo>
                  <a:pt x="0" y="26797"/>
                </a:lnTo>
                <a:lnTo>
                  <a:pt x="0" y="34137"/>
                </a:lnTo>
                <a:lnTo>
                  <a:pt x="217335" y="34137"/>
                </a:lnTo>
                <a:lnTo>
                  <a:pt x="189166" y="52438"/>
                </a:lnTo>
                <a:lnTo>
                  <a:pt x="194640" y="60921"/>
                </a:lnTo>
                <a:lnTo>
                  <a:pt x="235178" y="34709"/>
                </a:lnTo>
                <a:lnTo>
                  <a:pt x="241782" y="30556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0418027" y="6860768"/>
            <a:ext cx="553085" cy="60960"/>
          </a:xfrm>
          <a:custGeom>
            <a:avLst/>
            <a:gdLst/>
            <a:ahLst/>
            <a:cxnLst/>
            <a:rect l="l" t="t" r="r" b="b"/>
            <a:pathLst>
              <a:path w="553085" h="60959">
                <a:moveTo>
                  <a:pt x="552577" y="30556"/>
                </a:moveTo>
                <a:lnTo>
                  <a:pt x="545973" y="26225"/>
                </a:lnTo>
                <a:lnTo>
                  <a:pt x="505612" y="0"/>
                </a:lnTo>
                <a:lnTo>
                  <a:pt x="502780" y="4343"/>
                </a:lnTo>
                <a:lnTo>
                  <a:pt x="499960" y="8483"/>
                </a:lnTo>
                <a:lnTo>
                  <a:pt x="528129" y="26797"/>
                </a:lnTo>
                <a:lnTo>
                  <a:pt x="0" y="26797"/>
                </a:lnTo>
                <a:lnTo>
                  <a:pt x="0" y="34137"/>
                </a:lnTo>
                <a:lnTo>
                  <a:pt x="528129" y="34137"/>
                </a:lnTo>
                <a:lnTo>
                  <a:pt x="499960" y="52438"/>
                </a:lnTo>
                <a:lnTo>
                  <a:pt x="505612" y="60921"/>
                </a:lnTo>
                <a:lnTo>
                  <a:pt x="545973" y="34709"/>
                </a:lnTo>
                <a:lnTo>
                  <a:pt x="552577" y="30556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101888" y="5301310"/>
            <a:ext cx="60960" cy="599440"/>
          </a:xfrm>
          <a:custGeom>
            <a:avLst/>
            <a:gdLst/>
            <a:ahLst/>
            <a:cxnLst/>
            <a:rect l="l" t="t" r="r" b="b"/>
            <a:pathLst>
              <a:path w="60960" h="599439">
                <a:moveTo>
                  <a:pt x="60909" y="47142"/>
                </a:moveTo>
                <a:lnTo>
                  <a:pt x="34696" y="6781"/>
                </a:lnTo>
                <a:lnTo>
                  <a:pt x="30353" y="0"/>
                </a:lnTo>
                <a:lnTo>
                  <a:pt x="26022" y="6781"/>
                </a:lnTo>
                <a:lnTo>
                  <a:pt x="0" y="47142"/>
                </a:lnTo>
                <a:lnTo>
                  <a:pt x="8483" y="52616"/>
                </a:lnTo>
                <a:lnTo>
                  <a:pt x="26771" y="24460"/>
                </a:lnTo>
                <a:lnTo>
                  <a:pt x="26771" y="598957"/>
                </a:lnTo>
                <a:lnTo>
                  <a:pt x="34137" y="598957"/>
                </a:lnTo>
                <a:lnTo>
                  <a:pt x="34137" y="24752"/>
                </a:lnTo>
                <a:lnTo>
                  <a:pt x="52235" y="52616"/>
                </a:lnTo>
                <a:lnTo>
                  <a:pt x="56565" y="49974"/>
                </a:lnTo>
                <a:lnTo>
                  <a:pt x="60909" y="47142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01698" y="6158445"/>
            <a:ext cx="61594" cy="618490"/>
          </a:xfrm>
          <a:custGeom>
            <a:avLst/>
            <a:gdLst/>
            <a:ahLst/>
            <a:cxnLst/>
            <a:rect l="l" t="t" r="r" b="b"/>
            <a:pathLst>
              <a:path w="61594" h="618490">
                <a:moveTo>
                  <a:pt x="61099" y="571271"/>
                </a:moveTo>
                <a:lnTo>
                  <a:pt x="52425" y="565785"/>
                </a:lnTo>
                <a:lnTo>
                  <a:pt x="34328" y="593661"/>
                </a:lnTo>
                <a:lnTo>
                  <a:pt x="34328" y="0"/>
                </a:lnTo>
                <a:lnTo>
                  <a:pt x="26962" y="0"/>
                </a:lnTo>
                <a:lnTo>
                  <a:pt x="26962" y="593953"/>
                </a:lnTo>
                <a:lnTo>
                  <a:pt x="8674" y="565785"/>
                </a:lnTo>
                <a:lnTo>
                  <a:pt x="4330" y="568617"/>
                </a:lnTo>
                <a:lnTo>
                  <a:pt x="0" y="571271"/>
                </a:lnTo>
                <a:lnTo>
                  <a:pt x="26212" y="611797"/>
                </a:lnTo>
                <a:lnTo>
                  <a:pt x="30543" y="618401"/>
                </a:lnTo>
                <a:lnTo>
                  <a:pt x="34886" y="611797"/>
                </a:lnTo>
                <a:lnTo>
                  <a:pt x="61099" y="571271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8" name="object 108"/>
          <p:cNvGrpSpPr/>
          <p:nvPr/>
        </p:nvGrpSpPr>
        <p:grpSpPr>
          <a:xfrm>
            <a:off x="8071892" y="5951754"/>
            <a:ext cx="131445" cy="71755"/>
            <a:chOff x="3017291" y="5951753"/>
            <a:chExt cx="131445" cy="71755"/>
          </a:xfrm>
        </p:grpSpPr>
        <p:sp>
          <p:nvSpPr>
            <p:cNvPr id="109" name="object 109"/>
            <p:cNvSpPr/>
            <p:nvPr/>
          </p:nvSpPr>
          <p:spPr>
            <a:xfrm>
              <a:off x="3017291" y="5962319"/>
              <a:ext cx="38735" cy="58419"/>
            </a:xfrm>
            <a:custGeom>
              <a:avLst/>
              <a:gdLst/>
              <a:ahLst/>
              <a:cxnLst/>
              <a:rect l="l" t="t" r="r" b="b"/>
              <a:pathLst>
                <a:path w="38735" h="58420">
                  <a:moveTo>
                    <a:pt x="21120" y="0"/>
                  </a:moveTo>
                  <a:lnTo>
                    <a:pt x="17170" y="0"/>
                  </a:lnTo>
                  <a:lnTo>
                    <a:pt x="15278" y="177"/>
                  </a:lnTo>
                  <a:lnTo>
                    <a:pt x="812" y="15087"/>
                  </a:lnTo>
                  <a:lnTo>
                    <a:pt x="939" y="16040"/>
                  </a:lnTo>
                  <a:lnTo>
                    <a:pt x="939" y="17157"/>
                  </a:lnTo>
                  <a:lnTo>
                    <a:pt x="1320" y="18287"/>
                  </a:lnTo>
                  <a:lnTo>
                    <a:pt x="1511" y="19431"/>
                  </a:lnTo>
                  <a:lnTo>
                    <a:pt x="1892" y="20548"/>
                  </a:lnTo>
                  <a:lnTo>
                    <a:pt x="3009" y="22440"/>
                  </a:lnTo>
                  <a:lnTo>
                    <a:pt x="3771" y="23202"/>
                  </a:lnTo>
                  <a:lnTo>
                    <a:pt x="4533" y="24142"/>
                  </a:lnTo>
                  <a:lnTo>
                    <a:pt x="5283" y="24701"/>
                  </a:lnTo>
                  <a:lnTo>
                    <a:pt x="6223" y="25463"/>
                  </a:lnTo>
                  <a:lnTo>
                    <a:pt x="9626" y="27152"/>
                  </a:lnTo>
                  <a:lnTo>
                    <a:pt x="12065" y="27914"/>
                  </a:lnTo>
                  <a:lnTo>
                    <a:pt x="9626" y="28663"/>
                  </a:lnTo>
                  <a:lnTo>
                    <a:pt x="7543" y="29603"/>
                  </a:lnTo>
                  <a:lnTo>
                    <a:pt x="6413" y="30365"/>
                  </a:lnTo>
                  <a:lnTo>
                    <a:pt x="5473" y="30924"/>
                  </a:lnTo>
                  <a:lnTo>
                    <a:pt x="4533" y="31686"/>
                  </a:lnTo>
                  <a:lnTo>
                    <a:pt x="3771" y="32626"/>
                  </a:lnTo>
                  <a:lnTo>
                    <a:pt x="2832" y="33566"/>
                  </a:lnTo>
                  <a:lnTo>
                    <a:pt x="2070" y="34696"/>
                  </a:lnTo>
                  <a:lnTo>
                    <a:pt x="1320" y="35636"/>
                  </a:lnTo>
                  <a:lnTo>
                    <a:pt x="939" y="36766"/>
                  </a:lnTo>
                  <a:lnTo>
                    <a:pt x="381" y="37909"/>
                  </a:lnTo>
                  <a:lnTo>
                    <a:pt x="96" y="39789"/>
                  </a:lnTo>
                  <a:lnTo>
                    <a:pt x="0" y="43192"/>
                  </a:lnTo>
                  <a:lnTo>
                    <a:pt x="190" y="44691"/>
                  </a:lnTo>
                  <a:lnTo>
                    <a:pt x="571" y="46012"/>
                  </a:lnTo>
                  <a:lnTo>
                    <a:pt x="939" y="47523"/>
                  </a:lnTo>
                  <a:lnTo>
                    <a:pt x="1511" y="48844"/>
                  </a:lnTo>
                  <a:lnTo>
                    <a:pt x="2260" y="49974"/>
                  </a:lnTo>
                  <a:lnTo>
                    <a:pt x="3009" y="51295"/>
                  </a:lnTo>
                  <a:lnTo>
                    <a:pt x="19050" y="58280"/>
                  </a:lnTo>
                  <a:lnTo>
                    <a:pt x="23761" y="57899"/>
                  </a:lnTo>
                  <a:lnTo>
                    <a:pt x="32816" y="53746"/>
                  </a:lnTo>
                  <a:lnTo>
                    <a:pt x="17729" y="53746"/>
                  </a:lnTo>
                  <a:lnTo>
                    <a:pt x="16217" y="53568"/>
                  </a:lnTo>
                  <a:lnTo>
                    <a:pt x="5473" y="43192"/>
                  </a:lnTo>
                  <a:lnTo>
                    <a:pt x="5473" y="41871"/>
                  </a:lnTo>
                  <a:lnTo>
                    <a:pt x="19050" y="30175"/>
                  </a:lnTo>
                  <a:lnTo>
                    <a:pt x="31642" y="30175"/>
                  </a:lnTo>
                  <a:lnTo>
                    <a:pt x="30746" y="29603"/>
                  </a:lnTo>
                  <a:lnTo>
                    <a:pt x="28486" y="28663"/>
                  </a:lnTo>
                  <a:lnTo>
                    <a:pt x="26035" y="27914"/>
                  </a:lnTo>
                  <a:lnTo>
                    <a:pt x="28676" y="27152"/>
                  </a:lnTo>
                  <a:lnTo>
                    <a:pt x="31328" y="25831"/>
                  </a:lnTo>
                  <a:lnTo>
                    <a:pt x="17348" y="25831"/>
                  </a:lnTo>
                  <a:lnTo>
                    <a:pt x="15836" y="25641"/>
                  </a:lnTo>
                  <a:lnTo>
                    <a:pt x="6077" y="14706"/>
                  </a:lnTo>
                  <a:lnTo>
                    <a:pt x="6223" y="13004"/>
                  </a:lnTo>
                  <a:lnTo>
                    <a:pt x="6794" y="11125"/>
                  </a:lnTo>
                  <a:lnTo>
                    <a:pt x="7175" y="10375"/>
                  </a:lnTo>
                  <a:lnTo>
                    <a:pt x="7543" y="9436"/>
                  </a:lnTo>
                  <a:lnTo>
                    <a:pt x="17348" y="4343"/>
                  </a:lnTo>
                  <a:lnTo>
                    <a:pt x="32649" y="4343"/>
                  </a:lnTo>
                  <a:lnTo>
                    <a:pt x="32258" y="3949"/>
                  </a:lnTo>
                  <a:lnTo>
                    <a:pt x="30937" y="3009"/>
                  </a:lnTo>
                  <a:lnTo>
                    <a:pt x="27914" y="1498"/>
                  </a:lnTo>
                  <a:lnTo>
                    <a:pt x="26403" y="939"/>
                  </a:lnTo>
                  <a:lnTo>
                    <a:pt x="23012" y="177"/>
                  </a:lnTo>
                  <a:lnTo>
                    <a:pt x="21120" y="0"/>
                  </a:lnTo>
                  <a:close/>
                </a:path>
                <a:path w="38735" h="58420">
                  <a:moveTo>
                    <a:pt x="31642" y="30175"/>
                  </a:moveTo>
                  <a:lnTo>
                    <a:pt x="19050" y="30175"/>
                  </a:lnTo>
                  <a:lnTo>
                    <a:pt x="22631" y="30556"/>
                  </a:lnTo>
                  <a:lnTo>
                    <a:pt x="25654" y="31305"/>
                  </a:lnTo>
                  <a:lnTo>
                    <a:pt x="32816" y="41871"/>
                  </a:lnTo>
                  <a:lnTo>
                    <a:pt x="32258" y="45643"/>
                  </a:lnTo>
                  <a:lnTo>
                    <a:pt x="20561" y="53746"/>
                  </a:lnTo>
                  <a:lnTo>
                    <a:pt x="32816" y="53746"/>
                  </a:lnTo>
                  <a:lnTo>
                    <a:pt x="34137" y="52425"/>
                  </a:lnTo>
                  <a:lnTo>
                    <a:pt x="35077" y="51104"/>
                  </a:lnTo>
                  <a:lnTo>
                    <a:pt x="36029" y="49974"/>
                  </a:lnTo>
                  <a:lnTo>
                    <a:pt x="36588" y="48653"/>
                  </a:lnTo>
                  <a:lnTo>
                    <a:pt x="37350" y="47332"/>
                  </a:lnTo>
                  <a:lnTo>
                    <a:pt x="38100" y="44691"/>
                  </a:lnTo>
                  <a:lnTo>
                    <a:pt x="38290" y="43192"/>
                  </a:lnTo>
                  <a:lnTo>
                    <a:pt x="38194" y="39789"/>
                  </a:lnTo>
                  <a:lnTo>
                    <a:pt x="38100" y="39230"/>
                  </a:lnTo>
                  <a:lnTo>
                    <a:pt x="32816" y="30924"/>
                  </a:lnTo>
                  <a:lnTo>
                    <a:pt x="31642" y="30175"/>
                  </a:lnTo>
                  <a:close/>
                </a:path>
                <a:path w="38735" h="58420">
                  <a:moveTo>
                    <a:pt x="32649" y="4343"/>
                  </a:moveTo>
                  <a:lnTo>
                    <a:pt x="20751" y="4343"/>
                  </a:lnTo>
                  <a:lnTo>
                    <a:pt x="22440" y="4521"/>
                  </a:lnTo>
                  <a:lnTo>
                    <a:pt x="25082" y="5283"/>
                  </a:lnTo>
                  <a:lnTo>
                    <a:pt x="32162" y="16040"/>
                  </a:lnTo>
                  <a:lnTo>
                    <a:pt x="32067" y="16979"/>
                  </a:lnTo>
                  <a:lnTo>
                    <a:pt x="20751" y="25831"/>
                  </a:lnTo>
                  <a:lnTo>
                    <a:pt x="31328" y="25831"/>
                  </a:lnTo>
                  <a:lnTo>
                    <a:pt x="36207" y="20548"/>
                  </a:lnTo>
                  <a:lnTo>
                    <a:pt x="36779" y="19431"/>
                  </a:lnTo>
                  <a:lnTo>
                    <a:pt x="36997" y="18287"/>
                  </a:lnTo>
                  <a:lnTo>
                    <a:pt x="37350" y="16040"/>
                  </a:lnTo>
                  <a:lnTo>
                    <a:pt x="37329" y="13004"/>
                  </a:lnTo>
                  <a:lnTo>
                    <a:pt x="37160" y="11506"/>
                  </a:lnTo>
                  <a:lnTo>
                    <a:pt x="36588" y="10185"/>
                  </a:lnTo>
                  <a:lnTo>
                    <a:pt x="36029" y="8674"/>
                  </a:lnTo>
                  <a:lnTo>
                    <a:pt x="35458" y="7543"/>
                  </a:lnTo>
                  <a:lnTo>
                    <a:pt x="34518" y="6223"/>
                  </a:lnTo>
                  <a:lnTo>
                    <a:pt x="32649" y="4343"/>
                  </a:lnTo>
                  <a:close/>
                </a:path>
              </a:pathLst>
            </a:custGeom>
            <a:solidFill>
              <a:srgbClr val="1F1A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077083" y="5951753"/>
              <a:ext cx="71475" cy="71266"/>
            </a:xfrm>
            <a:prstGeom prst="rect">
              <a:avLst/>
            </a:prstGeom>
          </p:spPr>
        </p:pic>
      </p:grpSp>
      <p:sp>
        <p:nvSpPr>
          <p:cNvPr id="111" name="object 111"/>
          <p:cNvSpPr/>
          <p:nvPr/>
        </p:nvSpPr>
        <p:spPr>
          <a:xfrm>
            <a:off x="8098675" y="5297335"/>
            <a:ext cx="2001520" cy="0"/>
          </a:xfrm>
          <a:custGeom>
            <a:avLst/>
            <a:gdLst/>
            <a:ahLst/>
            <a:cxnLst/>
            <a:rect l="l" t="t" r="r" b="b"/>
            <a:pathLst>
              <a:path w="2001520">
                <a:moveTo>
                  <a:pt x="2001189" y="0"/>
                </a:moveTo>
                <a:lnTo>
                  <a:pt x="0" y="0"/>
                </a:lnTo>
              </a:path>
            </a:pathLst>
          </a:custGeom>
          <a:ln w="9194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104531" y="6702539"/>
            <a:ext cx="1983105" cy="208915"/>
          </a:xfrm>
          <a:custGeom>
            <a:avLst/>
            <a:gdLst/>
            <a:ahLst/>
            <a:cxnLst/>
            <a:rect l="l" t="t" r="r" b="b"/>
            <a:pathLst>
              <a:path w="1983104" h="208915">
                <a:moveTo>
                  <a:pt x="1982876" y="80543"/>
                </a:moveTo>
                <a:lnTo>
                  <a:pt x="0" y="80543"/>
                </a:lnTo>
              </a:path>
              <a:path w="1983104" h="208915">
                <a:moveTo>
                  <a:pt x="221589" y="0"/>
                </a:moveTo>
                <a:lnTo>
                  <a:pt x="221589" y="208394"/>
                </a:lnTo>
              </a:path>
              <a:path w="1983104" h="208915">
                <a:moveTo>
                  <a:pt x="1610588" y="0"/>
                </a:moveTo>
                <a:lnTo>
                  <a:pt x="1610588" y="208394"/>
                </a:lnTo>
              </a:path>
              <a:path w="1983104" h="208915">
                <a:moveTo>
                  <a:pt x="849236" y="0"/>
                </a:moveTo>
                <a:lnTo>
                  <a:pt x="849236" y="208394"/>
                </a:lnTo>
              </a:path>
            </a:pathLst>
          </a:custGeom>
          <a:ln w="9194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976076" y="6702539"/>
            <a:ext cx="0" cy="208915"/>
          </a:xfrm>
          <a:custGeom>
            <a:avLst/>
            <a:gdLst/>
            <a:ahLst/>
            <a:cxnLst/>
            <a:rect l="l" t="t" r="r" b="b"/>
            <a:pathLst>
              <a:path h="208915">
                <a:moveTo>
                  <a:pt x="0" y="0"/>
                </a:moveTo>
                <a:lnTo>
                  <a:pt x="0" y="208394"/>
                </a:lnTo>
              </a:path>
            </a:pathLst>
          </a:custGeom>
          <a:ln w="9194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85631" y="6877940"/>
            <a:ext cx="80010" cy="59055"/>
          </a:xfrm>
          <a:custGeom>
            <a:avLst/>
            <a:gdLst/>
            <a:ahLst/>
            <a:cxnLst/>
            <a:rect l="l" t="t" r="r" b="b"/>
            <a:pathLst>
              <a:path w="80010" h="59054">
                <a:moveTo>
                  <a:pt x="79959" y="0"/>
                </a:moveTo>
                <a:lnTo>
                  <a:pt x="74866" y="0"/>
                </a:lnTo>
                <a:lnTo>
                  <a:pt x="61290" y="53378"/>
                </a:lnTo>
                <a:lnTo>
                  <a:pt x="43180" y="0"/>
                </a:lnTo>
                <a:lnTo>
                  <a:pt x="36766" y="0"/>
                </a:lnTo>
                <a:lnTo>
                  <a:pt x="19418" y="53378"/>
                </a:lnTo>
                <a:lnTo>
                  <a:pt x="5651" y="0"/>
                </a:lnTo>
                <a:lnTo>
                  <a:pt x="0" y="0"/>
                </a:lnTo>
                <a:lnTo>
                  <a:pt x="15455" y="58648"/>
                </a:lnTo>
                <a:lnTo>
                  <a:pt x="22821" y="58648"/>
                </a:lnTo>
                <a:lnTo>
                  <a:pt x="39789" y="5651"/>
                </a:lnTo>
                <a:lnTo>
                  <a:pt x="57327" y="58648"/>
                </a:lnTo>
                <a:lnTo>
                  <a:pt x="64490" y="58648"/>
                </a:lnTo>
                <a:lnTo>
                  <a:pt x="79959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295813" y="6868313"/>
            <a:ext cx="80010" cy="59055"/>
          </a:xfrm>
          <a:custGeom>
            <a:avLst/>
            <a:gdLst/>
            <a:ahLst/>
            <a:cxnLst/>
            <a:rect l="l" t="t" r="r" b="b"/>
            <a:pathLst>
              <a:path w="80010" h="59054">
                <a:moveTo>
                  <a:pt x="79946" y="0"/>
                </a:moveTo>
                <a:lnTo>
                  <a:pt x="74866" y="0"/>
                </a:lnTo>
                <a:lnTo>
                  <a:pt x="61087" y="53568"/>
                </a:lnTo>
                <a:lnTo>
                  <a:pt x="43179" y="0"/>
                </a:lnTo>
                <a:lnTo>
                  <a:pt x="36575" y="0"/>
                </a:lnTo>
                <a:lnTo>
                  <a:pt x="19418" y="53568"/>
                </a:lnTo>
                <a:lnTo>
                  <a:pt x="5651" y="0"/>
                </a:lnTo>
                <a:lnTo>
                  <a:pt x="0" y="0"/>
                </a:lnTo>
                <a:lnTo>
                  <a:pt x="15278" y="58839"/>
                </a:lnTo>
                <a:lnTo>
                  <a:pt x="22809" y="58839"/>
                </a:lnTo>
                <a:lnTo>
                  <a:pt x="39789" y="5854"/>
                </a:lnTo>
                <a:lnTo>
                  <a:pt x="57137" y="58839"/>
                </a:lnTo>
                <a:lnTo>
                  <a:pt x="64503" y="58839"/>
                </a:lnTo>
                <a:lnTo>
                  <a:pt x="79946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6" name="object 116"/>
          <p:cNvGrpSpPr/>
          <p:nvPr/>
        </p:nvGrpSpPr>
        <p:grpSpPr>
          <a:xfrm>
            <a:off x="8588833" y="5155337"/>
            <a:ext cx="172085" cy="75565"/>
            <a:chOff x="3534232" y="5155336"/>
            <a:chExt cx="172085" cy="75565"/>
          </a:xfrm>
        </p:grpSpPr>
        <p:pic>
          <p:nvPicPr>
            <p:cNvPr id="117" name="object 11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534232" y="5155336"/>
              <a:ext cx="115798" cy="75056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3688118" y="5157025"/>
              <a:ext cx="18415" cy="57150"/>
            </a:xfrm>
            <a:custGeom>
              <a:avLst/>
              <a:gdLst/>
              <a:ahLst/>
              <a:cxnLst/>
              <a:rect l="l" t="t" r="r" b="b"/>
              <a:pathLst>
                <a:path w="18414" h="57150">
                  <a:moveTo>
                    <a:pt x="17932" y="0"/>
                  </a:moveTo>
                  <a:lnTo>
                    <a:pt x="13017" y="0"/>
                  </a:lnTo>
                  <a:lnTo>
                    <a:pt x="9817" y="2832"/>
                  </a:lnTo>
                  <a:lnTo>
                    <a:pt x="5854" y="5854"/>
                  </a:lnTo>
                  <a:lnTo>
                    <a:pt x="3975" y="6794"/>
                  </a:lnTo>
                  <a:lnTo>
                    <a:pt x="2082" y="7924"/>
                  </a:lnTo>
                  <a:lnTo>
                    <a:pt x="0" y="8864"/>
                  </a:lnTo>
                  <a:lnTo>
                    <a:pt x="0" y="14147"/>
                  </a:lnTo>
                  <a:lnTo>
                    <a:pt x="2832" y="12826"/>
                  </a:lnTo>
                  <a:lnTo>
                    <a:pt x="5664" y="11137"/>
                  </a:lnTo>
                  <a:lnTo>
                    <a:pt x="11137" y="7175"/>
                  </a:lnTo>
                  <a:lnTo>
                    <a:pt x="12649" y="5664"/>
                  </a:lnTo>
                  <a:lnTo>
                    <a:pt x="12649" y="56959"/>
                  </a:lnTo>
                  <a:lnTo>
                    <a:pt x="17932" y="56959"/>
                  </a:lnTo>
                  <a:lnTo>
                    <a:pt x="17932" y="0"/>
                  </a:lnTo>
                  <a:close/>
                </a:path>
              </a:pathLst>
            </a:custGeom>
            <a:solidFill>
              <a:srgbClr val="1F1A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9" name="object 119"/>
          <p:cNvGrpSpPr/>
          <p:nvPr/>
        </p:nvGrpSpPr>
        <p:grpSpPr>
          <a:xfrm>
            <a:off x="10274693" y="5155337"/>
            <a:ext cx="184150" cy="75565"/>
            <a:chOff x="5220093" y="5155336"/>
            <a:chExt cx="184150" cy="75565"/>
          </a:xfrm>
        </p:grpSpPr>
        <p:pic>
          <p:nvPicPr>
            <p:cNvPr id="120" name="object 12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220093" y="5155336"/>
              <a:ext cx="115976" cy="75056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5368696" y="5156466"/>
              <a:ext cx="35560" cy="57785"/>
            </a:xfrm>
            <a:custGeom>
              <a:avLst/>
              <a:gdLst/>
              <a:ahLst/>
              <a:cxnLst/>
              <a:rect l="l" t="t" r="r" b="b"/>
              <a:pathLst>
                <a:path w="35560" h="57785">
                  <a:moveTo>
                    <a:pt x="17919" y="0"/>
                  </a:moveTo>
                  <a:lnTo>
                    <a:pt x="571" y="14516"/>
                  </a:lnTo>
                  <a:lnTo>
                    <a:pt x="571" y="16408"/>
                  </a:lnTo>
                  <a:lnTo>
                    <a:pt x="6426" y="16408"/>
                  </a:lnTo>
                  <a:lnTo>
                    <a:pt x="6603" y="15087"/>
                  </a:lnTo>
                  <a:lnTo>
                    <a:pt x="6603" y="13957"/>
                  </a:lnTo>
                  <a:lnTo>
                    <a:pt x="6972" y="12826"/>
                  </a:lnTo>
                  <a:lnTo>
                    <a:pt x="16598" y="4902"/>
                  </a:lnTo>
                  <a:lnTo>
                    <a:pt x="19227" y="4902"/>
                  </a:lnTo>
                  <a:lnTo>
                    <a:pt x="28663" y="15278"/>
                  </a:lnTo>
                  <a:lnTo>
                    <a:pt x="28663" y="16598"/>
                  </a:lnTo>
                  <a:lnTo>
                    <a:pt x="27914" y="19418"/>
                  </a:lnTo>
                  <a:lnTo>
                    <a:pt x="26771" y="22250"/>
                  </a:lnTo>
                  <a:lnTo>
                    <a:pt x="25831" y="23939"/>
                  </a:lnTo>
                  <a:lnTo>
                    <a:pt x="24510" y="25641"/>
                  </a:lnTo>
                  <a:lnTo>
                    <a:pt x="23202" y="27724"/>
                  </a:lnTo>
                  <a:lnTo>
                    <a:pt x="3390" y="48844"/>
                  </a:lnTo>
                  <a:lnTo>
                    <a:pt x="0" y="52044"/>
                  </a:lnTo>
                  <a:lnTo>
                    <a:pt x="0" y="57518"/>
                  </a:lnTo>
                  <a:lnTo>
                    <a:pt x="35267" y="57518"/>
                  </a:lnTo>
                  <a:lnTo>
                    <a:pt x="35267" y="52616"/>
                  </a:lnTo>
                  <a:lnTo>
                    <a:pt x="6426" y="52616"/>
                  </a:lnTo>
                  <a:lnTo>
                    <a:pt x="12826" y="46583"/>
                  </a:lnTo>
                  <a:lnTo>
                    <a:pt x="34505" y="16598"/>
                  </a:lnTo>
                  <a:lnTo>
                    <a:pt x="34505" y="13207"/>
                  </a:lnTo>
                  <a:lnTo>
                    <a:pt x="22999" y="558"/>
                  </a:lnTo>
                  <a:lnTo>
                    <a:pt x="17919" y="0"/>
                  </a:lnTo>
                  <a:close/>
                </a:path>
              </a:pathLst>
            </a:custGeom>
            <a:solidFill>
              <a:srgbClr val="1F1A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8478907" y="5927052"/>
            <a:ext cx="326390" cy="136525"/>
            <a:chOff x="3424307" y="5927051"/>
            <a:chExt cx="326390" cy="136525"/>
          </a:xfrm>
        </p:grpSpPr>
        <p:sp>
          <p:nvSpPr>
            <p:cNvPr id="123" name="object 123"/>
            <p:cNvSpPr/>
            <p:nvPr/>
          </p:nvSpPr>
          <p:spPr>
            <a:xfrm>
              <a:off x="3426764" y="6019799"/>
              <a:ext cx="321945" cy="40640"/>
            </a:xfrm>
            <a:custGeom>
              <a:avLst/>
              <a:gdLst/>
              <a:ahLst/>
              <a:cxnLst/>
              <a:rect l="l" t="t" r="r" b="b"/>
              <a:pathLst>
                <a:path w="321945" h="40639">
                  <a:moveTo>
                    <a:pt x="321462" y="20320"/>
                  </a:moveTo>
                  <a:lnTo>
                    <a:pt x="321221" y="20320"/>
                  </a:lnTo>
                  <a:lnTo>
                    <a:pt x="321221" y="0"/>
                  </a:lnTo>
                  <a:lnTo>
                    <a:pt x="0" y="0"/>
                  </a:lnTo>
                  <a:lnTo>
                    <a:pt x="0" y="20320"/>
                  </a:lnTo>
                  <a:lnTo>
                    <a:pt x="266" y="20320"/>
                  </a:lnTo>
                  <a:lnTo>
                    <a:pt x="266" y="25400"/>
                  </a:lnTo>
                  <a:lnTo>
                    <a:pt x="76" y="25400"/>
                  </a:lnTo>
                  <a:lnTo>
                    <a:pt x="76" y="40640"/>
                  </a:lnTo>
                  <a:lnTo>
                    <a:pt x="321170" y="40640"/>
                  </a:lnTo>
                  <a:lnTo>
                    <a:pt x="321170" y="25400"/>
                  </a:lnTo>
                  <a:lnTo>
                    <a:pt x="321462" y="25400"/>
                  </a:lnTo>
                  <a:lnTo>
                    <a:pt x="321462" y="2032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426548" y="6020028"/>
              <a:ext cx="321945" cy="41275"/>
            </a:xfrm>
            <a:custGeom>
              <a:avLst/>
              <a:gdLst/>
              <a:ahLst/>
              <a:cxnLst/>
              <a:rect l="l" t="t" r="r" b="b"/>
              <a:pathLst>
                <a:path w="321945" h="41275">
                  <a:moveTo>
                    <a:pt x="0" y="0"/>
                  </a:moveTo>
                  <a:lnTo>
                    <a:pt x="0" y="0"/>
                  </a:lnTo>
                  <a:lnTo>
                    <a:pt x="321170" y="0"/>
                  </a:lnTo>
                  <a:lnTo>
                    <a:pt x="321360" y="5283"/>
                  </a:lnTo>
                  <a:lnTo>
                    <a:pt x="321551" y="10375"/>
                  </a:lnTo>
                  <a:lnTo>
                    <a:pt x="321551" y="15468"/>
                  </a:lnTo>
                  <a:lnTo>
                    <a:pt x="321741" y="20561"/>
                  </a:lnTo>
                  <a:lnTo>
                    <a:pt x="321551" y="25641"/>
                  </a:lnTo>
                  <a:lnTo>
                    <a:pt x="321551" y="30734"/>
                  </a:lnTo>
                  <a:lnTo>
                    <a:pt x="321360" y="35839"/>
                  </a:lnTo>
                  <a:lnTo>
                    <a:pt x="321170" y="40919"/>
                  </a:lnTo>
                  <a:lnTo>
                    <a:pt x="301180" y="40919"/>
                  </a:lnTo>
                  <a:lnTo>
                    <a:pt x="281190" y="40919"/>
                  </a:lnTo>
                  <a:lnTo>
                    <a:pt x="0" y="40919"/>
                  </a:lnTo>
                  <a:lnTo>
                    <a:pt x="177" y="35839"/>
                  </a:lnTo>
                  <a:lnTo>
                    <a:pt x="380" y="30734"/>
                  </a:lnTo>
                  <a:lnTo>
                    <a:pt x="558" y="25641"/>
                  </a:lnTo>
                  <a:lnTo>
                    <a:pt x="558" y="20561"/>
                  </a:lnTo>
                  <a:lnTo>
                    <a:pt x="558" y="15468"/>
                  </a:lnTo>
                  <a:lnTo>
                    <a:pt x="380" y="10375"/>
                  </a:lnTo>
                  <a:lnTo>
                    <a:pt x="177" y="5283"/>
                  </a:lnTo>
                  <a:lnTo>
                    <a:pt x="0" y="0"/>
                  </a:lnTo>
                </a:path>
              </a:pathLst>
            </a:custGeom>
            <a:ln w="4483">
              <a:solidFill>
                <a:srgbClr val="1F1A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571392" y="5927051"/>
              <a:ext cx="40005" cy="59055"/>
            </a:xfrm>
            <a:custGeom>
              <a:avLst/>
              <a:gdLst/>
              <a:ahLst/>
              <a:cxnLst/>
              <a:rect l="l" t="t" r="r" b="b"/>
              <a:pathLst>
                <a:path w="40004" h="59054">
                  <a:moveTo>
                    <a:pt x="21678" y="0"/>
                  </a:moveTo>
                  <a:lnTo>
                    <a:pt x="0" y="0"/>
                  </a:lnTo>
                  <a:lnTo>
                    <a:pt x="0" y="58648"/>
                  </a:lnTo>
                  <a:lnTo>
                    <a:pt x="19608" y="58648"/>
                  </a:lnTo>
                  <a:lnTo>
                    <a:pt x="22440" y="58267"/>
                  </a:lnTo>
                  <a:lnTo>
                    <a:pt x="25082" y="58089"/>
                  </a:lnTo>
                  <a:lnTo>
                    <a:pt x="34625" y="53936"/>
                  </a:lnTo>
                  <a:lnTo>
                    <a:pt x="5283" y="53936"/>
                  </a:lnTo>
                  <a:lnTo>
                    <a:pt x="5283" y="30556"/>
                  </a:lnTo>
                  <a:lnTo>
                    <a:pt x="33460" y="30556"/>
                  </a:lnTo>
                  <a:lnTo>
                    <a:pt x="32994" y="30175"/>
                  </a:lnTo>
                  <a:lnTo>
                    <a:pt x="31673" y="29616"/>
                  </a:lnTo>
                  <a:lnTo>
                    <a:pt x="30543" y="29044"/>
                  </a:lnTo>
                  <a:lnTo>
                    <a:pt x="27901" y="28295"/>
                  </a:lnTo>
                  <a:lnTo>
                    <a:pt x="26390" y="27914"/>
                  </a:lnTo>
                  <a:lnTo>
                    <a:pt x="28282" y="27343"/>
                  </a:lnTo>
                  <a:lnTo>
                    <a:pt x="30175" y="26593"/>
                  </a:lnTo>
                  <a:lnTo>
                    <a:pt x="31390" y="25831"/>
                  </a:lnTo>
                  <a:lnTo>
                    <a:pt x="5283" y="25831"/>
                  </a:lnTo>
                  <a:lnTo>
                    <a:pt x="5283" y="4724"/>
                  </a:lnTo>
                  <a:lnTo>
                    <a:pt x="33388" y="4724"/>
                  </a:lnTo>
                  <a:lnTo>
                    <a:pt x="32435" y="3771"/>
                  </a:lnTo>
                  <a:lnTo>
                    <a:pt x="31114" y="2641"/>
                  </a:lnTo>
                  <a:lnTo>
                    <a:pt x="29603" y="1879"/>
                  </a:lnTo>
                  <a:lnTo>
                    <a:pt x="28282" y="1130"/>
                  </a:lnTo>
                  <a:lnTo>
                    <a:pt x="25260" y="380"/>
                  </a:lnTo>
                  <a:lnTo>
                    <a:pt x="21678" y="0"/>
                  </a:lnTo>
                  <a:close/>
                </a:path>
                <a:path w="40004" h="59054">
                  <a:moveTo>
                    <a:pt x="33460" y="30556"/>
                  </a:moveTo>
                  <a:lnTo>
                    <a:pt x="19050" y="30556"/>
                  </a:lnTo>
                  <a:lnTo>
                    <a:pt x="24511" y="30937"/>
                  </a:lnTo>
                  <a:lnTo>
                    <a:pt x="27152" y="31686"/>
                  </a:lnTo>
                  <a:lnTo>
                    <a:pt x="29413" y="32816"/>
                  </a:lnTo>
                  <a:lnTo>
                    <a:pt x="30365" y="33756"/>
                  </a:lnTo>
                  <a:lnTo>
                    <a:pt x="31305" y="34505"/>
                  </a:lnTo>
                  <a:lnTo>
                    <a:pt x="34137" y="40551"/>
                  </a:lnTo>
                  <a:lnTo>
                    <a:pt x="34137" y="42062"/>
                  </a:lnTo>
                  <a:lnTo>
                    <a:pt x="20370" y="53936"/>
                  </a:lnTo>
                  <a:lnTo>
                    <a:pt x="34625" y="53936"/>
                  </a:lnTo>
                  <a:lnTo>
                    <a:pt x="39789" y="44323"/>
                  </a:lnTo>
                  <a:lnTo>
                    <a:pt x="39694" y="40551"/>
                  </a:lnTo>
                  <a:lnTo>
                    <a:pt x="35077" y="31876"/>
                  </a:lnTo>
                  <a:lnTo>
                    <a:pt x="33460" y="30556"/>
                  </a:lnTo>
                  <a:close/>
                </a:path>
                <a:path w="40004" h="59054">
                  <a:moveTo>
                    <a:pt x="33388" y="4724"/>
                  </a:moveTo>
                  <a:lnTo>
                    <a:pt x="19989" y="4724"/>
                  </a:lnTo>
                  <a:lnTo>
                    <a:pt x="22618" y="4902"/>
                  </a:lnTo>
                  <a:lnTo>
                    <a:pt x="23939" y="5092"/>
                  </a:lnTo>
                  <a:lnTo>
                    <a:pt x="31673" y="13576"/>
                  </a:lnTo>
                  <a:lnTo>
                    <a:pt x="31673" y="16598"/>
                  </a:lnTo>
                  <a:lnTo>
                    <a:pt x="19989" y="25831"/>
                  </a:lnTo>
                  <a:lnTo>
                    <a:pt x="31390" y="25831"/>
                  </a:lnTo>
                  <a:lnTo>
                    <a:pt x="37337" y="14325"/>
                  </a:lnTo>
                  <a:lnTo>
                    <a:pt x="37337" y="12446"/>
                  </a:lnTo>
                  <a:lnTo>
                    <a:pt x="33566" y="4902"/>
                  </a:lnTo>
                  <a:lnTo>
                    <a:pt x="33388" y="4724"/>
                  </a:lnTo>
                  <a:close/>
                </a:path>
              </a:pathLst>
            </a:custGeom>
            <a:solidFill>
              <a:srgbClr val="1F1A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/>
          <p:nvPr/>
        </p:nvSpPr>
        <p:spPr>
          <a:xfrm>
            <a:off x="8460028" y="5844452"/>
            <a:ext cx="66040" cy="29845"/>
          </a:xfrm>
          <a:custGeom>
            <a:avLst/>
            <a:gdLst/>
            <a:ahLst/>
            <a:cxnLst/>
            <a:rect l="l" t="t" r="r" b="b"/>
            <a:pathLst>
              <a:path w="66039" h="29845">
                <a:moveTo>
                  <a:pt x="0" y="29413"/>
                </a:moveTo>
                <a:lnTo>
                  <a:pt x="7162" y="29413"/>
                </a:lnTo>
              </a:path>
              <a:path w="66039" h="29845">
                <a:moveTo>
                  <a:pt x="29222" y="29413"/>
                </a:moveTo>
                <a:lnTo>
                  <a:pt x="36588" y="29413"/>
                </a:lnTo>
              </a:path>
              <a:path w="66039" h="29845">
                <a:moveTo>
                  <a:pt x="58458" y="29413"/>
                </a:moveTo>
                <a:lnTo>
                  <a:pt x="65811" y="29413"/>
                </a:lnTo>
              </a:path>
              <a:path w="66039" h="29845">
                <a:moveTo>
                  <a:pt x="65811" y="7353"/>
                </a:moveTo>
                <a:lnTo>
                  <a:pt x="65811" y="0"/>
                </a:lnTo>
              </a:path>
              <a:path w="66039" h="29845">
                <a:moveTo>
                  <a:pt x="0" y="0"/>
                </a:moveTo>
                <a:lnTo>
                  <a:pt x="0" y="7353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460028" y="6209563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5811"/>
                </a:moveTo>
                <a:lnTo>
                  <a:pt x="7162" y="65811"/>
                </a:lnTo>
              </a:path>
              <a:path w="66039" h="66039">
                <a:moveTo>
                  <a:pt x="29222" y="65811"/>
                </a:moveTo>
                <a:lnTo>
                  <a:pt x="36588" y="65811"/>
                </a:lnTo>
              </a:path>
              <a:path w="66039" h="66039">
                <a:moveTo>
                  <a:pt x="58458" y="65811"/>
                </a:moveTo>
                <a:lnTo>
                  <a:pt x="65811" y="65811"/>
                </a:lnTo>
              </a:path>
              <a:path w="66039" h="66039">
                <a:moveTo>
                  <a:pt x="65811" y="43751"/>
                </a:moveTo>
                <a:lnTo>
                  <a:pt x="65811" y="36588"/>
                </a:lnTo>
              </a:path>
              <a:path w="66039" h="66039">
                <a:moveTo>
                  <a:pt x="65811" y="14516"/>
                </a:moveTo>
                <a:lnTo>
                  <a:pt x="65811" y="7353"/>
                </a:lnTo>
              </a:path>
              <a:path w="66039" h="66039">
                <a:moveTo>
                  <a:pt x="51104" y="0"/>
                </a:moveTo>
                <a:lnTo>
                  <a:pt x="43751" y="0"/>
                </a:lnTo>
              </a:path>
              <a:path w="66039" h="66039">
                <a:moveTo>
                  <a:pt x="21869" y="0"/>
                </a:moveTo>
                <a:lnTo>
                  <a:pt x="14516" y="0"/>
                </a:lnTo>
              </a:path>
              <a:path w="66039" h="66039">
                <a:moveTo>
                  <a:pt x="0" y="7353"/>
                </a:moveTo>
                <a:lnTo>
                  <a:pt x="0" y="14516"/>
                </a:lnTo>
              </a:path>
              <a:path w="66039" h="66039">
                <a:moveTo>
                  <a:pt x="0" y="36588"/>
                </a:moveTo>
                <a:lnTo>
                  <a:pt x="0" y="43751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754795" y="5844452"/>
            <a:ext cx="66040" cy="29845"/>
          </a:xfrm>
          <a:custGeom>
            <a:avLst/>
            <a:gdLst/>
            <a:ahLst/>
            <a:cxnLst/>
            <a:rect l="l" t="t" r="r" b="b"/>
            <a:pathLst>
              <a:path w="66039" h="29845">
                <a:moveTo>
                  <a:pt x="0" y="29413"/>
                </a:moveTo>
                <a:lnTo>
                  <a:pt x="7175" y="29413"/>
                </a:lnTo>
              </a:path>
              <a:path w="66039" h="29845">
                <a:moveTo>
                  <a:pt x="29235" y="29413"/>
                </a:moveTo>
                <a:lnTo>
                  <a:pt x="36588" y="29413"/>
                </a:lnTo>
              </a:path>
              <a:path w="66039" h="29845">
                <a:moveTo>
                  <a:pt x="58470" y="29413"/>
                </a:moveTo>
                <a:lnTo>
                  <a:pt x="65824" y="29413"/>
                </a:lnTo>
              </a:path>
              <a:path w="66039" h="29845">
                <a:moveTo>
                  <a:pt x="65824" y="7353"/>
                </a:moveTo>
                <a:lnTo>
                  <a:pt x="65824" y="0"/>
                </a:lnTo>
              </a:path>
              <a:path w="66039" h="29845">
                <a:moveTo>
                  <a:pt x="0" y="0"/>
                </a:moveTo>
                <a:lnTo>
                  <a:pt x="0" y="7353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754795" y="6209563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5811"/>
                </a:moveTo>
                <a:lnTo>
                  <a:pt x="7175" y="65811"/>
                </a:lnTo>
              </a:path>
              <a:path w="66039" h="66039">
                <a:moveTo>
                  <a:pt x="29235" y="65811"/>
                </a:moveTo>
                <a:lnTo>
                  <a:pt x="36588" y="65811"/>
                </a:lnTo>
              </a:path>
              <a:path w="66039" h="66039">
                <a:moveTo>
                  <a:pt x="58470" y="65811"/>
                </a:moveTo>
                <a:lnTo>
                  <a:pt x="65824" y="65811"/>
                </a:lnTo>
              </a:path>
              <a:path w="66039" h="66039">
                <a:moveTo>
                  <a:pt x="65824" y="43751"/>
                </a:moveTo>
                <a:lnTo>
                  <a:pt x="65824" y="36588"/>
                </a:lnTo>
              </a:path>
              <a:path w="66039" h="66039">
                <a:moveTo>
                  <a:pt x="65824" y="14516"/>
                </a:moveTo>
                <a:lnTo>
                  <a:pt x="65824" y="7353"/>
                </a:lnTo>
              </a:path>
              <a:path w="66039" h="66039">
                <a:moveTo>
                  <a:pt x="51104" y="0"/>
                </a:moveTo>
                <a:lnTo>
                  <a:pt x="43751" y="0"/>
                </a:lnTo>
              </a:path>
              <a:path w="66039" h="66039">
                <a:moveTo>
                  <a:pt x="21882" y="0"/>
                </a:moveTo>
                <a:lnTo>
                  <a:pt x="14516" y="0"/>
                </a:lnTo>
              </a:path>
              <a:path w="66039" h="66039">
                <a:moveTo>
                  <a:pt x="0" y="7353"/>
                </a:moveTo>
                <a:lnTo>
                  <a:pt x="0" y="14516"/>
                </a:lnTo>
              </a:path>
              <a:path w="66039" h="66039">
                <a:moveTo>
                  <a:pt x="0" y="36588"/>
                </a:moveTo>
                <a:lnTo>
                  <a:pt x="0" y="43751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480387" y="6117146"/>
            <a:ext cx="43180" cy="59055"/>
          </a:xfrm>
          <a:custGeom>
            <a:avLst/>
            <a:gdLst/>
            <a:ahLst/>
            <a:cxnLst/>
            <a:rect l="l" t="t" r="r" b="b"/>
            <a:pathLst>
              <a:path w="43179" h="59054">
                <a:moveTo>
                  <a:pt x="43002" y="0"/>
                </a:moveTo>
                <a:lnTo>
                  <a:pt x="37718" y="0"/>
                </a:lnTo>
                <a:lnTo>
                  <a:pt x="37718" y="51117"/>
                </a:lnTo>
                <a:lnTo>
                  <a:pt x="5854" y="0"/>
                </a:lnTo>
                <a:lnTo>
                  <a:pt x="0" y="0"/>
                </a:lnTo>
                <a:lnTo>
                  <a:pt x="0" y="58661"/>
                </a:lnTo>
                <a:lnTo>
                  <a:pt x="5283" y="58661"/>
                </a:lnTo>
                <a:lnTo>
                  <a:pt x="5283" y="8496"/>
                </a:lnTo>
                <a:lnTo>
                  <a:pt x="36779" y="58661"/>
                </a:lnTo>
                <a:lnTo>
                  <a:pt x="43002" y="58661"/>
                </a:lnTo>
                <a:lnTo>
                  <a:pt x="43002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777427" y="6117146"/>
            <a:ext cx="43180" cy="59055"/>
          </a:xfrm>
          <a:custGeom>
            <a:avLst/>
            <a:gdLst/>
            <a:ahLst/>
            <a:cxnLst/>
            <a:rect l="l" t="t" r="r" b="b"/>
            <a:pathLst>
              <a:path w="43179" h="59054">
                <a:moveTo>
                  <a:pt x="42811" y="0"/>
                </a:moveTo>
                <a:lnTo>
                  <a:pt x="37718" y="0"/>
                </a:lnTo>
                <a:lnTo>
                  <a:pt x="37718" y="51117"/>
                </a:lnTo>
                <a:lnTo>
                  <a:pt x="5841" y="0"/>
                </a:lnTo>
                <a:lnTo>
                  <a:pt x="0" y="0"/>
                </a:lnTo>
                <a:lnTo>
                  <a:pt x="0" y="58661"/>
                </a:lnTo>
                <a:lnTo>
                  <a:pt x="5092" y="58661"/>
                </a:lnTo>
                <a:lnTo>
                  <a:pt x="5092" y="8496"/>
                </a:lnTo>
                <a:lnTo>
                  <a:pt x="36588" y="58661"/>
                </a:lnTo>
                <a:lnTo>
                  <a:pt x="42811" y="58661"/>
                </a:lnTo>
                <a:lnTo>
                  <a:pt x="42811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2" name="object 132"/>
          <p:cNvGrpSpPr/>
          <p:nvPr/>
        </p:nvGrpSpPr>
        <p:grpSpPr>
          <a:xfrm>
            <a:off x="9867907" y="5618537"/>
            <a:ext cx="325755" cy="45720"/>
            <a:chOff x="4813306" y="5618537"/>
            <a:chExt cx="325755" cy="45720"/>
          </a:xfrm>
        </p:grpSpPr>
        <p:sp>
          <p:nvSpPr>
            <p:cNvPr id="133" name="object 133"/>
            <p:cNvSpPr/>
            <p:nvPr/>
          </p:nvSpPr>
          <p:spPr>
            <a:xfrm>
              <a:off x="4815547" y="5620766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321170" y="0"/>
                  </a:moveTo>
                  <a:lnTo>
                    <a:pt x="0" y="0"/>
                  </a:lnTo>
                  <a:lnTo>
                    <a:pt x="0" y="40932"/>
                  </a:lnTo>
                  <a:lnTo>
                    <a:pt x="321170" y="40932"/>
                  </a:lnTo>
                  <a:lnTo>
                    <a:pt x="321170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815547" y="5620778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0" y="40919"/>
                  </a:moveTo>
                  <a:lnTo>
                    <a:pt x="321170" y="40919"/>
                  </a:lnTo>
                  <a:lnTo>
                    <a:pt x="321170" y="0"/>
                  </a:lnTo>
                  <a:lnTo>
                    <a:pt x="0" y="0"/>
                  </a:lnTo>
                  <a:lnTo>
                    <a:pt x="0" y="40919"/>
                  </a:lnTo>
                  <a:close/>
                </a:path>
              </a:pathLst>
            </a:custGeom>
            <a:ln w="4483">
              <a:solidFill>
                <a:srgbClr val="1F1A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5" name="object 135"/>
          <p:cNvSpPr/>
          <p:nvPr/>
        </p:nvSpPr>
        <p:spPr>
          <a:xfrm>
            <a:off x="9871113" y="6019800"/>
            <a:ext cx="321310" cy="40640"/>
          </a:xfrm>
          <a:custGeom>
            <a:avLst/>
            <a:gdLst/>
            <a:ahLst/>
            <a:cxnLst/>
            <a:rect l="l" t="t" r="r" b="b"/>
            <a:pathLst>
              <a:path w="321310" h="40639">
                <a:moveTo>
                  <a:pt x="321297" y="25400"/>
                </a:moveTo>
                <a:lnTo>
                  <a:pt x="321106" y="25400"/>
                </a:lnTo>
                <a:lnTo>
                  <a:pt x="321106" y="0"/>
                </a:lnTo>
                <a:lnTo>
                  <a:pt x="63" y="0"/>
                </a:lnTo>
                <a:lnTo>
                  <a:pt x="63" y="25400"/>
                </a:lnTo>
                <a:lnTo>
                  <a:pt x="279" y="25400"/>
                </a:lnTo>
                <a:lnTo>
                  <a:pt x="279" y="30480"/>
                </a:lnTo>
                <a:lnTo>
                  <a:pt x="0" y="30480"/>
                </a:lnTo>
                <a:lnTo>
                  <a:pt x="0" y="40640"/>
                </a:lnTo>
                <a:lnTo>
                  <a:pt x="321157" y="40640"/>
                </a:lnTo>
                <a:lnTo>
                  <a:pt x="321157" y="30480"/>
                </a:lnTo>
                <a:lnTo>
                  <a:pt x="321297" y="30480"/>
                </a:lnTo>
                <a:lnTo>
                  <a:pt x="321297" y="25400"/>
                </a:lnTo>
                <a:close/>
              </a:path>
            </a:pathLst>
          </a:custGeom>
          <a:solidFill>
            <a:srgbClr val="B3B2B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6" name="object 136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8477396" y="6318758"/>
            <a:ext cx="892600" cy="312096"/>
          </a:xfrm>
          <a:prstGeom prst="rect">
            <a:avLst/>
          </a:prstGeom>
        </p:spPr>
      </p:pic>
      <p:sp>
        <p:nvSpPr>
          <p:cNvPr id="137" name="object 137"/>
          <p:cNvSpPr/>
          <p:nvPr/>
        </p:nvSpPr>
        <p:spPr>
          <a:xfrm>
            <a:off x="9870910" y="6020029"/>
            <a:ext cx="321945" cy="41275"/>
          </a:xfrm>
          <a:custGeom>
            <a:avLst/>
            <a:gdLst/>
            <a:ahLst/>
            <a:cxnLst/>
            <a:rect l="l" t="t" r="r" b="b"/>
            <a:pathLst>
              <a:path w="321945" h="41275">
                <a:moveTo>
                  <a:pt x="0" y="0"/>
                </a:moveTo>
                <a:lnTo>
                  <a:pt x="0" y="0"/>
                </a:lnTo>
                <a:lnTo>
                  <a:pt x="321170" y="0"/>
                </a:lnTo>
                <a:lnTo>
                  <a:pt x="321360" y="5283"/>
                </a:lnTo>
                <a:lnTo>
                  <a:pt x="321538" y="10375"/>
                </a:lnTo>
                <a:lnTo>
                  <a:pt x="321538" y="15468"/>
                </a:lnTo>
                <a:lnTo>
                  <a:pt x="321538" y="20561"/>
                </a:lnTo>
                <a:lnTo>
                  <a:pt x="321538" y="25641"/>
                </a:lnTo>
                <a:lnTo>
                  <a:pt x="321538" y="30734"/>
                </a:lnTo>
                <a:lnTo>
                  <a:pt x="321360" y="35839"/>
                </a:lnTo>
                <a:lnTo>
                  <a:pt x="321170" y="40919"/>
                </a:lnTo>
                <a:lnTo>
                  <a:pt x="301180" y="40919"/>
                </a:lnTo>
                <a:lnTo>
                  <a:pt x="281190" y="40919"/>
                </a:lnTo>
                <a:lnTo>
                  <a:pt x="0" y="40919"/>
                </a:lnTo>
                <a:lnTo>
                  <a:pt x="177" y="35839"/>
                </a:lnTo>
                <a:lnTo>
                  <a:pt x="368" y="30734"/>
                </a:lnTo>
                <a:lnTo>
                  <a:pt x="558" y="25641"/>
                </a:lnTo>
                <a:lnTo>
                  <a:pt x="558" y="20561"/>
                </a:lnTo>
                <a:lnTo>
                  <a:pt x="558" y="15468"/>
                </a:lnTo>
                <a:lnTo>
                  <a:pt x="368" y="10375"/>
                </a:lnTo>
                <a:lnTo>
                  <a:pt x="177" y="5283"/>
                </a:lnTo>
                <a:lnTo>
                  <a:pt x="0" y="0"/>
                </a:lnTo>
                <a:close/>
              </a:path>
            </a:pathLst>
          </a:custGeom>
          <a:ln w="4483">
            <a:solidFill>
              <a:srgbClr val="1F1A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8" name="object 138"/>
          <p:cNvGrpSpPr/>
          <p:nvPr/>
        </p:nvGrpSpPr>
        <p:grpSpPr>
          <a:xfrm>
            <a:off x="9868669" y="6417227"/>
            <a:ext cx="325755" cy="45720"/>
            <a:chOff x="4814068" y="6417227"/>
            <a:chExt cx="325755" cy="45720"/>
          </a:xfrm>
        </p:grpSpPr>
        <p:sp>
          <p:nvSpPr>
            <p:cNvPr id="139" name="object 139"/>
            <p:cNvSpPr/>
            <p:nvPr/>
          </p:nvSpPr>
          <p:spPr>
            <a:xfrm>
              <a:off x="4816309" y="6419468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321170" y="0"/>
                  </a:moveTo>
                  <a:lnTo>
                    <a:pt x="0" y="0"/>
                  </a:lnTo>
                  <a:lnTo>
                    <a:pt x="0" y="40919"/>
                  </a:lnTo>
                  <a:lnTo>
                    <a:pt x="321170" y="40919"/>
                  </a:lnTo>
                  <a:lnTo>
                    <a:pt x="321170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816309" y="6419468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0" y="40919"/>
                  </a:moveTo>
                  <a:lnTo>
                    <a:pt x="321170" y="40919"/>
                  </a:lnTo>
                  <a:lnTo>
                    <a:pt x="321170" y="0"/>
                  </a:lnTo>
                  <a:lnTo>
                    <a:pt x="0" y="0"/>
                  </a:lnTo>
                  <a:lnTo>
                    <a:pt x="0" y="40919"/>
                  </a:lnTo>
                  <a:close/>
                </a:path>
              </a:pathLst>
            </a:custGeom>
            <a:ln w="4483">
              <a:solidFill>
                <a:srgbClr val="1F1A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1" name="object 141"/>
          <p:cNvGrpSpPr/>
          <p:nvPr/>
        </p:nvGrpSpPr>
        <p:grpSpPr>
          <a:xfrm>
            <a:off x="9867145" y="6585451"/>
            <a:ext cx="325755" cy="45720"/>
            <a:chOff x="4812544" y="6585451"/>
            <a:chExt cx="325755" cy="45720"/>
          </a:xfrm>
        </p:grpSpPr>
        <p:sp>
          <p:nvSpPr>
            <p:cNvPr id="142" name="object 142"/>
            <p:cNvSpPr/>
            <p:nvPr/>
          </p:nvSpPr>
          <p:spPr>
            <a:xfrm>
              <a:off x="4814785" y="6587693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321170" y="0"/>
                  </a:moveTo>
                  <a:lnTo>
                    <a:pt x="0" y="0"/>
                  </a:lnTo>
                  <a:lnTo>
                    <a:pt x="0" y="40919"/>
                  </a:lnTo>
                  <a:lnTo>
                    <a:pt x="321170" y="40919"/>
                  </a:lnTo>
                  <a:lnTo>
                    <a:pt x="321170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814785" y="6587693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0" y="40919"/>
                  </a:moveTo>
                  <a:lnTo>
                    <a:pt x="321170" y="40919"/>
                  </a:lnTo>
                  <a:lnTo>
                    <a:pt x="321170" y="0"/>
                  </a:lnTo>
                  <a:lnTo>
                    <a:pt x="0" y="0"/>
                  </a:lnTo>
                  <a:lnTo>
                    <a:pt x="0" y="40919"/>
                  </a:lnTo>
                  <a:close/>
                </a:path>
              </a:pathLst>
            </a:custGeom>
            <a:ln w="4483">
              <a:solidFill>
                <a:srgbClr val="1F1A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4" name="object 144"/>
          <p:cNvSpPr/>
          <p:nvPr/>
        </p:nvSpPr>
        <p:spPr>
          <a:xfrm>
            <a:off x="10006126" y="5520259"/>
            <a:ext cx="53340" cy="59055"/>
          </a:xfrm>
          <a:custGeom>
            <a:avLst/>
            <a:gdLst/>
            <a:ahLst/>
            <a:cxnLst/>
            <a:rect l="l" t="t" r="r" b="b"/>
            <a:pathLst>
              <a:path w="53339" h="59054">
                <a:moveTo>
                  <a:pt x="29603" y="0"/>
                </a:moveTo>
                <a:lnTo>
                  <a:pt x="23393" y="0"/>
                </a:lnTo>
                <a:lnTo>
                  <a:pt x="0" y="58839"/>
                </a:lnTo>
                <a:lnTo>
                  <a:pt x="5473" y="58839"/>
                </a:lnTo>
                <a:lnTo>
                  <a:pt x="11887" y="42621"/>
                </a:lnTo>
                <a:lnTo>
                  <a:pt x="46604" y="42621"/>
                </a:lnTo>
                <a:lnTo>
                  <a:pt x="44871" y="38277"/>
                </a:lnTo>
                <a:lnTo>
                  <a:pt x="13385" y="38277"/>
                </a:lnTo>
                <a:lnTo>
                  <a:pt x="26403" y="4711"/>
                </a:lnTo>
                <a:lnTo>
                  <a:pt x="31483" y="4711"/>
                </a:lnTo>
                <a:lnTo>
                  <a:pt x="29603" y="0"/>
                </a:lnTo>
                <a:close/>
              </a:path>
              <a:path w="53339" h="59054">
                <a:moveTo>
                  <a:pt x="46604" y="42621"/>
                </a:moveTo>
                <a:lnTo>
                  <a:pt x="40919" y="42621"/>
                </a:lnTo>
                <a:lnTo>
                  <a:pt x="47345" y="58839"/>
                </a:lnTo>
                <a:lnTo>
                  <a:pt x="52997" y="58648"/>
                </a:lnTo>
                <a:lnTo>
                  <a:pt x="46604" y="42621"/>
                </a:lnTo>
                <a:close/>
              </a:path>
              <a:path w="53339" h="59054">
                <a:moveTo>
                  <a:pt x="31483" y="4711"/>
                </a:moveTo>
                <a:lnTo>
                  <a:pt x="26403" y="4711"/>
                </a:lnTo>
                <a:lnTo>
                  <a:pt x="39027" y="38277"/>
                </a:lnTo>
                <a:lnTo>
                  <a:pt x="44871" y="38277"/>
                </a:lnTo>
                <a:lnTo>
                  <a:pt x="31483" y="4711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0016313" y="5927052"/>
            <a:ext cx="40005" cy="59055"/>
          </a:xfrm>
          <a:custGeom>
            <a:avLst/>
            <a:gdLst/>
            <a:ahLst/>
            <a:cxnLst/>
            <a:rect l="l" t="t" r="r" b="b"/>
            <a:pathLst>
              <a:path w="40004" h="59054">
                <a:moveTo>
                  <a:pt x="21691" y="0"/>
                </a:moveTo>
                <a:lnTo>
                  <a:pt x="0" y="0"/>
                </a:lnTo>
                <a:lnTo>
                  <a:pt x="0" y="58648"/>
                </a:lnTo>
                <a:lnTo>
                  <a:pt x="19621" y="58648"/>
                </a:lnTo>
                <a:lnTo>
                  <a:pt x="22440" y="58267"/>
                </a:lnTo>
                <a:lnTo>
                  <a:pt x="25069" y="58089"/>
                </a:lnTo>
                <a:lnTo>
                  <a:pt x="27533" y="57518"/>
                </a:lnTo>
                <a:lnTo>
                  <a:pt x="31673" y="56019"/>
                </a:lnTo>
                <a:lnTo>
                  <a:pt x="33553" y="54876"/>
                </a:lnTo>
                <a:lnTo>
                  <a:pt x="34628" y="53936"/>
                </a:lnTo>
                <a:lnTo>
                  <a:pt x="5283" y="53936"/>
                </a:lnTo>
                <a:lnTo>
                  <a:pt x="5283" y="30556"/>
                </a:lnTo>
                <a:lnTo>
                  <a:pt x="33559" y="30556"/>
                </a:lnTo>
                <a:lnTo>
                  <a:pt x="32994" y="30175"/>
                </a:lnTo>
                <a:lnTo>
                  <a:pt x="31877" y="29616"/>
                </a:lnTo>
                <a:lnTo>
                  <a:pt x="30543" y="29044"/>
                </a:lnTo>
                <a:lnTo>
                  <a:pt x="29413" y="28663"/>
                </a:lnTo>
                <a:lnTo>
                  <a:pt x="27901" y="28295"/>
                </a:lnTo>
                <a:lnTo>
                  <a:pt x="26593" y="27914"/>
                </a:lnTo>
                <a:lnTo>
                  <a:pt x="28473" y="27343"/>
                </a:lnTo>
                <a:lnTo>
                  <a:pt x="30175" y="26593"/>
                </a:lnTo>
                <a:lnTo>
                  <a:pt x="31390" y="25831"/>
                </a:lnTo>
                <a:lnTo>
                  <a:pt x="5283" y="25831"/>
                </a:lnTo>
                <a:lnTo>
                  <a:pt x="5283" y="4724"/>
                </a:lnTo>
                <a:lnTo>
                  <a:pt x="33548" y="4724"/>
                </a:lnTo>
                <a:lnTo>
                  <a:pt x="31115" y="2641"/>
                </a:lnTo>
                <a:lnTo>
                  <a:pt x="29781" y="1879"/>
                </a:lnTo>
                <a:lnTo>
                  <a:pt x="28282" y="1130"/>
                </a:lnTo>
                <a:lnTo>
                  <a:pt x="26771" y="749"/>
                </a:lnTo>
                <a:lnTo>
                  <a:pt x="25463" y="380"/>
                </a:lnTo>
                <a:lnTo>
                  <a:pt x="23761" y="190"/>
                </a:lnTo>
                <a:lnTo>
                  <a:pt x="21691" y="0"/>
                </a:lnTo>
                <a:close/>
              </a:path>
              <a:path w="40004" h="59054">
                <a:moveTo>
                  <a:pt x="33559" y="30556"/>
                </a:moveTo>
                <a:lnTo>
                  <a:pt x="19227" y="30556"/>
                </a:lnTo>
                <a:lnTo>
                  <a:pt x="24511" y="30937"/>
                </a:lnTo>
                <a:lnTo>
                  <a:pt x="26022" y="31305"/>
                </a:lnTo>
                <a:lnTo>
                  <a:pt x="27152" y="31686"/>
                </a:lnTo>
                <a:lnTo>
                  <a:pt x="28473" y="32258"/>
                </a:lnTo>
                <a:lnTo>
                  <a:pt x="29413" y="32816"/>
                </a:lnTo>
                <a:lnTo>
                  <a:pt x="30543" y="33756"/>
                </a:lnTo>
                <a:lnTo>
                  <a:pt x="31483" y="34505"/>
                </a:lnTo>
                <a:lnTo>
                  <a:pt x="34124" y="43751"/>
                </a:lnTo>
                <a:lnTo>
                  <a:pt x="33756" y="45453"/>
                </a:lnTo>
                <a:lnTo>
                  <a:pt x="20358" y="53936"/>
                </a:lnTo>
                <a:lnTo>
                  <a:pt x="34628" y="53936"/>
                </a:lnTo>
                <a:lnTo>
                  <a:pt x="39979" y="42811"/>
                </a:lnTo>
                <a:lnTo>
                  <a:pt x="39611" y="39789"/>
                </a:lnTo>
                <a:lnTo>
                  <a:pt x="35077" y="31876"/>
                </a:lnTo>
                <a:lnTo>
                  <a:pt x="34124" y="30937"/>
                </a:lnTo>
                <a:lnTo>
                  <a:pt x="33559" y="30556"/>
                </a:lnTo>
                <a:close/>
              </a:path>
              <a:path w="40004" h="59054">
                <a:moveTo>
                  <a:pt x="33548" y="4724"/>
                </a:moveTo>
                <a:lnTo>
                  <a:pt x="20180" y="4724"/>
                </a:lnTo>
                <a:lnTo>
                  <a:pt x="22821" y="4902"/>
                </a:lnTo>
                <a:lnTo>
                  <a:pt x="23952" y="5092"/>
                </a:lnTo>
                <a:lnTo>
                  <a:pt x="31877" y="15087"/>
                </a:lnTo>
                <a:lnTo>
                  <a:pt x="31483" y="17919"/>
                </a:lnTo>
                <a:lnTo>
                  <a:pt x="20180" y="25831"/>
                </a:lnTo>
                <a:lnTo>
                  <a:pt x="31390" y="25831"/>
                </a:lnTo>
                <a:lnTo>
                  <a:pt x="37528" y="14325"/>
                </a:lnTo>
                <a:lnTo>
                  <a:pt x="37337" y="12446"/>
                </a:lnTo>
                <a:lnTo>
                  <a:pt x="36969" y="10744"/>
                </a:lnTo>
                <a:lnTo>
                  <a:pt x="36398" y="9055"/>
                </a:lnTo>
                <a:lnTo>
                  <a:pt x="35636" y="7543"/>
                </a:lnTo>
                <a:lnTo>
                  <a:pt x="33756" y="4902"/>
                </a:lnTo>
                <a:lnTo>
                  <a:pt x="33548" y="4724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2540" y="6318758"/>
            <a:ext cx="45720" cy="60960"/>
          </a:xfrm>
          <a:custGeom>
            <a:avLst/>
            <a:gdLst/>
            <a:ahLst/>
            <a:cxnLst/>
            <a:rect l="l" t="t" r="r" b="b"/>
            <a:pathLst>
              <a:path w="45720" h="60960">
                <a:moveTo>
                  <a:pt x="28473" y="0"/>
                </a:moveTo>
                <a:lnTo>
                  <a:pt x="22631" y="0"/>
                </a:lnTo>
                <a:lnTo>
                  <a:pt x="19621" y="571"/>
                </a:lnTo>
                <a:lnTo>
                  <a:pt x="0" y="26784"/>
                </a:lnTo>
                <a:lnTo>
                  <a:pt x="0" y="33007"/>
                </a:lnTo>
                <a:lnTo>
                  <a:pt x="21501" y="60540"/>
                </a:lnTo>
                <a:lnTo>
                  <a:pt x="26593" y="60540"/>
                </a:lnTo>
                <a:lnTo>
                  <a:pt x="45262" y="45453"/>
                </a:lnTo>
                <a:lnTo>
                  <a:pt x="39408" y="45453"/>
                </a:lnTo>
                <a:lnTo>
                  <a:pt x="39039" y="47523"/>
                </a:lnTo>
                <a:lnTo>
                  <a:pt x="38290" y="49225"/>
                </a:lnTo>
                <a:lnTo>
                  <a:pt x="27533" y="55829"/>
                </a:lnTo>
                <a:lnTo>
                  <a:pt x="23571" y="55829"/>
                </a:lnTo>
                <a:lnTo>
                  <a:pt x="5651" y="32626"/>
                </a:lnTo>
                <a:lnTo>
                  <a:pt x="5651" y="27355"/>
                </a:lnTo>
                <a:lnTo>
                  <a:pt x="22821" y="4711"/>
                </a:lnTo>
                <a:lnTo>
                  <a:pt x="27724" y="4711"/>
                </a:lnTo>
                <a:lnTo>
                  <a:pt x="38849" y="14706"/>
                </a:lnTo>
                <a:lnTo>
                  <a:pt x="44691" y="14706"/>
                </a:lnTo>
                <a:lnTo>
                  <a:pt x="30734" y="190"/>
                </a:lnTo>
                <a:lnTo>
                  <a:pt x="28473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849599" y="5807862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6001"/>
                </a:moveTo>
                <a:lnTo>
                  <a:pt x="7340" y="66001"/>
                </a:lnTo>
              </a:path>
              <a:path w="66039" h="66039">
                <a:moveTo>
                  <a:pt x="29413" y="66001"/>
                </a:moveTo>
                <a:lnTo>
                  <a:pt x="36588" y="66001"/>
                </a:lnTo>
              </a:path>
              <a:path w="66039" h="66039">
                <a:moveTo>
                  <a:pt x="58635" y="66001"/>
                </a:moveTo>
                <a:lnTo>
                  <a:pt x="66001" y="66001"/>
                </a:lnTo>
              </a:path>
              <a:path w="66039" h="66039">
                <a:moveTo>
                  <a:pt x="66001" y="43941"/>
                </a:moveTo>
                <a:lnTo>
                  <a:pt x="66001" y="36588"/>
                </a:lnTo>
              </a:path>
              <a:path w="66039" h="66039">
                <a:moveTo>
                  <a:pt x="66001" y="14706"/>
                </a:moveTo>
                <a:lnTo>
                  <a:pt x="66001" y="7353"/>
                </a:lnTo>
              </a:path>
              <a:path w="66039" h="66039">
                <a:moveTo>
                  <a:pt x="51295" y="0"/>
                </a:moveTo>
                <a:lnTo>
                  <a:pt x="43941" y="0"/>
                </a:lnTo>
              </a:path>
              <a:path w="66039" h="66039">
                <a:moveTo>
                  <a:pt x="22059" y="0"/>
                </a:moveTo>
                <a:lnTo>
                  <a:pt x="14706" y="0"/>
                </a:lnTo>
              </a:path>
              <a:path w="66039" h="66039">
                <a:moveTo>
                  <a:pt x="0" y="7353"/>
                </a:moveTo>
                <a:lnTo>
                  <a:pt x="0" y="14706"/>
                </a:lnTo>
              </a:path>
              <a:path w="66039" h="66039">
                <a:moveTo>
                  <a:pt x="0" y="36588"/>
                </a:moveTo>
                <a:lnTo>
                  <a:pt x="0" y="43941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849599" y="6209563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5811"/>
                </a:moveTo>
                <a:lnTo>
                  <a:pt x="7340" y="65811"/>
                </a:lnTo>
              </a:path>
              <a:path w="66039" h="66039">
                <a:moveTo>
                  <a:pt x="29413" y="65811"/>
                </a:moveTo>
                <a:lnTo>
                  <a:pt x="36588" y="65811"/>
                </a:lnTo>
              </a:path>
              <a:path w="66039" h="66039">
                <a:moveTo>
                  <a:pt x="58635" y="65811"/>
                </a:moveTo>
                <a:lnTo>
                  <a:pt x="66001" y="65811"/>
                </a:lnTo>
              </a:path>
              <a:path w="66039" h="66039">
                <a:moveTo>
                  <a:pt x="66001" y="43751"/>
                </a:moveTo>
                <a:lnTo>
                  <a:pt x="66001" y="36588"/>
                </a:lnTo>
              </a:path>
              <a:path w="66039" h="66039">
                <a:moveTo>
                  <a:pt x="66001" y="14516"/>
                </a:moveTo>
                <a:lnTo>
                  <a:pt x="66001" y="7353"/>
                </a:lnTo>
              </a:path>
              <a:path w="66039" h="66039">
                <a:moveTo>
                  <a:pt x="51295" y="0"/>
                </a:moveTo>
                <a:lnTo>
                  <a:pt x="43941" y="0"/>
                </a:lnTo>
              </a:path>
              <a:path w="66039" h="66039">
                <a:moveTo>
                  <a:pt x="22059" y="0"/>
                </a:moveTo>
                <a:lnTo>
                  <a:pt x="14706" y="0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9" name="object 149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8460029" y="5520258"/>
            <a:ext cx="1048397" cy="302310"/>
          </a:xfrm>
          <a:prstGeom prst="rect">
            <a:avLst/>
          </a:prstGeom>
        </p:spPr>
      </p:pic>
      <p:sp>
        <p:nvSpPr>
          <p:cNvPr id="150" name="object 150"/>
          <p:cNvSpPr/>
          <p:nvPr/>
        </p:nvSpPr>
        <p:spPr>
          <a:xfrm>
            <a:off x="9849599" y="6216916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7162"/>
                </a:lnTo>
              </a:path>
              <a:path h="36829">
                <a:moveTo>
                  <a:pt x="0" y="29235"/>
                </a:moveTo>
                <a:lnTo>
                  <a:pt x="0" y="36398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0144366" y="5807862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6001"/>
                </a:moveTo>
                <a:lnTo>
                  <a:pt x="7353" y="66001"/>
                </a:lnTo>
              </a:path>
              <a:path w="66039" h="66039">
                <a:moveTo>
                  <a:pt x="29425" y="66001"/>
                </a:moveTo>
                <a:lnTo>
                  <a:pt x="36588" y="66001"/>
                </a:lnTo>
              </a:path>
              <a:path w="66039" h="66039">
                <a:moveTo>
                  <a:pt x="58648" y="66001"/>
                </a:moveTo>
                <a:lnTo>
                  <a:pt x="65811" y="66001"/>
                </a:lnTo>
              </a:path>
              <a:path w="66039" h="66039">
                <a:moveTo>
                  <a:pt x="65811" y="43941"/>
                </a:moveTo>
                <a:lnTo>
                  <a:pt x="65811" y="36588"/>
                </a:lnTo>
              </a:path>
              <a:path w="66039" h="66039">
                <a:moveTo>
                  <a:pt x="65811" y="14706"/>
                </a:moveTo>
                <a:lnTo>
                  <a:pt x="65811" y="7353"/>
                </a:lnTo>
              </a:path>
              <a:path w="66039" h="66039">
                <a:moveTo>
                  <a:pt x="51308" y="0"/>
                </a:moveTo>
                <a:lnTo>
                  <a:pt x="43941" y="0"/>
                </a:lnTo>
              </a:path>
              <a:path w="66039" h="66039">
                <a:moveTo>
                  <a:pt x="22059" y="0"/>
                </a:moveTo>
                <a:lnTo>
                  <a:pt x="14706" y="0"/>
                </a:lnTo>
              </a:path>
              <a:path w="66039" h="66039">
                <a:moveTo>
                  <a:pt x="0" y="7353"/>
                </a:moveTo>
                <a:lnTo>
                  <a:pt x="0" y="14706"/>
                </a:lnTo>
              </a:path>
              <a:path w="66039" h="66039">
                <a:moveTo>
                  <a:pt x="0" y="36588"/>
                </a:moveTo>
                <a:lnTo>
                  <a:pt x="0" y="43941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0144366" y="6209563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5811"/>
                </a:moveTo>
                <a:lnTo>
                  <a:pt x="7353" y="65811"/>
                </a:lnTo>
              </a:path>
              <a:path w="66039" h="66039">
                <a:moveTo>
                  <a:pt x="29425" y="65811"/>
                </a:moveTo>
                <a:lnTo>
                  <a:pt x="36588" y="65811"/>
                </a:lnTo>
              </a:path>
              <a:path w="66039" h="66039">
                <a:moveTo>
                  <a:pt x="58648" y="65811"/>
                </a:moveTo>
                <a:lnTo>
                  <a:pt x="65811" y="65811"/>
                </a:lnTo>
              </a:path>
              <a:path w="66039" h="66039">
                <a:moveTo>
                  <a:pt x="65811" y="43751"/>
                </a:moveTo>
                <a:lnTo>
                  <a:pt x="65811" y="36588"/>
                </a:lnTo>
              </a:path>
              <a:path w="66039" h="66039">
                <a:moveTo>
                  <a:pt x="65811" y="14516"/>
                </a:moveTo>
                <a:lnTo>
                  <a:pt x="65811" y="7353"/>
                </a:lnTo>
              </a:path>
              <a:path w="66039" h="66039">
                <a:moveTo>
                  <a:pt x="51308" y="0"/>
                </a:moveTo>
                <a:lnTo>
                  <a:pt x="43941" y="0"/>
                </a:lnTo>
              </a:path>
              <a:path w="66039" h="66039">
                <a:moveTo>
                  <a:pt x="22059" y="0"/>
                </a:moveTo>
                <a:lnTo>
                  <a:pt x="14706" y="0"/>
                </a:lnTo>
              </a:path>
              <a:path w="66039" h="66039">
                <a:moveTo>
                  <a:pt x="0" y="7353"/>
                </a:moveTo>
                <a:lnTo>
                  <a:pt x="0" y="14516"/>
                </a:lnTo>
              </a:path>
              <a:path w="66039" h="66039">
                <a:moveTo>
                  <a:pt x="0" y="36588"/>
                </a:moveTo>
                <a:lnTo>
                  <a:pt x="0" y="43751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9995002" y="6497929"/>
            <a:ext cx="46355" cy="60960"/>
          </a:xfrm>
          <a:custGeom>
            <a:avLst/>
            <a:gdLst/>
            <a:ahLst/>
            <a:cxnLst/>
            <a:rect l="l" t="t" r="r" b="b"/>
            <a:pathLst>
              <a:path w="46354" h="60959">
                <a:moveTo>
                  <a:pt x="27901" y="0"/>
                </a:moveTo>
                <a:lnTo>
                  <a:pt x="26022" y="0"/>
                </a:lnTo>
                <a:lnTo>
                  <a:pt x="22618" y="177"/>
                </a:lnTo>
                <a:lnTo>
                  <a:pt x="0" y="26771"/>
                </a:lnTo>
                <a:lnTo>
                  <a:pt x="0" y="33375"/>
                </a:lnTo>
                <a:lnTo>
                  <a:pt x="26962" y="60718"/>
                </a:lnTo>
                <a:lnTo>
                  <a:pt x="35826" y="60147"/>
                </a:lnTo>
                <a:lnTo>
                  <a:pt x="42062" y="58839"/>
                </a:lnTo>
                <a:lnTo>
                  <a:pt x="46012" y="57696"/>
                </a:lnTo>
                <a:lnTo>
                  <a:pt x="46012" y="30162"/>
                </a:lnTo>
                <a:lnTo>
                  <a:pt x="26212" y="30162"/>
                </a:lnTo>
                <a:lnTo>
                  <a:pt x="26212" y="34874"/>
                </a:lnTo>
                <a:lnTo>
                  <a:pt x="40932" y="34874"/>
                </a:lnTo>
                <a:lnTo>
                  <a:pt x="40932" y="53924"/>
                </a:lnTo>
                <a:lnTo>
                  <a:pt x="39039" y="54495"/>
                </a:lnTo>
                <a:lnTo>
                  <a:pt x="33388" y="55625"/>
                </a:lnTo>
                <a:lnTo>
                  <a:pt x="31673" y="55625"/>
                </a:lnTo>
                <a:lnTo>
                  <a:pt x="27901" y="56006"/>
                </a:lnTo>
                <a:lnTo>
                  <a:pt x="26022" y="56006"/>
                </a:lnTo>
                <a:lnTo>
                  <a:pt x="23380" y="55803"/>
                </a:lnTo>
                <a:lnTo>
                  <a:pt x="5651" y="32804"/>
                </a:lnTo>
                <a:lnTo>
                  <a:pt x="5651" y="27330"/>
                </a:lnTo>
                <a:lnTo>
                  <a:pt x="22821" y="4711"/>
                </a:lnTo>
                <a:lnTo>
                  <a:pt x="25260" y="4711"/>
                </a:lnTo>
                <a:lnTo>
                  <a:pt x="39789" y="15646"/>
                </a:lnTo>
                <a:lnTo>
                  <a:pt x="45643" y="15646"/>
                </a:lnTo>
                <a:lnTo>
                  <a:pt x="29603" y="177"/>
                </a:lnTo>
                <a:lnTo>
                  <a:pt x="27901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9855441" y="5715648"/>
            <a:ext cx="43180" cy="59055"/>
          </a:xfrm>
          <a:custGeom>
            <a:avLst/>
            <a:gdLst/>
            <a:ahLst/>
            <a:cxnLst/>
            <a:rect l="l" t="t" r="r" b="b"/>
            <a:pathLst>
              <a:path w="43179" h="59054">
                <a:moveTo>
                  <a:pt x="42811" y="0"/>
                </a:moveTo>
                <a:lnTo>
                  <a:pt x="37718" y="0"/>
                </a:lnTo>
                <a:lnTo>
                  <a:pt x="37718" y="51092"/>
                </a:lnTo>
                <a:lnTo>
                  <a:pt x="5841" y="0"/>
                </a:lnTo>
                <a:lnTo>
                  <a:pt x="0" y="0"/>
                </a:lnTo>
                <a:lnTo>
                  <a:pt x="0" y="58648"/>
                </a:lnTo>
                <a:lnTo>
                  <a:pt x="5079" y="58648"/>
                </a:lnTo>
                <a:lnTo>
                  <a:pt x="5079" y="8483"/>
                </a:lnTo>
                <a:lnTo>
                  <a:pt x="36588" y="58648"/>
                </a:lnTo>
                <a:lnTo>
                  <a:pt x="42811" y="58648"/>
                </a:lnTo>
                <a:lnTo>
                  <a:pt x="42811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9855441" y="6117146"/>
            <a:ext cx="43180" cy="59055"/>
          </a:xfrm>
          <a:custGeom>
            <a:avLst/>
            <a:gdLst/>
            <a:ahLst/>
            <a:cxnLst/>
            <a:rect l="l" t="t" r="r" b="b"/>
            <a:pathLst>
              <a:path w="43179" h="59054">
                <a:moveTo>
                  <a:pt x="42811" y="0"/>
                </a:moveTo>
                <a:lnTo>
                  <a:pt x="37718" y="0"/>
                </a:lnTo>
                <a:lnTo>
                  <a:pt x="37718" y="51117"/>
                </a:lnTo>
                <a:lnTo>
                  <a:pt x="5841" y="0"/>
                </a:lnTo>
                <a:lnTo>
                  <a:pt x="0" y="0"/>
                </a:lnTo>
                <a:lnTo>
                  <a:pt x="0" y="58661"/>
                </a:lnTo>
                <a:lnTo>
                  <a:pt x="5079" y="58661"/>
                </a:lnTo>
                <a:lnTo>
                  <a:pt x="5079" y="8496"/>
                </a:lnTo>
                <a:lnTo>
                  <a:pt x="36588" y="58661"/>
                </a:lnTo>
                <a:lnTo>
                  <a:pt x="42811" y="58661"/>
                </a:lnTo>
                <a:lnTo>
                  <a:pt x="42811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0152291" y="5715648"/>
            <a:ext cx="43180" cy="59055"/>
          </a:xfrm>
          <a:custGeom>
            <a:avLst/>
            <a:gdLst/>
            <a:ahLst/>
            <a:cxnLst/>
            <a:rect l="l" t="t" r="r" b="b"/>
            <a:pathLst>
              <a:path w="43179" h="59054">
                <a:moveTo>
                  <a:pt x="43002" y="0"/>
                </a:moveTo>
                <a:lnTo>
                  <a:pt x="37719" y="0"/>
                </a:lnTo>
                <a:lnTo>
                  <a:pt x="37719" y="51092"/>
                </a:lnTo>
                <a:lnTo>
                  <a:pt x="5842" y="0"/>
                </a:lnTo>
                <a:lnTo>
                  <a:pt x="0" y="0"/>
                </a:lnTo>
                <a:lnTo>
                  <a:pt x="0" y="58648"/>
                </a:lnTo>
                <a:lnTo>
                  <a:pt x="5283" y="58648"/>
                </a:lnTo>
                <a:lnTo>
                  <a:pt x="5283" y="8483"/>
                </a:lnTo>
                <a:lnTo>
                  <a:pt x="36766" y="58648"/>
                </a:lnTo>
                <a:lnTo>
                  <a:pt x="43002" y="58648"/>
                </a:lnTo>
                <a:lnTo>
                  <a:pt x="43002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0152291" y="6117146"/>
            <a:ext cx="43180" cy="59055"/>
          </a:xfrm>
          <a:custGeom>
            <a:avLst/>
            <a:gdLst/>
            <a:ahLst/>
            <a:cxnLst/>
            <a:rect l="l" t="t" r="r" b="b"/>
            <a:pathLst>
              <a:path w="43179" h="59054">
                <a:moveTo>
                  <a:pt x="43002" y="0"/>
                </a:moveTo>
                <a:lnTo>
                  <a:pt x="37719" y="0"/>
                </a:lnTo>
                <a:lnTo>
                  <a:pt x="37719" y="51117"/>
                </a:lnTo>
                <a:lnTo>
                  <a:pt x="5842" y="0"/>
                </a:lnTo>
                <a:lnTo>
                  <a:pt x="0" y="0"/>
                </a:lnTo>
                <a:lnTo>
                  <a:pt x="0" y="58661"/>
                </a:lnTo>
                <a:lnTo>
                  <a:pt x="5283" y="58661"/>
                </a:lnTo>
                <a:lnTo>
                  <a:pt x="5283" y="8496"/>
                </a:lnTo>
                <a:lnTo>
                  <a:pt x="36766" y="58661"/>
                </a:lnTo>
                <a:lnTo>
                  <a:pt x="43002" y="58661"/>
                </a:lnTo>
                <a:lnTo>
                  <a:pt x="43002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8" name="object 158"/>
          <p:cNvGrpSpPr/>
          <p:nvPr/>
        </p:nvGrpSpPr>
        <p:grpSpPr>
          <a:xfrm>
            <a:off x="10500646" y="5618537"/>
            <a:ext cx="325755" cy="45720"/>
            <a:chOff x="5446045" y="5618537"/>
            <a:chExt cx="325755" cy="45720"/>
          </a:xfrm>
        </p:grpSpPr>
        <p:sp>
          <p:nvSpPr>
            <p:cNvPr id="159" name="object 159"/>
            <p:cNvSpPr/>
            <p:nvPr/>
          </p:nvSpPr>
          <p:spPr>
            <a:xfrm>
              <a:off x="5448287" y="5620766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320992" y="0"/>
                  </a:moveTo>
                  <a:lnTo>
                    <a:pt x="0" y="0"/>
                  </a:lnTo>
                  <a:lnTo>
                    <a:pt x="0" y="40932"/>
                  </a:lnTo>
                  <a:lnTo>
                    <a:pt x="320992" y="40932"/>
                  </a:lnTo>
                  <a:lnTo>
                    <a:pt x="320992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448287" y="5620778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0" y="40919"/>
                  </a:moveTo>
                  <a:lnTo>
                    <a:pt x="320992" y="40919"/>
                  </a:lnTo>
                  <a:lnTo>
                    <a:pt x="320992" y="0"/>
                  </a:lnTo>
                  <a:lnTo>
                    <a:pt x="0" y="0"/>
                  </a:lnTo>
                  <a:lnTo>
                    <a:pt x="0" y="40919"/>
                  </a:lnTo>
                  <a:close/>
                </a:path>
              </a:pathLst>
            </a:custGeom>
            <a:ln w="4483">
              <a:solidFill>
                <a:srgbClr val="1F1A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1" name="object 161"/>
          <p:cNvGrpSpPr/>
          <p:nvPr/>
        </p:nvGrpSpPr>
        <p:grpSpPr>
          <a:xfrm>
            <a:off x="10501407" y="6017786"/>
            <a:ext cx="326390" cy="45720"/>
            <a:chOff x="5446807" y="6017786"/>
            <a:chExt cx="326390" cy="45720"/>
          </a:xfrm>
        </p:grpSpPr>
        <p:sp>
          <p:nvSpPr>
            <p:cNvPr id="162" name="object 162"/>
            <p:cNvSpPr/>
            <p:nvPr/>
          </p:nvSpPr>
          <p:spPr>
            <a:xfrm>
              <a:off x="5449240" y="6019799"/>
              <a:ext cx="321310" cy="40640"/>
            </a:xfrm>
            <a:custGeom>
              <a:avLst/>
              <a:gdLst/>
              <a:ahLst/>
              <a:cxnLst/>
              <a:rect l="l" t="t" r="r" b="b"/>
              <a:pathLst>
                <a:path w="321310" h="40639">
                  <a:moveTo>
                    <a:pt x="321297" y="15240"/>
                  </a:moveTo>
                  <a:lnTo>
                    <a:pt x="321043" y="15240"/>
                  </a:lnTo>
                  <a:lnTo>
                    <a:pt x="321043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279" y="15240"/>
                  </a:lnTo>
                  <a:lnTo>
                    <a:pt x="279" y="20320"/>
                  </a:lnTo>
                  <a:lnTo>
                    <a:pt x="101" y="20320"/>
                  </a:lnTo>
                  <a:lnTo>
                    <a:pt x="101" y="40640"/>
                  </a:lnTo>
                  <a:lnTo>
                    <a:pt x="321005" y="40640"/>
                  </a:lnTo>
                  <a:lnTo>
                    <a:pt x="321005" y="20320"/>
                  </a:lnTo>
                  <a:lnTo>
                    <a:pt x="321297" y="20320"/>
                  </a:lnTo>
                  <a:lnTo>
                    <a:pt x="321297" y="1524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449049" y="6020028"/>
              <a:ext cx="321945" cy="41275"/>
            </a:xfrm>
            <a:custGeom>
              <a:avLst/>
              <a:gdLst/>
              <a:ahLst/>
              <a:cxnLst/>
              <a:rect l="l" t="t" r="r" b="b"/>
              <a:pathLst>
                <a:path w="321945" h="41275">
                  <a:moveTo>
                    <a:pt x="0" y="0"/>
                  </a:moveTo>
                  <a:lnTo>
                    <a:pt x="0" y="0"/>
                  </a:lnTo>
                  <a:lnTo>
                    <a:pt x="320967" y="0"/>
                  </a:lnTo>
                  <a:lnTo>
                    <a:pt x="321170" y="5283"/>
                  </a:lnTo>
                  <a:lnTo>
                    <a:pt x="321360" y="10375"/>
                  </a:lnTo>
                  <a:lnTo>
                    <a:pt x="321538" y="15468"/>
                  </a:lnTo>
                  <a:lnTo>
                    <a:pt x="321538" y="20561"/>
                  </a:lnTo>
                  <a:lnTo>
                    <a:pt x="321538" y="25641"/>
                  </a:lnTo>
                  <a:lnTo>
                    <a:pt x="321360" y="30734"/>
                  </a:lnTo>
                  <a:lnTo>
                    <a:pt x="321170" y="35839"/>
                  </a:lnTo>
                  <a:lnTo>
                    <a:pt x="320967" y="40919"/>
                  </a:lnTo>
                  <a:lnTo>
                    <a:pt x="301180" y="40919"/>
                  </a:lnTo>
                  <a:lnTo>
                    <a:pt x="281177" y="40919"/>
                  </a:lnTo>
                  <a:lnTo>
                    <a:pt x="0" y="40919"/>
                  </a:lnTo>
                  <a:lnTo>
                    <a:pt x="177" y="35839"/>
                  </a:lnTo>
                  <a:lnTo>
                    <a:pt x="368" y="30734"/>
                  </a:lnTo>
                  <a:lnTo>
                    <a:pt x="368" y="25641"/>
                  </a:lnTo>
                  <a:lnTo>
                    <a:pt x="558" y="20561"/>
                  </a:lnTo>
                  <a:lnTo>
                    <a:pt x="368" y="15468"/>
                  </a:lnTo>
                  <a:lnTo>
                    <a:pt x="368" y="10375"/>
                  </a:lnTo>
                  <a:lnTo>
                    <a:pt x="177" y="5283"/>
                  </a:lnTo>
                  <a:lnTo>
                    <a:pt x="0" y="0"/>
                  </a:lnTo>
                </a:path>
              </a:pathLst>
            </a:custGeom>
            <a:ln w="4483">
              <a:solidFill>
                <a:srgbClr val="1F1A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4" name="object 164"/>
          <p:cNvGrpSpPr/>
          <p:nvPr/>
        </p:nvGrpSpPr>
        <p:grpSpPr>
          <a:xfrm>
            <a:off x="10501408" y="6417227"/>
            <a:ext cx="325755" cy="45720"/>
            <a:chOff x="5446807" y="6417227"/>
            <a:chExt cx="325755" cy="45720"/>
          </a:xfrm>
        </p:grpSpPr>
        <p:sp>
          <p:nvSpPr>
            <p:cNvPr id="165" name="object 165"/>
            <p:cNvSpPr/>
            <p:nvPr/>
          </p:nvSpPr>
          <p:spPr>
            <a:xfrm>
              <a:off x="5449049" y="6419468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320967" y="0"/>
                  </a:moveTo>
                  <a:lnTo>
                    <a:pt x="0" y="0"/>
                  </a:lnTo>
                  <a:lnTo>
                    <a:pt x="0" y="40919"/>
                  </a:lnTo>
                  <a:lnTo>
                    <a:pt x="320967" y="40919"/>
                  </a:lnTo>
                  <a:lnTo>
                    <a:pt x="320967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449049" y="6419468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0" y="40919"/>
                  </a:moveTo>
                  <a:lnTo>
                    <a:pt x="320967" y="40919"/>
                  </a:lnTo>
                  <a:lnTo>
                    <a:pt x="320967" y="0"/>
                  </a:lnTo>
                  <a:lnTo>
                    <a:pt x="0" y="0"/>
                  </a:lnTo>
                  <a:lnTo>
                    <a:pt x="0" y="40919"/>
                  </a:lnTo>
                  <a:close/>
                </a:path>
              </a:pathLst>
            </a:custGeom>
            <a:ln w="4483">
              <a:solidFill>
                <a:srgbClr val="1F1A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7" name="object 167"/>
          <p:cNvGrpSpPr/>
          <p:nvPr/>
        </p:nvGrpSpPr>
        <p:grpSpPr>
          <a:xfrm>
            <a:off x="10499897" y="6585451"/>
            <a:ext cx="325755" cy="45720"/>
            <a:chOff x="5445296" y="6585451"/>
            <a:chExt cx="325755" cy="45720"/>
          </a:xfrm>
        </p:grpSpPr>
        <p:sp>
          <p:nvSpPr>
            <p:cNvPr id="168" name="object 168"/>
            <p:cNvSpPr/>
            <p:nvPr/>
          </p:nvSpPr>
          <p:spPr>
            <a:xfrm>
              <a:off x="5447537" y="6587693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320979" y="0"/>
                  </a:moveTo>
                  <a:lnTo>
                    <a:pt x="0" y="0"/>
                  </a:lnTo>
                  <a:lnTo>
                    <a:pt x="0" y="40919"/>
                  </a:lnTo>
                  <a:lnTo>
                    <a:pt x="320979" y="40919"/>
                  </a:lnTo>
                  <a:lnTo>
                    <a:pt x="320979" y="0"/>
                  </a:lnTo>
                  <a:close/>
                </a:path>
              </a:pathLst>
            </a:custGeom>
            <a:solidFill>
              <a:srgbClr val="B3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447537" y="6587693"/>
              <a:ext cx="321310" cy="41275"/>
            </a:xfrm>
            <a:custGeom>
              <a:avLst/>
              <a:gdLst/>
              <a:ahLst/>
              <a:cxnLst/>
              <a:rect l="l" t="t" r="r" b="b"/>
              <a:pathLst>
                <a:path w="321310" h="41275">
                  <a:moveTo>
                    <a:pt x="0" y="40919"/>
                  </a:moveTo>
                  <a:lnTo>
                    <a:pt x="320979" y="40919"/>
                  </a:lnTo>
                  <a:lnTo>
                    <a:pt x="320979" y="0"/>
                  </a:lnTo>
                  <a:lnTo>
                    <a:pt x="0" y="0"/>
                  </a:lnTo>
                  <a:lnTo>
                    <a:pt x="0" y="40919"/>
                  </a:lnTo>
                  <a:close/>
                </a:path>
              </a:pathLst>
            </a:custGeom>
            <a:ln w="4483">
              <a:solidFill>
                <a:srgbClr val="1F1A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0" name="object 170"/>
          <p:cNvSpPr/>
          <p:nvPr/>
        </p:nvSpPr>
        <p:spPr>
          <a:xfrm>
            <a:off x="10643399" y="5520259"/>
            <a:ext cx="53340" cy="59055"/>
          </a:xfrm>
          <a:custGeom>
            <a:avLst/>
            <a:gdLst/>
            <a:ahLst/>
            <a:cxnLst/>
            <a:rect l="l" t="t" r="r" b="b"/>
            <a:pathLst>
              <a:path w="53339" h="59054">
                <a:moveTo>
                  <a:pt x="29603" y="0"/>
                </a:moveTo>
                <a:lnTo>
                  <a:pt x="23380" y="0"/>
                </a:lnTo>
                <a:lnTo>
                  <a:pt x="0" y="58839"/>
                </a:lnTo>
                <a:lnTo>
                  <a:pt x="5448" y="58839"/>
                </a:lnTo>
                <a:lnTo>
                  <a:pt x="11861" y="42621"/>
                </a:lnTo>
                <a:lnTo>
                  <a:pt x="46594" y="42621"/>
                </a:lnTo>
                <a:lnTo>
                  <a:pt x="44863" y="38277"/>
                </a:lnTo>
                <a:lnTo>
                  <a:pt x="13563" y="38277"/>
                </a:lnTo>
                <a:lnTo>
                  <a:pt x="26390" y="4711"/>
                </a:lnTo>
                <a:lnTo>
                  <a:pt x="31482" y="4711"/>
                </a:lnTo>
                <a:lnTo>
                  <a:pt x="29603" y="0"/>
                </a:lnTo>
                <a:close/>
              </a:path>
              <a:path w="53339" h="59054">
                <a:moveTo>
                  <a:pt x="46594" y="42621"/>
                </a:moveTo>
                <a:lnTo>
                  <a:pt x="40906" y="42621"/>
                </a:lnTo>
                <a:lnTo>
                  <a:pt x="47320" y="58839"/>
                </a:lnTo>
                <a:lnTo>
                  <a:pt x="52984" y="58648"/>
                </a:lnTo>
                <a:lnTo>
                  <a:pt x="46594" y="42621"/>
                </a:lnTo>
                <a:close/>
              </a:path>
              <a:path w="53339" h="59054">
                <a:moveTo>
                  <a:pt x="31482" y="4711"/>
                </a:moveTo>
                <a:lnTo>
                  <a:pt x="26390" y="4711"/>
                </a:lnTo>
                <a:lnTo>
                  <a:pt x="39027" y="38277"/>
                </a:lnTo>
                <a:lnTo>
                  <a:pt x="44863" y="38277"/>
                </a:lnTo>
                <a:lnTo>
                  <a:pt x="31482" y="4711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0653764" y="5927052"/>
            <a:ext cx="40005" cy="59055"/>
          </a:xfrm>
          <a:custGeom>
            <a:avLst/>
            <a:gdLst/>
            <a:ahLst/>
            <a:cxnLst/>
            <a:rect l="l" t="t" r="r" b="b"/>
            <a:pathLst>
              <a:path w="40004" h="59054">
                <a:moveTo>
                  <a:pt x="21501" y="0"/>
                </a:moveTo>
                <a:lnTo>
                  <a:pt x="0" y="0"/>
                </a:lnTo>
                <a:lnTo>
                  <a:pt x="0" y="58648"/>
                </a:lnTo>
                <a:lnTo>
                  <a:pt x="19418" y="58648"/>
                </a:lnTo>
                <a:lnTo>
                  <a:pt x="22250" y="58267"/>
                </a:lnTo>
                <a:lnTo>
                  <a:pt x="24891" y="58089"/>
                </a:lnTo>
                <a:lnTo>
                  <a:pt x="27330" y="57518"/>
                </a:lnTo>
                <a:lnTo>
                  <a:pt x="31495" y="56019"/>
                </a:lnTo>
                <a:lnTo>
                  <a:pt x="33375" y="54876"/>
                </a:lnTo>
                <a:lnTo>
                  <a:pt x="34442" y="53936"/>
                </a:lnTo>
                <a:lnTo>
                  <a:pt x="5092" y="53936"/>
                </a:lnTo>
                <a:lnTo>
                  <a:pt x="5092" y="30556"/>
                </a:lnTo>
                <a:lnTo>
                  <a:pt x="33375" y="30556"/>
                </a:lnTo>
                <a:lnTo>
                  <a:pt x="32804" y="30175"/>
                </a:lnTo>
                <a:lnTo>
                  <a:pt x="31673" y="29616"/>
                </a:lnTo>
                <a:lnTo>
                  <a:pt x="30365" y="29044"/>
                </a:lnTo>
                <a:lnTo>
                  <a:pt x="29222" y="28663"/>
                </a:lnTo>
                <a:lnTo>
                  <a:pt x="27724" y="28295"/>
                </a:lnTo>
                <a:lnTo>
                  <a:pt x="26390" y="27914"/>
                </a:lnTo>
                <a:lnTo>
                  <a:pt x="28282" y="27343"/>
                </a:lnTo>
                <a:lnTo>
                  <a:pt x="29971" y="26593"/>
                </a:lnTo>
                <a:lnTo>
                  <a:pt x="31207" y="25831"/>
                </a:lnTo>
                <a:lnTo>
                  <a:pt x="5092" y="25831"/>
                </a:lnTo>
                <a:lnTo>
                  <a:pt x="5092" y="4724"/>
                </a:lnTo>
                <a:lnTo>
                  <a:pt x="33370" y="4724"/>
                </a:lnTo>
                <a:lnTo>
                  <a:pt x="30924" y="2641"/>
                </a:lnTo>
                <a:lnTo>
                  <a:pt x="23571" y="190"/>
                </a:lnTo>
                <a:lnTo>
                  <a:pt x="21501" y="0"/>
                </a:lnTo>
                <a:close/>
              </a:path>
              <a:path w="40004" h="59054">
                <a:moveTo>
                  <a:pt x="33375" y="30556"/>
                </a:moveTo>
                <a:lnTo>
                  <a:pt x="19050" y="30556"/>
                </a:lnTo>
                <a:lnTo>
                  <a:pt x="24320" y="30937"/>
                </a:lnTo>
                <a:lnTo>
                  <a:pt x="25831" y="31305"/>
                </a:lnTo>
                <a:lnTo>
                  <a:pt x="26962" y="31686"/>
                </a:lnTo>
                <a:lnTo>
                  <a:pt x="28282" y="32258"/>
                </a:lnTo>
                <a:lnTo>
                  <a:pt x="29425" y="32816"/>
                </a:lnTo>
                <a:lnTo>
                  <a:pt x="30365" y="33756"/>
                </a:lnTo>
                <a:lnTo>
                  <a:pt x="31305" y="34505"/>
                </a:lnTo>
                <a:lnTo>
                  <a:pt x="34137" y="42062"/>
                </a:lnTo>
                <a:lnTo>
                  <a:pt x="33947" y="43751"/>
                </a:lnTo>
                <a:lnTo>
                  <a:pt x="20180" y="53936"/>
                </a:lnTo>
                <a:lnTo>
                  <a:pt x="34442" y="53936"/>
                </a:lnTo>
                <a:lnTo>
                  <a:pt x="35077" y="53378"/>
                </a:lnTo>
                <a:lnTo>
                  <a:pt x="36220" y="52425"/>
                </a:lnTo>
                <a:lnTo>
                  <a:pt x="37160" y="51308"/>
                </a:lnTo>
                <a:lnTo>
                  <a:pt x="39697" y="42062"/>
                </a:lnTo>
                <a:lnTo>
                  <a:pt x="39230" y="38468"/>
                </a:lnTo>
                <a:lnTo>
                  <a:pt x="34886" y="31876"/>
                </a:lnTo>
                <a:lnTo>
                  <a:pt x="33947" y="30937"/>
                </a:lnTo>
                <a:lnTo>
                  <a:pt x="33375" y="30556"/>
                </a:lnTo>
                <a:close/>
              </a:path>
              <a:path w="40004" h="59054">
                <a:moveTo>
                  <a:pt x="33370" y="4724"/>
                </a:moveTo>
                <a:lnTo>
                  <a:pt x="19989" y="4724"/>
                </a:lnTo>
                <a:lnTo>
                  <a:pt x="22618" y="4902"/>
                </a:lnTo>
                <a:lnTo>
                  <a:pt x="23761" y="5092"/>
                </a:lnTo>
                <a:lnTo>
                  <a:pt x="31673" y="15087"/>
                </a:lnTo>
                <a:lnTo>
                  <a:pt x="31495" y="16598"/>
                </a:lnTo>
                <a:lnTo>
                  <a:pt x="19989" y="25831"/>
                </a:lnTo>
                <a:lnTo>
                  <a:pt x="31207" y="25831"/>
                </a:lnTo>
                <a:lnTo>
                  <a:pt x="37286" y="15087"/>
                </a:lnTo>
                <a:lnTo>
                  <a:pt x="37160" y="12446"/>
                </a:lnTo>
                <a:lnTo>
                  <a:pt x="36398" y="9055"/>
                </a:lnTo>
                <a:lnTo>
                  <a:pt x="35458" y="7543"/>
                </a:lnTo>
                <a:lnTo>
                  <a:pt x="33578" y="4902"/>
                </a:lnTo>
                <a:lnTo>
                  <a:pt x="33370" y="4724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0649800" y="6318758"/>
            <a:ext cx="45720" cy="60960"/>
          </a:xfrm>
          <a:custGeom>
            <a:avLst/>
            <a:gdLst/>
            <a:ahLst/>
            <a:cxnLst/>
            <a:rect l="l" t="t" r="r" b="b"/>
            <a:pathLst>
              <a:path w="45720" h="60960">
                <a:moveTo>
                  <a:pt x="28473" y="0"/>
                </a:moveTo>
                <a:lnTo>
                  <a:pt x="22631" y="0"/>
                </a:lnTo>
                <a:lnTo>
                  <a:pt x="19621" y="571"/>
                </a:lnTo>
                <a:lnTo>
                  <a:pt x="0" y="26784"/>
                </a:lnTo>
                <a:lnTo>
                  <a:pt x="0" y="33007"/>
                </a:lnTo>
                <a:lnTo>
                  <a:pt x="21501" y="60540"/>
                </a:lnTo>
                <a:lnTo>
                  <a:pt x="26581" y="60540"/>
                </a:lnTo>
                <a:lnTo>
                  <a:pt x="45262" y="45453"/>
                </a:lnTo>
                <a:lnTo>
                  <a:pt x="39420" y="45453"/>
                </a:lnTo>
                <a:lnTo>
                  <a:pt x="39039" y="47523"/>
                </a:lnTo>
                <a:lnTo>
                  <a:pt x="38290" y="49225"/>
                </a:lnTo>
                <a:lnTo>
                  <a:pt x="27533" y="55829"/>
                </a:lnTo>
                <a:lnTo>
                  <a:pt x="23571" y="55829"/>
                </a:lnTo>
                <a:lnTo>
                  <a:pt x="5651" y="32626"/>
                </a:lnTo>
                <a:lnTo>
                  <a:pt x="5651" y="27355"/>
                </a:lnTo>
                <a:lnTo>
                  <a:pt x="22821" y="4711"/>
                </a:lnTo>
                <a:lnTo>
                  <a:pt x="27914" y="4711"/>
                </a:lnTo>
                <a:lnTo>
                  <a:pt x="38849" y="13576"/>
                </a:lnTo>
                <a:lnTo>
                  <a:pt x="38849" y="14706"/>
                </a:lnTo>
                <a:lnTo>
                  <a:pt x="44691" y="14706"/>
                </a:lnTo>
                <a:lnTo>
                  <a:pt x="30746" y="190"/>
                </a:lnTo>
                <a:lnTo>
                  <a:pt x="28473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0482326" y="5807862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6001"/>
                </a:moveTo>
                <a:lnTo>
                  <a:pt x="7353" y="66001"/>
                </a:lnTo>
              </a:path>
              <a:path w="66039" h="66039">
                <a:moveTo>
                  <a:pt x="29235" y="66001"/>
                </a:moveTo>
                <a:lnTo>
                  <a:pt x="36588" y="66001"/>
                </a:lnTo>
              </a:path>
              <a:path w="66039" h="66039">
                <a:moveTo>
                  <a:pt x="58470" y="66001"/>
                </a:moveTo>
                <a:lnTo>
                  <a:pt x="65824" y="66001"/>
                </a:lnTo>
              </a:path>
              <a:path w="66039" h="66039">
                <a:moveTo>
                  <a:pt x="65824" y="43941"/>
                </a:moveTo>
                <a:lnTo>
                  <a:pt x="65824" y="36588"/>
                </a:lnTo>
              </a:path>
              <a:path w="66039" h="66039">
                <a:moveTo>
                  <a:pt x="65824" y="14706"/>
                </a:moveTo>
                <a:lnTo>
                  <a:pt x="65824" y="7353"/>
                </a:lnTo>
              </a:path>
              <a:path w="66039" h="66039">
                <a:moveTo>
                  <a:pt x="51295" y="0"/>
                </a:moveTo>
                <a:lnTo>
                  <a:pt x="43941" y="0"/>
                </a:lnTo>
              </a:path>
              <a:path w="66039" h="66039">
                <a:moveTo>
                  <a:pt x="22059" y="0"/>
                </a:moveTo>
                <a:lnTo>
                  <a:pt x="14706" y="0"/>
                </a:lnTo>
              </a:path>
              <a:path w="66039" h="66039">
                <a:moveTo>
                  <a:pt x="0" y="7353"/>
                </a:moveTo>
                <a:lnTo>
                  <a:pt x="0" y="14706"/>
                </a:lnTo>
              </a:path>
              <a:path w="66039" h="66039">
                <a:moveTo>
                  <a:pt x="0" y="36588"/>
                </a:moveTo>
                <a:lnTo>
                  <a:pt x="0" y="43941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0482326" y="6209563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5811"/>
                </a:moveTo>
                <a:lnTo>
                  <a:pt x="7353" y="65811"/>
                </a:lnTo>
              </a:path>
              <a:path w="66039" h="66039">
                <a:moveTo>
                  <a:pt x="29235" y="65811"/>
                </a:moveTo>
                <a:lnTo>
                  <a:pt x="36588" y="65811"/>
                </a:lnTo>
              </a:path>
              <a:path w="66039" h="66039">
                <a:moveTo>
                  <a:pt x="58470" y="65811"/>
                </a:moveTo>
                <a:lnTo>
                  <a:pt x="65824" y="65811"/>
                </a:lnTo>
              </a:path>
              <a:path w="66039" h="66039">
                <a:moveTo>
                  <a:pt x="65824" y="43751"/>
                </a:moveTo>
                <a:lnTo>
                  <a:pt x="65824" y="36588"/>
                </a:lnTo>
              </a:path>
              <a:path w="66039" h="66039">
                <a:moveTo>
                  <a:pt x="65824" y="14516"/>
                </a:moveTo>
                <a:lnTo>
                  <a:pt x="65824" y="7353"/>
                </a:lnTo>
              </a:path>
              <a:path w="66039" h="66039">
                <a:moveTo>
                  <a:pt x="51295" y="0"/>
                </a:moveTo>
                <a:lnTo>
                  <a:pt x="43941" y="0"/>
                </a:lnTo>
              </a:path>
              <a:path w="66039" h="66039">
                <a:moveTo>
                  <a:pt x="22059" y="0"/>
                </a:moveTo>
                <a:lnTo>
                  <a:pt x="14706" y="0"/>
                </a:lnTo>
              </a:path>
              <a:path w="66039" h="66039">
                <a:moveTo>
                  <a:pt x="0" y="7353"/>
                </a:moveTo>
                <a:lnTo>
                  <a:pt x="0" y="14516"/>
                </a:lnTo>
              </a:path>
              <a:path w="66039" h="66039">
                <a:moveTo>
                  <a:pt x="0" y="36588"/>
                </a:moveTo>
                <a:lnTo>
                  <a:pt x="0" y="43941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0777092" y="5807862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6001"/>
                </a:moveTo>
                <a:lnTo>
                  <a:pt x="7366" y="66001"/>
                </a:lnTo>
              </a:path>
              <a:path w="66039" h="66039">
                <a:moveTo>
                  <a:pt x="29248" y="66001"/>
                </a:moveTo>
                <a:lnTo>
                  <a:pt x="36601" y="66001"/>
                </a:lnTo>
              </a:path>
              <a:path w="66039" h="66039">
                <a:moveTo>
                  <a:pt x="58483" y="66001"/>
                </a:moveTo>
                <a:lnTo>
                  <a:pt x="65836" y="66001"/>
                </a:lnTo>
              </a:path>
              <a:path w="66039" h="66039">
                <a:moveTo>
                  <a:pt x="65836" y="43941"/>
                </a:moveTo>
                <a:lnTo>
                  <a:pt x="65836" y="36588"/>
                </a:lnTo>
              </a:path>
              <a:path w="66039" h="66039">
                <a:moveTo>
                  <a:pt x="65836" y="14706"/>
                </a:moveTo>
                <a:lnTo>
                  <a:pt x="65836" y="7353"/>
                </a:lnTo>
              </a:path>
              <a:path w="66039" h="66039">
                <a:moveTo>
                  <a:pt x="51295" y="0"/>
                </a:moveTo>
                <a:lnTo>
                  <a:pt x="43954" y="0"/>
                </a:lnTo>
              </a:path>
              <a:path w="66039" h="66039">
                <a:moveTo>
                  <a:pt x="21882" y="0"/>
                </a:moveTo>
                <a:lnTo>
                  <a:pt x="14719" y="0"/>
                </a:lnTo>
              </a:path>
              <a:path w="66039" h="66039">
                <a:moveTo>
                  <a:pt x="0" y="7353"/>
                </a:moveTo>
                <a:lnTo>
                  <a:pt x="0" y="14706"/>
                </a:lnTo>
              </a:path>
              <a:path w="66039" h="66039">
                <a:moveTo>
                  <a:pt x="0" y="36588"/>
                </a:moveTo>
                <a:lnTo>
                  <a:pt x="0" y="43941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0777092" y="6209563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0" y="65811"/>
                </a:moveTo>
                <a:lnTo>
                  <a:pt x="7366" y="65811"/>
                </a:lnTo>
              </a:path>
              <a:path w="66039" h="66039">
                <a:moveTo>
                  <a:pt x="29248" y="65811"/>
                </a:moveTo>
                <a:lnTo>
                  <a:pt x="36601" y="65811"/>
                </a:lnTo>
              </a:path>
              <a:path w="66039" h="66039">
                <a:moveTo>
                  <a:pt x="58483" y="65811"/>
                </a:moveTo>
                <a:lnTo>
                  <a:pt x="65836" y="65811"/>
                </a:lnTo>
              </a:path>
              <a:path w="66039" h="66039">
                <a:moveTo>
                  <a:pt x="65836" y="43751"/>
                </a:moveTo>
                <a:lnTo>
                  <a:pt x="65836" y="36588"/>
                </a:lnTo>
              </a:path>
              <a:path w="66039" h="66039">
                <a:moveTo>
                  <a:pt x="65836" y="14516"/>
                </a:moveTo>
                <a:lnTo>
                  <a:pt x="65836" y="7353"/>
                </a:lnTo>
              </a:path>
              <a:path w="66039" h="66039">
                <a:moveTo>
                  <a:pt x="51295" y="0"/>
                </a:moveTo>
                <a:lnTo>
                  <a:pt x="43954" y="0"/>
                </a:lnTo>
              </a:path>
              <a:path w="66039" h="66039">
                <a:moveTo>
                  <a:pt x="21882" y="0"/>
                </a:moveTo>
                <a:lnTo>
                  <a:pt x="14719" y="0"/>
                </a:lnTo>
              </a:path>
              <a:path w="66039" h="66039">
                <a:moveTo>
                  <a:pt x="0" y="7353"/>
                </a:moveTo>
                <a:lnTo>
                  <a:pt x="0" y="14516"/>
                </a:lnTo>
              </a:path>
              <a:path w="66039" h="66039">
                <a:moveTo>
                  <a:pt x="0" y="36588"/>
                </a:moveTo>
                <a:lnTo>
                  <a:pt x="0" y="43751"/>
                </a:lnTo>
              </a:path>
            </a:pathLst>
          </a:custGeom>
          <a:ln w="3175">
            <a:solidFill>
              <a:srgbClr val="2421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0627551" y="6497929"/>
            <a:ext cx="46355" cy="60960"/>
          </a:xfrm>
          <a:custGeom>
            <a:avLst/>
            <a:gdLst/>
            <a:ahLst/>
            <a:cxnLst/>
            <a:rect l="l" t="t" r="r" b="b"/>
            <a:pathLst>
              <a:path w="46354" h="60959">
                <a:moveTo>
                  <a:pt x="27901" y="0"/>
                </a:moveTo>
                <a:lnTo>
                  <a:pt x="0" y="29794"/>
                </a:lnTo>
                <a:lnTo>
                  <a:pt x="368" y="36753"/>
                </a:lnTo>
                <a:lnTo>
                  <a:pt x="27152" y="60718"/>
                </a:lnTo>
                <a:lnTo>
                  <a:pt x="36017" y="60147"/>
                </a:lnTo>
                <a:lnTo>
                  <a:pt x="42240" y="58839"/>
                </a:lnTo>
                <a:lnTo>
                  <a:pt x="46202" y="57696"/>
                </a:lnTo>
                <a:lnTo>
                  <a:pt x="46202" y="30162"/>
                </a:lnTo>
                <a:lnTo>
                  <a:pt x="26212" y="30162"/>
                </a:lnTo>
                <a:lnTo>
                  <a:pt x="26212" y="34874"/>
                </a:lnTo>
                <a:lnTo>
                  <a:pt x="40919" y="34874"/>
                </a:lnTo>
                <a:lnTo>
                  <a:pt x="40919" y="53924"/>
                </a:lnTo>
                <a:lnTo>
                  <a:pt x="39230" y="54495"/>
                </a:lnTo>
                <a:lnTo>
                  <a:pt x="33553" y="55625"/>
                </a:lnTo>
                <a:lnTo>
                  <a:pt x="31673" y="55625"/>
                </a:lnTo>
                <a:lnTo>
                  <a:pt x="28105" y="56006"/>
                </a:lnTo>
                <a:lnTo>
                  <a:pt x="26212" y="56006"/>
                </a:lnTo>
                <a:lnTo>
                  <a:pt x="23571" y="55803"/>
                </a:lnTo>
                <a:lnTo>
                  <a:pt x="5651" y="29971"/>
                </a:lnTo>
                <a:lnTo>
                  <a:pt x="6019" y="24891"/>
                </a:lnTo>
                <a:lnTo>
                  <a:pt x="22999" y="4711"/>
                </a:lnTo>
                <a:lnTo>
                  <a:pt x="25273" y="4711"/>
                </a:lnTo>
                <a:lnTo>
                  <a:pt x="39979" y="15646"/>
                </a:lnTo>
                <a:lnTo>
                  <a:pt x="45821" y="15646"/>
                </a:lnTo>
                <a:lnTo>
                  <a:pt x="29781" y="177"/>
                </a:lnTo>
                <a:lnTo>
                  <a:pt x="27901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0487977" y="5715648"/>
            <a:ext cx="43180" cy="59055"/>
          </a:xfrm>
          <a:custGeom>
            <a:avLst/>
            <a:gdLst/>
            <a:ahLst/>
            <a:cxnLst/>
            <a:rect l="l" t="t" r="r" b="b"/>
            <a:pathLst>
              <a:path w="43179" h="59054">
                <a:moveTo>
                  <a:pt x="43002" y="0"/>
                </a:moveTo>
                <a:lnTo>
                  <a:pt x="37731" y="0"/>
                </a:lnTo>
                <a:lnTo>
                  <a:pt x="37731" y="51092"/>
                </a:lnTo>
                <a:lnTo>
                  <a:pt x="5842" y="0"/>
                </a:lnTo>
                <a:lnTo>
                  <a:pt x="0" y="0"/>
                </a:lnTo>
                <a:lnTo>
                  <a:pt x="0" y="58648"/>
                </a:lnTo>
                <a:lnTo>
                  <a:pt x="5283" y="58648"/>
                </a:lnTo>
                <a:lnTo>
                  <a:pt x="5283" y="8483"/>
                </a:lnTo>
                <a:lnTo>
                  <a:pt x="36791" y="58648"/>
                </a:lnTo>
                <a:lnTo>
                  <a:pt x="43002" y="58648"/>
                </a:lnTo>
                <a:lnTo>
                  <a:pt x="43002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0487977" y="6117146"/>
            <a:ext cx="43180" cy="59055"/>
          </a:xfrm>
          <a:custGeom>
            <a:avLst/>
            <a:gdLst/>
            <a:ahLst/>
            <a:cxnLst/>
            <a:rect l="l" t="t" r="r" b="b"/>
            <a:pathLst>
              <a:path w="43179" h="59054">
                <a:moveTo>
                  <a:pt x="43002" y="0"/>
                </a:moveTo>
                <a:lnTo>
                  <a:pt x="37731" y="0"/>
                </a:lnTo>
                <a:lnTo>
                  <a:pt x="37731" y="51117"/>
                </a:lnTo>
                <a:lnTo>
                  <a:pt x="5842" y="0"/>
                </a:lnTo>
                <a:lnTo>
                  <a:pt x="0" y="0"/>
                </a:lnTo>
                <a:lnTo>
                  <a:pt x="0" y="58661"/>
                </a:lnTo>
                <a:lnTo>
                  <a:pt x="5283" y="58661"/>
                </a:lnTo>
                <a:lnTo>
                  <a:pt x="5283" y="8496"/>
                </a:lnTo>
                <a:lnTo>
                  <a:pt x="36791" y="58661"/>
                </a:lnTo>
                <a:lnTo>
                  <a:pt x="43002" y="58661"/>
                </a:lnTo>
                <a:lnTo>
                  <a:pt x="43002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0785030" y="5715648"/>
            <a:ext cx="43180" cy="59055"/>
          </a:xfrm>
          <a:custGeom>
            <a:avLst/>
            <a:gdLst/>
            <a:ahLst/>
            <a:cxnLst/>
            <a:rect l="l" t="t" r="r" b="b"/>
            <a:pathLst>
              <a:path w="43179" h="59054">
                <a:moveTo>
                  <a:pt x="42799" y="0"/>
                </a:moveTo>
                <a:lnTo>
                  <a:pt x="37706" y="0"/>
                </a:lnTo>
                <a:lnTo>
                  <a:pt x="37706" y="51092"/>
                </a:lnTo>
                <a:lnTo>
                  <a:pt x="5842" y="0"/>
                </a:lnTo>
                <a:lnTo>
                  <a:pt x="0" y="0"/>
                </a:lnTo>
                <a:lnTo>
                  <a:pt x="0" y="58648"/>
                </a:lnTo>
                <a:lnTo>
                  <a:pt x="5270" y="58648"/>
                </a:lnTo>
                <a:lnTo>
                  <a:pt x="5270" y="8483"/>
                </a:lnTo>
                <a:lnTo>
                  <a:pt x="36766" y="58648"/>
                </a:lnTo>
                <a:lnTo>
                  <a:pt x="42799" y="58648"/>
                </a:lnTo>
                <a:lnTo>
                  <a:pt x="42799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0785030" y="6117146"/>
            <a:ext cx="43180" cy="59055"/>
          </a:xfrm>
          <a:custGeom>
            <a:avLst/>
            <a:gdLst/>
            <a:ahLst/>
            <a:cxnLst/>
            <a:rect l="l" t="t" r="r" b="b"/>
            <a:pathLst>
              <a:path w="43179" h="59054">
                <a:moveTo>
                  <a:pt x="42799" y="0"/>
                </a:moveTo>
                <a:lnTo>
                  <a:pt x="37706" y="0"/>
                </a:lnTo>
                <a:lnTo>
                  <a:pt x="37706" y="51117"/>
                </a:lnTo>
                <a:lnTo>
                  <a:pt x="5842" y="0"/>
                </a:lnTo>
                <a:lnTo>
                  <a:pt x="0" y="0"/>
                </a:lnTo>
                <a:lnTo>
                  <a:pt x="0" y="58661"/>
                </a:lnTo>
                <a:lnTo>
                  <a:pt x="5270" y="58661"/>
                </a:lnTo>
                <a:lnTo>
                  <a:pt x="5270" y="8496"/>
                </a:lnTo>
                <a:lnTo>
                  <a:pt x="36766" y="58661"/>
                </a:lnTo>
                <a:lnTo>
                  <a:pt x="42799" y="58661"/>
                </a:lnTo>
                <a:lnTo>
                  <a:pt x="42799" y="0"/>
                </a:lnTo>
                <a:close/>
              </a:path>
            </a:pathLst>
          </a:custGeom>
          <a:solidFill>
            <a:srgbClr val="1F1A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2" name="object 182"/>
          <p:cNvGrpSpPr/>
          <p:nvPr/>
        </p:nvGrpSpPr>
        <p:grpSpPr>
          <a:xfrm>
            <a:off x="8832812" y="6109043"/>
            <a:ext cx="532130" cy="90170"/>
            <a:chOff x="3778212" y="6109043"/>
            <a:chExt cx="532130" cy="90170"/>
          </a:xfrm>
        </p:grpSpPr>
        <p:sp>
          <p:nvSpPr>
            <p:cNvPr id="183" name="object 183"/>
            <p:cNvSpPr/>
            <p:nvPr/>
          </p:nvSpPr>
          <p:spPr>
            <a:xfrm>
              <a:off x="4063428" y="6109042"/>
              <a:ext cx="246379" cy="59690"/>
            </a:xfrm>
            <a:custGeom>
              <a:avLst/>
              <a:gdLst/>
              <a:ahLst/>
              <a:cxnLst/>
              <a:rect l="l" t="t" r="r" b="b"/>
              <a:pathLst>
                <a:path w="246379" h="59689">
                  <a:moveTo>
                    <a:pt x="43002" y="0"/>
                  </a:moveTo>
                  <a:lnTo>
                    <a:pt x="37719" y="0"/>
                  </a:lnTo>
                  <a:lnTo>
                    <a:pt x="37719" y="51104"/>
                  </a:lnTo>
                  <a:lnTo>
                    <a:pt x="5842" y="0"/>
                  </a:lnTo>
                  <a:lnTo>
                    <a:pt x="0" y="0"/>
                  </a:lnTo>
                  <a:lnTo>
                    <a:pt x="0" y="58648"/>
                  </a:lnTo>
                  <a:lnTo>
                    <a:pt x="5283" y="58648"/>
                  </a:lnTo>
                  <a:lnTo>
                    <a:pt x="5283" y="8483"/>
                  </a:lnTo>
                  <a:lnTo>
                    <a:pt x="36779" y="58648"/>
                  </a:lnTo>
                  <a:lnTo>
                    <a:pt x="43002" y="58648"/>
                  </a:lnTo>
                  <a:lnTo>
                    <a:pt x="43002" y="0"/>
                  </a:lnTo>
                  <a:close/>
                </a:path>
                <a:path w="246379" h="59689">
                  <a:moveTo>
                    <a:pt x="92417" y="39039"/>
                  </a:moveTo>
                  <a:lnTo>
                    <a:pt x="92100" y="34886"/>
                  </a:lnTo>
                  <a:lnTo>
                    <a:pt x="92036" y="33934"/>
                  </a:lnTo>
                  <a:lnTo>
                    <a:pt x="91668" y="31686"/>
                  </a:lnTo>
                  <a:lnTo>
                    <a:pt x="90525" y="27533"/>
                  </a:lnTo>
                  <a:lnTo>
                    <a:pt x="88646" y="24142"/>
                  </a:lnTo>
                  <a:lnTo>
                    <a:pt x="87503" y="22631"/>
                  </a:lnTo>
                  <a:lnTo>
                    <a:pt x="87134" y="22263"/>
                  </a:lnTo>
                  <a:lnTo>
                    <a:pt x="87134" y="34886"/>
                  </a:lnTo>
                  <a:lnTo>
                    <a:pt x="59601" y="34886"/>
                  </a:lnTo>
                  <a:lnTo>
                    <a:pt x="64122" y="24701"/>
                  </a:lnTo>
                  <a:lnTo>
                    <a:pt x="65062" y="23761"/>
                  </a:lnTo>
                  <a:lnTo>
                    <a:pt x="66205" y="23202"/>
                  </a:lnTo>
                  <a:lnTo>
                    <a:pt x="67144" y="22440"/>
                  </a:lnTo>
                  <a:lnTo>
                    <a:pt x="69405" y="21691"/>
                  </a:lnTo>
                  <a:lnTo>
                    <a:pt x="70726" y="21310"/>
                  </a:lnTo>
                  <a:lnTo>
                    <a:pt x="71856" y="21310"/>
                  </a:lnTo>
                  <a:lnTo>
                    <a:pt x="73367" y="21132"/>
                  </a:lnTo>
                  <a:lnTo>
                    <a:pt x="86563" y="32054"/>
                  </a:lnTo>
                  <a:lnTo>
                    <a:pt x="86880" y="33185"/>
                  </a:lnTo>
                  <a:lnTo>
                    <a:pt x="87007" y="33934"/>
                  </a:lnTo>
                  <a:lnTo>
                    <a:pt x="87134" y="34886"/>
                  </a:lnTo>
                  <a:lnTo>
                    <a:pt x="87134" y="22263"/>
                  </a:lnTo>
                  <a:lnTo>
                    <a:pt x="86182" y="21310"/>
                  </a:lnTo>
                  <a:lnTo>
                    <a:pt x="85979" y="21132"/>
                  </a:lnTo>
                  <a:lnTo>
                    <a:pt x="84683" y="19989"/>
                  </a:lnTo>
                  <a:lnTo>
                    <a:pt x="75628" y="16789"/>
                  </a:lnTo>
                  <a:lnTo>
                    <a:pt x="71475" y="16789"/>
                  </a:lnTo>
                  <a:lnTo>
                    <a:pt x="54317" y="37909"/>
                  </a:lnTo>
                  <a:lnTo>
                    <a:pt x="54686" y="43002"/>
                  </a:lnTo>
                  <a:lnTo>
                    <a:pt x="73367" y="59588"/>
                  </a:lnTo>
                  <a:lnTo>
                    <a:pt x="75247" y="59410"/>
                  </a:lnTo>
                  <a:lnTo>
                    <a:pt x="86004" y="55067"/>
                  </a:lnTo>
                  <a:lnTo>
                    <a:pt x="86753" y="54317"/>
                  </a:lnTo>
                  <a:lnTo>
                    <a:pt x="91465" y="45631"/>
                  </a:lnTo>
                  <a:lnTo>
                    <a:pt x="85813" y="45631"/>
                  </a:lnTo>
                  <a:lnTo>
                    <a:pt x="84683" y="48094"/>
                  </a:lnTo>
                  <a:lnTo>
                    <a:pt x="83553" y="50165"/>
                  </a:lnTo>
                  <a:lnTo>
                    <a:pt x="82791" y="51104"/>
                  </a:lnTo>
                  <a:lnTo>
                    <a:pt x="81292" y="52616"/>
                  </a:lnTo>
                  <a:lnTo>
                    <a:pt x="80340" y="53174"/>
                  </a:lnTo>
                  <a:lnTo>
                    <a:pt x="78841" y="54114"/>
                  </a:lnTo>
                  <a:lnTo>
                    <a:pt x="77127" y="54686"/>
                  </a:lnTo>
                  <a:lnTo>
                    <a:pt x="75438" y="55067"/>
                  </a:lnTo>
                  <a:lnTo>
                    <a:pt x="71856" y="55067"/>
                  </a:lnTo>
                  <a:lnTo>
                    <a:pt x="59601" y="40741"/>
                  </a:lnTo>
                  <a:lnTo>
                    <a:pt x="59601" y="39039"/>
                  </a:lnTo>
                  <a:lnTo>
                    <a:pt x="92417" y="39039"/>
                  </a:lnTo>
                  <a:close/>
                </a:path>
                <a:path w="246379" h="59689">
                  <a:moveTo>
                    <a:pt x="135039" y="56756"/>
                  </a:moveTo>
                  <a:lnTo>
                    <a:pt x="134658" y="50914"/>
                  </a:lnTo>
                  <a:lnTo>
                    <a:pt x="134467" y="49403"/>
                  </a:lnTo>
                  <a:lnTo>
                    <a:pt x="134467" y="17919"/>
                  </a:lnTo>
                  <a:lnTo>
                    <a:pt x="129374" y="17919"/>
                  </a:lnTo>
                  <a:lnTo>
                    <a:pt x="129374" y="39979"/>
                  </a:lnTo>
                  <a:lnTo>
                    <a:pt x="129197" y="43192"/>
                  </a:lnTo>
                  <a:lnTo>
                    <a:pt x="117690" y="54876"/>
                  </a:lnTo>
                  <a:lnTo>
                    <a:pt x="113728" y="54317"/>
                  </a:lnTo>
                  <a:lnTo>
                    <a:pt x="112585" y="53746"/>
                  </a:lnTo>
                  <a:lnTo>
                    <a:pt x="110705" y="52616"/>
                  </a:lnTo>
                  <a:lnTo>
                    <a:pt x="109943" y="51676"/>
                  </a:lnTo>
                  <a:lnTo>
                    <a:pt x="109194" y="50914"/>
                  </a:lnTo>
                  <a:lnTo>
                    <a:pt x="108445" y="49034"/>
                  </a:lnTo>
                  <a:lnTo>
                    <a:pt x="107873" y="46964"/>
                  </a:lnTo>
                  <a:lnTo>
                    <a:pt x="107505" y="44323"/>
                  </a:lnTo>
                  <a:lnTo>
                    <a:pt x="107505" y="17919"/>
                  </a:lnTo>
                  <a:lnTo>
                    <a:pt x="102222" y="17919"/>
                  </a:lnTo>
                  <a:lnTo>
                    <a:pt x="102222" y="42430"/>
                  </a:lnTo>
                  <a:lnTo>
                    <a:pt x="102603" y="48094"/>
                  </a:lnTo>
                  <a:lnTo>
                    <a:pt x="116370" y="59220"/>
                  </a:lnTo>
                  <a:lnTo>
                    <a:pt x="118440" y="59029"/>
                  </a:lnTo>
                  <a:lnTo>
                    <a:pt x="129755" y="51866"/>
                  </a:lnTo>
                  <a:lnTo>
                    <a:pt x="129946" y="58648"/>
                  </a:lnTo>
                  <a:lnTo>
                    <a:pt x="135039" y="58648"/>
                  </a:lnTo>
                  <a:lnTo>
                    <a:pt x="135039" y="56756"/>
                  </a:lnTo>
                  <a:close/>
                </a:path>
                <a:path w="246379" h="59689">
                  <a:moveTo>
                    <a:pt x="165582" y="53936"/>
                  </a:moveTo>
                  <a:lnTo>
                    <a:pt x="164642" y="54317"/>
                  </a:lnTo>
                  <a:lnTo>
                    <a:pt x="162953" y="54686"/>
                  </a:lnTo>
                  <a:lnTo>
                    <a:pt x="161823" y="54686"/>
                  </a:lnTo>
                  <a:lnTo>
                    <a:pt x="155778" y="49403"/>
                  </a:lnTo>
                  <a:lnTo>
                    <a:pt x="155778" y="21501"/>
                  </a:lnTo>
                  <a:lnTo>
                    <a:pt x="165023" y="21501"/>
                  </a:lnTo>
                  <a:lnTo>
                    <a:pt x="165023" y="17919"/>
                  </a:lnTo>
                  <a:lnTo>
                    <a:pt x="155778" y="17919"/>
                  </a:lnTo>
                  <a:lnTo>
                    <a:pt x="155778" y="6972"/>
                  </a:lnTo>
                  <a:lnTo>
                    <a:pt x="150507" y="9042"/>
                  </a:lnTo>
                  <a:lnTo>
                    <a:pt x="150507" y="17919"/>
                  </a:lnTo>
                  <a:lnTo>
                    <a:pt x="142773" y="17919"/>
                  </a:lnTo>
                  <a:lnTo>
                    <a:pt x="142773" y="21501"/>
                  </a:lnTo>
                  <a:lnTo>
                    <a:pt x="150507" y="21501"/>
                  </a:lnTo>
                  <a:lnTo>
                    <a:pt x="150507" y="50165"/>
                  </a:lnTo>
                  <a:lnTo>
                    <a:pt x="150698" y="51295"/>
                  </a:lnTo>
                  <a:lnTo>
                    <a:pt x="150698" y="52235"/>
                  </a:lnTo>
                  <a:lnTo>
                    <a:pt x="150876" y="53174"/>
                  </a:lnTo>
                  <a:lnTo>
                    <a:pt x="160299" y="59029"/>
                  </a:lnTo>
                  <a:lnTo>
                    <a:pt x="162013" y="58826"/>
                  </a:lnTo>
                  <a:lnTo>
                    <a:pt x="163512" y="58826"/>
                  </a:lnTo>
                  <a:lnTo>
                    <a:pt x="165582" y="58089"/>
                  </a:lnTo>
                  <a:lnTo>
                    <a:pt x="165582" y="53936"/>
                  </a:lnTo>
                  <a:close/>
                </a:path>
                <a:path w="246379" h="59689">
                  <a:moveTo>
                    <a:pt x="193497" y="17360"/>
                  </a:moveTo>
                  <a:lnTo>
                    <a:pt x="190487" y="17360"/>
                  </a:lnTo>
                  <a:lnTo>
                    <a:pt x="187274" y="17729"/>
                  </a:lnTo>
                  <a:lnTo>
                    <a:pt x="179171" y="24511"/>
                  </a:lnTo>
                  <a:lnTo>
                    <a:pt x="178790" y="17919"/>
                  </a:lnTo>
                  <a:lnTo>
                    <a:pt x="173888" y="17919"/>
                  </a:lnTo>
                  <a:lnTo>
                    <a:pt x="173888" y="19608"/>
                  </a:lnTo>
                  <a:lnTo>
                    <a:pt x="174269" y="25450"/>
                  </a:lnTo>
                  <a:lnTo>
                    <a:pt x="174269" y="58648"/>
                  </a:lnTo>
                  <a:lnTo>
                    <a:pt x="179552" y="58648"/>
                  </a:lnTo>
                  <a:lnTo>
                    <a:pt x="179552" y="33756"/>
                  </a:lnTo>
                  <a:lnTo>
                    <a:pt x="180301" y="29222"/>
                  </a:lnTo>
                  <a:lnTo>
                    <a:pt x="188976" y="22263"/>
                  </a:lnTo>
                  <a:lnTo>
                    <a:pt x="192176" y="22263"/>
                  </a:lnTo>
                  <a:lnTo>
                    <a:pt x="193497" y="22440"/>
                  </a:lnTo>
                  <a:lnTo>
                    <a:pt x="193497" y="17360"/>
                  </a:lnTo>
                  <a:close/>
                </a:path>
                <a:path w="246379" h="59689">
                  <a:moveTo>
                    <a:pt x="230276" y="58648"/>
                  </a:moveTo>
                  <a:lnTo>
                    <a:pt x="229666" y="52616"/>
                  </a:lnTo>
                  <a:lnTo>
                    <a:pt x="229565" y="51485"/>
                  </a:lnTo>
                  <a:lnTo>
                    <a:pt x="229489" y="48666"/>
                  </a:lnTo>
                  <a:lnTo>
                    <a:pt x="229362" y="47332"/>
                  </a:lnTo>
                  <a:lnTo>
                    <a:pt x="229336" y="37719"/>
                  </a:lnTo>
                  <a:lnTo>
                    <a:pt x="229336" y="33934"/>
                  </a:lnTo>
                  <a:lnTo>
                    <a:pt x="229311" y="27914"/>
                  </a:lnTo>
                  <a:lnTo>
                    <a:pt x="226491" y="20739"/>
                  </a:lnTo>
                  <a:lnTo>
                    <a:pt x="225933" y="20180"/>
                  </a:lnTo>
                  <a:lnTo>
                    <a:pt x="216319" y="16789"/>
                  </a:lnTo>
                  <a:lnTo>
                    <a:pt x="212928" y="16789"/>
                  </a:lnTo>
                  <a:lnTo>
                    <a:pt x="199720" y="27914"/>
                  </a:lnTo>
                  <a:lnTo>
                    <a:pt x="204812" y="27914"/>
                  </a:lnTo>
                  <a:lnTo>
                    <a:pt x="205257" y="26212"/>
                  </a:lnTo>
                  <a:lnTo>
                    <a:pt x="205574" y="25273"/>
                  </a:lnTo>
                  <a:lnTo>
                    <a:pt x="206133" y="24333"/>
                  </a:lnTo>
                  <a:lnTo>
                    <a:pt x="206883" y="23380"/>
                  </a:lnTo>
                  <a:lnTo>
                    <a:pt x="207454" y="22809"/>
                  </a:lnTo>
                  <a:lnTo>
                    <a:pt x="208216" y="22263"/>
                  </a:lnTo>
                  <a:lnTo>
                    <a:pt x="208965" y="21691"/>
                  </a:lnTo>
                  <a:lnTo>
                    <a:pt x="209918" y="21501"/>
                  </a:lnTo>
                  <a:lnTo>
                    <a:pt x="211035" y="21132"/>
                  </a:lnTo>
                  <a:lnTo>
                    <a:pt x="211988" y="20929"/>
                  </a:lnTo>
                  <a:lnTo>
                    <a:pt x="213309" y="20739"/>
                  </a:lnTo>
                  <a:lnTo>
                    <a:pt x="216128" y="20739"/>
                  </a:lnTo>
                  <a:lnTo>
                    <a:pt x="224624" y="33934"/>
                  </a:lnTo>
                  <a:lnTo>
                    <a:pt x="224624" y="37719"/>
                  </a:lnTo>
                  <a:lnTo>
                    <a:pt x="224434" y="39420"/>
                  </a:lnTo>
                  <a:lnTo>
                    <a:pt x="224332" y="43561"/>
                  </a:lnTo>
                  <a:lnTo>
                    <a:pt x="211988" y="55448"/>
                  </a:lnTo>
                  <a:lnTo>
                    <a:pt x="210858" y="55448"/>
                  </a:lnTo>
                  <a:lnTo>
                    <a:pt x="202946" y="47523"/>
                  </a:lnTo>
                  <a:lnTo>
                    <a:pt x="202984" y="46774"/>
                  </a:lnTo>
                  <a:lnTo>
                    <a:pt x="216319" y="37719"/>
                  </a:lnTo>
                  <a:lnTo>
                    <a:pt x="224624" y="37719"/>
                  </a:lnTo>
                  <a:lnTo>
                    <a:pt x="224624" y="33934"/>
                  </a:lnTo>
                  <a:lnTo>
                    <a:pt x="222161" y="33756"/>
                  </a:lnTo>
                  <a:lnTo>
                    <a:pt x="219900" y="33756"/>
                  </a:lnTo>
                  <a:lnTo>
                    <a:pt x="197650" y="47523"/>
                  </a:lnTo>
                  <a:lnTo>
                    <a:pt x="198221" y="51485"/>
                  </a:lnTo>
                  <a:lnTo>
                    <a:pt x="199351" y="53746"/>
                  </a:lnTo>
                  <a:lnTo>
                    <a:pt x="200863" y="55626"/>
                  </a:lnTo>
                  <a:lnTo>
                    <a:pt x="201993" y="56578"/>
                  </a:lnTo>
                  <a:lnTo>
                    <a:pt x="202933" y="57150"/>
                  </a:lnTo>
                  <a:lnTo>
                    <a:pt x="203873" y="57886"/>
                  </a:lnTo>
                  <a:lnTo>
                    <a:pt x="205003" y="58267"/>
                  </a:lnTo>
                  <a:lnTo>
                    <a:pt x="206133" y="58826"/>
                  </a:lnTo>
                  <a:lnTo>
                    <a:pt x="207264" y="59029"/>
                  </a:lnTo>
                  <a:lnTo>
                    <a:pt x="208597" y="59410"/>
                  </a:lnTo>
                  <a:lnTo>
                    <a:pt x="209918" y="59410"/>
                  </a:lnTo>
                  <a:lnTo>
                    <a:pt x="211226" y="59588"/>
                  </a:lnTo>
                  <a:lnTo>
                    <a:pt x="222097" y="55448"/>
                  </a:lnTo>
                  <a:lnTo>
                    <a:pt x="222542" y="55067"/>
                  </a:lnTo>
                  <a:lnTo>
                    <a:pt x="223862" y="53378"/>
                  </a:lnTo>
                  <a:lnTo>
                    <a:pt x="225183" y="51485"/>
                  </a:lnTo>
                  <a:lnTo>
                    <a:pt x="225374" y="58648"/>
                  </a:lnTo>
                  <a:lnTo>
                    <a:pt x="230276" y="58648"/>
                  </a:lnTo>
                  <a:close/>
                </a:path>
                <a:path w="246379" h="59689">
                  <a:moveTo>
                    <a:pt x="246303" y="0"/>
                  </a:moveTo>
                  <a:lnTo>
                    <a:pt x="241020" y="0"/>
                  </a:lnTo>
                  <a:lnTo>
                    <a:pt x="241020" y="58648"/>
                  </a:lnTo>
                  <a:lnTo>
                    <a:pt x="246303" y="58648"/>
                  </a:lnTo>
                  <a:lnTo>
                    <a:pt x="246303" y="0"/>
                  </a:lnTo>
                  <a:close/>
                </a:path>
              </a:pathLst>
            </a:custGeom>
            <a:solidFill>
              <a:srgbClr val="1F1A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782809" y="6150902"/>
              <a:ext cx="254000" cy="43815"/>
            </a:xfrm>
            <a:custGeom>
              <a:avLst/>
              <a:gdLst/>
              <a:ahLst/>
              <a:cxnLst/>
              <a:rect l="l" t="t" r="r" b="b"/>
              <a:pathLst>
                <a:path w="254000" h="43814">
                  <a:moveTo>
                    <a:pt x="0" y="43205"/>
                  </a:moveTo>
                  <a:lnTo>
                    <a:pt x="253847" y="0"/>
                  </a:lnTo>
                </a:path>
              </a:pathLst>
            </a:custGeom>
            <a:ln w="9194">
              <a:solidFill>
                <a:srgbClr val="1F1A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5" name="object 185"/>
          <p:cNvGrpSpPr/>
          <p:nvPr/>
        </p:nvGrpSpPr>
        <p:grpSpPr>
          <a:xfrm>
            <a:off x="7970431" y="6055867"/>
            <a:ext cx="336550" cy="71120"/>
            <a:chOff x="2915831" y="6055867"/>
            <a:chExt cx="336550" cy="71120"/>
          </a:xfrm>
        </p:grpSpPr>
        <p:pic>
          <p:nvPicPr>
            <p:cNvPr id="186" name="object 18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915831" y="6055867"/>
              <a:ext cx="313067" cy="70535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3239452" y="6055867"/>
              <a:ext cx="13335" cy="71120"/>
            </a:xfrm>
            <a:custGeom>
              <a:avLst/>
              <a:gdLst/>
              <a:ahLst/>
              <a:cxnLst/>
              <a:rect l="l" t="t" r="r" b="b"/>
              <a:pathLst>
                <a:path w="13335" h="71120">
                  <a:moveTo>
                    <a:pt x="3594" y="0"/>
                  </a:moveTo>
                  <a:lnTo>
                    <a:pt x="0" y="0"/>
                  </a:lnTo>
                  <a:lnTo>
                    <a:pt x="1701" y="5842"/>
                  </a:lnTo>
                  <a:lnTo>
                    <a:pt x="4533" y="16408"/>
                  </a:lnTo>
                  <a:lnTo>
                    <a:pt x="6413" y="25082"/>
                  </a:lnTo>
                  <a:lnTo>
                    <a:pt x="7366" y="32042"/>
                  </a:lnTo>
                  <a:lnTo>
                    <a:pt x="7366" y="34874"/>
                  </a:lnTo>
                  <a:lnTo>
                    <a:pt x="1524" y="65062"/>
                  </a:lnTo>
                  <a:lnTo>
                    <a:pt x="0" y="70535"/>
                  </a:lnTo>
                  <a:lnTo>
                    <a:pt x="3403" y="70535"/>
                  </a:lnTo>
                  <a:lnTo>
                    <a:pt x="8305" y="57696"/>
                  </a:lnTo>
                  <a:lnTo>
                    <a:pt x="11137" y="48653"/>
                  </a:lnTo>
                  <a:lnTo>
                    <a:pt x="11696" y="45821"/>
                  </a:lnTo>
                  <a:lnTo>
                    <a:pt x="12458" y="40538"/>
                  </a:lnTo>
                  <a:lnTo>
                    <a:pt x="12826" y="35064"/>
                  </a:lnTo>
                  <a:lnTo>
                    <a:pt x="12458" y="29794"/>
                  </a:lnTo>
                  <a:lnTo>
                    <a:pt x="11696" y="24688"/>
                  </a:lnTo>
                  <a:lnTo>
                    <a:pt x="11137" y="22059"/>
                  </a:lnTo>
                  <a:lnTo>
                    <a:pt x="8305" y="12623"/>
                  </a:lnTo>
                  <a:lnTo>
                    <a:pt x="3594" y="0"/>
                  </a:lnTo>
                  <a:close/>
                </a:path>
              </a:pathLst>
            </a:custGeom>
            <a:solidFill>
              <a:srgbClr val="1F1A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8" name="object 188"/>
          <p:cNvSpPr txBox="1"/>
          <p:nvPr/>
        </p:nvSpPr>
        <p:spPr>
          <a:xfrm>
            <a:off x="5761899" y="526184"/>
            <a:ext cx="17792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" dirty="0">
                <a:latin typeface="Arial"/>
                <a:cs typeface="Arial"/>
              </a:rPr>
              <a:t>Calificaciones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y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dimensiones</a:t>
            </a:r>
            <a:r>
              <a:rPr sz="950" spc="10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94" name="object 194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64</a:t>
            </a:fld>
            <a:endParaRPr spc="-75" dirty="0"/>
          </a:p>
        </p:txBody>
      </p:sp>
      <p:sp>
        <p:nvSpPr>
          <p:cNvPr id="189" name="object 189"/>
          <p:cNvSpPr txBox="1"/>
          <p:nvPr/>
        </p:nvSpPr>
        <p:spPr>
          <a:xfrm>
            <a:off x="7957831" y="486814"/>
            <a:ext cx="478917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9580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latin typeface="Lucida Sans Unicode"/>
                <a:cs typeface="Lucida Sans Unicode"/>
              </a:rPr>
              <a:t>BD.busway.viene.en.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35" dirty="0">
                <a:latin typeface="Lucida Sans Unicode"/>
                <a:cs typeface="Lucida Sans Unicode"/>
              </a:rPr>
              <a:t>0'.</a:t>
            </a:r>
            <a:r>
              <a:rPr sz="900" spc="-20" dirty="0">
                <a:latin typeface="Lucida Sans Unicode"/>
                <a:cs typeface="Lucida Sans Unicode"/>
              </a:rPr>
              <a:t>(3048.mm).longitudes.en.valores.actuales.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35" dirty="0">
                <a:latin typeface="Lucida Sans Unicode"/>
                <a:cs typeface="Lucida Sans Unicode"/>
              </a:rPr>
              <a:t>de.225.a.  </a:t>
            </a:r>
            <a:r>
              <a:rPr sz="900" spc="-20" dirty="0">
                <a:latin typeface="Lucida Sans Unicode"/>
                <a:cs typeface="Lucida Sans Unicode"/>
              </a:rPr>
              <a:t>600.amperios..El.número.de.barras.bus.por.fase.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está.determinada.por.la.clasificación.de.corriente..Una.sección.de.225.amperios.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electroducto</a:t>
            </a:r>
            <a:r>
              <a:rPr sz="900" spc="5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aluminio,.por.ejemplo,.tiene.una.barra.por.fase..A.</a:t>
            </a:r>
            <a:r>
              <a:rPr sz="900" spc="5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Sección</a:t>
            </a:r>
            <a:r>
              <a:rPr sz="900" spc="5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de. 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El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electroducto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aluminio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de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55" dirty="0">
                <a:latin typeface="Lucida Sans Unicode"/>
                <a:cs typeface="Lucida Sans Unicode"/>
              </a:rPr>
              <a:t>000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amperios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tiene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dos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5" dirty="0">
                <a:latin typeface="Lucida Sans Unicode"/>
                <a:cs typeface="Lucida Sans Unicode"/>
              </a:rPr>
              <a:t>barras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colectoras.</a:t>
            </a: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por.fase..La.siguiente.tabla.de.vías.de.buses.proporciona.las.clasificaciones.de.amperios. </a:t>
            </a:r>
            <a:r>
              <a:rPr sz="900" spc="-15" dirty="0">
                <a:latin typeface="Lucida Sans Unicode"/>
                <a:cs typeface="Lucida Sans Unicode"/>
              </a:rPr>
              <a:t> y.dimensiones.para.la.vía.de.buses.BD.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5761899" y="7236459"/>
            <a:ext cx="93789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latin typeface="Arial"/>
                <a:cs typeface="Arial"/>
              </a:rPr>
              <a:t>Componentes</a:t>
            </a:r>
            <a:r>
              <a:rPr sz="1000" spc="-5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7957679" y="7242809"/>
            <a:ext cx="36449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20" dirty="0">
                <a:latin typeface="Lucida Sans Unicode"/>
                <a:cs typeface="Lucida Sans Unicode"/>
              </a:rPr>
              <a:t>Los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siguientes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componentes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están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disponibles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para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25" dirty="0">
                <a:latin typeface="Lucida Sans Unicode"/>
                <a:cs typeface="Lucida Sans Unicode"/>
              </a:rPr>
              <a:t>BD</a:t>
            </a:r>
            <a:r>
              <a:rPr sz="950" spc="-55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busway: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7957730" y="7581900"/>
            <a:ext cx="2318385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30" indent="-113664">
              <a:spcBef>
                <a:spcPts val="10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	</a:t>
            </a:r>
            <a:r>
              <a:rPr sz="1150" spc="-10" dirty="0">
                <a:latin typeface="Lucida Sans Unicode"/>
                <a:cs typeface="Lucida Sans Unicode"/>
              </a:rPr>
              <a:t>perchas</a:t>
            </a:r>
            <a:endParaRPr sz="115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	</a:t>
            </a:r>
            <a:r>
              <a:rPr sz="1100" spc="-20" dirty="0">
                <a:latin typeface="Lucida Sans Unicode"/>
                <a:cs typeface="Lucida Sans Unicode"/>
              </a:rPr>
              <a:t>End.closers</a:t>
            </a:r>
            <a:endParaRPr sz="11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700" spc="-10" dirty="0">
                <a:latin typeface="Lucida Sans Unicode"/>
                <a:cs typeface="Lucida Sans Unicode"/>
              </a:rPr>
              <a:t>Extremos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5" dirty="0">
                <a:latin typeface="Lucida Sans Unicode"/>
                <a:cs typeface="Lucida Sans Unicode"/>
              </a:rPr>
              <a:t>con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bridas</a:t>
            </a:r>
            <a:endParaRPr sz="7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750" spc="-20" dirty="0">
                <a:latin typeface="Lucida Sans Unicode"/>
                <a:cs typeface="Lucida Sans Unicode"/>
              </a:rPr>
              <a:t>Cajas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de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derivación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de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5" dirty="0">
                <a:latin typeface="Lucida Sans Unicode"/>
                <a:cs typeface="Lucida Sans Unicode"/>
              </a:rPr>
              <a:t>cables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enchufables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y</a:t>
            </a:r>
            <a:endParaRPr sz="75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750" spc="-10" dirty="0">
                <a:latin typeface="Lucida Sans Unicode"/>
                <a:cs typeface="Lucida Sans Unicode"/>
              </a:rPr>
              <a:t>centrales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20" dirty="0">
                <a:latin typeface="Lucida Sans Unicode"/>
                <a:cs typeface="Lucida Sans Unicode"/>
              </a:rPr>
              <a:t>Codos</a:t>
            </a:r>
            <a:endParaRPr sz="75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8299994" y="8739256"/>
            <a:ext cx="2200910" cy="56642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spcBef>
                <a:spcPts val="285"/>
              </a:spcBef>
            </a:pPr>
            <a:r>
              <a:rPr sz="500" spc="-10" dirty="0">
                <a:latin typeface="Lucida Sans Unicode"/>
                <a:cs typeface="Lucida Sans Unicode"/>
              </a:rPr>
              <a:t>Camisetas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spcBef>
                <a:spcPts val="430"/>
              </a:spcBef>
            </a:pPr>
            <a:r>
              <a:rPr sz="1150" spc="-20" dirty="0">
                <a:latin typeface="Lucida Sans Unicode"/>
                <a:cs typeface="Lucida Sans Unicode"/>
              </a:rPr>
              <a:t>cruces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spcBef>
                <a:spcPts val="400"/>
              </a:spcBef>
            </a:pPr>
            <a:r>
              <a:rPr sz="1050" spc="-15" dirty="0">
                <a:latin typeface="Lucida Sans Unicode"/>
                <a:cs typeface="Lucida Sans Unicode"/>
              </a:rPr>
              <a:t>Conectores</a:t>
            </a:r>
            <a:r>
              <a:rPr sz="1050" spc="-65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bus.(disyuntor,.fusible)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685" y="3723894"/>
            <a:ext cx="4152900" cy="1397000"/>
            <a:chOff x="2916085" y="3723894"/>
            <a:chExt cx="4152900" cy="1397000"/>
          </a:xfrm>
        </p:grpSpPr>
        <p:sp>
          <p:nvSpPr>
            <p:cNvPr id="3" name="object 3"/>
            <p:cNvSpPr/>
            <p:nvPr/>
          </p:nvSpPr>
          <p:spPr>
            <a:xfrm>
              <a:off x="2918384" y="3726192"/>
              <a:ext cx="4124325" cy="1391920"/>
            </a:xfrm>
            <a:custGeom>
              <a:avLst/>
              <a:gdLst/>
              <a:ahLst/>
              <a:cxnLst/>
              <a:rect l="l" t="t" r="r" b="b"/>
              <a:pathLst>
                <a:path w="4124325" h="1391920">
                  <a:moveTo>
                    <a:pt x="3905453" y="433273"/>
                  </a:moveTo>
                  <a:lnTo>
                    <a:pt x="3902545" y="399910"/>
                  </a:lnTo>
                  <a:lnTo>
                    <a:pt x="467017" y="1264081"/>
                  </a:lnTo>
                  <a:lnTo>
                    <a:pt x="266598" y="1312811"/>
                  </a:lnTo>
                  <a:lnTo>
                    <a:pt x="238099" y="1331188"/>
                  </a:lnTo>
                  <a:lnTo>
                    <a:pt x="236270" y="1331188"/>
                  </a:lnTo>
                  <a:lnTo>
                    <a:pt x="146164" y="1366126"/>
                  </a:lnTo>
                  <a:lnTo>
                    <a:pt x="135343" y="1369339"/>
                  </a:lnTo>
                  <a:lnTo>
                    <a:pt x="126517" y="1372450"/>
                  </a:lnTo>
                  <a:lnTo>
                    <a:pt x="119913" y="1376095"/>
                  </a:lnTo>
                  <a:lnTo>
                    <a:pt x="115824" y="1380832"/>
                  </a:lnTo>
                  <a:lnTo>
                    <a:pt x="121348" y="1386344"/>
                  </a:lnTo>
                  <a:lnTo>
                    <a:pt x="128701" y="1390942"/>
                  </a:lnTo>
                  <a:lnTo>
                    <a:pt x="136055" y="1391869"/>
                  </a:lnTo>
                  <a:lnTo>
                    <a:pt x="3905453" y="433273"/>
                  </a:lnTo>
                  <a:close/>
                </a:path>
                <a:path w="4124325" h="1391920">
                  <a:moveTo>
                    <a:pt x="4124121" y="5511"/>
                  </a:moveTo>
                  <a:lnTo>
                    <a:pt x="4040454" y="0"/>
                  </a:lnTo>
                  <a:lnTo>
                    <a:pt x="3964584" y="16306"/>
                  </a:lnTo>
                  <a:lnTo>
                    <a:pt x="3960469" y="9194"/>
                  </a:lnTo>
                  <a:lnTo>
                    <a:pt x="3953116" y="11023"/>
                  </a:lnTo>
                  <a:lnTo>
                    <a:pt x="3944848" y="11950"/>
                  </a:lnTo>
                  <a:lnTo>
                    <a:pt x="0" y="864171"/>
                  </a:lnTo>
                  <a:lnTo>
                    <a:pt x="13792" y="878878"/>
                  </a:lnTo>
                  <a:lnTo>
                    <a:pt x="19773" y="880833"/>
                  </a:lnTo>
                  <a:lnTo>
                    <a:pt x="26530" y="881418"/>
                  </a:lnTo>
                  <a:lnTo>
                    <a:pt x="33820" y="880960"/>
                  </a:lnTo>
                  <a:lnTo>
                    <a:pt x="41363" y="879805"/>
                  </a:lnTo>
                  <a:lnTo>
                    <a:pt x="50177" y="878928"/>
                  </a:lnTo>
                  <a:lnTo>
                    <a:pt x="61582" y="878306"/>
                  </a:lnTo>
                  <a:lnTo>
                    <a:pt x="73685" y="878890"/>
                  </a:lnTo>
                  <a:lnTo>
                    <a:pt x="84582" y="881634"/>
                  </a:lnTo>
                  <a:lnTo>
                    <a:pt x="88074" y="887323"/>
                  </a:lnTo>
                  <a:lnTo>
                    <a:pt x="83654" y="894626"/>
                  </a:lnTo>
                  <a:lnTo>
                    <a:pt x="77838" y="901420"/>
                  </a:lnTo>
                  <a:lnTo>
                    <a:pt x="77216" y="905535"/>
                  </a:lnTo>
                  <a:lnTo>
                    <a:pt x="82791" y="906500"/>
                  </a:lnTo>
                  <a:lnTo>
                    <a:pt x="90081" y="906348"/>
                  </a:lnTo>
                  <a:lnTo>
                    <a:pt x="97383" y="906716"/>
                  </a:lnTo>
                  <a:lnTo>
                    <a:pt x="102958" y="909218"/>
                  </a:lnTo>
                  <a:lnTo>
                    <a:pt x="102044" y="918413"/>
                  </a:lnTo>
                  <a:lnTo>
                    <a:pt x="148005" y="908291"/>
                  </a:lnTo>
                  <a:lnTo>
                    <a:pt x="148056" y="908710"/>
                  </a:lnTo>
                  <a:lnTo>
                    <a:pt x="218465" y="893851"/>
                  </a:lnTo>
                  <a:lnTo>
                    <a:pt x="295071" y="893851"/>
                  </a:lnTo>
                  <a:lnTo>
                    <a:pt x="3891000" y="103797"/>
                  </a:lnTo>
                  <a:lnTo>
                    <a:pt x="3888765" y="74460"/>
                  </a:lnTo>
                  <a:lnTo>
                    <a:pt x="3984117" y="52819"/>
                  </a:lnTo>
                  <a:lnTo>
                    <a:pt x="3980383" y="45847"/>
                  </a:lnTo>
                  <a:lnTo>
                    <a:pt x="4124121" y="16548"/>
                  </a:lnTo>
                  <a:lnTo>
                    <a:pt x="4124121" y="5511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6722" y="4620044"/>
              <a:ext cx="219290" cy="42986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46882" y="4998847"/>
              <a:ext cx="262890" cy="108585"/>
            </a:xfrm>
            <a:custGeom>
              <a:avLst/>
              <a:gdLst/>
              <a:ahLst/>
              <a:cxnLst/>
              <a:rect l="l" t="t" r="r" b="b"/>
              <a:pathLst>
                <a:path w="262889" h="108585">
                  <a:moveTo>
                    <a:pt x="261188" y="101"/>
                  </a:moveTo>
                  <a:lnTo>
                    <a:pt x="259130" y="0"/>
                  </a:lnTo>
                  <a:lnTo>
                    <a:pt x="45250" y="51066"/>
                  </a:lnTo>
                  <a:lnTo>
                    <a:pt x="39839" y="45999"/>
                  </a:lnTo>
                  <a:lnTo>
                    <a:pt x="39522" y="46583"/>
                  </a:lnTo>
                  <a:lnTo>
                    <a:pt x="7353" y="56692"/>
                  </a:lnTo>
                  <a:lnTo>
                    <a:pt x="0" y="65887"/>
                  </a:lnTo>
                  <a:lnTo>
                    <a:pt x="12865" y="80606"/>
                  </a:lnTo>
                  <a:lnTo>
                    <a:pt x="65265" y="65887"/>
                  </a:lnTo>
                  <a:lnTo>
                    <a:pt x="80392" y="63923"/>
                  </a:lnTo>
                  <a:lnTo>
                    <a:pt x="93192" y="63939"/>
                  </a:lnTo>
                  <a:lnTo>
                    <a:pt x="102373" y="66539"/>
                  </a:lnTo>
                  <a:lnTo>
                    <a:pt x="106641" y="72326"/>
                  </a:lnTo>
                  <a:lnTo>
                    <a:pt x="111239" y="76911"/>
                  </a:lnTo>
                  <a:lnTo>
                    <a:pt x="102044" y="81521"/>
                  </a:lnTo>
                  <a:lnTo>
                    <a:pt x="96532" y="82435"/>
                  </a:lnTo>
                  <a:lnTo>
                    <a:pt x="88252" y="85191"/>
                  </a:lnTo>
                  <a:lnTo>
                    <a:pt x="77215" y="96227"/>
                  </a:lnTo>
                  <a:lnTo>
                    <a:pt x="79984" y="100837"/>
                  </a:lnTo>
                  <a:lnTo>
                    <a:pt x="87325" y="108178"/>
                  </a:lnTo>
                  <a:lnTo>
                    <a:pt x="91422" y="103430"/>
                  </a:lnTo>
                  <a:lnTo>
                    <a:pt x="98018" y="99796"/>
                  </a:lnTo>
                  <a:lnTo>
                    <a:pt x="106852" y="96677"/>
                  </a:lnTo>
                  <a:lnTo>
                    <a:pt x="117665" y="93472"/>
                  </a:lnTo>
                  <a:lnTo>
                    <a:pt x="178346" y="76911"/>
                  </a:lnTo>
                  <a:lnTo>
                    <a:pt x="185570" y="74526"/>
                  </a:lnTo>
                  <a:lnTo>
                    <a:pt x="192020" y="71527"/>
                  </a:lnTo>
                  <a:lnTo>
                    <a:pt x="197609" y="68008"/>
                  </a:lnTo>
                  <a:lnTo>
                    <a:pt x="202247" y="64058"/>
                  </a:lnTo>
                  <a:lnTo>
                    <a:pt x="207771" y="58534"/>
                  </a:lnTo>
                  <a:lnTo>
                    <a:pt x="209600" y="58534"/>
                  </a:lnTo>
                  <a:lnTo>
                    <a:pt x="262293" y="34277"/>
                  </a:lnTo>
                  <a:lnTo>
                    <a:pt x="261188" y="101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79051" y="4639195"/>
              <a:ext cx="225425" cy="309880"/>
            </a:xfrm>
            <a:custGeom>
              <a:avLst/>
              <a:gdLst/>
              <a:ahLst/>
              <a:cxnLst/>
              <a:rect l="l" t="t" r="r" b="b"/>
              <a:pathLst>
                <a:path w="225425" h="309879">
                  <a:moveTo>
                    <a:pt x="223960" y="204292"/>
                  </a:moveTo>
                  <a:lnTo>
                    <a:pt x="150342" y="204292"/>
                  </a:lnTo>
                  <a:lnTo>
                    <a:pt x="158864" y="210680"/>
                  </a:lnTo>
                  <a:lnTo>
                    <a:pt x="163118" y="214922"/>
                  </a:lnTo>
                  <a:lnTo>
                    <a:pt x="158864" y="219189"/>
                  </a:lnTo>
                  <a:lnTo>
                    <a:pt x="150342" y="229831"/>
                  </a:lnTo>
                  <a:lnTo>
                    <a:pt x="146088" y="236207"/>
                  </a:lnTo>
                  <a:lnTo>
                    <a:pt x="140817" y="243293"/>
                  </a:lnTo>
                  <a:lnTo>
                    <a:pt x="136982" y="249034"/>
                  </a:lnTo>
                  <a:lnTo>
                    <a:pt x="127787" y="253631"/>
                  </a:lnTo>
                  <a:lnTo>
                    <a:pt x="119519" y="256387"/>
                  </a:lnTo>
                  <a:lnTo>
                    <a:pt x="22987" y="279374"/>
                  </a:lnTo>
                  <a:lnTo>
                    <a:pt x="22987" y="288556"/>
                  </a:lnTo>
                  <a:lnTo>
                    <a:pt x="54241" y="309702"/>
                  </a:lnTo>
                  <a:lnTo>
                    <a:pt x="143408" y="285597"/>
                  </a:lnTo>
                  <a:lnTo>
                    <a:pt x="153543" y="284099"/>
                  </a:lnTo>
                  <a:lnTo>
                    <a:pt x="162051" y="281965"/>
                  </a:lnTo>
                  <a:lnTo>
                    <a:pt x="166306" y="275577"/>
                  </a:lnTo>
                  <a:lnTo>
                    <a:pt x="169494" y="271322"/>
                  </a:lnTo>
                  <a:lnTo>
                    <a:pt x="198234" y="241541"/>
                  </a:lnTo>
                  <a:lnTo>
                    <a:pt x="224891" y="232994"/>
                  </a:lnTo>
                  <a:lnTo>
                    <a:pt x="223960" y="204292"/>
                  </a:lnTo>
                  <a:close/>
                </a:path>
                <a:path w="225425" h="309879">
                  <a:moveTo>
                    <a:pt x="221195" y="119291"/>
                  </a:moveTo>
                  <a:lnTo>
                    <a:pt x="143459" y="119291"/>
                  </a:lnTo>
                  <a:lnTo>
                    <a:pt x="151561" y="120484"/>
                  </a:lnTo>
                  <a:lnTo>
                    <a:pt x="155663" y="127685"/>
                  </a:lnTo>
                  <a:lnTo>
                    <a:pt x="149248" y="131668"/>
                  </a:lnTo>
                  <a:lnTo>
                    <a:pt x="143303" y="136578"/>
                  </a:lnTo>
                  <a:lnTo>
                    <a:pt x="138640" y="141408"/>
                  </a:lnTo>
                  <a:lnTo>
                    <a:pt x="136067" y="145148"/>
                  </a:lnTo>
                  <a:lnTo>
                    <a:pt x="136144" y="146646"/>
                  </a:lnTo>
                  <a:lnTo>
                    <a:pt x="129628" y="156171"/>
                  </a:lnTo>
                  <a:lnTo>
                    <a:pt x="125945" y="161696"/>
                  </a:lnTo>
                  <a:lnTo>
                    <a:pt x="117678" y="165379"/>
                  </a:lnTo>
                  <a:lnTo>
                    <a:pt x="109397" y="168135"/>
                  </a:lnTo>
                  <a:lnTo>
                    <a:pt x="11950" y="190195"/>
                  </a:lnTo>
                  <a:lnTo>
                    <a:pt x="12903" y="190842"/>
                  </a:lnTo>
                  <a:lnTo>
                    <a:pt x="13792" y="213169"/>
                  </a:lnTo>
                  <a:lnTo>
                    <a:pt x="43205" y="232486"/>
                  </a:lnTo>
                  <a:lnTo>
                    <a:pt x="150342" y="204292"/>
                  </a:lnTo>
                  <a:lnTo>
                    <a:pt x="223960" y="204292"/>
                  </a:lnTo>
                  <a:lnTo>
                    <a:pt x="223495" y="189928"/>
                  </a:lnTo>
                  <a:lnTo>
                    <a:pt x="154597" y="189928"/>
                  </a:lnTo>
                  <a:lnTo>
                    <a:pt x="175348" y="162001"/>
                  </a:lnTo>
                  <a:lnTo>
                    <a:pt x="220840" y="143637"/>
                  </a:lnTo>
                  <a:lnTo>
                    <a:pt x="221983" y="143586"/>
                  </a:lnTo>
                  <a:lnTo>
                    <a:pt x="221195" y="119291"/>
                  </a:lnTo>
                  <a:close/>
                </a:path>
                <a:path w="225425" h="309879">
                  <a:moveTo>
                    <a:pt x="222897" y="171500"/>
                  </a:moveTo>
                  <a:lnTo>
                    <a:pt x="222440" y="171576"/>
                  </a:lnTo>
                  <a:lnTo>
                    <a:pt x="154597" y="189928"/>
                  </a:lnTo>
                  <a:lnTo>
                    <a:pt x="223495" y="189928"/>
                  </a:lnTo>
                  <a:lnTo>
                    <a:pt x="222897" y="171500"/>
                  </a:lnTo>
                  <a:close/>
                </a:path>
                <a:path w="225425" h="309879">
                  <a:moveTo>
                    <a:pt x="218321" y="30991"/>
                  </a:moveTo>
                  <a:lnTo>
                    <a:pt x="137039" y="30991"/>
                  </a:lnTo>
                  <a:lnTo>
                    <a:pt x="143419" y="31594"/>
                  </a:lnTo>
                  <a:lnTo>
                    <a:pt x="149397" y="33935"/>
                  </a:lnTo>
                  <a:lnTo>
                    <a:pt x="154597" y="38303"/>
                  </a:lnTo>
                  <a:lnTo>
                    <a:pt x="147431" y="41629"/>
                  </a:lnTo>
                  <a:lnTo>
                    <a:pt x="140742" y="46178"/>
                  </a:lnTo>
                  <a:lnTo>
                    <a:pt x="135200" y="50977"/>
                  </a:lnTo>
                  <a:lnTo>
                    <a:pt x="131470" y="55054"/>
                  </a:lnTo>
                  <a:lnTo>
                    <a:pt x="131546" y="56349"/>
                  </a:lnTo>
                  <a:lnTo>
                    <a:pt x="123189" y="67919"/>
                  </a:lnTo>
                  <a:lnTo>
                    <a:pt x="119519" y="73431"/>
                  </a:lnTo>
                  <a:lnTo>
                    <a:pt x="110324" y="77114"/>
                  </a:lnTo>
                  <a:lnTo>
                    <a:pt x="102971" y="80797"/>
                  </a:lnTo>
                  <a:lnTo>
                    <a:pt x="5524" y="100101"/>
                  </a:lnTo>
                  <a:lnTo>
                    <a:pt x="6438" y="110210"/>
                  </a:lnTo>
                  <a:lnTo>
                    <a:pt x="7353" y="124002"/>
                  </a:lnTo>
                  <a:lnTo>
                    <a:pt x="36779" y="143306"/>
                  </a:lnTo>
                  <a:lnTo>
                    <a:pt x="134556" y="119341"/>
                  </a:lnTo>
                  <a:lnTo>
                    <a:pt x="134759" y="119341"/>
                  </a:lnTo>
                  <a:lnTo>
                    <a:pt x="135089" y="119278"/>
                  </a:lnTo>
                  <a:lnTo>
                    <a:pt x="221194" y="119278"/>
                  </a:lnTo>
                  <a:lnTo>
                    <a:pt x="220639" y="102146"/>
                  </a:lnTo>
                  <a:lnTo>
                    <a:pt x="147421" y="102146"/>
                  </a:lnTo>
                  <a:lnTo>
                    <a:pt x="164185" y="79794"/>
                  </a:lnTo>
                  <a:lnTo>
                    <a:pt x="218439" y="57454"/>
                  </a:lnTo>
                  <a:lnTo>
                    <a:pt x="219176" y="57378"/>
                  </a:lnTo>
                  <a:lnTo>
                    <a:pt x="218321" y="30991"/>
                  </a:lnTo>
                  <a:close/>
                </a:path>
                <a:path w="225425" h="309879">
                  <a:moveTo>
                    <a:pt x="221194" y="119278"/>
                  </a:moveTo>
                  <a:lnTo>
                    <a:pt x="135089" y="119278"/>
                  </a:lnTo>
                  <a:lnTo>
                    <a:pt x="135089" y="119430"/>
                  </a:lnTo>
                  <a:lnTo>
                    <a:pt x="143459" y="119291"/>
                  </a:lnTo>
                  <a:lnTo>
                    <a:pt x="221195" y="119291"/>
                  </a:lnTo>
                  <a:close/>
                </a:path>
                <a:path w="225425" h="309879">
                  <a:moveTo>
                    <a:pt x="220091" y="85242"/>
                  </a:moveTo>
                  <a:lnTo>
                    <a:pt x="219240" y="85382"/>
                  </a:lnTo>
                  <a:lnTo>
                    <a:pt x="147421" y="102146"/>
                  </a:lnTo>
                  <a:lnTo>
                    <a:pt x="220639" y="102146"/>
                  </a:lnTo>
                  <a:lnTo>
                    <a:pt x="220091" y="85242"/>
                  </a:lnTo>
                  <a:close/>
                </a:path>
                <a:path w="225425" h="309879">
                  <a:moveTo>
                    <a:pt x="116293" y="0"/>
                  </a:moveTo>
                  <a:lnTo>
                    <a:pt x="88633" y="2120"/>
                  </a:lnTo>
                  <a:lnTo>
                    <a:pt x="88036" y="2184"/>
                  </a:lnTo>
                  <a:lnTo>
                    <a:pt x="88264" y="4495"/>
                  </a:lnTo>
                  <a:lnTo>
                    <a:pt x="57924" y="10007"/>
                  </a:lnTo>
                  <a:lnTo>
                    <a:pt x="48256" y="11538"/>
                  </a:lnTo>
                  <a:lnTo>
                    <a:pt x="39881" y="13331"/>
                  </a:lnTo>
                  <a:lnTo>
                    <a:pt x="32710" y="15301"/>
                  </a:lnTo>
                  <a:lnTo>
                    <a:pt x="26657" y="17360"/>
                  </a:lnTo>
                  <a:lnTo>
                    <a:pt x="0" y="24714"/>
                  </a:lnTo>
                  <a:lnTo>
                    <a:pt x="0" y="34823"/>
                  </a:lnTo>
                  <a:lnTo>
                    <a:pt x="32181" y="53212"/>
                  </a:lnTo>
                  <a:lnTo>
                    <a:pt x="56760" y="45760"/>
                  </a:lnTo>
                  <a:lnTo>
                    <a:pt x="70219" y="41840"/>
                  </a:lnTo>
                  <a:lnTo>
                    <a:pt x="77299" y="40157"/>
                  </a:lnTo>
                  <a:lnTo>
                    <a:pt x="82740" y="39420"/>
                  </a:lnTo>
                  <a:lnTo>
                    <a:pt x="92093" y="37851"/>
                  </a:lnTo>
                  <a:lnTo>
                    <a:pt x="104463" y="35166"/>
                  </a:lnTo>
                  <a:lnTo>
                    <a:pt x="117005" y="32309"/>
                  </a:lnTo>
                  <a:lnTo>
                    <a:pt x="126873" y="30225"/>
                  </a:lnTo>
                  <a:lnTo>
                    <a:pt x="128231" y="30010"/>
                  </a:lnTo>
                  <a:lnTo>
                    <a:pt x="129336" y="29908"/>
                  </a:lnTo>
                  <a:lnTo>
                    <a:pt x="130568" y="29743"/>
                  </a:lnTo>
                  <a:lnTo>
                    <a:pt x="218281" y="29743"/>
                  </a:lnTo>
                  <a:lnTo>
                    <a:pt x="217903" y="18084"/>
                  </a:lnTo>
                  <a:lnTo>
                    <a:pt x="151409" y="18084"/>
                  </a:lnTo>
                  <a:lnTo>
                    <a:pt x="143967" y="15951"/>
                  </a:lnTo>
                  <a:lnTo>
                    <a:pt x="116293" y="0"/>
                  </a:lnTo>
                  <a:close/>
                </a:path>
                <a:path w="225425" h="309879">
                  <a:moveTo>
                    <a:pt x="218281" y="29743"/>
                  </a:moveTo>
                  <a:lnTo>
                    <a:pt x="130568" y="29743"/>
                  </a:lnTo>
                  <a:lnTo>
                    <a:pt x="130632" y="31838"/>
                  </a:lnTo>
                  <a:lnTo>
                    <a:pt x="137039" y="30991"/>
                  </a:lnTo>
                  <a:lnTo>
                    <a:pt x="218321" y="30991"/>
                  </a:lnTo>
                  <a:lnTo>
                    <a:pt x="218281" y="29743"/>
                  </a:lnTo>
                  <a:close/>
                </a:path>
                <a:path w="225425" h="309879">
                  <a:moveTo>
                    <a:pt x="217385" y="2120"/>
                  </a:moveTo>
                  <a:lnTo>
                    <a:pt x="151409" y="18084"/>
                  </a:lnTo>
                  <a:lnTo>
                    <a:pt x="217903" y="18084"/>
                  </a:lnTo>
                  <a:lnTo>
                    <a:pt x="217385" y="212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79051" y="4639195"/>
              <a:ext cx="225425" cy="309880"/>
            </a:xfrm>
            <a:custGeom>
              <a:avLst/>
              <a:gdLst/>
              <a:ahLst/>
              <a:cxnLst/>
              <a:rect l="l" t="t" r="r" b="b"/>
              <a:pathLst>
                <a:path w="225425" h="309879">
                  <a:moveTo>
                    <a:pt x="222897" y="171500"/>
                  </a:moveTo>
                  <a:lnTo>
                    <a:pt x="222440" y="171576"/>
                  </a:lnTo>
                  <a:lnTo>
                    <a:pt x="154597" y="189928"/>
                  </a:lnTo>
                  <a:lnTo>
                    <a:pt x="175348" y="162001"/>
                  </a:lnTo>
                  <a:lnTo>
                    <a:pt x="220840" y="143637"/>
                  </a:lnTo>
                  <a:lnTo>
                    <a:pt x="221983" y="143586"/>
                  </a:lnTo>
                  <a:lnTo>
                    <a:pt x="220091" y="85242"/>
                  </a:lnTo>
                  <a:lnTo>
                    <a:pt x="219240" y="85382"/>
                  </a:lnTo>
                  <a:lnTo>
                    <a:pt x="147421" y="102146"/>
                  </a:lnTo>
                  <a:lnTo>
                    <a:pt x="164185" y="79794"/>
                  </a:lnTo>
                  <a:lnTo>
                    <a:pt x="218439" y="57454"/>
                  </a:lnTo>
                  <a:lnTo>
                    <a:pt x="219176" y="57378"/>
                  </a:lnTo>
                  <a:lnTo>
                    <a:pt x="217385" y="2120"/>
                  </a:lnTo>
                  <a:lnTo>
                    <a:pt x="151409" y="18084"/>
                  </a:lnTo>
                  <a:lnTo>
                    <a:pt x="143967" y="15951"/>
                  </a:lnTo>
                  <a:lnTo>
                    <a:pt x="116293" y="0"/>
                  </a:lnTo>
                  <a:lnTo>
                    <a:pt x="88633" y="2120"/>
                  </a:lnTo>
                  <a:lnTo>
                    <a:pt x="88036" y="2184"/>
                  </a:lnTo>
                  <a:lnTo>
                    <a:pt x="88264" y="4495"/>
                  </a:lnTo>
                  <a:lnTo>
                    <a:pt x="57924" y="10007"/>
                  </a:lnTo>
                  <a:lnTo>
                    <a:pt x="48256" y="11538"/>
                  </a:lnTo>
                  <a:lnTo>
                    <a:pt x="39881" y="13331"/>
                  </a:lnTo>
                  <a:lnTo>
                    <a:pt x="32710" y="15301"/>
                  </a:lnTo>
                  <a:lnTo>
                    <a:pt x="26657" y="17360"/>
                  </a:lnTo>
                  <a:lnTo>
                    <a:pt x="0" y="24714"/>
                  </a:lnTo>
                  <a:lnTo>
                    <a:pt x="0" y="34823"/>
                  </a:lnTo>
                  <a:lnTo>
                    <a:pt x="32181" y="53212"/>
                  </a:lnTo>
                  <a:lnTo>
                    <a:pt x="56760" y="45760"/>
                  </a:lnTo>
                  <a:lnTo>
                    <a:pt x="70219" y="41840"/>
                  </a:lnTo>
                  <a:lnTo>
                    <a:pt x="77299" y="40157"/>
                  </a:lnTo>
                  <a:lnTo>
                    <a:pt x="82740" y="39420"/>
                  </a:lnTo>
                  <a:lnTo>
                    <a:pt x="92093" y="37851"/>
                  </a:lnTo>
                  <a:lnTo>
                    <a:pt x="104463" y="35166"/>
                  </a:lnTo>
                  <a:lnTo>
                    <a:pt x="117005" y="32309"/>
                  </a:lnTo>
                  <a:lnTo>
                    <a:pt x="126873" y="30225"/>
                  </a:lnTo>
                  <a:lnTo>
                    <a:pt x="128231" y="30010"/>
                  </a:lnTo>
                  <a:lnTo>
                    <a:pt x="129336" y="29908"/>
                  </a:lnTo>
                  <a:lnTo>
                    <a:pt x="130568" y="29743"/>
                  </a:lnTo>
                  <a:lnTo>
                    <a:pt x="130632" y="31838"/>
                  </a:lnTo>
                  <a:lnTo>
                    <a:pt x="137039" y="30991"/>
                  </a:lnTo>
                  <a:lnTo>
                    <a:pt x="143419" y="31594"/>
                  </a:lnTo>
                  <a:lnTo>
                    <a:pt x="149397" y="33935"/>
                  </a:lnTo>
                  <a:lnTo>
                    <a:pt x="154597" y="38303"/>
                  </a:lnTo>
                  <a:lnTo>
                    <a:pt x="147431" y="41629"/>
                  </a:lnTo>
                  <a:lnTo>
                    <a:pt x="140742" y="46178"/>
                  </a:lnTo>
                  <a:lnTo>
                    <a:pt x="135200" y="50977"/>
                  </a:lnTo>
                  <a:lnTo>
                    <a:pt x="131470" y="55054"/>
                  </a:lnTo>
                  <a:lnTo>
                    <a:pt x="131546" y="56349"/>
                  </a:lnTo>
                  <a:lnTo>
                    <a:pt x="123189" y="67919"/>
                  </a:lnTo>
                  <a:lnTo>
                    <a:pt x="119519" y="73431"/>
                  </a:lnTo>
                  <a:lnTo>
                    <a:pt x="110324" y="77114"/>
                  </a:lnTo>
                  <a:lnTo>
                    <a:pt x="102971" y="80797"/>
                  </a:lnTo>
                  <a:lnTo>
                    <a:pt x="5524" y="100101"/>
                  </a:lnTo>
                  <a:lnTo>
                    <a:pt x="6438" y="110210"/>
                  </a:lnTo>
                  <a:lnTo>
                    <a:pt x="7353" y="124002"/>
                  </a:lnTo>
                  <a:lnTo>
                    <a:pt x="36779" y="143306"/>
                  </a:lnTo>
                  <a:lnTo>
                    <a:pt x="134226" y="119418"/>
                  </a:lnTo>
                  <a:lnTo>
                    <a:pt x="134556" y="119341"/>
                  </a:lnTo>
                  <a:lnTo>
                    <a:pt x="134759" y="119341"/>
                  </a:lnTo>
                  <a:lnTo>
                    <a:pt x="135089" y="119278"/>
                  </a:lnTo>
                  <a:lnTo>
                    <a:pt x="135089" y="119430"/>
                  </a:lnTo>
                  <a:lnTo>
                    <a:pt x="143459" y="119291"/>
                  </a:lnTo>
                  <a:lnTo>
                    <a:pt x="151561" y="120484"/>
                  </a:lnTo>
                  <a:lnTo>
                    <a:pt x="155663" y="127685"/>
                  </a:lnTo>
                  <a:lnTo>
                    <a:pt x="149248" y="131668"/>
                  </a:lnTo>
                  <a:lnTo>
                    <a:pt x="143303" y="136578"/>
                  </a:lnTo>
                  <a:lnTo>
                    <a:pt x="138640" y="141408"/>
                  </a:lnTo>
                  <a:lnTo>
                    <a:pt x="136067" y="145148"/>
                  </a:lnTo>
                  <a:lnTo>
                    <a:pt x="136144" y="146646"/>
                  </a:lnTo>
                  <a:lnTo>
                    <a:pt x="129628" y="156171"/>
                  </a:lnTo>
                  <a:lnTo>
                    <a:pt x="125945" y="161696"/>
                  </a:lnTo>
                  <a:lnTo>
                    <a:pt x="117678" y="165379"/>
                  </a:lnTo>
                  <a:lnTo>
                    <a:pt x="109397" y="168135"/>
                  </a:lnTo>
                  <a:lnTo>
                    <a:pt x="11950" y="190195"/>
                  </a:lnTo>
                  <a:lnTo>
                    <a:pt x="12903" y="190842"/>
                  </a:lnTo>
                  <a:lnTo>
                    <a:pt x="13792" y="213169"/>
                  </a:lnTo>
                  <a:lnTo>
                    <a:pt x="43205" y="232486"/>
                  </a:lnTo>
                  <a:lnTo>
                    <a:pt x="139649" y="207010"/>
                  </a:lnTo>
                  <a:lnTo>
                    <a:pt x="150342" y="204292"/>
                  </a:lnTo>
                  <a:lnTo>
                    <a:pt x="154597" y="207479"/>
                  </a:lnTo>
                  <a:lnTo>
                    <a:pt x="158864" y="210680"/>
                  </a:lnTo>
                  <a:lnTo>
                    <a:pt x="163118" y="214922"/>
                  </a:lnTo>
                  <a:lnTo>
                    <a:pt x="158864" y="219189"/>
                  </a:lnTo>
                  <a:lnTo>
                    <a:pt x="150342" y="229831"/>
                  </a:lnTo>
                  <a:lnTo>
                    <a:pt x="148221" y="233019"/>
                  </a:lnTo>
                  <a:lnTo>
                    <a:pt x="146088" y="236207"/>
                  </a:lnTo>
                  <a:lnTo>
                    <a:pt x="140817" y="243293"/>
                  </a:lnTo>
                  <a:lnTo>
                    <a:pt x="22987" y="279374"/>
                  </a:lnTo>
                  <a:lnTo>
                    <a:pt x="22987" y="288556"/>
                  </a:lnTo>
                  <a:lnTo>
                    <a:pt x="54241" y="309702"/>
                  </a:lnTo>
                  <a:lnTo>
                    <a:pt x="143408" y="285597"/>
                  </a:lnTo>
                  <a:lnTo>
                    <a:pt x="153543" y="284099"/>
                  </a:lnTo>
                  <a:lnTo>
                    <a:pt x="162051" y="281965"/>
                  </a:lnTo>
                  <a:lnTo>
                    <a:pt x="166306" y="275577"/>
                  </a:lnTo>
                  <a:lnTo>
                    <a:pt x="169494" y="271322"/>
                  </a:lnTo>
                  <a:lnTo>
                    <a:pt x="198234" y="241541"/>
                  </a:lnTo>
                  <a:lnTo>
                    <a:pt x="203555" y="239407"/>
                  </a:lnTo>
                  <a:lnTo>
                    <a:pt x="208864" y="237274"/>
                  </a:lnTo>
                  <a:lnTo>
                    <a:pt x="224828" y="233019"/>
                  </a:lnTo>
                  <a:lnTo>
                    <a:pt x="222897" y="171500"/>
                  </a:lnTo>
                  <a:close/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97593" y="3760622"/>
              <a:ext cx="3869054" cy="1272540"/>
            </a:xfrm>
            <a:custGeom>
              <a:avLst/>
              <a:gdLst/>
              <a:ahLst/>
              <a:cxnLst/>
              <a:rect l="l" t="t" r="r" b="b"/>
              <a:pathLst>
                <a:path w="3869054" h="1272539">
                  <a:moveTo>
                    <a:pt x="3868813" y="320433"/>
                  </a:moveTo>
                  <a:lnTo>
                    <a:pt x="3864305" y="314490"/>
                  </a:lnTo>
                  <a:lnTo>
                    <a:pt x="3854119" y="309397"/>
                  </a:lnTo>
                  <a:lnTo>
                    <a:pt x="3821925" y="305714"/>
                  </a:lnTo>
                  <a:lnTo>
                    <a:pt x="3821506" y="305943"/>
                  </a:lnTo>
                  <a:lnTo>
                    <a:pt x="3804145" y="24295"/>
                  </a:lnTo>
                  <a:lnTo>
                    <a:pt x="3816121" y="21120"/>
                  </a:lnTo>
                  <a:lnTo>
                    <a:pt x="3823741" y="15989"/>
                  </a:lnTo>
                  <a:lnTo>
                    <a:pt x="3825087" y="10909"/>
                  </a:lnTo>
                  <a:lnTo>
                    <a:pt x="3818242" y="7861"/>
                  </a:lnTo>
                  <a:lnTo>
                    <a:pt x="3798024" y="6019"/>
                  </a:lnTo>
                  <a:lnTo>
                    <a:pt x="3798900" y="8953"/>
                  </a:lnTo>
                  <a:lnTo>
                    <a:pt x="3794899" y="3251"/>
                  </a:lnTo>
                  <a:lnTo>
                    <a:pt x="3788638" y="0"/>
                  </a:lnTo>
                  <a:lnTo>
                    <a:pt x="3779634" y="1422"/>
                  </a:lnTo>
                  <a:lnTo>
                    <a:pt x="3609556" y="40030"/>
                  </a:lnTo>
                  <a:lnTo>
                    <a:pt x="3611791" y="69367"/>
                  </a:lnTo>
                  <a:lnTo>
                    <a:pt x="3609568" y="69850"/>
                  </a:lnTo>
                  <a:lnTo>
                    <a:pt x="3610813" y="96685"/>
                  </a:lnTo>
                  <a:lnTo>
                    <a:pt x="0" y="916330"/>
                  </a:lnTo>
                  <a:lnTo>
                    <a:pt x="11582" y="1272501"/>
                  </a:lnTo>
                  <a:lnTo>
                    <a:pt x="187807" y="1229652"/>
                  </a:lnTo>
                  <a:lnTo>
                    <a:pt x="3623335" y="365480"/>
                  </a:lnTo>
                  <a:lnTo>
                    <a:pt x="3626243" y="398843"/>
                  </a:lnTo>
                  <a:lnTo>
                    <a:pt x="3804462" y="353529"/>
                  </a:lnTo>
                  <a:lnTo>
                    <a:pt x="3813975" y="351624"/>
                  </a:lnTo>
                  <a:lnTo>
                    <a:pt x="3819042" y="346595"/>
                  </a:lnTo>
                  <a:lnTo>
                    <a:pt x="3821315" y="339178"/>
                  </a:lnTo>
                  <a:lnTo>
                    <a:pt x="3821925" y="339737"/>
                  </a:lnTo>
                  <a:lnTo>
                    <a:pt x="3861460" y="328701"/>
                  </a:lnTo>
                  <a:lnTo>
                    <a:pt x="3867810" y="325691"/>
                  </a:lnTo>
                  <a:lnTo>
                    <a:pt x="3868813" y="320433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36849" y="3830472"/>
              <a:ext cx="3671570" cy="847090"/>
            </a:xfrm>
            <a:custGeom>
              <a:avLst/>
              <a:gdLst/>
              <a:ahLst/>
              <a:cxnLst/>
              <a:rect l="l" t="t" r="r" b="b"/>
              <a:pathLst>
                <a:path w="3671570" h="847089">
                  <a:moveTo>
                    <a:pt x="3670312" y="0"/>
                  </a:moveTo>
                  <a:lnTo>
                    <a:pt x="76606" y="789571"/>
                  </a:lnTo>
                  <a:lnTo>
                    <a:pt x="0" y="789571"/>
                  </a:lnTo>
                  <a:lnTo>
                    <a:pt x="58521" y="790625"/>
                  </a:lnTo>
                  <a:lnTo>
                    <a:pt x="59588" y="810844"/>
                  </a:lnTo>
                  <a:lnTo>
                    <a:pt x="60744" y="846480"/>
                  </a:lnTo>
                  <a:lnTo>
                    <a:pt x="3671570" y="26822"/>
                  </a:lnTo>
                  <a:lnTo>
                    <a:pt x="367031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6085" y="3723894"/>
              <a:ext cx="4128719" cy="13964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44126" y="3803408"/>
              <a:ext cx="3877310" cy="1229360"/>
            </a:xfrm>
            <a:custGeom>
              <a:avLst/>
              <a:gdLst/>
              <a:ahLst/>
              <a:cxnLst/>
              <a:rect l="l" t="t" r="r" b="b"/>
              <a:pathLst>
                <a:path w="3877309" h="1229360">
                  <a:moveTo>
                    <a:pt x="3693871" y="0"/>
                  </a:moveTo>
                  <a:lnTo>
                    <a:pt x="0" y="802589"/>
                  </a:lnTo>
                </a:path>
                <a:path w="3877309" h="1229360">
                  <a:moveTo>
                    <a:pt x="441274" y="1186865"/>
                  </a:moveTo>
                  <a:lnTo>
                    <a:pt x="3876802" y="322694"/>
                  </a:lnTo>
                </a:path>
                <a:path w="3877309" h="1229360">
                  <a:moveTo>
                    <a:pt x="264756" y="1229169"/>
                  </a:moveTo>
                  <a:lnTo>
                    <a:pt x="251891" y="826490"/>
                  </a:lnTo>
                  <a:lnTo>
                    <a:pt x="249879" y="822152"/>
                  </a:lnTo>
                  <a:lnTo>
                    <a:pt x="245452" y="822126"/>
                  </a:lnTo>
                  <a:lnTo>
                    <a:pt x="241026" y="825202"/>
                  </a:lnTo>
                  <a:lnTo>
                    <a:pt x="239013" y="830173"/>
                  </a:lnTo>
                  <a:lnTo>
                    <a:pt x="239013" y="841197"/>
                  </a:lnTo>
                  <a:lnTo>
                    <a:pt x="223393" y="844867"/>
                  </a:lnTo>
                  <a:lnTo>
                    <a:pt x="223393" y="833831"/>
                  </a:lnTo>
                  <a:lnTo>
                    <a:pt x="220519" y="829741"/>
                  </a:lnTo>
                  <a:lnTo>
                    <a:pt x="214198" y="829357"/>
                  </a:lnTo>
                  <a:lnTo>
                    <a:pt x="207876" y="831902"/>
                  </a:lnTo>
                  <a:lnTo>
                    <a:pt x="205003" y="836599"/>
                  </a:lnTo>
                  <a:lnTo>
                    <a:pt x="205003" y="849477"/>
                  </a:lnTo>
                  <a:lnTo>
                    <a:pt x="190296" y="853147"/>
                  </a:lnTo>
                  <a:lnTo>
                    <a:pt x="190296" y="834758"/>
                  </a:lnTo>
                  <a:lnTo>
                    <a:pt x="185413" y="829549"/>
                  </a:lnTo>
                  <a:lnTo>
                    <a:pt x="174669" y="829595"/>
                  </a:lnTo>
                  <a:lnTo>
                    <a:pt x="163925" y="833604"/>
                  </a:lnTo>
                  <a:lnTo>
                    <a:pt x="159042" y="840282"/>
                  </a:lnTo>
                  <a:lnTo>
                    <a:pt x="150761" y="836599"/>
                  </a:lnTo>
                  <a:lnTo>
                    <a:pt x="123189" y="840282"/>
                  </a:lnTo>
                  <a:lnTo>
                    <a:pt x="122262" y="831075"/>
                  </a:lnTo>
                  <a:lnTo>
                    <a:pt x="76301" y="841197"/>
                  </a:lnTo>
                  <a:lnTo>
                    <a:pt x="77216" y="832002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6753" y="4639551"/>
              <a:ext cx="229844" cy="31164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946882" y="4998542"/>
              <a:ext cx="260350" cy="108585"/>
            </a:xfrm>
            <a:custGeom>
              <a:avLst/>
              <a:gdLst/>
              <a:ahLst/>
              <a:cxnLst/>
              <a:rect l="l" t="t" r="r" b="b"/>
              <a:pathLst>
                <a:path w="260350" h="108585">
                  <a:moveTo>
                    <a:pt x="87325" y="108483"/>
                  </a:moveTo>
                  <a:lnTo>
                    <a:pt x="79984" y="101142"/>
                  </a:lnTo>
                  <a:lnTo>
                    <a:pt x="77215" y="96532"/>
                  </a:lnTo>
                  <a:lnTo>
                    <a:pt x="82740" y="91033"/>
                  </a:lnTo>
                  <a:lnTo>
                    <a:pt x="88252" y="85496"/>
                  </a:lnTo>
                  <a:lnTo>
                    <a:pt x="91008" y="84594"/>
                  </a:lnTo>
                  <a:lnTo>
                    <a:pt x="96532" y="82740"/>
                  </a:lnTo>
                  <a:lnTo>
                    <a:pt x="102044" y="81826"/>
                  </a:lnTo>
                  <a:lnTo>
                    <a:pt x="111239" y="77215"/>
                  </a:lnTo>
                  <a:lnTo>
                    <a:pt x="106641" y="72631"/>
                  </a:lnTo>
                  <a:lnTo>
                    <a:pt x="102373" y="66844"/>
                  </a:lnTo>
                  <a:lnTo>
                    <a:pt x="93192" y="64244"/>
                  </a:lnTo>
                  <a:lnTo>
                    <a:pt x="80392" y="64228"/>
                  </a:lnTo>
                  <a:lnTo>
                    <a:pt x="65265" y="66192"/>
                  </a:lnTo>
                  <a:lnTo>
                    <a:pt x="25742" y="77215"/>
                  </a:lnTo>
                  <a:lnTo>
                    <a:pt x="12865" y="80911"/>
                  </a:lnTo>
                  <a:lnTo>
                    <a:pt x="0" y="66192"/>
                  </a:lnTo>
                  <a:lnTo>
                    <a:pt x="7353" y="56997"/>
                  </a:lnTo>
                  <a:lnTo>
                    <a:pt x="39522" y="46888"/>
                  </a:lnTo>
                  <a:lnTo>
                    <a:pt x="43205" y="52400"/>
                  </a:lnTo>
                  <a:lnTo>
                    <a:pt x="260172" y="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4106" y="4922697"/>
              <a:ext cx="206857" cy="1507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118789" y="4847780"/>
              <a:ext cx="1270" cy="32384"/>
            </a:xfrm>
            <a:custGeom>
              <a:avLst/>
              <a:gdLst/>
              <a:ahLst/>
              <a:cxnLst/>
              <a:rect l="l" t="t" r="r" b="b"/>
              <a:pathLst>
                <a:path w="1269" h="32385">
                  <a:moveTo>
                    <a:pt x="463" y="-2298"/>
                  </a:moveTo>
                  <a:lnTo>
                    <a:pt x="463" y="34480"/>
                  </a:lnTo>
                </a:path>
              </a:pathLst>
            </a:custGeom>
            <a:ln w="5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14192" y="4759515"/>
              <a:ext cx="1270" cy="25400"/>
            </a:xfrm>
            <a:custGeom>
              <a:avLst/>
              <a:gdLst/>
              <a:ahLst/>
              <a:cxnLst/>
              <a:rect l="l" t="t" r="r" b="b"/>
              <a:pathLst>
                <a:path w="1269" h="25400">
                  <a:moveTo>
                    <a:pt x="463" y="-2298"/>
                  </a:moveTo>
                  <a:lnTo>
                    <a:pt x="463" y="27127"/>
                  </a:lnTo>
                </a:path>
              </a:pathLst>
            </a:custGeom>
            <a:ln w="5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9607" y="4668507"/>
              <a:ext cx="1270" cy="26034"/>
            </a:xfrm>
            <a:custGeom>
              <a:avLst/>
              <a:gdLst/>
              <a:ahLst/>
              <a:cxnLst/>
              <a:rect l="l" t="t" r="r" b="b"/>
              <a:pathLst>
                <a:path w="1269" h="26035">
                  <a:moveTo>
                    <a:pt x="457" y="-2298"/>
                  </a:moveTo>
                  <a:lnTo>
                    <a:pt x="457" y="28041"/>
                  </a:lnTo>
                </a:path>
              </a:pathLst>
            </a:custGeom>
            <a:ln w="55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66389" y="3766642"/>
              <a:ext cx="4000500" cy="972819"/>
            </a:xfrm>
            <a:custGeom>
              <a:avLst/>
              <a:gdLst/>
              <a:ahLst/>
              <a:cxnLst/>
              <a:rect l="l" t="t" r="r" b="b"/>
              <a:pathLst>
                <a:path w="4000500" h="972820">
                  <a:moveTo>
                    <a:pt x="0" y="867841"/>
                  </a:moveTo>
                  <a:lnTo>
                    <a:pt x="69875" y="854062"/>
                  </a:lnTo>
                  <a:lnTo>
                    <a:pt x="148018" y="854062"/>
                  </a:lnTo>
                  <a:lnTo>
                    <a:pt x="3740759" y="63436"/>
                  </a:lnTo>
                </a:path>
                <a:path w="4000500" h="972820">
                  <a:moveTo>
                    <a:pt x="3953129" y="299694"/>
                  </a:moveTo>
                  <a:lnTo>
                    <a:pt x="3985323" y="303377"/>
                  </a:lnTo>
                  <a:lnTo>
                    <a:pt x="3995518" y="308461"/>
                  </a:lnTo>
                  <a:lnTo>
                    <a:pt x="4000023" y="314410"/>
                  </a:lnTo>
                  <a:lnTo>
                    <a:pt x="3999014" y="319668"/>
                  </a:lnTo>
                  <a:lnTo>
                    <a:pt x="3992664" y="322681"/>
                  </a:lnTo>
                  <a:lnTo>
                    <a:pt x="3953129" y="333717"/>
                  </a:lnTo>
                </a:path>
                <a:path w="4000500" h="972820">
                  <a:moveTo>
                    <a:pt x="3934752" y="18389"/>
                  </a:moveTo>
                  <a:lnTo>
                    <a:pt x="3924400" y="19425"/>
                  </a:lnTo>
                  <a:lnTo>
                    <a:pt x="3920950" y="19770"/>
                  </a:lnTo>
                  <a:lnTo>
                    <a:pt x="3924400" y="19425"/>
                  </a:lnTo>
                  <a:lnTo>
                    <a:pt x="3934752" y="18389"/>
                  </a:lnTo>
                  <a:lnTo>
                    <a:pt x="3947001" y="15286"/>
                  </a:lnTo>
                  <a:lnTo>
                    <a:pt x="3954857" y="10115"/>
                  </a:lnTo>
                  <a:lnTo>
                    <a:pt x="3956335" y="4945"/>
                  </a:lnTo>
                  <a:lnTo>
                    <a:pt x="3949446" y="1841"/>
                  </a:lnTo>
                  <a:lnTo>
                    <a:pt x="3929227" y="0"/>
                  </a:lnTo>
                </a:path>
                <a:path w="4000500" h="972820">
                  <a:moveTo>
                    <a:pt x="3449332" y="129628"/>
                  </a:moveTo>
                  <a:lnTo>
                    <a:pt x="3458527" y="429323"/>
                  </a:lnTo>
                </a:path>
                <a:path w="4000500" h="972820">
                  <a:moveTo>
                    <a:pt x="2810395" y="270281"/>
                  </a:moveTo>
                  <a:lnTo>
                    <a:pt x="2821432" y="592048"/>
                  </a:lnTo>
                </a:path>
                <a:path w="4000500" h="972820">
                  <a:moveTo>
                    <a:pt x="2211006" y="440359"/>
                  </a:moveTo>
                  <a:lnTo>
                    <a:pt x="2220175" y="706043"/>
                  </a:lnTo>
                </a:path>
                <a:path w="4000500" h="972820">
                  <a:moveTo>
                    <a:pt x="70789" y="962532"/>
                  </a:moveTo>
                  <a:lnTo>
                    <a:pt x="70789" y="972654"/>
                  </a:lnTo>
                </a:path>
                <a:path w="4000500" h="972820">
                  <a:moveTo>
                    <a:pt x="87337" y="969899"/>
                  </a:moveTo>
                  <a:lnTo>
                    <a:pt x="87337" y="943241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67976" y="4696548"/>
              <a:ext cx="17145" cy="38100"/>
            </a:xfrm>
            <a:custGeom>
              <a:avLst/>
              <a:gdLst/>
              <a:ahLst/>
              <a:cxnLst/>
              <a:rect l="l" t="t" r="r" b="b"/>
              <a:pathLst>
                <a:path w="17144" h="38100">
                  <a:moveTo>
                    <a:pt x="0" y="4597"/>
                  </a:moveTo>
                  <a:lnTo>
                    <a:pt x="0" y="37693"/>
                  </a:lnTo>
                </a:path>
                <a:path w="17144" h="38100">
                  <a:moveTo>
                    <a:pt x="16548" y="0"/>
                  </a:moveTo>
                  <a:lnTo>
                    <a:pt x="16548" y="33096"/>
                  </a:lnTo>
                </a:path>
              </a:pathLst>
            </a:custGeom>
            <a:ln w="55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43618" y="481744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-2298" y="4133"/>
                  </a:moveTo>
                  <a:lnTo>
                    <a:pt x="2298" y="4133"/>
                  </a:lnTo>
                </a:path>
              </a:pathLst>
            </a:custGeom>
            <a:ln w="82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46374" y="4795367"/>
              <a:ext cx="17780" cy="168275"/>
            </a:xfrm>
            <a:custGeom>
              <a:avLst/>
              <a:gdLst/>
              <a:ahLst/>
              <a:cxnLst/>
              <a:rect l="l" t="t" r="r" b="b"/>
              <a:pathLst>
                <a:path w="17780" h="168275">
                  <a:moveTo>
                    <a:pt x="0" y="120434"/>
                  </a:moveTo>
                  <a:lnTo>
                    <a:pt x="914" y="159969"/>
                  </a:lnTo>
                  <a:lnTo>
                    <a:pt x="914" y="164566"/>
                  </a:lnTo>
                  <a:lnTo>
                    <a:pt x="4597" y="168249"/>
                  </a:lnTo>
                  <a:lnTo>
                    <a:pt x="9194" y="168249"/>
                  </a:lnTo>
                  <a:lnTo>
                    <a:pt x="13792" y="168249"/>
                  </a:lnTo>
                  <a:lnTo>
                    <a:pt x="17462" y="164566"/>
                  </a:lnTo>
                  <a:lnTo>
                    <a:pt x="17462" y="159969"/>
                  </a:lnTo>
                  <a:lnTo>
                    <a:pt x="15633" y="95630"/>
                  </a:lnTo>
                </a:path>
                <a:path w="17780" h="168275">
                  <a:moveTo>
                    <a:pt x="14706" y="26657"/>
                  </a:moveTo>
                  <a:lnTo>
                    <a:pt x="13792" y="1841"/>
                  </a:lnTo>
                  <a:lnTo>
                    <a:pt x="13792" y="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73958" y="4790782"/>
              <a:ext cx="1270" cy="27940"/>
            </a:xfrm>
            <a:custGeom>
              <a:avLst/>
              <a:gdLst/>
              <a:ahLst/>
              <a:cxnLst/>
              <a:rect l="l" t="t" r="r" b="b"/>
              <a:pathLst>
                <a:path w="1269" h="27939">
                  <a:moveTo>
                    <a:pt x="457" y="-2298"/>
                  </a:moveTo>
                  <a:lnTo>
                    <a:pt x="457" y="29870"/>
                  </a:lnTo>
                </a:path>
              </a:pathLst>
            </a:custGeom>
            <a:ln w="55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76714" y="4784344"/>
              <a:ext cx="18415" cy="171450"/>
            </a:xfrm>
            <a:custGeom>
              <a:avLst/>
              <a:gdLst/>
              <a:ahLst/>
              <a:cxnLst/>
              <a:rect l="l" t="t" r="r" b="b"/>
              <a:pathLst>
                <a:path w="18414" h="171450">
                  <a:moveTo>
                    <a:pt x="0" y="94691"/>
                  </a:moveTo>
                  <a:lnTo>
                    <a:pt x="1841" y="163652"/>
                  </a:lnTo>
                  <a:lnTo>
                    <a:pt x="1841" y="168236"/>
                  </a:lnTo>
                  <a:lnTo>
                    <a:pt x="5511" y="170992"/>
                  </a:lnTo>
                  <a:lnTo>
                    <a:pt x="10109" y="170992"/>
                  </a:lnTo>
                  <a:lnTo>
                    <a:pt x="14706" y="170992"/>
                  </a:lnTo>
                  <a:lnTo>
                    <a:pt x="18389" y="167322"/>
                  </a:lnTo>
                  <a:lnTo>
                    <a:pt x="18389" y="162712"/>
                  </a:lnTo>
                  <a:lnTo>
                    <a:pt x="16548" y="91008"/>
                  </a:lnTo>
                </a:path>
                <a:path w="18414" h="171450">
                  <a:moveTo>
                    <a:pt x="14706" y="29413"/>
                  </a:moveTo>
                  <a:lnTo>
                    <a:pt x="14706" y="6438"/>
                  </a:lnTo>
                  <a:lnTo>
                    <a:pt x="14706" y="3682"/>
                  </a:lnTo>
                  <a:lnTo>
                    <a:pt x="13792" y="1828"/>
                  </a:lnTo>
                  <a:lnTo>
                    <a:pt x="11950" y="0"/>
                  </a:lnTo>
                </a:path>
              </a:pathLst>
            </a:custGeom>
            <a:ln w="4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7970678" y="7541508"/>
            <a:ext cx="2540000" cy="1431925"/>
            <a:chOff x="2916078" y="7541507"/>
            <a:chExt cx="2540000" cy="1431925"/>
          </a:xfrm>
        </p:grpSpPr>
        <p:sp>
          <p:nvSpPr>
            <p:cNvPr id="25" name="object 25"/>
            <p:cNvSpPr/>
            <p:nvPr/>
          </p:nvSpPr>
          <p:spPr>
            <a:xfrm>
              <a:off x="2929940" y="7588364"/>
              <a:ext cx="2512695" cy="1374775"/>
            </a:xfrm>
            <a:custGeom>
              <a:avLst/>
              <a:gdLst/>
              <a:ahLst/>
              <a:cxnLst/>
              <a:rect l="l" t="t" r="r" b="b"/>
              <a:pathLst>
                <a:path w="2512695" h="1374775">
                  <a:moveTo>
                    <a:pt x="2508389" y="0"/>
                  </a:moveTo>
                  <a:lnTo>
                    <a:pt x="2304897" y="0"/>
                  </a:lnTo>
                  <a:lnTo>
                    <a:pt x="2304897" y="87210"/>
                  </a:lnTo>
                  <a:lnTo>
                    <a:pt x="211810" y="83057"/>
                  </a:lnTo>
                  <a:lnTo>
                    <a:pt x="203504" y="12458"/>
                  </a:lnTo>
                  <a:lnTo>
                    <a:pt x="45681" y="12458"/>
                  </a:lnTo>
                  <a:lnTo>
                    <a:pt x="42632" y="19336"/>
                  </a:lnTo>
                  <a:lnTo>
                    <a:pt x="36856" y="20764"/>
                  </a:lnTo>
                  <a:lnTo>
                    <a:pt x="24073" y="15962"/>
                  </a:lnTo>
                  <a:lnTo>
                    <a:pt x="0" y="4152"/>
                  </a:lnTo>
                  <a:lnTo>
                    <a:pt x="0" y="207644"/>
                  </a:lnTo>
                  <a:lnTo>
                    <a:pt x="83057" y="211797"/>
                  </a:lnTo>
                  <a:lnTo>
                    <a:pt x="83057" y="1129601"/>
                  </a:lnTo>
                  <a:lnTo>
                    <a:pt x="4152" y="1129601"/>
                  </a:lnTo>
                  <a:lnTo>
                    <a:pt x="0" y="1370482"/>
                  </a:lnTo>
                  <a:lnTo>
                    <a:pt x="203504" y="1374635"/>
                  </a:lnTo>
                  <a:lnTo>
                    <a:pt x="203504" y="1254201"/>
                  </a:lnTo>
                  <a:lnTo>
                    <a:pt x="2300744" y="1262506"/>
                  </a:lnTo>
                  <a:lnTo>
                    <a:pt x="2300744" y="1370482"/>
                  </a:lnTo>
                  <a:lnTo>
                    <a:pt x="2512555" y="1370482"/>
                  </a:lnTo>
                  <a:lnTo>
                    <a:pt x="2508389" y="1129601"/>
                  </a:lnTo>
                  <a:lnTo>
                    <a:pt x="2425331" y="1129601"/>
                  </a:lnTo>
                  <a:lnTo>
                    <a:pt x="2429484" y="207644"/>
                  </a:lnTo>
                  <a:lnTo>
                    <a:pt x="2508389" y="207644"/>
                  </a:lnTo>
                  <a:lnTo>
                    <a:pt x="2508389" y="0"/>
                  </a:lnTo>
                  <a:close/>
                </a:path>
              </a:pathLst>
            </a:custGeom>
            <a:solidFill>
              <a:srgbClr val="EE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17113" y="7542542"/>
              <a:ext cx="273050" cy="1430020"/>
            </a:xfrm>
            <a:custGeom>
              <a:avLst/>
              <a:gdLst/>
              <a:ahLst/>
              <a:cxnLst/>
              <a:rect l="l" t="t" r="r" b="b"/>
              <a:pathLst>
                <a:path w="273050" h="1430020">
                  <a:moveTo>
                    <a:pt x="270598" y="0"/>
                  </a:moveTo>
                  <a:lnTo>
                    <a:pt x="635" y="0"/>
                  </a:lnTo>
                  <a:lnTo>
                    <a:pt x="635" y="268058"/>
                  </a:lnTo>
                  <a:lnTo>
                    <a:pt x="84924" y="268058"/>
                  </a:lnTo>
                  <a:lnTo>
                    <a:pt x="83019" y="1159078"/>
                  </a:lnTo>
                  <a:lnTo>
                    <a:pt x="0" y="1159078"/>
                  </a:lnTo>
                  <a:lnTo>
                    <a:pt x="635" y="1428407"/>
                  </a:lnTo>
                  <a:lnTo>
                    <a:pt x="272503" y="1429664"/>
                  </a:lnTo>
                  <a:lnTo>
                    <a:pt x="272503" y="1396720"/>
                  </a:lnTo>
                  <a:lnTo>
                    <a:pt x="32321" y="1396720"/>
                  </a:lnTo>
                  <a:lnTo>
                    <a:pt x="32321" y="1192021"/>
                  </a:lnTo>
                  <a:lnTo>
                    <a:pt x="110909" y="1192021"/>
                  </a:lnTo>
                  <a:lnTo>
                    <a:pt x="110274" y="237655"/>
                  </a:lnTo>
                  <a:lnTo>
                    <a:pt x="31686" y="237655"/>
                  </a:lnTo>
                  <a:lnTo>
                    <a:pt x="31686" y="31051"/>
                  </a:lnTo>
                  <a:lnTo>
                    <a:pt x="271233" y="32956"/>
                  </a:lnTo>
                  <a:lnTo>
                    <a:pt x="27059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17113" y="7542542"/>
              <a:ext cx="273050" cy="1430020"/>
            </a:xfrm>
            <a:custGeom>
              <a:avLst/>
              <a:gdLst/>
              <a:ahLst/>
              <a:cxnLst/>
              <a:rect l="l" t="t" r="r" b="b"/>
              <a:pathLst>
                <a:path w="273050" h="1430020">
                  <a:moveTo>
                    <a:pt x="270598" y="0"/>
                  </a:moveTo>
                  <a:lnTo>
                    <a:pt x="635" y="0"/>
                  </a:lnTo>
                  <a:lnTo>
                    <a:pt x="635" y="268058"/>
                  </a:lnTo>
                  <a:lnTo>
                    <a:pt x="84924" y="268058"/>
                  </a:lnTo>
                  <a:lnTo>
                    <a:pt x="83019" y="1159078"/>
                  </a:lnTo>
                  <a:lnTo>
                    <a:pt x="0" y="1159078"/>
                  </a:lnTo>
                  <a:lnTo>
                    <a:pt x="635" y="1428407"/>
                  </a:lnTo>
                  <a:lnTo>
                    <a:pt x="272503" y="1429664"/>
                  </a:lnTo>
                  <a:lnTo>
                    <a:pt x="272503" y="1396720"/>
                  </a:lnTo>
                  <a:lnTo>
                    <a:pt x="32321" y="1396720"/>
                  </a:lnTo>
                  <a:lnTo>
                    <a:pt x="32321" y="1192021"/>
                  </a:lnTo>
                  <a:lnTo>
                    <a:pt x="110909" y="1192021"/>
                  </a:lnTo>
                  <a:lnTo>
                    <a:pt x="110274" y="237655"/>
                  </a:lnTo>
                  <a:lnTo>
                    <a:pt x="31686" y="237655"/>
                  </a:lnTo>
                  <a:lnTo>
                    <a:pt x="31686" y="31051"/>
                  </a:lnTo>
                  <a:lnTo>
                    <a:pt x="271233" y="32956"/>
                  </a:lnTo>
                  <a:lnTo>
                    <a:pt x="27059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82539" y="7542542"/>
              <a:ext cx="273050" cy="1430020"/>
            </a:xfrm>
            <a:custGeom>
              <a:avLst/>
              <a:gdLst/>
              <a:ahLst/>
              <a:cxnLst/>
              <a:rect l="l" t="t" r="r" b="b"/>
              <a:pathLst>
                <a:path w="273050" h="1430020">
                  <a:moveTo>
                    <a:pt x="271868" y="0"/>
                  </a:moveTo>
                  <a:lnTo>
                    <a:pt x="1904" y="0"/>
                  </a:lnTo>
                  <a:lnTo>
                    <a:pt x="1269" y="32956"/>
                  </a:lnTo>
                  <a:lnTo>
                    <a:pt x="240817" y="31051"/>
                  </a:lnTo>
                  <a:lnTo>
                    <a:pt x="240817" y="237655"/>
                  </a:lnTo>
                  <a:lnTo>
                    <a:pt x="162229" y="237655"/>
                  </a:lnTo>
                  <a:lnTo>
                    <a:pt x="161594" y="1192021"/>
                  </a:lnTo>
                  <a:lnTo>
                    <a:pt x="240182" y="1192021"/>
                  </a:lnTo>
                  <a:lnTo>
                    <a:pt x="240182" y="1396720"/>
                  </a:lnTo>
                  <a:lnTo>
                    <a:pt x="0" y="1396720"/>
                  </a:lnTo>
                  <a:lnTo>
                    <a:pt x="0" y="1429664"/>
                  </a:lnTo>
                  <a:lnTo>
                    <a:pt x="271868" y="1428407"/>
                  </a:lnTo>
                  <a:lnTo>
                    <a:pt x="272503" y="1159078"/>
                  </a:lnTo>
                  <a:lnTo>
                    <a:pt x="189484" y="1159078"/>
                  </a:lnTo>
                  <a:lnTo>
                    <a:pt x="187578" y="268058"/>
                  </a:lnTo>
                  <a:lnTo>
                    <a:pt x="271868" y="268058"/>
                  </a:lnTo>
                  <a:lnTo>
                    <a:pt x="27186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82539" y="7542542"/>
              <a:ext cx="273050" cy="1430020"/>
            </a:xfrm>
            <a:custGeom>
              <a:avLst/>
              <a:gdLst/>
              <a:ahLst/>
              <a:cxnLst/>
              <a:rect l="l" t="t" r="r" b="b"/>
              <a:pathLst>
                <a:path w="273050" h="1430020">
                  <a:moveTo>
                    <a:pt x="1904" y="0"/>
                  </a:moveTo>
                  <a:lnTo>
                    <a:pt x="271868" y="0"/>
                  </a:lnTo>
                  <a:lnTo>
                    <a:pt x="271868" y="268058"/>
                  </a:lnTo>
                  <a:lnTo>
                    <a:pt x="187578" y="268058"/>
                  </a:lnTo>
                  <a:lnTo>
                    <a:pt x="189484" y="1159078"/>
                  </a:lnTo>
                  <a:lnTo>
                    <a:pt x="272503" y="1159078"/>
                  </a:lnTo>
                  <a:lnTo>
                    <a:pt x="271868" y="1428407"/>
                  </a:lnTo>
                  <a:lnTo>
                    <a:pt x="0" y="1429664"/>
                  </a:lnTo>
                  <a:lnTo>
                    <a:pt x="0" y="1396720"/>
                  </a:lnTo>
                  <a:lnTo>
                    <a:pt x="240182" y="1396720"/>
                  </a:lnTo>
                  <a:lnTo>
                    <a:pt x="240182" y="1192021"/>
                  </a:lnTo>
                  <a:lnTo>
                    <a:pt x="161594" y="1192021"/>
                  </a:lnTo>
                  <a:lnTo>
                    <a:pt x="162229" y="237655"/>
                  </a:lnTo>
                  <a:lnTo>
                    <a:pt x="240817" y="237655"/>
                  </a:lnTo>
                  <a:lnTo>
                    <a:pt x="240817" y="31051"/>
                  </a:lnTo>
                  <a:lnTo>
                    <a:pt x="1269" y="32956"/>
                  </a:lnTo>
                  <a:lnTo>
                    <a:pt x="190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50019" y="7576185"/>
              <a:ext cx="2475865" cy="161925"/>
            </a:xfrm>
            <a:custGeom>
              <a:avLst/>
              <a:gdLst/>
              <a:ahLst/>
              <a:cxnLst/>
              <a:rect l="l" t="t" r="r" b="b"/>
              <a:pathLst>
                <a:path w="2475865" h="161925">
                  <a:moveTo>
                    <a:pt x="2268067" y="0"/>
                  </a:moveTo>
                  <a:lnTo>
                    <a:pt x="2268067" y="83007"/>
                  </a:lnTo>
                  <a:lnTo>
                    <a:pt x="204698" y="84912"/>
                  </a:lnTo>
                  <a:lnTo>
                    <a:pt x="204698" y="635"/>
                  </a:lnTo>
                  <a:lnTo>
                    <a:pt x="0" y="635"/>
                  </a:lnTo>
                  <a:lnTo>
                    <a:pt x="0" y="159689"/>
                  </a:lnTo>
                  <a:lnTo>
                    <a:pt x="32956" y="160324"/>
                  </a:lnTo>
                  <a:lnTo>
                    <a:pt x="31064" y="31686"/>
                  </a:lnTo>
                  <a:lnTo>
                    <a:pt x="174269" y="31686"/>
                  </a:lnTo>
                  <a:lnTo>
                    <a:pt x="174269" y="110261"/>
                  </a:lnTo>
                  <a:lnTo>
                    <a:pt x="2301036" y="110896"/>
                  </a:lnTo>
                  <a:lnTo>
                    <a:pt x="2301036" y="32308"/>
                  </a:lnTo>
                  <a:lnTo>
                    <a:pt x="2442349" y="32308"/>
                  </a:lnTo>
                  <a:lnTo>
                    <a:pt x="2442349" y="161594"/>
                  </a:lnTo>
                  <a:lnTo>
                    <a:pt x="2475306" y="161594"/>
                  </a:lnTo>
                  <a:lnTo>
                    <a:pt x="2474036" y="635"/>
                  </a:lnTo>
                  <a:lnTo>
                    <a:pt x="2268067" y="0"/>
                  </a:lnTo>
                  <a:close/>
                </a:path>
              </a:pathLst>
            </a:custGeom>
            <a:solidFill>
              <a:srgbClr val="D8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950019" y="7576185"/>
              <a:ext cx="2475865" cy="161925"/>
            </a:xfrm>
            <a:custGeom>
              <a:avLst/>
              <a:gdLst/>
              <a:ahLst/>
              <a:cxnLst/>
              <a:rect l="l" t="t" r="r" b="b"/>
              <a:pathLst>
                <a:path w="2475865" h="161925">
                  <a:moveTo>
                    <a:pt x="0" y="159689"/>
                  </a:moveTo>
                  <a:lnTo>
                    <a:pt x="0" y="635"/>
                  </a:lnTo>
                  <a:lnTo>
                    <a:pt x="204698" y="635"/>
                  </a:lnTo>
                  <a:lnTo>
                    <a:pt x="204698" y="84912"/>
                  </a:lnTo>
                  <a:lnTo>
                    <a:pt x="2268067" y="83007"/>
                  </a:lnTo>
                  <a:lnTo>
                    <a:pt x="2268067" y="0"/>
                  </a:lnTo>
                  <a:lnTo>
                    <a:pt x="2474036" y="635"/>
                  </a:lnTo>
                  <a:lnTo>
                    <a:pt x="2475306" y="161594"/>
                  </a:lnTo>
                  <a:lnTo>
                    <a:pt x="2442349" y="161594"/>
                  </a:lnTo>
                  <a:lnTo>
                    <a:pt x="2442349" y="32308"/>
                  </a:lnTo>
                  <a:lnTo>
                    <a:pt x="2301036" y="32308"/>
                  </a:lnTo>
                  <a:lnTo>
                    <a:pt x="2301036" y="110896"/>
                  </a:lnTo>
                  <a:lnTo>
                    <a:pt x="174269" y="110261"/>
                  </a:lnTo>
                  <a:lnTo>
                    <a:pt x="174269" y="31686"/>
                  </a:lnTo>
                  <a:lnTo>
                    <a:pt x="31064" y="31686"/>
                  </a:lnTo>
                  <a:lnTo>
                    <a:pt x="32956" y="160324"/>
                  </a:lnTo>
                  <a:lnTo>
                    <a:pt x="0" y="15968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49105" y="8777910"/>
              <a:ext cx="2475865" cy="161925"/>
            </a:xfrm>
            <a:custGeom>
              <a:avLst/>
              <a:gdLst/>
              <a:ahLst/>
              <a:cxnLst/>
              <a:rect l="l" t="t" r="r" b="b"/>
              <a:pathLst>
                <a:path w="2475865" h="161925">
                  <a:moveTo>
                    <a:pt x="2475293" y="0"/>
                  </a:moveTo>
                  <a:lnTo>
                    <a:pt x="2442337" y="0"/>
                  </a:lnTo>
                  <a:lnTo>
                    <a:pt x="2442337" y="129273"/>
                  </a:lnTo>
                  <a:lnTo>
                    <a:pt x="2301024" y="129273"/>
                  </a:lnTo>
                  <a:lnTo>
                    <a:pt x="2301024" y="50698"/>
                  </a:lnTo>
                  <a:lnTo>
                    <a:pt x="174269" y="51320"/>
                  </a:lnTo>
                  <a:lnTo>
                    <a:pt x="174269" y="129908"/>
                  </a:lnTo>
                  <a:lnTo>
                    <a:pt x="31051" y="129908"/>
                  </a:lnTo>
                  <a:lnTo>
                    <a:pt x="32943" y="1257"/>
                  </a:lnTo>
                  <a:lnTo>
                    <a:pt x="0" y="1892"/>
                  </a:lnTo>
                  <a:lnTo>
                    <a:pt x="0" y="160947"/>
                  </a:lnTo>
                  <a:lnTo>
                    <a:pt x="204685" y="160947"/>
                  </a:lnTo>
                  <a:lnTo>
                    <a:pt x="204685" y="76669"/>
                  </a:lnTo>
                  <a:lnTo>
                    <a:pt x="2268067" y="78574"/>
                  </a:lnTo>
                  <a:lnTo>
                    <a:pt x="2268067" y="161594"/>
                  </a:lnTo>
                  <a:lnTo>
                    <a:pt x="2474023" y="160947"/>
                  </a:lnTo>
                  <a:lnTo>
                    <a:pt x="2475293" y="0"/>
                  </a:lnTo>
                  <a:close/>
                </a:path>
              </a:pathLst>
            </a:custGeom>
            <a:solidFill>
              <a:srgbClr val="D8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49105" y="8777910"/>
              <a:ext cx="2475865" cy="161925"/>
            </a:xfrm>
            <a:custGeom>
              <a:avLst/>
              <a:gdLst/>
              <a:ahLst/>
              <a:cxnLst/>
              <a:rect l="l" t="t" r="r" b="b"/>
              <a:pathLst>
                <a:path w="2475865" h="161925">
                  <a:moveTo>
                    <a:pt x="0" y="1892"/>
                  </a:moveTo>
                  <a:lnTo>
                    <a:pt x="0" y="160947"/>
                  </a:lnTo>
                  <a:lnTo>
                    <a:pt x="204685" y="160947"/>
                  </a:lnTo>
                  <a:lnTo>
                    <a:pt x="204685" y="76669"/>
                  </a:lnTo>
                  <a:lnTo>
                    <a:pt x="2268067" y="78574"/>
                  </a:lnTo>
                  <a:lnTo>
                    <a:pt x="2268067" y="161594"/>
                  </a:lnTo>
                  <a:lnTo>
                    <a:pt x="2474023" y="160947"/>
                  </a:lnTo>
                  <a:lnTo>
                    <a:pt x="2475293" y="0"/>
                  </a:lnTo>
                  <a:lnTo>
                    <a:pt x="2442337" y="0"/>
                  </a:lnTo>
                  <a:lnTo>
                    <a:pt x="2442337" y="129273"/>
                  </a:lnTo>
                  <a:lnTo>
                    <a:pt x="2301024" y="129273"/>
                  </a:lnTo>
                  <a:lnTo>
                    <a:pt x="2301024" y="50698"/>
                  </a:lnTo>
                  <a:lnTo>
                    <a:pt x="174269" y="51320"/>
                  </a:lnTo>
                  <a:lnTo>
                    <a:pt x="174269" y="129908"/>
                  </a:lnTo>
                  <a:lnTo>
                    <a:pt x="31051" y="129908"/>
                  </a:lnTo>
                  <a:lnTo>
                    <a:pt x="32943" y="1257"/>
                  </a:lnTo>
                  <a:lnTo>
                    <a:pt x="0" y="18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90633" y="7849362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18179" y="2336"/>
                  </a:lnTo>
                  <a:lnTo>
                    <a:pt x="8713" y="8713"/>
                  </a:lnTo>
                  <a:lnTo>
                    <a:pt x="2336" y="18179"/>
                  </a:lnTo>
                  <a:lnTo>
                    <a:pt x="0" y="29781"/>
                  </a:lnTo>
                  <a:lnTo>
                    <a:pt x="0" y="783285"/>
                  </a:lnTo>
                  <a:lnTo>
                    <a:pt x="2336" y="794887"/>
                  </a:lnTo>
                  <a:lnTo>
                    <a:pt x="8713" y="804352"/>
                  </a:lnTo>
                  <a:lnTo>
                    <a:pt x="18179" y="810729"/>
                  </a:lnTo>
                  <a:lnTo>
                    <a:pt x="29781" y="813066"/>
                  </a:lnTo>
                  <a:lnTo>
                    <a:pt x="42018" y="810729"/>
                  </a:lnTo>
                  <a:lnTo>
                    <a:pt x="51484" y="804352"/>
                  </a:lnTo>
                  <a:lnTo>
                    <a:pt x="57861" y="794887"/>
                  </a:lnTo>
                  <a:lnTo>
                    <a:pt x="60198" y="783285"/>
                  </a:lnTo>
                  <a:lnTo>
                    <a:pt x="60198" y="29781"/>
                  </a:lnTo>
                  <a:lnTo>
                    <a:pt x="57861" y="18179"/>
                  </a:lnTo>
                  <a:lnTo>
                    <a:pt x="51484" y="8713"/>
                  </a:lnTo>
                  <a:lnTo>
                    <a:pt x="42018" y="2336"/>
                  </a:lnTo>
                  <a:lnTo>
                    <a:pt x="29781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90633" y="7849362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30416" y="0"/>
                  </a:lnTo>
                  <a:lnTo>
                    <a:pt x="42018" y="2336"/>
                  </a:lnTo>
                  <a:lnTo>
                    <a:pt x="51484" y="8713"/>
                  </a:lnTo>
                  <a:lnTo>
                    <a:pt x="57861" y="18179"/>
                  </a:lnTo>
                  <a:lnTo>
                    <a:pt x="60198" y="29781"/>
                  </a:lnTo>
                  <a:lnTo>
                    <a:pt x="60198" y="783285"/>
                  </a:lnTo>
                  <a:lnTo>
                    <a:pt x="57861" y="794887"/>
                  </a:lnTo>
                  <a:lnTo>
                    <a:pt x="51484" y="804352"/>
                  </a:lnTo>
                  <a:lnTo>
                    <a:pt x="42018" y="810729"/>
                  </a:lnTo>
                  <a:lnTo>
                    <a:pt x="30416" y="813066"/>
                  </a:lnTo>
                  <a:lnTo>
                    <a:pt x="29781" y="813066"/>
                  </a:lnTo>
                  <a:lnTo>
                    <a:pt x="18179" y="810729"/>
                  </a:lnTo>
                  <a:lnTo>
                    <a:pt x="8713" y="804352"/>
                  </a:lnTo>
                  <a:lnTo>
                    <a:pt x="2336" y="794887"/>
                  </a:lnTo>
                  <a:lnTo>
                    <a:pt x="0" y="783285"/>
                  </a:lnTo>
                  <a:lnTo>
                    <a:pt x="0" y="29781"/>
                  </a:lnTo>
                  <a:lnTo>
                    <a:pt x="2336" y="18179"/>
                  </a:lnTo>
                  <a:lnTo>
                    <a:pt x="8713" y="8713"/>
                  </a:lnTo>
                  <a:lnTo>
                    <a:pt x="18179" y="2336"/>
                  </a:lnTo>
                  <a:lnTo>
                    <a:pt x="2978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83494" y="7850073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94" y="0"/>
                  </a:moveTo>
                  <a:lnTo>
                    <a:pt x="18184" y="2336"/>
                  </a:lnTo>
                  <a:lnTo>
                    <a:pt x="8715" y="8713"/>
                  </a:lnTo>
                  <a:lnTo>
                    <a:pt x="2337" y="18179"/>
                  </a:lnTo>
                  <a:lnTo>
                    <a:pt x="0" y="29781"/>
                  </a:lnTo>
                  <a:lnTo>
                    <a:pt x="0" y="783272"/>
                  </a:lnTo>
                  <a:lnTo>
                    <a:pt x="2337" y="794874"/>
                  </a:lnTo>
                  <a:lnTo>
                    <a:pt x="8715" y="804340"/>
                  </a:lnTo>
                  <a:lnTo>
                    <a:pt x="18184" y="810717"/>
                  </a:lnTo>
                  <a:lnTo>
                    <a:pt x="29794" y="813054"/>
                  </a:lnTo>
                  <a:lnTo>
                    <a:pt x="42026" y="810717"/>
                  </a:lnTo>
                  <a:lnTo>
                    <a:pt x="51495" y="804340"/>
                  </a:lnTo>
                  <a:lnTo>
                    <a:pt x="57873" y="794874"/>
                  </a:lnTo>
                  <a:lnTo>
                    <a:pt x="60210" y="783272"/>
                  </a:lnTo>
                  <a:lnTo>
                    <a:pt x="60210" y="29781"/>
                  </a:lnTo>
                  <a:lnTo>
                    <a:pt x="57873" y="18179"/>
                  </a:lnTo>
                  <a:lnTo>
                    <a:pt x="51495" y="8713"/>
                  </a:lnTo>
                  <a:lnTo>
                    <a:pt x="42026" y="2336"/>
                  </a:lnTo>
                  <a:lnTo>
                    <a:pt x="29794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83494" y="7850073"/>
              <a:ext cx="60960" cy="813435"/>
            </a:xfrm>
            <a:custGeom>
              <a:avLst/>
              <a:gdLst/>
              <a:ahLst/>
              <a:cxnLst/>
              <a:rect l="l" t="t" r="r" b="b"/>
              <a:pathLst>
                <a:path w="60960" h="813434">
                  <a:moveTo>
                    <a:pt x="29794" y="0"/>
                  </a:moveTo>
                  <a:lnTo>
                    <a:pt x="30416" y="0"/>
                  </a:lnTo>
                  <a:lnTo>
                    <a:pt x="42026" y="2336"/>
                  </a:lnTo>
                  <a:lnTo>
                    <a:pt x="60326" y="79979"/>
                  </a:lnTo>
                  <a:lnTo>
                    <a:pt x="60426" y="130193"/>
                  </a:lnTo>
                  <a:lnTo>
                    <a:pt x="60509" y="180418"/>
                  </a:lnTo>
                  <a:lnTo>
                    <a:pt x="60575" y="230654"/>
                  </a:lnTo>
                  <a:lnTo>
                    <a:pt x="60625" y="280898"/>
                  </a:lnTo>
                  <a:lnTo>
                    <a:pt x="60658" y="331147"/>
                  </a:lnTo>
                  <a:lnTo>
                    <a:pt x="60675" y="381400"/>
                  </a:lnTo>
                  <a:lnTo>
                    <a:pt x="60675" y="431653"/>
                  </a:lnTo>
                  <a:lnTo>
                    <a:pt x="60658" y="481906"/>
                  </a:lnTo>
                  <a:lnTo>
                    <a:pt x="60625" y="532155"/>
                  </a:lnTo>
                  <a:lnTo>
                    <a:pt x="60575" y="582399"/>
                  </a:lnTo>
                  <a:lnTo>
                    <a:pt x="60509" y="632635"/>
                  </a:lnTo>
                  <a:lnTo>
                    <a:pt x="60426" y="682860"/>
                  </a:lnTo>
                  <a:lnTo>
                    <a:pt x="60326" y="733074"/>
                  </a:lnTo>
                  <a:lnTo>
                    <a:pt x="60210" y="783272"/>
                  </a:lnTo>
                  <a:lnTo>
                    <a:pt x="30416" y="813054"/>
                  </a:lnTo>
                  <a:lnTo>
                    <a:pt x="29794" y="813054"/>
                  </a:lnTo>
                  <a:lnTo>
                    <a:pt x="18184" y="810717"/>
                  </a:lnTo>
                  <a:lnTo>
                    <a:pt x="8715" y="804340"/>
                  </a:lnTo>
                  <a:lnTo>
                    <a:pt x="2337" y="794874"/>
                  </a:lnTo>
                  <a:lnTo>
                    <a:pt x="0" y="783272"/>
                  </a:lnTo>
                  <a:lnTo>
                    <a:pt x="118" y="733074"/>
                  </a:lnTo>
                  <a:lnTo>
                    <a:pt x="220" y="682860"/>
                  </a:lnTo>
                  <a:lnTo>
                    <a:pt x="304" y="632635"/>
                  </a:lnTo>
                  <a:lnTo>
                    <a:pt x="372" y="582399"/>
                  </a:lnTo>
                  <a:lnTo>
                    <a:pt x="423" y="532155"/>
                  </a:lnTo>
                  <a:lnTo>
                    <a:pt x="457" y="481906"/>
                  </a:lnTo>
                  <a:lnTo>
                    <a:pt x="474" y="431653"/>
                  </a:lnTo>
                  <a:lnTo>
                    <a:pt x="474" y="381400"/>
                  </a:lnTo>
                  <a:lnTo>
                    <a:pt x="457" y="331147"/>
                  </a:lnTo>
                  <a:lnTo>
                    <a:pt x="423" y="280898"/>
                  </a:lnTo>
                  <a:lnTo>
                    <a:pt x="372" y="230654"/>
                  </a:lnTo>
                  <a:lnTo>
                    <a:pt x="304" y="180418"/>
                  </a:lnTo>
                  <a:lnTo>
                    <a:pt x="220" y="130193"/>
                  </a:lnTo>
                  <a:lnTo>
                    <a:pt x="118" y="79979"/>
                  </a:lnTo>
                  <a:lnTo>
                    <a:pt x="0" y="29781"/>
                  </a:lnTo>
                  <a:lnTo>
                    <a:pt x="2337" y="18179"/>
                  </a:lnTo>
                  <a:lnTo>
                    <a:pt x="8715" y="8713"/>
                  </a:lnTo>
                  <a:lnTo>
                    <a:pt x="18184" y="2336"/>
                  </a:lnTo>
                  <a:lnTo>
                    <a:pt x="2979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75150" y="7850073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18179" y="2336"/>
                  </a:lnTo>
                  <a:lnTo>
                    <a:pt x="8713" y="8713"/>
                  </a:lnTo>
                  <a:lnTo>
                    <a:pt x="2336" y="18179"/>
                  </a:lnTo>
                  <a:lnTo>
                    <a:pt x="0" y="29781"/>
                  </a:lnTo>
                  <a:lnTo>
                    <a:pt x="0" y="783272"/>
                  </a:lnTo>
                  <a:lnTo>
                    <a:pt x="2336" y="794874"/>
                  </a:lnTo>
                  <a:lnTo>
                    <a:pt x="8713" y="804340"/>
                  </a:lnTo>
                  <a:lnTo>
                    <a:pt x="18179" y="810717"/>
                  </a:lnTo>
                  <a:lnTo>
                    <a:pt x="29781" y="813054"/>
                  </a:lnTo>
                  <a:lnTo>
                    <a:pt x="42029" y="810717"/>
                  </a:lnTo>
                  <a:lnTo>
                    <a:pt x="51490" y="804340"/>
                  </a:lnTo>
                  <a:lnTo>
                    <a:pt x="57862" y="794874"/>
                  </a:lnTo>
                  <a:lnTo>
                    <a:pt x="60198" y="783272"/>
                  </a:lnTo>
                  <a:lnTo>
                    <a:pt x="60198" y="29781"/>
                  </a:lnTo>
                  <a:lnTo>
                    <a:pt x="57862" y="18179"/>
                  </a:lnTo>
                  <a:lnTo>
                    <a:pt x="51490" y="8713"/>
                  </a:lnTo>
                  <a:lnTo>
                    <a:pt x="42029" y="2336"/>
                  </a:lnTo>
                  <a:lnTo>
                    <a:pt x="29781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75150" y="7850073"/>
              <a:ext cx="60960" cy="813435"/>
            </a:xfrm>
            <a:custGeom>
              <a:avLst/>
              <a:gdLst/>
              <a:ahLst/>
              <a:cxnLst/>
              <a:rect l="l" t="t" r="r" b="b"/>
              <a:pathLst>
                <a:path w="60960" h="813434">
                  <a:moveTo>
                    <a:pt x="29781" y="0"/>
                  </a:moveTo>
                  <a:lnTo>
                    <a:pt x="30429" y="0"/>
                  </a:lnTo>
                  <a:lnTo>
                    <a:pt x="42029" y="2336"/>
                  </a:lnTo>
                  <a:lnTo>
                    <a:pt x="60316" y="79979"/>
                  </a:lnTo>
                  <a:lnTo>
                    <a:pt x="60418" y="130193"/>
                  </a:lnTo>
                  <a:lnTo>
                    <a:pt x="60502" y="180418"/>
                  </a:lnTo>
                  <a:lnTo>
                    <a:pt x="60570" y="230654"/>
                  </a:lnTo>
                  <a:lnTo>
                    <a:pt x="60621" y="280898"/>
                  </a:lnTo>
                  <a:lnTo>
                    <a:pt x="60655" y="331147"/>
                  </a:lnTo>
                  <a:lnTo>
                    <a:pt x="60672" y="381400"/>
                  </a:lnTo>
                  <a:lnTo>
                    <a:pt x="60672" y="431653"/>
                  </a:lnTo>
                  <a:lnTo>
                    <a:pt x="60655" y="481906"/>
                  </a:lnTo>
                  <a:lnTo>
                    <a:pt x="60621" y="532155"/>
                  </a:lnTo>
                  <a:lnTo>
                    <a:pt x="60570" y="582399"/>
                  </a:lnTo>
                  <a:lnTo>
                    <a:pt x="60502" y="632635"/>
                  </a:lnTo>
                  <a:lnTo>
                    <a:pt x="60418" y="682860"/>
                  </a:lnTo>
                  <a:lnTo>
                    <a:pt x="60316" y="733074"/>
                  </a:lnTo>
                  <a:lnTo>
                    <a:pt x="60198" y="783272"/>
                  </a:lnTo>
                  <a:lnTo>
                    <a:pt x="30429" y="813054"/>
                  </a:lnTo>
                  <a:lnTo>
                    <a:pt x="29781" y="813054"/>
                  </a:lnTo>
                  <a:lnTo>
                    <a:pt x="18179" y="810717"/>
                  </a:lnTo>
                  <a:lnTo>
                    <a:pt x="8713" y="804340"/>
                  </a:lnTo>
                  <a:lnTo>
                    <a:pt x="2336" y="794874"/>
                  </a:lnTo>
                  <a:lnTo>
                    <a:pt x="0" y="783272"/>
                  </a:lnTo>
                  <a:lnTo>
                    <a:pt x="118" y="733074"/>
                  </a:lnTo>
                  <a:lnTo>
                    <a:pt x="220" y="682860"/>
                  </a:lnTo>
                  <a:lnTo>
                    <a:pt x="304" y="632635"/>
                  </a:lnTo>
                  <a:lnTo>
                    <a:pt x="372" y="582399"/>
                  </a:lnTo>
                  <a:lnTo>
                    <a:pt x="423" y="532155"/>
                  </a:lnTo>
                  <a:lnTo>
                    <a:pt x="457" y="481906"/>
                  </a:lnTo>
                  <a:lnTo>
                    <a:pt x="474" y="431653"/>
                  </a:lnTo>
                  <a:lnTo>
                    <a:pt x="474" y="381400"/>
                  </a:lnTo>
                  <a:lnTo>
                    <a:pt x="457" y="331147"/>
                  </a:lnTo>
                  <a:lnTo>
                    <a:pt x="423" y="280898"/>
                  </a:lnTo>
                  <a:lnTo>
                    <a:pt x="372" y="230654"/>
                  </a:lnTo>
                  <a:lnTo>
                    <a:pt x="304" y="180418"/>
                  </a:lnTo>
                  <a:lnTo>
                    <a:pt x="220" y="130193"/>
                  </a:lnTo>
                  <a:lnTo>
                    <a:pt x="118" y="79979"/>
                  </a:lnTo>
                  <a:lnTo>
                    <a:pt x="0" y="29781"/>
                  </a:lnTo>
                  <a:lnTo>
                    <a:pt x="2336" y="18179"/>
                  </a:lnTo>
                  <a:lnTo>
                    <a:pt x="8713" y="8713"/>
                  </a:lnTo>
                  <a:lnTo>
                    <a:pt x="18179" y="2336"/>
                  </a:lnTo>
                  <a:lnTo>
                    <a:pt x="2978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867440" y="7849362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18179" y="2336"/>
                  </a:lnTo>
                  <a:lnTo>
                    <a:pt x="8713" y="8713"/>
                  </a:lnTo>
                  <a:lnTo>
                    <a:pt x="2336" y="18179"/>
                  </a:lnTo>
                  <a:lnTo>
                    <a:pt x="0" y="29781"/>
                  </a:lnTo>
                  <a:lnTo>
                    <a:pt x="0" y="783285"/>
                  </a:lnTo>
                  <a:lnTo>
                    <a:pt x="2336" y="794887"/>
                  </a:lnTo>
                  <a:lnTo>
                    <a:pt x="8713" y="804352"/>
                  </a:lnTo>
                  <a:lnTo>
                    <a:pt x="18179" y="810729"/>
                  </a:lnTo>
                  <a:lnTo>
                    <a:pt x="29781" y="813066"/>
                  </a:lnTo>
                  <a:lnTo>
                    <a:pt x="42013" y="810729"/>
                  </a:lnTo>
                  <a:lnTo>
                    <a:pt x="51482" y="804352"/>
                  </a:lnTo>
                  <a:lnTo>
                    <a:pt x="57860" y="794887"/>
                  </a:lnTo>
                  <a:lnTo>
                    <a:pt x="60198" y="783285"/>
                  </a:lnTo>
                  <a:lnTo>
                    <a:pt x="60198" y="29781"/>
                  </a:lnTo>
                  <a:lnTo>
                    <a:pt x="57860" y="18179"/>
                  </a:lnTo>
                  <a:lnTo>
                    <a:pt x="51482" y="8713"/>
                  </a:lnTo>
                  <a:lnTo>
                    <a:pt x="42013" y="2336"/>
                  </a:lnTo>
                  <a:lnTo>
                    <a:pt x="29781" y="0"/>
                  </a:lnTo>
                  <a:close/>
                </a:path>
              </a:pathLst>
            </a:custGeom>
            <a:solidFill>
              <a:srgbClr val="D8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67440" y="7849362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30403" y="0"/>
                  </a:lnTo>
                  <a:lnTo>
                    <a:pt x="42013" y="2336"/>
                  </a:lnTo>
                  <a:lnTo>
                    <a:pt x="51482" y="8713"/>
                  </a:lnTo>
                  <a:lnTo>
                    <a:pt x="57860" y="18179"/>
                  </a:lnTo>
                  <a:lnTo>
                    <a:pt x="60198" y="29781"/>
                  </a:lnTo>
                  <a:lnTo>
                    <a:pt x="60198" y="783285"/>
                  </a:lnTo>
                  <a:lnTo>
                    <a:pt x="57860" y="794887"/>
                  </a:lnTo>
                  <a:lnTo>
                    <a:pt x="51482" y="804352"/>
                  </a:lnTo>
                  <a:lnTo>
                    <a:pt x="42013" y="810729"/>
                  </a:lnTo>
                  <a:lnTo>
                    <a:pt x="30403" y="813066"/>
                  </a:lnTo>
                  <a:lnTo>
                    <a:pt x="29781" y="813066"/>
                  </a:lnTo>
                  <a:lnTo>
                    <a:pt x="18179" y="810729"/>
                  </a:lnTo>
                  <a:lnTo>
                    <a:pt x="8713" y="804352"/>
                  </a:lnTo>
                  <a:lnTo>
                    <a:pt x="2336" y="794887"/>
                  </a:lnTo>
                  <a:lnTo>
                    <a:pt x="0" y="783285"/>
                  </a:lnTo>
                  <a:lnTo>
                    <a:pt x="0" y="29781"/>
                  </a:lnTo>
                  <a:lnTo>
                    <a:pt x="2336" y="18179"/>
                  </a:lnTo>
                  <a:lnTo>
                    <a:pt x="8713" y="8713"/>
                  </a:lnTo>
                  <a:lnTo>
                    <a:pt x="18179" y="2336"/>
                  </a:lnTo>
                  <a:lnTo>
                    <a:pt x="29781" y="0"/>
                  </a:lnTo>
                  <a:close/>
                </a:path>
              </a:pathLst>
            </a:custGeom>
            <a:ln w="574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95992" y="7849362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18173" y="2336"/>
                  </a:lnTo>
                  <a:lnTo>
                    <a:pt x="8709" y="8713"/>
                  </a:lnTo>
                  <a:lnTo>
                    <a:pt x="2335" y="18179"/>
                  </a:lnTo>
                  <a:lnTo>
                    <a:pt x="0" y="29781"/>
                  </a:lnTo>
                  <a:lnTo>
                    <a:pt x="0" y="783285"/>
                  </a:lnTo>
                  <a:lnTo>
                    <a:pt x="2335" y="794887"/>
                  </a:lnTo>
                  <a:lnTo>
                    <a:pt x="8709" y="804352"/>
                  </a:lnTo>
                  <a:lnTo>
                    <a:pt x="18173" y="810729"/>
                  </a:lnTo>
                  <a:lnTo>
                    <a:pt x="29781" y="813066"/>
                  </a:lnTo>
                  <a:lnTo>
                    <a:pt x="42018" y="810729"/>
                  </a:lnTo>
                  <a:lnTo>
                    <a:pt x="51484" y="804352"/>
                  </a:lnTo>
                  <a:lnTo>
                    <a:pt x="57861" y="794887"/>
                  </a:lnTo>
                  <a:lnTo>
                    <a:pt x="60198" y="783285"/>
                  </a:lnTo>
                  <a:lnTo>
                    <a:pt x="60198" y="29781"/>
                  </a:lnTo>
                  <a:lnTo>
                    <a:pt x="57861" y="18179"/>
                  </a:lnTo>
                  <a:lnTo>
                    <a:pt x="51484" y="8713"/>
                  </a:lnTo>
                  <a:lnTo>
                    <a:pt x="42018" y="2336"/>
                  </a:lnTo>
                  <a:lnTo>
                    <a:pt x="29781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95992" y="7849362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30416" y="0"/>
                  </a:lnTo>
                  <a:lnTo>
                    <a:pt x="42018" y="2336"/>
                  </a:lnTo>
                  <a:lnTo>
                    <a:pt x="51484" y="8713"/>
                  </a:lnTo>
                  <a:lnTo>
                    <a:pt x="57861" y="18179"/>
                  </a:lnTo>
                  <a:lnTo>
                    <a:pt x="60198" y="29781"/>
                  </a:lnTo>
                  <a:lnTo>
                    <a:pt x="60198" y="783285"/>
                  </a:lnTo>
                  <a:lnTo>
                    <a:pt x="57861" y="794887"/>
                  </a:lnTo>
                  <a:lnTo>
                    <a:pt x="51484" y="804352"/>
                  </a:lnTo>
                  <a:lnTo>
                    <a:pt x="42018" y="810729"/>
                  </a:lnTo>
                  <a:lnTo>
                    <a:pt x="30416" y="813066"/>
                  </a:lnTo>
                  <a:lnTo>
                    <a:pt x="29781" y="813066"/>
                  </a:lnTo>
                  <a:lnTo>
                    <a:pt x="18173" y="810729"/>
                  </a:lnTo>
                  <a:lnTo>
                    <a:pt x="8709" y="804352"/>
                  </a:lnTo>
                  <a:lnTo>
                    <a:pt x="2335" y="794887"/>
                  </a:lnTo>
                  <a:lnTo>
                    <a:pt x="0" y="783285"/>
                  </a:lnTo>
                  <a:lnTo>
                    <a:pt x="0" y="29781"/>
                  </a:lnTo>
                  <a:lnTo>
                    <a:pt x="2335" y="18179"/>
                  </a:lnTo>
                  <a:lnTo>
                    <a:pt x="8709" y="8713"/>
                  </a:lnTo>
                  <a:lnTo>
                    <a:pt x="18173" y="2336"/>
                  </a:lnTo>
                  <a:lnTo>
                    <a:pt x="2978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98275" y="7849362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94" y="0"/>
                  </a:moveTo>
                  <a:lnTo>
                    <a:pt x="18184" y="2336"/>
                  </a:lnTo>
                  <a:lnTo>
                    <a:pt x="8715" y="8713"/>
                  </a:lnTo>
                  <a:lnTo>
                    <a:pt x="2337" y="18179"/>
                  </a:lnTo>
                  <a:lnTo>
                    <a:pt x="0" y="29781"/>
                  </a:lnTo>
                  <a:lnTo>
                    <a:pt x="0" y="783285"/>
                  </a:lnTo>
                  <a:lnTo>
                    <a:pt x="2337" y="794887"/>
                  </a:lnTo>
                  <a:lnTo>
                    <a:pt x="8715" y="804352"/>
                  </a:lnTo>
                  <a:lnTo>
                    <a:pt x="18184" y="810729"/>
                  </a:lnTo>
                  <a:lnTo>
                    <a:pt x="29794" y="813066"/>
                  </a:lnTo>
                  <a:lnTo>
                    <a:pt x="42031" y="810729"/>
                  </a:lnTo>
                  <a:lnTo>
                    <a:pt x="51496" y="804352"/>
                  </a:lnTo>
                  <a:lnTo>
                    <a:pt x="57873" y="794887"/>
                  </a:lnTo>
                  <a:lnTo>
                    <a:pt x="60210" y="783285"/>
                  </a:lnTo>
                  <a:lnTo>
                    <a:pt x="60210" y="29781"/>
                  </a:lnTo>
                  <a:lnTo>
                    <a:pt x="57873" y="18179"/>
                  </a:lnTo>
                  <a:lnTo>
                    <a:pt x="51496" y="8713"/>
                  </a:lnTo>
                  <a:lnTo>
                    <a:pt x="42031" y="2336"/>
                  </a:lnTo>
                  <a:lnTo>
                    <a:pt x="29794" y="0"/>
                  </a:lnTo>
                  <a:close/>
                </a:path>
              </a:pathLst>
            </a:custGeom>
            <a:solidFill>
              <a:srgbClr val="D8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198275" y="7849362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94" y="0"/>
                  </a:moveTo>
                  <a:lnTo>
                    <a:pt x="30429" y="0"/>
                  </a:lnTo>
                  <a:lnTo>
                    <a:pt x="42031" y="2336"/>
                  </a:lnTo>
                  <a:lnTo>
                    <a:pt x="51496" y="8713"/>
                  </a:lnTo>
                  <a:lnTo>
                    <a:pt x="57873" y="18179"/>
                  </a:lnTo>
                  <a:lnTo>
                    <a:pt x="60210" y="29781"/>
                  </a:lnTo>
                  <a:lnTo>
                    <a:pt x="60210" y="783285"/>
                  </a:lnTo>
                  <a:lnTo>
                    <a:pt x="57873" y="794887"/>
                  </a:lnTo>
                  <a:lnTo>
                    <a:pt x="51496" y="804352"/>
                  </a:lnTo>
                  <a:lnTo>
                    <a:pt x="42031" y="810729"/>
                  </a:lnTo>
                  <a:lnTo>
                    <a:pt x="30429" y="813066"/>
                  </a:lnTo>
                  <a:lnTo>
                    <a:pt x="29794" y="813066"/>
                  </a:lnTo>
                  <a:lnTo>
                    <a:pt x="18184" y="810729"/>
                  </a:lnTo>
                  <a:lnTo>
                    <a:pt x="8715" y="804352"/>
                  </a:lnTo>
                  <a:lnTo>
                    <a:pt x="2337" y="794887"/>
                  </a:lnTo>
                  <a:lnTo>
                    <a:pt x="0" y="783285"/>
                  </a:lnTo>
                  <a:lnTo>
                    <a:pt x="0" y="29781"/>
                  </a:lnTo>
                  <a:lnTo>
                    <a:pt x="2337" y="18179"/>
                  </a:lnTo>
                  <a:lnTo>
                    <a:pt x="8715" y="8713"/>
                  </a:lnTo>
                  <a:lnTo>
                    <a:pt x="18184" y="2336"/>
                  </a:lnTo>
                  <a:lnTo>
                    <a:pt x="29794" y="0"/>
                  </a:lnTo>
                  <a:close/>
                </a:path>
              </a:pathLst>
            </a:custGeom>
            <a:ln w="574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89489" y="7850073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18179" y="2336"/>
                  </a:lnTo>
                  <a:lnTo>
                    <a:pt x="8713" y="8713"/>
                  </a:lnTo>
                  <a:lnTo>
                    <a:pt x="2336" y="18179"/>
                  </a:lnTo>
                  <a:lnTo>
                    <a:pt x="0" y="29781"/>
                  </a:lnTo>
                  <a:lnTo>
                    <a:pt x="0" y="783272"/>
                  </a:lnTo>
                  <a:lnTo>
                    <a:pt x="2336" y="794874"/>
                  </a:lnTo>
                  <a:lnTo>
                    <a:pt x="8713" y="804340"/>
                  </a:lnTo>
                  <a:lnTo>
                    <a:pt x="18179" y="810717"/>
                  </a:lnTo>
                  <a:lnTo>
                    <a:pt x="29781" y="813054"/>
                  </a:lnTo>
                  <a:lnTo>
                    <a:pt x="42018" y="810717"/>
                  </a:lnTo>
                  <a:lnTo>
                    <a:pt x="51484" y="804340"/>
                  </a:lnTo>
                  <a:lnTo>
                    <a:pt x="57861" y="794874"/>
                  </a:lnTo>
                  <a:lnTo>
                    <a:pt x="60198" y="783272"/>
                  </a:lnTo>
                  <a:lnTo>
                    <a:pt x="60198" y="29781"/>
                  </a:lnTo>
                  <a:lnTo>
                    <a:pt x="57861" y="18179"/>
                  </a:lnTo>
                  <a:lnTo>
                    <a:pt x="51484" y="8713"/>
                  </a:lnTo>
                  <a:lnTo>
                    <a:pt x="42018" y="2336"/>
                  </a:lnTo>
                  <a:lnTo>
                    <a:pt x="29781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89489" y="7850073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30416" y="0"/>
                  </a:lnTo>
                  <a:lnTo>
                    <a:pt x="42018" y="2336"/>
                  </a:lnTo>
                  <a:lnTo>
                    <a:pt x="51484" y="8713"/>
                  </a:lnTo>
                  <a:lnTo>
                    <a:pt x="57861" y="18179"/>
                  </a:lnTo>
                  <a:lnTo>
                    <a:pt x="60198" y="29781"/>
                  </a:lnTo>
                  <a:lnTo>
                    <a:pt x="60198" y="783272"/>
                  </a:lnTo>
                  <a:lnTo>
                    <a:pt x="57861" y="794874"/>
                  </a:lnTo>
                  <a:lnTo>
                    <a:pt x="51484" y="804340"/>
                  </a:lnTo>
                  <a:lnTo>
                    <a:pt x="42018" y="810717"/>
                  </a:lnTo>
                  <a:lnTo>
                    <a:pt x="30416" y="813054"/>
                  </a:lnTo>
                  <a:lnTo>
                    <a:pt x="29781" y="813054"/>
                  </a:lnTo>
                  <a:lnTo>
                    <a:pt x="18179" y="810717"/>
                  </a:lnTo>
                  <a:lnTo>
                    <a:pt x="8713" y="804340"/>
                  </a:lnTo>
                  <a:lnTo>
                    <a:pt x="2336" y="794874"/>
                  </a:lnTo>
                  <a:lnTo>
                    <a:pt x="0" y="783272"/>
                  </a:lnTo>
                  <a:lnTo>
                    <a:pt x="0" y="29781"/>
                  </a:lnTo>
                  <a:lnTo>
                    <a:pt x="2336" y="18179"/>
                  </a:lnTo>
                  <a:lnTo>
                    <a:pt x="8713" y="8713"/>
                  </a:lnTo>
                  <a:lnTo>
                    <a:pt x="18179" y="2336"/>
                  </a:lnTo>
                  <a:lnTo>
                    <a:pt x="2978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481423" y="7850073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18179" y="2336"/>
                  </a:lnTo>
                  <a:lnTo>
                    <a:pt x="8713" y="8713"/>
                  </a:lnTo>
                  <a:lnTo>
                    <a:pt x="2336" y="18179"/>
                  </a:lnTo>
                  <a:lnTo>
                    <a:pt x="0" y="29781"/>
                  </a:lnTo>
                  <a:lnTo>
                    <a:pt x="0" y="783272"/>
                  </a:lnTo>
                  <a:lnTo>
                    <a:pt x="2336" y="794874"/>
                  </a:lnTo>
                  <a:lnTo>
                    <a:pt x="8713" y="804340"/>
                  </a:lnTo>
                  <a:lnTo>
                    <a:pt x="18179" y="810717"/>
                  </a:lnTo>
                  <a:lnTo>
                    <a:pt x="29781" y="813054"/>
                  </a:lnTo>
                  <a:lnTo>
                    <a:pt x="42026" y="810717"/>
                  </a:lnTo>
                  <a:lnTo>
                    <a:pt x="51495" y="804340"/>
                  </a:lnTo>
                  <a:lnTo>
                    <a:pt x="57873" y="794874"/>
                  </a:lnTo>
                  <a:lnTo>
                    <a:pt x="60210" y="783272"/>
                  </a:lnTo>
                  <a:lnTo>
                    <a:pt x="60210" y="29781"/>
                  </a:lnTo>
                  <a:lnTo>
                    <a:pt x="57873" y="18179"/>
                  </a:lnTo>
                  <a:lnTo>
                    <a:pt x="51495" y="8713"/>
                  </a:lnTo>
                  <a:lnTo>
                    <a:pt x="42026" y="2336"/>
                  </a:lnTo>
                  <a:lnTo>
                    <a:pt x="29781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81423" y="7850073"/>
              <a:ext cx="60960" cy="813435"/>
            </a:xfrm>
            <a:custGeom>
              <a:avLst/>
              <a:gdLst/>
              <a:ahLst/>
              <a:cxnLst/>
              <a:rect l="l" t="t" r="r" b="b"/>
              <a:pathLst>
                <a:path w="60960" h="813434">
                  <a:moveTo>
                    <a:pt x="29781" y="0"/>
                  </a:moveTo>
                  <a:lnTo>
                    <a:pt x="30416" y="0"/>
                  </a:lnTo>
                  <a:lnTo>
                    <a:pt x="42026" y="2336"/>
                  </a:lnTo>
                  <a:lnTo>
                    <a:pt x="60329" y="79979"/>
                  </a:lnTo>
                  <a:lnTo>
                    <a:pt x="60430" y="130193"/>
                  </a:lnTo>
                  <a:lnTo>
                    <a:pt x="60515" y="180418"/>
                  </a:lnTo>
                  <a:lnTo>
                    <a:pt x="60583" y="230654"/>
                  </a:lnTo>
                  <a:lnTo>
                    <a:pt x="60634" y="280898"/>
                  </a:lnTo>
                  <a:lnTo>
                    <a:pt x="60667" y="331147"/>
                  </a:lnTo>
                  <a:lnTo>
                    <a:pt x="60684" y="381400"/>
                  </a:lnTo>
                  <a:lnTo>
                    <a:pt x="60684" y="431653"/>
                  </a:lnTo>
                  <a:lnTo>
                    <a:pt x="60667" y="481906"/>
                  </a:lnTo>
                  <a:lnTo>
                    <a:pt x="60634" y="532155"/>
                  </a:lnTo>
                  <a:lnTo>
                    <a:pt x="60583" y="582399"/>
                  </a:lnTo>
                  <a:lnTo>
                    <a:pt x="60515" y="632635"/>
                  </a:lnTo>
                  <a:lnTo>
                    <a:pt x="60430" y="682860"/>
                  </a:lnTo>
                  <a:lnTo>
                    <a:pt x="60329" y="733074"/>
                  </a:lnTo>
                  <a:lnTo>
                    <a:pt x="60210" y="783272"/>
                  </a:lnTo>
                  <a:lnTo>
                    <a:pt x="30416" y="813054"/>
                  </a:lnTo>
                  <a:lnTo>
                    <a:pt x="29781" y="813054"/>
                  </a:lnTo>
                  <a:lnTo>
                    <a:pt x="18179" y="810717"/>
                  </a:lnTo>
                  <a:lnTo>
                    <a:pt x="8713" y="804340"/>
                  </a:lnTo>
                  <a:lnTo>
                    <a:pt x="2336" y="794874"/>
                  </a:lnTo>
                  <a:lnTo>
                    <a:pt x="0" y="783272"/>
                  </a:lnTo>
                  <a:lnTo>
                    <a:pt x="118" y="733074"/>
                  </a:lnTo>
                  <a:lnTo>
                    <a:pt x="220" y="682860"/>
                  </a:lnTo>
                  <a:lnTo>
                    <a:pt x="304" y="632635"/>
                  </a:lnTo>
                  <a:lnTo>
                    <a:pt x="372" y="582399"/>
                  </a:lnTo>
                  <a:lnTo>
                    <a:pt x="423" y="532155"/>
                  </a:lnTo>
                  <a:lnTo>
                    <a:pt x="457" y="481906"/>
                  </a:lnTo>
                  <a:lnTo>
                    <a:pt x="474" y="431653"/>
                  </a:lnTo>
                  <a:lnTo>
                    <a:pt x="474" y="381400"/>
                  </a:lnTo>
                  <a:lnTo>
                    <a:pt x="457" y="331147"/>
                  </a:lnTo>
                  <a:lnTo>
                    <a:pt x="423" y="280898"/>
                  </a:lnTo>
                  <a:lnTo>
                    <a:pt x="372" y="230654"/>
                  </a:lnTo>
                  <a:lnTo>
                    <a:pt x="304" y="180418"/>
                  </a:lnTo>
                  <a:lnTo>
                    <a:pt x="220" y="130193"/>
                  </a:lnTo>
                  <a:lnTo>
                    <a:pt x="118" y="79979"/>
                  </a:lnTo>
                  <a:lnTo>
                    <a:pt x="0" y="29781"/>
                  </a:lnTo>
                  <a:lnTo>
                    <a:pt x="2336" y="18179"/>
                  </a:lnTo>
                  <a:lnTo>
                    <a:pt x="8713" y="8713"/>
                  </a:lnTo>
                  <a:lnTo>
                    <a:pt x="18179" y="2336"/>
                  </a:lnTo>
                  <a:lnTo>
                    <a:pt x="2978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972786" y="7849362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18179" y="2336"/>
                  </a:lnTo>
                  <a:lnTo>
                    <a:pt x="8713" y="8713"/>
                  </a:lnTo>
                  <a:lnTo>
                    <a:pt x="2336" y="18179"/>
                  </a:lnTo>
                  <a:lnTo>
                    <a:pt x="0" y="29781"/>
                  </a:lnTo>
                  <a:lnTo>
                    <a:pt x="0" y="783285"/>
                  </a:lnTo>
                  <a:lnTo>
                    <a:pt x="2336" y="794887"/>
                  </a:lnTo>
                  <a:lnTo>
                    <a:pt x="8713" y="804352"/>
                  </a:lnTo>
                  <a:lnTo>
                    <a:pt x="18179" y="810729"/>
                  </a:lnTo>
                  <a:lnTo>
                    <a:pt x="29781" y="813066"/>
                  </a:lnTo>
                  <a:lnTo>
                    <a:pt x="42020" y="810729"/>
                  </a:lnTo>
                  <a:lnTo>
                    <a:pt x="51490" y="804352"/>
                  </a:lnTo>
                  <a:lnTo>
                    <a:pt x="57871" y="794887"/>
                  </a:lnTo>
                  <a:lnTo>
                    <a:pt x="60210" y="783285"/>
                  </a:lnTo>
                  <a:lnTo>
                    <a:pt x="60210" y="29781"/>
                  </a:lnTo>
                  <a:lnTo>
                    <a:pt x="57871" y="18179"/>
                  </a:lnTo>
                  <a:lnTo>
                    <a:pt x="51490" y="8713"/>
                  </a:lnTo>
                  <a:lnTo>
                    <a:pt x="42020" y="2336"/>
                  </a:lnTo>
                  <a:lnTo>
                    <a:pt x="29781" y="0"/>
                  </a:lnTo>
                  <a:close/>
                </a:path>
              </a:pathLst>
            </a:custGeom>
            <a:solidFill>
              <a:srgbClr val="D8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972786" y="7849362"/>
              <a:ext cx="60325" cy="813435"/>
            </a:xfrm>
            <a:custGeom>
              <a:avLst/>
              <a:gdLst/>
              <a:ahLst/>
              <a:cxnLst/>
              <a:rect l="l" t="t" r="r" b="b"/>
              <a:pathLst>
                <a:path w="60325" h="813434">
                  <a:moveTo>
                    <a:pt x="29781" y="0"/>
                  </a:moveTo>
                  <a:lnTo>
                    <a:pt x="30416" y="0"/>
                  </a:lnTo>
                  <a:lnTo>
                    <a:pt x="42020" y="2336"/>
                  </a:lnTo>
                  <a:lnTo>
                    <a:pt x="51490" y="8713"/>
                  </a:lnTo>
                  <a:lnTo>
                    <a:pt x="57871" y="18179"/>
                  </a:lnTo>
                  <a:lnTo>
                    <a:pt x="60210" y="29781"/>
                  </a:lnTo>
                  <a:lnTo>
                    <a:pt x="60210" y="783285"/>
                  </a:lnTo>
                  <a:lnTo>
                    <a:pt x="57871" y="794887"/>
                  </a:lnTo>
                  <a:lnTo>
                    <a:pt x="51490" y="804352"/>
                  </a:lnTo>
                  <a:lnTo>
                    <a:pt x="42020" y="810729"/>
                  </a:lnTo>
                  <a:lnTo>
                    <a:pt x="30416" y="813066"/>
                  </a:lnTo>
                  <a:lnTo>
                    <a:pt x="29781" y="813066"/>
                  </a:lnTo>
                  <a:lnTo>
                    <a:pt x="18179" y="810729"/>
                  </a:lnTo>
                  <a:lnTo>
                    <a:pt x="8713" y="804352"/>
                  </a:lnTo>
                  <a:lnTo>
                    <a:pt x="2336" y="794887"/>
                  </a:lnTo>
                  <a:lnTo>
                    <a:pt x="0" y="783285"/>
                  </a:lnTo>
                  <a:lnTo>
                    <a:pt x="0" y="29781"/>
                  </a:lnTo>
                  <a:lnTo>
                    <a:pt x="2336" y="18179"/>
                  </a:lnTo>
                  <a:lnTo>
                    <a:pt x="8713" y="8713"/>
                  </a:lnTo>
                  <a:lnTo>
                    <a:pt x="18179" y="2336"/>
                  </a:lnTo>
                  <a:lnTo>
                    <a:pt x="29781" y="0"/>
                  </a:lnTo>
                  <a:close/>
                </a:path>
              </a:pathLst>
            </a:custGeom>
            <a:ln w="574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0168" y="8700541"/>
              <a:ext cx="71628" cy="9460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81641" y="8702357"/>
              <a:ext cx="89077" cy="9185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92283" y="8703284"/>
              <a:ext cx="64287" cy="9185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73588" y="8703284"/>
              <a:ext cx="89077" cy="9185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75289" y="8702357"/>
              <a:ext cx="64274" cy="9185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76750" y="8700541"/>
              <a:ext cx="71640" cy="9460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60429" y="8703284"/>
              <a:ext cx="72542" cy="9185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71770" y="8703284"/>
              <a:ext cx="72555" cy="9185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91264" y="8700541"/>
              <a:ext cx="77152" cy="94602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7957979" y="571750"/>
            <a:ext cx="124333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15" dirty="0">
                <a:latin typeface="Lucida Sans Unicode"/>
                <a:cs typeface="Lucida Sans Unicode"/>
              </a:rPr>
              <a:t>Electroducto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120" dirty="0">
                <a:latin typeface="Lucida Sans Unicode"/>
                <a:cs typeface="Lucida Sans Unicode"/>
              </a:rPr>
              <a:t>XL-</a:t>
            </a:r>
            <a:r>
              <a:rPr sz="1150" spc="40" dirty="0">
                <a:latin typeface="Lucida Sans Unicode"/>
                <a:cs typeface="Lucida Sans Unicode"/>
              </a:rPr>
              <a:t>U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57979" y="1873501"/>
            <a:ext cx="4265930" cy="1856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latin typeface="Lucida Sans Unicode"/>
                <a:cs typeface="Lucida Sans Unicode"/>
              </a:rPr>
              <a:t>El </a:t>
            </a:r>
            <a:r>
              <a:rPr sz="850" spc="-15" dirty="0">
                <a:latin typeface="Lucida Sans Unicode"/>
                <a:cs typeface="Lucida Sans Unicode"/>
              </a:rPr>
              <a:t>riel </a:t>
            </a:r>
            <a:r>
              <a:rPr sz="850" spc="-5" dirty="0">
                <a:latin typeface="Lucida Sans Unicode"/>
                <a:cs typeface="Lucida Sans Unicode"/>
              </a:rPr>
              <a:t>de </a:t>
            </a:r>
            <a:r>
              <a:rPr sz="850" spc="-15" dirty="0">
                <a:latin typeface="Lucida Sans Unicode"/>
                <a:cs typeface="Lucida Sans Unicode"/>
              </a:rPr>
              <a:t>bus </a:t>
            </a:r>
            <a:r>
              <a:rPr sz="850" spc="-90" dirty="0">
                <a:latin typeface="Lucida Sans Unicode"/>
                <a:cs typeface="Lucida Sans Unicode"/>
              </a:rPr>
              <a:t>XL- </a:t>
            </a:r>
            <a:r>
              <a:rPr sz="850" spc="-8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U.está.diseñado.para.los.ciclos.de.trabajo.extenuantes.requeridos.por.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aplicaciones.como.soldadura.de.trabajo.pesado..XL-U.está.disponible.en.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ambos.alimentador.y.electroducto.enchufable.con.clasificaciones.de.225.a.5000.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amperios.con.barras.de.aluminio.o.de.225.a.6500.amperios.con.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barras.bus.de.cobre..El.voltaje.máximo.es.600.voltios..Alimentador.XL-U. </a:t>
            </a:r>
            <a:r>
              <a:rPr sz="850" spc="-10" dirty="0">
                <a:latin typeface="Lucida Sans Unicode"/>
                <a:cs typeface="Lucida Sans Unicode"/>
              </a:rPr>
              <a:t>El </a:t>
            </a:r>
            <a:r>
              <a:rPr sz="850" spc="-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electroducto está </a:t>
            </a:r>
            <a:r>
              <a:rPr sz="850" spc="-15" dirty="0">
                <a:latin typeface="Lucida Sans Unicode"/>
                <a:cs typeface="Lucida Sans Unicode"/>
              </a:rPr>
              <a:t>disponible </a:t>
            </a:r>
            <a:r>
              <a:rPr sz="850" dirty="0">
                <a:latin typeface="Lucida Sans Unicode"/>
                <a:cs typeface="Lucida Sans Unicode"/>
              </a:rPr>
              <a:t>en </a:t>
            </a:r>
            <a:r>
              <a:rPr sz="850" spc="-20" dirty="0">
                <a:latin typeface="Lucida Sans Unicode"/>
                <a:cs typeface="Lucida Sans Unicode"/>
              </a:rPr>
              <a:t>tipos </a:t>
            </a:r>
            <a:r>
              <a:rPr sz="850" spc="-15" dirty="0">
                <a:latin typeface="Lucida Sans Unicode"/>
                <a:cs typeface="Lucida Sans Unicode"/>
              </a:rPr>
              <a:t>ventilados </a:t>
            </a:r>
            <a:r>
              <a:rPr sz="850" dirty="0">
                <a:latin typeface="Lucida Sans Unicode"/>
                <a:cs typeface="Lucida Sans Unicode"/>
              </a:rPr>
              <a:t>para </a:t>
            </a:r>
            <a:r>
              <a:rPr sz="850" spc="-10" dirty="0">
                <a:latin typeface="Lucida Sans Unicode"/>
                <a:cs typeface="Lucida Sans Unicode"/>
              </a:rPr>
              <a:t>interiores o </a:t>
            </a:r>
            <a:r>
              <a:rPr sz="850" spc="-15" dirty="0">
                <a:latin typeface="Lucida Sans Unicode"/>
                <a:cs typeface="Lucida Sans Unicode"/>
              </a:rPr>
              <a:t>exteriores. </a:t>
            </a:r>
            <a:r>
              <a:rPr sz="850" spc="-10" dirty="0">
                <a:latin typeface="Lucida Sans Unicode"/>
                <a:cs typeface="Lucida Sans Unicode"/>
              </a:rPr>
              <a:t>El </a:t>
            </a:r>
            <a:r>
              <a:rPr sz="850" spc="-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electroducto enchufable </a:t>
            </a:r>
            <a:r>
              <a:rPr sz="850" spc="-60" dirty="0">
                <a:latin typeface="Lucida Sans Unicode"/>
                <a:cs typeface="Lucida Sans Unicode"/>
              </a:rPr>
              <a:t>XL-U </a:t>
            </a:r>
            <a:r>
              <a:rPr sz="850" spc="-15" dirty="0">
                <a:latin typeface="Lucida Sans Unicode"/>
                <a:cs typeface="Lucida Sans Unicode"/>
              </a:rPr>
              <a:t>es </a:t>
            </a:r>
            <a:r>
              <a:rPr sz="850" spc="-20" dirty="0">
                <a:latin typeface="Lucida Sans Unicode"/>
                <a:cs typeface="Lucida Sans Unicode"/>
              </a:rPr>
              <a:t>solo </a:t>
            </a:r>
            <a:r>
              <a:rPr sz="850" dirty="0">
                <a:latin typeface="Lucida Sans Unicode"/>
                <a:cs typeface="Lucida Sans Unicode"/>
              </a:rPr>
              <a:t>para </a:t>
            </a:r>
            <a:r>
              <a:rPr sz="850" spc="-10" dirty="0">
                <a:latin typeface="Lucida Sans Unicode"/>
                <a:cs typeface="Lucida Sans Unicode"/>
              </a:rPr>
              <a:t>interiores </a:t>
            </a:r>
            <a:r>
              <a:rPr sz="850" spc="-15" dirty="0">
                <a:latin typeface="Lucida Sans Unicode"/>
                <a:cs typeface="Lucida Sans Unicode"/>
              </a:rPr>
              <a:t>y ventilado.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está.disponible.para.aplicaciones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trifásicas,.de.tres</a:t>
            </a:r>
            <a:r>
              <a:rPr sz="850" spc="-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hilos.y.trifásicas.de.cuatro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5" dirty="0">
                <a:latin typeface="Lucida Sans Unicode"/>
                <a:cs typeface="Lucida Sans Unicode"/>
              </a:rPr>
              <a:t>hilos..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762151" y="5385051"/>
            <a:ext cx="10179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20" dirty="0">
                <a:latin typeface="Arial"/>
                <a:cs typeface="Arial"/>
              </a:rPr>
              <a:t>Fases</a:t>
            </a:r>
            <a:r>
              <a:rPr sz="800" b="1" spc="-15" dirty="0">
                <a:latin typeface="Arial"/>
                <a:cs typeface="Arial"/>
              </a:rPr>
              <a:t> </a:t>
            </a:r>
            <a:r>
              <a:rPr sz="800" b="1" spc="25" dirty="0">
                <a:latin typeface="Arial"/>
                <a:cs typeface="Arial"/>
              </a:rPr>
              <a:t>emparejadas</a:t>
            </a:r>
            <a:r>
              <a:rPr sz="800" spc="-40" dirty="0">
                <a:latin typeface="Lucida Sans Unicode"/>
                <a:cs typeface="Lucida Sans Unicode"/>
              </a:rPr>
              <a:t>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957929" y="5324090"/>
            <a:ext cx="459105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4815">
              <a:lnSpc>
                <a:spcPct val="15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XL-U.está.disponible.con.un.esquema.de.barras.bus.de.fases.pareadas..Las.barras.bus. </a:t>
            </a:r>
            <a:r>
              <a:rPr sz="800" spc="-15" dirty="0">
                <a:latin typeface="Lucida Sans Unicode"/>
                <a:cs typeface="Lucida Sans Unicode"/>
              </a:rPr>
              <a:t> están.agrupados.en.pares.de.forma.que.la.corriente.alterna.en.cada.par.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es.casi.igual.en.magnitud.y.opuesta.en.dirección..Dos.buses. </a:t>
            </a:r>
            <a:r>
              <a:rPr sz="800" spc="-15" dirty="0">
                <a:latin typeface="Lucida Sans Unicode"/>
                <a:cs typeface="Lucida Sans Unicode"/>
              </a:rPr>
              <a:t> se.utilizan.barras.por.fase..Las.fases.se.emparejan.como.se.muestra.en.la.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siguiente.ilustración..El.resultado.es.un.campo.magnético.minimizado..</a:t>
            </a:r>
            <a:endParaRPr sz="800">
              <a:latin typeface="Lucida Sans Unicode"/>
              <a:cs typeface="Lucida Sans Unicode"/>
            </a:endParaRPr>
          </a:p>
          <a:p>
            <a:pPr marL="12700" marR="5080">
              <a:lnSpc>
                <a:spcPct val="150000"/>
              </a:lnSpc>
            </a:pPr>
            <a:r>
              <a:rPr sz="800" spc="-15" dirty="0">
                <a:latin typeface="Lucida Sans Unicode"/>
                <a:cs typeface="Lucida Sans Unicode"/>
              </a:rPr>
              <a:t>La.corriente.es.equilibrada,.el.aumento.de.temperatura.se.mantiene.al.mínimo,.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y.la.caída.de.voltaje.se.reduce..El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electroducto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85" dirty="0">
                <a:latin typeface="Lucida Sans Unicode"/>
                <a:cs typeface="Lucida Sans Unicode"/>
              </a:rPr>
              <a:t>XL-</a:t>
            </a:r>
            <a:r>
              <a:rPr sz="800" spc="-10" dirty="0">
                <a:latin typeface="Lucida Sans Unicode"/>
                <a:cs typeface="Lucida Sans Unicode"/>
              </a:rPr>
              <a:t>U.puede.usarse.en.  </a:t>
            </a:r>
            <a:r>
              <a:rPr sz="800" spc="-15" dirty="0">
                <a:latin typeface="Lucida Sans Unicode"/>
                <a:cs typeface="Lucida Sans Unicode"/>
              </a:rPr>
              <a:t>cualquier.aplicación.dentro.de.sus.clasificaciones.pero.normalmente.se.utiliza.durante.tiempos. </a:t>
            </a:r>
            <a:r>
              <a:rPr sz="800" spc="-2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se.ejecuta.donde.el.voltaje.de.final.de.ejecución.es.crítico..Debido.a.su.fase. </a:t>
            </a:r>
            <a:r>
              <a:rPr sz="800" spc="-1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diseño,.la.vía.de.buses.XL-U.es.conocida.en.la.industria.como.la. </a:t>
            </a:r>
            <a:r>
              <a:rPr sz="800" spc="-15" dirty="0">
                <a:latin typeface="Lucida Sans Unicode"/>
                <a:cs typeface="Lucida Sans Unicode"/>
              </a:rPr>
              <a:t> mejor.producto.disponible.para.cargas.de.soldador.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978900" y="9625079"/>
            <a:ext cx="476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5" dirty="0">
                <a:latin typeface="Lucida Sans Unicode"/>
                <a:cs typeface="Lucida Sans Unicode"/>
              </a:rPr>
              <a:t>sesenta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y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15" dirty="0">
                <a:latin typeface="Lucida Sans Unicode"/>
                <a:cs typeface="Lucida Sans Unicode"/>
              </a:rPr>
              <a:t>cinco</a:t>
            </a:r>
            <a:endParaRPr sz="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34140" y="1825676"/>
            <a:ext cx="3611245" cy="1222375"/>
            <a:chOff x="3379539" y="1825675"/>
            <a:chExt cx="3611245" cy="1222375"/>
          </a:xfrm>
        </p:grpSpPr>
        <p:sp>
          <p:nvSpPr>
            <p:cNvPr id="3" name="object 3"/>
            <p:cNvSpPr/>
            <p:nvPr/>
          </p:nvSpPr>
          <p:spPr>
            <a:xfrm>
              <a:off x="6778421" y="1825675"/>
              <a:ext cx="191135" cy="394970"/>
            </a:xfrm>
            <a:custGeom>
              <a:avLst/>
              <a:gdLst/>
              <a:ahLst/>
              <a:cxnLst/>
              <a:rect l="l" t="t" r="r" b="b"/>
              <a:pathLst>
                <a:path w="191134" h="394969">
                  <a:moveTo>
                    <a:pt x="176721" y="22"/>
                  </a:moveTo>
                  <a:lnTo>
                    <a:pt x="168859" y="0"/>
                  </a:lnTo>
                  <a:lnTo>
                    <a:pt x="0" y="38341"/>
                  </a:lnTo>
                  <a:lnTo>
                    <a:pt x="16548" y="394627"/>
                  </a:lnTo>
                  <a:lnTo>
                    <a:pt x="28473" y="391591"/>
                  </a:lnTo>
                  <a:lnTo>
                    <a:pt x="12674" y="51015"/>
                  </a:lnTo>
                  <a:lnTo>
                    <a:pt x="181533" y="12687"/>
                  </a:lnTo>
                  <a:lnTo>
                    <a:pt x="185140" y="12115"/>
                  </a:lnTo>
                  <a:lnTo>
                    <a:pt x="188188" y="12446"/>
                  </a:lnTo>
                  <a:lnTo>
                    <a:pt x="190944" y="13220"/>
                  </a:lnTo>
                  <a:lnTo>
                    <a:pt x="187668" y="7083"/>
                  </a:lnTo>
                  <a:lnTo>
                    <a:pt x="182959" y="2533"/>
                  </a:lnTo>
                  <a:lnTo>
                    <a:pt x="176721" y="22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06234" y="1837791"/>
              <a:ext cx="184150" cy="379730"/>
            </a:xfrm>
            <a:custGeom>
              <a:avLst/>
              <a:gdLst/>
              <a:ahLst/>
              <a:cxnLst/>
              <a:rect l="l" t="t" r="r" b="b"/>
              <a:pathLst>
                <a:path w="184150" h="379730">
                  <a:moveTo>
                    <a:pt x="157327" y="0"/>
                  </a:moveTo>
                  <a:lnTo>
                    <a:pt x="150545" y="1282"/>
                  </a:lnTo>
                  <a:lnTo>
                    <a:pt x="169164" y="301383"/>
                  </a:lnTo>
                  <a:lnTo>
                    <a:pt x="168237" y="310766"/>
                  </a:lnTo>
                  <a:lnTo>
                    <a:pt x="165173" y="318265"/>
                  </a:lnTo>
                  <a:lnTo>
                    <a:pt x="159541" y="323711"/>
                  </a:lnTo>
                  <a:lnTo>
                    <a:pt x="150914" y="326936"/>
                  </a:lnTo>
                  <a:lnTo>
                    <a:pt x="0" y="365315"/>
                  </a:lnTo>
                  <a:lnTo>
                    <a:pt x="660" y="379475"/>
                  </a:lnTo>
                  <a:lnTo>
                    <a:pt x="165709" y="337489"/>
                  </a:lnTo>
                  <a:lnTo>
                    <a:pt x="183959" y="311937"/>
                  </a:lnTo>
                  <a:lnTo>
                    <a:pt x="165709" y="16179"/>
                  </a:lnTo>
                  <a:lnTo>
                    <a:pt x="165709" y="10744"/>
                  </a:lnTo>
                  <a:lnTo>
                    <a:pt x="164820" y="5575"/>
                  </a:lnTo>
                  <a:lnTo>
                    <a:pt x="163131" y="1104"/>
                  </a:lnTo>
                  <a:lnTo>
                    <a:pt x="160375" y="330"/>
                  </a:lnTo>
                  <a:lnTo>
                    <a:pt x="157327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91096" y="1839074"/>
              <a:ext cx="184785" cy="364490"/>
            </a:xfrm>
            <a:custGeom>
              <a:avLst/>
              <a:gdLst/>
              <a:ahLst/>
              <a:cxnLst/>
              <a:rect l="l" t="t" r="r" b="b"/>
              <a:pathLst>
                <a:path w="184784" h="364489">
                  <a:moveTo>
                    <a:pt x="165684" y="0"/>
                  </a:moveTo>
                  <a:lnTo>
                    <a:pt x="0" y="37617"/>
                  </a:lnTo>
                  <a:lnTo>
                    <a:pt x="15138" y="364032"/>
                  </a:lnTo>
                  <a:lnTo>
                    <a:pt x="166052" y="325653"/>
                  </a:lnTo>
                  <a:lnTo>
                    <a:pt x="174679" y="322428"/>
                  </a:lnTo>
                  <a:lnTo>
                    <a:pt x="180311" y="316982"/>
                  </a:lnTo>
                  <a:lnTo>
                    <a:pt x="183376" y="309483"/>
                  </a:lnTo>
                  <a:lnTo>
                    <a:pt x="184302" y="300100"/>
                  </a:lnTo>
                  <a:lnTo>
                    <a:pt x="166052" y="2844"/>
                  </a:lnTo>
                  <a:lnTo>
                    <a:pt x="16568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81819" y="2187155"/>
              <a:ext cx="3410585" cy="858519"/>
            </a:xfrm>
            <a:custGeom>
              <a:avLst/>
              <a:gdLst/>
              <a:ahLst/>
              <a:cxnLst/>
              <a:rect l="l" t="t" r="r" b="b"/>
              <a:pathLst>
                <a:path w="3410584" h="858519">
                  <a:moveTo>
                    <a:pt x="0" y="858050"/>
                  </a:moveTo>
                  <a:lnTo>
                    <a:pt x="3410292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074038" y="2678252"/>
            <a:ext cx="187325" cy="408940"/>
          </a:xfrm>
          <a:custGeom>
            <a:avLst/>
            <a:gdLst/>
            <a:ahLst/>
            <a:cxnLst/>
            <a:rect l="l" t="t" r="r" b="b"/>
            <a:pathLst>
              <a:path w="187325" h="408939">
                <a:moveTo>
                  <a:pt x="187121" y="408940"/>
                </a:moveTo>
                <a:lnTo>
                  <a:pt x="174345" y="9118"/>
                </a:lnTo>
                <a:lnTo>
                  <a:pt x="174345" y="0"/>
                </a:lnTo>
                <a:lnTo>
                  <a:pt x="161569" y="5473"/>
                </a:lnTo>
                <a:lnTo>
                  <a:pt x="161569" y="12776"/>
                </a:lnTo>
                <a:lnTo>
                  <a:pt x="161569" y="23723"/>
                </a:lnTo>
                <a:lnTo>
                  <a:pt x="146050" y="27381"/>
                </a:lnTo>
                <a:lnTo>
                  <a:pt x="146050" y="16433"/>
                </a:lnTo>
                <a:lnTo>
                  <a:pt x="143196" y="12367"/>
                </a:lnTo>
                <a:lnTo>
                  <a:pt x="136918" y="11979"/>
                </a:lnTo>
                <a:lnTo>
                  <a:pt x="130640" y="14501"/>
                </a:lnTo>
                <a:lnTo>
                  <a:pt x="127787" y="19164"/>
                </a:lnTo>
                <a:lnTo>
                  <a:pt x="127787" y="31953"/>
                </a:lnTo>
                <a:lnTo>
                  <a:pt x="113182" y="35598"/>
                </a:lnTo>
                <a:lnTo>
                  <a:pt x="113182" y="17335"/>
                </a:lnTo>
                <a:lnTo>
                  <a:pt x="108332" y="12161"/>
                </a:lnTo>
                <a:lnTo>
                  <a:pt x="97662" y="12206"/>
                </a:lnTo>
                <a:lnTo>
                  <a:pt x="86993" y="16187"/>
                </a:lnTo>
                <a:lnTo>
                  <a:pt x="82143" y="22821"/>
                </a:lnTo>
                <a:lnTo>
                  <a:pt x="73939" y="19164"/>
                </a:lnTo>
                <a:lnTo>
                  <a:pt x="46545" y="22821"/>
                </a:lnTo>
                <a:lnTo>
                  <a:pt x="45643" y="13690"/>
                </a:lnTo>
                <a:lnTo>
                  <a:pt x="0" y="23723"/>
                </a:lnTo>
                <a:lnTo>
                  <a:pt x="914" y="14604"/>
                </a:lnTo>
              </a:path>
            </a:pathLst>
          </a:custGeom>
          <a:ln w="45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043879" y="2127821"/>
            <a:ext cx="46990" cy="34290"/>
          </a:xfrm>
          <a:custGeom>
            <a:avLst/>
            <a:gdLst/>
            <a:ahLst/>
            <a:cxnLst/>
            <a:rect l="l" t="t" r="r" b="b"/>
            <a:pathLst>
              <a:path w="46990" h="34289">
                <a:moveTo>
                  <a:pt x="0" y="0"/>
                </a:moveTo>
                <a:lnTo>
                  <a:pt x="965" y="19900"/>
                </a:lnTo>
                <a:lnTo>
                  <a:pt x="1498" y="26238"/>
                </a:lnTo>
                <a:lnTo>
                  <a:pt x="1155" y="30213"/>
                </a:lnTo>
                <a:lnTo>
                  <a:pt x="0" y="33769"/>
                </a:lnTo>
                <a:lnTo>
                  <a:pt x="39255" y="22821"/>
                </a:lnTo>
                <a:lnTo>
                  <a:pt x="45556" y="19825"/>
                </a:lnTo>
                <a:lnTo>
                  <a:pt x="46551" y="14605"/>
                </a:lnTo>
                <a:lnTo>
                  <a:pt x="42070" y="8698"/>
                </a:lnTo>
                <a:lnTo>
                  <a:pt x="31940" y="3644"/>
                </a:lnTo>
                <a:lnTo>
                  <a:pt x="0" y="0"/>
                </a:lnTo>
                <a:close/>
              </a:path>
            </a:pathLst>
          </a:custGeom>
          <a:solidFill>
            <a:srgbClr val="80828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7972718" y="1790077"/>
            <a:ext cx="4094479" cy="912494"/>
            <a:chOff x="2918117" y="1790077"/>
            <a:chExt cx="4094479" cy="912494"/>
          </a:xfrm>
        </p:grpSpPr>
        <p:sp>
          <p:nvSpPr>
            <p:cNvPr id="10" name="object 10"/>
            <p:cNvSpPr/>
            <p:nvPr/>
          </p:nvSpPr>
          <p:spPr>
            <a:xfrm>
              <a:off x="6610464" y="1795297"/>
              <a:ext cx="401955" cy="80645"/>
            </a:xfrm>
            <a:custGeom>
              <a:avLst/>
              <a:gdLst/>
              <a:ahLst/>
              <a:cxnLst/>
              <a:rect l="l" t="t" r="r" b="b"/>
              <a:pathLst>
                <a:path w="401954" h="80644">
                  <a:moveTo>
                    <a:pt x="381990" y="39852"/>
                  </a:moveTo>
                  <a:lnTo>
                    <a:pt x="375170" y="36766"/>
                  </a:lnTo>
                  <a:lnTo>
                    <a:pt x="355079" y="34950"/>
                  </a:lnTo>
                  <a:lnTo>
                    <a:pt x="358648" y="40754"/>
                  </a:lnTo>
                  <a:lnTo>
                    <a:pt x="359841" y="43459"/>
                  </a:lnTo>
                  <a:lnTo>
                    <a:pt x="360565" y="53200"/>
                  </a:lnTo>
                  <a:lnTo>
                    <a:pt x="372719" y="50126"/>
                  </a:lnTo>
                  <a:lnTo>
                    <a:pt x="380517" y="44983"/>
                  </a:lnTo>
                  <a:lnTo>
                    <a:pt x="381990" y="39852"/>
                  </a:lnTo>
                  <a:close/>
                </a:path>
                <a:path w="401954" h="80644">
                  <a:moveTo>
                    <a:pt x="401637" y="254"/>
                  </a:moveTo>
                  <a:lnTo>
                    <a:pt x="397776" y="0"/>
                  </a:lnTo>
                  <a:lnTo>
                    <a:pt x="259422" y="28206"/>
                  </a:lnTo>
                  <a:lnTo>
                    <a:pt x="252514" y="25590"/>
                  </a:lnTo>
                  <a:lnTo>
                    <a:pt x="248539" y="25882"/>
                  </a:lnTo>
                  <a:lnTo>
                    <a:pt x="243001" y="27292"/>
                  </a:lnTo>
                  <a:lnTo>
                    <a:pt x="55867" y="68376"/>
                  </a:lnTo>
                  <a:lnTo>
                    <a:pt x="10947" y="60883"/>
                  </a:lnTo>
                  <a:lnTo>
                    <a:pt x="0" y="63246"/>
                  </a:lnTo>
                  <a:lnTo>
                    <a:pt x="0" y="71450"/>
                  </a:lnTo>
                  <a:lnTo>
                    <a:pt x="54762" y="80581"/>
                  </a:lnTo>
                  <a:lnTo>
                    <a:pt x="241896" y="39509"/>
                  </a:lnTo>
                  <a:lnTo>
                    <a:pt x="247446" y="38100"/>
                  </a:lnTo>
                  <a:lnTo>
                    <a:pt x="251409" y="37807"/>
                  </a:lnTo>
                  <a:lnTo>
                    <a:pt x="258318" y="40424"/>
                  </a:lnTo>
                  <a:lnTo>
                    <a:pt x="401637" y="11214"/>
                  </a:lnTo>
                  <a:lnTo>
                    <a:pt x="401637" y="254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18117" y="1790077"/>
              <a:ext cx="4090670" cy="902969"/>
            </a:xfrm>
            <a:custGeom>
              <a:avLst/>
              <a:gdLst/>
              <a:ahLst/>
              <a:cxnLst/>
              <a:rect l="l" t="t" r="r" b="b"/>
              <a:pathLst>
                <a:path w="4090670" h="902969">
                  <a:moveTo>
                    <a:pt x="3940594" y="43268"/>
                  </a:moveTo>
                  <a:lnTo>
                    <a:pt x="3939794" y="43319"/>
                  </a:lnTo>
                  <a:lnTo>
                    <a:pt x="3934244" y="44729"/>
                  </a:lnTo>
                  <a:lnTo>
                    <a:pt x="3940594" y="43268"/>
                  </a:lnTo>
                  <a:close/>
                </a:path>
                <a:path w="4090670" h="902969">
                  <a:moveTo>
                    <a:pt x="3955224" y="52946"/>
                  </a:moveTo>
                  <a:lnTo>
                    <a:pt x="3952494" y="45643"/>
                  </a:lnTo>
                  <a:lnTo>
                    <a:pt x="3952290" y="45529"/>
                  </a:lnTo>
                  <a:lnTo>
                    <a:pt x="3947922" y="43027"/>
                  </a:lnTo>
                  <a:lnTo>
                    <a:pt x="3946118" y="41986"/>
                  </a:lnTo>
                  <a:lnTo>
                    <a:pt x="3940594" y="43268"/>
                  </a:lnTo>
                  <a:lnTo>
                    <a:pt x="3943756" y="43027"/>
                  </a:lnTo>
                  <a:lnTo>
                    <a:pt x="3950665" y="45643"/>
                  </a:lnTo>
                  <a:lnTo>
                    <a:pt x="3951262" y="45529"/>
                  </a:lnTo>
                  <a:lnTo>
                    <a:pt x="3955224" y="52946"/>
                  </a:lnTo>
                  <a:close/>
                </a:path>
                <a:path w="4090670" h="902969">
                  <a:moveTo>
                    <a:pt x="4090124" y="5219"/>
                  </a:moveTo>
                  <a:lnTo>
                    <a:pt x="4010914" y="0"/>
                  </a:lnTo>
                  <a:lnTo>
                    <a:pt x="3935577" y="16192"/>
                  </a:lnTo>
                  <a:lnTo>
                    <a:pt x="3931501" y="9118"/>
                  </a:lnTo>
                  <a:lnTo>
                    <a:pt x="3924198" y="10947"/>
                  </a:lnTo>
                  <a:lnTo>
                    <a:pt x="3915994" y="11861"/>
                  </a:lnTo>
                  <a:lnTo>
                    <a:pt x="0" y="858050"/>
                  </a:lnTo>
                  <a:lnTo>
                    <a:pt x="13677" y="872655"/>
                  </a:lnTo>
                  <a:lnTo>
                    <a:pt x="19621" y="874598"/>
                  </a:lnTo>
                  <a:lnTo>
                    <a:pt x="26339" y="875169"/>
                  </a:lnTo>
                  <a:lnTo>
                    <a:pt x="33578" y="874712"/>
                  </a:lnTo>
                  <a:lnTo>
                    <a:pt x="41071" y="873569"/>
                  </a:lnTo>
                  <a:lnTo>
                    <a:pt x="49822" y="872705"/>
                  </a:lnTo>
                  <a:lnTo>
                    <a:pt x="61150" y="872083"/>
                  </a:lnTo>
                  <a:lnTo>
                    <a:pt x="73152" y="872667"/>
                  </a:lnTo>
                  <a:lnTo>
                    <a:pt x="83972" y="875385"/>
                  </a:lnTo>
                  <a:lnTo>
                    <a:pt x="87439" y="881037"/>
                  </a:lnTo>
                  <a:lnTo>
                    <a:pt x="83058" y="888288"/>
                  </a:lnTo>
                  <a:lnTo>
                    <a:pt x="77292" y="895045"/>
                  </a:lnTo>
                  <a:lnTo>
                    <a:pt x="76669" y="899121"/>
                  </a:lnTo>
                  <a:lnTo>
                    <a:pt x="82207" y="900087"/>
                  </a:lnTo>
                  <a:lnTo>
                    <a:pt x="89446" y="899922"/>
                  </a:lnTo>
                  <a:lnTo>
                    <a:pt x="96685" y="900290"/>
                  </a:lnTo>
                  <a:lnTo>
                    <a:pt x="102235" y="902779"/>
                  </a:lnTo>
                  <a:lnTo>
                    <a:pt x="3747109" y="85801"/>
                  </a:lnTo>
                  <a:lnTo>
                    <a:pt x="3692347" y="76669"/>
                  </a:lnTo>
                  <a:lnTo>
                    <a:pt x="3692347" y="68465"/>
                  </a:lnTo>
                  <a:lnTo>
                    <a:pt x="3703307" y="66116"/>
                  </a:lnTo>
                  <a:lnTo>
                    <a:pt x="3748214" y="73596"/>
                  </a:lnTo>
                  <a:lnTo>
                    <a:pt x="3935349" y="32512"/>
                  </a:lnTo>
                  <a:lnTo>
                    <a:pt x="3940886" y="31102"/>
                  </a:lnTo>
                  <a:lnTo>
                    <a:pt x="3944861" y="30810"/>
                  </a:lnTo>
                  <a:lnTo>
                    <a:pt x="3951770" y="33426"/>
                  </a:lnTo>
                  <a:lnTo>
                    <a:pt x="4090124" y="5219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19437" y="1832089"/>
              <a:ext cx="3854450" cy="869950"/>
            </a:xfrm>
            <a:custGeom>
              <a:avLst/>
              <a:gdLst/>
              <a:ahLst/>
              <a:cxnLst/>
              <a:rect l="l" t="t" r="r" b="b"/>
              <a:pathLst>
                <a:path w="3854450" h="869950">
                  <a:moveTo>
                    <a:pt x="3840861" y="0"/>
                  </a:moveTo>
                  <a:lnTo>
                    <a:pt x="3834523" y="1587"/>
                  </a:lnTo>
                  <a:lnTo>
                    <a:pt x="3752646" y="19926"/>
                  </a:lnTo>
                  <a:lnTo>
                    <a:pt x="3752646" y="48450"/>
                  </a:lnTo>
                  <a:lnTo>
                    <a:pt x="186258" y="833488"/>
                  </a:lnTo>
                  <a:lnTo>
                    <a:pt x="122643" y="833488"/>
                  </a:lnTo>
                  <a:lnTo>
                    <a:pt x="914" y="860767"/>
                  </a:lnTo>
                  <a:lnTo>
                    <a:pt x="0" y="869886"/>
                  </a:lnTo>
                  <a:lnTo>
                    <a:pt x="45643" y="859853"/>
                  </a:lnTo>
                  <a:lnTo>
                    <a:pt x="115011" y="846162"/>
                  </a:lnTo>
                  <a:lnTo>
                    <a:pt x="192595" y="846162"/>
                  </a:lnTo>
                  <a:lnTo>
                    <a:pt x="3758984" y="61137"/>
                  </a:lnTo>
                  <a:lnTo>
                    <a:pt x="3758984" y="31927"/>
                  </a:lnTo>
                  <a:lnTo>
                    <a:pt x="3853903" y="10934"/>
                  </a:lnTo>
                  <a:lnTo>
                    <a:pt x="3852697" y="4432"/>
                  </a:lnTo>
                  <a:lnTo>
                    <a:pt x="3840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42081" y="1852015"/>
              <a:ext cx="3630295" cy="814069"/>
            </a:xfrm>
            <a:custGeom>
              <a:avLst/>
              <a:gdLst/>
              <a:ahLst/>
              <a:cxnLst/>
              <a:rect l="l" t="t" r="r" b="b"/>
              <a:pathLst>
                <a:path w="3630295" h="814069">
                  <a:moveTo>
                    <a:pt x="3630002" y="0"/>
                  </a:moveTo>
                  <a:lnTo>
                    <a:pt x="0" y="813562"/>
                  </a:lnTo>
                  <a:lnTo>
                    <a:pt x="63614" y="813562"/>
                  </a:lnTo>
                  <a:lnTo>
                    <a:pt x="3630002" y="28524"/>
                  </a:lnTo>
                  <a:lnTo>
                    <a:pt x="363000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7970437" y="1787798"/>
            <a:ext cx="4122420" cy="1386840"/>
            <a:chOff x="2915837" y="1787798"/>
            <a:chExt cx="4122420" cy="1386840"/>
          </a:xfrm>
        </p:grpSpPr>
        <p:sp>
          <p:nvSpPr>
            <p:cNvPr id="15" name="object 15"/>
            <p:cNvSpPr/>
            <p:nvPr/>
          </p:nvSpPr>
          <p:spPr>
            <a:xfrm>
              <a:off x="2946412" y="3053422"/>
              <a:ext cx="260350" cy="107950"/>
            </a:xfrm>
            <a:custGeom>
              <a:avLst/>
              <a:gdLst/>
              <a:ahLst/>
              <a:cxnLst/>
              <a:rect l="l" t="t" r="r" b="b"/>
              <a:pathLst>
                <a:path w="260350" h="107950">
                  <a:moveTo>
                    <a:pt x="258330" y="0"/>
                  </a:moveTo>
                  <a:lnTo>
                    <a:pt x="42900" y="52031"/>
                  </a:lnTo>
                  <a:lnTo>
                    <a:pt x="39243" y="46545"/>
                  </a:lnTo>
                  <a:lnTo>
                    <a:pt x="7289" y="56591"/>
                  </a:lnTo>
                  <a:lnTo>
                    <a:pt x="0" y="65722"/>
                  </a:lnTo>
                  <a:lnTo>
                    <a:pt x="12776" y="80327"/>
                  </a:lnTo>
                  <a:lnTo>
                    <a:pt x="64808" y="65722"/>
                  </a:lnTo>
                  <a:lnTo>
                    <a:pt x="79826" y="63764"/>
                  </a:lnTo>
                  <a:lnTo>
                    <a:pt x="92535" y="63777"/>
                  </a:lnTo>
                  <a:lnTo>
                    <a:pt x="101648" y="66360"/>
                  </a:lnTo>
                  <a:lnTo>
                    <a:pt x="105879" y="72110"/>
                  </a:lnTo>
                  <a:lnTo>
                    <a:pt x="110451" y="76669"/>
                  </a:lnTo>
                  <a:lnTo>
                    <a:pt x="101320" y="81241"/>
                  </a:lnTo>
                  <a:lnTo>
                    <a:pt x="95846" y="82143"/>
                  </a:lnTo>
                  <a:lnTo>
                    <a:pt x="87630" y="84886"/>
                  </a:lnTo>
                  <a:lnTo>
                    <a:pt x="76669" y="95846"/>
                  </a:lnTo>
                  <a:lnTo>
                    <a:pt x="79413" y="100406"/>
                  </a:lnTo>
                  <a:lnTo>
                    <a:pt x="86715" y="107708"/>
                  </a:lnTo>
                  <a:lnTo>
                    <a:pt x="97002" y="97967"/>
                  </a:lnTo>
                  <a:lnTo>
                    <a:pt x="177076" y="76669"/>
                  </a:lnTo>
                  <a:lnTo>
                    <a:pt x="183369" y="74709"/>
                  </a:lnTo>
                  <a:lnTo>
                    <a:pt x="189853" y="71500"/>
                  </a:lnTo>
                  <a:lnTo>
                    <a:pt x="195883" y="67683"/>
                  </a:lnTo>
                  <a:lnTo>
                    <a:pt x="215861" y="52019"/>
                  </a:lnTo>
                  <a:lnTo>
                    <a:pt x="225859" y="44980"/>
                  </a:lnTo>
                  <a:lnTo>
                    <a:pt x="232235" y="41646"/>
                  </a:lnTo>
                  <a:lnTo>
                    <a:pt x="241211" y="38531"/>
                  </a:lnTo>
                  <a:lnTo>
                    <a:pt x="260146" y="33769"/>
                  </a:lnTo>
                  <a:lnTo>
                    <a:pt x="258330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88944" y="1893227"/>
              <a:ext cx="3604895" cy="1194435"/>
            </a:xfrm>
            <a:custGeom>
              <a:avLst/>
              <a:gdLst/>
              <a:ahLst/>
              <a:cxnLst/>
              <a:rect l="l" t="t" r="r" b="b"/>
              <a:pathLst>
                <a:path w="3604895" h="1194435">
                  <a:moveTo>
                    <a:pt x="3589477" y="0"/>
                  </a:moveTo>
                  <a:lnTo>
                    <a:pt x="29590" y="782739"/>
                  </a:lnTo>
                  <a:lnTo>
                    <a:pt x="25361" y="784847"/>
                  </a:lnTo>
                  <a:lnTo>
                    <a:pt x="0" y="784847"/>
                  </a:lnTo>
                  <a:lnTo>
                    <a:pt x="5283" y="788022"/>
                  </a:lnTo>
                  <a:lnTo>
                    <a:pt x="5283" y="800696"/>
                  </a:lnTo>
                  <a:lnTo>
                    <a:pt x="17614" y="1193965"/>
                  </a:lnTo>
                  <a:lnTo>
                    <a:pt x="3604272" y="292658"/>
                  </a:lnTo>
                  <a:lnTo>
                    <a:pt x="358947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33128" y="2185885"/>
              <a:ext cx="3761104" cy="982344"/>
            </a:xfrm>
            <a:custGeom>
              <a:avLst/>
              <a:gdLst/>
              <a:ahLst/>
              <a:cxnLst/>
              <a:rect l="l" t="t" r="r" b="b"/>
              <a:pathLst>
                <a:path w="3761104" h="982344">
                  <a:moveTo>
                    <a:pt x="3760089" y="0"/>
                  </a:moveTo>
                  <a:lnTo>
                    <a:pt x="173431" y="901306"/>
                  </a:lnTo>
                  <a:lnTo>
                    <a:pt x="136237" y="913744"/>
                  </a:lnTo>
                  <a:lnTo>
                    <a:pt x="121399" y="925957"/>
                  </a:lnTo>
                  <a:lnTo>
                    <a:pt x="119583" y="925957"/>
                  </a:lnTo>
                  <a:lnTo>
                    <a:pt x="30124" y="960640"/>
                  </a:lnTo>
                  <a:lnTo>
                    <a:pt x="19382" y="963819"/>
                  </a:lnTo>
                  <a:lnTo>
                    <a:pt x="10609" y="966914"/>
                  </a:lnTo>
                  <a:lnTo>
                    <a:pt x="4062" y="970524"/>
                  </a:lnTo>
                  <a:lnTo>
                    <a:pt x="0" y="975245"/>
                  </a:lnTo>
                  <a:lnTo>
                    <a:pt x="2590" y="977849"/>
                  </a:lnTo>
                  <a:lnTo>
                    <a:pt x="5613" y="980186"/>
                  </a:lnTo>
                  <a:lnTo>
                    <a:pt x="8826" y="982078"/>
                  </a:lnTo>
                  <a:lnTo>
                    <a:pt x="15913" y="976731"/>
                  </a:lnTo>
                  <a:lnTo>
                    <a:pt x="24828" y="972058"/>
                  </a:lnTo>
                  <a:lnTo>
                    <a:pt x="85039" y="957046"/>
                  </a:lnTo>
                  <a:lnTo>
                    <a:pt x="122917" y="939226"/>
                  </a:lnTo>
                  <a:lnTo>
                    <a:pt x="133629" y="931697"/>
                  </a:lnTo>
                  <a:lnTo>
                    <a:pt x="142040" y="926134"/>
                  </a:lnTo>
                  <a:lnTo>
                    <a:pt x="151377" y="921645"/>
                  </a:lnTo>
                  <a:lnTo>
                    <a:pt x="161086" y="917956"/>
                  </a:lnTo>
                  <a:lnTo>
                    <a:pt x="170611" y="914793"/>
                  </a:lnTo>
                  <a:lnTo>
                    <a:pt x="3760736" y="12522"/>
                  </a:lnTo>
                  <a:lnTo>
                    <a:pt x="3760089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41954" y="2198408"/>
              <a:ext cx="3753485" cy="974090"/>
            </a:xfrm>
            <a:custGeom>
              <a:avLst/>
              <a:gdLst/>
              <a:ahLst/>
              <a:cxnLst/>
              <a:rect l="l" t="t" r="r" b="b"/>
              <a:pathLst>
                <a:path w="3753484" h="974089">
                  <a:moveTo>
                    <a:pt x="3751910" y="0"/>
                  </a:moveTo>
                  <a:lnTo>
                    <a:pt x="161785" y="902271"/>
                  </a:lnTo>
                  <a:lnTo>
                    <a:pt x="124802" y="919175"/>
                  </a:lnTo>
                  <a:lnTo>
                    <a:pt x="114090" y="926704"/>
                  </a:lnTo>
                  <a:lnTo>
                    <a:pt x="100903" y="934231"/>
                  </a:lnTo>
                  <a:lnTo>
                    <a:pt x="87517" y="940567"/>
                  </a:lnTo>
                  <a:lnTo>
                    <a:pt x="76212" y="944524"/>
                  </a:lnTo>
                  <a:lnTo>
                    <a:pt x="22326" y="958265"/>
                  </a:lnTo>
                  <a:lnTo>
                    <a:pt x="16001" y="959535"/>
                  </a:lnTo>
                  <a:lnTo>
                    <a:pt x="7086" y="964209"/>
                  </a:lnTo>
                  <a:lnTo>
                    <a:pt x="0" y="969556"/>
                  </a:lnTo>
                  <a:lnTo>
                    <a:pt x="3581" y="971677"/>
                  </a:lnTo>
                  <a:lnTo>
                    <a:pt x="7404" y="973201"/>
                  </a:lnTo>
                  <a:lnTo>
                    <a:pt x="11252" y="973683"/>
                  </a:lnTo>
                  <a:lnTo>
                    <a:pt x="3753015" y="21894"/>
                  </a:lnTo>
                  <a:lnTo>
                    <a:pt x="375191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837" y="1787798"/>
              <a:ext cx="4098543" cy="138657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943669" y="1866747"/>
              <a:ext cx="3848735" cy="1220470"/>
            </a:xfrm>
            <a:custGeom>
              <a:avLst/>
              <a:gdLst/>
              <a:ahLst/>
              <a:cxnLst/>
              <a:rect l="l" t="t" r="r" b="b"/>
              <a:pathLst>
                <a:path w="3848734" h="1220470">
                  <a:moveTo>
                    <a:pt x="3666794" y="0"/>
                  </a:moveTo>
                  <a:lnTo>
                    <a:pt x="0" y="796899"/>
                  </a:lnTo>
                </a:path>
                <a:path w="3848734" h="1220470">
                  <a:moveTo>
                    <a:pt x="438150" y="1178458"/>
                  </a:moveTo>
                  <a:lnTo>
                    <a:pt x="3848442" y="320408"/>
                  </a:lnTo>
                </a:path>
                <a:path w="3848734" h="1220470">
                  <a:moveTo>
                    <a:pt x="262890" y="1220444"/>
                  </a:moveTo>
                  <a:lnTo>
                    <a:pt x="250113" y="820623"/>
                  </a:lnTo>
                  <a:lnTo>
                    <a:pt x="250113" y="811504"/>
                  </a:lnTo>
                  <a:lnTo>
                    <a:pt x="237337" y="816978"/>
                  </a:lnTo>
                  <a:lnTo>
                    <a:pt x="237337" y="824280"/>
                  </a:lnTo>
                  <a:lnTo>
                    <a:pt x="237337" y="835228"/>
                  </a:lnTo>
                  <a:lnTo>
                    <a:pt x="221818" y="838885"/>
                  </a:lnTo>
                  <a:lnTo>
                    <a:pt x="221818" y="827938"/>
                  </a:lnTo>
                  <a:lnTo>
                    <a:pt x="218964" y="823871"/>
                  </a:lnTo>
                  <a:lnTo>
                    <a:pt x="212686" y="823483"/>
                  </a:lnTo>
                  <a:lnTo>
                    <a:pt x="206409" y="826006"/>
                  </a:lnTo>
                  <a:lnTo>
                    <a:pt x="203555" y="830668"/>
                  </a:lnTo>
                  <a:lnTo>
                    <a:pt x="203555" y="843457"/>
                  </a:lnTo>
                  <a:lnTo>
                    <a:pt x="188950" y="847102"/>
                  </a:lnTo>
                  <a:lnTo>
                    <a:pt x="188950" y="828840"/>
                  </a:lnTo>
                  <a:lnTo>
                    <a:pt x="184100" y="823666"/>
                  </a:lnTo>
                  <a:lnTo>
                    <a:pt x="173431" y="823710"/>
                  </a:lnTo>
                  <a:lnTo>
                    <a:pt x="162761" y="827691"/>
                  </a:lnTo>
                  <a:lnTo>
                    <a:pt x="157911" y="834326"/>
                  </a:lnTo>
                  <a:lnTo>
                    <a:pt x="149707" y="830668"/>
                  </a:lnTo>
                  <a:lnTo>
                    <a:pt x="122313" y="834326"/>
                  </a:lnTo>
                  <a:lnTo>
                    <a:pt x="121412" y="825195"/>
                  </a:lnTo>
                  <a:lnTo>
                    <a:pt x="75768" y="835228"/>
                  </a:lnTo>
                  <a:lnTo>
                    <a:pt x="76682" y="826109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6073" y="2696965"/>
              <a:ext cx="228206" cy="30943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946412" y="3053422"/>
              <a:ext cx="258445" cy="107950"/>
            </a:xfrm>
            <a:custGeom>
              <a:avLst/>
              <a:gdLst/>
              <a:ahLst/>
              <a:cxnLst/>
              <a:rect l="l" t="t" r="r" b="b"/>
              <a:pathLst>
                <a:path w="258444" h="107950">
                  <a:moveTo>
                    <a:pt x="86715" y="107708"/>
                  </a:moveTo>
                  <a:lnTo>
                    <a:pt x="79413" y="100406"/>
                  </a:lnTo>
                  <a:lnTo>
                    <a:pt x="76669" y="95846"/>
                  </a:lnTo>
                  <a:lnTo>
                    <a:pt x="82156" y="90360"/>
                  </a:lnTo>
                  <a:lnTo>
                    <a:pt x="87630" y="84886"/>
                  </a:lnTo>
                  <a:lnTo>
                    <a:pt x="90360" y="83972"/>
                  </a:lnTo>
                  <a:lnTo>
                    <a:pt x="95846" y="82143"/>
                  </a:lnTo>
                  <a:lnTo>
                    <a:pt x="101320" y="81241"/>
                  </a:lnTo>
                  <a:lnTo>
                    <a:pt x="110451" y="76669"/>
                  </a:lnTo>
                  <a:lnTo>
                    <a:pt x="105879" y="72110"/>
                  </a:lnTo>
                  <a:lnTo>
                    <a:pt x="101648" y="66360"/>
                  </a:lnTo>
                  <a:lnTo>
                    <a:pt x="92535" y="63777"/>
                  </a:lnTo>
                  <a:lnTo>
                    <a:pt x="79826" y="63764"/>
                  </a:lnTo>
                  <a:lnTo>
                    <a:pt x="64808" y="65722"/>
                  </a:lnTo>
                  <a:lnTo>
                    <a:pt x="25552" y="76669"/>
                  </a:lnTo>
                  <a:lnTo>
                    <a:pt x="12776" y="80327"/>
                  </a:lnTo>
                  <a:lnTo>
                    <a:pt x="0" y="65722"/>
                  </a:lnTo>
                  <a:lnTo>
                    <a:pt x="7289" y="56591"/>
                  </a:lnTo>
                  <a:lnTo>
                    <a:pt x="39243" y="46545"/>
                  </a:lnTo>
                  <a:lnTo>
                    <a:pt x="42900" y="52031"/>
                  </a:lnTo>
                  <a:lnTo>
                    <a:pt x="258330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83376" y="2978118"/>
              <a:ext cx="205384" cy="14969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112998" y="2813805"/>
              <a:ext cx="5080" cy="124460"/>
            </a:xfrm>
            <a:custGeom>
              <a:avLst/>
              <a:gdLst/>
              <a:ahLst/>
              <a:cxnLst/>
              <a:rect l="l" t="t" r="r" b="b"/>
              <a:pathLst>
                <a:path w="5080" h="124460">
                  <a:moveTo>
                    <a:pt x="4559" y="87629"/>
                  </a:moveTo>
                  <a:lnTo>
                    <a:pt x="4559" y="124142"/>
                  </a:lnTo>
                </a:path>
                <a:path w="5080" h="124460">
                  <a:moveTo>
                    <a:pt x="0" y="0"/>
                  </a:moveTo>
                  <a:lnTo>
                    <a:pt x="0" y="29209"/>
                  </a:lnTo>
                </a:path>
              </a:pathLst>
            </a:custGeom>
            <a:ln w="54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07969" y="2725712"/>
              <a:ext cx="1270" cy="26034"/>
            </a:xfrm>
            <a:custGeom>
              <a:avLst/>
              <a:gdLst/>
              <a:ahLst/>
              <a:cxnLst/>
              <a:rect l="l" t="t" r="r" b="b"/>
              <a:pathLst>
                <a:path w="1269" h="26035">
                  <a:moveTo>
                    <a:pt x="463" y="-2279"/>
                  </a:moveTo>
                  <a:lnTo>
                    <a:pt x="463" y="27844"/>
                  </a:lnTo>
                </a:path>
              </a:pathLst>
            </a:custGeom>
            <a:ln w="54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65081" y="1830247"/>
              <a:ext cx="3971290" cy="965835"/>
            </a:xfrm>
            <a:custGeom>
              <a:avLst/>
              <a:gdLst/>
              <a:ahLst/>
              <a:cxnLst/>
              <a:rect l="l" t="t" r="r" b="b"/>
              <a:pathLst>
                <a:path w="3971290" h="965835">
                  <a:moveTo>
                    <a:pt x="0" y="861695"/>
                  </a:moveTo>
                  <a:lnTo>
                    <a:pt x="69367" y="848004"/>
                  </a:lnTo>
                  <a:lnTo>
                    <a:pt x="146951" y="848004"/>
                  </a:lnTo>
                  <a:lnTo>
                    <a:pt x="3713340" y="62979"/>
                  </a:lnTo>
                </a:path>
                <a:path w="3971290" h="965835">
                  <a:moveTo>
                    <a:pt x="3924198" y="297573"/>
                  </a:moveTo>
                  <a:lnTo>
                    <a:pt x="3956138" y="301218"/>
                  </a:lnTo>
                  <a:lnTo>
                    <a:pt x="3966268" y="306272"/>
                  </a:lnTo>
                  <a:lnTo>
                    <a:pt x="3970750" y="312178"/>
                  </a:lnTo>
                  <a:lnTo>
                    <a:pt x="3969754" y="317399"/>
                  </a:lnTo>
                  <a:lnTo>
                    <a:pt x="3963454" y="320395"/>
                  </a:lnTo>
                  <a:lnTo>
                    <a:pt x="3924198" y="331342"/>
                  </a:lnTo>
                </a:path>
                <a:path w="3971290" h="965835">
                  <a:moveTo>
                    <a:pt x="3905948" y="18249"/>
                  </a:moveTo>
                  <a:lnTo>
                    <a:pt x="3918110" y="15167"/>
                  </a:lnTo>
                  <a:lnTo>
                    <a:pt x="3925909" y="10032"/>
                  </a:lnTo>
                  <a:lnTo>
                    <a:pt x="3927379" y="4898"/>
                  </a:lnTo>
                  <a:lnTo>
                    <a:pt x="3920553" y="1816"/>
                  </a:lnTo>
                  <a:lnTo>
                    <a:pt x="3900462" y="0"/>
                  </a:lnTo>
                </a:path>
                <a:path w="3971290" h="965835">
                  <a:moveTo>
                    <a:pt x="3423970" y="128701"/>
                  </a:moveTo>
                  <a:lnTo>
                    <a:pt x="3433089" y="426275"/>
                  </a:lnTo>
                </a:path>
                <a:path w="3971290" h="965835">
                  <a:moveTo>
                    <a:pt x="2789567" y="268363"/>
                  </a:moveTo>
                  <a:lnTo>
                    <a:pt x="2800515" y="587844"/>
                  </a:lnTo>
                </a:path>
                <a:path w="3971290" h="965835">
                  <a:moveTo>
                    <a:pt x="2195322" y="437235"/>
                  </a:moveTo>
                  <a:lnTo>
                    <a:pt x="2204453" y="701039"/>
                  </a:lnTo>
                </a:path>
                <a:path w="3971290" h="965835">
                  <a:moveTo>
                    <a:pt x="70281" y="955713"/>
                  </a:moveTo>
                  <a:lnTo>
                    <a:pt x="70281" y="965758"/>
                  </a:lnTo>
                </a:path>
                <a:path w="3971290" h="965835">
                  <a:moveTo>
                    <a:pt x="86702" y="963015"/>
                  </a:moveTo>
                  <a:lnTo>
                    <a:pt x="86702" y="936548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65487" y="2760408"/>
              <a:ext cx="1270" cy="28575"/>
            </a:xfrm>
            <a:custGeom>
              <a:avLst/>
              <a:gdLst/>
              <a:ahLst/>
              <a:cxnLst/>
              <a:rect l="l" t="t" r="r" b="b"/>
              <a:pathLst>
                <a:path w="1269" h="28575">
                  <a:moveTo>
                    <a:pt x="457" y="-2279"/>
                  </a:moveTo>
                  <a:lnTo>
                    <a:pt x="457" y="30575"/>
                  </a:lnTo>
                </a:path>
              </a:pathLst>
            </a:custGeom>
            <a:ln w="54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81908" y="2755836"/>
              <a:ext cx="1270" cy="28575"/>
            </a:xfrm>
            <a:custGeom>
              <a:avLst/>
              <a:gdLst/>
              <a:ahLst/>
              <a:cxnLst/>
              <a:rect l="l" t="t" r="r" b="b"/>
              <a:pathLst>
                <a:path w="1269" h="28575">
                  <a:moveTo>
                    <a:pt x="463" y="-2279"/>
                  </a:moveTo>
                  <a:lnTo>
                    <a:pt x="463" y="30587"/>
                  </a:lnTo>
                </a:path>
              </a:pathLst>
            </a:custGeom>
            <a:ln w="54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41751" y="2873590"/>
              <a:ext cx="0" cy="8255"/>
            </a:xfrm>
            <a:custGeom>
              <a:avLst/>
              <a:gdLst/>
              <a:ahLst/>
              <a:cxnLst/>
              <a:rect l="l" t="t" r="r" b="b"/>
              <a:pathLst>
                <a:path h="8255">
                  <a:moveTo>
                    <a:pt x="-2279" y="4108"/>
                  </a:moveTo>
                  <a:lnTo>
                    <a:pt x="2279" y="4108"/>
                  </a:lnTo>
                </a:path>
              </a:pathLst>
            </a:custGeom>
            <a:ln w="8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44494" y="2851683"/>
              <a:ext cx="17780" cy="167640"/>
            </a:xfrm>
            <a:custGeom>
              <a:avLst/>
              <a:gdLst/>
              <a:ahLst/>
              <a:cxnLst/>
              <a:rect l="l" t="t" r="r" b="b"/>
              <a:pathLst>
                <a:path w="17780" h="167639">
                  <a:moveTo>
                    <a:pt x="0" y="119583"/>
                  </a:moveTo>
                  <a:lnTo>
                    <a:pt x="901" y="158838"/>
                  </a:lnTo>
                  <a:lnTo>
                    <a:pt x="901" y="163398"/>
                  </a:lnTo>
                  <a:lnTo>
                    <a:pt x="4559" y="167043"/>
                  </a:lnTo>
                  <a:lnTo>
                    <a:pt x="9118" y="167043"/>
                  </a:lnTo>
                  <a:lnTo>
                    <a:pt x="13690" y="167043"/>
                  </a:lnTo>
                  <a:lnTo>
                    <a:pt x="17335" y="163398"/>
                  </a:lnTo>
                  <a:lnTo>
                    <a:pt x="17335" y="158838"/>
                  </a:lnTo>
                  <a:lnTo>
                    <a:pt x="15506" y="94932"/>
                  </a:lnTo>
                </a:path>
                <a:path w="17780" h="167639">
                  <a:moveTo>
                    <a:pt x="14604" y="26479"/>
                  </a:moveTo>
                  <a:lnTo>
                    <a:pt x="13690" y="1828"/>
                  </a:lnTo>
                  <a:lnTo>
                    <a:pt x="13690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71875" y="2847124"/>
              <a:ext cx="1270" cy="27940"/>
            </a:xfrm>
            <a:custGeom>
              <a:avLst/>
              <a:gdLst/>
              <a:ahLst/>
              <a:cxnLst/>
              <a:rect l="l" t="t" r="r" b="b"/>
              <a:pathLst>
                <a:path w="1269" h="27939">
                  <a:moveTo>
                    <a:pt x="457" y="-2279"/>
                  </a:moveTo>
                  <a:lnTo>
                    <a:pt x="457" y="29660"/>
                  </a:lnTo>
                </a:path>
              </a:pathLst>
            </a:custGeom>
            <a:ln w="54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74619" y="2840736"/>
              <a:ext cx="18415" cy="170180"/>
            </a:xfrm>
            <a:custGeom>
              <a:avLst/>
              <a:gdLst/>
              <a:ahLst/>
              <a:cxnLst/>
              <a:rect l="l" t="t" r="r" b="b"/>
              <a:pathLst>
                <a:path w="18414" h="170180">
                  <a:moveTo>
                    <a:pt x="0" y="94018"/>
                  </a:moveTo>
                  <a:lnTo>
                    <a:pt x="1828" y="162471"/>
                  </a:lnTo>
                  <a:lnTo>
                    <a:pt x="1828" y="167043"/>
                  </a:lnTo>
                  <a:lnTo>
                    <a:pt x="5473" y="169786"/>
                  </a:lnTo>
                  <a:lnTo>
                    <a:pt x="10032" y="169786"/>
                  </a:lnTo>
                  <a:lnTo>
                    <a:pt x="14605" y="169786"/>
                  </a:lnTo>
                  <a:lnTo>
                    <a:pt x="18249" y="166128"/>
                  </a:lnTo>
                  <a:lnTo>
                    <a:pt x="18249" y="161569"/>
                  </a:lnTo>
                  <a:lnTo>
                    <a:pt x="16421" y="90360"/>
                  </a:lnTo>
                </a:path>
                <a:path w="18414" h="170180">
                  <a:moveTo>
                    <a:pt x="14605" y="29197"/>
                  </a:moveTo>
                  <a:lnTo>
                    <a:pt x="14605" y="6388"/>
                  </a:lnTo>
                  <a:lnTo>
                    <a:pt x="14605" y="3644"/>
                  </a:lnTo>
                  <a:lnTo>
                    <a:pt x="13690" y="1816"/>
                  </a:lnTo>
                  <a:lnTo>
                    <a:pt x="11861" y="0"/>
                  </a:lnTo>
                </a:path>
              </a:pathLst>
            </a:custGeom>
            <a:ln w="4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31425" y="6020908"/>
            <a:ext cx="625968" cy="391864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7970425" y="4155079"/>
            <a:ext cx="3315335" cy="2385695"/>
            <a:chOff x="2915824" y="4155078"/>
            <a:chExt cx="3315335" cy="2385695"/>
          </a:xfrm>
        </p:grpSpPr>
        <p:sp>
          <p:nvSpPr>
            <p:cNvPr id="35" name="object 35"/>
            <p:cNvSpPr/>
            <p:nvPr/>
          </p:nvSpPr>
          <p:spPr>
            <a:xfrm>
              <a:off x="3166948" y="4264279"/>
              <a:ext cx="3061335" cy="904240"/>
            </a:xfrm>
            <a:custGeom>
              <a:avLst/>
              <a:gdLst/>
              <a:ahLst/>
              <a:cxnLst/>
              <a:rect l="l" t="t" r="r" b="b"/>
              <a:pathLst>
                <a:path w="3061335" h="904239">
                  <a:moveTo>
                    <a:pt x="3061284" y="0"/>
                  </a:moveTo>
                  <a:lnTo>
                    <a:pt x="0" y="830287"/>
                  </a:lnTo>
                  <a:lnTo>
                    <a:pt x="3682" y="903998"/>
                  </a:lnTo>
                  <a:lnTo>
                    <a:pt x="710488" y="707720"/>
                  </a:lnTo>
                  <a:lnTo>
                    <a:pt x="710488" y="688365"/>
                  </a:lnTo>
                  <a:lnTo>
                    <a:pt x="814616" y="659803"/>
                  </a:lnTo>
                  <a:lnTo>
                    <a:pt x="814616" y="645071"/>
                  </a:lnTo>
                  <a:lnTo>
                    <a:pt x="971270" y="601738"/>
                  </a:lnTo>
                  <a:lnTo>
                    <a:pt x="971270" y="616496"/>
                  </a:lnTo>
                  <a:lnTo>
                    <a:pt x="1081849" y="585165"/>
                  </a:lnTo>
                  <a:lnTo>
                    <a:pt x="1081849" y="602665"/>
                  </a:lnTo>
                  <a:lnTo>
                    <a:pt x="3061284" y="50685"/>
                  </a:lnTo>
                  <a:lnTo>
                    <a:pt x="3061284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22714" y="4242168"/>
              <a:ext cx="3105785" cy="1198880"/>
            </a:xfrm>
            <a:custGeom>
              <a:avLst/>
              <a:gdLst/>
              <a:ahLst/>
              <a:cxnLst/>
              <a:rect l="l" t="t" r="r" b="b"/>
              <a:pathLst>
                <a:path w="3105785" h="1198879">
                  <a:moveTo>
                    <a:pt x="1250492" y="590689"/>
                  </a:moveTo>
                  <a:lnTo>
                    <a:pt x="1243114" y="592531"/>
                  </a:lnTo>
                  <a:lnTo>
                    <a:pt x="1243114" y="1191501"/>
                  </a:lnTo>
                  <a:lnTo>
                    <a:pt x="1250492" y="1198880"/>
                  </a:lnTo>
                  <a:lnTo>
                    <a:pt x="1250492" y="590689"/>
                  </a:lnTo>
                  <a:close/>
                </a:path>
                <a:path w="3105785" h="1198879">
                  <a:moveTo>
                    <a:pt x="3105518" y="22110"/>
                  </a:moveTo>
                  <a:lnTo>
                    <a:pt x="3050209" y="0"/>
                  </a:lnTo>
                  <a:lnTo>
                    <a:pt x="0" y="815543"/>
                  </a:lnTo>
                  <a:lnTo>
                    <a:pt x="44234" y="852398"/>
                  </a:lnTo>
                  <a:lnTo>
                    <a:pt x="3105518" y="2211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992304" y="4180421"/>
              <a:ext cx="134620" cy="72390"/>
            </a:xfrm>
            <a:custGeom>
              <a:avLst/>
              <a:gdLst/>
              <a:ahLst/>
              <a:cxnLst/>
              <a:rect l="l" t="t" r="r" b="b"/>
              <a:pathLst>
                <a:path w="134620" h="72389">
                  <a:moveTo>
                    <a:pt x="0" y="0"/>
                  </a:moveTo>
                  <a:lnTo>
                    <a:pt x="0" y="23037"/>
                  </a:lnTo>
                  <a:lnTo>
                    <a:pt x="134556" y="71882"/>
                  </a:lnTo>
                </a:path>
              </a:pathLst>
            </a:custGeom>
            <a:ln w="46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40253" y="4157383"/>
              <a:ext cx="3052445" cy="753110"/>
            </a:xfrm>
            <a:custGeom>
              <a:avLst/>
              <a:gdLst/>
              <a:ahLst/>
              <a:cxnLst/>
              <a:rect l="l" t="t" r="r" b="b"/>
              <a:pathLst>
                <a:path w="3052445" h="753110">
                  <a:moveTo>
                    <a:pt x="3004134" y="0"/>
                  </a:moveTo>
                  <a:lnTo>
                    <a:pt x="0" y="720610"/>
                  </a:lnTo>
                  <a:lnTo>
                    <a:pt x="32258" y="752868"/>
                  </a:lnTo>
                  <a:lnTo>
                    <a:pt x="3052051" y="23037"/>
                  </a:lnTo>
                  <a:lnTo>
                    <a:pt x="300413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72511" y="4180421"/>
              <a:ext cx="3020060" cy="772795"/>
            </a:xfrm>
            <a:custGeom>
              <a:avLst/>
              <a:gdLst/>
              <a:ahLst/>
              <a:cxnLst/>
              <a:rect l="l" t="t" r="r" b="b"/>
              <a:pathLst>
                <a:path w="3020060" h="772795">
                  <a:moveTo>
                    <a:pt x="3019793" y="0"/>
                  </a:moveTo>
                  <a:lnTo>
                    <a:pt x="0" y="729830"/>
                  </a:lnTo>
                  <a:lnTo>
                    <a:pt x="0" y="772223"/>
                  </a:lnTo>
                  <a:lnTo>
                    <a:pt x="3019793" y="23037"/>
                  </a:lnTo>
                  <a:lnTo>
                    <a:pt x="3019793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940253" y="4877993"/>
              <a:ext cx="32384" cy="74930"/>
            </a:xfrm>
            <a:custGeom>
              <a:avLst/>
              <a:gdLst/>
              <a:ahLst/>
              <a:cxnLst/>
              <a:rect l="l" t="t" r="r" b="b"/>
              <a:pathLst>
                <a:path w="32385" h="74929">
                  <a:moveTo>
                    <a:pt x="32258" y="74650"/>
                  </a:moveTo>
                  <a:lnTo>
                    <a:pt x="32258" y="32258"/>
                  </a:lnTo>
                  <a:lnTo>
                    <a:pt x="0" y="0"/>
                  </a:lnTo>
                  <a:lnTo>
                    <a:pt x="0" y="60820"/>
                  </a:lnTo>
                </a:path>
              </a:pathLst>
            </a:custGeom>
            <a:ln w="46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912" y="4244009"/>
              <a:ext cx="70027" cy="6357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07016" y="4514011"/>
              <a:ext cx="175082" cy="11518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3346640" y="4302988"/>
              <a:ext cx="949325" cy="205104"/>
            </a:xfrm>
            <a:custGeom>
              <a:avLst/>
              <a:gdLst/>
              <a:ahLst/>
              <a:cxnLst/>
              <a:rect l="l" t="t" r="r" b="b"/>
              <a:pathLst>
                <a:path w="949325" h="205104">
                  <a:moveTo>
                    <a:pt x="939939" y="0"/>
                  </a:moveTo>
                  <a:lnTo>
                    <a:pt x="0" y="196278"/>
                  </a:lnTo>
                  <a:lnTo>
                    <a:pt x="9220" y="204571"/>
                  </a:lnTo>
                  <a:lnTo>
                    <a:pt x="949159" y="8280"/>
                  </a:lnTo>
                  <a:lnTo>
                    <a:pt x="93993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55860" y="4311269"/>
              <a:ext cx="940435" cy="218440"/>
            </a:xfrm>
            <a:custGeom>
              <a:avLst/>
              <a:gdLst/>
              <a:ahLst/>
              <a:cxnLst/>
              <a:rect l="l" t="t" r="r" b="b"/>
              <a:pathLst>
                <a:path w="940435" h="218439">
                  <a:moveTo>
                    <a:pt x="939939" y="0"/>
                  </a:moveTo>
                  <a:lnTo>
                    <a:pt x="0" y="196291"/>
                  </a:lnTo>
                  <a:lnTo>
                    <a:pt x="0" y="218414"/>
                  </a:lnTo>
                  <a:lnTo>
                    <a:pt x="939939" y="22123"/>
                  </a:lnTo>
                  <a:lnTo>
                    <a:pt x="939939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5800" y="4293768"/>
              <a:ext cx="174167" cy="11426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475647" y="4384992"/>
              <a:ext cx="955675" cy="244475"/>
            </a:xfrm>
            <a:custGeom>
              <a:avLst/>
              <a:gdLst/>
              <a:ahLst/>
              <a:cxnLst/>
              <a:rect l="l" t="t" r="r" b="b"/>
              <a:pathLst>
                <a:path w="955675" h="244475">
                  <a:moveTo>
                    <a:pt x="5577" y="242953"/>
                  </a:moveTo>
                  <a:lnTo>
                    <a:pt x="0" y="244208"/>
                  </a:lnTo>
                  <a:lnTo>
                    <a:pt x="5537" y="243281"/>
                  </a:lnTo>
                  <a:lnTo>
                    <a:pt x="5577" y="242953"/>
                  </a:lnTo>
                  <a:close/>
                </a:path>
                <a:path w="955675" h="244475">
                  <a:moveTo>
                    <a:pt x="955611" y="0"/>
                  </a:moveTo>
                  <a:lnTo>
                    <a:pt x="6451" y="210108"/>
                  </a:lnTo>
                  <a:lnTo>
                    <a:pt x="6451" y="235902"/>
                  </a:lnTo>
                  <a:lnTo>
                    <a:pt x="5577" y="242953"/>
                  </a:lnTo>
                  <a:lnTo>
                    <a:pt x="946403" y="31330"/>
                  </a:lnTo>
                  <a:lnTo>
                    <a:pt x="951001" y="30403"/>
                  </a:lnTo>
                  <a:lnTo>
                    <a:pt x="955611" y="27647"/>
                  </a:lnTo>
                  <a:lnTo>
                    <a:pt x="95561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70122" y="4380382"/>
              <a:ext cx="961390" cy="215265"/>
            </a:xfrm>
            <a:custGeom>
              <a:avLst/>
              <a:gdLst/>
              <a:ahLst/>
              <a:cxnLst/>
              <a:rect l="l" t="t" r="r" b="b"/>
              <a:pathLst>
                <a:path w="961389" h="215264">
                  <a:moveTo>
                    <a:pt x="949159" y="0"/>
                  </a:moveTo>
                  <a:lnTo>
                    <a:pt x="0" y="209194"/>
                  </a:lnTo>
                  <a:lnTo>
                    <a:pt x="11976" y="214718"/>
                  </a:lnTo>
                  <a:lnTo>
                    <a:pt x="961136" y="4610"/>
                  </a:lnTo>
                  <a:lnTo>
                    <a:pt x="94915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46640" y="4499267"/>
              <a:ext cx="123482" cy="11888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355860" y="4333392"/>
              <a:ext cx="1038860" cy="281305"/>
            </a:xfrm>
            <a:custGeom>
              <a:avLst/>
              <a:gdLst/>
              <a:ahLst/>
              <a:cxnLst/>
              <a:rect l="l" t="t" r="r" b="b"/>
              <a:pathLst>
                <a:path w="1038860" h="281304">
                  <a:moveTo>
                    <a:pt x="1038491" y="52489"/>
                  </a:moveTo>
                  <a:lnTo>
                    <a:pt x="939939" y="0"/>
                  </a:lnTo>
                  <a:lnTo>
                    <a:pt x="626808" y="65405"/>
                  </a:lnTo>
                  <a:lnTo>
                    <a:pt x="626808" y="101777"/>
                  </a:lnTo>
                  <a:lnTo>
                    <a:pt x="622528" y="100228"/>
                  </a:lnTo>
                  <a:lnTo>
                    <a:pt x="625576" y="101041"/>
                  </a:lnTo>
                  <a:lnTo>
                    <a:pt x="626808" y="101777"/>
                  </a:lnTo>
                  <a:lnTo>
                    <a:pt x="626808" y="65405"/>
                  </a:lnTo>
                  <a:lnTo>
                    <a:pt x="602957" y="70383"/>
                  </a:lnTo>
                  <a:lnTo>
                    <a:pt x="602957" y="94996"/>
                  </a:lnTo>
                  <a:lnTo>
                    <a:pt x="599109" y="94259"/>
                  </a:lnTo>
                  <a:lnTo>
                    <a:pt x="600684" y="94373"/>
                  </a:lnTo>
                  <a:lnTo>
                    <a:pt x="602957" y="94996"/>
                  </a:lnTo>
                  <a:lnTo>
                    <a:pt x="602957" y="70383"/>
                  </a:lnTo>
                  <a:lnTo>
                    <a:pt x="0" y="196291"/>
                  </a:lnTo>
                  <a:lnTo>
                    <a:pt x="101358" y="271843"/>
                  </a:lnTo>
                  <a:lnTo>
                    <a:pt x="106730" y="276758"/>
                  </a:lnTo>
                  <a:lnTo>
                    <a:pt x="113334" y="280873"/>
                  </a:lnTo>
                  <a:lnTo>
                    <a:pt x="114261" y="275348"/>
                  </a:lnTo>
                  <a:lnTo>
                    <a:pt x="114261" y="256184"/>
                  </a:lnTo>
                  <a:lnTo>
                    <a:pt x="576122" y="154393"/>
                  </a:lnTo>
                  <a:lnTo>
                    <a:pt x="570179" y="154597"/>
                  </a:lnTo>
                  <a:lnTo>
                    <a:pt x="542848" y="152577"/>
                  </a:lnTo>
                  <a:lnTo>
                    <a:pt x="522897" y="147713"/>
                  </a:lnTo>
                  <a:lnTo>
                    <a:pt x="523176" y="126034"/>
                  </a:lnTo>
                  <a:lnTo>
                    <a:pt x="568325" y="109448"/>
                  </a:lnTo>
                  <a:lnTo>
                    <a:pt x="609803" y="115900"/>
                  </a:lnTo>
                  <a:lnTo>
                    <a:pt x="616254" y="140779"/>
                  </a:lnTo>
                  <a:lnTo>
                    <a:pt x="594715" y="149961"/>
                  </a:lnTo>
                  <a:lnTo>
                    <a:pt x="633552" y="141478"/>
                  </a:lnTo>
                  <a:lnTo>
                    <a:pt x="641680" y="137769"/>
                  </a:lnTo>
                  <a:lnTo>
                    <a:pt x="646087" y="132308"/>
                  </a:lnTo>
                  <a:lnTo>
                    <a:pt x="647585" y="126961"/>
                  </a:lnTo>
                  <a:lnTo>
                    <a:pt x="637819" y="117246"/>
                  </a:lnTo>
                  <a:lnTo>
                    <a:pt x="620623" y="109347"/>
                  </a:lnTo>
                  <a:lnTo>
                    <a:pt x="597560" y="104038"/>
                  </a:lnTo>
                  <a:lnTo>
                    <a:pt x="570179" y="102082"/>
                  </a:lnTo>
                  <a:lnTo>
                    <a:pt x="542810" y="104051"/>
                  </a:lnTo>
                  <a:lnTo>
                    <a:pt x="522795" y="108788"/>
                  </a:lnTo>
                  <a:lnTo>
                    <a:pt x="522795" y="147688"/>
                  </a:lnTo>
                  <a:lnTo>
                    <a:pt x="519938" y="146977"/>
                  </a:lnTo>
                  <a:lnTo>
                    <a:pt x="516648" y="145313"/>
                  </a:lnTo>
                  <a:lnTo>
                    <a:pt x="522795" y="147688"/>
                  </a:lnTo>
                  <a:lnTo>
                    <a:pt x="522795" y="108788"/>
                  </a:lnTo>
                  <a:lnTo>
                    <a:pt x="519950" y="109461"/>
                  </a:lnTo>
                  <a:lnTo>
                    <a:pt x="503961" y="117322"/>
                  </a:lnTo>
                  <a:lnTo>
                    <a:pt x="503961" y="138887"/>
                  </a:lnTo>
                  <a:lnTo>
                    <a:pt x="503250" y="138518"/>
                  </a:lnTo>
                  <a:lnTo>
                    <a:pt x="502500" y="137617"/>
                  </a:lnTo>
                  <a:lnTo>
                    <a:pt x="503961" y="138887"/>
                  </a:lnTo>
                  <a:lnTo>
                    <a:pt x="503961" y="117322"/>
                  </a:lnTo>
                  <a:lnTo>
                    <a:pt x="503301" y="117640"/>
                  </a:lnTo>
                  <a:lnTo>
                    <a:pt x="494614" y="127876"/>
                  </a:lnTo>
                  <a:lnTo>
                    <a:pt x="493687" y="124853"/>
                  </a:lnTo>
                  <a:lnTo>
                    <a:pt x="493687" y="123278"/>
                  </a:lnTo>
                  <a:lnTo>
                    <a:pt x="499668" y="110998"/>
                  </a:lnTo>
                  <a:lnTo>
                    <a:pt x="516026" y="101041"/>
                  </a:lnTo>
                  <a:lnTo>
                    <a:pt x="540334" y="94373"/>
                  </a:lnTo>
                  <a:lnTo>
                    <a:pt x="570179" y="91935"/>
                  </a:lnTo>
                  <a:lnTo>
                    <a:pt x="597636" y="94132"/>
                  </a:lnTo>
                  <a:lnTo>
                    <a:pt x="642340" y="110998"/>
                  </a:lnTo>
                  <a:lnTo>
                    <a:pt x="648500" y="123278"/>
                  </a:lnTo>
                  <a:lnTo>
                    <a:pt x="648500" y="124548"/>
                  </a:lnTo>
                  <a:lnTo>
                    <a:pt x="646328" y="132511"/>
                  </a:lnTo>
                  <a:lnTo>
                    <a:pt x="641908" y="137985"/>
                  </a:lnTo>
                  <a:lnTo>
                    <a:pt x="633793" y="141681"/>
                  </a:lnTo>
                  <a:lnTo>
                    <a:pt x="1038491" y="52489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49547" y="4425327"/>
              <a:ext cx="154940" cy="36195"/>
            </a:xfrm>
            <a:custGeom>
              <a:avLst/>
              <a:gdLst/>
              <a:ahLst/>
              <a:cxnLst/>
              <a:rect l="l" t="t" r="r" b="b"/>
              <a:pathLst>
                <a:path w="154939" h="36195">
                  <a:moveTo>
                    <a:pt x="76492" y="0"/>
                  </a:moveTo>
                  <a:lnTo>
                    <a:pt x="46655" y="2434"/>
                  </a:lnTo>
                  <a:lnTo>
                    <a:pt x="22348" y="9104"/>
                  </a:lnTo>
                  <a:lnTo>
                    <a:pt x="5990" y="19057"/>
                  </a:lnTo>
                  <a:lnTo>
                    <a:pt x="0" y="31343"/>
                  </a:lnTo>
                  <a:lnTo>
                    <a:pt x="0" y="32918"/>
                  </a:lnTo>
                  <a:lnTo>
                    <a:pt x="901" y="35966"/>
                  </a:lnTo>
                  <a:lnTo>
                    <a:pt x="9621" y="25695"/>
                  </a:lnTo>
                  <a:lnTo>
                    <a:pt x="26265" y="17519"/>
                  </a:lnTo>
                  <a:lnTo>
                    <a:pt x="49131" y="12105"/>
                  </a:lnTo>
                  <a:lnTo>
                    <a:pt x="76492" y="10147"/>
                  </a:lnTo>
                  <a:lnTo>
                    <a:pt x="103874" y="12091"/>
                  </a:lnTo>
                  <a:lnTo>
                    <a:pt x="126939" y="17405"/>
                  </a:lnTo>
                  <a:lnTo>
                    <a:pt x="144132" y="25309"/>
                  </a:lnTo>
                  <a:lnTo>
                    <a:pt x="153898" y="35026"/>
                  </a:lnTo>
                  <a:lnTo>
                    <a:pt x="154584" y="32397"/>
                  </a:lnTo>
                  <a:lnTo>
                    <a:pt x="154584" y="26771"/>
                  </a:lnTo>
                  <a:lnTo>
                    <a:pt x="152400" y="22631"/>
                  </a:lnTo>
                  <a:lnTo>
                    <a:pt x="148462" y="18884"/>
                  </a:lnTo>
                  <a:lnTo>
                    <a:pt x="136708" y="11219"/>
                  </a:lnTo>
                  <a:lnTo>
                    <a:pt x="120102" y="5251"/>
                  </a:lnTo>
                  <a:lnTo>
                    <a:pt x="99683" y="1379"/>
                  </a:lnTo>
                  <a:lnTo>
                    <a:pt x="76492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98010" y="4444212"/>
              <a:ext cx="6350" cy="16510"/>
            </a:xfrm>
            <a:custGeom>
              <a:avLst/>
              <a:gdLst/>
              <a:ahLst/>
              <a:cxnLst/>
              <a:rect l="l" t="t" r="r" b="b"/>
              <a:pathLst>
                <a:path w="6350" h="16510">
                  <a:moveTo>
                    <a:pt x="0" y="0"/>
                  </a:moveTo>
                  <a:lnTo>
                    <a:pt x="3937" y="3746"/>
                  </a:lnTo>
                  <a:lnTo>
                    <a:pt x="6121" y="7886"/>
                  </a:lnTo>
                  <a:lnTo>
                    <a:pt x="6121" y="13512"/>
                  </a:lnTo>
                  <a:lnTo>
                    <a:pt x="5435" y="16141"/>
                  </a:lnTo>
                  <a:lnTo>
                    <a:pt x="5664" y="16344"/>
                  </a:lnTo>
                  <a:lnTo>
                    <a:pt x="6032" y="15036"/>
                  </a:lnTo>
                  <a:lnTo>
                    <a:pt x="6350" y="13728"/>
                  </a:lnTo>
                  <a:lnTo>
                    <a:pt x="6350" y="12458"/>
                  </a:lnTo>
                  <a:lnTo>
                    <a:pt x="6350" y="8013"/>
                  </a:lnTo>
                  <a:lnTo>
                    <a:pt x="4076" y="38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78884" y="4442841"/>
              <a:ext cx="93345" cy="33020"/>
            </a:xfrm>
            <a:custGeom>
              <a:avLst/>
              <a:gdLst/>
              <a:ahLst/>
              <a:cxnLst/>
              <a:rect l="l" t="t" r="r" b="b"/>
              <a:pathLst>
                <a:path w="93345" h="33020">
                  <a:moveTo>
                    <a:pt x="45300" y="0"/>
                  </a:moveTo>
                  <a:lnTo>
                    <a:pt x="152" y="16586"/>
                  </a:lnTo>
                  <a:lnTo>
                    <a:pt x="0" y="28575"/>
                  </a:lnTo>
                  <a:lnTo>
                    <a:pt x="45300" y="12903"/>
                  </a:lnTo>
                  <a:lnTo>
                    <a:pt x="86779" y="20281"/>
                  </a:lnTo>
                  <a:lnTo>
                    <a:pt x="90525" y="32499"/>
                  </a:lnTo>
                  <a:lnTo>
                    <a:pt x="93230" y="31330"/>
                  </a:lnTo>
                  <a:lnTo>
                    <a:pt x="86779" y="6451"/>
                  </a:lnTo>
                  <a:lnTo>
                    <a:pt x="4530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918129" y="4884699"/>
              <a:ext cx="265430" cy="1022985"/>
            </a:xfrm>
            <a:custGeom>
              <a:avLst/>
              <a:gdLst/>
              <a:ahLst/>
              <a:cxnLst/>
              <a:rect l="l" t="t" r="r" b="b"/>
              <a:pathLst>
                <a:path w="265430" h="1022985">
                  <a:moveTo>
                    <a:pt x="76504" y="369189"/>
                  </a:moveTo>
                  <a:lnTo>
                    <a:pt x="47142" y="351840"/>
                  </a:lnTo>
                  <a:lnTo>
                    <a:pt x="47142" y="73571"/>
                  </a:lnTo>
                  <a:lnTo>
                    <a:pt x="36195" y="61823"/>
                  </a:lnTo>
                  <a:lnTo>
                    <a:pt x="36195" y="21348"/>
                  </a:lnTo>
                  <a:lnTo>
                    <a:pt x="47713" y="31877"/>
                  </a:lnTo>
                  <a:lnTo>
                    <a:pt x="47180" y="19621"/>
                  </a:lnTo>
                  <a:lnTo>
                    <a:pt x="27647" y="0"/>
                  </a:lnTo>
                  <a:lnTo>
                    <a:pt x="27647" y="66103"/>
                  </a:lnTo>
                  <a:lnTo>
                    <a:pt x="35941" y="76238"/>
                  </a:lnTo>
                  <a:lnTo>
                    <a:pt x="35941" y="346240"/>
                  </a:lnTo>
                  <a:lnTo>
                    <a:pt x="62674" y="362839"/>
                  </a:lnTo>
                  <a:lnTo>
                    <a:pt x="0" y="390486"/>
                  </a:lnTo>
                  <a:lnTo>
                    <a:pt x="35941" y="407060"/>
                  </a:lnTo>
                  <a:lnTo>
                    <a:pt x="35941" y="741578"/>
                  </a:lnTo>
                  <a:lnTo>
                    <a:pt x="27647" y="748944"/>
                  </a:lnTo>
                  <a:lnTo>
                    <a:pt x="27647" y="808888"/>
                  </a:lnTo>
                  <a:lnTo>
                    <a:pt x="45034" y="823277"/>
                  </a:lnTo>
                  <a:lnTo>
                    <a:pt x="45580" y="812609"/>
                  </a:lnTo>
                  <a:lnTo>
                    <a:pt x="36715" y="805141"/>
                  </a:lnTo>
                  <a:lnTo>
                    <a:pt x="36715" y="755091"/>
                  </a:lnTo>
                  <a:lnTo>
                    <a:pt x="47142" y="747179"/>
                  </a:lnTo>
                  <a:lnTo>
                    <a:pt x="49542" y="412661"/>
                  </a:lnTo>
                  <a:lnTo>
                    <a:pt x="16510" y="396379"/>
                  </a:lnTo>
                  <a:lnTo>
                    <a:pt x="76504" y="369189"/>
                  </a:lnTo>
                  <a:close/>
                </a:path>
                <a:path w="265430" h="1022985">
                  <a:moveTo>
                    <a:pt x="265303" y="478586"/>
                  </a:moveTo>
                  <a:lnTo>
                    <a:pt x="226593" y="462013"/>
                  </a:lnTo>
                  <a:lnTo>
                    <a:pt x="226593" y="291528"/>
                  </a:lnTo>
                  <a:lnTo>
                    <a:pt x="251472" y="283235"/>
                  </a:lnTo>
                  <a:lnTo>
                    <a:pt x="248818" y="209867"/>
                  </a:lnTo>
                  <a:lnTo>
                    <a:pt x="213182" y="180721"/>
                  </a:lnTo>
                  <a:lnTo>
                    <a:pt x="211416" y="248932"/>
                  </a:lnTo>
                  <a:lnTo>
                    <a:pt x="223012" y="264223"/>
                  </a:lnTo>
                  <a:lnTo>
                    <a:pt x="223012" y="201561"/>
                  </a:lnTo>
                  <a:lnTo>
                    <a:pt x="238671" y="213550"/>
                  </a:lnTo>
                  <a:lnTo>
                    <a:pt x="238671" y="278968"/>
                  </a:lnTo>
                  <a:lnTo>
                    <a:pt x="213804" y="287274"/>
                  </a:lnTo>
                  <a:lnTo>
                    <a:pt x="213804" y="457758"/>
                  </a:lnTo>
                  <a:lnTo>
                    <a:pt x="252501" y="474332"/>
                  </a:lnTo>
                  <a:lnTo>
                    <a:pt x="198132" y="501065"/>
                  </a:lnTo>
                  <a:lnTo>
                    <a:pt x="212877" y="515797"/>
                  </a:lnTo>
                  <a:lnTo>
                    <a:pt x="212877" y="923696"/>
                  </a:lnTo>
                  <a:lnTo>
                    <a:pt x="226593" y="942949"/>
                  </a:lnTo>
                  <a:lnTo>
                    <a:pt x="226593" y="999248"/>
                  </a:lnTo>
                  <a:lnTo>
                    <a:pt x="208267" y="980897"/>
                  </a:lnTo>
                  <a:lnTo>
                    <a:pt x="209296" y="994740"/>
                  </a:lnTo>
                  <a:lnTo>
                    <a:pt x="236728" y="1022705"/>
                  </a:lnTo>
                  <a:lnTo>
                    <a:pt x="236728" y="940282"/>
                  </a:lnTo>
                  <a:lnTo>
                    <a:pt x="225666" y="923696"/>
                  </a:lnTo>
                  <a:lnTo>
                    <a:pt x="225666" y="520065"/>
                  </a:lnTo>
                  <a:lnTo>
                    <a:pt x="210934" y="505320"/>
                  </a:lnTo>
                  <a:lnTo>
                    <a:pt x="265303" y="478586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932874" y="4323257"/>
              <a:ext cx="3277870" cy="1501775"/>
            </a:xfrm>
            <a:custGeom>
              <a:avLst/>
              <a:gdLst/>
              <a:ahLst/>
              <a:cxnLst/>
              <a:rect l="l" t="t" r="r" b="b"/>
              <a:pathLst>
                <a:path w="3277870" h="1501775">
                  <a:moveTo>
                    <a:pt x="32258" y="1375194"/>
                  </a:moveTo>
                  <a:lnTo>
                    <a:pt x="30835" y="1374051"/>
                  </a:lnTo>
                  <a:lnTo>
                    <a:pt x="30289" y="1384719"/>
                  </a:lnTo>
                  <a:lnTo>
                    <a:pt x="12903" y="1370330"/>
                  </a:lnTo>
                  <a:lnTo>
                    <a:pt x="12903" y="1310386"/>
                  </a:lnTo>
                  <a:lnTo>
                    <a:pt x="21196" y="1303020"/>
                  </a:lnTo>
                  <a:lnTo>
                    <a:pt x="21196" y="1298409"/>
                  </a:lnTo>
                  <a:lnTo>
                    <a:pt x="0" y="1309471"/>
                  </a:lnTo>
                  <a:lnTo>
                    <a:pt x="0" y="1361059"/>
                  </a:lnTo>
                  <a:lnTo>
                    <a:pt x="32258" y="1389634"/>
                  </a:lnTo>
                  <a:lnTo>
                    <a:pt x="32258" y="1375194"/>
                  </a:lnTo>
                  <a:close/>
                </a:path>
                <a:path w="3277870" h="1501775">
                  <a:moveTo>
                    <a:pt x="858850" y="672706"/>
                  </a:moveTo>
                  <a:lnTo>
                    <a:pt x="236728" y="844677"/>
                  </a:lnTo>
                  <a:lnTo>
                    <a:pt x="211848" y="852970"/>
                  </a:lnTo>
                  <a:lnTo>
                    <a:pt x="211848" y="1023454"/>
                  </a:lnTo>
                  <a:lnTo>
                    <a:pt x="250558" y="1040028"/>
                  </a:lnTo>
                  <a:lnTo>
                    <a:pt x="196189" y="1066761"/>
                  </a:lnTo>
                  <a:lnTo>
                    <a:pt x="210921" y="1081506"/>
                  </a:lnTo>
                  <a:lnTo>
                    <a:pt x="210921" y="1485138"/>
                  </a:lnTo>
                  <a:lnTo>
                    <a:pt x="223926" y="1501152"/>
                  </a:lnTo>
                  <a:lnTo>
                    <a:pt x="217157" y="1492796"/>
                  </a:lnTo>
                  <a:lnTo>
                    <a:pt x="858850" y="1297495"/>
                  </a:lnTo>
                  <a:lnTo>
                    <a:pt x="858850" y="672706"/>
                  </a:lnTo>
                  <a:close/>
                </a:path>
                <a:path w="3277870" h="1501775">
                  <a:moveTo>
                    <a:pt x="3277273" y="556069"/>
                  </a:moveTo>
                  <a:lnTo>
                    <a:pt x="3275063" y="554736"/>
                  </a:lnTo>
                  <a:lnTo>
                    <a:pt x="3275063" y="0"/>
                  </a:lnTo>
                  <a:lnTo>
                    <a:pt x="1440332" y="509600"/>
                  </a:lnTo>
                  <a:lnTo>
                    <a:pt x="1441246" y="1117790"/>
                  </a:lnTo>
                  <a:lnTo>
                    <a:pt x="3276904" y="556590"/>
                  </a:lnTo>
                  <a:lnTo>
                    <a:pt x="3277273" y="556069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970502" y="4879848"/>
              <a:ext cx="2250440" cy="756920"/>
            </a:xfrm>
            <a:custGeom>
              <a:avLst/>
              <a:gdLst/>
              <a:ahLst/>
              <a:cxnLst/>
              <a:rect l="l" t="t" r="r" b="b"/>
              <a:pathLst>
                <a:path w="2250440" h="756920">
                  <a:moveTo>
                    <a:pt x="2239276" y="0"/>
                  </a:moveTo>
                  <a:lnTo>
                    <a:pt x="403618" y="561200"/>
                  </a:lnTo>
                  <a:lnTo>
                    <a:pt x="261708" y="606361"/>
                  </a:lnTo>
                  <a:lnTo>
                    <a:pt x="261708" y="632167"/>
                  </a:lnTo>
                  <a:lnTo>
                    <a:pt x="151130" y="667181"/>
                  </a:lnTo>
                  <a:lnTo>
                    <a:pt x="151130" y="698512"/>
                  </a:lnTo>
                  <a:lnTo>
                    <a:pt x="0" y="746429"/>
                  </a:lnTo>
                  <a:lnTo>
                    <a:pt x="0" y="756564"/>
                  </a:lnTo>
                  <a:lnTo>
                    <a:pt x="163118" y="704964"/>
                  </a:lnTo>
                  <a:lnTo>
                    <a:pt x="163118" y="673646"/>
                  </a:lnTo>
                  <a:lnTo>
                    <a:pt x="272770" y="638606"/>
                  </a:lnTo>
                  <a:lnTo>
                    <a:pt x="272770" y="611898"/>
                  </a:lnTo>
                  <a:lnTo>
                    <a:pt x="2250338" y="5524"/>
                  </a:lnTo>
                  <a:lnTo>
                    <a:pt x="223927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156800" y="4885372"/>
              <a:ext cx="3064510" cy="1026160"/>
            </a:xfrm>
            <a:custGeom>
              <a:avLst/>
              <a:gdLst/>
              <a:ahLst/>
              <a:cxnLst/>
              <a:rect l="l" t="t" r="r" b="b"/>
              <a:pathLst>
                <a:path w="3064510" h="1026160">
                  <a:moveTo>
                    <a:pt x="3064040" y="0"/>
                  </a:moveTo>
                  <a:lnTo>
                    <a:pt x="1086472" y="606374"/>
                  </a:lnTo>
                  <a:lnTo>
                    <a:pt x="1086472" y="633082"/>
                  </a:lnTo>
                  <a:lnTo>
                    <a:pt x="976820" y="668121"/>
                  </a:lnTo>
                  <a:lnTo>
                    <a:pt x="976820" y="699439"/>
                  </a:lnTo>
                  <a:lnTo>
                    <a:pt x="813701" y="751039"/>
                  </a:lnTo>
                  <a:lnTo>
                    <a:pt x="813701" y="719709"/>
                  </a:lnTo>
                  <a:lnTo>
                    <a:pt x="709574" y="751954"/>
                  </a:lnTo>
                  <a:lnTo>
                    <a:pt x="709574" y="721563"/>
                  </a:lnTo>
                  <a:lnTo>
                    <a:pt x="0" y="939038"/>
                  </a:lnTo>
                  <a:lnTo>
                    <a:pt x="0" y="1025651"/>
                  </a:lnTo>
                  <a:lnTo>
                    <a:pt x="3064040" y="59905"/>
                  </a:lnTo>
                  <a:lnTo>
                    <a:pt x="306404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866375" y="5598629"/>
              <a:ext cx="104139" cy="38735"/>
            </a:xfrm>
            <a:custGeom>
              <a:avLst/>
              <a:gdLst/>
              <a:ahLst/>
              <a:cxnLst/>
              <a:rect l="l" t="t" r="r" b="b"/>
              <a:pathLst>
                <a:path w="104139" h="38735">
                  <a:moveTo>
                    <a:pt x="93992" y="0"/>
                  </a:moveTo>
                  <a:lnTo>
                    <a:pt x="0" y="29489"/>
                  </a:lnTo>
                  <a:lnTo>
                    <a:pt x="0" y="38696"/>
                  </a:lnTo>
                  <a:lnTo>
                    <a:pt x="104127" y="6451"/>
                  </a:lnTo>
                  <a:lnTo>
                    <a:pt x="93992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150031" y="5601398"/>
              <a:ext cx="716915" cy="223520"/>
            </a:xfrm>
            <a:custGeom>
              <a:avLst/>
              <a:gdLst/>
              <a:ahLst/>
              <a:cxnLst/>
              <a:rect l="l" t="t" r="r" b="b"/>
              <a:pathLst>
                <a:path w="716914" h="223520">
                  <a:moveTo>
                    <a:pt x="705281" y="0"/>
                  </a:moveTo>
                  <a:lnTo>
                    <a:pt x="642620" y="19354"/>
                  </a:lnTo>
                  <a:lnTo>
                    <a:pt x="0" y="214655"/>
                  </a:lnTo>
                  <a:lnTo>
                    <a:pt x="6769" y="223012"/>
                  </a:lnTo>
                  <a:lnTo>
                    <a:pt x="716343" y="5537"/>
                  </a:lnTo>
                  <a:lnTo>
                    <a:pt x="70528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65132" y="5681573"/>
              <a:ext cx="21590" cy="31750"/>
            </a:xfrm>
            <a:custGeom>
              <a:avLst/>
              <a:gdLst/>
              <a:ahLst/>
              <a:cxnLst/>
              <a:rect l="l" t="t" r="r" b="b"/>
              <a:pathLst>
                <a:path w="21589" h="31750">
                  <a:moveTo>
                    <a:pt x="0" y="0"/>
                  </a:moveTo>
                  <a:lnTo>
                    <a:pt x="0" y="31318"/>
                  </a:lnTo>
                  <a:lnTo>
                    <a:pt x="21348" y="22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126397" y="5860072"/>
              <a:ext cx="18415" cy="24130"/>
            </a:xfrm>
            <a:custGeom>
              <a:avLst/>
              <a:gdLst/>
              <a:ahLst/>
              <a:cxnLst/>
              <a:rect l="l" t="t" r="r" b="b"/>
              <a:pathLst>
                <a:path w="18414" h="24129">
                  <a:moveTo>
                    <a:pt x="18326" y="0"/>
                  </a:moveTo>
                  <a:lnTo>
                    <a:pt x="0" y="5524"/>
                  </a:lnTo>
                  <a:lnTo>
                    <a:pt x="18326" y="23875"/>
                  </a:lnTo>
                  <a:lnTo>
                    <a:pt x="1832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107054" y="5818619"/>
              <a:ext cx="38100" cy="43180"/>
            </a:xfrm>
            <a:custGeom>
              <a:avLst/>
              <a:gdLst/>
              <a:ahLst/>
              <a:cxnLst/>
              <a:rect l="l" t="t" r="r" b="b"/>
              <a:pathLst>
                <a:path w="38100" h="43179">
                  <a:moveTo>
                    <a:pt x="31229" y="0"/>
                  </a:moveTo>
                  <a:lnTo>
                    <a:pt x="0" y="11302"/>
                  </a:lnTo>
                  <a:lnTo>
                    <a:pt x="0" y="42659"/>
                  </a:lnTo>
                  <a:lnTo>
                    <a:pt x="37668" y="30048"/>
                  </a:lnTo>
                  <a:lnTo>
                    <a:pt x="37668" y="9029"/>
                  </a:lnTo>
                  <a:lnTo>
                    <a:pt x="3122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107054" y="5848667"/>
              <a:ext cx="38100" cy="32384"/>
            </a:xfrm>
            <a:custGeom>
              <a:avLst/>
              <a:gdLst/>
              <a:ahLst/>
              <a:cxnLst/>
              <a:rect l="l" t="t" r="r" b="b"/>
              <a:pathLst>
                <a:path w="38100" h="32385">
                  <a:moveTo>
                    <a:pt x="37668" y="0"/>
                  </a:moveTo>
                  <a:lnTo>
                    <a:pt x="0" y="12611"/>
                  </a:lnTo>
                  <a:lnTo>
                    <a:pt x="19659" y="32270"/>
                  </a:lnTo>
                  <a:lnTo>
                    <a:pt x="19342" y="16929"/>
                  </a:lnTo>
                  <a:lnTo>
                    <a:pt x="37668" y="11404"/>
                  </a:lnTo>
                  <a:lnTo>
                    <a:pt x="37668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934639" y="4904320"/>
              <a:ext cx="222250" cy="925830"/>
            </a:xfrm>
            <a:custGeom>
              <a:avLst/>
              <a:gdLst/>
              <a:ahLst/>
              <a:cxnLst/>
              <a:rect l="l" t="t" r="r" b="b"/>
              <a:pathLst>
                <a:path w="222250" h="925829">
                  <a:moveTo>
                    <a:pt x="196672" y="161099"/>
                  </a:moveTo>
                  <a:lnTo>
                    <a:pt x="188074" y="153390"/>
                  </a:lnTo>
                  <a:lnTo>
                    <a:pt x="188074" y="200380"/>
                  </a:lnTo>
                  <a:lnTo>
                    <a:pt x="195719" y="198285"/>
                  </a:lnTo>
                  <a:lnTo>
                    <a:pt x="196672" y="161099"/>
                  </a:lnTo>
                  <a:close/>
                </a:path>
                <a:path w="222250" h="925829">
                  <a:moveTo>
                    <a:pt x="203581" y="914323"/>
                  </a:moveTo>
                  <a:lnTo>
                    <a:pt x="196367" y="904074"/>
                  </a:lnTo>
                  <a:lnTo>
                    <a:pt x="196367" y="838644"/>
                  </a:lnTo>
                  <a:lnTo>
                    <a:pt x="163195" y="850963"/>
                  </a:lnTo>
                  <a:lnTo>
                    <a:pt x="56349" y="716089"/>
                  </a:lnTo>
                  <a:lnTo>
                    <a:pt x="95237" y="703694"/>
                  </a:lnTo>
                  <a:lnTo>
                    <a:pt x="56349" y="655256"/>
                  </a:lnTo>
                  <a:lnTo>
                    <a:pt x="106883" y="638873"/>
                  </a:lnTo>
                  <a:lnTo>
                    <a:pt x="56489" y="575246"/>
                  </a:lnTo>
                  <a:lnTo>
                    <a:pt x="94348" y="562838"/>
                  </a:lnTo>
                  <a:lnTo>
                    <a:pt x="55765" y="514464"/>
                  </a:lnTo>
                  <a:lnTo>
                    <a:pt x="108381" y="496951"/>
                  </a:lnTo>
                  <a:lnTo>
                    <a:pt x="56400" y="433158"/>
                  </a:lnTo>
                  <a:lnTo>
                    <a:pt x="95008" y="420865"/>
                  </a:lnTo>
                  <a:lnTo>
                    <a:pt x="55930" y="372414"/>
                  </a:lnTo>
                  <a:lnTo>
                    <a:pt x="107518" y="357098"/>
                  </a:lnTo>
                  <a:lnTo>
                    <a:pt x="56769" y="293306"/>
                  </a:lnTo>
                  <a:lnTo>
                    <a:pt x="97066" y="281559"/>
                  </a:lnTo>
                  <a:lnTo>
                    <a:pt x="58140" y="231698"/>
                  </a:lnTo>
                  <a:lnTo>
                    <a:pt x="182105" y="194348"/>
                  </a:lnTo>
                  <a:lnTo>
                    <a:pt x="37871" y="48323"/>
                  </a:lnTo>
                  <a:lnTo>
                    <a:pt x="37871" y="5930"/>
                  </a:lnTo>
                  <a:lnTo>
                    <a:pt x="30670" y="0"/>
                  </a:lnTo>
                  <a:lnTo>
                    <a:pt x="31203" y="12255"/>
                  </a:lnTo>
                  <a:lnTo>
                    <a:pt x="19685" y="1727"/>
                  </a:lnTo>
                  <a:lnTo>
                    <a:pt x="19685" y="42202"/>
                  </a:lnTo>
                  <a:lnTo>
                    <a:pt x="30632" y="53949"/>
                  </a:lnTo>
                  <a:lnTo>
                    <a:pt x="30632" y="332219"/>
                  </a:lnTo>
                  <a:lnTo>
                    <a:pt x="59994" y="349567"/>
                  </a:lnTo>
                  <a:lnTo>
                    <a:pt x="0" y="376758"/>
                  </a:lnTo>
                  <a:lnTo>
                    <a:pt x="33032" y="393039"/>
                  </a:lnTo>
                  <a:lnTo>
                    <a:pt x="30632" y="727557"/>
                  </a:lnTo>
                  <a:lnTo>
                    <a:pt x="20205" y="735469"/>
                  </a:lnTo>
                  <a:lnTo>
                    <a:pt x="20205" y="785520"/>
                  </a:lnTo>
                  <a:lnTo>
                    <a:pt x="30492" y="794131"/>
                  </a:lnTo>
                  <a:lnTo>
                    <a:pt x="30492" y="777252"/>
                  </a:lnTo>
                  <a:lnTo>
                    <a:pt x="172415" y="925601"/>
                  </a:lnTo>
                  <a:lnTo>
                    <a:pt x="203581" y="914323"/>
                  </a:lnTo>
                  <a:close/>
                </a:path>
                <a:path w="222250" h="925829">
                  <a:moveTo>
                    <a:pt x="222161" y="193929"/>
                  </a:moveTo>
                  <a:lnTo>
                    <a:pt x="219341" y="191770"/>
                  </a:lnTo>
                  <a:lnTo>
                    <a:pt x="206502" y="181940"/>
                  </a:lnTo>
                  <a:lnTo>
                    <a:pt x="206502" y="244602"/>
                  </a:lnTo>
                  <a:lnTo>
                    <a:pt x="222161" y="239826"/>
                  </a:lnTo>
                  <a:lnTo>
                    <a:pt x="222161" y="193929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80257" y="5819775"/>
              <a:ext cx="979805" cy="356870"/>
            </a:xfrm>
            <a:custGeom>
              <a:avLst/>
              <a:gdLst/>
              <a:ahLst/>
              <a:cxnLst/>
              <a:rect l="l" t="t" r="r" b="b"/>
              <a:pathLst>
                <a:path w="979804" h="356870">
                  <a:moveTo>
                    <a:pt x="979576" y="18453"/>
                  </a:moveTo>
                  <a:lnTo>
                    <a:pt x="941793" y="0"/>
                  </a:lnTo>
                  <a:lnTo>
                    <a:pt x="0" y="321627"/>
                  </a:lnTo>
                  <a:lnTo>
                    <a:pt x="0" y="356654"/>
                  </a:lnTo>
                  <a:lnTo>
                    <a:pt x="941793" y="34099"/>
                  </a:lnTo>
                  <a:lnTo>
                    <a:pt x="941793" y="12915"/>
                  </a:lnTo>
                  <a:lnTo>
                    <a:pt x="973124" y="28587"/>
                  </a:lnTo>
                  <a:lnTo>
                    <a:pt x="979576" y="18453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95954" y="6017920"/>
              <a:ext cx="184302" cy="176009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4276445" y="5711977"/>
              <a:ext cx="183515" cy="126364"/>
            </a:xfrm>
            <a:custGeom>
              <a:avLst/>
              <a:gdLst/>
              <a:ahLst/>
              <a:cxnLst/>
              <a:rect l="l" t="t" r="r" b="b"/>
              <a:pathLst>
                <a:path w="183514" h="126364">
                  <a:moveTo>
                    <a:pt x="0" y="0"/>
                  </a:moveTo>
                  <a:lnTo>
                    <a:pt x="145605" y="107797"/>
                  </a:lnTo>
                  <a:lnTo>
                    <a:pt x="183387" y="126250"/>
                  </a:lnTo>
                  <a:lnTo>
                    <a:pt x="42392" y="239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24909" y="5857582"/>
              <a:ext cx="180606" cy="9399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342957" y="5711977"/>
              <a:ext cx="1079500" cy="429895"/>
            </a:xfrm>
            <a:custGeom>
              <a:avLst/>
              <a:gdLst/>
              <a:ahLst/>
              <a:cxnLst/>
              <a:rect l="l" t="t" r="r" b="b"/>
              <a:pathLst>
                <a:path w="1079500" h="429895">
                  <a:moveTo>
                    <a:pt x="933488" y="0"/>
                  </a:moveTo>
                  <a:lnTo>
                    <a:pt x="0" y="305942"/>
                  </a:lnTo>
                  <a:lnTo>
                    <a:pt x="137299" y="429425"/>
                  </a:lnTo>
                  <a:lnTo>
                    <a:pt x="841571" y="188912"/>
                  </a:lnTo>
                  <a:lnTo>
                    <a:pt x="572249" y="188912"/>
                  </a:lnTo>
                  <a:lnTo>
                    <a:pt x="557061" y="187932"/>
                  </a:lnTo>
                  <a:lnTo>
                    <a:pt x="543826" y="185180"/>
                  </a:lnTo>
                  <a:lnTo>
                    <a:pt x="533230" y="180934"/>
                  </a:lnTo>
                  <a:lnTo>
                    <a:pt x="525957" y="175475"/>
                  </a:lnTo>
                  <a:lnTo>
                    <a:pt x="534358" y="170189"/>
                  </a:lnTo>
                  <a:lnTo>
                    <a:pt x="545188" y="166309"/>
                  </a:lnTo>
                  <a:lnTo>
                    <a:pt x="557976" y="163920"/>
                  </a:lnTo>
                  <a:lnTo>
                    <a:pt x="572249" y="163106"/>
                  </a:lnTo>
                  <a:lnTo>
                    <a:pt x="917138" y="163106"/>
                  </a:lnTo>
                  <a:lnTo>
                    <a:pt x="1079093" y="107797"/>
                  </a:lnTo>
                  <a:lnTo>
                    <a:pt x="933488" y="0"/>
                  </a:lnTo>
                  <a:close/>
                </a:path>
                <a:path w="1079500" h="429895">
                  <a:moveTo>
                    <a:pt x="917138" y="163106"/>
                  </a:moveTo>
                  <a:lnTo>
                    <a:pt x="572249" y="163106"/>
                  </a:lnTo>
                  <a:lnTo>
                    <a:pt x="587874" y="163954"/>
                  </a:lnTo>
                  <a:lnTo>
                    <a:pt x="601257" y="166441"/>
                  </a:lnTo>
                  <a:lnTo>
                    <a:pt x="611881" y="170483"/>
                  </a:lnTo>
                  <a:lnTo>
                    <a:pt x="619226" y="175996"/>
                  </a:lnTo>
                  <a:lnTo>
                    <a:pt x="611932" y="181261"/>
                  </a:lnTo>
                  <a:lnTo>
                    <a:pt x="601329" y="185340"/>
                  </a:lnTo>
                  <a:lnTo>
                    <a:pt x="587929" y="187976"/>
                  </a:lnTo>
                  <a:lnTo>
                    <a:pt x="572249" y="188912"/>
                  </a:lnTo>
                  <a:lnTo>
                    <a:pt x="841571" y="188912"/>
                  </a:lnTo>
                  <a:lnTo>
                    <a:pt x="917138" y="163106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838727" y="5873241"/>
              <a:ext cx="154305" cy="58419"/>
            </a:xfrm>
            <a:custGeom>
              <a:avLst/>
              <a:gdLst/>
              <a:ahLst/>
              <a:cxnLst/>
              <a:rect l="l" t="t" r="r" b="b"/>
              <a:pathLst>
                <a:path w="154304" h="58420">
                  <a:moveTo>
                    <a:pt x="153898" y="25819"/>
                  </a:moveTo>
                  <a:lnTo>
                    <a:pt x="151904" y="18021"/>
                  </a:lnTo>
                  <a:lnTo>
                    <a:pt x="146291" y="11188"/>
                  </a:lnTo>
                  <a:lnTo>
                    <a:pt x="137566" y="5207"/>
                  </a:lnTo>
                  <a:lnTo>
                    <a:pt x="126250" y="0"/>
                  </a:lnTo>
                  <a:lnTo>
                    <a:pt x="124802" y="0"/>
                  </a:lnTo>
                  <a:lnTo>
                    <a:pt x="126199" y="2057"/>
                  </a:lnTo>
                  <a:lnTo>
                    <a:pt x="127177" y="4191"/>
                  </a:lnTo>
                  <a:lnTo>
                    <a:pt x="127177" y="6451"/>
                  </a:lnTo>
                  <a:lnTo>
                    <a:pt x="123393" y="14820"/>
                  </a:lnTo>
                  <a:lnTo>
                    <a:pt x="112890" y="21551"/>
                  </a:lnTo>
                  <a:lnTo>
                    <a:pt x="96837" y="26022"/>
                  </a:lnTo>
                  <a:lnTo>
                    <a:pt x="76479" y="27647"/>
                  </a:lnTo>
                  <a:lnTo>
                    <a:pt x="57035" y="26022"/>
                  </a:lnTo>
                  <a:lnTo>
                    <a:pt x="41224" y="21551"/>
                  </a:lnTo>
                  <a:lnTo>
                    <a:pt x="30607" y="14820"/>
                  </a:lnTo>
                  <a:lnTo>
                    <a:pt x="26720" y="6451"/>
                  </a:lnTo>
                  <a:lnTo>
                    <a:pt x="26720" y="4191"/>
                  </a:lnTo>
                  <a:lnTo>
                    <a:pt x="27724" y="2057"/>
                  </a:lnTo>
                  <a:lnTo>
                    <a:pt x="29171" y="0"/>
                  </a:lnTo>
                  <a:lnTo>
                    <a:pt x="27647" y="0"/>
                  </a:lnTo>
                  <a:lnTo>
                    <a:pt x="16319" y="5207"/>
                  </a:lnTo>
                  <a:lnTo>
                    <a:pt x="7594" y="11176"/>
                  </a:lnTo>
                  <a:lnTo>
                    <a:pt x="1981" y="18021"/>
                  </a:lnTo>
                  <a:lnTo>
                    <a:pt x="0" y="25819"/>
                  </a:lnTo>
                  <a:lnTo>
                    <a:pt x="6108" y="38239"/>
                  </a:lnTo>
                  <a:lnTo>
                    <a:pt x="22682" y="48501"/>
                  </a:lnTo>
                  <a:lnTo>
                    <a:pt x="47028" y="55486"/>
                  </a:lnTo>
                  <a:lnTo>
                    <a:pt x="76479" y="58051"/>
                  </a:lnTo>
                  <a:lnTo>
                    <a:pt x="106845" y="55486"/>
                  </a:lnTo>
                  <a:lnTo>
                    <a:pt x="131432" y="48501"/>
                  </a:lnTo>
                  <a:lnTo>
                    <a:pt x="147891" y="38239"/>
                  </a:lnTo>
                  <a:lnTo>
                    <a:pt x="153898" y="25819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92780" y="5098669"/>
              <a:ext cx="137795" cy="46355"/>
            </a:xfrm>
            <a:custGeom>
              <a:avLst/>
              <a:gdLst/>
              <a:ahLst/>
              <a:cxnLst/>
              <a:rect l="l" t="t" r="r" b="b"/>
              <a:pathLst>
                <a:path w="137794" h="46354">
                  <a:moveTo>
                    <a:pt x="123964" y="0"/>
                  </a:moveTo>
                  <a:lnTo>
                    <a:pt x="0" y="37350"/>
                  </a:lnTo>
                  <a:lnTo>
                    <a:pt x="6654" y="45885"/>
                  </a:lnTo>
                  <a:lnTo>
                    <a:pt x="137502" y="6781"/>
                  </a:lnTo>
                  <a:lnTo>
                    <a:pt x="137579" y="3936"/>
                  </a:lnTo>
                  <a:lnTo>
                    <a:pt x="129933" y="6032"/>
                  </a:lnTo>
                  <a:lnTo>
                    <a:pt x="123964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99435" y="5105450"/>
              <a:ext cx="157480" cy="140335"/>
            </a:xfrm>
            <a:custGeom>
              <a:avLst/>
              <a:gdLst/>
              <a:ahLst/>
              <a:cxnLst/>
              <a:rect l="l" t="t" r="r" b="b"/>
              <a:pathLst>
                <a:path w="157480" h="140335">
                  <a:moveTo>
                    <a:pt x="130848" y="0"/>
                  </a:moveTo>
                  <a:lnTo>
                    <a:pt x="0" y="39103"/>
                  </a:lnTo>
                  <a:lnTo>
                    <a:pt x="78625" y="139801"/>
                  </a:lnTo>
                  <a:lnTo>
                    <a:pt x="132499" y="120916"/>
                  </a:lnTo>
                  <a:lnTo>
                    <a:pt x="132499" y="66522"/>
                  </a:lnTo>
                  <a:lnTo>
                    <a:pt x="157365" y="58216"/>
                  </a:lnTo>
                  <a:lnTo>
                    <a:pt x="157365" y="38696"/>
                  </a:lnTo>
                  <a:lnTo>
                    <a:pt x="141706" y="43472"/>
                  </a:lnTo>
                  <a:lnTo>
                    <a:pt x="130111" y="28181"/>
                  </a:lnTo>
                  <a:lnTo>
                    <a:pt x="130848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078060" y="5226367"/>
              <a:ext cx="53975" cy="29845"/>
            </a:xfrm>
            <a:custGeom>
              <a:avLst/>
              <a:gdLst/>
              <a:ahLst/>
              <a:cxnLst/>
              <a:rect l="l" t="t" r="r" b="b"/>
              <a:pathLst>
                <a:path w="53975" h="29845">
                  <a:moveTo>
                    <a:pt x="53873" y="0"/>
                  </a:moveTo>
                  <a:lnTo>
                    <a:pt x="0" y="18884"/>
                  </a:lnTo>
                  <a:lnTo>
                    <a:pt x="8369" y="29591"/>
                  </a:lnTo>
                  <a:lnTo>
                    <a:pt x="53873" y="13652"/>
                  </a:lnTo>
                  <a:lnTo>
                    <a:pt x="538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086430" y="5240020"/>
              <a:ext cx="45720" cy="31115"/>
            </a:xfrm>
            <a:custGeom>
              <a:avLst/>
              <a:gdLst/>
              <a:ahLst/>
              <a:cxnLst/>
              <a:rect l="l" t="t" r="r" b="b"/>
              <a:pathLst>
                <a:path w="45719" h="31114">
                  <a:moveTo>
                    <a:pt x="45504" y="0"/>
                  </a:moveTo>
                  <a:lnTo>
                    <a:pt x="0" y="15938"/>
                  </a:lnTo>
                  <a:lnTo>
                    <a:pt x="11404" y="30556"/>
                  </a:lnTo>
                  <a:lnTo>
                    <a:pt x="45504" y="18580"/>
                  </a:lnTo>
                  <a:lnTo>
                    <a:pt x="4550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998076" y="5194058"/>
              <a:ext cx="133985" cy="115570"/>
            </a:xfrm>
            <a:custGeom>
              <a:avLst/>
              <a:gdLst/>
              <a:ahLst/>
              <a:cxnLst/>
              <a:rect l="l" t="t" r="r" b="b"/>
              <a:pathLst>
                <a:path w="133985" h="115570">
                  <a:moveTo>
                    <a:pt x="40017" y="0"/>
                  </a:moveTo>
                  <a:lnTo>
                    <a:pt x="0" y="11963"/>
                  </a:lnTo>
                  <a:lnTo>
                    <a:pt x="81965" y="114973"/>
                  </a:lnTo>
                  <a:lnTo>
                    <a:pt x="133858" y="97980"/>
                  </a:lnTo>
                  <a:lnTo>
                    <a:pt x="133858" y="64541"/>
                  </a:lnTo>
                  <a:lnTo>
                    <a:pt x="99758" y="76517"/>
                  </a:lnTo>
                  <a:lnTo>
                    <a:pt x="40017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080042" y="5292039"/>
              <a:ext cx="52069" cy="27940"/>
            </a:xfrm>
            <a:custGeom>
              <a:avLst/>
              <a:gdLst/>
              <a:ahLst/>
              <a:cxnLst/>
              <a:rect l="l" t="t" r="r" b="b"/>
              <a:pathLst>
                <a:path w="52069" h="27939">
                  <a:moveTo>
                    <a:pt x="51892" y="0"/>
                  </a:moveTo>
                  <a:lnTo>
                    <a:pt x="0" y="16992"/>
                  </a:lnTo>
                  <a:lnTo>
                    <a:pt x="8559" y="27749"/>
                  </a:lnTo>
                  <a:lnTo>
                    <a:pt x="51892" y="13550"/>
                  </a:lnTo>
                  <a:lnTo>
                    <a:pt x="51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088601" y="5305590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332" y="0"/>
                  </a:moveTo>
                  <a:lnTo>
                    <a:pt x="0" y="14198"/>
                  </a:lnTo>
                  <a:lnTo>
                    <a:pt x="9232" y="25806"/>
                  </a:lnTo>
                  <a:lnTo>
                    <a:pt x="43332" y="13817"/>
                  </a:lnTo>
                  <a:lnTo>
                    <a:pt x="43332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990570" y="5185879"/>
              <a:ext cx="58419" cy="99695"/>
            </a:xfrm>
            <a:custGeom>
              <a:avLst/>
              <a:gdLst/>
              <a:ahLst/>
              <a:cxnLst/>
              <a:rect l="l" t="t" r="r" b="b"/>
              <a:pathLst>
                <a:path w="58419" h="99695">
                  <a:moveTo>
                    <a:pt x="47523" y="8178"/>
                  </a:moveTo>
                  <a:lnTo>
                    <a:pt x="41135" y="0"/>
                  </a:lnTo>
                  <a:lnTo>
                    <a:pt x="838" y="11747"/>
                  </a:lnTo>
                  <a:lnTo>
                    <a:pt x="7505" y="20142"/>
                  </a:lnTo>
                  <a:lnTo>
                    <a:pt x="47523" y="8178"/>
                  </a:lnTo>
                  <a:close/>
                </a:path>
                <a:path w="58419" h="99695">
                  <a:moveTo>
                    <a:pt x="57912" y="83489"/>
                  </a:moveTo>
                  <a:lnTo>
                    <a:pt x="51587" y="75539"/>
                  </a:lnTo>
                  <a:lnTo>
                    <a:pt x="0" y="90855"/>
                  </a:lnTo>
                  <a:lnTo>
                    <a:pt x="6946" y="99466"/>
                  </a:lnTo>
                  <a:lnTo>
                    <a:pt x="57912" y="83489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997517" y="5269369"/>
              <a:ext cx="175260" cy="119380"/>
            </a:xfrm>
            <a:custGeom>
              <a:avLst/>
              <a:gdLst/>
              <a:ahLst/>
              <a:cxnLst/>
              <a:rect l="l" t="t" r="r" b="b"/>
              <a:pathLst>
                <a:path w="175260" h="119379">
                  <a:moveTo>
                    <a:pt x="50965" y="0"/>
                  </a:moveTo>
                  <a:lnTo>
                    <a:pt x="0" y="15976"/>
                  </a:lnTo>
                  <a:lnTo>
                    <a:pt x="83172" y="119100"/>
                  </a:lnTo>
                  <a:lnTo>
                    <a:pt x="174713" y="89115"/>
                  </a:lnTo>
                  <a:lnTo>
                    <a:pt x="134416" y="73088"/>
                  </a:lnTo>
                  <a:lnTo>
                    <a:pt x="134416" y="50037"/>
                  </a:lnTo>
                  <a:lnTo>
                    <a:pt x="100317" y="62026"/>
                  </a:lnTo>
                  <a:lnTo>
                    <a:pt x="50965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089351" y="5389245"/>
              <a:ext cx="40640" cy="20955"/>
            </a:xfrm>
            <a:custGeom>
              <a:avLst/>
              <a:gdLst/>
              <a:ahLst/>
              <a:cxnLst/>
              <a:rect l="l" t="t" r="r" b="b"/>
              <a:pathLst>
                <a:path w="40639" h="20954">
                  <a:moveTo>
                    <a:pt x="30391" y="0"/>
                  </a:moveTo>
                  <a:lnTo>
                    <a:pt x="0" y="9956"/>
                  </a:lnTo>
                  <a:lnTo>
                    <a:pt x="8483" y="20472"/>
                  </a:lnTo>
                  <a:lnTo>
                    <a:pt x="40500" y="10109"/>
                  </a:lnTo>
                  <a:lnTo>
                    <a:pt x="3039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080689" y="5358511"/>
              <a:ext cx="92075" cy="41275"/>
            </a:xfrm>
            <a:custGeom>
              <a:avLst/>
              <a:gdLst/>
              <a:ahLst/>
              <a:cxnLst/>
              <a:rect l="l" t="t" r="r" b="b"/>
              <a:pathLst>
                <a:path w="92075" h="41275">
                  <a:moveTo>
                    <a:pt x="91592" y="0"/>
                  </a:moveTo>
                  <a:lnTo>
                    <a:pt x="0" y="29959"/>
                  </a:lnTo>
                  <a:lnTo>
                    <a:pt x="8661" y="40690"/>
                  </a:lnTo>
                  <a:lnTo>
                    <a:pt x="39052" y="30734"/>
                  </a:lnTo>
                  <a:lnTo>
                    <a:pt x="35572" y="27254"/>
                  </a:lnTo>
                  <a:lnTo>
                    <a:pt x="91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992780" y="5325186"/>
              <a:ext cx="44450" cy="20955"/>
            </a:xfrm>
            <a:custGeom>
              <a:avLst/>
              <a:gdLst/>
              <a:ahLst/>
              <a:cxnLst/>
              <a:rect l="l" t="t" r="r" b="b"/>
              <a:pathLst>
                <a:path w="44450" h="20954">
                  <a:moveTo>
                    <a:pt x="36868" y="0"/>
                  </a:moveTo>
                  <a:lnTo>
                    <a:pt x="0" y="11734"/>
                  </a:lnTo>
                  <a:lnTo>
                    <a:pt x="6858" y="20523"/>
                  </a:lnTo>
                  <a:lnTo>
                    <a:pt x="43891" y="8712"/>
                  </a:lnTo>
                  <a:lnTo>
                    <a:pt x="3686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999638" y="5333898"/>
              <a:ext cx="131445" cy="117475"/>
            </a:xfrm>
            <a:custGeom>
              <a:avLst/>
              <a:gdLst/>
              <a:ahLst/>
              <a:cxnLst/>
              <a:rect l="l" t="t" r="r" b="b"/>
              <a:pathLst>
                <a:path w="131444" h="117475">
                  <a:moveTo>
                    <a:pt x="37033" y="0"/>
                  </a:moveTo>
                  <a:lnTo>
                    <a:pt x="0" y="11811"/>
                  </a:lnTo>
                  <a:lnTo>
                    <a:pt x="82080" y="116916"/>
                  </a:lnTo>
                  <a:lnTo>
                    <a:pt x="131368" y="99352"/>
                  </a:lnTo>
                  <a:lnTo>
                    <a:pt x="131368" y="66598"/>
                  </a:lnTo>
                  <a:lnTo>
                    <a:pt x="130213" y="65455"/>
                  </a:lnTo>
                  <a:lnTo>
                    <a:pt x="98196" y="75818"/>
                  </a:lnTo>
                  <a:lnTo>
                    <a:pt x="37033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090062" y="5446915"/>
              <a:ext cx="41275" cy="24765"/>
            </a:xfrm>
            <a:custGeom>
              <a:avLst/>
              <a:gdLst/>
              <a:ahLst/>
              <a:cxnLst/>
              <a:rect l="l" t="t" r="r" b="b"/>
              <a:pathLst>
                <a:path w="41275" h="24764">
                  <a:moveTo>
                    <a:pt x="40944" y="0"/>
                  </a:moveTo>
                  <a:lnTo>
                    <a:pt x="0" y="14604"/>
                  </a:lnTo>
                  <a:lnTo>
                    <a:pt x="7772" y="24561"/>
                  </a:lnTo>
                  <a:lnTo>
                    <a:pt x="40944" y="12230"/>
                  </a:lnTo>
                  <a:lnTo>
                    <a:pt x="4094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081718" y="5433250"/>
              <a:ext cx="49530" cy="28575"/>
            </a:xfrm>
            <a:custGeom>
              <a:avLst/>
              <a:gdLst/>
              <a:ahLst/>
              <a:cxnLst/>
              <a:rect l="l" t="t" r="r" b="b"/>
              <a:pathLst>
                <a:path w="49530" h="28575">
                  <a:moveTo>
                    <a:pt x="49288" y="0"/>
                  </a:moveTo>
                  <a:lnTo>
                    <a:pt x="0" y="17564"/>
                  </a:lnTo>
                  <a:lnTo>
                    <a:pt x="8343" y="28270"/>
                  </a:lnTo>
                  <a:lnTo>
                    <a:pt x="49288" y="13665"/>
                  </a:lnTo>
                  <a:lnTo>
                    <a:pt x="49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990405" y="5401272"/>
              <a:ext cx="59055" cy="26670"/>
            </a:xfrm>
            <a:custGeom>
              <a:avLst/>
              <a:gdLst/>
              <a:ahLst/>
              <a:cxnLst/>
              <a:rect l="l" t="t" r="r" b="b"/>
              <a:pathLst>
                <a:path w="59055" h="26670">
                  <a:moveTo>
                    <a:pt x="52616" y="0"/>
                  </a:moveTo>
                  <a:lnTo>
                    <a:pt x="0" y="17513"/>
                  </a:lnTo>
                  <a:lnTo>
                    <a:pt x="6896" y="26162"/>
                  </a:lnTo>
                  <a:lnTo>
                    <a:pt x="58877" y="8026"/>
                  </a:lnTo>
                  <a:lnTo>
                    <a:pt x="5261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081439" y="5514530"/>
              <a:ext cx="50165" cy="29209"/>
            </a:xfrm>
            <a:custGeom>
              <a:avLst/>
              <a:gdLst/>
              <a:ahLst/>
              <a:cxnLst/>
              <a:rect l="l" t="t" r="r" b="b"/>
              <a:pathLst>
                <a:path w="50164" h="29210">
                  <a:moveTo>
                    <a:pt x="49568" y="0"/>
                  </a:moveTo>
                  <a:lnTo>
                    <a:pt x="0" y="18402"/>
                  </a:lnTo>
                  <a:lnTo>
                    <a:pt x="8458" y="28994"/>
                  </a:lnTo>
                  <a:lnTo>
                    <a:pt x="49568" y="13703"/>
                  </a:lnTo>
                  <a:lnTo>
                    <a:pt x="49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997301" y="5409298"/>
              <a:ext cx="133985" cy="123825"/>
            </a:xfrm>
            <a:custGeom>
              <a:avLst/>
              <a:gdLst/>
              <a:ahLst/>
              <a:cxnLst/>
              <a:rect l="l" t="t" r="r" b="b"/>
              <a:pathLst>
                <a:path w="133985" h="123825">
                  <a:moveTo>
                    <a:pt x="51981" y="0"/>
                  </a:moveTo>
                  <a:lnTo>
                    <a:pt x="0" y="18135"/>
                  </a:lnTo>
                  <a:lnTo>
                    <a:pt x="84137" y="123634"/>
                  </a:lnTo>
                  <a:lnTo>
                    <a:pt x="133705" y="105232"/>
                  </a:lnTo>
                  <a:lnTo>
                    <a:pt x="133705" y="49847"/>
                  </a:lnTo>
                  <a:lnTo>
                    <a:pt x="100533" y="62179"/>
                  </a:lnTo>
                  <a:lnTo>
                    <a:pt x="5198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089897" y="5528233"/>
              <a:ext cx="41275" cy="86360"/>
            </a:xfrm>
            <a:custGeom>
              <a:avLst/>
              <a:gdLst/>
              <a:ahLst/>
              <a:cxnLst/>
              <a:rect l="l" t="t" r="r" b="b"/>
              <a:pathLst>
                <a:path w="41275" h="86360">
                  <a:moveTo>
                    <a:pt x="41109" y="61048"/>
                  </a:moveTo>
                  <a:lnTo>
                    <a:pt x="177" y="76276"/>
                  </a:lnTo>
                  <a:lnTo>
                    <a:pt x="7937" y="86080"/>
                  </a:lnTo>
                  <a:lnTo>
                    <a:pt x="41109" y="73507"/>
                  </a:lnTo>
                  <a:lnTo>
                    <a:pt x="41109" y="61048"/>
                  </a:lnTo>
                  <a:close/>
                </a:path>
                <a:path w="41275" h="86360">
                  <a:moveTo>
                    <a:pt x="41109" y="0"/>
                  </a:moveTo>
                  <a:lnTo>
                    <a:pt x="0" y="15290"/>
                  </a:lnTo>
                  <a:lnTo>
                    <a:pt x="7937" y="25260"/>
                  </a:lnTo>
                  <a:lnTo>
                    <a:pt x="41109" y="11798"/>
                  </a:lnTo>
                  <a:lnTo>
                    <a:pt x="41109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997834" y="5474995"/>
              <a:ext cx="133350" cy="119380"/>
            </a:xfrm>
            <a:custGeom>
              <a:avLst/>
              <a:gdLst/>
              <a:ahLst/>
              <a:cxnLst/>
              <a:rect l="l" t="t" r="r" b="b"/>
              <a:pathLst>
                <a:path w="133350" h="119379">
                  <a:moveTo>
                    <a:pt x="37401" y="0"/>
                  </a:moveTo>
                  <a:lnTo>
                    <a:pt x="0" y="13042"/>
                  </a:lnTo>
                  <a:lnTo>
                    <a:pt x="83832" y="118897"/>
                  </a:lnTo>
                  <a:lnTo>
                    <a:pt x="133172" y="100558"/>
                  </a:lnTo>
                  <a:lnTo>
                    <a:pt x="133172" y="65036"/>
                  </a:lnTo>
                  <a:lnTo>
                    <a:pt x="99999" y="78498"/>
                  </a:lnTo>
                  <a:lnTo>
                    <a:pt x="3740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081667" y="5575554"/>
              <a:ext cx="49530" cy="29209"/>
            </a:xfrm>
            <a:custGeom>
              <a:avLst/>
              <a:gdLst/>
              <a:ahLst/>
              <a:cxnLst/>
              <a:rect l="l" t="t" r="r" b="b"/>
              <a:pathLst>
                <a:path w="49530" h="29210">
                  <a:moveTo>
                    <a:pt x="49339" y="0"/>
                  </a:moveTo>
                  <a:lnTo>
                    <a:pt x="0" y="18338"/>
                  </a:lnTo>
                  <a:lnTo>
                    <a:pt x="8407" y="28956"/>
                  </a:lnTo>
                  <a:lnTo>
                    <a:pt x="49339" y="13728"/>
                  </a:lnTo>
                  <a:lnTo>
                    <a:pt x="493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990989" y="5467159"/>
              <a:ext cx="57150" cy="101600"/>
            </a:xfrm>
            <a:custGeom>
              <a:avLst/>
              <a:gdLst/>
              <a:ahLst/>
              <a:cxnLst/>
              <a:rect l="l" t="t" r="r" b="b"/>
              <a:pathLst>
                <a:path w="57150" h="101600">
                  <a:moveTo>
                    <a:pt x="44246" y="7835"/>
                  </a:moveTo>
                  <a:lnTo>
                    <a:pt x="37998" y="0"/>
                  </a:lnTo>
                  <a:lnTo>
                    <a:pt x="139" y="12407"/>
                  </a:lnTo>
                  <a:lnTo>
                    <a:pt x="6845" y="20878"/>
                  </a:lnTo>
                  <a:lnTo>
                    <a:pt x="44246" y="7835"/>
                  </a:lnTo>
                  <a:close/>
                </a:path>
                <a:path w="57150" h="101600">
                  <a:moveTo>
                    <a:pt x="56972" y="84175"/>
                  </a:moveTo>
                  <a:lnTo>
                    <a:pt x="50533" y="76034"/>
                  </a:lnTo>
                  <a:lnTo>
                    <a:pt x="0" y="92417"/>
                  </a:lnTo>
                  <a:lnTo>
                    <a:pt x="7150" y="101320"/>
                  </a:lnTo>
                  <a:lnTo>
                    <a:pt x="56972" y="84175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998139" y="5551335"/>
              <a:ext cx="133350" cy="119380"/>
            </a:xfrm>
            <a:custGeom>
              <a:avLst/>
              <a:gdLst/>
              <a:ahLst/>
              <a:cxnLst/>
              <a:rect l="l" t="t" r="r" b="b"/>
              <a:pathLst>
                <a:path w="133350" h="119379">
                  <a:moveTo>
                    <a:pt x="49822" y="0"/>
                  </a:moveTo>
                  <a:lnTo>
                    <a:pt x="0" y="17145"/>
                  </a:lnTo>
                  <a:lnTo>
                    <a:pt x="81775" y="118986"/>
                  </a:lnTo>
                  <a:lnTo>
                    <a:pt x="132867" y="100787"/>
                  </a:lnTo>
                  <a:lnTo>
                    <a:pt x="132867" y="50406"/>
                  </a:lnTo>
                  <a:lnTo>
                    <a:pt x="99694" y="62979"/>
                  </a:lnTo>
                  <a:lnTo>
                    <a:pt x="49822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79915" y="5652122"/>
              <a:ext cx="51435" cy="29209"/>
            </a:xfrm>
            <a:custGeom>
              <a:avLst/>
              <a:gdLst/>
              <a:ahLst/>
              <a:cxnLst/>
              <a:rect l="l" t="t" r="r" b="b"/>
              <a:pathLst>
                <a:path w="51435" h="29210">
                  <a:moveTo>
                    <a:pt x="51092" y="0"/>
                  </a:moveTo>
                  <a:lnTo>
                    <a:pt x="0" y="18199"/>
                  </a:lnTo>
                  <a:lnTo>
                    <a:pt x="8534" y="28829"/>
                  </a:lnTo>
                  <a:lnTo>
                    <a:pt x="51092" y="13665"/>
                  </a:lnTo>
                  <a:lnTo>
                    <a:pt x="510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88449" y="5665787"/>
              <a:ext cx="43180" cy="27305"/>
            </a:xfrm>
            <a:custGeom>
              <a:avLst/>
              <a:gdLst/>
              <a:ahLst/>
              <a:cxnLst/>
              <a:rect l="l" t="t" r="r" b="b"/>
              <a:pathLst>
                <a:path w="43180" h="27304">
                  <a:moveTo>
                    <a:pt x="42557" y="0"/>
                  </a:moveTo>
                  <a:lnTo>
                    <a:pt x="0" y="15163"/>
                  </a:lnTo>
                  <a:lnTo>
                    <a:pt x="9385" y="26835"/>
                  </a:lnTo>
                  <a:lnTo>
                    <a:pt x="42557" y="15138"/>
                  </a:lnTo>
                  <a:lnTo>
                    <a:pt x="42557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990989" y="5608015"/>
              <a:ext cx="44450" cy="20320"/>
            </a:xfrm>
            <a:custGeom>
              <a:avLst/>
              <a:gdLst/>
              <a:ahLst/>
              <a:cxnLst/>
              <a:rect l="l" t="t" r="r" b="b"/>
              <a:pathLst>
                <a:path w="44450" h="20320">
                  <a:moveTo>
                    <a:pt x="38887" y="0"/>
                  </a:moveTo>
                  <a:lnTo>
                    <a:pt x="0" y="12395"/>
                  </a:lnTo>
                  <a:lnTo>
                    <a:pt x="5791" y="19723"/>
                  </a:lnTo>
                  <a:lnTo>
                    <a:pt x="44132" y="6527"/>
                  </a:lnTo>
                  <a:lnTo>
                    <a:pt x="38887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996780" y="5614543"/>
              <a:ext cx="134620" cy="118745"/>
            </a:xfrm>
            <a:custGeom>
              <a:avLst/>
              <a:gdLst/>
              <a:ahLst/>
              <a:cxnLst/>
              <a:rect l="l" t="t" r="r" b="b"/>
              <a:pathLst>
                <a:path w="134619" h="118745">
                  <a:moveTo>
                    <a:pt x="38341" y="0"/>
                  </a:moveTo>
                  <a:lnTo>
                    <a:pt x="0" y="13195"/>
                  </a:lnTo>
                  <a:lnTo>
                    <a:pt x="83146" y="118148"/>
                  </a:lnTo>
                  <a:lnTo>
                    <a:pt x="134226" y="99974"/>
                  </a:lnTo>
                  <a:lnTo>
                    <a:pt x="134226" y="66382"/>
                  </a:lnTo>
                  <a:lnTo>
                    <a:pt x="101053" y="78079"/>
                  </a:lnTo>
                  <a:lnTo>
                    <a:pt x="3834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079927" y="5714517"/>
              <a:ext cx="51435" cy="29209"/>
            </a:xfrm>
            <a:custGeom>
              <a:avLst/>
              <a:gdLst/>
              <a:ahLst/>
              <a:cxnLst/>
              <a:rect l="l" t="t" r="r" b="b"/>
              <a:pathLst>
                <a:path w="51435" h="29210">
                  <a:moveTo>
                    <a:pt x="51079" y="0"/>
                  </a:moveTo>
                  <a:lnTo>
                    <a:pt x="0" y="18173"/>
                  </a:lnTo>
                  <a:lnTo>
                    <a:pt x="8458" y="28854"/>
                  </a:lnTo>
                  <a:lnTo>
                    <a:pt x="51079" y="13665"/>
                  </a:lnTo>
                  <a:lnTo>
                    <a:pt x="510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088385" y="5728182"/>
              <a:ext cx="43180" cy="27305"/>
            </a:xfrm>
            <a:custGeom>
              <a:avLst/>
              <a:gdLst/>
              <a:ahLst/>
              <a:cxnLst/>
              <a:rect l="l" t="t" r="r" b="b"/>
              <a:pathLst>
                <a:path w="43180" h="27304">
                  <a:moveTo>
                    <a:pt x="42621" y="0"/>
                  </a:moveTo>
                  <a:lnTo>
                    <a:pt x="0" y="15189"/>
                  </a:lnTo>
                  <a:lnTo>
                    <a:pt x="9448" y="27101"/>
                  </a:lnTo>
                  <a:lnTo>
                    <a:pt x="42621" y="14782"/>
                  </a:lnTo>
                  <a:lnTo>
                    <a:pt x="42621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335400" y="4645139"/>
              <a:ext cx="1031875" cy="262890"/>
            </a:xfrm>
            <a:custGeom>
              <a:avLst/>
              <a:gdLst/>
              <a:ahLst/>
              <a:cxnLst/>
              <a:rect l="l" t="t" r="r" b="b"/>
              <a:pathLst>
                <a:path w="1031875" h="262889">
                  <a:moveTo>
                    <a:pt x="1031379" y="0"/>
                  </a:moveTo>
                  <a:lnTo>
                    <a:pt x="55460" y="251713"/>
                  </a:lnTo>
                  <a:lnTo>
                    <a:pt x="10172" y="214947"/>
                  </a:lnTo>
                  <a:lnTo>
                    <a:pt x="0" y="217474"/>
                  </a:lnTo>
                  <a:lnTo>
                    <a:pt x="0" y="221843"/>
                  </a:lnTo>
                  <a:lnTo>
                    <a:pt x="54394" y="262381"/>
                  </a:lnTo>
                  <a:lnTo>
                    <a:pt x="1031379" y="11734"/>
                  </a:lnTo>
                  <a:lnTo>
                    <a:pt x="1031379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972511" y="4203458"/>
              <a:ext cx="3164840" cy="901700"/>
            </a:xfrm>
            <a:custGeom>
              <a:avLst/>
              <a:gdLst/>
              <a:ahLst/>
              <a:cxnLst/>
              <a:rect l="l" t="t" r="r" b="b"/>
              <a:pathLst>
                <a:path w="3164840" h="901700">
                  <a:moveTo>
                    <a:pt x="3019793" y="0"/>
                  </a:moveTo>
                  <a:lnTo>
                    <a:pt x="373062" y="656628"/>
                  </a:lnTo>
                  <a:lnTo>
                    <a:pt x="418350" y="693394"/>
                  </a:lnTo>
                  <a:lnTo>
                    <a:pt x="1394269" y="441680"/>
                  </a:lnTo>
                  <a:lnTo>
                    <a:pt x="1394269" y="453415"/>
                  </a:lnTo>
                  <a:lnTo>
                    <a:pt x="417283" y="704062"/>
                  </a:lnTo>
                  <a:lnTo>
                    <a:pt x="362889" y="663524"/>
                  </a:lnTo>
                  <a:lnTo>
                    <a:pt x="362889" y="659155"/>
                  </a:lnTo>
                  <a:lnTo>
                    <a:pt x="0" y="749185"/>
                  </a:lnTo>
                  <a:lnTo>
                    <a:pt x="150202" y="901242"/>
                  </a:lnTo>
                  <a:lnTo>
                    <a:pt x="150202" y="854252"/>
                  </a:lnTo>
                  <a:lnTo>
                    <a:pt x="3164230" y="51320"/>
                  </a:lnTo>
                  <a:lnTo>
                    <a:pt x="3019793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77739" y="5499694"/>
              <a:ext cx="626198" cy="1037862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3428657" y="4303432"/>
              <a:ext cx="44450" cy="59055"/>
            </a:xfrm>
            <a:custGeom>
              <a:avLst/>
              <a:gdLst/>
              <a:ahLst/>
              <a:cxnLst/>
              <a:rect l="l" t="t" r="r" b="b"/>
              <a:pathLst>
                <a:path w="44450" h="59054">
                  <a:moveTo>
                    <a:pt x="10731" y="4152"/>
                  </a:moveTo>
                  <a:lnTo>
                    <a:pt x="0" y="4152"/>
                  </a:lnTo>
                  <a:lnTo>
                    <a:pt x="0" y="51371"/>
                  </a:lnTo>
                  <a:lnTo>
                    <a:pt x="4381" y="54978"/>
                  </a:lnTo>
                  <a:lnTo>
                    <a:pt x="10731" y="56921"/>
                  </a:lnTo>
                  <a:lnTo>
                    <a:pt x="10731" y="4152"/>
                  </a:lnTo>
                  <a:close/>
                </a:path>
                <a:path w="44450" h="59054">
                  <a:moveTo>
                    <a:pt x="44234" y="0"/>
                  </a:moveTo>
                  <a:lnTo>
                    <a:pt x="40551" y="4152"/>
                  </a:lnTo>
                  <a:lnTo>
                    <a:pt x="23964" y="4152"/>
                  </a:lnTo>
                  <a:lnTo>
                    <a:pt x="23964" y="58432"/>
                  </a:lnTo>
                  <a:lnTo>
                    <a:pt x="35102" y="57975"/>
                  </a:lnTo>
                  <a:lnTo>
                    <a:pt x="44234" y="53530"/>
                  </a:lnTo>
                  <a:lnTo>
                    <a:pt x="44234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439388" y="4307586"/>
              <a:ext cx="13335" cy="54610"/>
            </a:xfrm>
            <a:custGeom>
              <a:avLst/>
              <a:gdLst/>
              <a:ahLst/>
              <a:cxnLst/>
              <a:rect l="l" t="t" r="r" b="b"/>
              <a:pathLst>
                <a:path w="13335" h="54610">
                  <a:moveTo>
                    <a:pt x="13233" y="0"/>
                  </a:moveTo>
                  <a:lnTo>
                    <a:pt x="0" y="0"/>
                  </a:lnTo>
                  <a:lnTo>
                    <a:pt x="0" y="52768"/>
                  </a:lnTo>
                  <a:lnTo>
                    <a:pt x="3365" y="53784"/>
                  </a:lnTo>
                  <a:lnTo>
                    <a:pt x="7238" y="54368"/>
                  </a:lnTo>
                  <a:lnTo>
                    <a:pt x="12014" y="54368"/>
                  </a:lnTo>
                  <a:lnTo>
                    <a:pt x="13233" y="54279"/>
                  </a:lnTo>
                  <a:lnTo>
                    <a:pt x="13233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91737" y="4762334"/>
              <a:ext cx="573620" cy="865784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2986328" y="5133276"/>
              <a:ext cx="113664" cy="626110"/>
            </a:xfrm>
            <a:custGeom>
              <a:avLst/>
              <a:gdLst/>
              <a:ahLst/>
              <a:cxnLst/>
              <a:rect l="l" t="t" r="r" b="b"/>
              <a:pathLst>
                <a:path w="113664" h="626110">
                  <a:moveTo>
                    <a:pt x="113347" y="600811"/>
                  </a:moveTo>
                  <a:lnTo>
                    <a:pt x="111506" y="590677"/>
                  </a:lnTo>
                  <a:lnTo>
                    <a:pt x="105968" y="586994"/>
                  </a:lnTo>
                  <a:lnTo>
                    <a:pt x="3683" y="484708"/>
                  </a:lnTo>
                  <a:lnTo>
                    <a:pt x="0" y="489318"/>
                  </a:lnTo>
                  <a:lnTo>
                    <a:pt x="0" y="508660"/>
                  </a:lnTo>
                  <a:lnTo>
                    <a:pt x="3683" y="519722"/>
                  </a:lnTo>
                  <a:lnTo>
                    <a:pt x="105968" y="622007"/>
                  </a:lnTo>
                  <a:lnTo>
                    <a:pt x="111506" y="625678"/>
                  </a:lnTo>
                  <a:lnTo>
                    <a:pt x="113347" y="619252"/>
                  </a:lnTo>
                  <a:lnTo>
                    <a:pt x="113347" y="600811"/>
                  </a:lnTo>
                  <a:close/>
                </a:path>
                <a:path w="113664" h="626110">
                  <a:moveTo>
                    <a:pt x="113347" y="539076"/>
                  </a:moveTo>
                  <a:lnTo>
                    <a:pt x="111506" y="528942"/>
                  </a:lnTo>
                  <a:lnTo>
                    <a:pt x="105968" y="526173"/>
                  </a:lnTo>
                  <a:lnTo>
                    <a:pt x="3683" y="423887"/>
                  </a:lnTo>
                  <a:lnTo>
                    <a:pt x="0" y="428498"/>
                  </a:lnTo>
                  <a:lnTo>
                    <a:pt x="0" y="447840"/>
                  </a:lnTo>
                  <a:lnTo>
                    <a:pt x="3683" y="457974"/>
                  </a:lnTo>
                  <a:lnTo>
                    <a:pt x="105968" y="560273"/>
                  </a:lnTo>
                  <a:lnTo>
                    <a:pt x="111506" y="563029"/>
                  </a:lnTo>
                  <a:lnTo>
                    <a:pt x="113347" y="558431"/>
                  </a:lnTo>
                  <a:lnTo>
                    <a:pt x="113347" y="539076"/>
                  </a:lnTo>
                  <a:close/>
                </a:path>
                <a:path w="113664" h="626110">
                  <a:moveTo>
                    <a:pt x="113347" y="470877"/>
                  </a:moveTo>
                  <a:lnTo>
                    <a:pt x="3683" y="343712"/>
                  </a:lnTo>
                  <a:lnTo>
                    <a:pt x="0" y="349237"/>
                  </a:lnTo>
                  <a:lnTo>
                    <a:pt x="0" y="368592"/>
                  </a:lnTo>
                  <a:lnTo>
                    <a:pt x="3683" y="378739"/>
                  </a:lnTo>
                  <a:lnTo>
                    <a:pt x="105968" y="481037"/>
                  </a:lnTo>
                  <a:lnTo>
                    <a:pt x="111506" y="484708"/>
                  </a:lnTo>
                  <a:lnTo>
                    <a:pt x="113347" y="480098"/>
                  </a:lnTo>
                  <a:lnTo>
                    <a:pt x="113347" y="470877"/>
                  </a:lnTo>
                  <a:close/>
                </a:path>
                <a:path w="113664" h="626110">
                  <a:moveTo>
                    <a:pt x="113347" y="399008"/>
                  </a:moveTo>
                  <a:lnTo>
                    <a:pt x="111506" y="388861"/>
                  </a:lnTo>
                  <a:lnTo>
                    <a:pt x="105968" y="385178"/>
                  </a:lnTo>
                  <a:lnTo>
                    <a:pt x="3683" y="282892"/>
                  </a:lnTo>
                  <a:lnTo>
                    <a:pt x="0" y="287489"/>
                  </a:lnTo>
                  <a:lnTo>
                    <a:pt x="0" y="296722"/>
                  </a:lnTo>
                  <a:lnTo>
                    <a:pt x="105968" y="420217"/>
                  </a:lnTo>
                  <a:lnTo>
                    <a:pt x="111506" y="423887"/>
                  </a:lnTo>
                  <a:lnTo>
                    <a:pt x="113347" y="417436"/>
                  </a:lnTo>
                  <a:lnTo>
                    <a:pt x="113347" y="399008"/>
                  </a:lnTo>
                  <a:close/>
                </a:path>
                <a:path w="113664" h="626110">
                  <a:moveTo>
                    <a:pt x="113347" y="317919"/>
                  </a:moveTo>
                  <a:lnTo>
                    <a:pt x="111506" y="306857"/>
                  </a:lnTo>
                  <a:lnTo>
                    <a:pt x="105968" y="303161"/>
                  </a:lnTo>
                  <a:lnTo>
                    <a:pt x="3683" y="201803"/>
                  </a:lnTo>
                  <a:lnTo>
                    <a:pt x="0" y="207327"/>
                  </a:lnTo>
                  <a:lnTo>
                    <a:pt x="0" y="225755"/>
                  </a:lnTo>
                  <a:lnTo>
                    <a:pt x="3683" y="236829"/>
                  </a:lnTo>
                  <a:lnTo>
                    <a:pt x="105968" y="338201"/>
                  </a:lnTo>
                  <a:lnTo>
                    <a:pt x="111506" y="341871"/>
                  </a:lnTo>
                  <a:lnTo>
                    <a:pt x="113347" y="337261"/>
                  </a:lnTo>
                  <a:lnTo>
                    <a:pt x="113347" y="317919"/>
                  </a:lnTo>
                  <a:close/>
                </a:path>
                <a:path w="113664" h="626110">
                  <a:moveTo>
                    <a:pt x="113347" y="256171"/>
                  </a:moveTo>
                  <a:lnTo>
                    <a:pt x="111506" y="246951"/>
                  </a:lnTo>
                  <a:lnTo>
                    <a:pt x="105968" y="243268"/>
                  </a:lnTo>
                  <a:lnTo>
                    <a:pt x="3683" y="140982"/>
                  </a:lnTo>
                  <a:lnTo>
                    <a:pt x="0" y="145580"/>
                  </a:lnTo>
                  <a:lnTo>
                    <a:pt x="0" y="154813"/>
                  </a:lnTo>
                  <a:lnTo>
                    <a:pt x="105968" y="276440"/>
                  </a:lnTo>
                  <a:lnTo>
                    <a:pt x="111506" y="280123"/>
                  </a:lnTo>
                  <a:lnTo>
                    <a:pt x="113347" y="274599"/>
                  </a:lnTo>
                  <a:lnTo>
                    <a:pt x="113347" y="256171"/>
                  </a:lnTo>
                  <a:close/>
                </a:path>
                <a:path w="113664" h="626110">
                  <a:moveTo>
                    <a:pt x="113347" y="177838"/>
                  </a:moveTo>
                  <a:lnTo>
                    <a:pt x="111506" y="166776"/>
                  </a:lnTo>
                  <a:lnTo>
                    <a:pt x="105968" y="164020"/>
                  </a:lnTo>
                  <a:lnTo>
                    <a:pt x="3683" y="61734"/>
                  </a:lnTo>
                  <a:lnTo>
                    <a:pt x="0" y="67271"/>
                  </a:lnTo>
                  <a:lnTo>
                    <a:pt x="0" y="86614"/>
                  </a:lnTo>
                  <a:lnTo>
                    <a:pt x="3683" y="95821"/>
                  </a:lnTo>
                  <a:lnTo>
                    <a:pt x="105968" y="198120"/>
                  </a:lnTo>
                  <a:lnTo>
                    <a:pt x="111506" y="201803"/>
                  </a:lnTo>
                  <a:lnTo>
                    <a:pt x="113347" y="197192"/>
                  </a:lnTo>
                  <a:lnTo>
                    <a:pt x="113347" y="177838"/>
                  </a:lnTo>
                  <a:close/>
                </a:path>
                <a:path w="113664" h="626110">
                  <a:moveTo>
                    <a:pt x="113347" y="117030"/>
                  </a:moveTo>
                  <a:lnTo>
                    <a:pt x="111506" y="105956"/>
                  </a:lnTo>
                  <a:lnTo>
                    <a:pt x="105968" y="102273"/>
                  </a:lnTo>
                  <a:lnTo>
                    <a:pt x="3683" y="0"/>
                  </a:lnTo>
                  <a:lnTo>
                    <a:pt x="0" y="4597"/>
                  </a:lnTo>
                  <a:lnTo>
                    <a:pt x="0" y="23939"/>
                  </a:lnTo>
                  <a:lnTo>
                    <a:pt x="3683" y="35001"/>
                  </a:lnTo>
                  <a:lnTo>
                    <a:pt x="105968" y="137299"/>
                  </a:lnTo>
                  <a:lnTo>
                    <a:pt x="111506" y="140982"/>
                  </a:lnTo>
                  <a:lnTo>
                    <a:pt x="113347" y="136372"/>
                  </a:lnTo>
                  <a:lnTo>
                    <a:pt x="113347" y="11703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991815" y="5134165"/>
              <a:ext cx="117475" cy="601980"/>
            </a:xfrm>
            <a:custGeom>
              <a:avLst/>
              <a:gdLst/>
              <a:ahLst/>
              <a:cxnLst/>
              <a:rect l="l" t="t" r="r" b="b"/>
              <a:pathLst>
                <a:path w="117475" h="601979">
                  <a:moveTo>
                    <a:pt x="113461" y="446887"/>
                  </a:moveTo>
                  <a:lnTo>
                    <a:pt x="109194" y="441553"/>
                  </a:lnTo>
                  <a:lnTo>
                    <a:pt x="9474" y="341820"/>
                  </a:lnTo>
                  <a:lnTo>
                    <a:pt x="0" y="344614"/>
                  </a:lnTo>
                  <a:lnTo>
                    <a:pt x="101727" y="445287"/>
                  </a:lnTo>
                  <a:lnTo>
                    <a:pt x="106527" y="451688"/>
                  </a:lnTo>
                  <a:lnTo>
                    <a:pt x="105460" y="460209"/>
                  </a:lnTo>
                  <a:lnTo>
                    <a:pt x="110794" y="452755"/>
                  </a:lnTo>
                  <a:lnTo>
                    <a:pt x="113461" y="446887"/>
                  </a:lnTo>
                  <a:close/>
                </a:path>
                <a:path w="117475" h="601979">
                  <a:moveTo>
                    <a:pt x="114261" y="527685"/>
                  </a:moveTo>
                  <a:lnTo>
                    <a:pt x="109994" y="522351"/>
                  </a:lnTo>
                  <a:lnTo>
                    <a:pt x="10274" y="422630"/>
                  </a:lnTo>
                  <a:lnTo>
                    <a:pt x="800" y="425399"/>
                  </a:lnTo>
                  <a:lnTo>
                    <a:pt x="102527" y="526084"/>
                  </a:lnTo>
                  <a:lnTo>
                    <a:pt x="107327" y="532485"/>
                  </a:lnTo>
                  <a:lnTo>
                    <a:pt x="106260" y="541007"/>
                  </a:lnTo>
                  <a:lnTo>
                    <a:pt x="111594" y="533552"/>
                  </a:lnTo>
                  <a:lnTo>
                    <a:pt x="114261" y="527685"/>
                  </a:lnTo>
                  <a:close/>
                </a:path>
                <a:path w="117475" h="601979">
                  <a:moveTo>
                    <a:pt x="114274" y="306387"/>
                  </a:moveTo>
                  <a:lnTo>
                    <a:pt x="110007" y="301053"/>
                  </a:lnTo>
                  <a:lnTo>
                    <a:pt x="10274" y="201307"/>
                  </a:lnTo>
                  <a:lnTo>
                    <a:pt x="812" y="204101"/>
                  </a:lnTo>
                  <a:lnTo>
                    <a:pt x="102539" y="304787"/>
                  </a:lnTo>
                  <a:lnTo>
                    <a:pt x="107340" y="311188"/>
                  </a:lnTo>
                  <a:lnTo>
                    <a:pt x="106260" y="319709"/>
                  </a:lnTo>
                  <a:lnTo>
                    <a:pt x="111607" y="312242"/>
                  </a:lnTo>
                  <a:lnTo>
                    <a:pt x="114274" y="306387"/>
                  </a:lnTo>
                  <a:close/>
                </a:path>
                <a:path w="117475" h="601979">
                  <a:moveTo>
                    <a:pt x="115062" y="588479"/>
                  </a:moveTo>
                  <a:lnTo>
                    <a:pt x="110794" y="583145"/>
                  </a:lnTo>
                  <a:lnTo>
                    <a:pt x="11074" y="483412"/>
                  </a:lnTo>
                  <a:lnTo>
                    <a:pt x="1600" y="486194"/>
                  </a:lnTo>
                  <a:lnTo>
                    <a:pt x="103327" y="586879"/>
                  </a:lnTo>
                  <a:lnTo>
                    <a:pt x="108127" y="593280"/>
                  </a:lnTo>
                  <a:lnTo>
                    <a:pt x="107061" y="601802"/>
                  </a:lnTo>
                  <a:lnTo>
                    <a:pt x="112395" y="594347"/>
                  </a:lnTo>
                  <a:lnTo>
                    <a:pt x="115062" y="588479"/>
                  </a:lnTo>
                  <a:close/>
                </a:path>
                <a:path w="117475" h="601979">
                  <a:moveTo>
                    <a:pt x="115341" y="105054"/>
                  </a:moveTo>
                  <a:lnTo>
                    <a:pt x="111074" y="99720"/>
                  </a:lnTo>
                  <a:lnTo>
                    <a:pt x="11353" y="0"/>
                  </a:lnTo>
                  <a:lnTo>
                    <a:pt x="1879" y="2781"/>
                  </a:lnTo>
                  <a:lnTo>
                    <a:pt x="103606" y="103454"/>
                  </a:lnTo>
                  <a:lnTo>
                    <a:pt x="108407" y="109855"/>
                  </a:lnTo>
                  <a:lnTo>
                    <a:pt x="107340" y="118389"/>
                  </a:lnTo>
                  <a:lnTo>
                    <a:pt x="112674" y="110921"/>
                  </a:lnTo>
                  <a:lnTo>
                    <a:pt x="115341" y="105054"/>
                  </a:lnTo>
                  <a:close/>
                </a:path>
                <a:path w="117475" h="601979">
                  <a:moveTo>
                    <a:pt x="115608" y="387972"/>
                  </a:moveTo>
                  <a:lnTo>
                    <a:pt x="111328" y="382638"/>
                  </a:lnTo>
                  <a:lnTo>
                    <a:pt x="11607" y="282905"/>
                  </a:lnTo>
                  <a:lnTo>
                    <a:pt x="2133" y="285699"/>
                  </a:lnTo>
                  <a:lnTo>
                    <a:pt x="103860" y="386384"/>
                  </a:lnTo>
                  <a:lnTo>
                    <a:pt x="108661" y="392772"/>
                  </a:lnTo>
                  <a:lnTo>
                    <a:pt x="107594" y="401307"/>
                  </a:lnTo>
                  <a:lnTo>
                    <a:pt x="112928" y="393839"/>
                  </a:lnTo>
                  <a:lnTo>
                    <a:pt x="115608" y="387972"/>
                  </a:lnTo>
                  <a:close/>
                </a:path>
                <a:path w="117475" h="601979">
                  <a:moveTo>
                    <a:pt x="115874" y="166916"/>
                  </a:moveTo>
                  <a:lnTo>
                    <a:pt x="111607" y="161582"/>
                  </a:lnTo>
                  <a:lnTo>
                    <a:pt x="11887" y="61849"/>
                  </a:lnTo>
                  <a:lnTo>
                    <a:pt x="2413" y="64643"/>
                  </a:lnTo>
                  <a:lnTo>
                    <a:pt x="104140" y="165315"/>
                  </a:lnTo>
                  <a:lnTo>
                    <a:pt x="108940" y="171716"/>
                  </a:lnTo>
                  <a:lnTo>
                    <a:pt x="107873" y="180238"/>
                  </a:lnTo>
                  <a:lnTo>
                    <a:pt x="113207" y="172783"/>
                  </a:lnTo>
                  <a:lnTo>
                    <a:pt x="115874" y="166916"/>
                  </a:lnTo>
                  <a:close/>
                </a:path>
                <a:path w="117475" h="601979">
                  <a:moveTo>
                    <a:pt x="116941" y="245846"/>
                  </a:moveTo>
                  <a:lnTo>
                    <a:pt x="112674" y="240512"/>
                  </a:lnTo>
                  <a:lnTo>
                    <a:pt x="12941" y="140779"/>
                  </a:lnTo>
                  <a:lnTo>
                    <a:pt x="3479" y="143573"/>
                  </a:lnTo>
                  <a:lnTo>
                    <a:pt x="105206" y="244246"/>
                  </a:lnTo>
                  <a:lnTo>
                    <a:pt x="110007" y="250647"/>
                  </a:lnTo>
                  <a:lnTo>
                    <a:pt x="108927" y="259168"/>
                  </a:lnTo>
                  <a:lnTo>
                    <a:pt x="114274" y="251714"/>
                  </a:lnTo>
                  <a:lnTo>
                    <a:pt x="116941" y="2458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990900" y="5666905"/>
              <a:ext cx="140335" cy="104139"/>
            </a:xfrm>
            <a:custGeom>
              <a:avLst/>
              <a:gdLst/>
              <a:ahLst/>
              <a:cxnLst/>
              <a:rect l="l" t="t" r="r" b="b"/>
              <a:pathLst>
                <a:path w="140335" h="104139">
                  <a:moveTo>
                    <a:pt x="10668" y="0"/>
                  </a:moveTo>
                  <a:lnTo>
                    <a:pt x="84251" y="90677"/>
                  </a:lnTo>
                  <a:lnTo>
                    <a:pt x="110206" y="103717"/>
                  </a:lnTo>
                  <a:lnTo>
                    <a:pt x="120523" y="101333"/>
                  </a:lnTo>
                  <a:lnTo>
                    <a:pt x="139725" y="94932"/>
                  </a:lnTo>
                  <a:lnTo>
                    <a:pt x="139725" y="75742"/>
                  </a:lnTo>
                  <a:lnTo>
                    <a:pt x="101396" y="88379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965132" y="4174781"/>
              <a:ext cx="3260090" cy="919480"/>
            </a:xfrm>
            <a:custGeom>
              <a:avLst/>
              <a:gdLst/>
              <a:ahLst/>
              <a:cxnLst/>
              <a:rect l="l" t="t" r="r" b="b"/>
              <a:pathLst>
                <a:path w="3260090" h="919479">
                  <a:moveTo>
                    <a:pt x="3024416" y="4800"/>
                  </a:moveTo>
                  <a:lnTo>
                    <a:pt x="3013430" y="0"/>
                  </a:lnTo>
                  <a:lnTo>
                    <a:pt x="0" y="727011"/>
                  </a:lnTo>
                  <a:lnTo>
                    <a:pt x="8547" y="734199"/>
                  </a:lnTo>
                  <a:lnTo>
                    <a:pt x="3024416" y="4800"/>
                  </a:lnTo>
                  <a:close/>
                </a:path>
                <a:path w="3260090" h="919479">
                  <a:moveTo>
                    <a:pt x="3259810" y="89598"/>
                  </a:moveTo>
                  <a:lnTo>
                    <a:pt x="3248799" y="84797"/>
                  </a:lnTo>
                  <a:lnTo>
                    <a:pt x="193586" y="911796"/>
                  </a:lnTo>
                  <a:lnTo>
                    <a:pt x="202133" y="918984"/>
                  </a:lnTo>
                  <a:lnTo>
                    <a:pt x="3259810" y="89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943796" y="4157522"/>
              <a:ext cx="3239770" cy="907415"/>
            </a:xfrm>
            <a:custGeom>
              <a:avLst/>
              <a:gdLst/>
              <a:ahLst/>
              <a:cxnLst/>
              <a:rect l="l" t="t" r="r" b="b"/>
              <a:pathLst>
                <a:path w="3239770" h="907414">
                  <a:moveTo>
                    <a:pt x="3011436" y="4800"/>
                  </a:moveTo>
                  <a:lnTo>
                    <a:pt x="3000425" y="0"/>
                  </a:lnTo>
                  <a:lnTo>
                    <a:pt x="0" y="720813"/>
                  </a:lnTo>
                  <a:lnTo>
                    <a:pt x="8547" y="728002"/>
                  </a:lnTo>
                  <a:lnTo>
                    <a:pt x="3011436" y="4800"/>
                  </a:lnTo>
                  <a:close/>
                </a:path>
                <a:path w="3239770" h="907414">
                  <a:moveTo>
                    <a:pt x="3239732" y="89598"/>
                  </a:moveTo>
                  <a:lnTo>
                    <a:pt x="3228746" y="84797"/>
                  </a:lnTo>
                  <a:lnTo>
                    <a:pt x="181317" y="899998"/>
                  </a:lnTo>
                  <a:lnTo>
                    <a:pt x="189865" y="907186"/>
                  </a:lnTo>
                  <a:lnTo>
                    <a:pt x="3239732" y="89598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83420" y="4915373"/>
              <a:ext cx="239991" cy="11693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73271" y="4974767"/>
              <a:ext cx="114274" cy="504075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2918129" y="4157383"/>
              <a:ext cx="3310254" cy="1753870"/>
            </a:xfrm>
            <a:custGeom>
              <a:avLst/>
              <a:gdLst/>
              <a:ahLst/>
              <a:cxnLst/>
              <a:rect l="l" t="t" r="r" b="b"/>
              <a:pathLst>
                <a:path w="3310254" h="1753870">
                  <a:moveTo>
                    <a:pt x="1330667" y="709561"/>
                  </a:moveTo>
                  <a:lnTo>
                    <a:pt x="3310102" y="157581"/>
                  </a:lnTo>
                  <a:lnTo>
                    <a:pt x="3310102" y="106895"/>
                  </a:lnTo>
                  <a:lnTo>
                    <a:pt x="248818" y="937183"/>
                  </a:lnTo>
                  <a:lnTo>
                    <a:pt x="252501" y="1010894"/>
                  </a:lnTo>
                  <a:lnTo>
                    <a:pt x="959307" y="814616"/>
                  </a:lnTo>
                  <a:lnTo>
                    <a:pt x="959307" y="795261"/>
                  </a:lnTo>
                  <a:lnTo>
                    <a:pt x="1063434" y="766699"/>
                  </a:lnTo>
                  <a:lnTo>
                    <a:pt x="1063434" y="751966"/>
                  </a:lnTo>
                  <a:lnTo>
                    <a:pt x="1220089" y="708634"/>
                  </a:lnTo>
                  <a:lnTo>
                    <a:pt x="1220089" y="723391"/>
                  </a:lnTo>
                  <a:lnTo>
                    <a:pt x="1330667" y="692061"/>
                  </a:lnTo>
                  <a:lnTo>
                    <a:pt x="1330667" y="709561"/>
                  </a:lnTo>
                  <a:close/>
                </a:path>
                <a:path w="3310254" h="1753870">
                  <a:moveTo>
                    <a:pt x="248818" y="937183"/>
                  </a:moveTo>
                  <a:lnTo>
                    <a:pt x="204584" y="900328"/>
                  </a:lnTo>
                  <a:lnTo>
                    <a:pt x="3254794" y="84785"/>
                  </a:lnTo>
                  <a:lnTo>
                    <a:pt x="3310102" y="106895"/>
                  </a:lnTo>
                </a:path>
                <a:path w="3310254" h="1753870">
                  <a:moveTo>
                    <a:pt x="204584" y="900328"/>
                  </a:moveTo>
                  <a:lnTo>
                    <a:pt x="204584" y="947318"/>
                  </a:lnTo>
                  <a:lnTo>
                    <a:pt x="54381" y="795261"/>
                  </a:lnTo>
                  <a:lnTo>
                    <a:pt x="54381" y="752868"/>
                  </a:lnTo>
                  <a:lnTo>
                    <a:pt x="22123" y="720610"/>
                  </a:lnTo>
                  <a:lnTo>
                    <a:pt x="22123" y="781430"/>
                  </a:lnTo>
                </a:path>
                <a:path w="3310254" h="1753870">
                  <a:moveTo>
                    <a:pt x="22123" y="720610"/>
                  </a:moveTo>
                  <a:lnTo>
                    <a:pt x="3026257" y="0"/>
                  </a:lnTo>
                  <a:lnTo>
                    <a:pt x="3074174" y="23037"/>
                  </a:lnTo>
                  <a:lnTo>
                    <a:pt x="3074174" y="46075"/>
                  </a:lnTo>
                  <a:lnTo>
                    <a:pt x="3208731" y="94919"/>
                  </a:lnTo>
                </a:path>
                <a:path w="3310254" h="1753870">
                  <a:moveTo>
                    <a:pt x="3074174" y="23037"/>
                  </a:moveTo>
                  <a:lnTo>
                    <a:pt x="54381" y="752868"/>
                  </a:lnTo>
                </a:path>
                <a:path w="3310254" h="1753870">
                  <a:moveTo>
                    <a:pt x="1409001" y="425742"/>
                  </a:moveTo>
                  <a:lnTo>
                    <a:pt x="1414526" y="431266"/>
                  </a:lnTo>
                  <a:lnTo>
                    <a:pt x="1414526" y="462597"/>
                  </a:lnTo>
                  <a:lnTo>
                    <a:pt x="1447698" y="487489"/>
                  </a:lnTo>
                  <a:lnTo>
                    <a:pt x="1447698" y="499465"/>
                  </a:lnTo>
                  <a:lnTo>
                    <a:pt x="472744" y="751039"/>
                  </a:lnTo>
                  <a:lnTo>
                    <a:pt x="417449" y="709561"/>
                  </a:lnTo>
                  <a:lnTo>
                    <a:pt x="417449" y="665327"/>
                  </a:lnTo>
                  <a:lnTo>
                    <a:pt x="427596" y="672706"/>
                  </a:lnTo>
                  <a:lnTo>
                    <a:pt x="427596" y="704037"/>
                  </a:lnTo>
                  <a:lnTo>
                    <a:pt x="472744" y="739051"/>
                  </a:lnTo>
                  <a:lnTo>
                    <a:pt x="472744" y="751039"/>
                  </a:lnTo>
                </a:path>
                <a:path w="3310254" h="1753870">
                  <a:moveTo>
                    <a:pt x="427596" y="672706"/>
                  </a:moveTo>
                  <a:lnTo>
                    <a:pt x="1414526" y="431266"/>
                  </a:lnTo>
                </a:path>
                <a:path w="3310254" h="1753870">
                  <a:moveTo>
                    <a:pt x="1414526" y="462597"/>
                  </a:moveTo>
                  <a:lnTo>
                    <a:pt x="427596" y="704037"/>
                  </a:lnTo>
                </a:path>
                <a:path w="3310254" h="1753870">
                  <a:moveTo>
                    <a:pt x="54381" y="795261"/>
                  </a:moveTo>
                  <a:lnTo>
                    <a:pt x="416534" y="704964"/>
                  </a:lnTo>
                </a:path>
                <a:path w="3310254" h="1753870">
                  <a:moveTo>
                    <a:pt x="1414526" y="457060"/>
                  </a:moveTo>
                  <a:lnTo>
                    <a:pt x="3074174" y="46075"/>
                  </a:lnTo>
                </a:path>
                <a:path w="3310254" h="1753870">
                  <a:moveTo>
                    <a:pt x="1447698" y="487489"/>
                  </a:moveTo>
                  <a:lnTo>
                    <a:pt x="472744" y="739051"/>
                  </a:lnTo>
                </a:path>
                <a:path w="3310254" h="1753870">
                  <a:moveTo>
                    <a:pt x="3289808" y="165874"/>
                  </a:moveTo>
                  <a:lnTo>
                    <a:pt x="3289808" y="720610"/>
                  </a:lnTo>
                  <a:lnTo>
                    <a:pt x="3302711" y="727989"/>
                  </a:lnTo>
                  <a:lnTo>
                    <a:pt x="3302711" y="787895"/>
                  </a:lnTo>
                  <a:lnTo>
                    <a:pt x="238671" y="1753641"/>
                  </a:lnTo>
                  <a:lnTo>
                    <a:pt x="188925" y="1703895"/>
                  </a:lnTo>
                  <a:lnTo>
                    <a:pt x="188925" y="1672539"/>
                  </a:lnTo>
                  <a:lnTo>
                    <a:pt x="47002" y="1524190"/>
                  </a:lnTo>
                  <a:lnTo>
                    <a:pt x="47002" y="1555508"/>
                  </a:lnTo>
                  <a:lnTo>
                    <a:pt x="14744" y="1526933"/>
                  </a:lnTo>
                  <a:lnTo>
                    <a:pt x="14744" y="1475346"/>
                  </a:lnTo>
                  <a:lnTo>
                    <a:pt x="35941" y="1464284"/>
                  </a:lnTo>
                </a:path>
                <a:path w="3310254" h="1753870">
                  <a:moveTo>
                    <a:pt x="45034" y="1550593"/>
                  </a:moveTo>
                  <a:lnTo>
                    <a:pt x="27647" y="1536204"/>
                  </a:lnTo>
                  <a:lnTo>
                    <a:pt x="27647" y="1476260"/>
                  </a:lnTo>
                  <a:lnTo>
                    <a:pt x="35941" y="1468894"/>
                  </a:lnTo>
                  <a:lnTo>
                    <a:pt x="35941" y="1134376"/>
                  </a:lnTo>
                  <a:lnTo>
                    <a:pt x="0" y="1117803"/>
                  </a:lnTo>
                  <a:lnTo>
                    <a:pt x="62674" y="1090155"/>
                  </a:lnTo>
                  <a:lnTo>
                    <a:pt x="35941" y="1073556"/>
                  </a:lnTo>
                  <a:lnTo>
                    <a:pt x="35941" y="803554"/>
                  </a:lnTo>
                  <a:lnTo>
                    <a:pt x="27647" y="793419"/>
                  </a:lnTo>
                  <a:lnTo>
                    <a:pt x="27647" y="727316"/>
                  </a:lnTo>
                  <a:lnTo>
                    <a:pt x="47180" y="746937"/>
                  </a:lnTo>
                  <a:lnTo>
                    <a:pt x="47713" y="759193"/>
                  </a:lnTo>
                  <a:lnTo>
                    <a:pt x="36194" y="748664"/>
                  </a:lnTo>
                  <a:lnTo>
                    <a:pt x="36194" y="789139"/>
                  </a:lnTo>
                  <a:lnTo>
                    <a:pt x="47142" y="800887"/>
                  </a:lnTo>
                  <a:lnTo>
                    <a:pt x="47142" y="1079157"/>
                  </a:lnTo>
                  <a:lnTo>
                    <a:pt x="76504" y="1096505"/>
                  </a:lnTo>
                  <a:lnTo>
                    <a:pt x="16510" y="1123696"/>
                  </a:lnTo>
                  <a:lnTo>
                    <a:pt x="49542" y="1139977"/>
                  </a:lnTo>
                  <a:lnTo>
                    <a:pt x="47142" y="1474495"/>
                  </a:lnTo>
                  <a:lnTo>
                    <a:pt x="36715" y="1482407"/>
                  </a:lnTo>
                  <a:lnTo>
                    <a:pt x="36715" y="1532458"/>
                  </a:lnTo>
                  <a:lnTo>
                    <a:pt x="45580" y="1539925"/>
                  </a:lnTo>
                  <a:lnTo>
                    <a:pt x="45034" y="1550593"/>
                  </a:lnTo>
                  <a:close/>
                </a:path>
                <a:path w="3310254" h="1753870">
                  <a:moveTo>
                    <a:pt x="209295" y="1722056"/>
                  </a:moveTo>
                  <a:lnTo>
                    <a:pt x="236727" y="1750021"/>
                  </a:lnTo>
                  <a:lnTo>
                    <a:pt x="236727" y="1667598"/>
                  </a:lnTo>
                  <a:lnTo>
                    <a:pt x="225666" y="1651012"/>
                  </a:lnTo>
                  <a:lnTo>
                    <a:pt x="225666" y="1247381"/>
                  </a:lnTo>
                  <a:lnTo>
                    <a:pt x="210934" y="1232636"/>
                  </a:lnTo>
                  <a:lnTo>
                    <a:pt x="265302" y="1205903"/>
                  </a:lnTo>
                  <a:lnTo>
                    <a:pt x="226593" y="1189329"/>
                  </a:lnTo>
                  <a:lnTo>
                    <a:pt x="226593" y="1018844"/>
                  </a:lnTo>
                  <a:lnTo>
                    <a:pt x="251472" y="1010551"/>
                  </a:lnTo>
                  <a:lnTo>
                    <a:pt x="248818" y="937183"/>
                  </a:lnTo>
                  <a:lnTo>
                    <a:pt x="213182" y="908037"/>
                  </a:lnTo>
                  <a:lnTo>
                    <a:pt x="211416" y="976249"/>
                  </a:lnTo>
                  <a:lnTo>
                    <a:pt x="223012" y="991539"/>
                  </a:lnTo>
                  <a:lnTo>
                    <a:pt x="223012" y="928877"/>
                  </a:lnTo>
                  <a:lnTo>
                    <a:pt x="238671" y="940866"/>
                  </a:lnTo>
                  <a:lnTo>
                    <a:pt x="238671" y="1006284"/>
                  </a:lnTo>
                  <a:lnTo>
                    <a:pt x="213804" y="1014590"/>
                  </a:lnTo>
                  <a:lnTo>
                    <a:pt x="213804" y="1185075"/>
                  </a:lnTo>
                  <a:lnTo>
                    <a:pt x="252501" y="1201648"/>
                  </a:lnTo>
                  <a:lnTo>
                    <a:pt x="198132" y="1228382"/>
                  </a:lnTo>
                  <a:lnTo>
                    <a:pt x="212877" y="1243114"/>
                  </a:lnTo>
                  <a:lnTo>
                    <a:pt x="212877" y="1651012"/>
                  </a:lnTo>
                  <a:lnTo>
                    <a:pt x="226593" y="1670265"/>
                  </a:lnTo>
                  <a:lnTo>
                    <a:pt x="226593" y="1726564"/>
                  </a:lnTo>
                  <a:lnTo>
                    <a:pt x="208267" y="1708213"/>
                  </a:lnTo>
                  <a:lnTo>
                    <a:pt x="209295" y="1722056"/>
                  </a:lnTo>
                  <a:close/>
                </a:path>
                <a:path w="3310254" h="1753870">
                  <a:moveTo>
                    <a:pt x="3302711" y="727989"/>
                  </a:moveTo>
                  <a:lnTo>
                    <a:pt x="1325143" y="1334363"/>
                  </a:lnTo>
                  <a:lnTo>
                    <a:pt x="1325143" y="1361071"/>
                  </a:lnTo>
                  <a:lnTo>
                    <a:pt x="1215491" y="1396111"/>
                  </a:lnTo>
                  <a:lnTo>
                    <a:pt x="1215491" y="1427429"/>
                  </a:lnTo>
                  <a:lnTo>
                    <a:pt x="1052372" y="1479029"/>
                  </a:lnTo>
                  <a:lnTo>
                    <a:pt x="1052372" y="1447698"/>
                  </a:lnTo>
                  <a:lnTo>
                    <a:pt x="948245" y="1479943"/>
                  </a:lnTo>
                  <a:lnTo>
                    <a:pt x="948245" y="1449552"/>
                  </a:lnTo>
                  <a:lnTo>
                    <a:pt x="238671" y="1667027"/>
                  </a:lnTo>
                  <a:lnTo>
                    <a:pt x="238671" y="1753641"/>
                  </a:lnTo>
                </a:path>
                <a:path w="3310254" h="1753870">
                  <a:moveTo>
                    <a:pt x="3291649" y="722464"/>
                  </a:moveTo>
                  <a:lnTo>
                    <a:pt x="1455991" y="1283665"/>
                  </a:lnTo>
                  <a:lnTo>
                    <a:pt x="1314081" y="1328826"/>
                  </a:lnTo>
                  <a:lnTo>
                    <a:pt x="1314081" y="1354632"/>
                  </a:lnTo>
                  <a:lnTo>
                    <a:pt x="1203502" y="1389646"/>
                  </a:lnTo>
                  <a:lnTo>
                    <a:pt x="1203502" y="1420977"/>
                  </a:lnTo>
                  <a:lnTo>
                    <a:pt x="1052372" y="1468894"/>
                  </a:lnTo>
                </a:path>
              </a:pathLst>
            </a:custGeom>
            <a:ln w="46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62827" y="4228077"/>
              <a:ext cx="3129921" cy="2312606"/>
            </a:xfrm>
            <a:prstGeom prst="rect">
              <a:avLst/>
            </a:prstGeom>
          </p:spPr>
        </p:pic>
      </p:grpSp>
      <p:sp>
        <p:nvSpPr>
          <p:cNvPr id="114" name="object 114"/>
          <p:cNvSpPr txBox="1"/>
          <p:nvPr/>
        </p:nvSpPr>
        <p:spPr>
          <a:xfrm>
            <a:off x="5761900" y="507636"/>
            <a:ext cx="18573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Arial"/>
                <a:cs typeface="Arial"/>
              </a:rPr>
              <a:t>Secciones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y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Componentes</a:t>
            </a:r>
            <a:r>
              <a:rPr sz="1100" spc="1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19" name="object 119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66</a:t>
            </a:fld>
            <a:endParaRPr spc="-75" dirty="0"/>
          </a:p>
        </p:txBody>
      </p:sp>
      <p:sp>
        <p:nvSpPr>
          <p:cNvPr id="115" name="object 115"/>
          <p:cNvSpPr txBox="1"/>
          <p:nvPr/>
        </p:nvSpPr>
        <p:spPr>
          <a:xfrm>
            <a:off x="7957832" y="518925"/>
            <a:ext cx="4239895" cy="109156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spcBef>
                <a:spcPts val="409"/>
              </a:spcBef>
            </a:pPr>
            <a:r>
              <a:rPr sz="700" spc="-10" dirty="0">
                <a:latin typeface="Lucida Sans Unicode"/>
                <a:cs typeface="Lucida Sans Unicode"/>
              </a:rPr>
              <a:t>Las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5" dirty="0">
                <a:latin typeface="Lucida Sans Unicode"/>
                <a:cs typeface="Lucida Sans Unicode"/>
              </a:rPr>
              <a:t>secciones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del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electroducto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alimentador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50" dirty="0">
                <a:latin typeface="Lucida Sans Unicode"/>
                <a:cs typeface="Lucida Sans Unicode"/>
              </a:rPr>
              <a:t>XL-U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5" dirty="0">
                <a:latin typeface="Lucida Sans Unicode"/>
                <a:cs typeface="Lucida Sans Unicode"/>
              </a:rPr>
              <a:t>pueden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suministrarse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dirty="0">
                <a:latin typeface="Lucida Sans Unicode"/>
                <a:cs typeface="Lucida Sans Unicode"/>
              </a:rPr>
              <a:t>en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cualquier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longitud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desde</a:t>
            </a:r>
            <a:endParaRPr sz="700">
              <a:latin typeface="Lucida Sans Unicode"/>
              <a:cs typeface="Lucida Sans Unicode"/>
            </a:endParaRPr>
          </a:p>
          <a:p>
            <a:pPr marL="12700" marR="5080" indent="73025">
              <a:lnSpc>
                <a:spcPct val="133300"/>
              </a:lnSpc>
              <a:spcBef>
                <a:spcPts val="40"/>
              </a:spcBef>
            </a:pPr>
            <a:r>
              <a:rPr sz="900" spc="-35" dirty="0">
                <a:latin typeface="Lucida Sans Unicode"/>
                <a:cs typeface="Lucida Sans Unicode"/>
              </a:rPr>
              <a:t>0'.(3048.mm).a.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45" dirty="0">
                <a:latin typeface="Lucida Sans Unicode"/>
                <a:cs typeface="Lucida Sans Unicode"/>
              </a:rPr>
              <a:t>4”.(356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mm)..XL-U.El.electroducto.enchufable.está.disponible.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pulg.4'.(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35" dirty="0">
                <a:latin typeface="Lucida Sans Unicode"/>
                <a:cs typeface="Lucida Sans Unicode"/>
              </a:rPr>
              <a:t>269.mm),.6'.</a:t>
            </a:r>
            <a:r>
              <a:rPr sz="900" spc="-25" dirty="0">
                <a:latin typeface="Lucida Sans Unicode"/>
                <a:cs typeface="Lucida Sans Unicode"/>
              </a:rPr>
              <a:t>(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35" dirty="0">
                <a:latin typeface="Lucida Sans Unicode"/>
                <a:cs typeface="Lucida Sans Unicode"/>
              </a:rPr>
              <a:t>828.mm),.8'.(2438.mm),.y.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35" dirty="0">
                <a:latin typeface="Lucida Sans Unicode"/>
                <a:cs typeface="Lucida Sans Unicode"/>
              </a:rPr>
              <a:t>0'.</a:t>
            </a:r>
            <a:r>
              <a:rPr sz="900" spc="-50" dirty="0">
                <a:latin typeface="Lucida Sans Unicode"/>
                <a:cs typeface="Lucida Sans Unicode"/>
              </a:rPr>
              <a:t>(3048.</a:t>
            </a:r>
            <a:endParaRPr sz="900">
              <a:latin typeface="Lucida Sans Unicode"/>
              <a:cs typeface="Lucida Sans Unicode"/>
            </a:endParaRPr>
          </a:p>
          <a:p>
            <a:pPr marL="12700" marR="757555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mm).secciones..Codos,.Tes,.cruces,.cerradores,.bridas.de.pared,.  cajas.de.tomas,.conexiones.bridadas,.conexiones.de.cuadros,. </a:t>
            </a:r>
            <a:r>
              <a:rPr sz="900" spc="-15" dirty="0">
                <a:latin typeface="Lucida Sans Unicode"/>
                <a:cs typeface="Lucida Sans Unicode"/>
              </a:rPr>
              <a:t> enchufes,.reductores.y.colgadores.están.disponibles.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368490" y="2944595"/>
            <a:ext cx="2473960" cy="253274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spcBef>
                <a:spcPts val="335"/>
              </a:spcBef>
            </a:pPr>
            <a:r>
              <a:rPr sz="600" spc="-5" dirty="0">
                <a:latin typeface="Lucida Sans Unicode"/>
                <a:cs typeface="Lucida Sans Unicode"/>
              </a:rPr>
              <a:t>Enchufable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55" dirty="0">
                <a:latin typeface="Lucida Sans Unicode"/>
                <a:cs typeface="Lucida Sans Unicode"/>
              </a:rPr>
              <a:t>-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20" dirty="0">
                <a:latin typeface="Lucida Sans Unicode"/>
                <a:cs typeface="Lucida Sans Unicode"/>
              </a:rPr>
              <a:t>4'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30" dirty="0">
                <a:latin typeface="Lucida Sans Unicode"/>
                <a:cs typeface="Lucida Sans Unicode"/>
              </a:rPr>
              <a:t>(1269),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20" dirty="0">
                <a:latin typeface="Lucida Sans Unicode"/>
                <a:cs typeface="Lucida Sans Unicode"/>
              </a:rPr>
              <a:t>6'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30" dirty="0">
                <a:latin typeface="Lucida Sans Unicode"/>
                <a:cs typeface="Lucida Sans Unicode"/>
              </a:rPr>
              <a:t>(1828),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20" dirty="0">
                <a:latin typeface="Lucida Sans Unicode"/>
                <a:cs typeface="Lucida Sans Unicode"/>
              </a:rPr>
              <a:t>8'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30" dirty="0">
                <a:latin typeface="Lucida Sans Unicode"/>
                <a:cs typeface="Lucida Sans Unicode"/>
              </a:rPr>
              <a:t>(2438)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o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25" dirty="0">
                <a:latin typeface="Lucida Sans Unicode"/>
                <a:cs typeface="Lucida Sans Unicode"/>
              </a:rPr>
              <a:t>10'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30" dirty="0">
                <a:latin typeface="Lucida Sans Unicode"/>
                <a:cs typeface="Lucida Sans Unicode"/>
              </a:rPr>
              <a:t>(3048)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0" dirty="0">
                <a:latin typeface="Lucida Sans Unicode"/>
                <a:cs typeface="Lucida Sans Unicode"/>
              </a:rPr>
              <a:t>Alimentador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5" dirty="0">
                <a:latin typeface="Lucida Sans Unicode"/>
                <a:cs typeface="Lucida Sans Unicode"/>
              </a:rPr>
              <a:t>de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spcBef>
                <a:spcPts val="235"/>
              </a:spcBef>
            </a:pPr>
            <a:r>
              <a:rPr sz="600" spc="-15" dirty="0">
                <a:latin typeface="Lucida Sans Unicode"/>
                <a:cs typeface="Lucida Sans Unicode"/>
              </a:rPr>
              <a:t>secciones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55" dirty="0">
                <a:latin typeface="Lucida Sans Unicode"/>
                <a:cs typeface="Lucida Sans Unicode"/>
              </a:rPr>
              <a:t>-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20" dirty="0">
                <a:latin typeface="Lucida Sans Unicode"/>
                <a:cs typeface="Lucida Sans Unicode"/>
              </a:rPr>
              <a:t>14"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30" dirty="0">
                <a:latin typeface="Lucida Sans Unicode"/>
                <a:cs typeface="Lucida Sans Unicode"/>
              </a:rPr>
              <a:t>(356)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155" dirty="0">
                <a:latin typeface="Lucida Sans Unicode"/>
                <a:cs typeface="Lucida Sans Unicode"/>
              </a:rPr>
              <a:t>-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25" dirty="0">
                <a:latin typeface="Lucida Sans Unicode"/>
                <a:cs typeface="Lucida Sans Unicode"/>
              </a:rPr>
              <a:t>10'</a:t>
            </a:r>
            <a:r>
              <a:rPr sz="600" spc="-35" dirty="0">
                <a:latin typeface="Lucida Sans Unicode"/>
                <a:cs typeface="Lucida Sans Unicode"/>
              </a:rPr>
              <a:t> </a:t>
            </a:r>
            <a:r>
              <a:rPr sz="600" spc="-30" dirty="0">
                <a:latin typeface="Lucida Sans Unicode"/>
                <a:cs typeface="Lucida Sans Unicode"/>
              </a:rPr>
              <a:t>(3048)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5761899" y="3442605"/>
            <a:ext cx="84836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Pila</a:t>
            </a:r>
            <a:r>
              <a:rPr sz="950" b="1" spc="-65" dirty="0">
                <a:latin typeface="Arial"/>
                <a:cs typeface="Arial"/>
              </a:rPr>
              <a:t> </a:t>
            </a:r>
            <a:r>
              <a:rPr sz="950" b="1" spc="20" dirty="0">
                <a:latin typeface="Arial"/>
                <a:cs typeface="Arial"/>
              </a:rPr>
              <a:t>conjunta</a:t>
            </a:r>
            <a:r>
              <a:rPr sz="950" spc="20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957680" y="3400695"/>
            <a:ext cx="4163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0" dirty="0">
                <a:latin typeface="Lucida Sans Unicode"/>
                <a:cs typeface="Lucida Sans Unicode"/>
              </a:rPr>
              <a:t>El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carril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autobuses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55" dirty="0">
                <a:latin typeface="Lucida Sans Unicode"/>
                <a:cs typeface="Lucida Sans Unicode"/>
              </a:rPr>
              <a:t>XL-U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5" dirty="0">
                <a:latin typeface="Lucida Sans Unicode"/>
                <a:cs typeface="Lucida Sans Unicode"/>
              </a:rPr>
              <a:t>utiliza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una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pila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unida,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similar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al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carril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autobuses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Sentron. </a:t>
            </a:r>
            <a:r>
              <a:rPr sz="800" spc="-240" dirty="0">
                <a:latin typeface="Lucida Sans Unicode"/>
                <a:cs typeface="Lucida Sans Unicode"/>
              </a:rPr>
              <a:t> </a:t>
            </a:r>
            <a:r>
              <a:rPr sz="800" spc="-15" dirty="0">
                <a:latin typeface="Lucida Sans Unicode"/>
                <a:cs typeface="Lucida Sans Unicode"/>
              </a:rPr>
              <a:t>para.conectar.las.secciones.juntas..El.perno.de.la.pila.junta.está.asegurado. </a:t>
            </a:r>
            <a:r>
              <a:rPr sz="800" spc="-1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con.un.torque.recomendado.de.35.pies.lbs.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27" y="2336196"/>
            <a:ext cx="1485265" cy="836930"/>
            <a:chOff x="2915926" y="2336196"/>
            <a:chExt cx="1485265" cy="836930"/>
          </a:xfrm>
        </p:grpSpPr>
        <p:sp>
          <p:nvSpPr>
            <p:cNvPr id="3" name="object 3"/>
            <p:cNvSpPr/>
            <p:nvPr/>
          </p:nvSpPr>
          <p:spPr>
            <a:xfrm>
              <a:off x="2924022" y="2363571"/>
              <a:ext cx="1468755" cy="803910"/>
            </a:xfrm>
            <a:custGeom>
              <a:avLst/>
              <a:gdLst/>
              <a:ahLst/>
              <a:cxnLst/>
              <a:rect l="l" t="t" r="r" b="b"/>
              <a:pathLst>
                <a:path w="1468754" h="803910">
                  <a:moveTo>
                    <a:pt x="1466291" y="0"/>
                  </a:moveTo>
                  <a:lnTo>
                    <a:pt x="1347342" y="0"/>
                  </a:lnTo>
                  <a:lnTo>
                    <a:pt x="1347342" y="50990"/>
                  </a:lnTo>
                  <a:lnTo>
                    <a:pt x="123812" y="48564"/>
                  </a:lnTo>
                  <a:lnTo>
                    <a:pt x="118960" y="7289"/>
                  </a:lnTo>
                  <a:lnTo>
                    <a:pt x="26708" y="7289"/>
                  </a:lnTo>
                  <a:lnTo>
                    <a:pt x="24926" y="11314"/>
                  </a:lnTo>
                  <a:lnTo>
                    <a:pt x="21550" y="12150"/>
                  </a:lnTo>
                  <a:lnTo>
                    <a:pt x="14076" y="9343"/>
                  </a:lnTo>
                  <a:lnTo>
                    <a:pt x="0" y="2438"/>
                  </a:lnTo>
                  <a:lnTo>
                    <a:pt x="0" y="121386"/>
                  </a:lnTo>
                  <a:lnTo>
                    <a:pt x="48552" y="123812"/>
                  </a:lnTo>
                  <a:lnTo>
                    <a:pt x="48552" y="660323"/>
                  </a:lnTo>
                  <a:lnTo>
                    <a:pt x="2425" y="660323"/>
                  </a:lnTo>
                  <a:lnTo>
                    <a:pt x="0" y="801128"/>
                  </a:lnTo>
                  <a:lnTo>
                    <a:pt x="118960" y="803554"/>
                  </a:lnTo>
                  <a:lnTo>
                    <a:pt x="118960" y="733158"/>
                  </a:lnTo>
                  <a:lnTo>
                    <a:pt x="1344904" y="738009"/>
                  </a:lnTo>
                  <a:lnTo>
                    <a:pt x="1344904" y="801128"/>
                  </a:lnTo>
                  <a:lnTo>
                    <a:pt x="1468716" y="801128"/>
                  </a:lnTo>
                  <a:lnTo>
                    <a:pt x="1466291" y="660323"/>
                  </a:lnTo>
                  <a:lnTo>
                    <a:pt x="1417739" y="660323"/>
                  </a:lnTo>
                  <a:lnTo>
                    <a:pt x="1420164" y="121386"/>
                  </a:lnTo>
                  <a:lnTo>
                    <a:pt x="1466291" y="121386"/>
                  </a:lnTo>
                  <a:lnTo>
                    <a:pt x="1466291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6542" y="2336799"/>
              <a:ext cx="159385" cy="835660"/>
            </a:xfrm>
            <a:custGeom>
              <a:avLst/>
              <a:gdLst/>
              <a:ahLst/>
              <a:cxnLst/>
              <a:rect l="l" t="t" r="r" b="b"/>
              <a:pathLst>
                <a:path w="159385" h="835660">
                  <a:moveTo>
                    <a:pt x="159270" y="816610"/>
                  </a:moveTo>
                  <a:lnTo>
                    <a:pt x="18872" y="816610"/>
                  </a:lnTo>
                  <a:lnTo>
                    <a:pt x="18872" y="697230"/>
                  </a:lnTo>
                  <a:lnTo>
                    <a:pt x="64795" y="697230"/>
                  </a:lnTo>
                  <a:lnTo>
                    <a:pt x="64795" y="676910"/>
                  </a:lnTo>
                  <a:lnTo>
                    <a:pt x="64617" y="676910"/>
                  </a:lnTo>
                  <a:lnTo>
                    <a:pt x="64617" y="156210"/>
                  </a:lnTo>
                  <a:lnTo>
                    <a:pt x="64439" y="156210"/>
                  </a:lnTo>
                  <a:lnTo>
                    <a:pt x="64439" y="138430"/>
                  </a:lnTo>
                  <a:lnTo>
                    <a:pt x="18503" y="138430"/>
                  </a:lnTo>
                  <a:lnTo>
                    <a:pt x="18503" y="19050"/>
                  </a:lnTo>
                  <a:lnTo>
                    <a:pt x="18503" y="17780"/>
                  </a:lnTo>
                  <a:lnTo>
                    <a:pt x="52298" y="17780"/>
                  </a:lnTo>
                  <a:lnTo>
                    <a:pt x="52298" y="19050"/>
                  </a:lnTo>
                  <a:lnTo>
                    <a:pt x="158508" y="19050"/>
                  </a:lnTo>
                  <a:lnTo>
                    <a:pt x="158508" y="17780"/>
                  </a:lnTo>
                  <a:lnTo>
                    <a:pt x="158330" y="17780"/>
                  </a:lnTo>
                  <a:lnTo>
                    <a:pt x="158330" y="0"/>
                  </a:lnTo>
                  <a:lnTo>
                    <a:pt x="355" y="0"/>
                  </a:lnTo>
                  <a:lnTo>
                    <a:pt x="355" y="17780"/>
                  </a:lnTo>
                  <a:lnTo>
                    <a:pt x="355" y="19050"/>
                  </a:lnTo>
                  <a:lnTo>
                    <a:pt x="355" y="138430"/>
                  </a:lnTo>
                  <a:lnTo>
                    <a:pt x="355" y="156210"/>
                  </a:lnTo>
                  <a:lnTo>
                    <a:pt x="49060" y="156210"/>
                  </a:lnTo>
                  <a:lnTo>
                    <a:pt x="49060" y="676910"/>
                  </a:lnTo>
                  <a:lnTo>
                    <a:pt x="0" y="676910"/>
                  </a:lnTo>
                  <a:lnTo>
                    <a:pt x="0" y="697230"/>
                  </a:lnTo>
                  <a:lnTo>
                    <a:pt x="165" y="697230"/>
                  </a:lnTo>
                  <a:lnTo>
                    <a:pt x="165" y="816610"/>
                  </a:lnTo>
                  <a:lnTo>
                    <a:pt x="330" y="816610"/>
                  </a:lnTo>
                  <a:lnTo>
                    <a:pt x="330" y="834390"/>
                  </a:lnTo>
                  <a:lnTo>
                    <a:pt x="11303" y="834390"/>
                  </a:lnTo>
                  <a:lnTo>
                    <a:pt x="11303" y="835660"/>
                  </a:lnTo>
                  <a:lnTo>
                    <a:pt x="159270" y="835660"/>
                  </a:lnTo>
                  <a:lnTo>
                    <a:pt x="159270" y="834390"/>
                  </a:lnTo>
                  <a:lnTo>
                    <a:pt x="159270" y="81661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6529" y="2336799"/>
              <a:ext cx="159385" cy="836294"/>
            </a:xfrm>
            <a:custGeom>
              <a:avLst/>
              <a:gdLst/>
              <a:ahLst/>
              <a:cxnLst/>
              <a:rect l="l" t="t" r="r" b="b"/>
              <a:pathLst>
                <a:path w="159385" h="836294">
                  <a:moveTo>
                    <a:pt x="158178" y="0"/>
                  </a:moveTo>
                  <a:lnTo>
                    <a:pt x="368" y="0"/>
                  </a:lnTo>
                  <a:lnTo>
                    <a:pt x="368" y="156692"/>
                  </a:lnTo>
                  <a:lnTo>
                    <a:pt x="49631" y="156692"/>
                  </a:lnTo>
                  <a:lnTo>
                    <a:pt x="48526" y="677532"/>
                  </a:lnTo>
                  <a:lnTo>
                    <a:pt x="0" y="677532"/>
                  </a:lnTo>
                  <a:lnTo>
                    <a:pt x="368" y="834974"/>
                  </a:lnTo>
                  <a:lnTo>
                    <a:pt x="159283" y="835710"/>
                  </a:lnTo>
                  <a:lnTo>
                    <a:pt x="159283" y="816457"/>
                  </a:lnTo>
                  <a:lnTo>
                    <a:pt x="18884" y="816457"/>
                  </a:lnTo>
                  <a:lnTo>
                    <a:pt x="18884" y="696798"/>
                  </a:lnTo>
                  <a:lnTo>
                    <a:pt x="64820" y="696798"/>
                  </a:lnTo>
                  <a:lnTo>
                    <a:pt x="64452" y="138912"/>
                  </a:lnTo>
                  <a:lnTo>
                    <a:pt x="18516" y="138912"/>
                  </a:lnTo>
                  <a:lnTo>
                    <a:pt x="18516" y="18148"/>
                  </a:lnTo>
                  <a:lnTo>
                    <a:pt x="158546" y="19253"/>
                  </a:lnTo>
                  <a:lnTo>
                    <a:pt x="15817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40796" y="2336799"/>
              <a:ext cx="159385" cy="835660"/>
            </a:xfrm>
            <a:custGeom>
              <a:avLst/>
              <a:gdLst/>
              <a:ahLst/>
              <a:cxnLst/>
              <a:rect l="l" t="t" r="r" b="b"/>
              <a:pathLst>
                <a:path w="159385" h="835660">
                  <a:moveTo>
                    <a:pt x="159258" y="676910"/>
                  </a:moveTo>
                  <a:lnTo>
                    <a:pt x="110185" y="676910"/>
                  </a:lnTo>
                  <a:lnTo>
                    <a:pt x="110185" y="156210"/>
                  </a:lnTo>
                  <a:lnTo>
                    <a:pt x="158915" y="156210"/>
                  </a:lnTo>
                  <a:lnTo>
                    <a:pt x="158915" y="138430"/>
                  </a:lnTo>
                  <a:lnTo>
                    <a:pt x="158915" y="19050"/>
                  </a:lnTo>
                  <a:lnTo>
                    <a:pt x="158915" y="17780"/>
                  </a:lnTo>
                  <a:lnTo>
                    <a:pt x="158915" y="0"/>
                  </a:lnTo>
                  <a:lnTo>
                    <a:pt x="927" y="0"/>
                  </a:lnTo>
                  <a:lnTo>
                    <a:pt x="927" y="17780"/>
                  </a:lnTo>
                  <a:lnTo>
                    <a:pt x="749" y="17780"/>
                  </a:lnTo>
                  <a:lnTo>
                    <a:pt x="749" y="19050"/>
                  </a:lnTo>
                  <a:lnTo>
                    <a:pt x="106959" y="19050"/>
                  </a:lnTo>
                  <a:lnTo>
                    <a:pt x="106959" y="17780"/>
                  </a:lnTo>
                  <a:lnTo>
                    <a:pt x="140766" y="17780"/>
                  </a:lnTo>
                  <a:lnTo>
                    <a:pt x="140766" y="19050"/>
                  </a:lnTo>
                  <a:lnTo>
                    <a:pt x="140766" y="138430"/>
                  </a:lnTo>
                  <a:lnTo>
                    <a:pt x="94818" y="138430"/>
                  </a:lnTo>
                  <a:lnTo>
                    <a:pt x="94818" y="156210"/>
                  </a:lnTo>
                  <a:lnTo>
                    <a:pt x="94640" y="156210"/>
                  </a:lnTo>
                  <a:lnTo>
                    <a:pt x="94640" y="676910"/>
                  </a:lnTo>
                  <a:lnTo>
                    <a:pt x="94449" y="676910"/>
                  </a:lnTo>
                  <a:lnTo>
                    <a:pt x="94449" y="697230"/>
                  </a:lnTo>
                  <a:lnTo>
                    <a:pt x="140398" y="697230"/>
                  </a:lnTo>
                  <a:lnTo>
                    <a:pt x="140398" y="816610"/>
                  </a:lnTo>
                  <a:lnTo>
                    <a:pt x="0" y="816610"/>
                  </a:lnTo>
                  <a:lnTo>
                    <a:pt x="0" y="834390"/>
                  </a:lnTo>
                  <a:lnTo>
                    <a:pt x="0" y="835660"/>
                  </a:lnTo>
                  <a:lnTo>
                    <a:pt x="147955" y="835660"/>
                  </a:lnTo>
                  <a:lnTo>
                    <a:pt x="147955" y="834390"/>
                  </a:lnTo>
                  <a:lnTo>
                    <a:pt x="158927" y="834390"/>
                  </a:lnTo>
                  <a:lnTo>
                    <a:pt x="158927" y="816610"/>
                  </a:lnTo>
                  <a:lnTo>
                    <a:pt x="159092" y="816610"/>
                  </a:lnTo>
                  <a:lnTo>
                    <a:pt x="159092" y="697230"/>
                  </a:lnTo>
                  <a:lnTo>
                    <a:pt x="159258" y="697230"/>
                  </a:lnTo>
                  <a:lnTo>
                    <a:pt x="159258" y="67691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40796" y="2336799"/>
              <a:ext cx="159385" cy="836294"/>
            </a:xfrm>
            <a:custGeom>
              <a:avLst/>
              <a:gdLst/>
              <a:ahLst/>
              <a:cxnLst/>
              <a:rect l="l" t="t" r="r" b="b"/>
              <a:pathLst>
                <a:path w="159385" h="836294">
                  <a:moveTo>
                    <a:pt x="1104" y="0"/>
                  </a:moveTo>
                  <a:lnTo>
                    <a:pt x="158915" y="0"/>
                  </a:lnTo>
                  <a:lnTo>
                    <a:pt x="158915" y="156692"/>
                  </a:lnTo>
                  <a:lnTo>
                    <a:pt x="109639" y="156692"/>
                  </a:lnTo>
                  <a:lnTo>
                    <a:pt x="110756" y="677532"/>
                  </a:lnTo>
                  <a:lnTo>
                    <a:pt x="159283" y="677532"/>
                  </a:lnTo>
                  <a:lnTo>
                    <a:pt x="158915" y="834974"/>
                  </a:lnTo>
                  <a:lnTo>
                    <a:pt x="0" y="835710"/>
                  </a:lnTo>
                  <a:lnTo>
                    <a:pt x="0" y="816457"/>
                  </a:lnTo>
                  <a:lnTo>
                    <a:pt x="140398" y="816457"/>
                  </a:lnTo>
                  <a:lnTo>
                    <a:pt x="140398" y="696798"/>
                  </a:lnTo>
                  <a:lnTo>
                    <a:pt x="94449" y="696798"/>
                  </a:lnTo>
                  <a:lnTo>
                    <a:pt x="94830" y="138912"/>
                  </a:lnTo>
                  <a:lnTo>
                    <a:pt x="140766" y="138912"/>
                  </a:lnTo>
                  <a:lnTo>
                    <a:pt x="140766" y="18148"/>
                  </a:lnTo>
                  <a:lnTo>
                    <a:pt x="736" y="19253"/>
                  </a:lnTo>
                  <a:lnTo>
                    <a:pt x="110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35757" y="2355849"/>
              <a:ext cx="1447165" cy="95250"/>
            </a:xfrm>
            <a:custGeom>
              <a:avLst/>
              <a:gdLst/>
              <a:ahLst/>
              <a:cxnLst/>
              <a:rect l="l" t="t" r="r" b="b"/>
              <a:pathLst>
                <a:path w="1447164" h="95250">
                  <a:moveTo>
                    <a:pt x="1446936" y="93980"/>
                  </a:moveTo>
                  <a:lnTo>
                    <a:pt x="1446822" y="66040"/>
                  </a:lnTo>
                  <a:lnTo>
                    <a:pt x="1446707" y="64770"/>
                  </a:lnTo>
                  <a:lnTo>
                    <a:pt x="1446657" y="50800"/>
                  </a:lnTo>
                  <a:lnTo>
                    <a:pt x="1446593" y="49530"/>
                  </a:lnTo>
                  <a:lnTo>
                    <a:pt x="1446466" y="49530"/>
                  </a:lnTo>
                  <a:lnTo>
                    <a:pt x="1446466" y="19050"/>
                  </a:lnTo>
                  <a:lnTo>
                    <a:pt x="1446276" y="19050"/>
                  </a:lnTo>
                  <a:lnTo>
                    <a:pt x="1446276" y="1270"/>
                  </a:lnTo>
                  <a:lnTo>
                    <a:pt x="1334109" y="1270"/>
                  </a:lnTo>
                  <a:lnTo>
                    <a:pt x="1334109" y="0"/>
                  </a:lnTo>
                  <a:lnTo>
                    <a:pt x="1325816" y="0"/>
                  </a:lnTo>
                  <a:lnTo>
                    <a:pt x="1325816" y="1270"/>
                  </a:lnTo>
                  <a:lnTo>
                    <a:pt x="1325816" y="19050"/>
                  </a:lnTo>
                  <a:lnTo>
                    <a:pt x="1325816" y="49530"/>
                  </a:lnTo>
                  <a:lnTo>
                    <a:pt x="202831" y="49530"/>
                  </a:lnTo>
                  <a:lnTo>
                    <a:pt x="202831" y="50800"/>
                  </a:lnTo>
                  <a:lnTo>
                    <a:pt x="119659" y="50800"/>
                  </a:lnTo>
                  <a:lnTo>
                    <a:pt x="119659" y="49530"/>
                  </a:lnTo>
                  <a:lnTo>
                    <a:pt x="119659" y="19050"/>
                  </a:lnTo>
                  <a:lnTo>
                    <a:pt x="119659" y="1270"/>
                  </a:lnTo>
                  <a:lnTo>
                    <a:pt x="0" y="1270"/>
                  </a:lnTo>
                  <a:lnTo>
                    <a:pt x="0" y="19050"/>
                  </a:lnTo>
                  <a:lnTo>
                    <a:pt x="0" y="49530"/>
                  </a:lnTo>
                  <a:lnTo>
                    <a:pt x="0" y="50800"/>
                  </a:lnTo>
                  <a:lnTo>
                    <a:pt x="0" y="64770"/>
                  </a:lnTo>
                  <a:lnTo>
                    <a:pt x="0" y="66040"/>
                  </a:lnTo>
                  <a:lnTo>
                    <a:pt x="0" y="93980"/>
                  </a:lnTo>
                  <a:lnTo>
                    <a:pt x="19050" y="93980"/>
                  </a:lnTo>
                  <a:lnTo>
                    <a:pt x="19050" y="66040"/>
                  </a:lnTo>
                  <a:lnTo>
                    <a:pt x="18834" y="66040"/>
                  </a:lnTo>
                  <a:lnTo>
                    <a:pt x="18834" y="64770"/>
                  </a:lnTo>
                  <a:lnTo>
                    <a:pt x="18719" y="50800"/>
                  </a:lnTo>
                  <a:lnTo>
                    <a:pt x="18605" y="49530"/>
                  </a:lnTo>
                  <a:lnTo>
                    <a:pt x="18376" y="49530"/>
                  </a:lnTo>
                  <a:lnTo>
                    <a:pt x="18376" y="19050"/>
                  </a:lnTo>
                  <a:lnTo>
                    <a:pt x="101879" y="19050"/>
                  </a:lnTo>
                  <a:lnTo>
                    <a:pt x="101879" y="49530"/>
                  </a:lnTo>
                  <a:lnTo>
                    <a:pt x="101879" y="50800"/>
                  </a:lnTo>
                  <a:lnTo>
                    <a:pt x="101879" y="64770"/>
                  </a:lnTo>
                  <a:lnTo>
                    <a:pt x="1259332" y="64770"/>
                  </a:lnTo>
                  <a:lnTo>
                    <a:pt x="1259332" y="66040"/>
                  </a:lnTo>
                  <a:lnTo>
                    <a:pt x="1345082" y="66040"/>
                  </a:lnTo>
                  <a:lnTo>
                    <a:pt x="1345082" y="64770"/>
                  </a:lnTo>
                  <a:lnTo>
                    <a:pt x="1345082" y="50800"/>
                  </a:lnTo>
                  <a:lnTo>
                    <a:pt x="1345082" y="49530"/>
                  </a:lnTo>
                  <a:lnTo>
                    <a:pt x="1345082" y="19050"/>
                  </a:lnTo>
                  <a:lnTo>
                    <a:pt x="1427695" y="19050"/>
                  </a:lnTo>
                  <a:lnTo>
                    <a:pt x="1427695" y="95250"/>
                  </a:lnTo>
                  <a:lnTo>
                    <a:pt x="1446936" y="95250"/>
                  </a:lnTo>
                  <a:lnTo>
                    <a:pt x="1446936" y="9398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35757" y="2356459"/>
              <a:ext cx="1447165" cy="94615"/>
            </a:xfrm>
            <a:custGeom>
              <a:avLst/>
              <a:gdLst/>
              <a:ahLst/>
              <a:cxnLst/>
              <a:rect l="l" t="t" r="r" b="b"/>
              <a:pathLst>
                <a:path w="1447164" h="94614">
                  <a:moveTo>
                    <a:pt x="0" y="93345"/>
                  </a:moveTo>
                  <a:lnTo>
                    <a:pt x="0" y="368"/>
                  </a:lnTo>
                  <a:lnTo>
                    <a:pt x="119659" y="368"/>
                  </a:lnTo>
                  <a:lnTo>
                    <a:pt x="119659" y="49631"/>
                  </a:lnTo>
                  <a:lnTo>
                    <a:pt x="1325816" y="48526"/>
                  </a:lnTo>
                  <a:lnTo>
                    <a:pt x="1325816" y="0"/>
                  </a:lnTo>
                  <a:lnTo>
                    <a:pt x="1446212" y="368"/>
                  </a:lnTo>
                  <a:lnTo>
                    <a:pt x="1446949" y="94462"/>
                  </a:lnTo>
                  <a:lnTo>
                    <a:pt x="1427695" y="94462"/>
                  </a:lnTo>
                  <a:lnTo>
                    <a:pt x="1427695" y="18884"/>
                  </a:lnTo>
                  <a:lnTo>
                    <a:pt x="1345082" y="18884"/>
                  </a:lnTo>
                  <a:lnTo>
                    <a:pt x="1345082" y="64820"/>
                  </a:lnTo>
                  <a:lnTo>
                    <a:pt x="101879" y="64452"/>
                  </a:lnTo>
                  <a:lnTo>
                    <a:pt x="101879" y="18516"/>
                  </a:lnTo>
                  <a:lnTo>
                    <a:pt x="18161" y="18516"/>
                  </a:lnTo>
                  <a:lnTo>
                    <a:pt x="19265" y="93713"/>
                  </a:lnTo>
                  <a:lnTo>
                    <a:pt x="0" y="9334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35224" y="3059429"/>
              <a:ext cx="1447165" cy="93980"/>
            </a:xfrm>
            <a:custGeom>
              <a:avLst/>
              <a:gdLst/>
              <a:ahLst/>
              <a:cxnLst/>
              <a:rect l="l" t="t" r="r" b="b"/>
              <a:pathLst>
                <a:path w="1447164" h="93980">
                  <a:moveTo>
                    <a:pt x="1446822" y="0"/>
                  </a:moveTo>
                  <a:lnTo>
                    <a:pt x="1427683" y="0"/>
                  </a:lnTo>
                  <a:lnTo>
                    <a:pt x="1427683" y="29210"/>
                  </a:lnTo>
                  <a:lnTo>
                    <a:pt x="1427683" y="44450"/>
                  </a:lnTo>
                  <a:lnTo>
                    <a:pt x="1427683" y="45720"/>
                  </a:lnTo>
                  <a:lnTo>
                    <a:pt x="1427683" y="74930"/>
                  </a:lnTo>
                  <a:lnTo>
                    <a:pt x="1345069" y="74930"/>
                  </a:lnTo>
                  <a:lnTo>
                    <a:pt x="1345069" y="45720"/>
                  </a:lnTo>
                  <a:lnTo>
                    <a:pt x="1345069" y="44450"/>
                  </a:lnTo>
                  <a:lnTo>
                    <a:pt x="1345069" y="29210"/>
                  </a:lnTo>
                  <a:lnTo>
                    <a:pt x="101866" y="29210"/>
                  </a:lnTo>
                  <a:lnTo>
                    <a:pt x="101866" y="44450"/>
                  </a:lnTo>
                  <a:lnTo>
                    <a:pt x="101866" y="45720"/>
                  </a:lnTo>
                  <a:lnTo>
                    <a:pt x="101866" y="74930"/>
                  </a:lnTo>
                  <a:lnTo>
                    <a:pt x="18364" y="74930"/>
                  </a:lnTo>
                  <a:lnTo>
                    <a:pt x="18364" y="45720"/>
                  </a:lnTo>
                  <a:lnTo>
                    <a:pt x="18592" y="45720"/>
                  </a:lnTo>
                  <a:lnTo>
                    <a:pt x="18592" y="44450"/>
                  </a:lnTo>
                  <a:lnTo>
                    <a:pt x="18719" y="44450"/>
                  </a:lnTo>
                  <a:lnTo>
                    <a:pt x="18719" y="29210"/>
                  </a:lnTo>
                  <a:lnTo>
                    <a:pt x="19050" y="29210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29210"/>
                  </a:lnTo>
                  <a:lnTo>
                    <a:pt x="0" y="44450"/>
                  </a:lnTo>
                  <a:lnTo>
                    <a:pt x="0" y="45720"/>
                  </a:lnTo>
                  <a:lnTo>
                    <a:pt x="0" y="74930"/>
                  </a:lnTo>
                  <a:lnTo>
                    <a:pt x="0" y="93980"/>
                  </a:lnTo>
                  <a:lnTo>
                    <a:pt x="119646" y="93980"/>
                  </a:lnTo>
                  <a:lnTo>
                    <a:pt x="119646" y="74930"/>
                  </a:lnTo>
                  <a:lnTo>
                    <a:pt x="119646" y="45720"/>
                  </a:lnTo>
                  <a:lnTo>
                    <a:pt x="119646" y="44450"/>
                  </a:lnTo>
                  <a:lnTo>
                    <a:pt x="951471" y="44450"/>
                  </a:lnTo>
                  <a:lnTo>
                    <a:pt x="951471" y="45720"/>
                  </a:lnTo>
                  <a:lnTo>
                    <a:pt x="1325803" y="45720"/>
                  </a:lnTo>
                  <a:lnTo>
                    <a:pt x="1325803" y="74930"/>
                  </a:lnTo>
                  <a:lnTo>
                    <a:pt x="1325803" y="93980"/>
                  </a:lnTo>
                  <a:lnTo>
                    <a:pt x="1446263" y="93980"/>
                  </a:lnTo>
                  <a:lnTo>
                    <a:pt x="1446263" y="74930"/>
                  </a:lnTo>
                  <a:lnTo>
                    <a:pt x="1446453" y="74930"/>
                  </a:lnTo>
                  <a:lnTo>
                    <a:pt x="1446453" y="45720"/>
                  </a:lnTo>
                  <a:lnTo>
                    <a:pt x="1446580" y="45720"/>
                  </a:lnTo>
                  <a:lnTo>
                    <a:pt x="1446580" y="44450"/>
                  </a:lnTo>
                  <a:lnTo>
                    <a:pt x="1446644" y="29210"/>
                  </a:lnTo>
                  <a:lnTo>
                    <a:pt x="1446822" y="29210"/>
                  </a:lnTo>
                  <a:lnTo>
                    <a:pt x="1446822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35223" y="3058934"/>
              <a:ext cx="1447165" cy="94615"/>
            </a:xfrm>
            <a:custGeom>
              <a:avLst/>
              <a:gdLst/>
              <a:ahLst/>
              <a:cxnLst/>
              <a:rect l="l" t="t" r="r" b="b"/>
              <a:pathLst>
                <a:path w="1447164" h="94614">
                  <a:moveTo>
                    <a:pt x="0" y="1104"/>
                  </a:moveTo>
                  <a:lnTo>
                    <a:pt x="0" y="94081"/>
                  </a:lnTo>
                  <a:lnTo>
                    <a:pt x="119646" y="94081"/>
                  </a:lnTo>
                  <a:lnTo>
                    <a:pt x="119646" y="44818"/>
                  </a:lnTo>
                  <a:lnTo>
                    <a:pt x="1325803" y="45923"/>
                  </a:lnTo>
                  <a:lnTo>
                    <a:pt x="1325803" y="94462"/>
                  </a:lnTo>
                  <a:lnTo>
                    <a:pt x="1446199" y="94081"/>
                  </a:lnTo>
                  <a:lnTo>
                    <a:pt x="1446949" y="0"/>
                  </a:lnTo>
                  <a:lnTo>
                    <a:pt x="1427683" y="0"/>
                  </a:lnTo>
                  <a:lnTo>
                    <a:pt x="1427683" y="75565"/>
                  </a:lnTo>
                  <a:lnTo>
                    <a:pt x="1345069" y="75565"/>
                  </a:lnTo>
                  <a:lnTo>
                    <a:pt x="1345069" y="29629"/>
                  </a:lnTo>
                  <a:lnTo>
                    <a:pt x="101866" y="29997"/>
                  </a:lnTo>
                  <a:lnTo>
                    <a:pt x="101866" y="75933"/>
                  </a:lnTo>
                  <a:lnTo>
                    <a:pt x="18148" y="75933"/>
                  </a:lnTo>
                  <a:lnTo>
                    <a:pt x="19265" y="736"/>
                  </a:lnTo>
                  <a:lnTo>
                    <a:pt x="0" y="11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93326" y="2516149"/>
              <a:ext cx="35560" cy="475615"/>
            </a:xfrm>
            <a:custGeom>
              <a:avLst/>
              <a:gdLst/>
              <a:ahLst/>
              <a:cxnLst/>
              <a:rect l="l" t="t" r="r" b="b"/>
              <a:pathLst>
                <a:path w="35560" h="475614">
                  <a:moveTo>
                    <a:pt x="27406" y="0"/>
                  </a:moveTo>
                  <a:lnTo>
                    <a:pt x="17411" y="0"/>
                  </a:lnTo>
                  <a:lnTo>
                    <a:pt x="7772" y="0"/>
                  </a:lnTo>
                  <a:lnTo>
                    <a:pt x="0" y="7772"/>
                  </a:lnTo>
                  <a:lnTo>
                    <a:pt x="0" y="467499"/>
                  </a:lnTo>
                  <a:lnTo>
                    <a:pt x="7772" y="475272"/>
                  </a:lnTo>
                  <a:lnTo>
                    <a:pt x="27406" y="475272"/>
                  </a:lnTo>
                  <a:lnTo>
                    <a:pt x="35191" y="467499"/>
                  </a:lnTo>
                  <a:lnTo>
                    <a:pt x="35191" y="7772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93326" y="2516149"/>
              <a:ext cx="35560" cy="475615"/>
            </a:xfrm>
            <a:custGeom>
              <a:avLst/>
              <a:gdLst/>
              <a:ahLst/>
              <a:cxnLst/>
              <a:rect l="l" t="t" r="r" b="b"/>
              <a:pathLst>
                <a:path w="35560" h="475614">
                  <a:moveTo>
                    <a:pt x="17411" y="0"/>
                  </a:moveTo>
                  <a:lnTo>
                    <a:pt x="17779" y="0"/>
                  </a:lnTo>
                  <a:lnTo>
                    <a:pt x="27406" y="0"/>
                  </a:lnTo>
                  <a:lnTo>
                    <a:pt x="35191" y="7772"/>
                  </a:lnTo>
                  <a:lnTo>
                    <a:pt x="35191" y="17411"/>
                  </a:lnTo>
                  <a:lnTo>
                    <a:pt x="35191" y="457873"/>
                  </a:lnTo>
                  <a:lnTo>
                    <a:pt x="35191" y="467499"/>
                  </a:lnTo>
                  <a:lnTo>
                    <a:pt x="27406" y="475272"/>
                  </a:lnTo>
                  <a:lnTo>
                    <a:pt x="17779" y="475272"/>
                  </a:lnTo>
                  <a:lnTo>
                    <a:pt x="17411" y="475272"/>
                  </a:lnTo>
                  <a:lnTo>
                    <a:pt x="7772" y="475272"/>
                  </a:lnTo>
                  <a:lnTo>
                    <a:pt x="0" y="467499"/>
                  </a:lnTo>
                  <a:lnTo>
                    <a:pt x="0" y="457873"/>
                  </a:lnTo>
                  <a:lnTo>
                    <a:pt x="0" y="17411"/>
                  </a:lnTo>
                  <a:lnTo>
                    <a:pt x="0" y="7772"/>
                  </a:lnTo>
                  <a:lnTo>
                    <a:pt x="7772" y="0"/>
                  </a:lnTo>
                  <a:lnTo>
                    <a:pt x="1741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81425" y="2516555"/>
              <a:ext cx="35560" cy="475615"/>
            </a:xfrm>
            <a:custGeom>
              <a:avLst/>
              <a:gdLst/>
              <a:ahLst/>
              <a:cxnLst/>
              <a:rect l="l" t="t" r="r" b="b"/>
              <a:pathLst>
                <a:path w="35560" h="475614">
                  <a:moveTo>
                    <a:pt x="27419" y="0"/>
                  </a:moveTo>
                  <a:lnTo>
                    <a:pt x="17411" y="0"/>
                  </a:lnTo>
                  <a:lnTo>
                    <a:pt x="7785" y="0"/>
                  </a:lnTo>
                  <a:lnTo>
                    <a:pt x="0" y="7785"/>
                  </a:lnTo>
                  <a:lnTo>
                    <a:pt x="0" y="467499"/>
                  </a:lnTo>
                  <a:lnTo>
                    <a:pt x="7785" y="475284"/>
                  </a:lnTo>
                  <a:lnTo>
                    <a:pt x="27419" y="475284"/>
                  </a:lnTo>
                  <a:lnTo>
                    <a:pt x="35191" y="467499"/>
                  </a:lnTo>
                  <a:lnTo>
                    <a:pt x="35191" y="7785"/>
                  </a:lnTo>
                  <a:lnTo>
                    <a:pt x="27419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81425" y="2516555"/>
              <a:ext cx="35560" cy="475615"/>
            </a:xfrm>
            <a:custGeom>
              <a:avLst/>
              <a:gdLst/>
              <a:ahLst/>
              <a:cxnLst/>
              <a:rect l="l" t="t" r="r" b="b"/>
              <a:pathLst>
                <a:path w="35560" h="475614">
                  <a:moveTo>
                    <a:pt x="17411" y="0"/>
                  </a:moveTo>
                  <a:lnTo>
                    <a:pt x="17780" y="0"/>
                  </a:lnTo>
                  <a:lnTo>
                    <a:pt x="27419" y="0"/>
                  </a:lnTo>
                  <a:lnTo>
                    <a:pt x="35191" y="7785"/>
                  </a:lnTo>
                  <a:lnTo>
                    <a:pt x="35191" y="17411"/>
                  </a:lnTo>
                  <a:lnTo>
                    <a:pt x="35300" y="66323"/>
                  </a:lnTo>
                  <a:lnTo>
                    <a:pt x="35382" y="115256"/>
                  </a:lnTo>
                  <a:lnTo>
                    <a:pt x="35437" y="164204"/>
                  </a:lnTo>
                  <a:lnTo>
                    <a:pt x="35464" y="213162"/>
                  </a:lnTo>
                  <a:lnTo>
                    <a:pt x="35464" y="262122"/>
                  </a:lnTo>
                  <a:lnTo>
                    <a:pt x="35437" y="311079"/>
                  </a:lnTo>
                  <a:lnTo>
                    <a:pt x="35382" y="360028"/>
                  </a:lnTo>
                  <a:lnTo>
                    <a:pt x="35300" y="408961"/>
                  </a:lnTo>
                  <a:lnTo>
                    <a:pt x="35191" y="457873"/>
                  </a:lnTo>
                  <a:lnTo>
                    <a:pt x="35191" y="467499"/>
                  </a:lnTo>
                  <a:lnTo>
                    <a:pt x="27419" y="475284"/>
                  </a:lnTo>
                  <a:lnTo>
                    <a:pt x="17780" y="475284"/>
                  </a:lnTo>
                  <a:lnTo>
                    <a:pt x="17411" y="475284"/>
                  </a:lnTo>
                  <a:lnTo>
                    <a:pt x="7785" y="475284"/>
                  </a:lnTo>
                  <a:lnTo>
                    <a:pt x="0" y="467499"/>
                  </a:lnTo>
                  <a:lnTo>
                    <a:pt x="0" y="457873"/>
                  </a:lnTo>
                  <a:lnTo>
                    <a:pt x="109" y="408961"/>
                  </a:lnTo>
                  <a:lnTo>
                    <a:pt x="190" y="360028"/>
                  </a:lnTo>
                  <a:lnTo>
                    <a:pt x="245" y="311079"/>
                  </a:lnTo>
                  <a:lnTo>
                    <a:pt x="272" y="262122"/>
                  </a:lnTo>
                  <a:lnTo>
                    <a:pt x="272" y="213162"/>
                  </a:lnTo>
                  <a:lnTo>
                    <a:pt x="245" y="164204"/>
                  </a:lnTo>
                  <a:lnTo>
                    <a:pt x="190" y="115256"/>
                  </a:lnTo>
                  <a:lnTo>
                    <a:pt x="109" y="66323"/>
                  </a:lnTo>
                  <a:lnTo>
                    <a:pt x="0" y="17411"/>
                  </a:lnTo>
                  <a:lnTo>
                    <a:pt x="0" y="7785"/>
                  </a:lnTo>
                  <a:lnTo>
                    <a:pt x="7785" y="0"/>
                  </a:lnTo>
                  <a:lnTo>
                    <a:pt x="1741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68826" y="2516555"/>
              <a:ext cx="35560" cy="475615"/>
            </a:xfrm>
            <a:custGeom>
              <a:avLst/>
              <a:gdLst/>
              <a:ahLst/>
              <a:cxnLst/>
              <a:rect l="l" t="t" r="r" b="b"/>
              <a:pathLst>
                <a:path w="35560" h="475614">
                  <a:moveTo>
                    <a:pt x="27406" y="0"/>
                  </a:moveTo>
                  <a:lnTo>
                    <a:pt x="17411" y="0"/>
                  </a:lnTo>
                  <a:lnTo>
                    <a:pt x="7772" y="0"/>
                  </a:lnTo>
                  <a:lnTo>
                    <a:pt x="0" y="7785"/>
                  </a:lnTo>
                  <a:lnTo>
                    <a:pt x="0" y="467499"/>
                  </a:lnTo>
                  <a:lnTo>
                    <a:pt x="7772" y="475284"/>
                  </a:lnTo>
                  <a:lnTo>
                    <a:pt x="27406" y="475284"/>
                  </a:lnTo>
                  <a:lnTo>
                    <a:pt x="35191" y="467499"/>
                  </a:lnTo>
                  <a:lnTo>
                    <a:pt x="35191" y="7785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68826" y="2516555"/>
              <a:ext cx="35560" cy="475615"/>
            </a:xfrm>
            <a:custGeom>
              <a:avLst/>
              <a:gdLst/>
              <a:ahLst/>
              <a:cxnLst/>
              <a:rect l="l" t="t" r="r" b="b"/>
              <a:pathLst>
                <a:path w="35560" h="475614">
                  <a:moveTo>
                    <a:pt x="17411" y="0"/>
                  </a:moveTo>
                  <a:lnTo>
                    <a:pt x="17780" y="0"/>
                  </a:lnTo>
                  <a:lnTo>
                    <a:pt x="27406" y="0"/>
                  </a:lnTo>
                  <a:lnTo>
                    <a:pt x="35191" y="7785"/>
                  </a:lnTo>
                  <a:lnTo>
                    <a:pt x="35191" y="17411"/>
                  </a:lnTo>
                  <a:lnTo>
                    <a:pt x="35300" y="66323"/>
                  </a:lnTo>
                  <a:lnTo>
                    <a:pt x="35382" y="115256"/>
                  </a:lnTo>
                  <a:lnTo>
                    <a:pt x="35437" y="164204"/>
                  </a:lnTo>
                  <a:lnTo>
                    <a:pt x="35464" y="213162"/>
                  </a:lnTo>
                  <a:lnTo>
                    <a:pt x="35464" y="262122"/>
                  </a:lnTo>
                  <a:lnTo>
                    <a:pt x="35437" y="311079"/>
                  </a:lnTo>
                  <a:lnTo>
                    <a:pt x="35382" y="360028"/>
                  </a:lnTo>
                  <a:lnTo>
                    <a:pt x="35300" y="408961"/>
                  </a:lnTo>
                  <a:lnTo>
                    <a:pt x="35191" y="457873"/>
                  </a:lnTo>
                  <a:lnTo>
                    <a:pt x="35191" y="467499"/>
                  </a:lnTo>
                  <a:lnTo>
                    <a:pt x="27406" y="475284"/>
                  </a:lnTo>
                  <a:lnTo>
                    <a:pt x="17780" y="475284"/>
                  </a:lnTo>
                  <a:lnTo>
                    <a:pt x="17411" y="475284"/>
                  </a:lnTo>
                  <a:lnTo>
                    <a:pt x="7772" y="475284"/>
                  </a:lnTo>
                  <a:lnTo>
                    <a:pt x="0" y="467499"/>
                  </a:lnTo>
                  <a:lnTo>
                    <a:pt x="0" y="457873"/>
                  </a:lnTo>
                  <a:lnTo>
                    <a:pt x="109" y="408961"/>
                  </a:lnTo>
                  <a:lnTo>
                    <a:pt x="190" y="360028"/>
                  </a:lnTo>
                  <a:lnTo>
                    <a:pt x="245" y="311079"/>
                  </a:lnTo>
                  <a:lnTo>
                    <a:pt x="272" y="262122"/>
                  </a:lnTo>
                  <a:lnTo>
                    <a:pt x="272" y="213162"/>
                  </a:lnTo>
                  <a:lnTo>
                    <a:pt x="245" y="164204"/>
                  </a:lnTo>
                  <a:lnTo>
                    <a:pt x="190" y="115256"/>
                  </a:lnTo>
                  <a:lnTo>
                    <a:pt x="109" y="66323"/>
                  </a:lnTo>
                  <a:lnTo>
                    <a:pt x="0" y="17411"/>
                  </a:lnTo>
                  <a:lnTo>
                    <a:pt x="0" y="7785"/>
                  </a:lnTo>
                  <a:lnTo>
                    <a:pt x="7772" y="0"/>
                  </a:lnTo>
                  <a:lnTo>
                    <a:pt x="1741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56595" y="2516149"/>
              <a:ext cx="35560" cy="475615"/>
            </a:xfrm>
            <a:custGeom>
              <a:avLst/>
              <a:gdLst/>
              <a:ahLst/>
              <a:cxnLst/>
              <a:rect l="l" t="t" r="r" b="b"/>
              <a:pathLst>
                <a:path w="35560" h="475614">
                  <a:moveTo>
                    <a:pt x="27406" y="0"/>
                  </a:moveTo>
                  <a:lnTo>
                    <a:pt x="17411" y="0"/>
                  </a:lnTo>
                  <a:lnTo>
                    <a:pt x="7772" y="0"/>
                  </a:lnTo>
                  <a:lnTo>
                    <a:pt x="0" y="7772"/>
                  </a:lnTo>
                  <a:lnTo>
                    <a:pt x="0" y="467499"/>
                  </a:lnTo>
                  <a:lnTo>
                    <a:pt x="7772" y="475272"/>
                  </a:lnTo>
                  <a:lnTo>
                    <a:pt x="27406" y="475272"/>
                  </a:lnTo>
                  <a:lnTo>
                    <a:pt x="35191" y="467499"/>
                  </a:lnTo>
                  <a:lnTo>
                    <a:pt x="35191" y="7772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56595" y="2516149"/>
              <a:ext cx="35560" cy="475615"/>
            </a:xfrm>
            <a:custGeom>
              <a:avLst/>
              <a:gdLst/>
              <a:ahLst/>
              <a:cxnLst/>
              <a:rect l="l" t="t" r="r" b="b"/>
              <a:pathLst>
                <a:path w="35560" h="475614">
                  <a:moveTo>
                    <a:pt x="17411" y="0"/>
                  </a:moveTo>
                  <a:lnTo>
                    <a:pt x="17767" y="0"/>
                  </a:lnTo>
                  <a:lnTo>
                    <a:pt x="27406" y="0"/>
                  </a:lnTo>
                  <a:lnTo>
                    <a:pt x="35191" y="7772"/>
                  </a:lnTo>
                  <a:lnTo>
                    <a:pt x="35191" y="17411"/>
                  </a:lnTo>
                  <a:lnTo>
                    <a:pt x="35191" y="457873"/>
                  </a:lnTo>
                  <a:lnTo>
                    <a:pt x="35191" y="467499"/>
                  </a:lnTo>
                  <a:lnTo>
                    <a:pt x="27406" y="475272"/>
                  </a:lnTo>
                  <a:lnTo>
                    <a:pt x="17767" y="475272"/>
                  </a:lnTo>
                  <a:lnTo>
                    <a:pt x="17411" y="475272"/>
                  </a:lnTo>
                  <a:lnTo>
                    <a:pt x="7772" y="475272"/>
                  </a:lnTo>
                  <a:lnTo>
                    <a:pt x="0" y="467499"/>
                  </a:lnTo>
                  <a:lnTo>
                    <a:pt x="0" y="457873"/>
                  </a:lnTo>
                  <a:lnTo>
                    <a:pt x="0" y="17411"/>
                  </a:lnTo>
                  <a:lnTo>
                    <a:pt x="0" y="7772"/>
                  </a:lnTo>
                  <a:lnTo>
                    <a:pt x="7772" y="0"/>
                  </a:lnTo>
                  <a:lnTo>
                    <a:pt x="17411" y="0"/>
                  </a:lnTo>
                  <a:close/>
                </a:path>
              </a:pathLst>
            </a:custGeom>
            <a:ln w="335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49991" y="2516149"/>
              <a:ext cx="35560" cy="475615"/>
            </a:xfrm>
            <a:custGeom>
              <a:avLst/>
              <a:gdLst/>
              <a:ahLst/>
              <a:cxnLst/>
              <a:rect l="l" t="t" r="r" b="b"/>
              <a:pathLst>
                <a:path w="35560" h="475614">
                  <a:moveTo>
                    <a:pt x="27406" y="0"/>
                  </a:moveTo>
                  <a:lnTo>
                    <a:pt x="17411" y="0"/>
                  </a:lnTo>
                  <a:lnTo>
                    <a:pt x="7772" y="0"/>
                  </a:lnTo>
                  <a:lnTo>
                    <a:pt x="0" y="7772"/>
                  </a:lnTo>
                  <a:lnTo>
                    <a:pt x="0" y="467499"/>
                  </a:lnTo>
                  <a:lnTo>
                    <a:pt x="7772" y="475272"/>
                  </a:lnTo>
                  <a:lnTo>
                    <a:pt x="27406" y="475272"/>
                  </a:lnTo>
                  <a:lnTo>
                    <a:pt x="35191" y="467499"/>
                  </a:lnTo>
                  <a:lnTo>
                    <a:pt x="35191" y="7772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49991" y="2516149"/>
              <a:ext cx="35560" cy="475615"/>
            </a:xfrm>
            <a:custGeom>
              <a:avLst/>
              <a:gdLst/>
              <a:ahLst/>
              <a:cxnLst/>
              <a:rect l="l" t="t" r="r" b="b"/>
              <a:pathLst>
                <a:path w="35560" h="475614">
                  <a:moveTo>
                    <a:pt x="17411" y="0"/>
                  </a:moveTo>
                  <a:lnTo>
                    <a:pt x="17780" y="0"/>
                  </a:lnTo>
                  <a:lnTo>
                    <a:pt x="27406" y="0"/>
                  </a:lnTo>
                  <a:lnTo>
                    <a:pt x="35191" y="7772"/>
                  </a:lnTo>
                  <a:lnTo>
                    <a:pt x="35191" y="17411"/>
                  </a:lnTo>
                  <a:lnTo>
                    <a:pt x="35191" y="457873"/>
                  </a:lnTo>
                  <a:lnTo>
                    <a:pt x="35191" y="467499"/>
                  </a:lnTo>
                  <a:lnTo>
                    <a:pt x="27406" y="475272"/>
                  </a:lnTo>
                  <a:lnTo>
                    <a:pt x="17780" y="475272"/>
                  </a:lnTo>
                  <a:lnTo>
                    <a:pt x="17411" y="475272"/>
                  </a:lnTo>
                  <a:lnTo>
                    <a:pt x="7772" y="475272"/>
                  </a:lnTo>
                  <a:lnTo>
                    <a:pt x="0" y="467499"/>
                  </a:lnTo>
                  <a:lnTo>
                    <a:pt x="0" y="457873"/>
                  </a:lnTo>
                  <a:lnTo>
                    <a:pt x="0" y="17411"/>
                  </a:lnTo>
                  <a:lnTo>
                    <a:pt x="0" y="7772"/>
                  </a:lnTo>
                  <a:lnTo>
                    <a:pt x="7772" y="0"/>
                  </a:lnTo>
                  <a:lnTo>
                    <a:pt x="17411" y="0"/>
                  </a:lnTo>
                  <a:close/>
                </a:path>
              </a:pathLst>
            </a:custGeom>
            <a:ln w="335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31694" y="2734082"/>
            <a:ext cx="101473" cy="74447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9542654" y="2342909"/>
            <a:ext cx="66675" cy="327025"/>
          </a:xfrm>
          <a:custGeom>
            <a:avLst/>
            <a:gdLst/>
            <a:ahLst/>
            <a:cxnLst/>
            <a:rect l="l" t="t" r="r" b="b"/>
            <a:pathLst>
              <a:path w="66675" h="327025">
                <a:moveTo>
                  <a:pt x="33235" y="326402"/>
                </a:moveTo>
                <a:lnTo>
                  <a:pt x="33235" y="10071"/>
                </a:lnTo>
              </a:path>
              <a:path w="66675" h="327025">
                <a:moveTo>
                  <a:pt x="0" y="51269"/>
                </a:moveTo>
                <a:lnTo>
                  <a:pt x="33235" y="0"/>
                </a:lnTo>
                <a:lnTo>
                  <a:pt x="66497" y="51269"/>
                </a:lnTo>
              </a:path>
            </a:pathLst>
          </a:custGeom>
          <a:ln w="67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542628" y="2845651"/>
            <a:ext cx="66675" cy="327025"/>
          </a:xfrm>
          <a:custGeom>
            <a:avLst/>
            <a:gdLst/>
            <a:ahLst/>
            <a:cxnLst/>
            <a:rect l="l" t="t" r="r" b="b"/>
            <a:pathLst>
              <a:path w="66675" h="327025">
                <a:moveTo>
                  <a:pt x="33261" y="0"/>
                </a:moveTo>
                <a:lnTo>
                  <a:pt x="33261" y="316318"/>
                </a:lnTo>
              </a:path>
              <a:path w="66675" h="327025">
                <a:moveTo>
                  <a:pt x="66497" y="275132"/>
                </a:moveTo>
                <a:lnTo>
                  <a:pt x="33261" y="326402"/>
                </a:lnTo>
                <a:lnTo>
                  <a:pt x="0" y="275132"/>
                </a:lnTo>
              </a:path>
            </a:pathLst>
          </a:custGeom>
          <a:ln w="67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7975264" y="3249194"/>
            <a:ext cx="1482725" cy="192405"/>
            <a:chOff x="2920663" y="3249193"/>
            <a:chExt cx="1482725" cy="192405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0236" y="3249193"/>
              <a:ext cx="113245" cy="6945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2154" y="3356914"/>
              <a:ext cx="178638" cy="841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87902" y="3356914"/>
              <a:ext cx="185318" cy="8417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924022" y="3298469"/>
              <a:ext cx="1475740" cy="67310"/>
            </a:xfrm>
            <a:custGeom>
              <a:avLst/>
              <a:gdLst/>
              <a:ahLst/>
              <a:cxnLst/>
              <a:rect l="l" t="t" r="r" b="b"/>
              <a:pathLst>
                <a:path w="1475739" h="67310">
                  <a:moveTo>
                    <a:pt x="977341" y="35115"/>
                  </a:moveTo>
                  <a:lnTo>
                    <a:pt x="1466100" y="30886"/>
                  </a:lnTo>
                </a:path>
                <a:path w="1475739" h="67310">
                  <a:moveTo>
                    <a:pt x="1427149" y="0"/>
                  </a:moveTo>
                  <a:lnTo>
                    <a:pt x="1475587" y="30810"/>
                  </a:lnTo>
                  <a:lnTo>
                    <a:pt x="1427695" y="62471"/>
                  </a:lnTo>
                </a:path>
                <a:path w="1475739" h="67310">
                  <a:moveTo>
                    <a:pt x="9474" y="35839"/>
                  </a:moveTo>
                  <a:lnTo>
                    <a:pt x="520687" y="31623"/>
                  </a:lnTo>
                </a:path>
                <a:path w="1475739" h="67310">
                  <a:moveTo>
                    <a:pt x="47904" y="4305"/>
                  </a:moveTo>
                  <a:lnTo>
                    <a:pt x="0" y="35928"/>
                  </a:lnTo>
                  <a:lnTo>
                    <a:pt x="48425" y="66763"/>
                  </a:lnTo>
                </a:path>
              </a:pathLst>
            </a:custGeom>
            <a:ln w="67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9575801" y="3678263"/>
            <a:ext cx="2695575" cy="171450"/>
          </a:xfrm>
          <a:custGeom>
            <a:avLst/>
            <a:gdLst/>
            <a:ahLst/>
            <a:cxnLst/>
            <a:rect l="l" t="t" r="r" b="b"/>
            <a:pathLst>
              <a:path w="2695575" h="171450">
                <a:moveTo>
                  <a:pt x="2695524" y="0"/>
                </a:moveTo>
                <a:lnTo>
                  <a:pt x="0" y="0"/>
                </a:lnTo>
                <a:lnTo>
                  <a:pt x="0" y="171450"/>
                </a:lnTo>
                <a:lnTo>
                  <a:pt x="2695524" y="171450"/>
                </a:lnTo>
                <a:lnTo>
                  <a:pt x="2695524" y="0"/>
                </a:lnTo>
                <a:close/>
              </a:path>
            </a:pathLst>
          </a:custGeom>
          <a:solidFill>
            <a:srgbClr val="92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7526605" y="3676892"/>
          <a:ext cx="4750435" cy="1792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191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1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1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2" name="object 32"/>
          <p:cNvSpPr/>
          <p:nvPr/>
        </p:nvSpPr>
        <p:spPr>
          <a:xfrm>
            <a:off x="9575801" y="4811738"/>
            <a:ext cx="2695575" cy="171450"/>
          </a:xfrm>
          <a:custGeom>
            <a:avLst/>
            <a:gdLst/>
            <a:ahLst/>
            <a:cxnLst/>
            <a:rect l="l" t="t" r="r" b="b"/>
            <a:pathLst>
              <a:path w="2695575" h="171450">
                <a:moveTo>
                  <a:pt x="2695524" y="0"/>
                </a:moveTo>
                <a:lnTo>
                  <a:pt x="0" y="0"/>
                </a:lnTo>
                <a:lnTo>
                  <a:pt x="0" y="171450"/>
                </a:lnTo>
                <a:lnTo>
                  <a:pt x="2695524" y="171450"/>
                </a:lnTo>
                <a:lnTo>
                  <a:pt x="2695524" y="0"/>
                </a:lnTo>
                <a:close/>
              </a:path>
            </a:pathLst>
          </a:custGeom>
          <a:solidFill>
            <a:srgbClr val="92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8454364" y="4205885"/>
            <a:ext cx="297180" cy="93345"/>
            <a:chOff x="3399764" y="4205884"/>
            <a:chExt cx="297180" cy="93345"/>
          </a:xfrm>
        </p:grpSpPr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99764" y="4207992"/>
              <a:ext cx="169735" cy="9075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13137" y="4205884"/>
              <a:ext cx="83705" cy="93179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59177" y="4207992"/>
            <a:ext cx="65379" cy="8942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46107" y="4206252"/>
            <a:ext cx="70332" cy="92494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40215" y="4207992"/>
            <a:ext cx="65379" cy="90754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9825939" y="4207993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39" h="89535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97" y="89395"/>
                </a:lnTo>
                <a:lnTo>
                  <a:pt x="52997" y="82219"/>
                </a:lnTo>
                <a:lnTo>
                  <a:pt x="7924" y="82219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144950" y="4206252"/>
            <a:ext cx="195948" cy="92494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635552" y="4207992"/>
            <a:ext cx="65379" cy="90754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10721276" y="4207993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39" h="89535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84" y="89395"/>
                </a:lnTo>
                <a:lnTo>
                  <a:pt x="52984" y="82219"/>
                </a:lnTo>
                <a:lnTo>
                  <a:pt x="7924" y="82219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040287" y="4206252"/>
            <a:ext cx="195948" cy="92494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530877" y="4207992"/>
            <a:ext cx="65379" cy="90754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11616601" y="4207993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5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97" y="89395"/>
                </a:lnTo>
                <a:lnTo>
                  <a:pt x="52997" y="82219"/>
                </a:lnTo>
                <a:lnTo>
                  <a:pt x="7924" y="82219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935624" y="4206252"/>
            <a:ext cx="195948" cy="92494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8580539" y="437239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971051" y="437239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95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78" y="9486"/>
                </a:lnTo>
                <a:lnTo>
                  <a:pt x="4381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95" y="86918"/>
                </a:lnTo>
                <a:lnTo>
                  <a:pt x="274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361576" y="437239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object 5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705822" y="4371772"/>
            <a:ext cx="189064" cy="88785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153484" y="4371772"/>
            <a:ext cx="189064" cy="88785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601147" y="4371772"/>
            <a:ext cx="189064" cy="88785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048822" y="4371772"/>
            <a:ext cx="189064" cy="88785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496484" y="4371772"/>
            <a:ext cx="189064" cy="88785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944159" y="4371772"/>
            <a:ext cx="189064" cy="88785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578318" y="4366450"/>
            <a:ext cx="775614" cy="431444"/>
          </a:xfrm>
          <a:prstGeom prst="rect">
            <a:avLst/>
          </a:prstGeom>
        </p:spPr>
      </p:pic>
      <p:sp>
        <p:nvSpPr>
          <p:cNvPr id="57" name="object 57"/>
          <p:cNvSpPr/>
          <p:nvPr/>
        </p:nvSpPr>
        <p:spPr>
          <a:xfrm>
            <a:off x="8580539" y="4534319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971051" y="4534319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95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78" y="9486"/>
                </a:lnTo>
                <a:lnTo>
                  <a:pt x="4381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95" y="86918"/>
                </a:lnTo>
                <a:lnTo>
                  <a:pt x="274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361576" y="4534319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object 6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702356" y="4533697"/>
            <a:ext cx="193281" cy="88773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150018" y="4533697"/>
            <a:ext cx="193281" cy="88773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597681" y="4533697"/>
            <a:ext cx="193281" cy="88773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045355" y="4533697"/>
            <a:ext cx="193268" cy="88773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1493018" y="4533697"/>
            <a:ext cx="193281" cy="88773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1940692" y="4533697"/>
            <a:ext cx="193268" cy="88773"/>
          </a:xfrm>
          <a:prstGeom prst="rect">
            <a:avLst/>
          </a:prstGeom>
        </p:spPr>
      </p:pic>
      <p:sp>
        <p:nvSpPr>
          <p:cNvPr id="66" name="object 66"/>
          <p:cNvSpPr/>
          <p:nvPr/>
        </p:nvSpPr>
        <p:spPr>
          <a:xfrm>
            <a:off x="8580539" y="469624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971051" y="469624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95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78" y="9486"/>
                </a:lnTo>
                <a:lnTo>
                  <a:pt x="4381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95" y="86918"/>
                </a:lnTo>
                <a:lnTo>
                  <a:pt x="274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361576" y="469624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9" name="object 6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9705873" y="4695622"/>
            <a:ext cx="189762" cy="88773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153536" y="4695622"/>
            <a:ext cx="189762" cy="88773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601198" y="4695622"/>
            <a:ext cx="189762" cy="88773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1048873" y="4695622"/>
            <a:ext cx="189750" cy="88773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1496535" y="4695622"/>
            <a:ext cx="189762" cy="88773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1944210" y="4695622"/>
            <a:ext cx="189750" cy="88773"/>
          </a:xfrm>
          <a:prstGeom prst="rect">
            <a:avLst/>
          </a:prstGeom>
        </p:spPr>
      </p:pic>
      <p:sp>
        <p:nvSpPr>
          <p:cNvPr id="75" name="object 75"/>
          <p:cNvSpPr/>
          <p:nvPr/>
        </p:nvSpPr>
        <p:spPr>
          <a:xfrm>
            <a:off x="8580539" y="502009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971051" y="502009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95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78" y="9486"/>
                </a:lnTo>
                <a:lnTo>
                  <a:pt x="4381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95" y="86918"/>
                </a:lnTo>
                <a:lnTo>
                  <a:pt x="274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361576" y="502009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" name="object 7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9705822" y="5019472"/>
            <a:ext cx="189064" cy="88773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0153484" y="5019472"/>
            <a:ext cx="189064" cy="88773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0601147" y="5019472"/>
            <a:ext cx="189064" cy="88773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1944159" y="5019472"/>
            <a:ext cx="189064" cy="88773"/>
          </a:xfrm>
          <a:prstGeom prst="rect">
            <a:avLst/>
          </a:prstGeom>
        </p:spPr>
      </p:pic>
      <p:sp>
        <p:nvSpPr>
          <p:cNvPr id="82" name="object 82"/>
          <p:cNvSpPr/>
          <p:nvPr/>
        </p:nvSpPr>
        <p:spPr>
          <a:xfrm>
            <a:off x="8580539" y="5182007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67"/>
                </a:lnTo>
                <a:lnTo>
                  <a:pt x="8166" y="9499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51"/>
                </a:lnTo>
                <a:lnTo>
                  <a:pt x="19316" y="8801"/>
                </a:lnTo>
                <a:lnTo>
                  <a:pt x="19316" y="86931"/>
                </a:lnTo>
                <a:lnTo>
                  <a:pt x="27482" y="86931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971051" y="5182007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95" y="0"/>
                </a:moveTo>
                <a:lnTo>
                  <a:pt x="19812" y="0"/>
                </a:lnTo>
                <a:lnTo>
                  <a:pt x="13208" y="5867"/>
                </a:lnTo>
                <a:lnTo>
                  <a:pt x="8178" y="9499"/>
                </a:lnTo>
                <a:lnTo>
                  <a:pt x="4381" y="11595"/>
                </a:lnTo>
                <a:lnTo>
                  <a:pt x="0" y="13500"/>
                </a:lnTo>
                <a:lnTo>
                  <a:pt x="0" y="21551"/>
                </a:lnTo>
                <a:lnTo>
                  <a:pt x="19316" y="8801"/>
                </a:lnTo>
                <a:lnTo>
                  <a:pt x="19316" y="86931"/>
                </a:lnTo>
                <a:lnTo>
                  <a:pt x="27495" y="86931"/>
                </a:lnTo>
                <a:lnTo>
                  <a:pt x="274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361576" y="5182007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67"/>
                </a:lnTo>
                <a:lnTo>
                  <a:pt x="8166" y="9499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51"/>
                </a:lnTo>
                <a:lnTo>
                  <a:pt x="19316" y="8801"/>
                </a:lnTo>
                <a:lnTo>
                  <a:pt x="19316" y="86931"/>
                </a:lnTo>
                <a:lnTo>
                  <a:pt x="27482" y="86931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5" name="object 85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9702356" y="5181397"/>
            <a:ext cx="193281" cy="88773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0150018" y="5181397"/>
            <a:ext cx="193281" cy="88773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597681" y="5181397"/>
            <a:ext cx="193281" cy="88773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1045355" y="5181397"/>
            <a:ext cx="193268" cy="88773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1493018" y="5181397"/>
            <a:ext cx="193281" cy="88773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1940692" y="5181397"/>
            <a:ext cx="193268" cy="88773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7562114" y="4983176"/>
            <a:ext cx="969797" cy="612609"/>
          </a:xfrm>
          <a:prstGeom prst="rect">
            <a:avLst/>
          </a:prstGeom>
        </p:spPr>
      </p:pic>
      <p:sp>
        <p:nvSpPr>
          <p:cNvPr id="92" name="object 92"/>
          <p:cNvSpPr/>
          <p:nvPr/>
        </p:nvSpPr>
        <p:spPr>
          <a:xfrm>
            <a:off x="8580539" y="5343932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67"/>
                </a:lnTo>
                <a:lnTo>
                  <a:pt x="8166" y="9499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51"/>
                </a:lnTo>
                <a:lnTo>
                  <a:pt x="19316" y="8801"/>
                </a:lnTo>
                <a:lnTo>
                  <a:pt x="19316" y="86931"/>
                </a:lnTo>
                <a:lnTo>
                  <a:pt x="27482" y="86931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971051" y="5343932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95" y="0"/>
                </a:moveTo>
                <a:lnTo>
                  <a:pt x="19812" y="0"/>
                </a:lnTo>
                <a:lnTo>
                  <a:pt x="13208" y="5867"/>
                </a:lnTo>
                <a:lnTo>
                  <a:pt x="8178" y="9499"/>
                </a:lnTo>
                <a:lnTo>
                  <a:pt x="4381" y="11595"/>
                </a:lnTo>
                <a:lnTo>
                  <a:pt x="0" y="13500"/>
                </a:lnTo>
                <a:lnTo>
                  <a:pt x="0" y="21551"/>
                </a:lnTo>
                <a:lnTo>
                  <a:pt x="19316" y="8801"/>
                </a:lnTo>
                <a:lnTo>
                  <a:pt x="19316" y="86931"/>
                </a:lnTo>
                <a:lnTo>
                  <a:pt x="27495" y="86931"/>
                </a:lnTo>
                <a:lnTo>
                  <a:pt x="274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61576" y="5343932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67"/>
                </a:lnTo>
                <a:lnTo>
                  <a:pt x="8166" y="9499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51"/>
                </a:lnTo>
                <a:lnTo>
                  <a:pt x="19316" y="8801"/>
                </a:lnTo>
                <a:lnTo>
                  <a:pt x="19316" y="86931"/>
                </a:lnTo>
                <a:lnTo>
                  <a:pt x="27482" y="86931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5" name="object 95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9705873" y="5343322"/>
            <a:ext cx="189762" cy="88773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0153536" y="5343322"/>
            <a:ext cx="189762" cy="88773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0601198" y="5343322"/>
            <a:ext cx="189762" cy="88773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1048873" y="5343322"/>
            <a:ext cx="189750" cy="88773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1496535" y="5343322"/>
            <a:ext cx="189762" cy="88773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1944210" y="5343322"/>
            <a:ext cx="189750" cy="88773"/>
          </a:xfrm>
          <a:prstGeom prst="rect">
            <a:avLst/>
          </a:prstGeom>
        </p:spPr>
      </p:pic>
      <p:sp>
        <p:nvSpPr>
          <p:cNvPr id="101" name="object 101"/>
          <p:cNvSpPr/>
          <p:nvPr/>
        </p:nvSpPr>
        <p:spPr>
          <a:xfrm>
            <a:off x="8569491" y="5541963"/>
            <a:ext cx="28575" cy="9525"/>
          </a:xfrm>
          <a:custGeom>
            <a:avLst/>
            <a:gdLst/>
            <a:ahLst/>
            <a:cxnLst/>
            <a:rect l="l" t="t" r="r" b="b"/>
            <a:pathLst>
              <a:path w="28575" h="9525">
                <a:moveTo>
                  <a:pt x="28308" y="0"/>
                </a:moveTo>
                <a:lnTo>
                  <a:pt x="0" y="0"/>
                </a:lnTo>
                <a:lnTo>
                  <a:pt x="0" y="9258"/>
                </a:lnTo>
                <a:lnTo>
                  <a:pt x="28308" y="9258"/>
                </a:lnTo>
                <a:lnTo>
                  <a:pt x="283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2" name="object 102"/>
          <p:cNvGrpSpPr/>
          <p:nvPr/>
        </p:nvGrpSpPr>
        <p:grpSpPr>
          <a:xfrm>
            <a:off x="8644255" y="5497462"/>
            <a:ext cx="247015" cy="79375"/>
            <a:chOff x="3589654" y="5497461"/>
            <a:chExt cx="247015" cy="79375"/>
          </a:xfrm>
        </p:grpSpPr>
        <p:sp>
          <p:nvSpPr>
            <p:cNvPr id="103" name="object 103"/>
            <p:cNvSpPr/>
            <p:nvPr/>
          </p:nvSpPr>
          <p:spPr>
            <a:xfrm>
              <a:off x="3589654" y="5498414"/>
              <a:ext cx="27940" cy="75565"/>
            </a:xfrm>
            <a:custGeom>
              <a:avLst/>
              <a:gdLst/>
              <a:ahLst/>
              <a:cxnLst/>
              <a:rect l="l" t="t" r="r" b="b"/>
              <a:pathLst>
                <a:path w="27939" h="75564">
                  <a:moveTo>
                    <a:pt x="27622" y="0"/>
                  </a:moveTo>
                  <a:lnTo>
                    <a:pt x="21704" y="0"/>
                  </a:lnTo>
                  <a:lnTo>
                    <a:pt x="20091" y="3251"/>
                  </a:lnTo>
                  <a:lnTo>
                    <a:pt x="17348" y="6591"/>
                  </a:lnTo>
                  <a:lnTo>
                    <a:pt x="9652" y="13487"/>
                  </a:lnTo>
                  <a:lnTo>
                    <a:pt x="5143" y="16421"/>
                  </a:lnTo>
                  <a:lnTo>
                    <a:pt x="0" y="18846"/>
                  </a:lnTo>
                  <a:lnTo>
                    <a:pt x="0" y="27736"/>
                  </a:lnTo>
                  <a:lnTo>
                    <a:pt x="18415" y="16649"/>
                  </a:lnTo>
                  <a:lnTo>
                    <a:pt x="18415" y="75310"/>
                  </a:lnTo>
                  <a:lnTo>
                    <a:pt x="27622" y="75310"/>
                  </a:lnTo>
                  <a:lnTo>
                    <a:pt x="276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639743" y="5497461"/>
              <a:ext cx="196672" cy="79032"/>
            </a:xfrm>
            <a:prstGeom prst="rect">
              <a:avLst/>
            </a:prstGeom>
          </p:spPr>
        </p:pic>
      </p:grpSp>
      <p:pic>
        <p:nvPicPr>
          <p:cNvPr id="105" name="object 105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7910322" y="3960343"/>
            <a:ext cx="121094" cy="89395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0148901" y="4855679"/>
            <a:ext cx="1536649" cy="613270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9738715" y="3884142"/>
            <a:ext cx="268820" cy="90754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0073576" y="3884142"/>
            <a:ext cx="224802" cy="90754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9809721" y="4071697"/>
            <a:ext cx="120294" cy="65125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9987852" y="4046068"/>
            <a:ext cx="260819" cy="114287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10519752" y="3960342"/>
            <a:ext cx="268820" cy="90754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0854613" y="3960342"/>
            <a:ext cx="224802" cy="90754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1140363" y="3960342"/>
            <a:ext cx="178028" cy="90754"/>
          </a:xfrm>
          <a:prstGeom prst="rect">
            <a:avLst/>
          </a:prstGeom>
        </p:spPr>
      </p:pic>
      <p:grpSp>
        <p:nvGrpSpPr>
          <p:cNvPr id="114" name="object 114"/>
          <p:cNvGrpSpPr/>
          <p:nvPr/>
        </p:nvGrpSpPr>
        <p:grpSpPr>
          <a:xfrm>
            <a:off x="8749626" y="3722218"/>
            <a:ext cx="196850" cy="90805"/>
            <a:chOff x="3695026" y="3722217"/>
            <a:chExt cx="196850" cy="90805"/>
          </a:xfrm>
        </p:grpSpPr>
        <p:sp>
          <p:nvSpPr>
            <p:cNvPr id="115" name="object 115"/>
            <p:cNvSpPr/>
            <p:nvPr/>
          </p:nvSpPr>
          <p:spPr>
            <a:xfrm>
              <a:off x="3695026" y="3722217"/>
              <a:ext cx="60960" cy="89535"/>
            </a:xfrm>
            <a:custGeom>
              <a:avLst/>
              <a:gdLst/>
              <a:ahLst/>
              <a:cxnLst/>
              <a:rect l="l" t="t" r="r" b="b"/>
              <a:pathLst>
                <a:path w="60960" h="89535">
                  <a:moveTo>
                    <a:pt x="31038" y="0"/>
                  </a:moveTo>
                  <a:lnTo>
                    <a:pt x="0" y="0"/>
                  </a:lnTo>
                  <a:lnTo>
                    <a:pt x="0" y="89395"/>
                  </a:lnTo>
                  <a:lnTo>
                    <a:pt x="31623" y="89395"/>
                  </a:lnTo>
                  <a:lnTo>
                    <a:pt x="37211" y="88823"/>
                  </a:lnTo>
                  <a:lnTo>
                    <a:pt x="46367" y="86512"/>
                  </a:lnTo>
                  <a:lnTo>
                    <a:pt x="50317" y="84442"/>
                  </a:lnTo>
                  <a:lnTo>
                    <a:pt x="52795" y="82219"/>
                  </a:lnTo>
                  <a:lnTo>
                    <a:pt x="7924" y="82219"/>
                  </a:lnTo>
                  <a:lnTo>
                    <a:pt x="7924" y="46685"/>
                  </a:lnTo>
                  <a:lnTo>
                    <a:pt x="51774" y="46685"/>
                  </a:lnTo>
                  <a:lnTo>
                    <a:pt x="51079" y="45961"/>
                  </a:lnTo>
                  <a:lnTo>
                    <a:pt x="46227" y="43548"/>
                  </a:lnTo>
                  <a:lnTo>
                    <a:pt x="40373" y="42722"/>
                  </a:lnTo>
                  <a:lnTo>
                    <a:pt x="48374" y="40487"/>
                  </a:lnTo>
                  <a:lnTo>
                    <a:pt x="49479" y="39496"/>
                  </a:lnTo>
                  <a:lnTo>
                    <a:pt x="7924" y="39496"/>
                  </a:lnTo>
                  <a:lnTo>
                    <a:pt x="7924" y="7188"/>
                  </a:lnTo>
                  <a:lnTo>
                    <a:pt x="51228" y="7188"/>
                  </a:lnTo>
                  <a:lnTo>
                    <a:pt x="50215" y="6108"/>
                  </a:lnTo>
                  <a:lnTo>
                    <a:pt x="44513" y="2311"/>
                  </a:lnTo>
                  <a:lnTo>
                    <a:pt x="41579" y="1130"/>
                  </a:lnTo>
                  <a:lnTo>
                    <a:pt x="35560" y="228"/>
                  </a:lnTo>
                  <a:lnTo>
                    <a:pt x="31038" y="0"/>
                  </a:lnTo>
                  <a:close/>
                </a:path>
                <a:path w="60960" h="89535">
                  <a:moveTo>
                    <a:pt x="51774" y="46685"/>
                  </a:moveTo>
                  <a:lnTo>
                    <a:pt x="31737" y="46685"/>
                  </a:lnTo>
                  <a:lnTo>
                    <a:pt x="34480" y="46888"/>
                  </a:lnTo>
                  <a:lnTo>
                    <a:pt x="40182" y="47713"/>
                  </a:lnTo>
                  <a:lnTo>
                    <a:pt x="52006" y="60883"/>
                  </a:lnTo>
                  <a:lnTo>
                    <a:pt x="52006" y="67729"/>
                  </a:lnTo>
                  <a:lnTo>
                    <a:pt x="29603" y="82219"/>
                  </a:lnTo>
                  <a:lnTo>
                    <a:pt x="52795" y="82219"/>
                  </a:lnTo>
                  <a:lnTo>
                    <a:pt x="58318" y="77266"/>
                  </a:lnTo>
                  <a:lnTo>
                    <a:pt x="60680" y="71856"/>
                  </a:lnTo>
                  <a:lnTo>
                    <a:pt x="60680" y="59067"/>
                  </a:lnTo>
                  <a:lnTo>
                    <a:pt x="58762" y="53962"/>
                  </a:lnTo>
                  <a:lnTo>
                    <a:pt x="51774" y="46685"/>
                  </a:lnTo>
                  <a:close/>
                </a:path>
                <a:path w="60960" h="89535">
                  <a:moveTo>
                    <a:pt x="51228" y="7188"/>
                  </a:moveTo>
                  <a:lnTo>
                    <a:pt x="29184" y="7188"/>
                  </a:lnTo>
                  <a:lnTo>
                    <a:pt x="32003" y="7327"/>
                  </a:lnTo>
                  <a:lnTo>
                    <a:pt x="37211" y="7899"/>
                  </a:lnTo>
                  <a:lnTo>
                    <a:pt x="48298" y="19938"/>
                  </a:lnTo>
                  <a:lnTo>
                    <a:pt x="48298" y="26047"/>
                  </a:lnTo>
                  <a:lnTo>
                    <a:pt x="47586" y="28765"/>
                  </a:lnTo>
                  <a:lnTo>
                    <a:pt x="44780" y="33883"/>
                  </a:lnTo>
                  <a:lnTo>
                    <a:pt x="42646" y="35864"/>
                  </a:lnTo>
                  <a:lnTo>
                    <a:pt x="39750" y="37274"/>
                  </a:lnTo>
                  <a:lnTo>
                    <a:pt x="38023" y="38176"/>
                  </a:lnTo>
                  <a:lnTo>
                    <a:pt x="36029" y="38773"/>
                  </a:lnTo>
                  <a:lnTo>
                    <a:pt x="31572" y="39357"/>
                  </a:lnTo>
                  <a:lnTo>
                    <a:pt x="29476" y="39496"/>
                  </a:lnTo>
                  <a:lnTo>
                    <a:pt x="49479" y="39496"/>
                  </a:lnTo>
                  <a:lnTo>
                    <a:pt x="53530" y="35864"/>
                  </a:lnTo>
                  <a:lnTo>
                    <a:pt x="56591" y="26619"/>
                  </a:lnTo>
                  <a:lnTo>
                    <a:pt x="56959" y="24307"/>
                  </a:lnTo>
                  <a:lnTo>
                    <a:pt x="56959" y="18033"/>
                  </a:lnTo>
                  <a:lnTo>
                    <a:pt x="56070" y="14592"/>
                  </a:lnTo>
                  <a:lnTo>
                    <a:pt x="52527" y="8572"/>
                  </a:lnTo>
                  <a:lnTo>
                    <a:pt x="51228" y="71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778402" y="3747846"/>
              <a:ext cx="112864" cy="65125"/>
            </a:xfrm>
            <a:prstGeom prst="rect">
              <a:avLst/>
            </a:prstGeom>
          </p:spPr>
        </p:pic>
      </p:grpSp>
      <p:pic>
        <p:nvPicPr>
          <p:cNvPr id="117" name="object 117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9006801" y="3722217"/>
            <a:ext cx="224802" cy="90754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0247872" y="3720364"/>
            <a:ext cx="1807781" cy="1100899"/>
          </a:xfrm>
          <a:prstGeom prst="rect">
            <a:avLst/>
          </a:prstGeom>
        </p:spPr>
      </p:pic>
      <p:grpSp>
        <p:nvGrpSpPr>
          <p:cNvPr id="119" name="object 119"/>
          <p:cNvGrpSpPr/>
          <p:nvPr/>
        </p:nvGrpSpPr>
        <p:grpSpPr>
          <a:xfrm>
            <a:off x="8711527" y="3883279"/>
            <a:ext cx="568325" cy="92075"/>
            <a:chOff x="3656926" y="3883278"/>
            <a:chExt cx="568325" cy="92075"/>
          </a:xfrm>
        </p:grpSpPr>
        <p:pic>
          <p:nvPicPr>
            <p:cNvPr id="120" name="object 12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656926" y="3884142"/>
              <a:ext cx="240690" cy="9027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920908" y="3884142"/>
              <a:ext cx="162940" cy="90754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126483" y="3883278"/>
              <a:ext cx="98628" cy="91617"/>
            </a:xfrm>
            <a:prstGeom prst="rect">
              <a:avLst/>
            </a:prstGeom>
          </p:spPr>
        </p:pic>
      </p:grpSp>
      <p:sp>
        <p:nvSpPr>
          <p:cNvPr id="123" name="object 123"/>
          <p:cNvSpPr/>
          <p:nvPr/>
        </p:nvSpPr>
        <p:spPr>
          <a:xfrm>
            <a:off x="8688896" y="4044327"/>
            <a:ext cx="600075" cy="92710"/>
          </a:xfrm>
          <a:custGeom>
            <a:avLst/>
            <a:gdLst/>
            <a:ahLst/>
            <a:cxnLst/>
            <a:rect l="l" t="t" r="r" b="b"/>
            <a:pathLst>
              <a:path w="600075" h="92710">
                <a:moveTo>
                  <a:pt x="69088" y="69469"/>
                </a:moveTo>
                <a:lnTo>
                  <a:pt x="60299" y="69469"/>
                </a:lnTo>
                <a:lnTo>
                  <a:pt x="59639" y="73507"/>
                </a:lnTo>
                <a:lnTo>
                  <a:pt x="57696" y="77025"/>
                </a:lnTo>
                <a:lnTo>
                  <a:pt x="50685" y="83540"/>
                </a:lnTo>
                <a:lnTo>
                  <a:pt x="45770" y="85318"/>
                </a:lnTo>
                <a:lnTo>
                  <a:pt x="39751" y="85318"/>
                </a:lnTo>
                <a:lnTo>
                  <a:pt x="10426" y="60833"/>
                </a:lnTo>
                <a:lnTo>
                  <a:pt x="8661" y="45821"/>
                </a:lnTo>
                <a:lnTo>
                  <a:pt x="9118" y="37960"/>
                </a:lnTo>
                <a:lnTo>
                  <a:pt x="28930" y="7188"/>
                </a:lnTo>
                <a:lnTo>
                  <a:pt x="44030" y="7188"/>
                </a:lnTo>
                <a:lnTo>
                  <a:pt x="48780" y="8483"/>
                </a:lnTo>
                <a:lnTo>
                  <a:pt x="56705" y="13690"/>
                </a:lnTo>
                <a:lnTo>
                  <a:pt x="58940" y="17551"/>
                </a:lnTo>
                <a:lnTo>
                  <a:pt x="59436" y="22669"/>
                </a:lnTo>
                <a:lnTo>
                  <a:pt x="68097" y="22669"/>
                </a:lnTo>
                <a:lnTo>
                  <a:pt x="68097" y="17551"/>
                </a:lnTo>
                <a:lnTo>
                  <a:pt x="66243" y="12877"/>
                </a:lnTo>
                <a:lnTo>
                  <a:pt x="57404" y="2895"/>
                </a:lnTo>
                <a:lnTo>
                  <a:pt x="49809" y="0"/>
                </a:lnTo>
                <a:lnTo>
                  <a:pt x="39751" y="0"/>
                </a:lnTo>
                <a:lnTo>
                  <a:pt x="4800" y="21183"/>
                </a:lnTo>
                <a:lnTo>
                  <a:pt x="0" y="45567"/>
                </a:lnTo>
                <a:lnTo>
                  <a:pt x="546" y="55194"/>
                </a:lnTo>
                <a:lnTo>
                  <a:pt x="21005" y="88976"/>
                </a:lnTo>
                <a:lnTo>
                  <a:pt x="37515" y="92494"/>
                </a:lnTo>
                <a:lnTo>
                  <a:pt x="46101" y="92494"/>
                </a:lnTo>
                <a:lnTo>
                  <a:pt x="53200" y="90373"/>
                </a:lnTo>
                <a:lnTo>
                  <a:pt x="64427" y="81876"/>
                </a:lnTo>
                <a:lnTo>
                  <a:pt x="67856" y="76314"/>
                </a:lnTo>
                <a:lnTo>
                  <a:pt x="69088" y="69469"/>
                </a:lnTo>
                <a:close/>
              </a:path>
              <a:path w="600075" h="92710">
                <a:moveTo>
                  <a:pt x="140576" y="59690"/>
                </a:moveTo>
                <a:lnTo>
                  <a:pt x="140004" y="51955"/>
                </a:lnTo>
                <a:lnTo>
                  <a:pt x="138315" y="45199"/>
                </a:lnTo>
                <a:lnTo>
                  <a:pt x="135483" y="39446"/>
                </a:lnTo>
                <a:lnTo>
                  <a:pt x="132524" y="35877"/>
                </a:lnTo>
                <a:lnTo>
                  <a:pt x="132524" y="51435"/>
                </a:lnTo>
                <a:lnTo>
                  <a:pt x="132524" y="66624"/>
                </a:lnTo>
                <a:lnTo>
                  <a:pt x="130911" y="72732"/>
                </a:lnTo>
                <a:lnTo>
                  <a:pt x="123977" y="83045"/>
                </a:lnTo>
                <a:lnTo>
                  <a:pt x="118618" y="85813"/>
                </a:lnTo>
                <a:lnTo>
                  <a:pt x="104584" y="85813"/>
                </a:lnTo>
                <a:lnTo>
                  <a:pt x="99212" y="83045"/>
                </a:lnTo>
                <a:lnTo>
                  <a:pt x="92278" y="72732"/>
                </a:lnTo>
                <a:lnTo>
                  <a:pt x="90678" y="66624"/>
                </a:lnTo>
                <a:lnTo>
                  <a:pt x="90678" y="51435"/>
                </a:lnTo>
                <a:lnTo>
                  <a:pt x="92595" y="45300"/>
                </a:lnTo>
                <a:lnTo>
                  <a:pt x="100266" y="36309"/>
                </a:lnTo>
                <a:lnTo>
                  <a:pt x="105321" y="34061"/>
                </a:lnTo>
                <a:lnTo>
                  <a:pt x="117868" y="34061"/>
                </a:lnTo>
                <a:lnTo>
                  <a:pt x="122936" y="36309"/>
                </a:lnTo>
                <a:lnTo>
                  <a:pt x="130606" y="45300"/>
                </a:lnTo>
                <a:lnTo>
                  <a:pt x="132524" y="51435"/>
                </a:lnTo>
                <a:lnTo>
                  <a:pt x="132524" y="35877"/>
                </a:lnTo>
                <a:lnTo>
                  <a:pt x="131533" y="34671"/>
                </a:lnTo>
                <a:lnTo>
                  <a:pt x="130886" y="34061"/>
                </a:lnTo>
                <a:lnTo>
                  <a:pt x="126415" y="29806"/>
                </a:lnTo>
                <a:lnTo>
                  <a:pt x="119773" y="27368"/>
                </a:lnTo>
                <a:lnTo>
                  <a:pt x="103428" y="27368"/>
                </a:lnTo>
                <a:lnTo>
                  <a:pt x="82626" y="59690"/>
                </a:lnTo>
                <a:lnTo>
                  <a:pt x="83159" y="67335"/>
                </a:lnTo>
                <a:lnTo>
                  <a:pt x="103187" y="92494"/>
                </a:lnTo>
                <a:lnTo>
                  <a:pt x="120180" y="92494"/>
                </a:lnTo>
                <a:lnTo>
                  <a:pt x="127038" y="89865"/>
                </a:lnTo>
                <a:lnTo>
                  <a:pt x="130949" y="85813"/>
                </a:lnTo>
                <a:lnTo>
                  <a:pt x="132156" y="84569"/>
                </a:lnTo>
                <a:lnTo>
                  <a:pt x="135851" y="79730"/>
                </a:lnTo>
                <a:lnTo>
                  <a:pt x="138480" y="73964"/>
                </a:lnTo>
                <a:lnTo>
                  <a:pt x="140042" y="67335"/>
                </a:lnTo>
                <a:lnTo>
                  <a:pt x="140576" y="59690"/>
                </a:lnTo>
                <a:close/>
              </a:path>
              <a:path w="600075" h="92710">
                <a:moveTo>
                  <a:pt x="202907" y="47307"/>
                </a:moveTo>
                <a:lnTo>
                  <a:pt x="202006" y="42189"/>
                </a:lnTo>
                <a:lnTo>
                  <a:pt x="196888" y="31546"/>
                </a:lnTo>
                <a:lnTo>
                  <a:pt x="190614" y="28117"/>
                </a:lnTo>
                <a:lnTo>
                  <a:pt x="177076" y="28117"/>
                </a:lnTo>
                <a:lnTo>
                  <a:pt x="173113" y="29083"/>
                </a:lnTo>
                <a:lnTo>
                  <a:pt x="165849" y="32969"/>
                </a:lnTo>
                <a:lnTo>
                  <a:pt x="163042" y="35712"/>
                </a:lnTo>
                <a:lnTo>
                  <a:pt x="161061" y="39255"/>
                </a:lnTo>
                <a:lnTo>
                  <a:pt x="160566" y="28981"/>
                </a:lnTo>
                <a:lnTo>
                  <a:pt x="152882" y="28981"/>
                </a:lnTo>
                <a:lnTo>
                  <a:pt x="152882" y="30302"/>
                </a:lnTo>
                <a:lnTo>
                  <a:pt x="153631" y="42100"/>
                </a:lnTo>
                <a:lnTo>
                  <a:pt x="153631" y="91135"/>
                </a:lnTo>
                <a:lnTo>
                  <a:pt x="161556" y="91135"/>
                </a:lnTo>
                <a:lnTo>
                  <a:pt x="161556" y="50736"/>
                </a:lnTo>
                <a:lnTo>
                  <a:pt x="162877" y="45491"/>
                </a:lnTo>
                <a:lnTo>
                  <a:pt x="168567" y="37071"/>
                </a:lnTo>
                <a:lnTo>
                  <a:pt x="173189" y="34798"/>
                </a:lnTo>
                <a:lnTo>
                  <a:pt x="185407" y="34798"/>
                </a:lnTo>
                <a:lnTo>
                  <a:pt x="189661" y="36817"/>
                </a:lnTo>
                <a:lnTo>
                  <a:pt x="194043" y="44005"/>
                </a:lnTo>
                <a:lnTo>
                  <a:pt x="194983" y="48831"/>
                </a:lnTo>
                <a:lnTo>
                  <a:pt x="194983" y="91135"/>
                </a:lnTo>
                <a:lnTo>
                  <a:pt x="202907" y="91135"/>
                </a:lnTo>
                <a:lnTo>
                  <a:pt x="202907" y="47307"/>
                </a:lnTo>
                <a:close/>
              </a:path>
              <a:path w="600075" h="92710">
                <a:moveTo>
                  <a:pt x="271195" y="91135"/>
                </a:moveTo>
                <a:lnTo>
                  <a:pt x="270929" y="84747"/>
                </a:lnTo>
                <a:lnTo>
                  <a:pt x="270840" y="81356"/>
                </a:lnTo>
                <a:lnTo>
                  <a:pt x="270827" y="38265"/>
                </a:lnTo>
                <a:lnTo>
                  <a:pt x="270827" y="1739"/>
                </a:lnTo>
                <a:lnTo>
                  <a:pt x="262902" y="1739"/>
                </a:lnTo>
                <a:lnTo>
                  <a:pt x="262902" y="38265"/>
                </a:lnTo>
                <a:lnTo>
                  <a:pt x="262902" y="52171"/>
                </a:lnTo>
                <a:lnTo>
                  <a:pt x="262902" y="66865"/>
                </a:lnTo>
                <a:lnTo>
                  <a:pt x="261416" y="72936"/>
                </a:lnTo>
                <a:lnTo>
                  <a:pt x="254889" y="83248"/>
                </a:lnTo>
                <a:lnTo>
                  <a:pt x="249567" y="86067"/>
                </a:lnTo>
                <a:lnTo>
                  <a:pt x="237109" y="86067"/>
                </a:lnTo>
                <a:lnTo>
                  <a:pt x="232765" y="84074"/>
                </a:lnTo>
                <a:lnTo>
                  <a:pt x="225755" y="75666"/>
                </a:lnTo>
                <a:lnTo>
                  <a:pt x="223901" y="69176"/>
                </a:lnTo>
                <a:lnTo>
                  <a:pt x="223901" y="53987"/>
                </a:lnTo>
                <a:lnTo>
                  <a:pt x="224891" y="48501"/>
                </a:lnTo>
                <a:lnTo>
                  <a:pt x="230085" y="37274"/>
                </a:lnTo>
                <a:lnTo>
                  <a:pt x="235623" y="33807"/>
                </a:lnTo>
                <a:lnTo>
                  <a:pt x="250317" y="33807"/>
                </a:lnTo>
                <a:lnTo>
                  <a:pt x="255435" y="36537"/>
                </a:lnTo>
                <a:lnTo>
                  <a:pt x="261543" y="46355"/>
                </a:lnTo>
                <a:lnTo>
                  <a:pt x="262902" y="52171"/>
                </a:lnTo>
                <a:lnTo>
                  <a:pt x="262902" y="38265"/>
                </a:lnTo>
                <a:lnTo>
                  <a:pt x="261086" y="35217"/>
                </a:lnTo>
                <a:lnTo>
                  <a:pt x="259575" y="33807"/>
                </a:lnTo>
                <a:lnTo>
                  <a:pt x="258406" y="32702"/>
                </a:lnTo>
                <a:lnTo>
                  <a:pt x="250888" y="28486"/>
                </a:lnTo>
                <a:lnTo>
                  <a:pt x="246430" y="27368"/>
                </a:lnTo>
                <a:lnTo>
                  <a:pt x="233311" y="27368"/>
                </a:lnTo>
                <a:lnTo>
                  <a:pt x="227012" y="30314"/>
                </a:lnTo>
                <a:lnTo>
                  <a:pt x="218186" y="42125"/>
                </a:lnTo>
                <a:lnTo>
                  <a:pt x="215976" y="49898"/>
                </a:lnTo>
                <a:lnTo>
                  <a:pt x="216039" y="60680"/>
                </a:lnTo>
                <a:lnTo>
                  <a:pt x="235127" y="92494"/>
                </a:lnTo>
                <a:lnTo>
                  <a:pt x="246595" y="92494"/>
                </a:lnTo>
                <a:lnTo>
                  <a:pt x="250812" y="91490"/>
                </a:lnTo>
                <a:lnTo>
                  <a:pt x="257911" y="87439"/>
                </a:lnTo>
                <a:lnTo>
                  <a:pt x="259359" y="86067"/>
                </a:lnTo>
                <a:lnTo>
                  <a:pt x="260756" y="84747"/>
                </a:lnTo>
                <a:lnTo>
                  <a:pt x="262902" y="81356"/>
                </a:lnTo>
                <a:lnTo>
                  <a:pt x="263525" y="91135"/>
                </a:lnTo>
                <a:lnTo>
                  <a:pt x="271195" y="91135"/>
                </a:lnTo>
                <a:close/>
              </a:path>
              <a:path w="600075" h="92710">
                <a:moveTo>
                  <a:pt x="337007" y="89814"/>
                </a:moveTo>
                <a:lnTo>
                  <a:pt x="336257" y="78016"/>
                </a:lnTo>
                <a:lnTo>
                  <a:pt x="336257" y="28981"/>
                </a:lnTo>
                <a:lnTo>
                  <a:pt x="328333" y="28981"/>
                </a:lnTo>
                <a:lnTo>
                  <a:pt x="328333" y="69392"/>
                </a:lnTo>
                <a:lnTo>
                  <a:pt x="327012" y="74625"/>
                </a:lnTo>
                <a:lnTo>
                  <a:pt x="321322" y="83045"/>
                </a:lnTo>
                <a:lnTo>
                  <a:pt x="316699" y="85318"/>
                </a:lnTo>
                <a:lnTo>
                  <a:pt x="304482" y="85318"/>
                </a:lnTo>
                <a:lnTo>
                  <a:pt x="300228" y="83299"/>
                </a:lnTo>
                <a:lnTo>
                  <a:pt x="295859" y="76111"/>
                </a:lnTo>
                <a:lnTo>
                  <a:pt x="294906" y="71285"/>
                </a:lnTo>
                <a:lnTo>
                  <a:pt x="294906" y="28981"/>
                </a:lnTo>
                <a:lnTo>
                  <a:pt x="286981" y="28981"/>
                </a:lnTo>
                <a:lnTo>
                  <a:pt x="286981" y="72809"/>
                </a:lnTo>
                <a:lnTo>
                  <a:pt x="287883" y="77927"/>
                </a:lnTo>
                <a:lnTo>
                  <a:pt x="293001" y="88582"/>
                </a:lnTo>
                <a:lnTo>
                  <a:pt x="299275" y="92011"/>
                </a:lnTo>
                <a:lnTo>
                  <a:pt x="312813" y="92011"/>
                </a:lnTo>
                <a:lnTo>
                  <a:pt x="316776" y="91033"/>
                </a:lnTo>
                <a:lnTo>
                  <a:pt x="324040" y="87160"/>
                </a:lnTo>
                <a:lnTo>
                  <a:pt x="326847" y="84404"/>
                </a:lnTo>
                <a:lnTo>
                  <a:pt x="328828" y="80860"/>
                </a:lnTo>
                <a:lnTo>
                  <a:pt x="329323" y="91135"/>
                </a:lnTo>
                <a:lnTo>
                  <a:pt x="337007" y="91135"/>
                </a:lnTo>
                <a:lnTo>
                  <a:pt x="337007" y="89814"/>
                </a:lnTo>
                <a:close/>
              </a:path>
              <a:path w="600075" h="92710">
                <a:moveTo>
                  <a:pt x="400824" y="46393"/>
                </a:moveTo>
                <a:lnTo>
                  <a:pt x="380199" y="27368"/>
                </a:lnTo>
                <a:lnTo>
                  <a:pt x="369544" y="27368"/>
                </a:lnTo>
                <a:lnTo>
                  <a:pt x="349326" y="60794"/>
                </a:lnTo>
                <a:lnTo>
                  <a:pt x="349897" y="68541"/>
                </a:lnTo>
                <a:lnTo>
                  <a:pt x="369506" y="92494"/>
                </a:lnTo>
                <a:lnTo>
                  <a:pt x="384111" y="92494"/>
                </a:lnTo>
                <a:lnTo>
                  <a:pt x="389940" y="90512"/>
                </a:lnTo>
                <a:lnTo>
                  <a:pt x="397941" y="83007"/>
                </a:lnTo>
                <a:lnTo>
                  <a:pt x="400164" y="78092"/>
                </a:lnTo>
                <a:lnTo>
                  <a:pt x="400824" y="71818"/>
                </a:lnTo>
                <a:lnTo>
                  <a:pt x="392531" y="71818"/>
                </a:lnTo>
                <a:lnTo>
                  <a:pt x="392531" y="75615"/>
                </a:lnTo>
                <a:lnTo>
                  <a:pt x="391248" y="78841"/>
                </a:lnTo>
                <a:lnTo>
                  <a:pt x="385800" y="84455"/>
                </a:lnTo>
                <a:lnTo>
                  <a:pt x="381838" y="85940"/>
                </a:lnTo>
                <a:lnTo>
                  <a:pt x="374256" y="85940"/>
                </a:lnTo>
                <a:lnTo>
                  <a:pt x="357365" y="63652"/>
                </a:lnTo>
                <a:lnTo>
                  <a:pt x="357365" y="53746"/>
                </a:lnTo>
                <a:lnTo>
                  <a:pt x="358521" y="48133"/>
                </a:lnTo>
                <a:lnTo>
                  <a:pt x="364134" y="37236"/>
                </a:lnTo>
                <a:lnTo>
                  <a:pt x="369544" y="34061"/>
                </a:lnTo>
                <a:lnTo>
                  <a:pt x="381927" y="34061"/>
                </a:lnTo>
                <a:lnTo>
                  <a:pt x="385635" y="35382"/>
                </a:lnTo>
                <a:lnTo>
                  <a:pt x="390512" y="40411"/>
                </a:lnTo>
                <a:lnTo>
                  <a:pt x="391871" y="43916"/>
                </a:lnTo>
                <a:lnTo>
                  <a:pt x="392290" y="48539"/>
                </a:lnTo>
                <a:lnTo>
                  <a:pt x="400824" y="48539"/>
                </a:lnTo>
                <a:lnTo>
                  <a:pt x="400824" y="46393"/>
                </a:lnTo>
                <a:close/>
              </a:path>
              <a:path w="600075" h="92710">
                <a:moveTo>
                  <a:pt x="438785" y="83959"/>
                </a:moveTo>
                <a:lnTo>
                  <a:pt x="436892" y="84683"/>
                </a:lnTo>
                <a:lnTo>
                  <a:pt x="434238" y="85191"/>
                </a:lnTo>
                <a:lnTo>
                  <a:pt x="429044" y="85191"/>
                </a:lnTo>
                <a:lnTo>
                  <a:pt x="426326" y="83921"/>
                </a:lnTo>
                <a:lnTo>
                  <a:pt x="424167" y="79946"/>
                </a:lnTo>
                <a:lnTo>
                  <a:pt x="423799" y="77812"/>
                </a:lnTo>
                <a:lnTo>
                  <a:pt x="423799" y="34671"/>
                </a:lnTo>
                <a:lnTo>
                  <a:pt x="437921" y="34671"/>
                </a:lnTo>
                <a:lnTo>
                  <a:pt x="437921" y="28981"/>
                </a:lnTo>
                <a:lnTo>
                  <a:pt x="423799" y="28981"/>
                </a:lnTo>
                <a:lnTo>
                  <a:pt x="423799" y="12509"/>
                </a:lnTo>
                <a:lnTo>
                  <a:pt x="415874" y="15735"/>
                </a:lnTo>
                <a:lnTo>
                  <a:pt x="415874" y="28981"/>
                </a:lnTo>
                <a:lnTo>
                  <a:pt x="403872" y="28981"/>
                </a:lnTo>
                <a:lnTo>
                  <a:pt x="403872" y="34671"/>
                </a:lnTo>
                <a:lnTo>
                  <a:pt x="415874" y="34671"/>
                </a:lnTo>
                <a:lnTo>
                  <a:pt x="415874" y="82804"/>
                </a:lnTo>
                <a:lnTo>
                  <a:pt x="417233" y="86233"/>
                </a:lnTo>
                <a:lnTo>
                  <a:pt x="422440" y="90601"/>
                </a:lnTo>
                <a:lnTo>
                  <a:pt x="425996" y="91630"/>
                </a:lnTo>
                <a:lnTo>
                  <a:pt x="434390" y="91528"/>
                </a:lnTo>
                <a:lnTo>
                  <a:pt x="436613" y="91122"/>
                </a:lnTo>
                <a:lnTo>
                  <a:pt x="438785" y="90398"/>
                </a:lnTo>
                <a:lnTo>
                  <a:pt x="438785" y="83959"/>
                </a:lnTo>
                <a:close/>
              </a:path>
              <a:path w="600075" h="92710">
                <a:moveTo>
                  <a:pt x="502513" y="59690"/>
                </a:moveTo>
                <a:lnTo>
                  <a:pt x="501942" y="51955"/>
                </a:lnTo>
                <a:lnTo>
                  <a:pt x="500253" y="45199"/>
                </a:lnTo>
                <a:lnTo>
                  <a:pt x="497433" y="39446"/>
                </a:lnTo>
                <a:lnTo>
                  <a:pt x="494474" y="35877"/>
                </a:lnTo>
                <a:lnTo>
                  <a:pt x="494474" y="51435"/>
                </a:lnTo>
                <a:lnTo>
                  <a:pt x="494474" y="66624"/>
                </a:lnTo>
                <a:lnTo>
                  <a:pt x="492861" y="72732"/>
                </a:lnTo>
                <a:lnTo>
                  <a:pt x="485927" y="83045"/>
                </a:lnTo>
                <a:lnTo>
                  <a:pt x="480555" y="85813"/>
                </a:lnTo>
                <a:lnTo>
                  <a:pt x="466521" y="85813"/>
                </a:lnTo>
                <a:lnTo>
                  <a:pt x="461162" y="83045"/>
                </a:lnTo>
                <a:lnTo>
                  <a:pt x="454228" y="72732"/>
                </a:lnTo>
                <a:lnTo>
                  <a:pt x="452615" y="66624"/>
                </a:lnTo>
                <a:lnTo>
                  <a:pt x="452615" y="51435"/>
                </a:lnTo>
                <a:lnTo>
                  <a:pt x="454533" y="45300"/>
                </a:lnTo>
                <a:lnTo>
                  <a:pt x="462216" y="36309"/>
                </a:lnTo>
                <a:lnTo>
                  <a:pt x="467271" y="34061"/>
                </a:lnTo>
                <a:lnTo>
                  <a:pt x="479818" y="34061"/>
                </a:lnTo>
                <a:lnTo>
                  <a:pt x="484873" y="36309"/>
                </a:lnTo>
                <a:lnTo>
                  <a:pt x="492544" y="45300"/>
                </a:lnTo>
                <a:lnTo>
                  <a:pt x="494474" y="51435"/>
                </a:lnTo>
                <a:lnTo>
                  <a:pt x="494474" y="35877"/>
                </a:lnTo>
                <a:lnTo>
                  <a:pt x="493483" y="34671"/>
                </a:lnTo>
                <a:lnTo>
                  <a:pt x="492836" y="34061"/>
                </a:lnTo>
                <a:lnTo>
                  <a:pt x="488353" y="29806"/>
                </a:lnTo>
                <a:lnTo>
                  <a:pt x="481711" y="27368"/>
                </a:lnTo>
                <a:lnTo>
                  <a:pt x="465366" y="27368"/>
                </a:lnTo>
                <a:lnTo>
                  <a:pt x="444563" y="59690"/>
                </a:lnTo>
                <a:lnTo>
                  <a:pt x="445109" y="67335"/>
                </a:lnTo>
                <a:lnTo>
                  <a:pt x="465124" y="92494"/>
                </a:lnTo>
                <a:lnTo>
                  <a:pt x="482130" y="92494"/>
                </a:lnTo>
                <a:lnTo>
                  <a:pt x="488975" y="89865"/>
                </a:lnTo>
                <a:lnTo>
                  <a:pt x="492887" y="85813"/>
                </a:lnTo>
                <a:lnTo>
                  <a:pt x="494093" y="84569"/>
                </a:lnTo>
                <a:lnTo>
                  <a:pt x="497789" y="79730"/>
                </a:lnTo>
                <a:lnTo>
                  <a:pt x="500418" y="73964"/>
                </a:lnTo>
                <a:lnTo>
                  <a:pt x="501980" y="67335"/>
                </a:lnTo>
                <a:lnTo>
                  <a:pt x="502513" y="59690"/>
                </a:lnTo>
                <a:close/>
              </a:path>
              <a:path w="600075" h="92710">
                <a:moveTo>
                  <a:pt x="544791" y="28359"/>
                </a:moveTo>
                <a:lnTo>
                  <a:pt x="536879" y="28359"/>
                </a:lnTo>
                <a:lnTo>
                  <a:pt x="533819" y="29019"/>
                </a:lnTo>
                <a:lnTo>
                  <a:pt x="527634" y="32118"/>
                </a:lnTo>
                <a:lnTo>
                  <a:pt x="524903" y="35052"/>
                </a:lnTo>
                <a:lnTo>
                  <a:pt x="523011" y="39128"/>
                </a:lnTo>
                <a:lnTo>
                  <a:pt x="522503" y="28981"/>
                </a:lnTo>
                <a:lnTo>
                  <a:pt x="514832" y="28981"/>
                </a:lnTo>
                <a:lnTo>
                  <a:pt x="514832" y="30302"/>
                </a:lnTo>
                <a:lnTo>
                  <a:pt x="515581" y="42100"/>
                </a:lnTo>
                <a:lnTo>
                  <a:pt x="515581" y="91135"/>
                </a:lnTo>
                <a:lnTo>
                  <a:pt x="523494" y="91135"/>
                </a:lnTo>
                <a:lnTo>
                  <a:pt x="523494" y="51396"/>
                </a:lnTo>
                <a:lnTo>
                  <a:pt x="524205" y="46913"/>
                </a:lnTo>
                <a:lnTo>
                  <a:pt x="528167" y="38392"/>
                </a:lnTo>
                <a:lnTo>
                  <a:pt x="533158" y="35661"/>
                </a:lnTo>
                <a:lnTo>
                  <a:pt x="542150" y="35661"/>
                </a:lnTo>
                <a:lnTo>
                  <a:pt x="543560" y="35788"/>
                </a:lnTo>
                <a:lnTo>
                  <a:pt x="544791" y="36042"/>
                </a:lnTo>
                <a:lnTo>
                  <a:pt x="544791" y="28359"/>
                </a:lnTo>
                <a:close/>
              </a:path>
              <a:path w="600075" h="92710">
                <a:moveTo>
                  <a:pt x="599859" y="67691"/>
                </a:moveTo>
                <a:lnTo>
                  <a:pt x="598004" y="63614"/>
                </a:lnTo>
                <a:lnTo>
                  <a:pt x="592391" y="59309"/>
                </a:lnTo>
                <a:lnTo>
                  <a:pt x="589089" y="57950"/>
                </a:lnTo>
                <a:lnTo>
                  <a:pt x="567499" y="52298"/>
                </a:lnTo>
                <a:lnTo>
                  <a:pt x="564553" y="51104"/>
                </a:lnTo>
                <a:lnTo>
                  <a:pt x="560997" y="48463"/>
                </a:lnTo>
                <a:lnTo>
                  <a:pt x="560108" y="46431"/>
                </a:lnTo>
                <a:lnTo>
                  <a:pt x="560108" y="40487"/>
                </a:lnTo>
                <a:lnTo>
                  <a:pt x="561352" y="37960"/>
                </a:lnTo>
                <a:lnTo>
                  <a:pt x="566305" y="34239"/>
                </a:lnTo>
                <a:lnTo>
                  <a:pt x="569899" y="33312"/>
                </a:lnTo>
                <a:lnTo>
                  <a:pt x="578650" y="33312"/>
                </a:lnTo>
                <a:lnTo>
                  <a:pt x="581939" y="33972"/>
                </a:lnTo>
                <a:lnTo>
                  <a:pt x="588048" y="37109"/>
                </a:lnTo>
                <a:lnTo>
                  <a:pt x="589826" y="40170"/>
                </a:lnTo>
                <a:lnTo>
                  <a:pt x="589826" y="44462"/>
                </a:lnTo>
                <a:lnTo>
                  <a:pt x="598131" y="44462"/>
                </a:lnTo>
                <a:lnTo>
                  <a:pt x="598131" y="37693"/>
                </a:lnTo>
                <a:lnTo>
                  <a:pt x="595401" y="32905"/>
                </a:lnTo>
                <a:lnTo>
                  <a:pt x="586409" y="28282"/>
                </a:lnTo>
                <a:lnTo>
                  <a:pt x="581494" y="27368"/>
                </a:lnTo>
                <a:lnTo>
                  <a:pt x="567207" y="27368"/>
                </a:lnTo>
                <a:lnTo>
                  <a:pt x="561187" y="29273"/>
                </a:lnTo>
                <a:lnTo>
                  <a:pt x="553923" y="36118"/>
                </a:lnTo>
                <a:lnTo>
                  <a:pt x="552310" y="40005"/>
                </a:lnTo>
                <a:lnTo>
                  <a:pt x="552310" y="49415"/>
                </a:lnTo>
                <a:lnTo>
                  <a:pt x="553961" y="53047"/>
                </a:lnTo>
                <a:lnTo>
                  <a:pt x="559333" y="57162"/>
                </a:lnTo>
                <a:lnTo>
                  <a:pt x="562508" y="58534"/>
                </a:lnTo>
                <a:lnTo>
                  <a:pt x="583768" y="64096"/>
                </a:lnTo>
                <a:lnTo>
                  <a:pt x="586613" y="65176"/>
                </a:lnTo>
                <a:lnTo>
                  <a:pt x="590575" y="67983"/>
                </a:lnTo>
                <a:lnTo>
                  <a:pt x="591807" y="70662"/>
                </a:lnTo>
                <a:lnTo>
                  <a:pt x="591807" y="78257"/>
                </a:lnTo>
                <a:lnTo>
                  <a:pt x="590346" y="81292"/>
                </a:lnTo>
                <a:lnTo>
                  <a:pt x="584479" y="85509"/>
                </a:lnTo>
                <a:lnTo>
                  <a:pt x="580339" y="86550"/>
                </a:lnTo>
                <a:lnTo>
                  <a:pt x="571830" y="86550"/>
                </a:lnTo>
                <a:lnTo>
                  <a:pt x="558380" y="74295"/>
                </a:lnTo>
                <a:lnTo>
                  <a:pt x="550087" y="74295"/>
                </a:lnTo>
                <a:lnTo>
                  <a:pt x="550087" y="81318"/>
                </a:lnTo>
                <a:lnTo>
                  <a:pt x="553300" y="86398"/>
                </a:lnTo>
                <a:lnTo>
                  <a:pt x="563867" y="91503"/>
                </a:lnTo>
                <a:lnTo>
                  <a:pt x="568858" y="92494"/>
                </a:lnTo>
                <a:lnTo>
                  <a:pt x="582561" y="92494"/>
                </a:lnTo>
                <a:lnTo>
                  <a:pt x="588721" y="90665"/>
                </a:lnTo>
                <a:lnTo>
                  <a:pt x="597636" y="83312"/>
                </a:lnTo>
                <a:lnTo>
                  <a:pt x="599859" y="78676"/>
                </a:lnTo>
                <a:lnTo>
                  <a:pt x="599859" y="67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 txBox="1"/>
          <p:nvPr/>
        </p:nvSpPr>
        <p:spPr>
          <a:xfrm>
            <a:off x="5761990" y="513737"/>
            <a:ext cx="13055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40" dirty="0">
                <a:latin typeface="Arial"/>
                <a:cs typeface="Arial"/>
              </a:rPr>
              <a:t>Una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50" dirty="0">
                <a:latin typeface="Arial"/>
                <a:cs typeface="Arial"/>
              </a:rPr>
              <a:t>barra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30" dirty="0">
                <a:latin typeface="Arial"/>
                <a:cs typeface="Arial"/>
              </a:rPr>
              <a:t>por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5" dirty="0">
                <a:latin typeface="Arial"/>
                <a:cs typeface="Arial"/>
              </a:rPr>
              <a:t>fase</a:t>
            </a:r>
            <a:r>
              <a:rPr sz="1050" spc="5" dirty="0">
                <a:latin typeface="Lucida Sans Unicode"/>
                <a:cs typeface="Lucida Sans Unicode"/>
              </a:rPr>
              <a:t>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126" name="object 126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67</a:t>
            </a:fld>
            <a:endParaRPr spc="-75" dirty="0"/>
          </a:p>
        </p:txBody>
      </p:sp>
      <p:sp>
        <p:nvSpPr>
          <p:cNvPr id="125" name="object 125"/>
          <p:cNvSpPr txBox="1"/>
          <p:nvPr/>
        </p:nvSpPr>
        <p:spPr>
          <a:xfrm>
            <a:off x="7957769" y="485796"/>
            <a:ext cx="427101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latin typeface="Lucida Sans Unicode"/>
                <a:cs typeface="Lucida Sans Unicode"/>
              </a:rPr>
              <a:t>El electroducto </a:t>
            </a:r>
            <a:r>
              <a:rPr sz="850" spc="-30" dirty="0">
                <a:latin typeface="Lucida Sans Unicode"/>
                <a:cs typeface="Lucida Sans Unicode"/>
              </a:rPr>
              <a:t>XL-U.está.disponible.de.225.a.6500.amperios..El. </a:t>
            </a:r>
            <a:r>
              <a:rPr sz="850" spc="-2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el.número.de.barras.y.las.dimensiones.depende.del.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capacidad.de.corriente.máxima..El.electroducto.XL-U.puede.montarse.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verticalmente.u.horizontalmente,.ya.de.borde.o.de.plano..La.cruz.</a:t>
            </a:r>
            <a:r>
              <a:rPr sz="850" spc="2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las</a:t>
            </a:r>
            <a:r>
              <a:rPr sz="850" spc="2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secciones</a:t>
            </a:r>
            <a:r>
              <a:rPr sz="850" spc="2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que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se ilustran </a:t>
            </a:r>
            <a:r>
              <a:rPr sz="850" spc="5" dirty="0">
                <a:latin typeface="Lucida Sans Unicode"/>
                <a:cs typeface="Lucida Sans Unicode"/>
              </a:rPr>
              <a:t>a </a:t>
            </a:r>
            <a:r>
              <a:rPr sz="850" spc="-15" dirty="0">
                <a:latin typeface="Lucida Sans Unicode"/>
                <a:cs typeface="Lucida Sans Unicode"/>
              </a:rPr>
              <a:t>continuación se </a:t>
            </a:r>
            <a:r>
              <a:rPr sz="850" spc="-5" dirty="0">
                <a:latin typeface="Lucida Sans Unicode"/>
                <a:cs typeface="Lucida Sans Unicode"/>
              </a:rPr>
              <a:t>muestran </a:t>
            </a:r>
            <a:r>
              <a:rPr sz="850" spc="-10" dirty="0">
                <a:latin typeface="Lucida Sans Unicode"/>
                <a:cs typeface="Lucida Sans Unicode"/>
              </a:rPr>
              <a:t>montadas </a:t>
            </a:r>
            <a:r>
              <a:rPr sz="850" spc="-5" dirty="0">
                <a:latin typeface="Lucida Sans Unicode"/>
                <a:cs typeface="Lucida Sans Unicode"/>
              </a:rPr>
              <a:t>de </a:t>
            </a:r>
            <a:r>
              <a:rPr sz="850" spc="-15" dirty="0">
                <a:latin typeface="Lucida Sans Unicode"/>
                <a:cs typeface="Lucida Sans Unicode"/>
              </a:rPr>
              <a:t>borde. </a:t>
            </a:r>
            <a:r>
              <a:rPr sz="850" spc="-5" dirty="0">
                <a:latin typeface="Lucida Sans Unicode"/>
                <a:cs typeface="Lucida Sans Unicode"/>
              </a:rPr>
              <a:t>La </a:t>
            </a:r>
            <a:r>
              <a:rPr sz="850" spc="-15" dirty="0">
                <a:latin typeface="Lucida Sans Unicode"/>
                <a:cs typeface="Lucida Sans Unicode"/>
              </a:rPr>
              <a:t>dimensión </a:t>
            </a:r>
            <a:r>
              <a:rPr sz="850" spc="-10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“W”.varía.con.la.clasificación.actual..Hay.dos.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especificaciones.de.corriente.máxima.para.XL-U,.UL.y.clasificación.estándar..XL-U. </a:t>
            </a:r>
            <a:r>
              <a:rPr sz="850" spc="-1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electroducto </a:t>
            </a:r>
            <a:r>
              <a:rPr sz="850" spc="-20" dirty="0">
                <a:latin typeface="Lucida Sans Unicode"/>
                <a:cs typeface="Lucida Sans Unicode"/>
              </a:rPr>
              <a:t>está.disponible.en.una.configuración.de.una.barra-por-fase.para.la. </a:t>
            </a:r>
            <a:r>
              <a:rPr sz="850" spc="-15" dirty="0">
                <a:latin typeface="Lucida Sans Unicode"/>
                <a:cs typeface="Lucida Sans Unicode"/>
              </a:rPr>
              <a:t> las.clasificaciones.máximas.de.corriente.mostradas.en.la.siguiente.tabla.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6223" y="1246263"/>
            <a:ext cx="169545" cy="887094"/>
          </a:xfrm>
          <a:custGeom>
            <a:avLst/>
            <a:gdLst/>
            <a:ahLst/>
            <a:cxnLst/>
            <a:rect l="l" t="t" r="r" b="b"/>
            <a:pathLst>
              <a:path w="169544" h="887094">
                <a:moveTo>
                  <a:pt x="167881" y="0"/>
                </a:moveTo>
                <a:lnTo>
                  <a:pt x="393" y="0"/>
                </a:lnTo>
                <a:lnTo>
                  <a:pt x="393" y="166306"/>
                </a:lnTo>
                <a:lnTo>
                  <a:pt x="52679" y="166306"/>
                </a:lnTo>
                <a:lnTo>
                  <a:pt x="51498" y="719099"/>
                </a:lnTo>
                <a:lnTo>
                  <a:pt x="0" y="719099"/>
                </a:lnTo>
                <a:lnTo>
                  <a:pt x="393" y="886180"/>
                </a:lnTo>
                <a:lnTo>
                  <a:pt x="169062" y="886968"/>
                </a:lnTo>
                <a:lnTo>
                  <a:pt x="169062" y="866533"/>
                </a:lnTo>
                <a:lnTo>
                  <a:pt x="20053" y="866533"/>
                </a:lnTo>
                <a:lnTo>
                  <a:pt x="20053" y="739533"/>
                </a:lnTo>
                <a:lnTo>
                  <a:pt x="68795" y="739533"/>
                </a:lnTo>
                <a:lnTo>
                  <a:pt x="68414" y="147434"/>
                </a:lnTo>
                <a:lnTo>
                  <a:pt x="19659" y="147434"/>
                </a:lnTo>
                <a:lnTo>
                  <a:pt x="19659" y="19265"/>
                </a:lnTo>
                <a:lnTo>
                  <a:pt x="168275" y="20447"/>
                </a:lnTo>
                <a:lnTo>
                  <a:pt x="167881" y="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93646" y="1243977"/>
            <a:ext cx="1694180" cy="1107440"/>
            <a:chOff x="2939046" y="1243977"/>
            <a:chExt cx="1694180" cy="1107440"/>
          </a:xfrm>
        </p:grpSpPr>
        <p:sp>
          <p:nvSpPr>
            <p:cNvPr id="4" name="object 4"/>
            <p:cNvSpPr/>
            <p:nvPr/>
          </p:nvSpPr>
          <p:spPr>
            <a:xfrm>
              <a:off x="2941332" y="1246263"/>
              <a:ext cx="1555115" cy="887094"/>
            </a:xfrm>
            <a:custGeom>
              <a:avLst/>
              <a:gdLst/>
              <a:ahLst/>
              <a:cxnLst/>
              <a:rect l="l" t="t" r="r" b="b"/>
              <a:pathLst>
                <a:path w="1555114" h="887094">
                  <a:moveTo>
                    <a:pt x="1387106" y="0"/>
                  </a:moveTo>
                  <a:lnTo>
                    <a:pt x="1554594" y="0"/>
                  </a:lnTo>
                  <a:lnTo>
                    <a:pt x="1554594" y="166306"/>
                  </a:lnTo>
                  <a:lnTo>
                    <a:pt x="1502308" y="166306"/>
                  </a:lnTo>
                  <a:lnTo>
                    <a:pt x="1503489" y="719099"/>
                  </a:lnTo>
                  <a:lnTo>
                    <a:pt x="1554988" y="719099"/>
                  </a:lnTo>
                  <a:lnTo>
                    <a:pt x="1554594" y="886180"/>
                  </a:lnTo>
                  <a:lnTo>
                    <a:pt x="1385925" y="886968"/>
                  </a:lnTo>
                  <a:lnTo>
                    <a:pt x="1385925" y="866533"/>
                  </a:lnTo>
                  <a:lnTo>
                    <a:pt x="1534934" y="866533"/>
                  </a:lnTo>
                  <a:lnTo>
                    <a:pt x="1534934" y="739533"/>
                  </a:lnTo>
                  <a:lnTo>
                    <a:pt x="1486179" y="739533"/>
                  </a:lnTo>
                  <a:lnTo>
                    <a:pt x="1486573" y="147434"/>
                  </a:lnTo>
                  <a:lnTo>
                    <a:pt x="1535328" y="147434"/>
                  </a:lnTo>
                  <a:lnTo>
                    <a:pt x="1535328" y="19265"/>
                  </a:lnTo>
                  <a:lnTo>
                    <a:pt x="1386713" y="20447"/>
                  </a:lnTo>
                  <a:lnTo>
                    <a:pt x="1387106" y="0"/>
                  </a:lnTo>
                  <a:close/>
                </a:path>
                <a:path w="1555114" h="887094">
                  <a:moveTo>
                    <a:pt x="914" y="120510"/>
                  </a:moveTo>
                  <a:lnTo>
                    <a:pt x="914" y="21831"/>
                  </a:lnTo>
                  <a:lnTo>
                    <a:pt x="127901" y="21831"/>
                  </a:lnTo>
                  <a:lnTo>
                    <a:pt x="127901" y="74129"/>
                  </a:lnTo>
                  <a:lnTo>
                    <a:pt x="1408036" y="72948"/>
                  </a:lnTo>
                  <a:lnTo>
                    <a:pt x="1408036" y="21437"/>
                  </a:lnTo>
                  <a:lnTo>
                    <a:pt x="1535811" y="21831"/>
                  </a:lnTo>
                  <a:lnTo>
                    <a:pt x="1536598" y="121704"/>
                  </a:lnTo>
                  <a:lnTo>
                    <a:pt x="1516151" y="121704"/>
                  </a:lnTo>
                  <a:lnTo>
                    <a:pt x="1516151" y="41490"/>
                  </a:lnTo>
                  <a:lnTo>
                    <a:pt x="1428470" y="41490"/>
                  </a:lnTo>
                  <a:lnTo>
                    <a:pt x="1428470" y="90246"/>
                  </a:lnTo>
                  <a:lnTo>
                    <a:pt x="109029" y="89852"/>
                  </a:lnTo>
                  <a:lnTo>
                    <a:pt x="109029" y="41097"/>
                  </a:lnTo>
                  <a:lnTo>
                    <a:pt x="20180" y="41097"/>
                  </a:lnTo>
                  <a:lnTo>
                    <a:pt x="21361" y="120903"/>
                  </a:lnTo>
                  <a:lnTo>
                    <a:pt x="914" y="120510"/>
                  </a:lnTo>
                  <a:close/>
                </a:path>
                <a:path w="1555114" h="887094">
                  <a:moveTo>
                    <a:pt x="0" y="768286"/>
                  </a:moveTo>
                  <a:lnTo>
                    <a:pt x="0" y="866965"/>
                  </a:lnTo>
                  <a:lnTo>
                    <a:pt x="126987" y="866965"/>
                  </a:lnTo>
                  <a:lnTo>
                    <a:pt x="126987" y="814679"/>
                  </a:lnTo>
                  <a:lnTo>
                    <a:pt x="1407121" y="815860"/>
                  </a:lnTo>
                  <a:lnTo>
                    <a:pt x="1407121" y="867359"/>
                  </a:lnTo>
                  <a:lnTo>
                    <a:pt x="1534896" y="866965"/>
                  </a:lnTo>
                  <a:lnTo>
                    <a:pt x="1535684" y="767105"/>
                  </a:lnTo>
                  <a:lnTo>
                    <a:pt x="1515237" y="767105"/>
                  </a:lnTo>
                  <a:lnTo>
                    <a:pt x="1515237" y="847305"/>
                  </a:lnTo>
                  <a:lnTo>
                    <a:pt x="1427556" y="847305"/>
                  </a:lnTo>
                  <a:lnTo>
                    <a:pt x="1427556" y="798563"/>
                  </a:lnTo>
                  <a:lnTo>
                    <a:pt x="108115" y="798957"/>
                  </a:lnTo>
                  <a:lnTo>
                    <a:pt x="108115" y="847712"/>
                  </a:lnTo>
                  <a:lnTo>
                    <a:pt x="19265" y="847712"/>
                  </a:lnTo>
                  <a:lnTo>
                    <a:pt x="20447" y="767892"/>
                  </a:lnTo>
                  <a:lnTo>
                    <a:pt x="0" y="768286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15462" y="143737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52"/>
                  </a:lnTo>
                  <a:lnTo>
                    <a:pt x="1449" y="493147"/>
                  </a:lnTo>
                  <a:lnTo>
                    <a:pt x="5405" y="499021"/>
                  </a:lnTo>
                  <a:lnTo>
                    <a:pt x="11278" y="502979"/>
                  </a:lnTo>
                  <a:lnTo>
                    <a:pt x="18478" y="504431"/>
                  </a:lnTo>
                  <a:lnTo>
                    <a:pt x="26072" y="502979"/>
                  </a:lnTo>
                  <a:lnTo>
                    <a:pt x="31945" y="499021"/>
                  </a:lnTo>
                  <a:lnTo>
                    <a:pt x="35901" y="493147"/>
                  </a:lnTo>
                  <a:lnTo>
                    <a:pt x="37350" y="485952"/>
                  </a:lnTo>
                  <a:lnTo>
                    <a:pt x="37350" y="18478"/>
                  </a:lnTo>
                  <a:lnTo>
                    <a:pt x="35901" y="11278"/>
                  </a:lnTo>
                  <a:lnTo>
                    <a:pt x="31945" y="5405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15462" y="143737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5"/>
                  </a:lnTo>
                  <a:lnTo>
                    <a:pt x="35901" y="11278"/>
                  </a:lnTo>
                  <a:lnTo>
                    <a:pt x="37350" y="18478"/>
                  </a:lnTo>
                  <a:lnTo>
                    <a:pt x="37350" y="485952"/>
                  </a:lnTo>
                  <a:lnTo>
                    <a:pt x="35901" y="493147"/>
                  </a:lnTo>
                  <a:lnTo>
                    <a:pt x="31945" y="499021"/>
                  </a:lnTo>
                  <a:lnTo>
                    <a:pt x="26072" y="502979"/>
                  </a:lnTo>
                  <a:lnTo>
                    <a:pt x="18872" y="504431"/>
                  </a:lnTo>
                  <a:lnTo>
                    <a:pt x="18478" y="504431"/>
                  </a:lnTo>
                  <a:lnTo>
                    <a:pt x="11278" y="502979"/>
                  </a:lnTo>
                  <a:lnTo>
                    <a:pt x="5405" y="499021"/>
                  </a:lnTo>
                  <a:lnTo>
                    <a:pt x="1449" y="493147"/>
                  </a:lnTo>
                  <a:lnTo>
                    <a:pt x="0" y="485952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21392" y="1437347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3"/>
                  </a:lnTo>
                  <a:lnTo>
                    <a:pt x="1449" y="11272"/>
                  </a:lnTo>
                  <a:lnTo>
                    <a:pt x="0" y="18465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72" y="502969"/>
                  </a:lnTo>
                  <a:lnTo>
                    <a:pt x="31945" y="499013"/>
                  </a:lnTo>
                  <a:lnTo>
                    <a:pt x="35901" y="493140"/>
                  </a:lnTo>
                  <a:lnTo>
                    <a:pt x="37350" y="485940"/>
                  </a:lnTo>
                  <a:lnTo>
                    <a:pt x="37350" y="18465"/>
                  </a:lnTo>
                  <a:lnTo>
                    <a:pt x="35901" y="11272"/>
                  </a:lnTo>
                  <a:lnTo>
                    <a:pt x="31945" y="5403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21392" y="1437347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7467" y="70379"/>
                  </a:lnTo>
                  <a:lnTo>
                    <a:pt x="37554" y="122315"/>
                  </a:lnTo>
                  <a:lnTo>
                    <a:pt x="37613" y="174266"/>
                  </a:lnTo>
                  <a:lnTo>
                    <a:pt x="37642" y="226226"/>
                  </a:lnTo>
                  <a:lnTo>
                    <a:pt x="37642" y="278189"/>
                  </a:lnTo>
                  <a:lnTo>
                    <a:pt x="37613" y="330148"/>
                  </a:lnTo>
                  <a:lnTo>
                    <a:pt x="37554" y="382097"/>
                  </a:lnTo>
                  <a:lnTo>
                    <a:pt x="37467" y="434030"/>
                  </a:lnTo>
                  <a:lnTo>
                    <a:pt x="37350" y="485940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116" y="434030"/>
                  </a:lnTo>
                  <a:lnTo>
                    <a:pt x="204" y="382097"/>
                  </a:lnTo>
                  <a:lnTo>
                    <a:pt x="262" y="330148"/>
                  </a:lnTo>
                  <a:lnTo>
                    <a:pt x="291" y="278189"/>
                  </a:lnTo>
                  <a:lnTo>
                    <a:pt x="291" y="226226"/>
                  </a:lnTo>
                  <a:lnTo>
                    <a:pt x="262" y="174266"/>
                  </a:lnTo>
                  <a:lnTo>
                    <a:pt x="204" y="122315"/>
                  </a:lnTo>
                  <a:lnTo>
                    <a:pt x="116" y="70379"/>
                  </a:lnTo>
                  <a:lnTo>
                    <a:pt x="0" y="18465"/>
                  </a:lnTo>
                  <a:lnTo>
                    <a:pt x="1449" y="11272"/>
                  </a:lnTo>
                  <a:lnTo>
                    <a:pt x="5405" y="5403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25887" y="1437347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3"/>
                  </a:lnTo>
                  <a:lnTo>
                    <a:pt x="1449" y="11272"/>
                  </a:lnTo>
                  <a:lnTo>
                    <a:pt x="0" y="18465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72" y="502969"/>
                  </a:lnTo>
                  <a:lnTo>
                    <a:pt x="31945" y="499013"/>
                  </a:lnTo>
                  <a:lnTo>
                    <a:pt x="35901" y="493140"/>
                  </a:lnTo>
                  <a:lnTo>
                    <a:pt x="37350" y="485940"/>
                  </a:lnTo>
                  <a:lnTo>
                    <a:pt x="37350" y="18465"/>
                  </a:lnTo>
                  <a:lnTo>
                    <a:pt x="35901" y="11272"/>
                  </a:lnTo>
                  <a:lnTo>
                    <a:pt x="31945" y="5403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25887" y="1437347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7467" y="70379"/>
                  </a:lnTo>
                  <a:lnTo>
                    <a:pt x="37554" y="122315"/>
                  </a:lnTo>
                  <a:lnTo>
                    <a:pt x="37613" y="174266"/>
                  </a:lnTo>
                  <a:lnTo>
                    <a:pt x="37642" y="226226"/>
                  </a:lnTo>
                  <a:lnTo>
                    <a:pt x="37642" y="278189"/>
                  </a:lnTo>
                  <a:lnTo>
                    <a:pt x="37613" y="330148"/>
                  </a:lnTo>
                  <a:lnTo>
                    <a:pt x="37554" y="382097"/>
                  </a:lnTo>
                  <a:lnTo>
                    <a:pt x="37467" y="434030"/>
                  </a:lnTo>
                  <a:lnTo>
                    <a:pt x="37350" y="485940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116" y="434030"/>
                  </a:lnTo>
                  <a:lnTo>
                    <a:pt x="204" y="382097"/>
                  </a:lnTo>
                  <a:lnTo>
                    <a:pt x="262" y="330148"/>
                  </a:lnTo>
                  <a:lnTo>
                    <a:pt x="291" y="278189"/>
                  </a:lnTo>
                  <a:lnTo>
                    <a:pt x="291" y="226226"/>
                  </a:lnTo>
                  <a:lnTo>
                    <a:pt x="262" y="174266"/>
                  </a:lnTo>
                  <a:lnTo>
                    <a:pt x="204" y="122315"/>
                  </a:lnTo>
                  <a:lnTo>
                    <a:pt x="116" y="70379"/>
                  </a:lnTo>
                  <a:lnTo>
                    <a:pt x="0" y="18465"/>
                  </a:lnTo>
                  <a:lnTo>
                    <a:pt x="1449" y="11272"/>
                  </a:lnTo>
                  <a:lnTo>
                    <a:pt x="5405" y="5403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31691" y="143737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52"/>
                  </a:lnTo>
                  <a:lnTo>
                    <a:pt x="1449" y="493147"/>
                  </a:lnTo>
                  <a:lnTo>
                    <a:pt x="5405" y="499021"/>
                  </a:lnTo>
                  <a:lnTo>
                    <a:pt x="11278" y="502979"/>
                  </a:lnTo>
                  <a:lnTo>
                    <a:pt x="18478" y="504431"/>
                  </a:lnTo>
                  <a:lnTo>
                    <a:pt x="26072" y="502979"/>
                  </a:lnTo>
                  <a:lnTo>
                    <a:pt x="31945" y="499021"/>
                  </a:lnTo>
                  <a:lnTo>
                    <a:pt x="35901" y="493147"/>
                  </a:lnTo>
                  <a:lnTo>
                    <a:pt x="37350" y="485952"/>
                  </a:lnTo>
                  <a:lnTo>
                    <a:pt x="37350" y="18478"/>
                  </a:lnTo>
                  <a:lnTo>
                    <a:pt x="35901" y="11278"/>
                  </a:lnTo>
                  <a:lnTo>
                    <a:pt x="31945" y="5405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31691" y="143737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5"/>
                  </a:lnTo>
                  <a:lnTo>
                    <a:pt x="35901" y="11278"/>
                  </a:lnTo>
                  <a:lnTo>
                    <a:pt x="37350" y="18478"/>
                  </a:lnTo>
                  <a:lnTo>
                    <a:pt x="37350" y="485952"/>
                  </a:lnTo>
                  <a:lnTo>
                    <a:pt x="35901" y="493147"/>
                  </a:lnTo>
                  <a:lnTo>
                    <a:pt x="31945" y="499021"/>
                  </a:lnTo>
                  <a:lnTo>
                    <a:pt x="26072" y="502979"/>
                  </a:lnTo>
                  <a:lnTo>
                    <a:pt x="18872" y="504431"/>
                  </a:lnTo>
                  <a:lnTo>
                    <a:pt x="18478" y="504431"/>
                  </a:lnTo>
                  <a:lnTo>
                    <a:pt x="11278" y="502979"/>
                  </a:lnTo>
                  <a:lnTo>
                    <a:pt x="5405" y="499021"/>
                  </a:lnTo>
                  <a:lnTo>
                    <a:pt x="1449" y="493147"/>
                  </a:lnTo>
                  <a:lnTo>
                    <a:pt x="0" y="485952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81299" y="143737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52"/>
                  </a:lnTo>
                  <a:lnTo>
                    <a:pt x="1449" y="493147"/>
                  </a:lnTo>
                  <a:lnTo>
                    <a:pt x="5405" y="499021"/>
                  </a:lnTo>
                  <a:lnTo>
                    <a:pt x="11278" y="502979"/>
                  </a:lnTo>
                  <a:lnTo>
                    <a:pt x="18478" y="504431"/>
                  </a:lnTo>
                  <a:lnTo>
                    <a:pt x="26072" y="502979"/>
                  </a:lnTo>
                  <a:lnTo>
                    <a:pt x="31945" y="499021"/>
                  </a:lnTo>
                  <a:lnTo>
                    <a:pt x="35901" y="493147"/>
                  </a:lnTo>
                  <a:lnTo>
                    <a:pt x="37350" y="485952"/>
                  </a:lnTo>
                  <a:lnTo>
                    <a:pt x="37350" y="18478"/>
                  </a:lnTo>
                  <a:lnTo>
                    <a:pt x="35901" y="11278"/>
                  </a:lnTo>
                  <a:lnTo>
                    <a:pt x="31945" y="5405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81299" y="143737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5"/>
                  </a:lnTo>
                  <a:lnTo>
                    <a:pt x="35901" y="11278"/>
                  </a:lnTo>
                  <a:lnTo>
                    <a:pt x="37350" y="18478"/>
                  </a:lnTo>
                  <a:lnTo>
                    <a:pt x="37350" y="485952"/>
                  </a:lnTo>
                  <a:lnTo>
                    <a:pt x="35901" y="493147"/>
                  </a:lnTo>
                  <a:lnTo>
                    <a:pt x="31945" y="499021"/>
                  </a:lnTo>
                  <a:lnTo>
                    <a:pt x="26072" y="502979"/>
                  </a:lnTo>
                  <a:lnTo>
                    <a:pt x="18872" y="504431"/>
                  </a:lnTo>
                  <a:lnTo>
                    <a:pt x="18478" y="504431"/>
                  </a:lnTo>
                  <a:lnTo>
                    <a:pt x="11278" y="502979"/>
                  </a:lnTo>
                  <a:lnTo>
                    <a:pt x="5405" y="499021"/>
                  </a:lnTo>
                  <a:lnTo>
                    <a:pt x="1449" y="493147"/>
                  </a:lnTo>
                  <a:lnTo>
                    <a:pt x="0" y="485952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37431" y="143737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52"/>
                  </a:lnTo>
                  <a:lnTo>
                    <a:pt x="1449" y="493147"/>
                  </a:lnTo>
                  <a:lnTo>
                    <a:pt x="5405" y="499021"/>
                  </a:lnTo>
                  <a:lnTo>
                    <a:pt x="11278" y="502979"/>
                  </a:lnTo>
                  <a:lnTo>
                    <a:pt x="18478" y="504431"/>
                  </a:lnTo>
                  <a:lnTo>
                    <a:pt x="26072" y="502979"/>
                  </a:lnTo>
                  <a:lnTo>
                    <a:pt x="31945" y="499021"/>
                  </a:lnTo>
                  <a:lnTo>
                    <a:pt x="35901" y="493147"/>
                  </a:lnTo>
                  <a:lnTo>
                    <a:pt x="37350" y="485952"/>
                  </a:lnTo>
                  <a:lnTo>
                    <a:pt x="37350" y="18478"/>
                  </a:lnTo>
                  <a:lnTo>
                    <a:pt x="35901" y="11278"/>
                  </a:lnTo>
                  <a:lnTo>
                    <a:pt x="31945" y="5405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37431" y="143737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5"/>
                  </a:lnTo>
                  <a:lnTo>
                    <a:pt x="35901" y="11278"/>
                  </a:lnTo>
                  <a:lnTo>
                    <a:pt x="37350" y="18478"/>
                  </a:lnTo>
                  <a:lnTo>
                    <a:pt x="37350" y="485952"/>
                  </a:lnTo>
                  <a:lnTo>
                    <a:pt x="35901" y="493147"/>
                  </a:lnTo>
                  <a:lnTo>
                    <a:pt x="31945" y="499021"/>
                  </a:lnTo>
                  <a:lnTo>
                    <a:pt x="26072" y="502979"/>
                  </a:lnTo>
                  <a:lnTo>
                    <a:pt x="18872" y="504431"/>
                  </a:lnTo>
                  <a:lnTo>
                    <a:pt x="18478" y="504431"/>
                  </a:lnTo>
                  <a:lnTo>
                    <a:pt x="11278" y="502979"/>
                  </a:lnTo>
                  <a:lnTo>
                    <a:pt x="5405" y="499021"/>
                  </a:lnTo>
                  <a:lnTo>
                    <a:pt x="1449" y="493147"/>
                  </a:lnTo>
                  <a:lnTo>
                    <a:pt x="0" y="485952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86708" y="1437347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3"/>
                  </a:lnTo>
                  <a:lnTo>
                    <a:pt x="1449" y="11272"/>
                  </a:lnTo>
                  <a:lnTo>
                    <a:pt x="0" y="18465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72" y="502969"/>
                  </a:lnTo>
                  <a:lnTo>
                    <a:pt x="31945" y="499013"/>
                  </a:lnTo>
                  <a:lnTo>
                    <a:pt x="35901" y="493140"/>
                  </a:lnTo>
                  <a:lnTo>
                    <a:pt x="37350" y="485940"/>
                  </a:lnTo>
                  <a:lnTo>
                    <a:pt x="37350" y="18465"/>
                  </a:lnTo>
                  <a:lnTo>
                    <a:pt x="35901" y="11272"/>
                  </a:lnTo>
                  <a:lnTo>
                    <a:pt x="31945" y="5403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86708" y="1437347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3"/>
                  </a:lnTo>
                  <a:lnTo>
                    <a:pt x="35901" y="11272"/>
                  </a:lnTo>
                  <a:lnTo>
                    <a:pt x="37350" y="18465"/>
                  </a:lnTo>
                  <a:lnTo>
                    <a:pt x="37350" y="485940"/>
                  </a:lnTo>
                  <a:lnTo>
                    <a:pt x="35901" y="493140"/>
                  </a:lnTo>
                  <a:lnTo>
                    <a:pt x="31945" y="499013"/>
                  </a:lnTo>
                  <a:lnTo>
                    <a:pt x="26072" y="502969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65"/>
                  </a:lnTo>
                  <a:lnTo>
                    <a:pt x="1449" y="11272"/>
                  </a:lnTo>
                  <a:lnTo>
                    <a:pt x="5405" y="5403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91724" y="1437347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3"/>
                  </a:lnTo>
                  <a:lnTo>
                    <a:pt x="1449" y="11272"/>
                  </a:lnTo>
                  <a:lnTo>
                    <a:pt x="0" y="18465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72" y="502969"/>
                  </a:lnTo>
                  <a:lnTo>
                    <a:pt x="31945" y="499013"/>
                  </a:lnTo>
                  <a:lnTo>
                    <a:pt x="35901" y="493140"/>
                  </a:lnTo>
                  <a:lnTo>
                    <a:pt x="37350" y="485940"/>
                  </a:lnTo>
                  <a:lnTo>
                    <a:pt x="37350" y="18465"/>
                  </a:lnTo>
                  <a:lnTo>
                    <a:pt x="35901" y="11272"/>
                  </a:lnTo>
                  <a:lnTo>
                    <a:pt x="31945" y="5403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91724" y="1437347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7467" y="70379"/>
                  </a:lnTo>
                  <a:lnTo>
                    <a:pt x="37554" y="122315"/>
                  </a:lnTo>
                  <a:lnTo>
                    <a:pt x="37613" y="174266"/>
                  </a:lnTo>
                  <a:lnTo>
                    <a:pt x="37642" y="226226"/>
                  </a:lnTo>
                  <a:lnTo>
                    <a:pt x="37642" y="278189"/>
                  </a:lnTo>
                  <a:lnTo>
                    <a:pt x="37613" y="330148"/>
                  </a:lnTo>
                  <a:lnTo>
                    <a:pt x="37554" y="382097"/>
                  </a:lnTo>
                  <a:lnTo>
                    <a:pt x="37467" y="434030"/>
                  </a:lnTo>
                  <a:lnTo>
                    <a:pt x="37350" y="485940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116" y="434030"/>
                  </a:lnTo>
                  <a:lnTo>
                    <a:pt x="204" y="382097"/>
                  </a:lnTo>
                  <a:lnTo>
                    <a:pt x="262" y="330148"/>
                  </a:lnTo>
                  <a:lnTo>
                    <a:pt x="291" y="278189"/>
                  </a:lnTo>
                  <a:lnTo>
                    <a:pt x="291" y="226226"/>
                  </a:lnTo>
                  <a:lnTo>
                    <a:pt x="262" y="174266"/>
                  </a:lnTo>
                  <a:lnTo>
                    <a:pt x="204" y="122315"/>
                  </a:lnTo>
                  <a:lnTo>
                    <a:pt x="116" y="70379"/>
                  </a:lnTo>
                  <a:lnTo>
                    <a:pt x="0" y="18465"/>
                  </a:lnTo>
                  <a:lnTo>
                    <a:pt x="1449" y="11272"/>
                  </a:lnTo>
                  <a:lnTo>
                    <a:pt x="5405" y="5403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97527" y="143737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52"/>
                  </a:lnTo>
                  <a:lnTo>
                    <a:pt x="1449" y="493147"/>
                  </a:lnTo>
                  <a:lnTo>
                    <a:pt x="5405" y="499021"/>
                  </a:lnTo>
                  <a:lnTo>
                    <a:pt x="11278" y="502979"/>
                  </a:lnTo>
                  <a:lnTo>
                    <a:pt x="18478" y="504431"/>
                  </a:lnTo>
                  <a:lnTo>
                    <a:pt x="26072" y="502979"/>
                  </a:lnTo>
                  <a:lnTo>
                    <a:pt x="31945" y="499021"/>
                  </a:lnTo>
                  <a:lnTo>
                    <a:pt x="35901" y="493147"/>
                  </a:lnTo>
                  <a:lnTo>
                    <a:pt x="37350" y="485952"/>
                  </a:lnTo>
                  <a:lnTo>
                    <a:pt x="37350" y="18478"/>
                  </a:lnTo>
                  <a:lnTo>
                    <a:pt x="35901" y="11278"/>
                  </a:lnTo>
                  <a:lnTo>
                    <a:pt x="31945" y="5405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97527" y="143737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5"/>
                  </a:lnTo>
                  <a:lnTo>
                    <a:pt x="35901" y="11278"/>
                  </a:lnTo>
                  <a:lnTo>
                    <a:pt x="37350" y="18478"/>
                  </a:lnTo>
                  <a:lnTo>
                    <a:pt x="37350" y="485952"/>
                  </a:lnTo>
                  <a:lnTo>
                    <a:pt x="35901" y="493147"/>
                  </a:lnTo>
                  <a:lnTo>
                    <a:pt x="31945" y="499021"/>
                  </a:lnTo>
                  <a:lnTo>
                    <a:pt x="26072" y="502979"/>
                  </a:lnTo>
                  <a:lnTo>
                    <a:pt x="18872" y="504431"/>
                  </a:lnTo>
                  <a:lnTo>
                    <a:pt x="18478" y="504431"/>
                  </a:lnTo>
                  <a:lnTo>
                    <a:pt x="11278" y="502979"/>
                  </a:lnTo>
                  <a:lnTo>
                    <a:pt x="5405" y="499021"/>
                  </a:lnTo>
                  <a:lnTo>
                    <a:pt x="1449" y="493147"/>
                  </a:lnTo>
                  <a:lnTo>
                    <a:pt x="0" y="485952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10064" y="1961641"/>
              <a:ext cx="1178560" cy="260350"/>
            </a:xfrm>
            <a:custGeom>
              <a:avLst/>
              <a:gdLst/>
              <a:ahLst/>
              <a:cxnLst/>
              <a:rect l="l" t="t" r="r" b="b"/>
              <a:pathLst>
                <a:path w="1178560" h="260350">
                  <a:moveTo>
                    <a:pt x="44831" y="42773"/>
                  </a:moveTo>
                  <a:lnTo>
                    <a:pt x="36309" y="42773"/>
                  </a:lnTo>
                  <a:lnTo>
                    <a:pt x="36029" y="45821"/>
                  </a:lnTo>
                  <a:lnTo>
                    <a:pt x="34785" y="48221"/>
                  </a:lnTo>
                  <a:lnTo>
                    <a:pt x="30403" y="51701"/>
                  </a:lnTo>
                  <a:lnTo>
                    <a:pt x="27495" y="52565"/>
                  </a:lnTo>
                  <a:lnTo>
                    <a:pt x="18872" y="52565"/>
                  </a:lnTo>
                  <a:lnTo>
                    <a:pt x="15011" y="50571"/>
                  </a:lnTo>
                  <a:lnTo>
                    <a:pt x="9575" y="42583"/>
                  </a:lnTo>
                  <a:lnTo>
                    <a:pt x="8204" y="36931"/>
                  </a:lnTo>
                  <a:lnTo>
                    <a:pt x="8204" y="22186"/>
                  </a:lnTo>
                  <a:lnTo>
                    <a:pt x="9588" y="16395"/>
                  </a:lnTo>
                  <a:lnTo>
                    <a:pt x="15100" y="8128"/>
                  </a:lnTo>
                  <a:lnTo>
                    <a:pt x="18948" y="6057"/>
                  </a:lnTo>
                  <a:lnTo>
                    <a:pt x="27419" y="6057"/>
                  </a:lnTo>
                  <a:lnTo>
                    <a:pt x="30353" y="6959"/>
                  </a:lnTo>
                  <a:lnTo>
                    <a:pt x="35001" y="10604"/>
                  </a:lnTo>
                  <a:lnTo>
                    <a:pt x="36283" y="12979"/>
                  </a:lnTo>
                  <a:lnTo>
                    <a:pt x="36550" y="15900"/>
                  </a:lnTo>
                  <a:lnTo>
                    <a:pt x="44678" y="15900"/>
                  </a:lnTo>
                  <a:lnTo>
                    <a:pt x="44551" y="10947"/>
                  </a:lnTo>
                  <a:lnTo>
                    <a:pt x="42710" y="7061"/>
                  </a:lnTo>
                  <a:lnTo>
                    <a:pt x="35610" y="1397"/>
                  </a:lnTo>
                  <a:lnTo>
                    <a:pt x="30759" y="0"/>
                  </a:lnTo>
                  <a:lnTo>
                    <a:pt x="16764" y="0"/>
                  </a:lnTo>
                  <a:lnTo>
                    <a:pt x="10693" y="2603"/>
                  </a:lnTo>
                  <a:lnTo>
                    <a:pt x="2133" y="12992"/>
                  </a:lnTo>
                  <a:lnTo>
                    <a:pt x="0" y="20345"/>
                  </a:lnTo>
                  <a:lnTo>
                    <a:pt x="0" y="39370"/>
                  </a:lnTo>
                  <a:lnTo>
                    <a:pt x="2044" y="46634"/>
                  </a:lnTo>
                  <a:lnTo>
                    <a:pt x="10210" y="56667"/>
                  </a:lnTo>
                  <a:lnTo>
                    <a:pt x="16129" y="59182"/>
                  </a:lnTo>
                  <a:lnTo>
                    <a:pt x="30226" y="59182"/>
                  </a:lnTo>
                  <a:lnTo>
                    <a:pt x="35280" y="57708"/>
                  </a:lnTo>
                  <a:lnTo>
                    <a:pt x="42786" y="51777"/>
                  </a:lnTo>
                  <a:lnTo>
                    <a:pt x="44729" y="47802"/>
                  </a:lnTo>
                  <a:lnTo>
                    <a:pt x="44831" y="42773"/>
                  </a:lnTo>
                  <a:close/>
                </a:path>
                <a:path w="1178560" h="260350">
                  <a:moveTo>
                    <a:pt x="126441" y="58204"/>
                  </a:moveTo>
                  <a:lnTo>
                    <a:pt x="120497" y="43395"/>
                  </a:lnTo>
                  <a:lnTo>
                    <a:pt x="117868" y="36868"/>
                  </a:lnTo>
                  <a:lnTo>
                    <a:pt x="109397" y="15760"/>
                  </a:lnTo>
                  <a:lnTo>
                    <a:pt x="109397" y="36868"/>
                  </a:lnTo>
                  <a:lnTo>
                    <a:pt x="87757" y="36868"/>
                  </a:lnTo>
                  <a:lnTo>
                    <a:pt x="98882" y="8597"/>
                  </a:lnTo>
                  <a:lnTo>
                    <a:pt x="109397" y="36868"/>
                  </a:lnTo>
                  <a:lnTo>
                    <a:pt x="109397" y="15760"/>
                  </a:lnTo>
                  <a:lnTo>
                    <a:pt x="106527" y="8597"/>
                  </a:lnTo>
                  <a:lnTo>
                    <a:pt x="103416" y="863"/>
                  </a:lnTo>
                  <a:lnTo>
                    <a:pt x="95224" y="863"/>
                  </a:lnTo>
                  <a:lnTo>
                    <a:pt x="70840" y="58204"/>
                  </a:lnTo>
                  <a:lnTo>
                    <a:pt x="78828" y="58204"/>
                  </a:lnTo>
                  <a:lnTo>
                    <a:pt x="85191" y="43395"/>
                  </a:lnTo>
                  <a:lnTo>
                    <a:pt x="111798" y="43395"/>
                  </a:lnTo>
                  <a:lnTo>
                    <a:pt x="117487" y="58204"/>
                  </a:lnTo>
                  <a:lnTo>
                    <a:pt x="126441" y="58204"/>
                  </a:lnTo>
                  <a:close/>
                </a:path>
                <a:path w="1178560" h="260350">
                  <a:moveTo>
                    <a:pt x="359816" y="59118"/>
                  </a:moveTo>
                  <a:lnTo>
                    <a:pt x="353872" y="44310"/>
                  </a:lnTo>
                  <a:lnTo>
                    <a:pt x="351243" y="37782"/>
                  </a:lnTo>
                  <a:lnTo>
                    <a:pt x="342798" y="16738"/>
                  </a:lnTo>
                  <a:lnTo>
                    <a:pt x="342798" y="37782"/>
                  </a:lnTo>
                  <a:lnTo>
                    <a:pt x="321132" y="37782"/>
                  </a:lnTo>
                  <a:lnTo>
                    <a:pt x="332257" y="9512"/>
                  </a:lnTo>
                  <a:lnTo>
                    <a:pt x="342798" y="37782"/>
                  </a:lnTo>
                  <a:lnTo>
                    <a:pt x="342798" y="16738"/>
                  </a:lnTo>
                  <a:lnTo>
                    <a:pt x="339902" y="9512"/>
                  </a:lnTo>
                  <a:lnTo>
                    <a:pt x="336804" y="1778"/>
                  </a:lnTo>
                  <a:lnTo>
                    <a:pt x="328599" y="1778"/>
                  </a:lnTo>
                  <a:lnTo>
                    <a:pt x="304228" y="59118"/>
                  </a:lnTo>
                  <a:lnTo>
                    <a:pt x="312204" y="59118"/>
                  </a:lnTo>
                  <a:lnTo>
                    <a:pt x="318566" y="44310"/>
                  </a:lnTo>
                  <a:lnTo>
                    <a:pt x="345173" y="44310"/>
                  </a:lnTo>
                  <a:lnTo>
                    <a:pt x="350875" y="59118"/>
                  </a:lnTo>
                  <a:lnTo>
                    <a:pt x="359816" y="59118"/>
                  </a:lnTo>
                  <a:close/>
                </a:path>
                <a:path w="1178560" h="260350">
                  <a:moveTo>
                    <a:pt x="429374" y="40068"/>
                  </a:moveTo>
                  <a:lnTo>
                    <a:pt x="428459" y="36855"/>
                  </a:lnTo>
                  <a:lnTo>
                    <a:pt x="425310" y="32524"/>
                  </a:lnTo>
                  <a:lnTo>
                    <a:pt x="424776" y="31775"/>
                  </a:lnTo>
                  <a:lnTo>
                    <a:pt x="422097" y="30010"/>
                  </a:lnTo>
                  <a:lnTo>
                    <a:pt x="421259" y="29781"/>
                  </a:lnTo>
                  <a:lnTo>
                    <a:pt x="421259" y="39293"/>
                  </a:lnTo>
                  <a:lnTo>
                    <a:pt x="421259" y="46253"/>
                  </a:lnTo>
                  <a:lnTo>
                    <a:pt x="420268" y="48793"/>
                  </a:lnTo>
                  <a:lnTo>
                    <a:pt x="416293" y="51955"/>
                  </a:lnTo>
                  <a:lnTo>
                    <a:pt x="413054" y="52755"/>
                  </a:lnTo>
                  <a:lnTo>
                    <a:pt x="396760" y="52755"/>
                  </a:lnTo>
                  <a:lnTo>
                    <a:pt x="396760" y="32524"/>
                  </a:lnTo>
                  <a:lnTo>
                    <a:pt x="412788" y="32524"/>
                  </a:lnTo>
                  <a:lnTo>
                    <a:pt x="415975" y="33362"/>
                  </a:lnTo>
                  <a:lnTo>
                    <a:pt x="420192" y="36728"/>
                  </a:lnTo>
                  <a:lnTo>
                    <a:pt x="421259" y="39293"/>
                  </a:lnTo>
                  <a:lnTo>
                    <a:pt x="421259" y="29781"/>
                  </a:lnTo>
                  <a:lnTo>
                    <a:pt x="418579" y="29032"/>
                  </a:lnTo>
                  <a:lnTo>
                    <a:pt x="421576" y="28067"/>
                  </a:lnTo>
                  <a:lnTo>
                    <a:pt x="423887" y="26517"/>
                  </a:lnTo>
                  <a:lnTo>
                    <a:pt x="424154" y="26149"/>
                  </a:lnTo>
                  <a:lnTo>
                    <a:pt x="427075" y="22174"/>
                  </a:lnTo>
                  <a:lnTo>
                    <a:pt x="427863" y="19519"/>
                  </a:lnTo>
                  <a:lnTo>
                    <a:pt x="427863" y="13423"/>
                  </a:lnTo>
                  <a:lnTo>
                    <a:pt x="427177" y="10833"/>
                  </a:lnTo>
                  <a:lnTo>
                    <a:pt x="425526" y="8140"/>
                  </a:lnTo>
                  <a:lnTo>
                    <a:pt x="424434" y="6350"/>
                  </a:lnTo>
                  <a:lnTo>
                    <a:pt x="422503" y="4635"/>
                  </a:lnTo>
                  <a:lnTo>
                    <a:pt x="420014" y="3441"/>
                  </a:lnTo>
                  <a:lnTo>
                    <a:pt x="419671" y="3302"/>
                  </a:lnTo>
                  <a:lnTo>
                    <a:pt x="419671" y="14236"/>
                  </a:lnTo>
                  <a:lnTo>
                    <a:pt x="419671" y="20459"/>
                  </a:lnTo>
                  <a:lnTo>
                    <a:pt x="418757" y="22720"/>
                  </a:lnTo>
                  <a:lnTo>
                    <a:pt x="415124" y="25463"/>
                  </a:lnTo>
                  <a:lnTo>
                    <a:pt x="412089" y="26149"/>
                  </a:lnTo>
                  <a:lnTo>
                    <a:pt x="396760" y="26149"/>
                  </a:lnTo>
                  <a:lnTo>
                    <a:pt x="396760" y="8140"/>
                  </a:lnTo>
                  <a:lnTo>
                    <a:pt x="411797" y="8140"/>
                  </a:lnTo>
                  <a:lnTo>
                    <a:pt x="414769" y="8902"/>
                  </a:lnTo>
                  <a:lnTo>
                    <a:pt x="416737" y="10414"/>
                  </a:lnTo>
                  <a:lnTo>
                    <a:pt x="418680" y="11938"/>
                  </a:lnTo>
                  <a:lnTo>
                    <a:pt x="419671" y="14236"/>
                  </a:lnTo>
                  <a:lnTo>
                    <a:pt x="419671" y="3302"/>
                  </a:lnTo>
                  <a:lnTo>
                    <a:pt x="418693" y="2870"/>
                  </a:lnTo>
                  <a:lnTo>
                    <a:pt x="417182" y="2451"/>
                  </a:lnTo>
                  <a:lnTo>
                    <a:pt x="413778" y="1905"/>
                  </a:lnTo>
                  <a:lnTo>
                    <a:pt x="411505" y="1778"/>
                  </a:lnTo>
                  <a:lnTo>
                    <a:pt x="389102" y="1778"/>
                  </a:lnTo>
                  <a:lnTo>
                    <a:pt x="389102" y="59118"/>
                  </a:lnTo>
                  <a:lnTo>
                    <a:pt x="416737" y="59118"/>
                  </a:lnTo>
                  <a:lnTo>
                    <a:pt x="421805" y="57924"/>
                  </a:lnTo>
                  <a:lnTo>
                    <a:pt x="427863" y="53162"/>
                  </a:lnTo>
                  <a:lnTo>
                    <a:pt x="428015" y="52755"/>
                  </a:lnTo>
                  <a:lnTo>
                    <a:pt x="429374" y="49288"/>
                  </a:lnTo>
                  <a:lnTo>
                    <a:pt x="429374" y="40068"/>
                  </a:lnTo>
                  <a:close/>
                </a:path>
                <a:path w="1178560" h="260350">
                  <a:moveTo>
                    <a:pt x="496036" y="188582"/>
                  </a:moveTo>
                  <a:lnTo>
                    <a:pt x="489737" y="188582"/>
                  </a:lnTo>
                  <a:lnTo>
                    <a:pt x="484314" y="193395"/>
                  </a:lnTo>
                  <a:lnTo>
                    <a:pt x="480187" y="196380"/>
                  </a:lnTo>
                  <a:lnTo>
                    <a:pt x="477062" y="198107"/>
                  </a:lnTo>
                  <a:lnTo>
                    <a:pt x="473481" y="199656"/>
                  </a:lnTo>
                  <a:lnTo>
                    <a:pt x="473481" y="206260"/>
                  </a:lnTo>
                  <a:lnTo>
                    <a:pt x="489331" y="195795"/>
                  </a:lnTo>
                  <a:lnTo>
                    <a:pt x="489331" y="259905"/>
                  </a:lnTo>
                  <a:lnTo>
                    <a:pt x="496036" y="259905"/>
                  </a:lnTo>
                  <a:lnTo>
                    <a:pt x="496036" y="188582"/>
                  </a:lnTo>
                  <a:close/>
                </a:path>
                <a:path w="1178560" h="260350">
                  <a:moveTo>
                    <a:pt x="654151" y="39154"/>
                  </a:moveTo>
                  <a:lnTo>
                    <a:pt x="653237" y="35941"/>
                  </a:lnTo>
                  <a:lnTo>
                    <a:pt x="650074" y="31610"/>
                  </a:lnTo>
                  <a:lnTo>
                    <a:pt x="649541" y="30873"/>
                  </a:lnTo>
                  <a:lnTo>
                    <a:pt x="646861" y="29108"/>
                  </a:lnTo>
                  <a:lnTo>
                    <a:pt x="646036" y="28879"/>
                  </a:lnTo>
                  <a:lnTo>
                    <a:pt x="646036" y="38379"/>
                  </a:lnTo>
                  <a:lnTo>
                    <a:pt x="646036" y="45339"/>
                  </a:lnTo>
                  <a:lnTo>
                    <a:pt x="645033" y="47879"/>
                  </a:lnTo>
                  <a:lnTo>
                    <a:pt x="641070" y="51041"/>
                  </a:lnTo>
                  <a:lnTo>
                    <a:pt x="637832" y="51841"/>
                  </a:lnTo>
                  <a:lnTo>
                    <a:pt x="621525" y="51841"/>
                  </a:lnTo>
                  <a:lnTo>
                    <a:pt x="621525" y="31610"/>
                  </a:lnTo>
                  <a:lnTo>
                    <a:pt x="637565" y="31610"/>
                  </a:lnTo>
                  <a:lnTo>
                    <a:pt x="640753" y="32448"/>
                  </a:lnTo>
                  <a:lnTo>
                    <a:pt x="644969" y="35814"/>
                  </a:lnTo>
                  <a:lnTo>
                    <a:pt x="646036" y="38379"/>
                  </a:lnTo>
                  <a:lnTo>
                    <a:pt x="646036" y="28879"/>
                  </a:lnTo>
                  <a:lnTo>
                    <a:pt x="643343" y="28117"/>
                  </a:lnTo>
                  <a:lnTo>
                    <a:pt x="646353" y="27152"/>
                  </a:lnTo>
                  <a:lnTo>
                    <a:pt x="648652" y="25603"/>
                  </a:lnTo>
                  <a:lnTo>
                    <a:pt x="648919" y="25234"/>
                  </a:lnTo>
                  <a:lnTo>
                    <a:pt x="651840" y="21259"/>
                  </a:lnTo>
                  <a:lnTo>
                    <a:pt x="652640" y="18605"/>
                  </a:lnTo>
                  <a:lnTo>
                    <a:pt x="652640" y="12509"/>
                  </a:lnTo>
                  <a:lnTo>
                    <a:pt x="651954" y="9918"/>
                  </a:lnTo>
                  <a:lnTo>
                    <a:pt x="650290" y="7226"/>
                  </a:lnTo>
                  <a:lnTo>
                    <a:pt x="649198" y="5435"/>
                  </a:lnTo>
                  <a:lnTo>
                    <a:pt x="647280" y="3721"/>
                  </a:lnTo>
                  <a:lnTo>
                    <a:pt x="644779" y="2527"/>
                  </a:lnTo>
                  <a:lnTo>
                    <a:pt x="644436" y="2387"/>
                  </a:lnTo>
                  <a:lnTo>
                    <a:pt x="644436" y="13322"/>
                  </a:lnTo>
                  <a:lnTo>
                    <a:pt x="644436" y="19545"/>
                  </a:lnTo>
                  <a:lnTo>
                    <a:pt x="643534" y="21805"/>
                  </a:lnTo>
                  <a:lnTo>
                    <a:pt x="639902" y="24549"/>
                  </a:lnTo>
                  <a:lnTo>
                    <a:pt x="636854" y="25234"/>
                  </a:lnTo>
                  <a:lnTo>
                    <a:pt x="621525" y="25234"/>
                  </a:lnTo>
                  <a:lnTo>
                    <a:pt x="621525" y="7226"/>
                  </a:lnTo>
                  <a:lnTo>
                    <a:pt x="636562" y="7226"/>
                  </a:lnTo>
                  <a:lnTo>
                    <a:pt x="639533" y="7988"/>
                  </a:lnTo>
                  <a:lnTo>
                    <a:pt x="643458" y="11023"/>
                  </a:lnTo>
                  <a:lnTo>
                    <a:pt x="644436" y="13322"/>
                  </a:lnTo>
                  <a:lnTo>
                    <a:pt x="644436" y="2387"/>
                  </a:lnTo>
                  <a:lnTo>
                    <a:pt x="643470" y="1955"/>
                  </a:lnTo>
                  <a:lnTo>
                    <a:pt x="641959" y="1536"/>
                  </a:lnTo>
                  <a:lnTo>
                    <a:pt x="638556" y="990"/>
                  </a:lnTo>
                  <a:lnTo>
                    <a:pt x="636270" y="863"/>
                  </a:lnTo>
                  <a:lnTo>
                    <a:pt x="613867" y="863"/>
                  </a:lnTo>
                  <a:lnTo>
                    <a:pt x="613867" y="58204"/>
                  </a:lnTo>
                  <a:lnTo>
                    <a:pt x="641502" y="58204"/>
                  </a:lnTo>
                  <a:lnTo>
                    <a:pt x="646569" y="57010"/>
                  </a:lnTo>
                  <a:lnTo>
                    <a:pt x="652640" y="52247"/>
                  </a:lnTo>
                  <a:lnTo>
                    <a:pt x="652792" y="51841"/>
                  </a:lnTo>
                  <a:lnTo>
                    <a:pt x="654151" y="48374"/>
                  </a:lnTo>
                  <a:lnTo>
                    <a:pt x="654151" y="39154"/>
                  </a:lnTo>
                  <a:close/>
                </a:path>
                <a:path w="1178560" h="260350">
                  <a:moveTo>
                    <a:pt x="729665" y="42773"/>
                  </a:moveTo>
                  <a:lnTo>
                    <a:pt x="721144" y="42773"/>
                  </a:lnTo>
                  <a:lnTo>
                    <a:pt x="720877" y="45821"/>
                  </a:lnTo>
                  <a:lnTo>
                    <a:pt x="719620" y="48221"/>
                  </a:lnTo>
                  <a:lnTo>
                    <a:pt x="715238" y="51701"/>
                  </a:lnTo>
                  <a:lnTo>
                    <a:pt x="712330" y="52565"/>
                  </a:lnTo>
                  <a:lnTo>
                    <a:pt x="703707" y="52565"/>
                  </a:lnTo>
                  <a:lnTo>
                    <a:pt x="699846" y="50571"/>
                  </a:lnTo>
                  <a:lnTo>
                    <a:pt x="694410" y="42583"/>
                  </a:lnTo>
                  <a:lnTo>
                    <a:pt x="693039" y="36931"/>
                  </a:lnTo>
                  <a:lnTo>
                    <a:pt x="693039" y="22186"/>
                  </a:lnTo>
                  <a:lnTo>
                    <a:pt x="694423" y="16395"/>
                  </a:lnTo>
                  <a:lnTo>
                    <a:pt x="699947" y="8128"/>
                  </a:lnTo>
                  <a:lnTo>
                    <a:pt x="703795" y="6057"/>
                  </a:lnTo>
                  <a:lnTo>
                    <a:pt x="712254" y="6057"/>
                  </a:lnTo>
                  <a:lnTo>
                    <a:pt x="715187" y="6959"/>
                  </a:lnTo>
                  <a:lnTo>
                    <a:pt x="719836" y="10604"/>
                  </a:lnTo>
                  <a:lnTo>
                    <a:pt x="721118" y="12979"/>
                  </a:lnTo>
                  <a:lnTo>
                    <a:pt x="721385" y="15900"/>
                  </a:lnTo>
                  <a:lnTo>
                    <a:pt x="729513" y="15900"/>
                  </a:lnTo>
                  <a:lnTo>
                    <a:pt x="729386" y="10947"/>
                  </a:lnTo>
                  <a:lnTo>
                    <a:pt x="727544" y="7061"/>
                  </a:lnTo>
                  <a:lnTo>
                    <a:pt x="720445" y="1397"/>
                  </a:lnTo>
                  <a:lnTo>
                    <a:pt x="715594" y="0"/>
                  </a:lnTo>
                  <a:lnTo>
                    <a:pt x="701598" y="0"/>
                  </a:lnTo>
                  <a:lnTo>
                    <a:pt x="695528" y="2603"/>
                  </a:lnTo>
                  <a:lnTo>
                    <a:pt x="686968" y="12992"/>
                  </a:lnTo>
                  <a:lnTo>
                    <a:pt x="684834" y="20345"/>
                  </a:lnTo>
                  <a:lnTo>
                    <a:pt x="684834" y="39370"/>
                  </a:lnTo>
                  <a:lnTo>
                    <a:pt x="686879" y="46634"/>
                  </a:lnTo>
                  <a:lnTo>
                    <a:pt x="695045" y="56667"/>
                  </a:lnTo>
                  <a:lnTo>
                    <a:pt x="700963" y="59182"/>
                  </a:lnTo>
                  <a:lnTo>
                    <a:pt x="715060" y="59182"/>
                  </a:lnTo>
                  <a:lnTo>
                    <a:pt x="720115" y="57708"/>
                  </a:lnTo>
                  <a:lnTo>
                    <a:pt x="727633" y="51777"/>
                  </a:lnTo>
                  <a:lnTo>
                    <a:pt x="729564" y="47802"/>
                  </a:lnTo>
                  <a:lnTo>
                    <a:pt x="729665" y="42773"/>
                  </a:lnTo>
                  <a:close/>
                </a:path>
                <a:path w="1178560" h="260350">
                  <a:moveTo>
                    <a:pt x="957948" y="1778"/>
                  </a:moveTo>
                  <a:lnTo>
                    <a:pt x="951039" y="1778"/>
                  </a:lnTo>
                  <a:lnTo>
                    <a:pt x="951039" y="48539"/>
                  </a:lnTo>
                  <a:lnTo>
                    <a:pt x="923886" y="1778"/>
                  </a:lnTo>
                  <a:lnTo>
                    <a:pt x="912964" y="1778"/>
                  </a:lnTo>
                  <a:lnTo>
                    <a:pt x="912964" y="59118"/>
                  </a:lnTo>
                  <a:lnTo>
                    <a:pt x="920038" y="59118"/>
                  </a:lnTo>
                  <a:lnTo>
                    <a:pt x="920038" y="10477"/>
                  </a:lnTo>
                  <a:lnTo>
                    <a:pt x="948537" y="59118"/>
                  </a:lnTo>
                  <a:lnTo>
                    <a:pt x="957948" y="59118"/>
                  </a:lnTo>
                  <a:lnTo>
                    <a:pt x="957948" y="1778"/>
                  </a:lnTo>
                  <a:close/>
                </a:path>
                <a:path w="1178560" h="260350">
                  <a:moveTo>
                    <a:pt x="1038428" y="1778"/>
                  </a:moveTo>
                  <a:lnTo>
                    <a:pt x="1031519" y="1778"/>
                  </a:lnTo>
                  <a:lnTo>
                    <a:pt x="1031519" y="48539"/>
                  </a:lnTo>
                  <a:lnTo>
                    <a:pt x="1004366" y="1778"/>
                  </a:lnTo>
                  <a:lnTo>
                    <a:pt x="993444" y="1778"/>
                  </a:lnTo>
                  <a:lnTo>
                    <a:pt x="993444" y="59118"/>
                  </a:lnTo>
                  <a:lnTo>
                    <a:pt x="1000518" y="59118"/>
                  </a:lnTo>
                  <a:lnTo>
                    <a:pt x="1000518" y="10477"/>
                  </a:lnTo>
                  <a:lnTo>
                    <a:pt x="1029030" y="59118"/>
                  </a:lnTo>
                  <a:lnTo>
                    <a:pt x="1038428" y="59118"/>
                  </a:lnTo>
                  <a:lnTo>
                    <a:pt x="1038428" y="1778"/>
                  </a:lnTo>
                  <a:close/>
                </a:path>
                <a:path w="1178560" h="260350">
                  <a:moveTo>
                    <a:pt x="1178382" y="15125"/>
                  </a:moveTo>
                  <a:lnTo>
                    <a:pt x="1178217" y="10426"/>
                  </a:lnTo>
                  <a:lnTo>
                    <a:pt x="1176362" y="6743"/>
                  </a:lnTo>
                  <a:lnTo>
                    <a:pt x="1169200" y="1346"/>
                  </a:lnTo>
                  <a:lnTo>
                    <a:pt x="1164348" y="0"/>
                  </a:lnTo>
                  <a:lnTo>
                    <a:pt x="1149489" y="0"/>
                  </a:lnTo>
                  <a:lnTo>
                    <a:pt x="1142619" y="2679"/>
                  </a:lnTo>
                  <a:lnTo>
                    <a:pt x="1132611" y="13411"/>
                  </a:lnTo>
                  <a:lnTo>
                    <a:pt x="1130122" y="20777"/>
                  </a:lnTo>
                  <a:lnTo>
                    <a:pt x="1130122" y="39243"/>
                  </a:lnTo>
                  <a:lnTo>
                    <a:pt x="1132611" y="46355"/>
                  </a:lnTo>
                  <a:lnTo>
                    <a:pt x="1142568" y="56680"/>
                  </a:lnTo>
                  <a:lnTo>
                    <a:pt x="1149438" y="59258"/>
                  </a:lnTo>
                  <a:lnTo>
                    <a:pt x="1161275" y="59258"/>
                  </a:lnTo>
                  <a:lnTo>
                    <a:pt x="1164437" y="58953"/>
                  </a:lnTo>
                  <a:lnTo>
                    <a:pt x="1171079" y="57734"/>
                  </a:lnTo>
                  <a:lnTo>
                    <a:pt x="1174623" y="56819"/>
                  </a:lnTo>
                  <a:lnTo>
                    <a:pt x="1178382" y="55562"/>
                  </a:lnTo>
                  <a:lnTo>
                    <a:pt x="1178382" y="27292"/>
                  </a:lnTo>
                  <a:lnTo>
                    <a:pt x="1158316" y="27292"/>
                  </a:lnTo>
                  <a:lnTo>
                    <a:pt x="1158316" y="33743"/>
                  </a:lnTo>
                  <a:lnTo>
                    <a:pt x="1170254" y="33743"/>
                  </a:lnTo>
                  <a:lnTo>
                    <a:pt x="1170254" y="50825"/>
                  </a:lnTo>
                  <a:lnTo>
                    <a:pt x="1165656" y="52031"/>
                  </a:lnTo>
                  <a:lnTo>
                    <a:pt x="1161897" y="52717"/>
                  </a:lnTo>
                  <a:lnTo>
                    <a:pt x="1160157" y="52882"/>
                  </a:lnTo>
                  <a:lnTo>
                    <a:pt x="1152080" y="52882"/>
                  </a:lnTo>
                  <a:lnTo>
                    <a:pt x="1147089" y="50876"/>
                  </a:lnTo>
                  <a:lnTo>
                    <a:pt x="1140002" y="42837"/>
                  </a:lnTo>
                  <a:lnTo>
                    <a:pt x="1138237" y="37172"/>
                  </a:lnTo>
                  <a:lnTo>
                    <a:pt x="1138237" y="22352"/>
                  </a:lnTo>
                  <a:lnTo>
                    <a:pt x="1139913" y="16471"/>
                  </a:lnTo>
                  <a:lnTo>
                    <a:pt x="1146606" y="7988"/>
                  </a:lnTo>
                  <a:lnTo>
                    <a:pt x="1151255" y="5867"/>
                  </a:lnTo>
                  <a:lnTo>
                    <a:pt x="1160843" y="5867"/>
                  </a:lnTo>
                  <a:lnTo>
                    <a:pt x="1163866" y="6743"/>
                  </a:lnTo>
                  <a:lnTo>
                    <a:pt x="1168666" y="10248"/>
                  </a:lnTo>
                  <a:lnTo>
                    <a:pt x="1169924" y="12458"/>
                  </a:lnTo>
                  <a:lnTo>
                    <a:pt x="1170012" y="15125"/>
                  </a:lnTo>
                  <a:lnTo>
                    <a:pt x="1178382" y="151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5697" y="2149716"/>
              <a:ext cx="76606" cy="7284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8250" y="2262695"/>
              <a:ext cx="187337" cy="8829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4501" y="2262695"/>
              <a:ext cx="194360" cy="8829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960850" y="2230158"/>
              <a:ext cx="527050" cy="3810"/>
            </a:xfrm>
            <a:custGeom>
              <a:avLst/>
              <a:gdLst/>
              <a:ahLst/>
              <a:cxnLst/>
              <a:rect l="l" t="t" r="r" b="b"/>
              <a:pathLst>
                <a:path w="527050" h="3810">
                  <a:moveTo>
                    <a:pt x="0" y="0"/>
                  </a:moveTo>
                  <a:lnTo>
                    <a:pt x="526567" y="35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46612" y="2200681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444" y="0"/>
                  </a:moveTo>
                  <a:lnTo>
                    <a:pt x="50736" y="33083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99105" y="2231135"/>
              <a:ext cx="497205" cy="1905"/>
            </a:xfrm>
            <a:custGeom>
              <a:avLst/>
              <a:gdLst/>
              <a:ahLst/>
              <a:cxnLst/>
              <a:rect l="l" t="t" r="r" b="b"/>
              <a:pathLst>
                <a:path w="497204" h="1905">
                  <a:moveTo>
                    <a:pt x="0" y="0"/>
                  </a:moveTo>
                  <a:lnTo>
                    <a:pt x="497090" y="176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89173" y="219853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622" y="0"/>
                  </a:moveTo>
                  <a:lnTo>
                    <a:pt x="0" y="32575"/>
                  </a:lnTo>
                  <a:lnTo>
                    <a:pt x="50393" y="6551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33176" y="1662112"/>
              <a:ext cx="99974" cy="7335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579023" y="1286662"/>
              <a:ext cx="0" cy="311785"/>
            </a:xfrm>
            <a:custGeom>
              <a:avLst/>
              <a:gdLst/>
              <a:ahLst/>
              <a:cxnLst/>
              <a:rect l="l" t="t" r="r" b="b"/>
              <a:pathLst>
                <a:path h="311784">
                  <a:moveTo>
                    <a:pt x="0" y="311645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46269" y="1276730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20"/>
                  </a:moveTo>
                  <a:lnTo>
                    <a:pt x="32753" y="0"/>
                  </a:lnTo>
                  <a:lnTo>
                    <a:pt x="65519" y="5052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79023" y="1772043"/>
              <a:ext cx="0" cy="311785"/>
            </a:xfrm>
            <a:custGeom>
              <a:avLst/>
              <a:gdLst/>
              <a:ahLst/>
              <a:cxnLst/>
              <a:rect l="l" t="t" r="r" b="b"/>
              <a:pathLst>
                <a:path h="311785">
                  <a:moveTo>
                    <a:pt x="0" y="0"/>
                  </a:moveTo>
                  <a:lnTo>
                    <a:pt x="0" y="31165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46257" y="2043112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06" y="0"/>
                  </a:moveTo>
                  <a:lnTo>
                    <a:pt x="32765" y="5052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9575559" y="2592412"/>
            <a:ext cx="2695575" cy="171450"/>
          </a:xfrm>
          <a:custGeom>
            <a:avLst/>
            <a:gdLst/>
            <a:ahLst/>
            <a:cxnLst/>
            <a:rect l="l" t="t" r="r" b="b"/>
            <a:pathLst>
              <a:path w="2695575" h="171450">
                <a:moveTo>
                  <a:pt x="2695524" y="0"/>
                </a:moveTo>
                <a:lnTo>
                  <a:pt x="0" y="0"/>
                </a:lnTo>
                <a:lnTo>
                  <a:pt x="0" y="171437"/>
                </a:lnTo>
                <a:lnTo>
                  <a:pt x="2695524" y="171437"/>
                </a:lnTo>
                <a:lnTo>
                  <a:pt x="2695524" y="0"/>
                </a:lnTo>
                <a:close/>
              </a:path>
            </a:pathLst>
          </a:custGeom>
          <a:solidFill>
            <a:srgbClr val="92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7526351" y="2591042"/>
          <a:ext cx="4750435" cy="2277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61912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12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8" name="object 38"/>
          <p:cNvSpPr/>
          <p:nvPr/>
        </p:nvSpPr>
        <p:spPr>
          <a:xfrm>
            <a:off x="9575559" y="4049648"/>
            <a:ext cx="2695575" cy="171450"/>
          </a:xfrm>
          <a:custGeom>
            <a:avLst/>
            <a:gdLst/>
            <a:ahLst/>
            <a:cxnLst/>
            <a:rect l="l" t="t" r="r" b="b"/>
            <a:pathLst>
              <a:path w="2695575" h="171450">
                <a:moveTo>
                  <a:pt x="2695524" y="0"/>
                </a:moveTo>
                <a:lnTo>
                  <a:pt x="0" y="0"/>
                </a:lnTo>
                <a:lnTo>
                  <a:pt x="0" y="171437"/>
                </a:lnTo>
                <a:lnTo>
                  <a:pt x="2695524" y="171437"/>
                </a:lnTo>
                <a:lnTo>
                  <a:pt x="2695524" y="0"/>
                </a:lnTo>
                <a:close/>
              </a:path>
            </a:pathLst>
          </a:custGeom>
          <a:solidFill>
            <a:srgbClr val="92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8454110" y="3120009"/>
            <a:ext cx="297180" cy="93345"/>
            <a:chOff x="3399510" y="3120008"/>
            <a:chExt cx="297180" cy="93345"/>
          </a:xfrm>
        </p:grpSpPr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99510" y="3122104"/>
              <a:ext cx="169735" cy="9075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12883" y="3120008"/>
              <a:ext cx="83705" cy="93167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58923" y="3122104"/>
            <a:ext cx="65379" cy="89420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45853" y="3120378"/>
            <a:ext cx="70332" cy="92481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39961" y="3122104"/>
            <a:ext cx="65379" cy="90754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9825685" y="3122105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39" h="89535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97" y="89395"/>
                </a:lnTo>
                <a:lnTo>
                  <a:pt x="52997" y="82219"/>
                </a:lnTo>
                <a:lnTo>
                  <a:pt x="7924" y="82219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144709" y="3120378"/>
            <a:ext cx="195948" cy="92481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635298" y="3122104"/>
            <a:ext cx="65379" cy="90754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10721022" y="3122105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39" h="89535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84" y="89395"/>
                </a:lnTo>
                <a:lnTo>
                  <a:pt x="52984" y="82219"/>
                </a:lnTo>
                <a:lnTo>
                  <a:pt x="7924" y="82219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040033" y="3120378"/>
            <a:ext cx="195948" cy="92481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530623" y="3122104"/>
            <a:ext cx="65379" cy="90754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11616346" y="3122105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5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52997" y="89395"/>
                </a:lnTo>
                <a:lnTo>
                  <a:pt x="52997" y="82219"/>
                </a:lnTo>
                <a:lnTo>
                  <a:pt x="7924" y="82219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object 5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935371" y="3120378"/>
            <a:ext cx="195948" cy="92481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8572120" y="3285883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52" y="2108"/>
                </a:lnTo>
                <a:lnTo>
                  <a:pt x="3505" y="10845"/>
                </a:lnTo>
                <a:lnTo>
                  <a:pt x="863" y="17043"/>
                </a:lnTo>
                <a:lnTo>
                  <a:pt x="863" y="24879"/>
                </a:lnTo>
                <a:lnTo>
                  <a:pt x="9905" y="24879"/>
                </a:lnTo>
                <a:lnTo>
                  <a:pt x="9905" y="19596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72" y="7302"/>
                </a:lnTo>
                <a:lnTo>
                  <a:pt x="37591" y="9245"/>
                </a:lnTo>
                <a:lnTo>
                  <a:pt x="42621" y="16014"/>
                </a:lnTo>
                <a:lnTo>
                  <a:pt x="43700" y="19392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08"/>
                </a:lnTo>
                <a:lnTo>
                  <a:pt x="0" y="87528"/>
                </a:lnTo>
                <a:lnTo>
                  <a:pt x="53860" y="87528"/>
                </a:lnTo>
                <a:lnTo>
                  <a:pt x="53860" y="79984"/>
                </a:lnTo>
                <a:lnTo>
                  <a:pt x="9905" y="79984"/>
                </a:lnTo>
                <a:lnTo>
                  <a:pt x="19647" y="70718"/>
                </a:lnTo>
                <a:lnTo>
                  <a:pt x="48348" y="38125"/>
                </a:lnTo>
                <a:lnTo>
                  <a:pt x="52743" y="26162"/>
                </a:lnTo>
                <a:lnTo>
                  <a:pt x="52743" y="15519"/>
                </a:lnTo>
                <a:lnTo>
                  <a:pt x="50342" y="10007"/>
                </a:lnTo>
                <a:lnTo>
                  <a:pt x="40766" y="1993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962632" y="3285883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45"/>
                </a:lnTo>
                <a:lnTo>
                  <a:pt x="863" y="17043"/>
                </a:lnTo>
                <a:lnTo>
                  <a:pt x="863" y="24879"/>
                </a:lnTo>
                <a:lnTo>
                  <a:pt x="9906" y="24879"/>
                </a:lnTo>
                <a:lnTo>
                  <a:pt x="9906" y="19596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00" y="19392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08"/>
                </a:lnTo>
                <a:lnTo>
                  <a:pt x="0" y="87528"/>
                </a:lnTo>
                <a:lnTo>
                  <a:pt x="53860" y="87528"/>
                </a:lnTo>
                <a:lnTo>
                  <a:pt x="53860" y="79984"/>
                </a:lnTo>
                <a:lnTo>
                  <a:pt x="9906" y="79984"/>
                </a:lnTo>
                <a:lnTo>
                  <a:pt x="19649" y="70718"/>
                </a:lnTo>
                <a:lnTo>
                  <a:pt x="48348" y="38125"/>
                </a:lnTo>
                <a:lnTo>
                  <a:pt x="52743" y="26162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1993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361322" y="328649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67"/>
                </a:lnTo>
                <a:lnTo>
                  <a:pt x="8178" y="9499"/>
                </a:lnTo>
                <a:lnTo>
                  <a:pt x="4381" y="11607"/>
                </a:lnTo>
                <a:lnTo>
                  <a:pt x="0" y="13500"/>
                </a:lnTo>
                <a:lnTo>
                  <a:pt x="0" y="21551"/>
                </a:lnTo>
                <a:lnTo>
                  <a:pt x="19316" y="8801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6" name="object 5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704578" y="3285884"/>
            <a:ext cx="190804" cy="88773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152240" y="3285884"/>
            <a:ext cx="190804" cy="88773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599915" y="3285884"/>
            <a:ext cx="190792" cy="88773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047577" y="3285884"/>
            <a:ext cx="190792" cy="88773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8572120" y="3447796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52" y="2108"/>
                </a:lnTo>
                <a:lnTo>
                  <a:pt x="3505" y="10845"/>
                </a:lnTo>
                <a:lnTo>
                  <a:pt x="863" y="17043"/>
                </a:lnTo>
                <a:lnTo>
                  <a:pt x="863" y="24879"/>
                </a:lnTo>
                <a:lnTo>
                  <a:pt x="9905" y="24879"/>
                </a:lnTo>
                <a:lnTo>
                  <a:pt x="9905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72" y="7302"/>
                </a:lnTo>
                <a:lnTo>
                  <a:pt x="37591" y="9245"/>
                </a:lnTo>
                <a:lnTo>
                  <a:pt x="42621" y="16014"/>
                </a:lnTo>
                <a:lnTo>
                  <a:pt x="43700" y="19392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08"/>
                </a:lnTo>
                <a:lnTo>
                  <a:pt x="0" y="87528"/>
                </a:lnTo>
                <a:lnTo>
                  <a:pt x="53860" y="87528"/>
                </a:lnTo>
                <a:lnTo>
                  <a:pt x="53860" y="79984"/>
                </a:lnTo>
                <a:lnTo>
                  <a:pt x="9905" y="79984"/>
                </a:lnTo>
                <a:lnTo>
                  <a:pt x="19647" y="70724"/>
                </a:lnTo>
                <a:lnTo>
                  <a:pt x="48348" y="38138"/>
                </a:lnTo>
                <a:lnTo>
                  <a:pt x="52743" y="26161"/>
                </a:lnTo>
                <a:lnTo>
                  <a:pt x="52743" y="15519"/>
                </a:lnTo>
                <a:lnTo>
                  <a:pt x="50342" y="10007"/>
                </a:lnTo>
                <a:lnTo>
                  <a:pt x="40766" y="1993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962632" y="3447796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45"/>
                </a:lnTo>
                <a:lnTo>
                  <a:pt x="863" y="17043"/>
                </a:lnTo>
                <a:lnTo>
                  <a:pt x="863" y="24879"/>
                </a:lnTo>
                <a:lnTo>
                  <a:pt x="9906" y="24879"/>
                </a:lnTo>
                <a:lnTo>
                  <a:pt x="9906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00" y="19392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08"/>
                </a:lnTo>
                <a:lnTo>
                  <a:pt x="0" y="87528"/>
                </a:lnTo>
                <a:lnTo>
                  <a:pt x="53860" y="87528"/>
                </a:lnTo>
                <a:lnTo>
                  <a:pt x="53860" y="79984"/>
                </a:lnTo>
                <a:lnTo>
                  <a:pt x="9906" y="79984"/>
                </a:lnTo>
                <a:lnTo>
                  <a:pt x="19649" y="70724"/>
                </a:lnTo>
                <a:lnTo>
                  <a:pt x="48348" y="38138"/>
                </a:lnTo>
                <a:lnTo>
                  <a:pt x="52743" y="26161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1993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361322" y="3448419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54"/>
                </a:lnTo>
                <a:lnTo>
                  <a:pt x="8178" y="9486"/>
                </a:lnTo>
                <a:lnTo>
                  <a:pt x="4381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06"/>
                </a:lnTo>
                <a:lnTo>
                  <a:pt x="27482" y="86906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9685172" y="3447796"/>
            <a:ext cx="248920" cy="88900"/>
            <a:chOff x="4630572" y="3447796"/>
            <a:chExt cx="248920" cy="88900"/>
          </a:xfrm>
        </p:grpSpPr>
        <p:sp>
          <p:nvSpPr>
            <p:cNvPr id="64" name="object 64"/>
            <p:cNvSpPr/>
            <p:nvPr/>
          </p:nvSpPr>
          <p:spPr>
            <a:xfrm>
              <a:off x="4630572" y="3448418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06"/>
                  </a:lnTo>
                  <a:lnTo>
                    <a:pt x="27482" y="8690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89068" y="3447796"/>
              <a:ext cx="189801" cy="88773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10132834" y="3447796"/>
            <a:ext cx="248920" cy="88900"/>
            <a:chOff x="5078234" y="3447796"/>
            <a:chExt cx="248920" cy="88900"/>
          </a:xfrm>
        </p:grpSpPr>
        <p:sp>
          <p:nvSpPr>
            <p:cNvPr id="67" name="object 67"/>
            <p:cNvSpPr/>
            <p:nvPr/>
          </p:nvSpPr>
          <p:spPr>
            <a:xfrm>
              <a:off x="5078234" y="3448418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06"/>
                  </a:lnTo>
                  <a:lnTo>
                    <a:pt x="27482" y="8690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36730" y="3447796"/>
              <a:ext cx="189814" cy="88773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10580496" y="3447796"/>
            <a:ext cx="248920" cy="88900"/>
            <a:chOff x="5525896" y="3447796"/>
            <a:chExt cx="248920" cy="88900"/>
          </a:xfrm>
        </p:grpSpPr>
        <p:sp>
          <p:nvSpPr>
            <p:cNvPr id="70" name="object 70"/>
            <p:cNvSpPr/>
            <p:nvPr/>
          </p:nvSpPr>
          <p:spPr>
            <a:xfrm>
              <a:off x="5525896" y="3448418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06"/>
                  </a:lnTo>
                  <a:lnTo>
                    <a:pt x="27495" y="86906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584405" y="3447796"/>
              <a:ext cx="189801" cy="88773"/>
            </a:xfrm>
            <a:prstGeom prst="rect">
              <a:avLst/>
            </a:prstGeom>
          </p:spPr>
        </p:pic>
      </p:grpSp>
      <p:grpSp>
        <p:nvGrpSpPr>
          <p:cNvPr id="72" name="object 72"/>
          <p:cNvGrpSpPr/>
          <p:nvPr/>
        </p:nvGrpSpPr>
        <p:grpSpPr>
          <a:xfrm>
            <a:off x="11028171" y="3447796"/>
            <a:ext cx="248920" cy="88900"/>
            <a:chOff x="5973571" y="3447796"/>
            <a:chExt cx="248920" cy="88900"/>
          </a:xfrm>
        </p:grpSpPr>
        <p:sp>
          <p:nvSpPr>
            <p:cNvPr id="73" name="object 73"/>
            <p:cNvSpPr/>
            <p:nvPr/>
          </p:nvSpPr>
          <p:spPr>
            <a:xfrm>
              <a:off x="5973571" y="3448418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06"/>
                  </a:lnTo>
                  <a:lnTo>
                    <a:pt x="27482" y="86906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32068" y="3447796"/>
              <a:ext cx="189801" cy="88773"/>
            </a:xfrm>
            <a:prstGeom prst="rect">
              <a:avLst/>
            </a:prstGeom>
          </p:spPr>
        </p:pic>
      </p:grpSp>
      <p:pic>
        <p:nvPicPr>
          <p:cNvPr id="75" name="object 7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1495252" y="3447797"/>
            <a:ext cx="190792" cy="88773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1942915" y="3447797"/>
            <a:ext cx="190792" cy="88773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578064" y="3280563"/>
            <a:ext cx="775614" cy="755243"/>
          </a:xfrm>
          <a:prstGeom prst="rect">
            <a:avLst/>
          </a:prstGeom>
        </p:spPr>
      </p:pic>
      <p:sp>
        <p:nvSpPr>
          <p:cNvPr id="78" name="object 78"/>
          <p:cNvSpPr/>
          <p:nvPr/>
        </p:nvSpPr>
        <p:spPr>
          <a:xfrm>
            <a:off x="8572120" y="3609708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52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2"/>
                </a:lnTo>
                <a:lnTo>
                  <a:pt x="9905" y="24892"/>
                </a:lnTo>
                <a:lnTo>
                  <a:pt x="9905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72" y="7302"/>
                </a:lnTo>
                <a:lnTo>
                  <a:pt x="37591" y="9245"/>
                </a:lnTo>
                <a:lnTo>
                  <a:pt x="42621" y="16014"/>
                </a:lnTo>
                <a:lnTo>
                  <a:pt x="43700" y="19405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5" y="79984"/>
                </a:lnTo>
                <a:lnTo>
                  <a:pt x="19647" y="70724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42" y="10007"/>
                </a:lnTo>
                <a:lnTo>
                  <a:pt x="40766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962632" y="3609708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2"/>
                </a:lnTo>
                <a:lnTo>
                  <a:pt x="9906" y="24892"/>
                </a:lnTo>
                <a:lnTo>
                  <a:pt x="9906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00" y="19405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6" y="79984"/>
                </a:lnTo>
                <a:lnTo>
                  <a:pt x="19649" y="70724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361322" y="3610331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54"/>
                </a:lnTo>
                <a:lnTo>
                  <a:pt x="8178" y="9486"/>
                </a:lnTo>
                <a:lnTo>
                  <a:pt x="4381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1" name="object 81"/>
          <p:cNvGrpSpPr/>
          <p:nvPr/>
        </p:nvGrpSpPr>
        <p:grpSpPr>
          <a:xfrm>
            <a:off x="9685172" y="3609708"/>
            <a:ext cx="248920" cy="88900"/>
            <a:chOff x="4630572" y="3609708"/>
            <a:chExt cx="248920" cy="88900"/>
          </a:xfrm>
        </p:grpSpPr>
        <p:sp>
          <p:nvSpPr>
            <p:cNvPr id="82" name="object 82"/>
            <p:cNvSpPr/>
            <p:nvPr/>
          </p:nvSpPr>
          <p:spPr>
            <a:xfrm>
              <a:off x="4630572" y="3610330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685601" y="3609708"/>
              <a:ext cx="193268" cy="88773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10132834" y="3609708"/>
            <a:ext cx="248920" cy="88900"/>
            <a:chOff x="5078234" y="3609708"/>
            <a:chExt cx="248920" cy="88900"/>
          </a:xfrm>
        </p:grpSpPr>
        <p:sp>
          <p:nvSpPr>
            <p:cNvPr id="85" name="object 85"/>
            <p:cNvSpPr/>
            <p:nvPr/>
          </p:nvSpPr>
          <p:spPr>
            <a:xfrm>
              <a:off x="5078234" y="3610330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134508" y="3609708"/>
              <a:ext cx="192036" cy="88773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10542397" y="3609708"/>
            <a:ext cx="315595" cy="88900"/>
            <a:chOff x="5487796" y="3609708"/>
            <a:chExt cx="315595" cy="88900"/>
          </a:xfrm>
        </p:grpSpPr>
        <p:sp>
          <p:nvSpPr>
            <p:cNvPr id="88" name="object 88"/>
            <p:cNvSpPr/>
            <p:nvPr/>
          </p:nvSpPr>
          <p:spPr>
            <a:xfrm>
              <a:off x="5487796" y="3610330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546305" y="3609708"/>
              <a:ext cx="256476" cy="88773"/>
            </a:xfrm>
            <a:prstGeom prst="rect">
              <a:avLst/>
            </a:prstGeom>
          </p:spPr>
        </p:pic>
      </p:grpSp>
      <p:grpSp>
        <p:nvGrpSpPr>
          <p:cNvPr id="90" name="object 90"/>
          <p:cNvGrpSpPr/>
          <p:nvPr/>
        </p:nvGrpSpPr>
        <p:grpSpPr>
          <a:xfrm>
            <a:off x="11028171" y="3609708"/>
            <a:ext cx="248920" cy="88900"/>
            <a:chOff x="5973571" y="3609708"/>
            <a:chExt cx="248920" cy="88900"/>
          </a:xfrm>
        </p:grpSpPr>
        <p:sp>
          <p:nvSpPr>
            <p:cNvPr id="91" name="object 91"/>
            <p:cNvSpPr/>
            <p:nvPr/>
          </p:nvSpPr>
          <p:spPr>
            <a:xfrm>
              <a:off x="5973571" y="3610330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032068" y="3609708"/>
              <a:ext cx="189801" cy="88773"/>
            </a:xfrm>
            <a:prstGeom prst="rect">
              <a:avLst/>
            </a:prstGeom>
          </p:spPr>
        </p:pic>
      </p:grpSp>
      <p:grpSp>
        <p:nvGrpSpPr>
          <p:cNvPr id="93" name="object 93"/>
          <p:cNvGrpSpPr/>
          <p:nvPr/>
        </p:nvGrpSpPr>
        <p:grpSpPr>
          <a:xfrm>
            <a:off x="11475834" y="3609708"/>
            <a:ext cx="248920" cy="88900"/>
            <a:chOff x="6421234" y="3609708"/>
            <a:chExt cx="248920" cy="88900"/>
          </a:xfrm>
        </p:grpSpPr>
        <p:sp>
          <p:nvSpPr>
            <p:cNvPr id="94" name="object 94"/>
            <p:cNvSpPr/>
            <p:nvPr/>
          </p:nvSpPr>
          <p:spPr>
            <a:xfrm>
              <a:off x="6421234" y="3610330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479730" y="3609708"/>
              <a:ext cx="189814" cy="88773"/>
            </a:xfrm>
            <a:prstGeom prst="rect">
              <a:avLst/>
            </a:prstGeom>
          </p:spPr>
        </p:pic>
      </p:grpSp>
      <p:grpSp>
        <p:nvGrpSpPr>
          <p:cNvPr id="96" name="object 96"/>
          <p:cNvGrpSpPr/>
          <p:nvPr/>
        </p:nvGrpSpPr>
        <p:grpSpPr>
          <a:xfrm>
            <a:off x="11923496" y="3609708"/>
            <a:ext cx="248920" cy="88900"/>
            <a:chOff x="6868896" y="3609708"/>
            <a:chExt cx="248920" cy="88900"/>
          </a:xfrm>
        </p:grpSpPr>
        <p:sp>
          <p:nvSpPr>
            <p:cNvPr id="97" name="object 97"/>
            <p:cNvSpPr/>
            <p:nvPr/>
          </p:nvSpPr>
          <p:spPr>
            <a:xfrm>
              <a:off x="6868896" y="3610330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927405" y="3609708"/>
              <a:ext cx="189801" cy="88773"/>
            </a:xfrm>
            <a:prstGeom prst="rect">
              <a:avLst/>
            </a:prstGeom>
          </p:spPr>
        </p:pic>
      </p:grpSp>
      <p:sp>
        <p:nvSpPr>
          <p:cNvPr id="99" name="object 99"/>
          <p:cNvSpPr/>
          <p:nvPr/>
        </p:nvSpPr>
        <p:spPr>
          <a:xfrm>
            <a:off x="8572120" y="3771620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52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1"/>
                </a:lnTo>
                <a:lnTo>
                  <a:pt x="9905" y="24891"/>
                </a:lnTo>
                <a:lnTo>
                  <a:pt x="9905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72" y="7302"/>
                </a:lnTo>
                <a:lnTo>
                  <a:pt x="37591" y="9245"/>
                </a:lnTo>
                <a:lnTo>
                  <a:pt x="42621" y="16014"/>
                </a:lnTo>
                <a:lnTo>
                  <a:pt x="43700" y="19405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5" y="79984"/>
                </a:lnTo>
                <a:lnTo>
                  <a:pt x="19647" y="70724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42" y="10007"/>
                </a:lnTo>
                <a:lnTo>
                  <a:pt x="40766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962632" y="3771620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1"/>
                </a:lnTo>
                <a:lnTo>
                  <a:pt x="9906" y="24891"/>
                </a:lnTo>
                <a:lnTo>
                  <a:pt x="9906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00" y="19405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6" y="79984"/>
                </a:lnTo>
                <a:lnTo>
                  <a:pt x="19649" y="70724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361322" y="3772244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67"/>
                </a:lnTo>
                <a:lnTo>
                  <a:pt x="8178" y="9499"/>
                </a:lnTo>
                <a:lnTo>
                  <a:pt x="4381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2" name="object 102"/>
          <p:cNvGrpSpPr/>
          <p:nvPr/>
        </p:nvGrpSpPr>
        <p:grpSpPr>
          <a:xfrm>
            <a:off x="9685172" y="3771620"/>
            <a:ext cx="248920" cy="88900"/>
            <a:chOff x="4630572" y="3771620"/>
            <a:chExt cx="248920" cy="88900"/>
          </a:xfrm>
        </p:grpSpPr>
        <p:sp>
          <p:nvSpPr>
            <p:cNvPr id="103" name="object 103"/>
            <p:cNvSpPr/>
            <p:nvPr/>
          </p:nvSpPr>
          <p:spPr>
            <a:xfrm>
              <a:off x="4630572" y="3772242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687709" y="3771620"/>
              <a:ext cx="191160" cy="88773"/>
            </a:xfrm>
            <a:prstGeom prst="rect">
              <a:avLst/>
            </a:prstGeom>
          </p:spPr>
        </p:pic>
      </p:grpSp>
      <p:grpSp>
        <p:nvGrpSpPr>
          <p:cNvPr id="105" name="object 105"/>
          <p:cNvGrpSpPr/>
          <p:nvPr/>
        </p:nvGrpSpPr>
        <p:grpSpPr>
          <a:xfrm>
            <a:off x="10132834" y="3771620"/>
            <a:ext cx="248920" cy="88900"/>
            <a:chOff x="5078234" y="3771620"/>
            <a:chExt cx="248920" cy="88900"/>
          </a:xfrm>
        </p:grpSpPr>
        <p:sp>
          <p:nvSpPr>
            <p:cNvPr id="106" name="object 106"/>
            <p:cNvSpPr/>
            <p:nvPr/>
          </p:nvSpPr>
          <p:spPr>
            <a:xfrm>
              <a:off x="5078234" y="3772242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136782" y="3771620"/>
              <a:ext cx="189762" cy="88773"/>
            </a:xfrm>
            <a:prstGeom prst="rect">
              <a:avLst/>
            </a:prstGeom>
          </p:spPr>
        </p:pic>
      </p:grpSp>
      <p:grpSp>
        <p:nvGrpSpPr>
          <p:cNvPr id="108" name="object 108"/>
          <p:cNvGrpSpPr/>
          <p:nvPr/>
        </p:nvGrpSpPr>
        <p:grpSpPr>
          <a:xfrm>
            <a:off x="10580496" y="3771620"/>
            <a:ext cx="248920" cy="88900"/>
            <a:chOff x="5525896" y="3771620"/>
            <a:chExt cx="248920" cy="88900"/>
          </a:xfrm>
        </p:grpSpPr>
        <p:sp>
          <p:nvSpPr>
            <p:cNvPr id="109" name="object 109"/>
            <p:cNvSpPr/>
            <p:nvPr/>
          </p:nvSpPr>
          <p:spPr>
            <a:xfrm>
              <a:off x="5525896" y="3772242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78" y="9499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582170" y="3771620"/>
              <a:ext cx="192036" cy="88773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11028171" y="3771620"/>
            <a:ext cx="248920" cy="88900"/>
            <a:chOff x="5973571" y="3771620"/>
            <a:chExt cx="248920" cy="88900"/>
          </a:xfrm>
        </p:grpSpPr>
        <p:sp>
          <p:nvSpPr>
            <p:cNvPr id="112" name="object 112"/>
            <p:cNvSpPr/>
            <p:nvPr/>
          </p:nvSpPr>
          <p:spPr>
            <a:xfrm>
              <a:off x="5973571" y="3772242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029845" y="3771620"/>
              <a:ext cx="192024" cy="88773"/>
            </a:xfrm>
            <a:prstGeom prst="rect">
              <a:avLst/>
            </a:prstGeom>
          </p:spPr>
        </p:pic>
      </p:grpSp>
      <p:grpSp>
        <p:nvGrpSpPr>
          <p:cNvPr id="114" name="object 114"/>
          <p:cNvGrpSpPr/>
          <p:nvPr/>
        </p:nvGrpSpPr>
        <p:grpSpPr>
          <a:xfrm>
            <a:off x="11475834" y="3771620"/>
            <a:ext cx="248920" cy="88900"/>
            <a:chOff x="6421234" y="3771620"/>
            <a:chExt cx="248920" cy="88900"/>
          </a:xfrm>
        </p:grpSpPr>
        <p:sp>
          <p:nvSpPr>
            <p:cNvPr id="115" name="object 115"/>
            <p:cNvSpPr/>
            <p:nvPr/>
          </p:nvSpPr>
          <p:spPr>
            <a:xfrm>
              <a:off x="6421234" y="3772242"/>
              <a:ext cx="94615" cy="86995"/>
            </a:xfrm>
            <a:custGeom>
              <a:avLst/>
              <a:gdLst/>
              <a:ahLst/>
              <a:cxnLst/>
              <a:rect l="l" t="t" r="r" b="b"/>
              <a:pathLst>
                <a:path w="94615" h="86995">
                  <a:moveTo>
                    <a:pt x="27482" y="0"/>
                  </a:moveTo>
                  <a:lnTo>
                    <a:pt x="19799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  <a:path w="94615" h="86995">
                  <a:moveTo>
                    <a:pt x="94157" y="0"/>
                  </a:moveTo>
                  <a:lnTo>
                    <a:pt x="86474" y="0"/>
                  </a:lnTo>
                  <a:lnTo>
                    <a:pt x="79883" y="5867"/>
                  </a:lnTo>
                  <a:lnTo>
                    <a:pt x="74841" y="9499"/>
                  </a:lnTo>
                  <a:lnTo>
                    <a:pt x="71043" y="11595"/>
                  </a:lnTo>
                  <a:lnTo>
                    <a:pt x="66675" y="13500"/>
                  </a:lnTo>
                  <a:lnTo>
                    <a:pt x="66675" y="21539"/>
                  </a:lnTo>
                  <a:lnTo>
                    <a:pt x="85991" y="8788"/>
                  </a:lnTo>
                  <a:lnTo>
                    <a:pt x="85991" y="86918"/>
                  </a:lnTo>
                  <a:lnTo>
                    <a:pt x="94157" y="86918"/>
                  </a:lnTo>
                  <a:lnTo>
                    <a:pt x="941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546405" y="3771620"/>
              <a:ext cx="123139" cy="88773"/>
            </a:xfrm>
            <a:prstGeom prst="rect">
              <a:avLst/>
            </a:prstGeom>
          </p:spPr>
        </p:pic>
      </p:grpSp>
      <p:sp>
        <p:nvSpPr>
          <p:cNvPr id="117" name="object 117"/>
          <p:cNvSpPr/>
          <p:nvPr/>
        </p:nvSpPr>
        <p:spPr>
          <a:xfrm>
            <a:off x="8572120" y="3933532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52" y="2108"/>
                </a:lnTo>
                <a:lnTo>
                  <a:pt x="3505" y="10858"/>
                </a:lnTo>
                <a:lnTo>
                  <a:pt x="863" y="17056"/>
                </a:lnTo>
                <a:lnTo>
                  <a:pt x="863" y="24892"/>
                </a:lnTo>
                <a:lnTo>
                  <a:pt x="9905" y="24892"/>
                </a:lnTo>
                <a:lnTo>
                  <a:pt x="9905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15"/>
                </a:lnTo>
                <a:lnTo>
                  <a:pt x="33172" y="7315"/>
                </a:lnTo>
                <a:lnTo>
                  <a:pt x="37591" y="9245"/>
                </a:lnTo>
                <a:lnTo>
                  <a:pt x="42621" y="16014"/>
                </a:lnTo>
                <a:lnTo>
                  <a:pt x="43700" y="19405"/>
                </a:lnTo>
                <a:lnTo>
                  <a:pt x="43700" y="25920"/>
                </a:lnTo>
                <a:lnTo>
                  <a:pt x="18567" y="61544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5" y="79984"/>
                </a:lnTo>
                <a:lnTo>
                  <a:pt x="19647" y="70724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42" y="10007"/>
                </a:lnTo>
                <a:lnTo>
                  <a:pt x="40766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62632" y="3933532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56"/>
                </a:lnTo>
                <a:lnTo>
                  <a:pt x="863" y="24892"/>
                </a:lnTo>
                <a:lnTo>
                  <a:pt x="9906" y="24892"/>
                </a:lnTo>
                <a:lnTo>
                  <a:pt x="9906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15"/>
                </a:lnTo>
                <a:lnTo>
                  <a:pt x="33185" y="7315"/>
                </a:lnTo>
                <a:lnTo>
                  <a:pt x="37604" y="9245"/>
                </a:lnTo>
                <a:lnTo>
                  <a:pt x="42633" y="16014"/>
                </a:lnTo>
                <a:lnTo>
                  <a:pt x="43700" y="19405"/>
                </a:lnTo>
                <a:lnTo>
                  <a:pt x="43700" y="25920"/>
                </a:lnTo>
                <a:lnTo>
                  <a:pt x="18567" y="61544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6" y="79984"/>
                </a:lnTo>
                <a:lnTo>
                  <a:pt x="19649" y="70724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361322" y="3934156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67"/>
                </a:lnTo>
                <a:lnTo>
                  <a:pt x="8178" y="9499"/>
                </a:lnTo>
                <a:lnTo>
                  <a:pt x="4381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0" name="object 12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9676993" y="3933533"/>
            <a:ext cx="256476" cy="88785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0124657" y="3933533"/>
            <a:ext cx="256489" cy="88785"/>
          </a:xfrm>
          <a:prstGeom prst="rect">
            <a:avLst/>
          </a:prstGeom>
        </p:spPr>
      </p:pic>
      <p:grpSp>
        <p:nvGrpSpPr>
          <p:cNvPr id="122" name="object 122"/>
          <p:cNvGrpSpPr/>
          <p:nvPr/>
        </p:nvGrpSpPr>
        <p:grpSpPr>
          <a:xfrm>
            <a:off x="10580496" y="3933532"/>
            <a:ext cx="248920" cy="88900"/>
            <a:chOff x="5525896" y="3933532"/>
            <a:chExt cx="248920" cy="88900"/>
          </a:xfrm>
        </p:grpSpPr>
        <p:sp>
          <p:nvSpPr>
            <p:cNvPr id="123" name="object 123"/>
            <p:cNvSpPr/>
            <p:nvPr/>
          </p:nvSpPr>
          <p:spPr>
            <a:xfrm>
              <a:off x="5525896" y="3934155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78" y="9499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84456" y="3933532"/>
              <a:ext cx="189750" cy="88785"/>
            </a:xfrm>
            <a:prstGeom prst="rect">
              <a:avLst/>
            </a:prstGeom>
          </p:spPr>
        </p:pic>
      </p:grpSp>
      <p:grpSp>
        <p:nvGrpSpPr>
          <p:cNvPr id="125" name="object 125"/>
          <p:cNvGrpSpPr/>
          <p:nvPr/>
        </p:nvGrpSpPr>
        <p:grpSpPr>
          <a:xfrm>
            <a:off x="11028171" y="3933532"/>
            <a:ext cx="248920" cy="88900"/>
            <a:chOff x="5973571" y="3933532"/>
            <a:chExt cx="248920" cy="88900"/>
          </a:xfrm>
        </p:grpSpPr>
        <p:sp>
          <p:nvSpPr>
            <p:cNvPr id="126" name="object 126"/>
            <p:cNvSpPr/>
            <p:nvPr/>
          </p:nvSpPr>
          <p:spPr>
            <a:xfrm>
              <a:off x="5973571" y="3934155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032119" y="3933532"/>
              <a:ext cx="189750" cy="88785"/>
            </a:xfrm>
            <a:prstGeom prst="rect">
              <a:avLst/>
            </a:prstGeom>
          </p:spPr>
        </p:pic>
      </p:grpSp>
      <p:grpSp>
        <p:nvGrpSpPr>
          <p:cNvPr id="128" name="object 128"/>
          <p:cNvGrpSpPr/>
          <p:nvPr/>
        </p:nvGrpSpPr>
        <p:grpSpPr>
          <a:xfrm>
            <a:off x="11475834" y="3933532"/>
            <a:ext cx="248920" cy="88900"/>
            <a:chOff x="6421234" y="3933532"/>
            <a:chExt cx="248920" cy="88900"/>
          </a:xfrm>
        </p:grpSpPr>
        <p:sp>
          <p:nvSpPr>
            <p:cNvPr id="129" name="object 129"/>
            <p:cNvSpPr/>
            <p:nvPr/>
          </p:nvSpPr>
          <p:spPr>
            <a:xfrm>
              <a:off x="6421234" y="3934155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479730" y="3933532"/>
              <a:ext cx="189814" cy="88785"/>
            </a:xfrm>
            <a:prstGeom prst="rect">
              <a:avLst/>
            </a:prstGeom>
          </p:spPr>
        </p:pic>
      </p:grpSp>
      <p:grpSp>
        <p:nvGrpSpPr>
          <p:cNvPr id="131" name="object 131"/>
          <p:cNvGrpSpPr/>
          <p:nvPr/>
        </p:nvGrpSpPr>
        <p:grpSpPr>
          <a:xfrm>
            <a:off x="11923496" y="3933532"/>
            <a:ext cx="248920" cy="88900"/>
            <a:chOff x="6868896" y="3933532"/>
            <a:chExt cx="248920" cy="88900"/>
          </a:xfrm>
        </p:grpSpPr>
        <p:sp>
          <p:nvSpPr>
            <p:cNvPr id="132" name="object 132"/>
            <p:cNvSpPr/>
            <p:nvPr/>
          </p:nvSpPr>
          <p:spPr>
            <a:xfrm>
              <a:off x="6868896" y="3934155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78" y="9499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927405" y="3933532"/>
              <a:ext cx="189801" cy="88785"/>
            </a:xfrm>
            <a:prstGeom prst="rect">
              <a:avLst/>
            </a:prstGeom>
          </p:spPr>
        </p:pic>
      </p:grpSp>
      <p:sp>
        <p:nvSpPr>
          <p:cNvPr id="134" name="object 134"/>
          <p:cNvSpPr/>
          <p:nvPr/>
        </p:nvSpPr>
        <p:spPr>
          <a:xfrm>
            <a:off x="8572120" y="4257370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52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79"/>
                </a:lnTo>
                <a:lnTo>
                  <a:pt x="9905" y="24879"/>
                </a:lnTo>
                <a:lnTo>
                  <a:pt x="9905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72" y="7302"/>
                </a:lnTo>
                <a:lnTo>
                  <a:pt x="37591" y="9245"/>
                </a:lnTo>
                <a:lnTo>
                  <a:pt x="42621" y="16014"/>
                </a:lnTo>
                <a:lnTo>
                  <a:pt x="43700" y="19392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5" y="79984"/>
                </a:lnTo>
                <a:lnTo>
                  <a:pt x="19647" y="70724"/>
                </a:lnTo>
                <a:lnTo>
                  <a:pt x="48348" y="38138"/>
                </a:lnTo>
                <a:lnTo>
                  <a:pt x="52743" y="26162"/>
                </a:lnTo>
                <a:lnTo>
                  <a:pt x="52743" y="15519"/>
                </a:lnTo>
                <a:lnTo>
                  <a:pt x="50342" y="10007"/>
                </a:lnTo>
                <a:lnTo>
                  <a:pt x="40766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962632" y="4257370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79"/>
                </a:lnTo>
                <a:lnTo>
                  <a:pt x="9906" y="24879"/>
                </a:lnTo>
                <a:lnTo>
                  <a:pt x="9906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00" y="19392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6" y="79984"/>
                </a:lnTo>
                <a:lnTo>
                  <a:pt x="19649" y="70724"/>
                </a:lnTo>
                <a:lnTo>
                  <a:pt x="48348" y="38138"/>
                </a:lnTo>
                <a:lnTo>
                  <a:pt x="52743" y="26162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361322" y="4257993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54"/>
                </a:lnTo>
                <a:lnTo>
                  <a:pt x="8178" y="9486"/>
                </a:lnTo>
                <a:lnTo>
                  <a:pt x="4381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7" name="object 137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9704578" y="4257371"/>
            <a:ext cx="190804" cy="88773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0152240" y="4257371"/>
            <a:ext cx="190804" cy="88773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0599915" y="4257371"/>
            <a:ext cx="190792" cy="88773"/>
          </a:xfrm>
          <a:prstGeom prst="rect">
            <a:avLst/>
          </a:prstGeom>
        </p:spPr>
      </p:pic>
      <p:sp>
        <p:nvSpPr>
          <p:cNvPr id="140" name="object 140"/>
          <p:cNvSpPr/>
          <p:nvPr/>
        </p:nvSpPr>
        <p:spPr>
          <a:xfrm>
            <a:off x="8572120" y="4419282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52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1"/>
                </a:lnTo>
                <a:lnTo>
                  <a:pt x="9905" y="24891"/>
                </a:lnTo>
                <a:lnTo>
                  <a:pt x="9905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72" y="7302"/>
                </a:lnTo>
                <a:lnTo>
                  <a:pt x="37591" y="9245"/>
                </a:lnTo>
                <a:lnTo>
                  <a:pt x="42621" y="16014"/>
                </a:lnTo>
                <a:lnTo>
                  <a:pt x="43700" y="19405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20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5" y="79984"/>
                </a:lnTo>
                <a:lnTo>
                  <a:pt x="19647" y="70724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42" y="10007"/>
                </a:lnTo>
                <a:lnTo>
                  <a:pt x="40766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962632" y="4419282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1"/>
                </a:lnTo>
                <a:lnTo>
                  <a:pt x="9906" y="24891"/>
                </a:lnTo>
                <a:lnTo>
                  <a:pt x="9906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00" y="19405"/>
                </a:lnTo>
                <a:lnTo>
                  <a:pt x="43700" y="25920"/>
                </a:lnTo>
                <a:lnTo>
                  <a:pt x="18567" y="61531"/>
                </a:lnTo>
                <a:lnTo>
                  <a:pt x="0" y="79120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6" y="79984"/>
                </a:lnTo>
                <a:lnTo>
                  <a:pt x="19649" y="70724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361322" y="4419905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67"/>
                </a:lnTo>
                <a:lnTo>
                  <a:pt x="8178" y="9499"/>
                </a:lnTo>
                <a:lnTo>
                  <a:pt x="4381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3" name="object 143"/>
          <p:cNvGrpSpPr/>
          <p:nvPr/>
        </p:nvGrpSpPr>
        <p:grpSpPr>
          <a:xfrm>
            <a:off x="9685172" y="4419282"/>
            <a:ext cx="248920" cy="88900"/>
            <a:chOff x="4630572" y="4419282"/>
            <a:chExt cx="248920" cy="88900"/>
          </a:xfrm>
        </p:grpSpPr>
        <p:sp>
          <p:nvSpPr>
            <p:cNvPr id="144" name="object 144"/>
            <p:cNvSpPr/>
            <p:nvPr/>
          </p:nvSpPr>
          <p:spPr>
            <a:xfrm>
              <a:off x="4630572" y="4419904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689068" y="4419282"/>
              <a:ext cx="189801" cy="88772"/>
            </a:xfrm>
            <a:prstGeom prst="rect">
              <a:avLst/>
            </a:prstGeom>
          </p:spPr>
        </p:pic>
      </p:grpSp>
      <p:grpSp>
        <p:nvGrpSpPr>
          <p:cNvPr id="146" name="object 146"/>
          <p:cNvGrpSpPr/>
          <p:nvPr/>
        </p:nvGrpSpPr>
        <p:grpSpPr>
          <a:xfrm>
            <a:off x="10132834" y="4419282"/>
            <a:ext cx="248920" cy="88900"/>
            <a:chOff x="5078234" y="4419282"/>
            <a:chExt cx="248920" cy="88900"/>
          </a:xfrm>
        </p:grpSpPr>
        <p:sp>
          <p:nvSpPr>
            <p:cNvPr id="147" name="object 147"/>
            <p:cNvSpPr/>
            <p:nvPr/>
          </p:nvSpPr>
          <p:spPr>
            <a:xfrm>
              <a:off x="5078234" y="4419904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136730" y="4419282"/>
              <a:ext cx="189814" cy="88772"/>
            </a:xfrm>
            <a:prstGeom prst="rect">
              <a:avLst/>
            </a:prstGeom>
          </p:spPr>
        </p:pic>
      </p:grpSp>
      <p:pic>
        <p:nvPicPr>
          <p:cNvPr id="149" name="object 149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0598924" y="4419282"/>
            <a:ext cx="191782" cy="88772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1495252" y="4419282"/>
            <a:ext cx="190792" cy="88772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1942915" y="4419282"/>
            <a:ext cx="190792" cy="88772"/>
          </a:xfrm>
          <a:prstGeom prst="rect">
            <a:avLst/>
          </a:prstGeom>
        </p:spPr>
      </p:pic>
      <p:sp>
        <p:nvSpPr>
          <p:cNvPr id="152" name="object 152"/>
          <p:cNvSpPr/>
          <p:nvPr/>
        </p:nvSpPr>
        <p:spPr>
          <a:xfrm>
            <a:off x="8572120" y="4581194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52" y="2108"/>
                </a:lnTo>
                <a:lnTo>
                  <a:pt x="3505" y="10858"/>
                </a:lnTo>
                <a:lnTo>
                  <a:pt x="863" y="17056"/>
                </a:lnTo>
                <a:lnTo>
                  <a:pt x="863" y="24892"/>
                </a:lnTo>
                <a:lnTo>
                  <a:pt x="9905" y="24892"/>
                </a:lnTo>
                <a:lnTo>
                  <a:pt x="9905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15"/>
                </a:lnTo>
                <a:lnTo>
                  <a:pt x="33172" y="7315"/>
                </a:lnTo>
                <a:lnTo>
                  <a:pt x="37591" y="9245"/>
                </a:lnTo>
                <a:lnTo>
                  <a:pt x="42621" y="16014"/>
                </a:lnTo>
                <a:lnTo>
                  <a:pt x="43700" y="19405"/>
                </a:lnTo>
                <a:lnTo>
                  <a:pt x="43700" y="25920"/>
                </a:lnTo>
                <a:lnTo>
                  <a:pt x="18567" y="61544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5" y="79984"/>
                </a:lnTo>
                <a:lnTo>
                  <a:pt x="19647" y="70724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42" y="10007"/>
                </a:lnTo>
                <a:lnTo>
                  <a:pt x="40766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962632" y="4581194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56"/>
                </a:lnTo>
                <a:lnTo>
                  <a:pt x="863" y="24892"/>
                </a:lnTo>
                <a:lnTo>
                  <a:pt x="9906" y="24892"/>
                </a:lnTo>
                <a:lnTo>
                  <a:pt x="9906" y="19608"/>
                </a:lnTo>
                <a:lnTo>
                  <a:pt x="11468" y="15354"/>
                </a:lnTo>
                <a:lnTo>
                  <a:pt x="17741" y="8915"/>
                </a:lnTo>
                <a:lnTo>
                  <a:pt x="21958" y="7315"/>
                </a:lnTo>
                <a:lnTo>
                  <a:pt x="33185" y="7315"/>
                </a:lnTo>
                <a:lnTo>
                  <a:pt x="37604" y="9245"/>
                </a:lnTo>
                <a:lnTo>
                  <a:pt x="42633" y="16014"/>
                </a:lnTo>
                <a:lnTo>
                  <a:pt x="43700" y="19405"/>
                </a:lnTo>
                <a:lnTo>
                  <a:pt x="43700" y="25920"/>
                </a:lnTo>
                <a:lnTo>
                  <a:pt x="18567" y="61544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6" y="79984"/>
                </a:lnTo>
                <a:lnTo>
                  <a:pt x="19649" y="70724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9361322" y="4581818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67"/>
                </a:lnTo>
                <a:lnTo>
                  <a:pt x="8178" y="9499"/>
                </a:lnTo>
                <a:lnTo>
                  <a:pt x="4381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9685172" y="4581818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799" y="0"/>
                </a:lnTo>
                <a:lnTo>
                  <a:pt x="13195" y="5867"/>
                </a:lnTo>
                <a:lnTo>
                  <a:pt x="8166" y="9499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03" y="8788"/>
                </a:lnTo>
                <a:lnTo>
                  <a:pt x="19303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6" name="object 156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7561860" y="4252049"/>
            <a:ext cx="969797" cy="743521"/>
          </a:xfrm>
          <a:prstGeom prst="rect">
            <a:avLst/>
          </a:prstGeom>
        </p:spPr>
      </p:pic>
      <p:pic>
        <p:nvPicPr>
          <p:cNvPr id="157" name="object 157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9743669" y="4581195"/>
            <a:ext cx="189801" cy="88785"/>
          </a:xfrm>
          <a:prstGeom prst="rect">
            <a:avLst/>
          </a:prstGeom>
        </p:spPr>
      </p:pic>
      <p:grpSp>
        <p:nvGrpSpPr>
          <p:cNvPr id="158" name="object 158"/>
          <p:cNvGrpSpPr/>
          <p:nvPr/>
        </p:nvGrpSpPr>
        <p:grpSpPr>
          <a:xfrm>
            <a:off x="10132834" y="4581194"/>
            <a:ext cx="248920" cy="88900"/>
            <a:chOff x="5078234" y="4581194"/>
            <a:chExt cx="248920" cy="88900"/>
          </a:xfrm>
        </p:grpSpPr>
        <p:sp>
          <p:nvSpPr>
            <p:cNvPr id="159" name="object 159"/>
            <p:cNvSpPr/>
            <p:nvPr/>
          </p:nvSpPr>
          <p:spPr>
            <a:xfrm>
              <a:off x="5078234" y="4581817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136730" y="4581194"/>
              <a:ext cx="189814" cy="88785"/>
            </a:xfrm>
            <a:prstGeom prst="rect">
              <a:avLst/>
            </a:prstGeom>
          </p:spPr>
        </p:pic>
      </p:grpSp>
      <p:grpSp>
        <p:nvGrpSpPr>
          <p:cNvPr id="161" name="object 161"/>
          <p:cNvGrpSpPr/>
          <p:nvPr/>
        </p:nvGrpSpPr>
        <p:grpSpPr>
          <a:xfrm>
            <a:off x="10580496" y="4581194"/>
            <a:ext cx="248920" cy="88900"/>
            <a:chOff x="5525896" y="4581194"/>
            <a:chExt cx="248920" cy="88900"/>
          </a:xfrm>
        </p:grpSpPr>
        <p:sp>
          <p:nvSpPr>
            <p:cNvPr id="162" name="object 162"/>
            <p:cNvSpPr/>
            <p:nvPr/>
          </p:nvSpPr>
          <p:spPr>
            <a:xfrm>
              <a:off x="5525896" y="4581817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78" y="9499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584405" y="4581194"/>
              <a:ext cx="189801" cy="88785"/>
            </a:xfrm>
            <a:prstGeom prst="rect">
              <a:avLst/>
            </a:prstGeom>
          </p:spPr>
        </p:pic>
      </p:grpSp>
      <p:grpSp>
        <p:nvGrpSpPr>
          <p:cNvPr id="164" name="object 164"/>
          <p:cNvGrpSpPr/>
          <p:nvPr/>
        </p:nvGrpSpPr>
        <p:grpSpPr>
          <a:xfrm>
            <a:off x="11028171" y="4581194"/>
            <a:ext cx="248920" cy="88900"/>
            <a:chOff x="5973571" y="4581194"/>
            <a:chExt cx="248920" cy="88900"/>
          </a:xfrm>
        </p:grpSpPr>
        <p:sp>
          <p:nvSpPr>
            <p:cNvPr id="165" name="object 165"/>
            <p:cNvSpPr/>
            <p:nvPr/>
          </p:nvSpPr>
          <p:spPr>
            <a:xfrm>
              <a:off x="5973571" y="4581817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6" name="object 16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032068" y="4581194"/>
              <a:ext cx="189801" cy="88785"/>
            </a:xfrm>
            <a:prstGeom prst="rect">
              <a:avLst/>
            </a:prstGeom>
          </p:spPr>
        </p:pic>
      </p:grpSp>
      <p:pic>
        <p:nvPicPr>
          <p:cNvPr id="167" name="object 167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11494250" y="4581195"/>
            <a:ext cx="191795" cy="88785"/>
          </a:xfrm>
          <a:prstGeom prst="rect">
            <a:avLst/>
          </a:prstGeom>
        </p:spPr>
      </p:pic>
      <p:sp>
        <p:nvSpPr>
          <p:cNvPr id="168" name="object 168"/>
          <p:cNvSpPr/>
          <p:nvPr/>
        </p:nvSpPr>
        <p:spPr>
          <a:xfrm>
            <a:off x="8572120" y="4743119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52" y="2095"/>
                </a:lnTo>
                <a:lnTo>
                  <a:pt x="3505" y="10845"/>
                </a:lnTo>
                <a:lnTo>
                  <a:pt x="863" y="17043"/>
                </a:lnTo>
                <a:lnTo>
                  <a:pt x="863" y="24879"/>
                </a:lnTo>
                <a:lnTo>
                  <a:pt x="9905" y="24879"/>
                </a:lnTo>
                <a:lnTo>
                  <a:pt x="9905" y="19596"/>
                </a:lnTo>
                <a:lnTo>
                  <a:pt x="11468" y="15341"/>
                </a:lnTo>
                <a:lnTo>
                  <a:pt x="17741" y="8902"/>
                </a:lnTo>
                <a:lnTo>
                  <a:pt x="21958" y="7302"/>
                </a:lnTo>
                <a:lnTo>
                  <a:pt x="33172" y="7302"/>
                </a:lnTo>
                <a:lnTo>
                  <a:pt x="37591" y="9232"/>
                </a:lnTo>
                <a:lnTo>
                  <a:pt x="42621" y="16001"/>
                </a:lnTo>
                <a:lnTo>
                  <a:pt x="43700" y="19392"/>
                </a:lnTo>
                <a:lnTo>
                  <a:pt x="43700" y="25908"/>
                </a:lnTo>
                <a:lnTo>
                  <a:pt x="18567" y="61531"/>
                </a:lnTo>
                <a:lnTo>
                  <a:pt x="0" y="79108"/>
                </a:lnTo>
                <a:lnTo>
                  <a:pt x="0" y="87528"/>
                </a:lnTo>
                <a:lnTo>
                  <a:pt x="53860" y="87528"/>
                </a:lnTo>
                <a:lnTo>
                  <a:pt x="53860" y="79971"/>
                </a:lnTo>
                <a:lnTo>
                  <a:pt x="9905" y="79971"/>
                </a:lnTo>
                <a:lnTo>
                  <a:pt x="19647" y="70711"/>
                </a:lnTo>
                <a:lnTo>
                  <a:pt x="48348" y="38125"/>
                </a:lnTo>
                <a:lnTo>
                  <a:pt x="52743" y="26162"/>
                </a:lnTo>
                <a:lnTo>
                  <a:pt x="52743" y="15506"/>
                </a:lnTo>
                <a:lnTo>
                  <a:pt x="50342" y="10007"/>
                </a:lnTo>
                <a:lnTo>
                  <a:pt x="40766" y="1993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962632" y="4743119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095"/>
                </a:lnTo>
                <a:lnTo>
                  <a:pt x="3505" y="10845"/>
                </a:lnTo>
                <a:lnTo>
                  <a:pt x="863" y="17043"/>
                </a:lnTo>
                <a:lnTo>
                  <a:pt x="863" y="24879"/>
                </a:lnTo>
                <a:lnTo>
                  <a:pt x="9906" y="24879"/>
                </a:lnTo>
                <a:lnTo>
                  <a:pt x="9906" y="19596"/>
                </a:lnTo>
                <a:lnTo>
                  <a:pt x="11468" y="15341"/>
                </a:lnTo>
                <a:lnTo>
                  <a:pt x="17741" y="8902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32"/>
                </a:lnTo>
                <a:lnTo>
                  <a:pt x="42633" y="16001"/>
                </a:lnTo>
                <a:lnTo>
                  <a:pt x="43700" y="19392"/>
                </a:lnTo>
                <a:lnTo>
                  <a:pt x="43700" y="25908"/>
                </a:lnTo>
                <a:lnTo>
                  <a:pt x="18567" y="61531"/>
                </a:lnTo>
                <a:lnTo>
                  <a:pt x="0" y="79108"/>
                </a:lnTo>
                <a:lnTo>
                  <a:pt x="0" y="87528"/>
                </a:lnTo>
                <a:lnTo>
                  <a:pt x="53860" y="87528"/>
                </a:lnTo>
                <a:lnTo>
                  <a:pt x="53860" y="79971"/>
                </a:lnTo>
                <a:lnTo>
                  <a:pt x="9906" y="79971"/>
                </a:lnTo>
                <a:lnTo>
                  <a:pt x="19649" y="70711"/>
                </a:lnTo>
                <a:lnTo>
                  <a:pt x="48348" y="38125"/>
                </a:lnTo>
                <a:lnTo>
                  <a:pt x="52743" y="26162"/>
                </a:lnTo>
                <a:lnTo>
                  <a:pt x="52743" y="15506"/>
                </a:lnTo>
                <a:lnTo>
                  <a:pt x="50355" y="10007"/>
                </a:lnTo>
                <a:lnTo>
                  <a:pt x="40779" y="1993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9361322" y="4743730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67"/>
                </a:lnTo>
                <a:lnTo>
                  <a:pt x="8178" y="9499"/>
                </a:lnTo>
                <a:lnTo>
                  <a:pt x="4381" y="11607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1" name="object 171"/>
          <p:cNvGrpSpPr/>
          <p:nvPr/>
        </p:nvGrpSpPr>
        <p:grpSpPr>
          <a:xfrm>
            <a:off x="9685172" y="4743119"/>
            <a:ext cx="248920" cy="88900"/>
            <a:chOff x="4630572" y="4743119"/>
            <a:chExt cx="248920" cy="88900"/>
          </a:xfrm>
        </p:grpSpPr>
        <p:sp>
          <p:nvSpPr>
            <p:cNvPr id="172" name="object 172"/>
            <p:cNvSpPr/>
            <p:nvPr/>
          </p:nvSpPr>
          <p:spPr>
            <a:xfrm>
              <a:off x="4630572" y="4743729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67"/>
                  </a:lnTo>
                  <a:lnTo>
                    <a:pt x="8166" y="9499"/>
                  </a:lnTo>
                  <a:lnTo>
                    <a:pt x="4368" y="11607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685601" y="4743119"/>
              <a:ext cx="193268" cy="88773"/>
            </a:xfrm>
            <a:prstGeom prst="rect">
              <a:avLst/>
            </a:prstGeom>
          </p:spPr>
        </p:pic>
      </p:grpSp>
      <p:grpSp>
        <p:nvGrpSpPr>
          <p:cNvPr id="174" name="object 174"/>
          <p:cNvGrpSpPr/>
          <p:nvPr/>
        </p:nvGrpSpPr>
        <p:grpSpPr>
          <a:xfrm>
            <a:off x="10132834" y="4743119"/>
            <a:ext cx="248920" cy="88900"/>
            <a:chOff x="5078234" y="4743119"/>
            <a:chExt cx="248920" cy="88900"/>
          </a:xfrm>
        </p:grpSpPr>
        <p:sp>
          <p:nvSpPr>
            <p:cNvPr id="175" name="object 175"/>
            <p:cNvSpPr/>
            <p:nvPr/>
          </p:nvSpPr>
          <p:spPr>
            <a:xfrm>
              <a:off x="5078234" y="4743729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607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6" name="object 17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134508" y="4743119"/>
              <a:ext cx="192036" cy="88773"/>
            </a:xfrm>
            <a:prstGeom prst="rect">
              <a:avLst/>
            </a:prstGeom>
          </p:spPr>
        </p:pic>
      </p:grpSp>
      <p:grpSp>
        <p:nvGrpSpPr>
          <p:cNvPr id="177" name="object 177"/>
          <p:cNvGrpSpPr/>
          <p:nvPr/>
        </p:nvGrpSpPr>
        <p:grpSpPr>
          <a:xfrm>
            <a:off x="10580496" y="4743119"/>
            <a:ext cx="248920" cy="88900"/>
            <a:chOff x="5525896" y="4743119"/>
            <a:chExt cx="248920" cy="88900"/>
          </a:xfrm>
        </p:grpSpPr>
        <p:sp>
          <p:nvSpPr>
            <p:cNvPr id="178" name="object 178"/>
            <p:cNvSpPr/>
            <p:nvPr/>
          </p:nvSpPr>
          <p:spPr>
            <a:xfrm>
              <a:off x="5525896" y="4743729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78" y="9499"/>
                  </a:lnTo>
                  <a:lnTo>
                    <a:pt x="4381" y="11607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584405" y="4743119"/>
              <a:ext cx="189801" cy="88773"/>
            </a:xfrm>
            <a:prstGeom prst="rect">
              <a:avLst/>
            </a:prstGeom>
          </p:spPr>
        </p:pic>
      </p:grpSp>
      <p:grpSp>
        <p:nvGrpSpPr>
          <p:cNvPr id="180" name="object 180"/>
          <p:cNvGrpSpPr/>
          <p:nvPr/>
        </p:nvGrpSpPr>
        <p:grpSpPr>
          <a:xfrm>
            <a:off x="11028171" y="4743119"/>
            <a:ext cx="248920" cy="88900"/>
            <a:chOff x="5973571" y="4743119"/>
            <a:chExt cx="248920" cy="88900"/>
          </a:xfrm>
        </p:grpSpPr>
        <p:sp>
          <p:nvSpPr>
            <p:cNvPr id="181" name="object 181"/>
            <p:cNvSpPr/>
            <p:nvPr/>
          </p:nvSpPr>
          <p:spPr>
            <a:xfrm>
              <a:off x="5973571" y="4743729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195" y="5867"/>
                  </a:lnTo>
                  <a:lnTo>
                    <a:pt x="8166" y="9499"/>
                  </a:lnTo>
                  <a:lnTo>
                    <a:pt x="4368" y="11607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03" y="8788"/>
                  </a:lnTo>
                  <a:lnTo>
                    <a:pt x="19303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032068" y="4743119"/>
              <a:ext cx="189801" cy="88773"/>
            </a:xfrm>
            <a:prstGeom prst="rect">
              <a:avLst/>
            </a:prstGeom>
          </p:spPr>
        </p:pic>
      </p:grpSp>
      <p:grpSp>
        <p:nvGrpSpPr>
          <p:cNvPr id="183" name="object 183"/>
          <p:cNvGrpSpPr/>
          <p:nvPr/>
        </p:nvGrpSpPr>
        <p:grpSpPr>
          <a:xfrm>
            <a:off x="11475834" y="4743119"/>
            <a:ext cx="248920" cy="88900"/>
            <a:chOff x="6421234" y="4743119"/>
            <a:chExt cx="248920" cy="88900"/>
          </a:xfrm>
        </p:grpSpPr>
        <p:sp>
          <p:nvSpPr>
            <p:cNvPr id="184" name="object 184"/>
            <p:cNvSpPr/>
            <p:nvPr/>
          </p:nvSpPr>
          <p:spPr>
            <a:xfrm>
              <a:off x="6421234" y="4743729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799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607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8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479730" y="4743119"/>
              <a:ext cx="189814" cy="88773"/>
            </a:xfrm>
            <a:prstGeom prst="rect">
              <a:avLst/>
            </a:prstGeom>
          </p:spPr>
        </p:pic>
      </p:grpSp>
      <p:grpSp>
        <p:nvGrpSpPr>
          <p:cNvPr id="186" name="object 186"/>
          <p:cNvGrpSpPr/>
          <p:nvPr/>
        </p:nvGrpSpPr>
        <p:grpSpPr>
          <a:xfrm>
            <a:off x="11923496" y="4743119"/>
            <a:ext cx="248920" cy="88900"/>
            <a:chOff x="6868896" y="4743119"/>
            <a:chExt cx="248920" cy="88900"/>
          </a:xfrm>
        </p:grpSpPr>
        <p:sp>
          <p:nvSpPr>
            <p:cNvPr id="187" name="object 187"/>
            <p:cNvSpPr/>
            <p:nvPr/>
          </p:nvSpPr>
          <p:spPr>
            <a:xfrm>
              <a:off x="6868896" y="4743729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78" y="9499"/>
                  </a:lnTo>
                  <a:lnTo>
                    <a:pt x="4381" y="11607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927405" y="4743119"/>
              <a:ext cx="189801" cy="88773"/>
            </a:xfrm>
            <a:prstGeom prst="rect">
              <a:avLst/>
            </a:prstGeom>
          </p:spPr>
        </p:pic>
      </p:grpSp>
      <p:pic>
        <p:nvPicPr>
          <p:cNvPr id="189" name="object 189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10148659" y="4093604"/>
            <a:ext cx="1532559" cy="252539"/>
          </a:xfrm>
          <a:prstGeom prst="rect">
            <a:avLst/>
          </a:prstGeom>
        </p:spPr>
      </p:pic>
      <p:grpSp>
        <p:nvGrpSpPr>
          <p:cNvPr id="190" name="object 190"/>
          <p:cNvGrpSpPr/>
          <p:nvPr/>
        </p:nvGrpSpPr>
        <p:grpSpPr>
          <a:xfrm>
            <a:off x="8569237" y="4897247"/>
            <a:ext cx="264795" cy="79375"/>
            <a:chOff x="3514636" y="4897246"/>
            <a:chExt cx="264795" cy="79375"/>
          </a:xfrm>
        </p:grpSpPr>
        <p:sp>
          <p:nvSpPr>
            <p:cNvPr id="191" name="object 191"/>
            <p:cNvSpPr/>
            <p:nvPr/>
          </p:nvSpPr>
          <p:spPr>
            <a:xfrm>
              <a:off x="3514636" y="4941747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28308" y="0"/>
                  </a:moveTo>
                  <a:lnTo>
                    <a:pt x="0" y="0"/>
                  </a:lnTo>
                  <a:lnTo>
                    <a:pt x="0" y="9258"/>
                  </a:lnTo>
                  <a:lnTo>
                    <a:pt x="28308" y="9258"/>
                  </a:lnTo>
                  <a:lnTo>
                    <a:pt x="28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9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582352" y="4897246"/>
              <a:ext cx="196659" cy="79032"/>
            </a:xfrm>
            <a:prstGeom prst="rect">
              <a:avLst/>
            </a:prstGeom>
          </p:spPr>
        </p:pic>
      </p:grpSp>
      <p:pic>
        <p:nvPicPr>
          <p:cNvPr id="193" name="object 193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7910067" y="2874468"/>
            <a:ext cx="121094" cy="89395"/>
          </a:xfrm>
          <a:prstGeom prst="rect">
            <a:avLst/>
          </a:prstGeom>
        </p:spPr>
      </p:pic>
      <p:pic>
        <p:nvPicPr>
          <p:cNvPr id="194" name="object 194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9738474" y="2798279"/>
            <a:ext cx="268808" cy="90754"/>
          </a:xfrm>
          <a:prstGeom prst="rect">
            <a:avLst/>
          </a:prstGeom>
        </p:spPr>
      </p:pic>
      <p:pic>
        <p:nvPicPr>
          <p:cNvPr id="195" name="object 195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10073336" y="2798279"/>
            <a:ext cx="224789" cy="90754"/>
          </a:xfrm>
          <a:prstGeom prst="rect">
            <a:avLst/>
          </a:prstGeom>
        </p:spPr>
      </p:pic>
      <p:pic>
        <p:nvPicPr>
          <p:cNvPr id="196" name="object 196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9809480" y="2985821"/>
            <a:ext cx="120281" cy="65125"/>
          </a:xfrm>
          <a:prstGeom prst="rect">
            <a:avLst/>
          </a:prstGeom>
        </p:spPr>
      </p:pic>
      <p:pic>
        <p:nvPicPr>
          <p:cNvPr id="197" name="object 197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9987610" y="2960192"/>
            <a:ext cx="260794" cy="114274"/>
          </a:xfrm>
          <a:prstGeom prst="rect">
            <a:avLst/>
          </a:prstGeom>
        </p:spPr>
      </p:pic>
      <p:pic>
        <p:nvPicPr>
          <p:cNvPr id="198" name="object 198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10519498" y="2874467"/>
            <a:ext cx="268820" cy="90754"/>
          </a:xfrm>
          <a:prstGeom prst="rect">
            <a:avLst/>
          </a:prstGeom>
        </p:spPr>
      </p:pic>
      <p:pic>
        <p:nvPicPr>
          <p:cNvPr id="199" name="object 199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0854373" y="2874467"/>
            <a:ext cx="224789" cy="90754"/>
          </a:xfrm>
          <a:prstGeom prst="rect">
            <a:avLst/>
          </a:prstGeom>
        </p:spPr>
      </p:pic>
      <p:pic>
        <p:nvPicPr>
          <p:cNvPr id="200" name="object 200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11140109" y="2874467"/>
            <a:ext cx="178028" cy="90754"/>
          </a:xfrm>
          <a:prstGeom prst="rect">
            <a:avLst/>
          </a:prstGeom>
        </p:spPr>
      </p:pic>
      <p:grpSp>
        <p:nvGrpSpPr>
          <p:cNvPr id="201" name="object 201"/>
          <p:cNvGrpSpPr/>
          <p:nvPr/>
        </p:nvGrpSpPr>
        <p:grpSpPr>
          <a:xfrm>
            <a:off x="8749372" y="2636368"/>
            <a:ext cx="196850" cy="90805"/>
            <a:chOff x="3694772" y="2636367"/>
            <a:chExt cx="196850" cy="90805"/>
          </a:xfrm>
        </p:grpSpPr>
        <p:sp>
          <p:nvSpPr>
            <p:cNvPr id="202" name="object 202"/>
            <p:cNvSpPr/>
            <p:nvPr/>
          </p:nvSpPr>
          <p:spPr>
            <a:xfrm>
              <a:off x="3694772" y="2636367"/>
              <a:ext cx="60960" cy="89535"/>
            </a:xfrm>
            <a:custGeom>
              <a:avLst/>
              <a:gdLst/>
              <a:ahLst/>
              <a:cxnLst/>
              <a:rect l="l" t="t" r="r" b="b"/>
              <a:pathLst>
                <a:path w="60960" h="89535">
                  <a:moveTo>
                    <a:pt x="31038" y="0"/>
                  </a:moveTo>
                  <a:lnTo>
                    <a:pt x="0" y="0"/>
                  </a:lnTo>
                  <a:lnTo>
                    <a:pt x="0" y="89382"/>
                  </a:lnTo>
                  <a:lnTo>
                    <a:pt x="31622" y="89382"/>
                  </a:lnTo>
                  <a:lnTo>
                    <a:pt x="37211" y="88811"/>
                  </a:lnTo>
                  <a:lnTo>
                    <a:pt x="46367" y="86499"/>
                  </a:lnTo>
                  <a:lnTo>
                    <a:pt x="50317" y="84429"/>
                  </a:lnTo>
                  <a:lnTo>
                    <a:pt x="52795" y="82207"/>
                  </a:lnTo>
                  <a:lnTo>
                    <a:pt x="7924" y="82207"/>
                  </a:lnTo>
                  <a:lnTo>
                    <a:pt x="7924" y="46672"/>
                  </a:lnTo>
                  <a:lnTo>
                    <a:pt x="51773" y="46672"/>
                  </a:lnTo>
                  <a:lnTo>
                    <a:pt x="51079" y="45948"/>
                  </a:lnTo>
                  <a:lnTo>
                    <a:pt x="46227" y="43535"/>
                  </a:lnTo>
                  <a:lnTo>
                    <a:pt x="40373" y="42710"/>
                  </a:lnTo>
                  <a:lnTo>
                    <a:pt x="48374" y="40487"/>
                  </a:lnTo>
                  <a:lnTo>
                    <a:pt x="49479" y="39497"/>
                  </a:lnTo>
                  <a:lnTo>
                    <a:pt x="7924" y="39497"/>
                  </a:lnTo>
                  <a:lnTo>
                    <a:pt x="7924" y="7175"/>
                  </a:lnTo>
                  <a:lnTo>
                    <a:pt x="51228" y="7175"/>
                  </a:lnTo>
                  <a:lnTo>
                    <a:pt x="50215" y="6096"/>
                  </a:lnTo>
                  <a:lnTo>
                    <a:pt x="44513" y="2298"/>
                  </a:lnTo>
                  <a:lnTo>
                    <a:pt x="41579" y="1130"/>
                  </a:lnTo>
                  <a:lnTo>
                    <a:pt x="35559" y="215"/>
                  </a:lnTo>
                  <a:lnTo>
                    <a:pt x="31038" y="0"/>
                  </a:lnTo>
                  <a:close/>
                </a:path>
                <a:path w="60960" h="89535">
                  <a:moveTo>
                    <a:pt x="51773" y="46672"/>
                  </a:moveTo>
                  <a:lnTo>
                    <a:pt x="31737" y="46672"/>
                  </a:lnTo>
                  <a:lnTo>
                    <a:pt x="34493" y="46875"/>
                  </a:lnTo>
                  <a:lnTo>
                    <a:pt x="40182" y="47701"/>
                  </a:lnTo>
                  <a:lnTo>
                    <a:pt x="52006" y="60871"/>
                  </a:lnTo>
                  <a:lnTo>
                    <a:pt x="52006" y="67716"/>
                  </a:lnTo>
                  <a:lnTo>
                    <a:pt x="29603" y="82207"/>
                  </a:lnTo>
                  <a:lnTo>
                    <a:pt x="52795" y="82207"/>
                  </a:lnTo>
                  <a:lnTo>
                    <a:pt x="58318" y="77254"/>
                  </a:lnTo>
                  <a:lnTo>
                    <a:pt x="60680" y="71843"/>
                  </a:lnTo>
                  <a:lnTo>
                    <a:pt x="60680" y="59055"/>
                  </a:lnTo>
                  <a:lnTo>
                    <a:pt x="58762" y="53962"/>
                  </a:lnTo>
                  <a:lnTo>
                    <a:pt x="51773" y="46672"/>
                  </a:lnTo>
                  <a:close/>
                </a:path>
                <a:path w="60960" h="89535">
                  <a:moveTo>
                    <a:pt x="51228" y="7175"/>
                  </a:moveTo>
                  <a:lnTo>
                    <a:pt x="29184" y="7175"/>
                  </a:lnTo>
                  <a:lnTo>
                    <a:pt x="32016" y="7315"/>
                  </a:lnTo>
                  <a:lnTo>
                    <a:pt x="37211" y="7899"/>
                  </a:lnTo>
                  <a:lnTo>
                    <a:pt x="48298" y="19926"/>
                  </a:lnTo>
                  <a:lnTo>
                    <a:pt x="48298" y="26035"/>
                  </a:lnTo>
                  <a:lnTo>
                    <a:pt x="47586" y="28765"/>
                  </a:lnTo>
                  <a:lnTo>
                    <a:pt x="44780" y="33870"/>
                  </a:lnTo>
                  <a:lnTo>
                    <a:pt x="42646" y="35864"/>
                  </a:lnTo>
                  <a:lnTo>
                    <a:pt x="39750" y="37261"/>
                  </a:lnTo>
                  <a:lnTo>
                    <a:pt x="38023" y="38176"/>
                  </a:lnTo>
                  <a:lnTo>
                    <a:pt x="36029" y="38773"/>
                  </a:lnTo>
                  <a:lnTo>
                    <a:pt x="31572" y="39344"/>
                  </a:lnTo>
                  <a:lnTo>
                    <a:pt x="29476" y="39497"/>
                  </a:lnTo>
                  <a:lnTo>
                    <a:pt x="49479" y="39497"/>
                  </a:lnTo>
                  <a:lnTo>
                    <a:pt x="53530" y="35864"/>
                  </a:lnTo>
                  <a:lnTo>
                    <a:pt x="56591" y="26619"/>
                  </a:lnTo>
                  <a:lnTo>
                    <a:pt x="56959" y="24307"/>
                  </a:lnTo>
                  <a:lnTo>
                    <a:pt x="56959" y="18034"/>
                  </a:lnTo>
                  <a:lnTo>
                    <a:pt x="56070" y="14579"/>
                  </a:lnTo>
                  <a:lnTo>
                    <a:pt x="52527" y="8559"/>
                  </a:lnTo>
                  <a:lnTo>
                    <a:pt x="51228" y="71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3778161" y="2661996"/>
              <a:ext cx="112852" cy="65125"/>
            </a:xfrm>
            <a:prstGeom prst="rect">
              <a:avLst/>
            </a:prstGeom>
          </p:spPr>
        </p:pic>
      </p:grpSp>
      <p:pic>
        <p:nvPicPr>
          <p:cNvPr id="204" name="object 204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9006547" y="2636367"/>
            <a:ext cx="224802" cy="90754"/>
          </a:xfrm>
          <a:prstGeom prst="rect">
            <a:avLst/>
          </a:prstGeom>
        </p:spPr>
      </p:pic>
      <p:pic>
        <p:nvPicPr>
          <p:cNvPr id="205" name="object 205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0247618" y="2634501"/>
            <a:ext cx="1807781" cy="1424673"/>
          </a:xfrm>
          <a:prstGeom prst="rect">
            <a:avLst/>
          </a:prstGeom>
        </p:spPr>
      </p:pic>
      <p:grpSp>
        <p:nvGrpSpPr>
          <p:cNvPr id="206" name="object 206"/>
          <p:cNvGrpSpPr/>
          <p:nvPr/>
        </p:nvGrpSpPr>
        <p:grpSpPr>
          <a:xfrm>
            <a:off x="8711286" y="2797417"/>
            <a:ext cx="568325" cy="92075"/>
            <a:chOff x="3656685" y="2797416"/>
            <a:chExt cx="568325" cy="92075"/>
          </a:xfrm>
        </p:grpSpPr>
        <p:pic>
          <p:nvPicPr>
            <p:cNvPr id="207" name="object 207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3656685" y="2798279"/>
              <a:ext cx="240677" cy="90258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920655" y="2798279"/>
              <a:ext cx="162928" cy="90754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126230" y="2797416"/>
              <a:ext cx="98628" cy="91617"/>
            </a:xfrm>
            <a:prstGeom prst="rect">
              <a:avLst/>
            </a:prstGeom>
          </p:spPr>
        </p:pic>
      </p:grpSp>
      <p:sp>
        <p:nvSpPr>
          <p:cNvPr id="210" name="object 210"/>
          <p:cNvSpPr/>
          <p:nvPr/>
        </p:nvSpPr>
        <p:spPr>
          <a:xfrm>
            <a:off x="8688642" y="2958464"/>
            <a:ext cx="600075" cy="92710"/>
          </a:xfrm>
          <a:custGeom>
            <a:avLst/>
            <a:gdLst/>
            <a:ahLst/>
            <a:cxnLst/>
            <a:rect l="l" t="t" r="r" b="b"/>
            <a:pathLst>
              <a:path w="600075" h="92710">
                <a:moveTo>
                  <a:pt x="69088" y="69456"/>
                </a:moveTo>
                <a:lnTo>
                  <a:pt x="60299" y="69456"/>
                </a:lnTo>
                <a:lnTo>
                  <a:pt x="59639" y="73494"/>
                </a:lnTo>
                <a:lnTo>
                  <a:pt x="57696" y="77000"/>
                </a:lnTo>
                <a:lnTo>
                  <a:pt x="50685" y="83527"/>
                </a:lnTo>
                <a:lnTo>
                  <a:pt x="45770" y="85305"/>
                </a:lnTo>
                <a:lnTo>
                  <a:pt x="39751" y="85305"/>
                </a:lnTo>
                <a:lnTo>
                  <a:pt x="10426" y="60820"/>
                </a:lnTo>
                <a:lnTo>
                  <a:pt x="8661" y="45808"/>
                </a:lnTo>
                <a:lnTo>
                  <a:pt x="9118" y="37947"/>
                </a:lnTo>
                <a:lnTo>
                  <a:pt x="28930" y="7175"/>
                </a:lnTo>
                <a:lnTo>
                  <a:pt x="44030" y="7175"/>
                </a:lnTo>
                <a:lnTo>
                  <a:pt x="48780" y="8470"/>
                </a:lnTo>
                <a:lnTo>
                  <a:pt x="56705" y="13677"/>
                </a:lnTo>
                <a:lnTo>
                  <a:pt x="58940" y="17538"/>
                </a:lnTo>
                <a:lnTo>
                  <a:pt x="59436" y="22656"/>
                </a:lnTo>
                <a:lnTo>
                  <a:pt x="68097" y="22656"/>
                </a:lnTo>
                <a:lnTo>
                  <a:pt x="68097" y="17538"/>
                </a:lnTo>
                <a:lnTo>
                  <a:pt x="66243" y="12877"/>
                </a:lnTo>
                <a:lnTo>
                  <a:pt x="57404" y="2882"/>
                </a:lnTo>
                <a:lnTo>
                  <a:pt x="49809" y="0"/>
                </a:lnTo>
                <a:lnTo>
                  <a:pt x="39751" y="0"/>
                </a:lnTo>
                <a:lnTo>
                  <a:pt x="4800" y="21170"/>
                </a:lnTo>
                <a:lnTo>
                  <a:pt x="0" y="45554"/>
                </a:lnTo>
                <a:lnTo>
                  <a:pt x="546" y="55181"/>
                </a:lnTo>
                <a:lnTo>
                  <a:pt x="21018" y="88963"/>
                </a:lnTo>
                <a:lnTo>
                  <a:pt x="37515" y="92481"/>
                </a:lnTo>
                <a:lnTo>
                  <a:pt x="46101" y="92481"/>
                </a:lnTo>
                <a:lnTo>
                  <a:pt x="53200" y="90360"/>
                </a:lnTo>
                <a:lnTo>
                  <a:pt x="64427" y="81851"/>
                </a:lnTo>
                <a:lnTo>
                  <a:pt x="67856" y="76301"/>
                </a:lnTo>
                <a:lnTo>
                  <a:pt x="69088" y="69456"/>
                </a:lnTo>
                <a:close/>
              </a:path>
              <a:path w="600075" h="92710">
                <a:moveTo>
                  <a:pt x="140576" y="59677"/>
                </a:moveTo>
                <a:lnTo>
                  <a:pt x="140004" y="51943"/>
                </a:lnTo>
                <a:lnTo>
                  <a:pt x="138315" y="45186"/>
                </a:lnTo>
                <a:lnTo>
                  <a:pt x="135483" y="39433"/>
                </a:lnTo>
                <a:lnTo>
                  <a:pt x="132524" y="35864"/>
                </a:lnTo>
                <a:lnTo>
                  <a:pt x="132524" y="51422"/>
                </a:lnTo>
                <a:lnTo>
                  <a:pt x="132524" y="66598"/>
                </a:lnTo>
                <a:lnTo>
                  <a:pt x="130911" y="72720"/>
                </a:lnTo>
                <a:lnTo>
                  <a:pt x="123977" y="83032"/>
                </a:lnTo>
                <a:lnTo>
                  <a:pt x="118618" y="85801"/>
                </a:lnTo>
                <a:lnTo>
                  <a:pt x="104584" y="85801"/>
                </a:lnTo>
                <a:lnTo>
                  <a:pt x="99225" y="83032"/>
                </a:lnTo>
                <a:lnTo>
                  <a:pt x="92290" y="72720"/>
                </a:lnTo>
                <a:lnTo>
                  <a:pt x="90678" y="66598"/>
                </a:lnTo>
                <a:lnTo>
                  <a:pt x="90678" y="51422"/>
                </a:lnTo>
                <a:lnTo>
                  <a:pt x="92595" y="45288"/>
                </a:lnTo>
                <a:lnTo>
                  <a:pt x="100266" y="36296"/>
                </a:lnTo>
                <a:lnTo>
                  <a:pt x="105321" y="34048"/>
                </a:lnTo>
                <a:lnTo>
                  <a:pt x="117868" y="34048"/>
                </a:lnTo>
                <a:lnTo>
                  <a:pt x="122936" y="36296"/>
                </a:lnTo>
                <a:lnTo>
                  <a:pt x="130606" y="45288"/>
                </a:lnTo>
                <a:lnTo>
                  <a:pt x="132524" y="51422"/>
                </a:lnTo>
                <a:lnTo>
                  <a:pt x="132524" y="35864"/>
                </a:lnTo>
                <a:lnTo>
                  <a:pt x="131533" y="34658"/>
                </a:lnTo>
                <a:lnTo>
                  <a:pt x="130886" y="34048"/>
                </a:lnTo>
                <a:lnTo>
                  <a:pt x="126415" y="29794"/>
                </a:lnTo>
                <a:lnTo>
                  <a:pt x="119773" y="27355"/>
                </a:lnTo>
                <a:lnTo>
                  <a:pt x="103428" y="27355"/>
                </a:lnTo>
                <a:lnTo>
                  <a:pt x="82626" y="59677"/>
                </a:lnTo>
                <a:lnTo>
                  <a:pt x="83159" y="67322"/>
                </a:lnTo>
                <a:lnTo>
                  <a:pt x="103187" y="92481"/>
                </a:lnTo>
                <a:lnTo>
                  <a:pt x="120180" y="92481"/>
                </a:lnTo>
                <a:lnTo>
                  <a:pt x="127038" y="89839"/>
                </a:lnTo>
                <a:lnTo>
                  <a:pt x="130949" y="85801"/>
                </a:lnTo>
                <a:lnTo>
                  <a:pt x="132156" y="84556"/>
                </a:lnTo>
                <a:lnTo>
                  <a:pt x="135851" y="79717"/>
                </a:lnTo>
                <a:lnTo>
                  <a:pt x="138480" y="73952"/>
                </a:lnTo>
                <a:lnTo>
                  <a:pt x="140042" y="67322"/>
                </a:lnTo>
                <a:lnTo>
                  <a:pt x="140576" y="59677"/>
                </a:lnTo>
                <a:close/>
              </a:path>
              <a:path w="600075" h="92710">
                <a:moveTo>
                  <a:pt x="202907" y="47294"/>
                </a:moveTo>
                <a:lnTo>
                  <a:pt x="202006" y="42176"/>
                </a:lnTo>
                <a:lnTo>
                  <a:pt x="196888" y="31521"/>
                </a:lnTo>
                <a:lnTo>
                  <a:pt x="190614" y="28105"/>
                </a:lnTo>
                <a:lnTo>
                  <a:pt x="177076" y="28105"/>
                </a:lnTo>
                <a:lnTo>
                  <a:pt x="173113" y="29070"/>
                </a:lnTo>
                <a:lnTo>
                  <a:pt x="165849" y="32943"/>
                </a:lnTo>
                <a:lnTo>
                  <a:pt x="163042" y="35687"/>
                </a:lnTo>
                <a:lnTo>
                  <a:pt x="161061" y="39243"/>
                </a:lnTo>
                <a:lnTo>
                  <a:pt x="160566" y="28968"/>
                </a:lnTo>
                <a:lnTo>
                  <a:pt x="152895" y="28968"/>
                </a:lnTo>
                <a:lnTo>
                  <a:pt x="152895" y="30289"/>
                </a:lnTo>
                <a:lnTo>
                  <a:pt x="153631" y="42087"/>
                </a:lnTo>
                <a:lnTo>
                  <a:pt x="153631" y="91122"/>
                </a:lnTo>
                <a:lnTo>
                  <a:pt x="161556" y="91122"/>
                </a:lnTo>
                <a:lnTo>
                  <a:pt x="161556" y="50711"/>
                </a:lnTo>
                <a:lnTo>
                  <a:pt x="162877" y="45478"/>
                </a:lnTo>
                <a:lnTo>
                  <a:pt x="168579" y="37058"/>
                </a:lnTo>
                <a:lnTo>
                  <a:pt x="173202" y="34785"/>
                </a:lnTo>
                <a:lnTo>
                  <a:pt x="185407" y="34785"/>
                </a:lnTo>
                <a:lnTo>
                  <a:pt x="189661" y="36804"/>
                </a:lnTo>
                <a:lnTo>
                  <a:pt x="194043" y="43992"/>
                </a:lnTo>
                <a:lnTo>
                  <a:pt x="194983" y="48818"/>
                </a:lnTo>
                <a:lnTo>
                  <a:pt x="194983" y="91122"/>
                </a:lnTo>
                <a:lnTo>
                  <a:pt x="202907" y="91122"/>
                </a:lnTo>
                <a:lnTo>
                  <a:pt x="202907" y="47294"/>
                </a:lnTo>
                <a:close/>
              </a:path>
              <a:path w="600075" h="92710">
                <a:moveTo>
                  <a:pt x="271195" y="91122"/>
                </a:moveTo>
                <a:lnTo>
                  <a:pt x="270929" y="84721"/>
                </a:lnTo>
                <a:lnTo>
                  <a:pt x="270840" y="81343"/>
                </a:lnTo>
                <a:lnTo>
                  <a:pt x="270827" y="38252"/>
                </a:lnTo>
                <a:lnTo>
                  <a:pt x="270827" y="1727"/>
                </a:lnTo>
                <a:lnTo>
                  <a:pt x="262902" y="1727"/>
                </a:lnTo>
                <a:lnTo>
                  <a:pt x="262902" y="38252"/>
                </a:lnTo>
                <a:lnTo>
                  <a:pt x="262902" y="52158"/>
                </a:lnTo>
                <a:lnTo>
                  <a:pt x="262902" y="66852"/>
                </a:lnTo>
                <a:lnTo>
                  <a:pt x="261416" y="72923"/>
                </a:lnTo>
                <a:lnTo>
                  <a:pt x="254901" y="83235"/>
                </a:lnTo>
                <a:lnTo>
                  <a:pt x="249567" y="86042"/>
                </a:lnTo>
                <a:lnTo>
                  <a:pt x="237109" y="86042"/>
                </a:lnTo>
                <a:lnTo>
                  <a:pt x="232778" y="84061"/>
                </a:lnTo>
                <a:lnTo>
                  <a:pt x="225755" y="75641"/>
                </a:lnTo>
                <a:lnTo>
                  <a:pt x="223901" y="69164"/>
                </a:lnTo>
                <a:lnTo>
                  <a:pt x="223901" y="53975"/>
                </a:lnTo>
                <a:lnTo>
                  <a:pt x="224891" y="48488"/>
                </a:lnTo>
                <a:lnTo>
                  <a:pt x="230098" y="37261"/>
                </a:lnTo>
                <a:lnTo>
                  <a:pt x="235623" y="33794"/>
                </a:lnTo>
                <a:lnTo>
                  <a:pt x="250317" y="33794"/>
                </a:lnTo>
                <a:lnTo>
                  <a:pt x="255435" y="36525"/>
                </a:lnTo>
                <a:lnTo>
                  <a:pt x="261543" y="46342"/>
                </a:lnTo>
                <a:lnTo>
                  <a:pt x="262902" y="52158"/>
                </a:lnTo>
                <a:lnTo>
                  <a:pt x="262902" y="38252"/>
                </a:lnTo>
                <a:lnTo>
                  <a:pt x="261086" y="35204"/>
                </a:lnTo>
                <a:lnTo>
                  <a:pt x="259588" y="33794"/>
                </a:lnTo>
                <a:lnTo>
                  <a:pt x="258406" y="32677"/>
                </a:lnTo>
                <a:lnTo>
                  <a:pt x="250888" y="28473"/>
                </a:lnTo>
                <a:lnTo>
                  <a:pt x="246430" y="27355"/>
                </a:lnTo>
                <a:lnTo>
                  <a:pt x="233311" y="27355"/>
                </a:lnTo>
                <a:lnTo>
                  <a:pt x="227012" y="30302"/>
                </a:lnTo>
                <a:lnTo>
                  <a:pt x="218186" y="42113"/>
                </a:lnTo>
                <a:lnTo>
                  <a:pt x="215976" y="49885"/>
                </a:lnTo>
                <a:lnTo>
                  <a:pt x="216039" y="60667"/>
                </a:lnTo>
                <a:lnTo>
                  <a:pt x="235127" y="92481"/>
                </a:lnTo>
                <a:lnTo>
                  <a:pt x="246595" y="92481"/>
                </a:lnTo>
                <a:lnTo>
                  <a:pt x="250812" y="91465"/>
                </a:lnTo>
                <a:lnTo>
                  <a:pt x="257911" y="87426"/>
                </a:lnTo>
                <a:lnTo>
                  <a:pt x="259359" y="86042"/>
                </a:lnTo>
                <a:lnTo>
                  <a:pt x="260756" y="84721"/>
                </a:lnTo>
                <a:lnTo>
                  <a:pt x="262902" y="81343"/>
                </a:lnTo>
                <a:lnTo>
                  <a:pt x="263525" y="91122"/>
                </a:lnTo>
                <a:lnTo>
                  <a:pt x="271195" y="91122"/>
                </a:lnTo>
                <a:close/>
              </a:path>
              <a:path w="600075" h="92710">
                <a:moveTo>
                  <a:pt x="337007" y="89801"/>
                </a:moveTo>
                <a:lnTo>
                  <a:pt x="336257" y="77990"/>
                </a:lnTo>
                <a:lnTo>
                  <a:pt x="336257" y="28968"/>
                </a:lnTo>
                <a:lnTo>
                  <a:pt x="328333" y="28968"/>
                </a:lnTo>
                <a:lnTo>
                  <a:pt x="328333" y="69367"/>
                </a:lnTo>
                <a:lnTo>
                  <a:pt x="327012" y="74612"/>
                </a:lnTo>
                <a:lnTo>
                  <a:pt x="321322" y="83032"/>
                </a:lnTo>
                <a:lnTo>
                  <a:pt x="316699" y="85305"/>
                </a:lnTo>
                <a:lnTo>
                  <a:pt x="304482" y="85305"/>
                </a:lnTo>
                <a:lnTo>
                  <a:pt x="300228" y="83273"/>
                </a:lnTo>
                <a:lnTo>
                  <a:pt x="295859" y="76098"/>
                </a:lnTo>
                <a:lnTo>
                  <a:pt x="294906" y="71272"/>
                </a:lnTo>
                <a:lnTo>
                  <a:pt x="294906" y="28968"/>
                </a:lnTo>
                <a:lnTo>
                  <a:pt x="286981" y="28968"/>
                </a:lnTo>
                <a:lnTo>
                  <a:pt x="286981" y="72796"/>
                </a:lnTo>
                <a:lnTo>
                  <a:pt x="287896" y="77914"/>
                </a:lnTo>
                <a:lnTo>
                  <a:pt x="293001" y="88557"/>
                </a:lnTo>
                <a:lnTo>
                  <a:pt x="299275" y="91986"/>
                </a:lnTo>
                <a:lnTo>
                  <a:pt x="312813" y="91986"/>
                </a:lnTo>
                <a:lnTo>
                  <a:pt x="316776" y="91020"/>
                </a:lnTo>
                <a:lnTo>
                  <a:pt x="324040" y="87134"/>
                </a:lnTo>
                <a:lnTo>
                  <a:pt x="326847" y="84391"/>
                </a:lnTo>
                <a:lnTo>
                  <a:pt x="328828" y="80848"/>
                </a:lnTo>
                <a:lnTo>
                  <a:pt x="329323" y="91122"/>
                </a:lnTo>
                <a:lnTo>
                  <a:pt x="337007" y="91122"/>
                </a:lnTo>
                <a:lnTo>
                  <a:pt x="337007" y="89801"/>
                </a:lnTo>
                <a:close/>
              </a:path>
              <a:path w="600075" h="92710">
                <a:moveTo>
                  <a:pt x="400824" y="46380"/>
                </a:moveTo>
                <a:lnTo>
                  <a:pt x="380199" y="27355"/>
                </a:lnTo>
                <a:lnTo>
                  <a:pt x="369544" y="27355"/>
                </a:lnTo>
                <a:lnTo>
                  <a:pt x="349326" y="60782"/>
                </a:lnTo>
                <a:lnTo>
                  <a:pt x="349897" y="68529"/>
                </a:lnTo>
                <a:lnTo>
                  <a:pt x="369506" y="92481"/>
                </a:lnTo>
                <a:lnTo>
                  <a:pt x="384111" y="92481"/>
                </a:lnTo>
                <a:lnTo>
                  <a:pt x="389940" y="90500"/>
                </a:lnTo>
                <a:lnTo>
                  <a:pt x="397941" y="82994"/>
                </a:lnTo>
                <a:lnTo>
                  <a:pt x="400164" y="78079"/>
                </a:lnTo>
                <a:lnTo>
                  <a:pt x="400824" y="71805"/>
                </a:lnTo>
                <a:lnTo>
                  <a:pt x="392531" y="71805"/>
                </a:lnTo>
                <a:lnTo>
                  <a:pt x="392531" y="75603"/>
                </a:lnTo>
                <a:lnTo>
                  <a:pt x="391261" y="78828"/>
                </a:lnTo>
                <a:lnTo>
                  <a:pt x="385800" y="84442"/>
                </a:lnTo>
                <a:lnTo>
                  <a:pt x="381850" y="85915"/>
                </a:lnTo>
                <a:lnTo>
                  <a:pt x="374256" y="85915"/>
                </a:lnTo>
                <a:lnTo>
                  <a:pt x="357365" y="63639"/>
                </a:lnTo>
                <a:lnTo>
                  <a:pt x="357365" y="53733"/>
                </a:lnTo>
                <a:lnTo>
                  <a:pt x="358521" y="48120"/>
                </a:lnTo>
                <a:lnTo>
                  <a:pt x="364147" y="37223"/>
                </a:lnTo>
                <a:lnTo>
                  <a:pt x="369544" y="34048"/>
                </a:lnTo>
                <a:lnTo>
                  <a:pt x="381927" y="34048"/>
                </a:lnTo>
                <a:lnTo>
                  <a:pt x="385648" y="35369"/>
                </a:lnTo>
                <a:lnTo>
                  <a:pt x="390512" y="40398"/>
                </a:lnTo>
                <a:lnTo>
                  <a:pt x="391871" y="43903"/>
                </a:lnTo>
                <a:lnTo>
                  <a:pt x="392290" y="48526"/>
                </a:lnTo>
                <a:lnTo>
                  <a:pt x="400824" y="48526"/>
                </a:lnTo>
                <a:lnTo>
                  <a:pt x="400824" y="46380"/>
                </a:lnTo>
                <a:close/>
              </a:path>
              <a:path w="600075" h="92710">
                <a:moveTo>
                  <a:pt x="438785" y="83934"/>
                </a:moveTo>
                <a:lnTo>
                  <a:pt x="436892" y="84658"/>
                </a:lnTo>
                <a:lnTo>
                  <a:pt x="434238" y="85178"/>
                </a:lnTo>
                <a:lnTo>
                  <a:pt x="429044" y="85178"/>
                </a:lnTo>
                <a:lnTo>
                  <a:pt x="426326" y="83896"/>
                </a:lnTo>
                <a:lnTo>
                  <a:pt x="424180" y="79933"/>
                </a:lnTo>
                <a:lnTo>
                  <a:pt x="423799" y="77787"/>
                </a:lnTo>
                <a:lnTo>
                  <a:pt x="423799" y="34658"/>
                </a:lnTo>
                <a:lnTo>
                  <a:pt x="437921" y="34658"/>
                </a:lnTo>
                <a:lnTo>
                  <a:pt x="437921" y="28968"/>
                </a:lnTo>
                <a:lnTo>
                  <a:pt x="423799" y="28968"/>
                </a:lnTo>
                <a:lnTo>
                  <a:pt x="423799" y="12496"/>
                </a:lnTo>
                <a:lnTo>
                  <a:pt x="415886" y="15722"/>
                </a:lnTo>
                <a:lnTo>
                  <a:pt x="415886" y="28968"/>
                </a:lnTo>
                <a:lnTo>
                  <a:pt x="403872" y="28968"/>
                </a:lnTo>
                <a:lnTo>
                  <a:pt x="403872" y="34658"/>
                </a:lnTo>
                <a:lnTo>
                  <a:pt x="415886" y="34658"/>
                </a:lnTo>
                <a:lnTo>
                  <a:pt x="415886" y="82778"/>
                </a:lnTo>
                <a:lnTo>
                  <a:pt x="417245" y="86207"/>
                </a:lnTo>
                <a:lnTo>
                  <a:pt x="422440" y="90589"/>
                </a:lnTo>
                <a:lnTo>
                  <a:pt x="425996" y="91617"/>
                </a:lnTo>
                <a:lnTo>
                  <a:pt x="434390" y="91516"/>
                </a:lnTo>
                <a:lnTo>
                  <a:pt x="436626" y="91097"/>
                </a:lnTo>
                <a:lnTo>
                  <a:pt x="438785" y="90373"/>
                </a:lnTo>
                <a:lnTo>
                  <a:pt x="438785" y="83934"/>
                </a:lnTo>
                <a:close/>
              </a:path>
              <a:path w="600075" h="92710">
                <a:moveTo>
                  <a:pt x="502513" y="59677"/>
                </a:moveTo>
                <a:lnTo>
                  <a:pt x="501942" y="51943"/>
                </a:lnTo>
                <a:lnTo>
                  <a:pt x="500253" y="45186"/>
                </a:lnTo>
                <a:lnTo>
                  <a:pt x="497433" y="39433"/>
                </a:lnTo>
                <a:lnTo>
                  <a:pt x="494474" y="35864"/>
                </a:lnTo>
                <a:lnTo>
                  <a:pt x="494474" y="51422"/>
                </a:lnTo>
                <a:lnTo>
                  <a:pt x="494474" y="66598"/>
                </a:lnTo>
                <a:lnTo>
                  <a:pt x="492861" y="72720"/>
                </a:lnTo>
                <a:lnTo>
                  <a:pt x="485927" y="83032"/>
                </a:lnTo>
                <a:lnTo>
                  <a:pt x="480568" y="85801"/>
                </a:lnTo>
                <a:lnTo>
                  <a:pt x="466534" y="85801"/>
                </a:lnTo>
                <a:lnTo>
                  <a:pt x="461162" y="83032"/>
                </a:lnTo>
                <a:lnTo>
                  <a:pt x="454228" y="72720"/>
                </a:lnTo>
                <a:lnTo>
                  <a:pt x="452615" y="66598"/>
                </a:lnTo>
                <a:lnTo>
                  <a:pt x="452615" y="51422"/>
                </a:lnTo>
                <a:lnTo>
                  <a:pt x="454545" y="45288"/>
                </a:lnTo>
                <a:lnTo>
                  <a:pt x="462216" y="36296"/>
                </a:lnTo>
                <a:lnTo>
                  <a:pt x="467271" y="34048"/>
                </a:lnTo>
                <a:lnTo>
                  <a:pt x="479818" y="34048"/>
                </a:lnTo>
                <a:lnTo>
                  <a:pt x="484873" y="36296"/>
                </a:lnTo>
                <a:lnTo>
                  <a:pt x="492544" y="45288"/>
                </a:lnTo>
                <a:lnTo>
                  <a:pt x="494474" y="51422"/>
                </a:lnTo>
                <a:lnTo>
                  <a:pt x="494474" y="35864"/>
                </a:lnTo>
                <a:lnTo>
                  <a:pt x="493483" y="34658"/>
                </a:lnTo>
                <a:lnTo>
                  <a:pt x="492836" y="34048"/>
                </a:lnTo>
                <a:lnTo>
                  <a:pt x="488365" y="29794"/>
                </a:lnTo>
                <a:lnTo>
                  <a:pt x="481723" y="27355"/>
                </a:lnTo>
                <a:lnTo>
                  <a:pt x="465378" y="27355"/>
                </a:lnTo>
                <a:lnTo>
                  <a:pt x="444576" y="59677"/>
                </a:lnTo>
                <a:lnTo>
                  <a:pt x="445109" y="67322"/>
                </a:lnTo>
                <a:lnTo>
                  <a:pt x="465124" y="92481"/>
                </a:lnTo>
                <a:lnTo>
                  <a:pt x="482130" y="92481"/>
                </a:lnTo>
                <a:lnTo>
                  <a:pt x="488988" y="89839"/>
                </a:lnTo>
                <a:lnTo>
                  <a:pt x="492887" y="85801"/>
                </a:lnTo>
                <a:lnTo>
                  <a:pt x="494093" y="84556"/>
                </a:lnTo>
                <a:lnTo>
                  <a:pt x="497789" y="79717"/>
                </a:lnTo>
                <a:lnTo>
                  <a:pt x="500418" y="73952"/>
                </a:lnTo>
                <a:lnTo>
                  <a:pt x="501980" y="67322"/>
                </a:lnTo>
                <a:lnTo>
                  <a:pt x="502513" y="59677"/>
                </a:lnTo>
                <a:close/>
              </a:path>
              <a:path w="600075" h="92710">
                <a:moveTo>
                  <a:pt x="544791" y="28346"/>
                </a:moveTo>
                <a:lnTo>
                  <a:pt x="536879" y="28346"/>
                </a:lnTo>
                <a:lnTo>
                  <a:pt x="533819" y="29006"/>
                </a:lnTo>
                <a:lnTo>
                  <a:pt x="527634" y="32105"/>
                </a:lnTo>
                <a:lnTo>
                  <a:pt x="524903" y="35039"/>
                </a:lnTo>
                <a:lnTo>
                  <a:pt x="523011" y="39116"/>
                </a:lnTo>
                <a:lnTo>
                  <a:pt x="522516" y="28968"/>
                </a:lnTo>
                <a:lnTo>
                  <a:pt x="514832" y="28968"/>
                </a:lnTo>
                <a:lnTo>
                  <a:pt x="514832" y="30289"/>
                </a:lnTo>
                <a:lnTo>
                  <a:pt x="515581" y="42087"/>
                </a:lnTo>
                <a:lnTo>
                  <a:pt x="515581" y="91122"/>
                </a:lnTo>
                <a:lnTo>
                  <a:pt x="523506" y="91122"/>
                </a:lnTo>
                <a:lnTo>
                  <a:pt x="523506" y="51371"/>
                </a:lnTo>
                <a:lnTo>
                  <a:pt x="524205" y="46901"/>
                </a:lnTo>
                <a:lnTo>
                  <a:pt x="528167" y="38379"/>
                </a:lnTo>
                <a:lnTo>
                  <a:pt x="533158" y="35648"/>
                </a:lnTo>
                <a:lnTo>
                  <a:pt x="542163" y="35648"/>
                </a:lnTo>
                <a:lnTo>
                  <a:pt x="543560" y="35775"/>
                </a:lnTo>
                <a:lnTo>
                  <a:pt x="544791" y="36017"/>
                </a:lnTo>
                <a:lnTo>
                  <a:pt x="544791" y="28346"/>
                </a:lnTo>
                <a:close/>
              </a:path>
              <a:path w="600075" h="92710">
                <a:moveTo>
                  <a:pt x="599859" y="67678"/>
                </a:moveTo>
                <a:lnTo>
                  <a:pt x="598004" y="63588"/>
                </a:lnTo>
                <a:lnTo>
                  <a:pt x="592391" y="59296"/>
                </a:lnTo>
                <a:lnTo>
                  <a:pt x="589089" y="57937"/>
                </a:lnTo>
                <a:lnTo>
                  <a:pt x="567499" y="52285"/>
                </a:lnTo>
                <a:lnTo>
                  <a:pt x="564553" y="51092"/>
                </a:lnTo>
                <a:lnTo>
                  <a:pt x="561009" y="48450"/>
                </a:lnTo>
                <a:lnTo>
                  <a:pt x="560120" y="46418"/>
                </a:lnTo>
                <a:lnTo>
                  <a:pt x="560120" y="40474"/>
                </a:lnTo>
                <a:lnTo>
                  <a:pt x="561352" y="37947"/>
                </a:lnTo>
                <a:lnTo>
                  <a:pt x="566305" y="34226"/>
                </a:lnTo>
                <a:lnTo>
                  <a:pt x="569899" y="33299"/>
                </a:lnTo>
                <a:lnTo>
                  <a:pt x="578650" y="33299"/>
                </a:lnTo>
                <a:lnTo>
                  <a:pt x="581952" y="33959"/>
                </a:lnTo>
                <a:lnTo>
                  <a:pt x="588048" y="37096"/>
                </a:lnTo>
                <a:lnTo>
                  <a:pt x="589826" y="40157"/>
                </a:lnTo>
                <a:lnTo>
                  <a:pt x="589826" y="44450"/>
                </a:lnTo>
                <a:lnTo>
                  <a:pt x="598131" y="44450"/>
                </a:lnTo>
                <a:lnTo>
                  <a:pt x="598131" y="37680"/>
                </a:lnTo>
                <a:lnTo>
                  <a:pt x="595401" y="32893"/>
                </a:lnTo>
                <a:lnTo>
                  <a:pt x="586409" y="28270"/>
                </a:lnTo>
                <a:lnTo>
                  <a:pt x="581494" y="27355"/>
                </a:lnTo>
                <a:lnTo>
                  <a:pt x="567220" y="27355"/>
                </a:lnTo>
                <a:lnTo>
                  <a:pt x="561187" y="29260"/>
                </a:lnTo>
                <a:lnTo>
                  <a:pt x="553923" y="36106"/>
                </a:lnTo>
                <a:lnTo>
                  <a:pt x="552310" y="39992"/>
                </a:lnTo>
                <a:lnTo>
                  <a:pt x="552310" y="49403"/>
                </a:lnTo>
                <a:lnTo>
                  <a:pt x="553961" y="53022"/>
                </a:lnTo>
                <a:lnTo>
                  <a:pt x="559333" y="57150"/>
                </a:lnTo>
                <a:lnTo>
                  <a:pt x="562508" y="58521"/>
                </a:lnTo>
                <a:lnTo>
                  <a:pt x="583768" y="64084"/>
                </a:lnTo>
                <a:lnTo>
                  <a:pt x="586613" y="65163"/>
                </a:lnTo>
                <a:lnTo>
                  <a:pt x="590575" y="67970"/>
                </a:lnTo>
                <a:lnTo>
                  <a:pt x="591807" y="70650"/>
                </a:lnTo>
                <a:lnTo>
                  <a:pt x="591807" y="78244"/>
                </a:lnTo>
                <a:lnTo>
                  <a:pt x="590346" y="81280"/>
                </a:lnTo>
                <a:lnTo>
                  <a:pt x="584492" y="85483"/>
                </a:lnTo>
                <a:lnTo>
                  <a:pt x="580339" y="86537"/>
                </a:lnTo>
                <a:lnTo>
                  <a:pt x="571842" y="86537"/>
                </a:lnTo>
                <a:lnTo>
                  <a:pt x="558380" y="74282"/>
                </a:lnTo>
                <a:lnTo>
                  <a:pt x="550087" y="74282"/>
                </a:lnTo>
                <a:lnTo>
                  <a:pt x="550087" y="81292"/>
                </a:lnTo>
                <a:lnTo>
                  <a:pt x="553300" y="86372"/>
                </a:lnTo>
                <a:lnTo>
                  <a:pt x="563867" y="91490"/>
                </a:lnTo>
                <a:lnTo>
                  <a:pt x="568871" y="92481"/>
                </a:lnTo>
                <a:lnTo>
                  <a:pt x="582561" y="92481"/>
                </a:lnTo>
                <a:lnTo>
                  <a:pt x="588721" y="90639"/>
                </a:lnTo>
                <a:lnTo>
                  <a:pt x="597623" y="83299"/>
                </a:lnTo>
                <a:lnTo>
                  <a:pt x="599859" y="78663"/>
                </a:lnTo>
                <a:lnTo>
                  <a:pt x="599859" y="67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 txBox="1"/>
          <p:nvPr/>
        </p:nvSpPr>
        <p:spPr>
          <a:xfrm>
            <a:off x="5761899" y="507636"/>
            <a:ext cx="141351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5" dirty="0">
                <a:latin typeface="Arial"/>
                <a:cs typeface="Arial"/>
              </a:rPr>
              <a:t>Dos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barras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30" dirty="0">
                <a:latin typeface="Arial"/>
                <a:cs typeface="Arial"/>
              </a:rPr>
              <a:t>por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fase</a:t>
            </a:r>
            <a:r>
              <a:rPr sz="1100" spc="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213" name="object 213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68</a:t>
            </a:fld>
            <a:endParaRPr spc="-75" dirty="0"/>
          </a:p>
        </p:txBody>
      </p:sp>
      <p:sp>
        <p:nvSpPr>
          <p:cNvPr id="212" name="object 212"/>
          <p:cNvSpPr txBox="1"/>
          <p:nvPr/>
        </p:nvSpPr>
        <p:spPr>
          <a:xfrm>
            <a:off x="7957680" y="488585"/>
            <a:ext cx="40817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latin typeface="Lucida Sans Unicode"/>
                <a:cs typeface="Lucida Sans Unicode"/>
              </a:rPr>
              <a:t>El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15" dirty="0">
                <a:latin typeface="Lucida Sans Unicode"/>
                <a:cs typeface="Lucida Sans Unicode"/>
              </a:rPr>
              <a:t>electroducto</a:t>
            </a:r>
            <a:r>
              <a:rPr sz="950" spc="-4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XL-U.está.disponible.en.dos</a:t>
            </a:r>
            <a:r>
              <a:rPr sz="950" spc="-45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barras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por</a:t>
            </a:r>
            <a:r>
              <a:rPr sz="950" spc="-4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fase,.fase.pareja. </a:t>
            </a:r>
            <a:r>
              <a:rPr sz="950" spc="-28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configuración.para.los.valores.máximos.de.corriente.mostrado.en.la. </a:t>
            </a:r>
            <a:r>
              <a:rPr sz="950" spc="-15" dirty="0">
                <a:latin typeface="Lucida Sans Unicode"/>
                <a:cs typeface="Lucida Sans Unicode"/>
              </a:rPr>
              <a:t> tabla.siguiente.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6477" y="1245412"/>
            <a:ext cx="169545" cy="1662430"/>
          </a:xfrm>
          <a:custGeom>
            <a:avLst/>
            <a:gdLst/>
            <a:ahLst/>
            <a:cxnLst/>
            <a:rect l="l" t="t" r="r" b="b"/>
            <a:pathLst>
              <a:path w="169544" h="1662430">
                <a:moveTo>
                  <a:pt x="167868" y="0"/>
                </a:moveTo>
                <a:lnTo>
                  <a:pt x="393" y="0"/>
                </a:lnTo>
                <a:lnTo>
                  <a:pt x="393" y="166293"/>
                </a:lnTo>
                <a:lnTo>
                  <a:pt x="52679" y="166293"/>
                </a:lnTo>
                <a:lnTo>
                  <a:pt x="51498" y="1494396"/>
                </a:lnTo>
                <a:lnTo>
                  <a:pt x="0" y="1494396"/>
                </a:lnTo>
                <a:lnTo>
                  <a:pt x="393" y="1661490"/>
                </a:lnTo>
                <a:lnTo>
                  <a:pt x="169049" y="1662277"/>
                </a:lnTo>
                <a:lnTo>
                  <a:pt x="169049" y="1641830"/>
                </a:lnTo>
                <a:lnTo>
                  <a:pt x="20053" y="1641830"/>
                </a:lnTo>
                <a:lnTo>
                  <a:pt x="20053" y="1514843"/>
                </a:lnTo>
                <a:lnTo>
                  <a:pt x="68795" y="1514843"/>
                </a:lnTo>
                <a:lnTo>
                  <a:pt x="68402" y="147421"/>
                </a:lnTo>
                <a:lnTo>
                  <a:pt x="19646" y="147421"/>
                </a:lnTo>
                <a:lnTo>
                  <a:pt x="19646" y="19253"/>
                </a:lnTo>
                <a:lnTo>
                  <a:pt x="168262" y="20434"/>
                </a:lnTo>
                <a:lnTo>
                  <a:pt x="167868" y="0"/>
                </a:lnTo>
                <a:close/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93901" y="1243127"/>
            <a:ext cx="1565275" cy="1892935"/>
            <a:chOff x="2939300" y="1243126"/>
            <a:chExt cx="1565275" cy="1892935"/>
          </a:xfrm>
        </p:grpSpPr>
        <p:sp>
          <p:nvSpPr>
            <p:cNvPr id="4" name="object 4"/>
            <p:cNvSpPr/>
            <p:nvPr/>
          </p:nvSpPr>
          <p:spPr>
            <a:xfrm>
              <a:off x="2941586" y="1245412"/>
              <a:ext cx="1555115" cy="1662430"/>
            </a:xfrm>
            <a:custGeom>
              <a:avLst/>
              <a:gdLst/>
              <a:ahLst/>
              <a:cxnLst/>
              <a:rect l="l" t="t" r="r" b="b"/>
              <a:pathLst>
                <a:path w="1555114" h="1662430">
                  <a:moveTo>
                    <a:pt x="1387106" y="0"/>
                  </a:moveTo>
                  <a:lnTo>
                    <a:pt x="1554594" y="0"/>
                  </a:lnTo>
                  <a:lnTo>
                    <a:pt x="1554594" y="166293"/>
                  </a:lnTo>
                  <a:lnTo>
                    <a:pt x="1502295" y="166293"/>
                  </a:lnTo>
                  <a:lnTo>
                    <a:pt x="1503476" y="1494396"/>
                  </a:lnTo>
                  <a:lnTo>
                    <a:pt x="1554987" y="1494396"/>
                  </a:lnTo>
                  <a:lnTo>
                    <a:pt x="1554594" y="1661490"/>
                  </a:lnTo>
                  <a:lnTo>
                    <a:pt x="1385925" y="1662277"/>
                  </a:lnTo>
                  <a:lnTo>
                    <a:pt x="1385925" y="1641830"/>
                  </a:lnTo>
                  <a:lnTo>
                    <a:pt x="1534934" y="1641830"/>
                  </a:lnTo>
                  <a:lnTo>
                    <a:pt x="1534934" y="1514843"/>
                  </a:lnTo>
                  <a:lnTo>
                    <a:pt x="1486179" y="1514843"/>
                  </a:lnTo>
                  <a:lnTo>
                    <a:pt x="1486573" y="147421"/>
                  </a:lnTo>
                  <a:lnTo>
                    <a:pt x="1535328" y="147421"/>
                  </a:lnTo>
                  <a:lnTo>
                    <a:pt x="1535328" y="19253"/>
                  </a:lnTo>
                  <a:lnTo>
                    <a:pt x="1386712" y="20434"/>
                  </a:lnTo>
                  <a:lnTo>
                    <a:pt x="1387106" y="0"/>
                  </a:lnTo>
                  <a:close/>
                </a:path>
                <a:path w="1555114" h="1662430">
                  <a:moveTo>
                    <a:pt x="914" y="118579"/>
                  </a:moveTo>
                  <a:lnTo>
                    <a:pt x="914" y="19900"/>
                  </a:lnTo>
                  <a:lnTo>
                    <a:pt x="127901" y="19900"/>
                  </a:lnTo>
                  <a:lnTo>
                    <a:pt x="127901" y="72186"/>
                  </a:lnTo>
                  <a:lnTo>
                    <a:pt x="1408023" y="71005"/>
                  </a:lnTo>
                  <a:lnTo>
                    <a:pt x="1408023" y="19507"/>
                  </a:lnTo>
                  <a:lnTo>
                    <a:pt x="1535810" y="19900"/>
                  </a:lnTo>
                  <a:lnTo>
                    <a:pt x="1536585" y="119761"/>
                  </a:lnTo>
                  <a:lnTo>
                    <a:pt x="1516151" y="119761"/>
                  </a:lnTo>
                  <a:lnTo>
                    <a:pt x="1516151" y="39560"/>
                  </a:lnTo>
                  <a:lnTo>
                    <a:pt x="1428470" y="39560"/>
                  </a:lnTo>
                  <a:lnTo>
                    <a:pt x="1428470" y="88303"/>
                  </a:lnTo>
                  <a:lnTo>
                    <a:pt x="109029" y="87909"/>
                  </a:lnTo>
                  <a:lnTo>
                    <a:pt x="109029" y="39154"/>
                  </a:lnTo>
                  <a:lnTo>
                    <a:pt x="20167" y="39154"/>
                  </a:lnTo>
                  <a:lnTo>
                    <a:pt x="21348" y="118973"/>
                  </a:lnTo>
                  <a:lnTo>
                    <a:pt x="914" y="118579"/>
                  </a:lnTo>
                  <a:close/>
                </a:path>
                <a:path w="1555114" h="1662430">
                  <a:moveTo>
                    <a:pt x="0" y="1543583"/>
                  </a:moveTo>
                  <a:lnTo>
                    <a:pt x="0" y="1642275"/>
                  </a:lnTo>
                  <a:lnTo>
                    <a:pt x="126987" y="1642275"/>
                  </a:lnTo>
                  <a:lnTo>
                    <a:pt x="126987" y="1589976"/>
                  </a:lnTo>
                  <a:lnTo>
                    <a:pt x="1407109" y="1591157"/>
                  </a:lnTo>
                  <a:lnTo>
                    <a:pt x="1407109" y="1642668"/>
                  </a:lnTo>
                  <a:lnTo>
                    <a:pt x="1534896" y="1642275"/>
                  </a:lnTo>
                  <a:lnTo>
                    <a:pt x="1535671" y="1542402"/>
                  </a:lnTo>
                  <a:lnTo>
                    <a:pt x="1515236" y="1542402"/>
                  </a:lnTo>
                  <a:lnTo>
                    <a:pt x="1515236" y="1622615"/>
                  </a:lnTo>
                  <a:lnTo>
                    <a:pt x="1427556" y="1622615"/>
                  </a:lnTo>
                  <a:lnTo>
                    <a:pt x="1427556" y="1573860"/>
                  </a:lnTo>
                  <a:lnTo>
                    <a:pt x="108115" y="1574253"/>
                  </a:lnTo>
                  <a:lnTo>
                    <a:pt x="108115" y="1623009"/>
                  </a:lnTo>
                  <a:lnTo>
                    <a:pt x="19253" y="1623009"/>
                  </a:lnTo>
                  <a:lnTo>
                    <a:pt x="20434" y="1543202"/>
                  </a:lnTo>
                  <a:lnTo>
                    <a:pt x="0" y="1543583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15716" y="2211832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3" y="499013"/>
                  </a:lnTo>
                  <a:lnTo>
                    <a:pt x="35900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0" y="11278"/>
                  </a:lnTo>
                  <a:lnTo>
                    <a:pt x="31943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15716" y="2211832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59" y="0"/>
                  </a:lnTo>
                  <a:lnTo>
                    <a:pt x="26067" y="1449"/>
                  </a:lnTo>
                  <a:lnTo>
                    <a:pt x="31943" y="5405"/>
                  </a:lnTo>
                  <a:lnTo>
                    <a:pt x="35900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0" y="493140"/>
                  </a:lnTo>
                  <a:lnTo>
                    <a:pt x="31943" y="499013"/>
                  </a:lnTo>
                  <a:lnTo>
                    <a:pt x="26067" y="502969"/>
                  </a:lnTo>
                  <a:lnTo>
                    <a:pt x="18859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23945" y="1437335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5" y="502969"/>
                  </a:lnTo>
                  <a:lnTo>
                    <a:pt x="31937" y="499013"/>
                  </a:lnTo>
                  <a:lnTo>
                    <a:pt x="35890" y="493140"/>
                  </a:lnTo>
                  <a:lnTo>
                    <a:pt x="37337" y="485940"/>
                  </a:lnTo>
                  <a:lnTo>
                    <a:pt x="37337" y="18478"/>
                  </a:lnTo>
                  <a:lnTo>
                    <a:pt x="35890" y="11278"/>
                  </a:lnTo>
                  <a:lnTo>
                    <a:pt x="31937" y="5405"/>
                  </a:lnTo>
                  <a:lnTo>
                    <a:pt x="26065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23945" y="1437335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59" y="0"/>
                  </a:lnTo>
                  <a:lnTo>
                    <a:pt x="26065" y="1449"/>
                  </a:lnTo>
                  <a:lnTo>
                    <a:pt x="31937" y="5405"/>
                  </a:lnTo>
                  <a:lnTo>
                    <a:pt x="35890" y="11278"/>
                  </a:lnTo>
                  <a:lnTo>
                    <a:pt x="37337" y="18478"/>
                  </a:lnTo>
                  <a:lnTo>
                    <a:pt x="37337" y="485940"/>
                  </a:lnTo>
                  <a:lnTo>
                    <a:pt x="35890" y="493140"/>
                  </a:lnTo>
                  <a:lnTo>
                    <a:pt x="31937" y="499013"/>
                  </a:lnTo>
                  <a:lnTo>
                    <a:pt x="26065" y="502969"/>
                  </a:lnTo>
                  <a:lnTo>
                    <a:pt x="18859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21646" y="221179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0" y="499013"/>
                  </a:lnTo>
                  <a:lnTo>
                    <a:pt x="35899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899" y="11278"/>
                  </a:lnTo>
                  <a:lnTo>
                    <a:pt x="31940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21646" y="2211793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8478" y="0"/>
                  </a:moveTo>
                  <a:lnTo>
                    <a:pt x="18872" y="0"/>
                  </a:lnTo>
                  <a:lnTo>
                    <a:pt x="26067" y="1449"/>
                  </a:lnTo>
                  <a:lnTo>
                    <a:pt x="37467" y="70388"/>
                  </a:lnTo>
                  <a:lnTo>
                    <a:pt x="37554" y="122321"/>
                  </a:lnTo>
                  <a:lnTo>
                    <a:pt x="37613" y="174269"/>
                  </a:lnTo>
                  <a:lnTo>
                    <a:pt x="37642" y="226228"/>
                  </a:lnTo>
                  <a:lnTo>
                    <a:pt x="37642" y="278190"/>
                  </a:lnTo>
                  <a:lnTo>
                    <a:pt x="37613" y="330148"/>
                  </a:lnTo>
                  <a:lnTo>
                    <a:pt x="37554" y="382097"/>
                  </a:lnTo>
                  <a:lnTo>
                    <a:pt x="37467" y="434030"/>
                  </a:lnTo>
                  <a:lnTo>
                    <a:pt x="37350" y="485940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116" y="434030"/>
                  </a:lnTo>
                  <a:lnTo>
                    <a:pt x="204" y="382097"/>
                  </a:lnTo>
                  <a:lnTo>
                    <a:pt x="262" y="330148"/>
                  </a:lnTo>
                  <a:lnTo>
                    <a:pt x="291" y="278190"/>
                  </a:lnTo>
                  <a:lnTo>
                    <a:pt x="291" y="226228"/>
                  </a:lnTo>
                  <a:lnTo>
                    <a:pt x="262" y="174269"/>
                  </a:lnTo>
                  <a:lnTo>
                    <a:pt x="204" y="122321"/>
                  </a:lnTo>
                  <a:lnTo>
                    <a:pt x="116" y="70388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29876" y="1437297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0" y="499013"/>
                  </a:lnTo>
                  <a:lnTo>
                    <a:pt x="35899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899" y="11278"/>
                  </a:lnTo>
                  <a:lnTo>
                    <a:pt x="31940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29876" y="1437297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8478" y="0"/>
                  </a:moveTo>
                  <a:lnTo>
                    <a:pt x="18872" y="0"/>
                  </a:lnTo>
                  <a:lnTo>
                    <a:pt x="26067" y="1449"/>
                  </a:lnTo>
                  <a:lnTo>
                    <a:pt x="37467" y="70388"/>
                  </a:lnTo>
                  <a:lnTo>
                    <a:pt x="37554" y="122321"/>
                  </a:lnTo>
                  <a:lnTo>
                    <a:pt x="37613" y="174269"/>
                  </a:lnTo>
                  <a:lnTo>
                    <a:pt x="37642" y="226228"/>
                  </a:lnTo>
                  <a:lnTo>
                    <a:pt x="37642" y="278190"/>
                  </a:lnTo>
                  <a:lnTo>
                    <a:pt x="37613" y="330148"/>
                  </a:lnTo>
                  <a:lnTo>
                    <a:pt x="37554" y="382097"/>
                  </a:lnTo>
                  <a:lnTo>
                    <a:pt x="37467" y="434030"/>
                  </a:lnTo>
                  <a:lnTo>
                    <a:pt x="37350" y="485940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116" y="434030"/>
                  </a:lnTo>
                  <a:lnTo>
                    <a:pt x="204" y="382097"/>
                  </a:lnTo>
                  <a:lnTo>
                    <a:pt x="262" y="330148"/>
                  </a:lnTo>
                  <a:lnTo>
                    <a:pt x="291" y="278190"/>
                  </a:lnTo>
                  <a:lnTo>
                    <a:pt x="291" y="226228"/>
                  </a:lnTo>
                  <a:lnTo>
                    <a:pt x="262" y="174269"/>
                  </a:lnTo>
                  <a:lnTo>
                    <a:pt x="204" y="122321"/>
                  </a:lnTo>
                  <a:lnTo>
                    <a:pt x="116" y="70388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26141" y="221179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0" y="499013"/>
                  </a:lnTo>
                  <a:lnTo>
                    <a:pt x="35899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899" y="11278"/>
                  </a:lnTo>
                  <a:lnTo>
                    <a:pt x="31940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26141" y="2211793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8478" y="0"/>
                  </a:moveTo>
                  <a:lnTo>
                    <a:pt x="18872" y="0"/>
                  </a:lnTo>
                  <a:lnTo>
                    <a:pt x="26067" y="1449"/>
                  </a:lnTo>
                  <a:lnTo>
                    <a:pt x="37463" y="70388"/>
                  </a:lnTo>
                  <a:lnTo>
                    <a:pt x="37548" y="122321"/>
                  </a:lnTo>
                  <a:lnTo>
                    <a:pt x="37604" y="174269"/>
                  </a:lnTo>
                  <a:lnTo>
                    <a:pt x="37632" y="226228"/>
                  </a:lnTo>
                  <a:lnTo>
                    <a:pt x="37632" y="278190"/>
                  </a:lnTo>
                  <a:lnTo>
                    <a:pt x="37604" y="330148"/>
                  </a:lnTo>
                  <a:lnTo>
                    <a:pt x="37548" y="382097"/>
                  </a:lnTo>
                  <a:lnTo>
                    <a:pt x="37463" y="434030"/>
                  </a:lnTo>
                  <a:lnTo>
                    <a:pt x="37350" y="485940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116" y="434030"/>
                  </a:lnTo>
                  <a:lnTo>
                    <a:pt x="204" y="382097"/>
                  </a:lnTo>
                  <a:lnTo>
                    <a:pt x="262" y="330148"/>
                  </a:lnTo>
                  <a:lnTo>
                    <a:pt x="291" y="278190"/>
                  </a:lnTo>
                  <a:lnTo>
                    <a:pt x="291" y="226228"/>
                  </a:lnTo>
                  <a:lnTo>
                    <a:pt x="262" y="174269"/>
                  </a:lnTo>
                  <a:lnTo>
                    <a:pt x="204" y="122321"/>
                  </a:lnTo>
                  <a:lnTo>
                    <a:pt x="116" y="70388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34371" y="1437297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0" y="499013"/>
                  </a:lnTo>
                  <a:lnTo>
                    <a:pt x="35899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899" y="11278"/>
                  </a:lnTo>
                  <a:lnTo>
                    <a:pt x="31940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34371" y="1437297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8478" y="0"/>
                  </a:moveTo>
                  <a:lnTo>
                    <a:pt x="18872" y="0"/>
                  </a:lnTo>
                  <a:lnTo>
                    <a:pt x="26067" y="1449"/>
                  </a:lnTo>
                  <a:lnTo>
                    <a:pt x="37467" y="70388"/>
                  </a:lnTo>
                  <a:lnTo>
                    <a:pt x="37554" y="122321"/>
                  </a:lnTo>
                  <a:lnTo>
                    <a:pt x="37613" y="174269"/>
                  </a:lnTo>
                  <a:lnTo>
                    <a:pt x="37642" y="226228"/>
                  </a:lnTo>
                  <a:lnTo>
                    <a:pt x="37642" y="278190"/>
                  </a:lnTo>
                  <a:lnTo>
                    <a:pt x="37613" y="330148"/>
                  </a:lnTo>
                  <a:lnTo>
                    <a:pt x="37554" y="382097"/>
                  </a:lnTo>
                  <a:lnTo>
                    <a:pt x="37467" y="434030"/>
                  </a:lnTo>
                  <a:lnTo>
                    <a:pt x="37350" y="485940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116" y="434030"/>
                  </a:lnTo>
                  <a:lnTo>
                    <a:pt x="204" y="382097"/>
                  </a:lnTo>
                  <a:lnTo>
                    <a:pt x="262" y="330148"/>
                  </a:lnTo>
                  <a:lnTo>
                    <a:pt x="291" y="278190"/>
                  </a:lnTo>
                  <a:lnTo>
                    <a:pt x="291" y="226228"/>
                  </a:lnTo>
                  <a:lnTo>
                    <a:pt x="262" y="174269"/>
                  </a:lnTo>
                  <a:lnTo>
                    <a:pt x="204" y="122321"/>
                  </a:lnTo>
                  <a:lnTo>
                    <a:pt x="116" y="70388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31944" y="2211832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72" y="502969"/>
                  </a:lnTo>
                  <a:lnTo>
                    <a:pt x="31945" y="499013"/>
                  </a:lnTo>
                  <a:lnTo>
                    <a:pt x="35901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1" y="11278"/>
                  </a:lnTo>
                  <a:lnTo>
                    <a:pt x="31945" y="5405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31944" y="2211832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5"/>
                  </a:lnTo>
                  <a:lnTo>
                    <a:pt x="35901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1" y="493140"/>
                  </a:lnTo>
                  <a:lnTo>
                    <a:pt x="31945" y="499013"/>
                  </a:lnTo>
                  <a:lnTo>
                    <a:pt x="26072" y="502969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40174" y="1437335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72" y="502969"/>
                  </a:lnTo>
                  <a:lnTo>
                    <a:pt x="31945" y="499013"/>
                  </a:lnTo>
                  <a:lnTo>
                    <a:pt x="35901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1" y="11278"/>
                  </a:lnTo>
                  <a:lnTo>
                    <a:pt x="31945" y="5405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40174" y="1437335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5"/>
                  </a:lnTo>
                  <a:lnTo>
                    <a:pt x="35901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1" y="493140"/>
                  </a:lnTo>
                  <a:lnTo>
                    <a:pt x="31945" y="499013"/>
                  </a:lnTo>
                  <a:lnTo>
                    <a:pt x="26072" y="502969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81552" y="2211832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3" y="499013"/>
                  </a:lnTo>
                  <a:lnTo>
                    <a:pt x="35900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0" y="11278"/>
                  </a:lnTo>
                  <a:lnTo>
                    <a:pt x="31943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81552" y="2211832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59" y="0"/>
                  </a:lnTo>
                  <a:lnTo>
                    <a:pt x="26067" y="1449"/>
                  </a:lnTo>
                  <a:lnTo>
                    <a:pt x="31943" y="5405"/>
                  </a:lnTo>
                  <a:lnTo>
                    <a:pt x="35900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0" y="493140"/>
                  </a:lnTo>
                  <a:lnTo>
                    <a:pt x="31943" y="499013"/>
                  </a:lnTo>
                  <a:lnTo>
                    <a:pt x="26067" y="502969"/>
                  </a:lnTo>
                  <a:lnTo>
                    <a:pt x="18859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89782" y="1437335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3" y="499013"/>
                  </a:lnTo>
                  <a:lnTo>
                    <a:pt x="35900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0" y="11278"/>
                  </a:lnTo>
                  <a:lnTo>
                    <a:pt x="31943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89782" y="1437335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59" y="0"/>
                  </a:lnTo>
                  <a:lnTo>
                    <a:pt x="26067" y="1449"/>
                  </a:lnTo>
                  <a:lnTo>
                    <a:pt x="31943" y="5405"/>
                  </a:lnTo>
                  <a:lnTo>
                    <a:pt x="35900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0" y="493140"/>
                  </a:lnTo>
                  <a:lnTo>
                    <a:pt x="31943" y="499013"/>
                  </a:lnTo>
                  <a:lnTo>
                    <a:pt x="26067" y="502969"/>
                  </a:lnTo>
                  <a:lnTo>
                    <a:pt x="18859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37684" y="2211832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3" y="499013"/>
                  </a:lnTo>
                  <a:lnTo>
                    <a:pt x="35900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0" y="11278"/>
                  </a:lnTo>
                  <a:lnTo>
                    <a:pt x="31943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37684" y="2211832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59" y="0"/>
                  </a:lnTo>
                  <a:lnTo>
                    <a:pt x="26067" y="1449"/>
                  </a:lnTo>
                  <a:lnTo>
                    <a:pt x="31943" y="5405"/>
                  </a:lnTo>
                  <a:lnTo>
                    <a:pt x="35900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0" y="493140"/>
                  </a:lnTo>
                  <a:lnTo>
                    <a:pt x="31943" y="499013"/>
                  </a:lnTo>
                  <a:lnTo>
                    <a:pt x="26067" y="502969"/>
                  </a:lnTo>
                  <a:lnTo>
                    <a:pt x="18859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45914" y="1437335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72" y="502969"/>
                  </a:lnTo>
                  <a:lnTo>
                    <a:pt x="31945" y="499013"/>
                  </a:lnTo>
                  <a:lnTo>
                    <a:pt x="35901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1" y="11278"/>
                  </a:lnTo>
                  <a:lnTo>
                    <a:pt x="31945" y="5405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45914" y="1437335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5"/>
                  </a:lnTo>
                  <a:lnTo>
                    <a:pt x="35901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1" y="493140"/>
                  </a:lnTo>
                  <a:lnTo>
                    <a:pt x="31945" y="499013"/>
                  </a:lnTo>
                  <a:lnTo>
                    <a:pt x="26072" y="502969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86962" y="221179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3" y="499013"/>
                  </a:lnTo>
                  <a:lnTo>
                    <a:pt x="35900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0" y="11278"/>
                  </a:lnTo>
                  <a:lnTo>
                    <a:pt x="31943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86962" y="221179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59" y="0"/>
                  </a:lnTo>
                  <a:lnTo>
                    <a:pt x="26067" y="1449"/>
                  </a:lnTo>
                  <a:lnTo>
                    <a:pt x="31943" y="5405"/>
                  </a:lnTo>
                  <a:lnTo>
                    <a:pt x="35900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0" y="493140"/>
                  </a:lnTo>
                  <a:lnTo>
                    <a:pt x="31943" y="499013"/>
                  </a:lnTo>
                  <a:lnTo>
                    <a:pt x="26067" y="502969"/>
                  </a:lnTo>
                  <a:lnTo>
                    <a:pt x="18859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95192" y="1437297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72" y="502969"/>
                  </a:lnTo>
                  <a:lnTo>
                    <a:pt x="31945" y="499013"/>
                  </a:lnTo>
                  <a:lnTo>
                    <a:pt x="35901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1" y="11278"/>
                  </a:lnTo>
                  <a:lnTo>
                    <a:pt x="31945" y="5405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95192" y="1437297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5"/>
                  </a:lnTo>
                  <a:lnTo>
                    <a:pt x="35901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1" y="493140"/>
                  </a:lnTo>
                  <a:lnTo>
                    <a:pt x="31945" y="499013"/>
                  </a:lnTo>
                  <a:lnTo>
                    <a:pt x="26072" y="502969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91978" y="2211793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0" y="499013"/>
                  </a:lnTo>
                  <a:lnTo>
                    <a:pt x="35899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899" y="11278"/>
                  </a:lnTo>
                  <a:lnTo>
                    <a:pt x="31940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91978" y="2211793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8478" y="0"/>
                  </a:moveTo>
                  <a:lnTo>
                    <a:pt x="18872" y="0"/>
                  </a:lnTo>
                  <a:lnTo>
                    <a:pt x="26067" y="1449"/>
                  </a:lnTo>
                  <a:lnTo>
                    <a:pt x="37467" y="70388"/>
                  </a:lnTo>
                  <a:lnTo>
                    <a:pt x="37554" y="122321"/>
                  </a:lnTo>
                  <a:lnTo>
                    <a:pt x="37613" y="174269"/>
                  </a:lnTo>
                  <a:lnTo>
                    <a:pt x="37642" y="226228"/>
                  </a:lnTo>
                  <a:lnTo>
                    <a:pt x="37642" y="278190"/>
                  </a:lnTo>
                  <a:lnTo>
                    <a:pt x="37613" y="330148"/>
                  </a:lnTo>
                  <a:lnTo>
                    <a:pt x="37554" y="382097"/>
                  </a:lnTo>
                  <a:lnTo>
                    <a:pt x="37467" y="434030"/>
                  </a:lnTo>
                  <a:lnTo>
                    <a:pt x="37350" y="485940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116" y="434030"/>
                  </a:lnTo>
                  <a:lnTo>
                    <a:pt x="204" y="382097"/>
                  </a:lnTo>
                  <a:lnTo>
                    <a:pt x="262" y="330148"/>
                  </a:lnTo>
                  <a:lnTo>
                    <a:pt x="291" y="278190"/>
                  </a:lnTo>
                  <a:lnTo>
                    <a:pt x="291" y="226228"/>
                  </a:lnTo>
                  <a:lnTo>
                    <a:pt x="262" y="174269"/>
                  </a:lnTo>
                  <a:lnTo>
                    <a:pt x="204" y="122321"/>
                  </a:lnTo>
                  <a:lnTo>
                    <a:pt x="116" y="70388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900208" y="1437297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0" y="499013"/>
                  </a:lnTo>
                  <a:lnTo>
                    <a:pt x="35899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899" y="11278"/>
                  </a:lnTo>
                  <a:lnTo>
                    <a:pt x="31940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00208" y="1437297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18478" y="0"/>
                  </a:moveTo>
                  <a:lnTo>
                    <a:pt x="18872" y="0"/>
                  </a:lnTo>
                  <a:lnTo>
                    <a:pt x="26067" y="1449"/>
                  </a:lnTo>
                  <a:lnTo>
                    <a:pt x="37467" y="70388"/>
                  </a:lnTo>
                  <a:lnTo>
                    <a:pt x="37554" y="122321"/>
                  </a:lnTo>
                  <a:lnTo>
                    <a:pt x="37613" y="174269"/>
                  </a:lnTo>
                  <a:lnTo>
                    <a:pt x="37642" y="226228"/>
                  </a:lnTo>
                  <a:lnTo>
                    <a:pt x="37642" y="278190"/>
                  </a:lnTo>
                  <a:lnTo>
                    <a:pt x="37613" y="330148"/>
                  </a:lnTo>
                  <a:lnTo>
                    <a:pt x="37554" y="382097"/>
                  </a:lnTo>
                  <a:lnTo>
                    <a:pt x="37467" y="434030"/>
                  </a:lnTo>
                  <a:lnTo>
                    <a:pt x="37350" y="485940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116" y="434030"/>
                  </a:lnTo>
                  <a:lnTo>
                    <a:pt x="204" y="382097"/>
                  </a:lnTo>
                  <a:lnTo>
                    <a:pt x="262" y="330148"/>
                  </a:lnTo>
                  <a:lnTo>
                    <a:pt x="291" y="278190"/>
                  </a:lnTo>
                  <a:lnTo>
                    <a:pt x="291" y="226228"/>
                  </a:lnTo>
                  <a:lnTo>
                    <a:pt x="262" y="174269"/>
                  </a:lnTo>
                  <a:lnTo>
                    <a:pt x="204" y="122321"/>
                  </a:lnTo>
                  <a:lnTo>
                    <a:pt x="116" y="70388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97781" y="2211832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72" y="502969"/>
                  </a:lnTo>
                  <a:lnTo>
                    <a:pt x="31945" y="499013"/>
                  </a:lnTo>
                  <a:lnTo>
                    <a:pt x="35901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1" y="11278"/>
                  </a:lnTo>
                  <a:lnTo>
                    <a:pt x="31945" y="5405"/>
                  </a:lnTo>
                  <a:lnTo>
                    <a:pt x="26072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97781" y="2211832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72" y="0"/>
                  </a:lnTo>
                  <a:lnTo>
                    <a:pt x="26072" y="1449"/>
                  </a:lnTo>
                  <a:lnTo>
                    <a:pt x="31945" y="5405"/>
                  </a:lnTo>
                  <a:lnTo>
                    <a:pt x="35901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1" y="493140"/>
                  </a:lnTo>
                  <a:lnTo>
                    <a:pt x="31945" y="499013"/>
                  </a:lnTo>
                  <a:lnTo>
                    <a:pt x="26072" y="502969"/>
                  </a:lnTo>
                  <a:lnTo>
                    <a:pt x="18872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206011" y="1437335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1278" y="1449"/>
                  </a:lnTo>
                  <a:lnTo>
                    <a:pt x="5405" y="5405"/>
                  </a:lnTo>
                  <a:lnTo>
                    <a:pt x="1449" y="11278"/>
                  </a:lnTo>
                  <a:lnTo>
                    <a:pt x="0" y="18478"/>
                  </a:lnTo>
                  <a:lnTo>
                    <a:pt x="0" y="485940"/>
                  </a:lnTo>
                  <a:lnTo>
                    <a:pt x="1449" y="493140"/>
                  </a:lnTo>
                  <a:lnTo>
                    <a:pt x="5405" y="499013"/>
                  </a:lnTo>
                  <a:lnTo>
                    <a:pt x="11278" y="502969"/>
                  </a:lnTo>
                  <a:lnTo>
                    <a:pt x="18478" y="504418"/>
                  </a:lnTo>
                  <a:lnTo>
                    <a:pt x="26067" y="502969"/>
                  </a:lnTo>
                  <a:lnTo>
                    <a:pt x="31943" y="499013"/>
                  </a:lnTo>
                  <a:lnTo>
                    <a:pt x="35900" y="493140"/>
                  </a:lnTo>
                  <a:lnTo>
                    <a:pt x="37350" y="485940"/>
                  </a:lnTo>
                  <a:lnTo>
                    <a:pt x="37350" y="18478"/>
                  </a:lnTo>
                  <a:lnTo>
                    <a:pt x="35900" y="11278"/>
                  </a:lnTo>
                  <a:lnTo>
                    <a:pt x="31943" y="5405"/>
                  </a:lnTo>
                  <a:lnTo>
                    <a:pt x="26067" y="1449"/>
                  </a:lnTo>
                  <a:lnTo>
                    <a:pt x="18478" y="0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06011" y="1437335"/>
              <a:ext cx="37465" cy="504825"/>
            </a:xfrm>
            <a:custGeom>
              <a:avLst/>
              <a:gdLst/>
              <a:ahLst/>
              <a:cxnLst/>
              <a:rect l="l" t="t" r="r" b="b"/>
              <a:pathLst>
                <a:path w="37464" h="504825">
                  <a:moveTo>
                    <a:pt x="18478" y="0"/>
                  </a:moveTo>
                  <a:lnTo>
                    <a:pt x="18859" y="0"/>
                  </a:lnTo>
                  <a:lnTo>
                    <a:pt x="26067" y="1449"/>
                  </a:lnTo>
                  <a:lnTo>
                    <a:pt x="31943" y="5405"/>
                  </a:lnTo>
                  <a:lnTo>
                    <a:pt x="35900" y="11278"/>
                  </a:lnTo>
                  <a:lnTo>
                    <a:pt x="37350" y="18478"/>
                  </a:lnTo>
                  <a:lnTo>
                    <a:pt x="37350" y="485940"/>
                  </a:lnTo>
                  <a:lnTo>
                    <a:pt x="35900" y="493140"/>
                  </a:lnTo>
                  <a:lnTo>
                    <a:pt x="31943" y="499013"/>
                  </a:lnTo>
                  <a:lnTo>
                    <a:pt x="26067" y="502969"/>
                  </a:lnTo>
                  <a:lnTo>
                    <a:pt x="18859" y="504418"/>
                  </a:lnTo>
                  <a:lnTo>
                    <a:pt x="18478" y="504418"/>
                  </a:lnTo>
                  <a:lnTo>
                    <a:pt x="11278" y="502969"/>
                  </a:lnTo>
                  <a:lnTo>
                    <a:pt x="5405" y="499013"/>
                  </a:lnTo>
                  <a:lnTo>
                    <a:pt x="1449" y="493140"/>
                  </a:lnTo>
                  <a:lnTo>
                    <a:pt x="0" y="485940"/>
                  </a:lnTo>
                  <a:lnTo>
                    <a:pt x="0" y="18478"/>
                  </a:lnTo>
                  <a:lnTo>
                    <a:pt x="1449" y="11278"/>
                  </a:lnTo>
                  <a:lnTo>
                    <a:pt x="5405" y="5405"/>
                  </a:lnTo>
                  <a:lnTo>
                    <a:pt x="11278" y="1449"/>
                  </a:lnTo>
                  <a:lnTo>
                    <a:pt x="18478" y="0"/>
                  </a:lnTo>
                  <a:close/>
                </a:path>
              </a:pathLst>
            </a:custGeom>
            <a:ln w="64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18548" y="2053030"/>
              <a:ext cx="1178560" cy="953769"/>
            </a:xfrm>
            <a:custGeom>
              <a:avLst/>
              <a:gdLst/>
              <a:ahLst/>
              <a:cxnLst/>
              <a:rect l="l" t="t" r="r" b="b"/>
              <a:pathLst>
                <a:path w="1178560" h="953769">
                  <a:moveTo>
                    <a:pt x="44831" y="42773"/>
                  </a:moveTo>
                  <a:lnTo>
                    <a:pt x="36309" y="42773"/>
                  </a:lnTo>
                  <a:lnTo>
                    <a:pt x="36029" y="45834"/>
                  </a:lnTo>
                  <a:lnTo>
                    <a:pt x="34785" y="48234"/>
                  </a:lnTo>
                  <a:lnTo>
                    <a:pt x="30403" y="51714"/>
                  </a:lnTo>
                  <a:lnTo>
                    <a:pt x="27495" y="52578"/>
                  </a:lnTo>
                  <a:lnTo>
                    <a:pt x="18872" y="52578"/>
                  </a:lnTo>
                  <a:lnTo>
                    <a:pt x="15011" y="50584"/>
                  </a:lnTo>
                  <a:lnTo>
                    <a:pt x="9563" y="42595"/>
                  </a:lnTo>
                  <a:lnTo>
                    <a:pt x="8204" y="36931"/>
                  </a:lnTo>
                  <a:lnTo>
                    <a:pt x="8204" y="22186"/>
                  </a:lnTo>
                  <a:lnTo>
                    <a:pt x="9575" y="16408"/>
                  </a:lnTo>
                  <a:lnTo>
                    <a:pt x="15100" y="8140"/>
                  </a:lnTo>
                  <a:lnTo>
                    <a:pt x="18948" y="6070"/>
                  </a:lnTo>
                  <a:lnTo>
                    <a:pt x="27419" y="6070"/>
                  </a:lnTo>
                  <a:lnTo>
                    <a:pt x="30353" y="6972"/>
                  </a:lnTo>
                  <a:lnTo>
                    <a:pt x="35001" y="10604"/>
                  </a:lnTo>
                  <a:lnTo>
                    <a:pt x="36283" y="12979"/>
                  </a:lnTo>
                  <a:lnTo>
                    <a:pt x="36550" y="15900"/>
                  </a:lnTo>
                  <a:lnTo>
                    <a:pt x="44665" y="15900"/>
                  </a:lnTo>
                  <a:lnTo>
                    <a:pt x="44551" y="10947"/>
                  </a:lnTo>
                  <a:lnTo>
                    <a:pt x="42697" y="7061"/>
                  </a:lnTo>
                  <a:lnTo>
                    <a:pt x="35610" y="1409"/>
                  </a:lnTo>
                  <a:lnTo>
                    <a:pt x="30746" y="0"/>
                  </a:lnTo>
                  <a:lnTo>
                    <a:pt x="16764" y="0"/>
                  </a:lnTo>
                  <a:lnTo>
                    <a:pt x="10693" y="2603"/>
                  </a:lnTo>
                  <a:lnTo>
                    <a:pt x="2133" y="12992"/>
                  </a:lnTo>
                  <a:lnTo>
                    <a:pt x="0" y="20345"/>
                  </a:lnTo>
                  <a:lnTo>
                    <a:pt x="0" y="39382"/>
                  </a:lnTo>
                  <a:lnTo>
                    <a:pt x="2044" y="46634"/>
                  </a:lnTo>
                  <a:lnTo>
                    <a:pt x="10198" y="56667"/>
                  </a:lnTo>
                  <a:lnTo>
                    <a:pt x="16116" y="59182"/>
                  </a:lnTo>
                  <a:lnTo>
                    <a:pt x="30213" y="59182"/>
                  </a:lnTo>
                  <a:lnTo>
                    <a:pt x="35280" y="57708"/>
                  </a:lnTo>
                  <a:lnTo>
                    <a:pt x="42786" y="51790"/>
                  </a:lnTo>
                  <a:lnTo>
                    <a:pt x="44729" y="47802"/>
                  </a:lnTo>
                  <a:lnTo>
                    <a:pt x="44831" y="42773"/>
                  </a:lnTo>
                  <a:close/>
                </a:path>
                <a:path w="1178560" h="953769">
                  <a:moveTo>
                    <a:pt x="126441" y="58216"/>
                  </a:moveTo>
                  <a:lnTo>
                    <a:pt x="120484" y="43395"/>
                  </a:lnTo>
                  <a:lnTo>
                    <a:pt x="117868" y="36868"/>
                  </a:lnTo>
                  <a:lnTo>
                    <a:pt x="109397" y="15760"/>
                  </a:lnTo>
                  <a:lnTo>
                    <a:pt x="109397" y="36868"/>
                  </a:lnTo>
                  <a:lnTo>
                    <a:pt x="87757" y="36868"/>
                  </a:lnTo>
                  <a:lnTo>
                    <a:pt x="98869" y="8597"/>
                  </a:lnTo>
                  <a:lnTo>
                    <a:pt x="109397" y="36868"/>
                  </a:lnTo>
                  <a:lnTo>
                    <a:pt x="109397" y="15760"/>
                  </a:lnTo>
                  <a:lnTo>
                    <a:pt x="106527" y="8597"/>
                  </a:lnTo>
                  <a:lnTo>
                    <a:pt x="103416" y="863"/>
                  </a:lnTo>
                  <a:lnTo>
                    <a:pt x="95224" y="863"/>
                  </a:lnTo>
                  <a:lnTo>
                    <a:pt x="70840" y="58216"/>
                  </a:lnTo>
                  <a:lnTo>
                    <a:pt x="78816" y="58216"/>
                  </a:lnTo>
                  <a:lnTo>
                    <a:pt x="85191" y="43395"/>
                  </a:lnTo>
                  <a:lnTo>
                    <a:pt x="111785" y="43395"/>
                  </a:lnTo>
                  <a:lnTo>
                    <a:pt x="117500" y="58216"/>
                  </a:lnTo>
                  <a:lnTo>
                    <a:pt x="126441" y="58216"/>
                  </a:lnTo>
                  <a:close/>
                </a:path>
                <a:path w="1178560" h="953769">
                  <a:moveTo>
                    <a:pt x="359816" y="59131"/>
                  </a:moveTo>
                  <a:lnTo>
                    <a:pt x="353860" y="44310"/>
                  </a:lnTo>
                  <a:lnTo>
                    <a:pt x="351243" y="37782"/>
                  </a:lnTo>
                  <a:lnTo>
                    <a:pt x="342785" y="16700"/>
                  </a:lnTo>
                  <a:lnTo>
                    <a:pt x="342785" y="37782"/>
                  </a:lnTo>
                  <a:lnTo>
                    <a:pt x="321132" y="37782"/>
                  </a:lnTo>
                  <a:lnTo>
                    <a:pt x="332257" y="9512"/>
                  </a:lnTo>
                  <a:lnTo>
                    <a:pt x="342785" y="37782"/>
                  </a:lnTo>
                  <a:lnTo>
                    <a:pt x="342785" y="16700"/>
                  </a:lnTo>
                  <a:lnTo>
                    <a:pt x="339902" y="9512"/>
                  </a:lnTo>
                  <a:lnTo>
                    <a:pt x="336804" y="1778"/>
                  </a:lnTo>
                  <a:lnTo>
                    <a:pt x="328599" y="1778"/>
                  </a:lnTo>
                  <a:lnTo>
                    <a:pt x="304215" y="59131"/>
                  </a:lnTo>
                  <a:lnTo>
                    <a:pt x="312204" y="59131"/>
                  </a:lnTo>
                  <a:lnTo>
                    <a:pt x="318566" y="44310"/>
                  </a:lnTo>
                  <a:lnTo>
                    <a:pt x="345160" y="44310"/>
                  </a:lnTo>
                  <a:lnTo>
                    <a:pt x="350875" y="59131"/>
                  </a:lnTo>
                  <a:lnTo>
                    <a:pt x="359816" y="59131"/>
                  </a:lnTo>
                  <a:close/>
                </a:path>
                <a:path w="1178560" h="953769">
                  <a:moveTo>
                    <a:pt x="429374" y="40068"/>
                  </a:moveTo>
                  <a:lnTo>
                    <a:pt x="428459" y="36855"/>
                  </a:lnTo>
                  <a:lnTo>
                    <a:pt x="425310" y="32524"/>
                  </a:lnTo>
                  <a:lnTo>
                    <a:pt x="424776" y="31788"/>
                  </a:lnTo>
                  <a:lnTo>
                    <a:pt x="422084" y="30022"/>
                  </a:lnTo>
                  <a:lnTo>
                    <a:pt x="421259" y="29794"/>
                  </a:lnTo>
                  <a:lnTo>
                    <a:pt x="421259" y="39293"/>
                  </a:lnTo>
                  <a:lnTo>
                    <a:pt x="421259" y="46253"/>
                  </a:lnTo>
                  <a:lnTo>
                    <a:pt x="420255" y="48806"/>
                  </a:lnTo>
                  <a:lnTo>
                    <a:pt x="416293" y="51955"/>
                  </a:lnTo>
                  <a:lnTo>
                    <a:pt x="413054" y="52755"/>
                  </a:lnTo>
                  <a:lnTo>
                    <a:pt x="396760" y="52755"/>
                  </a:lnTo>
                  <a:lnTo>
                    <a:pt x="396760" y="32524"/>
                  </a:lnTo>
                  <a:lnTo>
                    <a:pt x="412788" y="32524"/>
                  </a:lnTo>
                  <a:lnTo>
                    <a:pt x="415975" y="33362"/>
                  </a:lnTo>
                  <a:lnTo>
                    <a:pt x="420192" y="36741"/>
                  </a:lnTo>
                  <a:lnTo>
                    <a:pt x="421259" y="39293"/>
                  </a:lnTo>
                  <a:lnTo>
                    <a:pt x="421259" y="29794"/>
                  </a:lnTo>
                  <a:lnTo>
                    <a:pt x="418579" y="29044"/>
                  </a:lnTo>
                  <a:lnTo>
                    <a:pt x="421576" y="28067"/>
                  </a:lnTo>
                  <a:lnTo>
                    <a:pt x="423887" y="26517"/>
                  </a:lnTo>
                  <a:lnTo>
                    <a:pt x="424141" y="26162"/>
                  </a:lnTo>
                  <a:lnTo>
                    <a:pt x="427062" y="22174"/>
                  </a:lnTo>
                  <a:lnTo>
                    <a:pt x="427863" y="19519"/>
                  </a:lnTo>
                  <a:lnTo>
                    <a:pt x="427863" y="13436"/>
                  </a:lnTo>
                  <a:lnTo>
                    <a:pt x="427177" y="10845"/>
                  </a:lnTo>
                  <a:lnTo>
                    <a:pt x="425526" y="8153"/>
                  </a:lnTo>
                  <a:lnTo>
                    <a:pt x="424421" y="6350"/>
                  </a:lnTo>
                  <a:lnTo>
                    <a:pt x="422503" y="4648"/>
                  </a:lnTo>
                  <a:lnTo>
                    <a:pt x="420001" y="3454"/>
                  </a:lnTo>
                  <a:lnTo>
                    <a:pt x="419658" y="3314"/>
                  </a:lnTo>
                  <a:lnTo>
                    <a:pt x="419658" y="14236"/>
                  </a:lnTo>
                  <a:lnTo>
                    <a:pt x="419658" y="20459"/>
                  </a:lnTo>
                  <a:lnTo>
                    <a:pt x="418757" y="22720"/>
                  </a:lnTo>
                  <a:lnTo>
                    <a:pt x="415124" y="25463"/>
                  </a:lnTo>
                  <a:lnTo>
                    <a:pt x="412089" y="26162"/>
                  </a:lnTo>
                  <a:lnTo>
                    <a:pt x="396760" y="26162"/>
                  </a:lnTo>
                  <a:lnTo>
                    <a:pt x="396760" y="8153"/>
                  </a:lnTo>
                  <a:lnTo>
                    <a:pt x="411784" y="8153"/>
                  </a:lnTo>
                  <a:lnTo>
                    <a:pt x="414769" y="8902"/>
                  </a:lnTo>
                  <a:lnTo>
                    <a:pt x="418680" y="11950"/>
                  </a:lnTo>
                  <a:lnTo>
                    <a:pt x="419658" y="14236"/>
                  </a:lnTo>
                  <a:lnTo>
                    <a:pt x="419658" y="3314"/>
                  </a:lnTo>
                  <a:lnTo>
                    <a:pt x="418693" y="2882"/>
                  </a:lnTo>
                  <a:lnTo>
                    <a:pt x="417182" y="2451"/>
                  </a:lnTo>
                  <a:lnTo>
                    <a:pt x="413778" y="1905"/>
                  </a:lnTo>
                  <a:lnTo>
                    <a:pt x="411505" y="1778"/>
                  </a:lnTo>
                  <a:lnTo>
                    <a:pt x="389089" y="1778"/>
                  </a:lnTo>
                  <a:lnTo>
                    <a:pt x="389089" y="59131"/>
                  </a:lnTo>
                  <a:lnTo>
                    <a:pt x="416725" y="59131"/>
                  </a:lnTo>
                  <a:lnTo>
                    <a:pt x="421805" y="57937"/>
                  </a:lnTo>
                  <a:lnTo>
                    <a:pt x="424827" y="55537"/>
                  </a:lnTo>
                  <a:lnTo>
                    <a:pt x="427863" y="53162"/>
                  </a:lnTo>
                  <a:lnTo>
                    <a:pt x="428015" y="52755"/>
                  </a:lnTo>
                  <a:lnTo>
                    <a:pt x="429374" y="49288"/>
                  </a:lnTo>
                  <a:lnTo>
                    <a:pt x="429374" y="40068"/>
                  </a:lnTo>
                  <a:close/>
                </a:path>
                <a:path w="1178560" h="953769">
                  <a:moveTo>
                    <a:pt x="486892" y="882053"/>
                  </a:moveTo>
                  <a:lnTo>
                    <a:pt x="480593" y="882053"/>
                  </a:lnTo>
                  <a:lnTo>
                    <a:pt x="475170" y="886866"/>
                  </a:lnTo>
                  <a:lnTo>
                    <a:pt x="471043" y="889850"/>
                  </a:lnTo>
                  <a:lnTo>
                    <a:pt x="467931" y="891578"/>
                  </a:lnTo>
                  <a:lnTo>
                    <a:pt x="464337" y="893127"/>
                  </a:lnTo>
                  <a:lnTo>
                    <a:pt x="464337" y="899744"/>
                  </a:lnTo>
                  <a:lnTo>
                    <a:pt x="480187" y="889279"/>
                  </a:lnTo>
                  <a:lnTo>
                    <a:pt x="480187" y="953376"/>
                  </a:lnTo>
                  <a:lnTo>
                    <a:pt x="486892" y="953376"/>
                  </a:lnTo>
                  <a:lnTo>
                    <a:pt x="486892" y="882053"/>
                  </a:lnTo>
                  <a:close/>
                </a:path>
                <a:path w="1178560" h="953769">
                  <a:moveTo>
                    <a:pt x="654151" y="39154"/>
                  </a:moveTo>
                  <a:lnTo>
                    <a:pt x="653237" y="35941"/>
                  </a:lnTo>
                  <a:lnTo>
                    <a:pt x="650074" y="31610"/>
                  </a:lnTo>
                  <a:lnTo>
                    <a:pt x="649541" y="30873"/>
                  </a:lnTo>
                  <a:lnTo>
                    <a:pt x="646861" y="29108"/>
                  </a:lnTo>
                  <a:lnTo>
                    <a:pt x="646023" y="28879"/>
                  </a:lnTo>
                  <a:lnTo>
                    <a:pt x="646023" y="38379"/>
                  </a:lnTo>
                  <a:lnTo>
                    <a:pt x="646023" y="45339"/>
                  </a:lnTo>
                  <a:lnTo>
                    <a:pt x="645033" y="47891"/>
                  </a:lnTo>
                  <a:lnTo>
                    <a:pt x="641057" y="51041"/>
                  </a:lnTo>
                  <a:lnTo>
                    <a:pt x="637819" y="51841"/>
                  </a:lnTo>
                  <a:lnTo>
                    <a:pt x="621525" y="51841"/>
                  </a:lnTo>
                  <a:lnTo>
                    <a:pt x="621525" y="31610"/>
                  </a:lnTo>
                  <a:lnTo>
                    <a:pt x="637552" y="31610"/>
                  </a:lnTo>
                  <a:lnTo>
                    <a:pt x="640740" y="32448"/>
                  </a:lnTo>
                  <a:lnTo>
                    <a:pt x="644969" y="35826"/>
                  </a:lnTo>
                  <a:lnTo>
                    <a:pt x="646023" y="38379"/>
                  </a:lnTo>
                  <a:lnTo>
                    <a:pt x="646023" y="28879"/>
                  </a:lnTo>
                  <a:lnTo>
                    <a:pt x="643343" y="28130"/>
                  </a:lnTo>
                  <a:lnTo>
                    <a:pt x="646341" y="27152"/>
                  </a:lnTo>
                  <a:lnTo>
                    <a:pt x="648652" y="25603"/>
                  </a:lnTo>
                  <a:lnTo>
                    <a:pt x="648906" y="25247"/>
                  </a:lnTo>
                  <a:lnTo>
                    <a:pt x="651840" y="21259"/>
                  </a:lnTo>
                  <a:lnTo>
                    <a:pt x="652640" y="18605"/>
                  </a:lnTo>
                  <a:lnTo>
                    <a:pt x="652640" y="12509"/>
                  </a:lnTo>
                  <a:lnTo>
                    <a:pt x="651941" y="9931"/>
                  </a:lnTo>
                  <a:lnTo>
                    <a:pt x="650290" y="7239"/>
                  </a:lnTo>
                  <a:lnTo>
                    <a:pt x="649198" y="5435"/>
                  </a:lnTo>
                  <a:lnTo>
                    <a:pt x="647268" y="3733"/>
                  </a:lnTo>
                  <a:lnTo>
                    <a:pt x="644779" y="2540"/>
                  </a:lnTo>
                  <a:lnTo>
                    <a:pt x="644436" y="2400"/>
                  </a:lnTo>
                  <a:lnTo>
                    <a:pt x="644436" y="13322"/>
                  </a:lnTo>
                  <a:lnTo>
                    <a:pt x="644436" y="19558"/>
                  </a:lnTo>
                  <a:lnTo>
                    <a:pt x="643534" y="21805"/>
                  </a:lnTo>
                  <a:lnTo>
                    <a:pt x="641718" y="23190"/>
                  </a:lnTo>
                  <a:lnTo>
                    <a:pt x="639889" y="24549"/>
                  </a:lnTo>
                  <a:lnTo>
                    <a:pt x="636854" y="25247"/>
                  </a:lnTo>
                  <a:lnTo>
                    <a:pt x="621525" y="25247"/>
                  </a:lnTo>
                  <a:lnTo>
                    <a:pt x="621525" y="7239"/>
                  </a:lnTo>
                  <a:lnTo>
                    <a:pt x="636562" y="7239"/>
                  </a:lnTo>
                  <a:lnTo>
                    <a:pt x="639533" y="7988"/>
                  </a:lnTo>
                  <a:lnTo>
                    <a:pt x="641502" y="9499"/>
                  </a:lnTo>
                  <a:lnTo>
                    <a:pt x="643445" y="11036"/>
                  </a:lnTo>
                  <a:lnTo>
                    <a:pt x="644436" y="13322"/>
                  </a:lnTo>
                  <a:lnTo>
                    <a:pt x="644436" y="2400"/>
                  </a:lnTo>
                  <a:lnTo>
                    <a:pt x="643470" y="1968"/>
                  </a:lnTo>
                  <a:lnTo>
                    <a:pt x="641946" y="1536"/>
                  </a:lnTo>
                  <a:lnTo>
                    <a:pt x="638556" y="990"/>
                  </a:lnTo>
                  <a:lnTo>
                    <a:pt x="636270" y="863"/>
                  </a:lnTo>
                  <a:lnTo>
                    <a:pt x="613867" y="863"/>
                  </a:lnTo>
                  <a:lnTo>
                    <a:pt x="613867" y="58216"/>
                  </a:lnTo>
                  <a:lnTo>
                    <a:pt x="641502" y="58216"/>
                  </a:lnTo>
                  <a:lnTo>
                    <a:pt x="646569" y="57023"/>
                  </a:lnTo>
                  <a:lnTo>
                    <a:pt x="649592" y="54622"/>
                  </a:lnTo>
                  <a:lnTo>
                    <a:pt x="652640" y="52247"/>
                  </a:lnTo>
                  <a:lnTo>
                    <a:pt x="652792" y="51841"/>
                  </a:lnTo>
                  <a:lnTo>
                    <a:pt x="654151" y="48374"/>
                  </a:lnTo>
                  <a:lnTo>
                    <a:pt x="654151" y="39154"/>
                  </a:lnTo>
                  <a:close/>
                </a:path>
                <a:path w="1178560" h="953769">
                  <a:moveTo>
                    <a:pt x="729665" y="42773"/>
                  </a:moveTo>
                  <a:lnTo>
                    <a:pt x="721144" y="42773"/>
                  </a:lnTo>
                  <a:lnTo>
                    <a:pt x="720864" y="45834"/>
                  </a:lnTo>
                  <a:lnTo>
                    <a:pt x="719620" y="48234"/>
                  </a:lnTo>
                  <a:lnTo>
                    <a:pt x="715238" y="51714"/>
                  </a:lnTo>
                  <a:lnTo>
                    <a:pt x="712330" y="52578"/>
                  </a:lnTo>
                  <a:lnTo>
                    <a:pt x="703707" y="52578"/>
                  </a:lnTo>
                  <a:lnTo>
                    <a:pt x="699846" y="50584"/>
                  </a:lnTo>
                  <a:lnTo>
                    <a:pt x="694397" y="42595"/>
                  </a:lnTo>
                  <a:lnTo>
                    <a:pt x="693039" y="36931"/>
                  </a:lnTo>
                  <a:lnTo>
                    <a:pt x="693039" y="22186"/>
                  </a:lnTo>
                  <a:lnTo>
                    <a:pt x="694410" y="16408"/>
                  </a:lnTo>
                  <a:lnTo>
                    <a:pt x="699935" y="8140"/>
                  </a:lnTo>
                  <a:lnTo>
                    <a:pt x="703783" y="6070"/>
                  </a:lnTo>
                  <a:lnTo>
                    <a:pt x="712254" y="6070"/>
                  </a:lnTo>
                  <a:lnTo>
                    <a:pt x="715187" y="6972"/>
                  </a:lnTo>
                  <a:lnTo>
                    <a:pt x="719836" y="10604"/>
                  </a:lnTo>
                  <a:lnTo>
                    <a:pt x="721118" y="12979"/>
                  </a:lnTo>
                  <a:lnTo>
                    <a:pt x="721385" y="15900"/>
                  </a:lnTo>
                  <a:lnTo>
                    <a:pt x="729500" y="15900"/>
                  </a:lnTo>
                  <a:lnTo>
                    <a:pt x="729386" y="10947"/>
                  </a:lnTo>
                  <a:lnTo>
                    <a:pt x="727544" y="7061"/>
                  </a:lnTo>
                  <a:lnTo>
                    <a:pt x="720445" y="1409"/>
                  </a:lnTo>
                  <a:lnTo>
                    <a:pt x="715581" y="0"/>
                  </a:lnTo>
                  <a:lnTo>
                    <a:pt x="701598" y="0"/>
                  </a:lnTo>
                  <a:lnTo>
                    <a:pt x="695528" y="2603"/>
                  </a:lnTo>
                  <a:lnTo>
                    <a:pt x="686968" y="12992"/>
                  </a:lnTo>
                  <a:lnTo>
                    <a:pt x="684834" y="20345"/>
                  </a:lnTo>
                  <a:lnTo>
                    <a:pt x="684834" y="39382"/>
                  </a:lnTo>
                  <a:lnTo>
                    <a:pt x="686879" y="46634"/>
                  </a:lnTo>
                  <a:lnTo>
                    <a:pt x="695045" y="56667"/>
                  </a:lnTo>
                  <a:lnTo>
                    <a:pt x="700963" y="59182"/>
                  </a:lnTo>
                  <a:lnTo>
                    <a:pt x="715048" y="59182"/>
                  </a:lnTo>
                  <a:lnTo>
                    <a:pt x="720115" y="57708"/>
                  </a:lnTo>
                  <a:lnTo>
                    <a:pt x="727633" y="51790"/>
                  </a:lnTo>
                  <a:lnTo>
                    <a:pt x="729564" y="47802"/>
                  </a:lnTo>
                  <a:lnTo>
                    <a:pt x="729665" y="42773"/>
                  </a:lnTo>
                  <a:close/>
                </a:path>
                <a:path w="1178560" h="953769">
                  <a:moveTo>
                    <a:pt x="957948" y="1778"/>
                  </a:moveTo>
                  <a:lnTo>
                    <a:pt x="951039" y="1778"/>
                  </a:lnTo>
                  <a:lnTo>
                    <a:pt x="951039" y="48552"/>
                  </a:lnTo>
                  <a:lnTo>
                    <a:pt x="923874" y="1778"/>
                  </a:lnTo>
                  <a:lnTo>
                    <a:pt x="912952" y="1778"/>
                  </a:lnTo>
                  <a:lnTo>
                    <a:pt x="912952" y="59131"/>
                  </a:lnTo>
                  <a:lnTo>
                    <a:pt x="920026" y="59131"/>
                  </a:lnTo>
                  <a:lnTo>
                    <a:pt x="920026" y="10490"/>
                  </a:lnTo>
                  <a:lnTo>
                    <a:pt x="948537" y="59131"/>
                  </a:lnTo>
                  <a:lnTo>
                    <a:pt x="957948" y="59131"/>
                  </a:lnTo>
                  <a:lnTo>
                    <a:pt x="957948" y="1778"/>
                  </a:lnTo>
                  <a:close/>
                </a:path>
                <a:path w="1178560" h="953769">
                  <a:moveTo>
                    <a:pt x="1038428" y="1778"/>
                  </a:moveTo>
                  <a:lnTo>
                    <a:pt x="1031519" y="1778"/>
                  </a:lnTo>
                  <a:lnTo>
                    <a:pt x="1031519" y="48552"/>
                  </a:lnTo>
                  <a:lnTo>
                    <a:pt x="1004354" y="1778"/>
                  </a:lnTo>
                  <a:lnTo>
                    <a:pt x="993432" y="1778"/>
                  </a:lnTo>
                  <a:lnTo>
                    <a:pt x="993432" y="59131"/>
                  </a:lnTo>
                  <a:lnTo>
                    <a:pt x="1000506" y="59131"/>
                  </a:lnTo>
                  <a:lnTo>
                    <a:pt x="1000506" y="10490"/>
                  </a:lnTo>
                  <a:lnTo>
                    <a:pt x="1029017" y="59131"/>
                  </a:lnTo>
                  <a:lnTo>
                    <a:pt x="1038428" y="59131"/>
                  </a:lnTo>
                  <a:lnTo>
                    <a:pt x="1038428" y="1778"/>
                  </a:lnTo>
                  <a:close/>
                </a:path>
                <a:path w="1178560" h="953769">
                  <a:moveTo>
                    <a:pt x="1178369" y="15138"/>
                  </a:moveTo>
                  <a:lnTo>
                    <a:pt x="1178217" y="10426"/>
                  </a:lnTo>
                  <a:lnTo>
                    <a:pt x="1176350" y="6743"/>
                  </a:lnTo>
                  <a:lnTo>
                    <a:pt x="1169200" y="1358"/>
                  </a:lnTo>
                  <a:lnTo>
                    <a:pt x="1164348" y="0"/>
                  </a:lnTo>
                  <a:lnTo>
                    <a:pt x="1149489" y="0"/>
                  </a:lnTo>
                  <a:lnTo>
                    <a:pt x="1142619" y="2679"/>
                  </a:lnTo>
                  <a:lnTo>
                    <a:pt x="1132611" y="13423"/>
                  </a:lnTo>
                  <a:lnTo>
                    <a:pt x="1130109" y="20789"/>
                  </a:lnTo>
                  <a:lnTo>
                    <a:pt x="1130109" y="39243"/>
                  </a:lnTo>
                  <a:lnTo>
                    <a:pt x="1132611" y="46355"/>
                  </a:lnTo>
                  <a:lnTo>
                    <a:pt x="1142568" y="56692"/>
                  </a:lnTo>
                  <a:lnTo>
                    <a:pt x="1149438" y="59258"/>
                  </a:lnTo>
                  <a:lnTo>
                    <a:pt x="1161262" y="59258"/>
                  </a:lnTo>
                  <a:lnTo>
                    <a:pt x="1164437" y="58953"/>
                  </a:lnTo>
                  <a:lnTo>
                    <a:pt x="1171079" y="57734"/>
                  </a:lnTo>
                  <a:lnTo>
                    <a:pt x="1174623" y="56819"/>
                  </a:lnTo>
                  <a:lnTo>
                    <a:pt x="1178369" y="55575"/>
                  </a:lnTo>
                  <a:lnTo>
                    <a:pt x="1178369" y="27305"/>
                  </a:lnTo>
                  <a:lnTo>
                    <a:pt x="1158303" y="27305"/>
                  </a:lnTo>
                  <a:lnTo>
                    <a:pt x="1158303" y="33756"/>
                  </a:lnTo>
                  <a:lnTo>
                    <a:pt x="1170254" y="33756"/>
                  </a:lnTo>
                  <a:lnTo>
                    <a:pt x="1170254" y="50838"/>
                  </a:lnTo>
                  <a:lnTo>
                    <a:pt x="1165656" y="52044"/>
                  </a:lnTo>
                  <a:lnTo>
                    <a:pt x="1161884" y="52717"/>
                  </a:lnTo>
                  <a:lnTo>
                    <a:pt x="1160145" y="52895"/>
                  </a:lnTo>
                  <a:lnTo>
                    <a:pt x="1152080" y="52895"/>
                  </a:lnTo>
                  <a:lnTo>
                    <a:pt x="1147089" y="50888"/>
                  </a:lnTo>
                  <a:lnTo>
                    <a:pt x="1140002" y="42837"/>
                  </a:lnTo>
                  <a:lnTo>
                    <a:pt x="1138237" y="37172"/>
                  </a:lnTo>
                  <a:lnTo>
                    <a:pt x="1138237" y="22352"/>
                  </a:lnTo>
                  <a:lnTo>
                    <a:pt x="1139913" y="16471"/>
                  </a:lnTo>
                  <a:lnTo>
                    <a:pt x="1146594" y="7988"/>
                  </a:lnTo>
                  <a:lnTo>
                    <a:pt x="1151242" y="5867"/>
                  </a:lnTo>
                  <a:lnTo>
                    <a:pt x="1160843" y="5867"/>
                  </a:lnTo>
                  <a:lnTo>
                    <a:pt x="1163866" y="6743"/>
                  </a:lnTo>
                  <a:lnTo>
                    <a:pt x="1168654" y="10248"/>
                  </a:lnTo>
                  <a:lnTo>
                    <a:pt x="1169924" y="12458"/>
                  </a:lnTo>
                  <a:lnTo>
                    <a:pt x="1170012" y="15138"/>
                  </a:lnTo>
                  <a:lnTo>
                    <a:pt x="1178369" y="151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5049" y="2934589"/>
              <a:ext cx="76593" cy="7283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7590" y="3047555"/>
              <a:ext cx="187350" cy="8829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3853" y="3047555"/>
              <a:ext cx="194348" cy="8829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3973969" y="3008287"/>
              <a:ext cx="513715" cy="1270"/>
            </a:xfrm>
            <a:custGeom>
              <a:avLst/>
              <a:gdLst/>
              <a:ahLst/>
              <a:cxnLst/>
              <a:rect l="l" t="t" r="r" b="b"/>
              <a:pathLst>
                <a:path w="513714" h="1269">
                  <a:moveTo>
                    <a:pt x="0" y="711"/>
                  </a:moveTo>
                  <a:lnTo>
                    <a:pt x="513702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47044" y="2975597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58" y="32677"/>
                  </a:lnTo>
                  <a:lnTo>
                    <a:pt x="88" y="65531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999346" y="3005582"/>
              <a:ext cx="506095" cy="1905"/>
            </a:xfrm>
            <a:custGeom>
              <a:avLst/>
              <a:gdLst/>
              <a:ahLst/>
              <a:cxnLst/>
              <a:rect l="l" t="t" r="r" b="b"/>
              <a:pathLst>
                <a:path w="506095" h="1905">
                  <a:moveTo>
                    <a:pt x="0" y="0"/>
                  </a:moveTo>
                  <a:lnTo>
                    <a:pt x="505675" y="1777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989414" y="2972981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634" y="0"/>
                  </a:moveTo>
                  <a:lnTo>
                    <a:pt x="0" y="32575"/>
                  </a:lnTo>
                  <a:lnTo>
                    <a:pt x="50406" y="65519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9" name="object 4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03244" y="2057629"/>
            <a:ext cx="99974" cy="73355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9594722" y="1290397"/>
            <a:ext cx="78740" cy="694055"/>
            <a:chOff x="4540122" y="1290396"/>
            <a:chExt cx="78740" cy="694055"/>
          </a:xfrm>
        </p:grpSpPr>
        <p:sp>
          <p:nvSpPr>
            <p:cNvPr id="51" name="object 51"/>
            <p:cNvSpPr/>
            <p:nvPr/>
          </p:nvSpPr>
          <p:spPr>
            <a:xfrm>
              <a:off x="4579276" y="1306728"/>
              <a:ext cx="0" cy="677545"/>
            </a:xfrm>
            <a:custGeom>
              <a:avLst/>
              <a:gdLst/>
              <a:ahLst/>
              <a:cxnLst/>
              <a:rect l="l" t="t" r="r" b="b"/>
              <a:pathLst>
                <a:path h="677544">
                  <a:moveTo>
                    <a:pt x="0" y="67741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46523" y="129679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50520"/>
                  </a:moveTo>
                  <a:lnTo>
                    <a:pt x="32753" y="0"/>
                  </a:lnTo>
                  <a:lnTo>
                    <a:pt x="65519" y="5052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594697" y="2203603"/>
            <a:ext cx="78740" cy="694055"/>
            <a:chOff x="4540097" y="2203602"/>
            <a:chExt cx="78740" cy="694055"/>
          </a:xfrm>
        </p:grpSpPr>
        <p:sp>
          <p:nvSpPr>
            <p:cNvPr id="54" name="object 54"/>
            <p:cNvSpPr/>
            <p:nvPr/>
          </p:nvSpPr>
          <p:spPr>
            <a:xfrm>
              <a:off x="4579277" y="2203602"/>
              <a:ext cx="0" cy="677545"/>
            </a:xfrm>
            <a:custGeom>
              <a:avLst/>
              <a:gdLst/>
              <a:ahLst/>
              <a:cxnLst/>
              <a:rect l="l" t="t" r="r" b="b"/>
              <a:pathLst>
                <a:path h="677544">
                  <a:moveTo>
                    <a:pt x="0" y="0"/>
                  </a:moveTo>
                  <a:lnTo>
                    <a:pt x="0" y="67740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46498" y="284041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0"/>
                  </a:moveTo>
                  <a:lnTo>
                    <a:pt x="32778" y="5052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9575966" y="3371482"/>
            <a:ext cx="2695575" cy="172085"/>
          </a:xfrm>
          <a:custGeom>
            <a:avLst/>
            <a:gdLst/>
            <a:ahLst/>
            <a:cxnLst/>
            <a:rect l="l" t="t" r="r" b="b"/>
            <a:pathLst>
              <a:path w="2695575" h="172085">
                <a:moveTo>
                  <a:pt x="2695524" y="0"/>
                </a:moveTo>
                <a:lnTo>
                  <a:pt x="0" y="0"/>
                </a:lnTo>
                <a:lnTo>
                  <a:pt x="0" y="171462"/>
                </a:lnTo>
                <a:lnTo>
                  <a:pt x="2695524" y="171462"/>
                </a:lnTo>
                <a:lnTo>
                  <a:pt x="2695524" y="0"/>
                </a:lnTo>
                <a:close/>
              </a:path>
            </a:pathLst>
          </a:custGeom>
          <a:solidFill>
            <a:srgbClr val="92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7" name="object 57"/>
          <p:cNvGraphicFramePr>
            <a:graphicFrameLocks noGrp="1"/>
          </p:cNvGraphicFramePr>
          <p:nvPr/>
        </p:nvGraphicFramePr>
        <p:xfrm>
          <a:off x="7526757" y="3370111"/>
          <a:ext cx="4750435" cy="2116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6193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37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8" name="object 58"/>
          <p:cNvSpPr/>
          <p:nvPr/>
        </p:nvSpPr>
        <p:spPr>
          <a:xfrm>
            <a:off x="9575966" y="4666958"/>
            <a:ext cx="2695575" cy="172085"/>
          </a:xfrm>
          <a:custGeom>
            <a:avLst/>
            <a:gdLst/>
            <a:ahLst/>
            <a:cxnLst/>
            <a:rect l="l" t="t" r="r" b="b"/>
            <a:pathLst>
              <a:path w="2695575" h="172085">
                <a:moveTo>
                  <a:pt x="2695524" y="0"/>
                </a:moveTo>
                <a:lnTo>
                  <a:pt x="0" y="0"/>
                </a:lnTo>
                <a:lnTo>
                  <a:pt x="0" y="171462"/>
                </a:lnTo>
                <a:lnTo>
                  <a:pt x="2695524" y="171462"/>
                </a:lnTo>
                <a:lnTo>
                  <a:pt x="2695524" y="0"/>
                </a:lnTo>
                <a:close/>
              </a:path>
            </a:pathLst>
          </a:custGeom>
          <a:solidFill>
            <a:srgbClr val="92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8454529" y="3899142"/>
            <a:ext cx="297180" cy="93345"/>
            <a:chOff x="3399929" y="3899141"/>
            <a:chExt cx="297180" cy="93345"/>
          </a:xfrm>
        </p:grpSpPr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99929" y="3901236"/>
              <a:ext cx="169735" cy="9076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13302" y="3899141"/>
              <a:ext cx="83705" cy="93179"/>
            </a:xfrm>
            <a:prstGeom prst="rect">
              <a:avLst/>
            </a:prstGeom>
          </p:spPr>
        </p:pic>
      </p:grpSp>
      <p:pic>
        <p:nvPicPr>
          <p:cNvPr id="62" name="object 6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59342" y="3901237"/>
            <a:ext cx="65379" cy="89433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46273" y="3899509"/>
            <a:ext cx="70319" cy="92494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40380" y="3901236"/>
            <a:ext cx="65379" cy="90766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9826104" y="3901237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39" h="89535">
                <a:moveTo>
                  <a:pt x="7924" y="0"/>
                </a:moveTo>
                <a:lnTo>
                  <a:pt x="0" y="0"/>
                </a:lnTo>
                <a:lnTo>
                  <a:pt x="0" y="89407"/>
                </a:lnTo>
                <a:lnTo>
                  <a:pt x="52984" y="89407"/>
                </a:lnTo>
                <a:lnTo>
                  <a:pt x="52984" y="82232"/>
                </a:lnTo>
                <a:lnTo>
                  <a:pt x="7924" y="82232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6" name="object 6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145115" y="3899509"/>
            <a:ext cx="195948" cy="92494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635716" y="3901236"/>
            <a:ext cx="65366" cy="90766"/>
          </a:xfrm>
          <a:prstGeom prst="rect">
            <a:avLst/>
          </a:prstGeom>
        </p:spPr>
      </p:pic>
      <p:sp>
        <p:nvSpPr>
          <p:cNvPr id="68" name="object 68"/>
          <p:cNvSpPr/>
          <p:nvPr/>
        </p:nvSpPr>
        <p:spPr>
          <a:xfrm>
            <a:off x="10721428" y="3901237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39" h="89535">
                <a:moveTo>
                  <a:pt x="7924" y="0"/>
                </a:moveTo>
                <a:lnTo>
                  <a:pt x="0" y="0"/>
                </a:lnTo>
                <a:lnTo>
                  <a:pt x="0" y="89407"/>
                </a:lnTo>
                <a:lnTo>
                  <a:pt x="52997" y="89407"/>
                </a:lnTo>
                <a:lnTo>
                  <a:pt x="52997" y="82232"/>
                </a:lnTo>
                <a:lnTo>
                  <a:pt x="7924" y="82232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9" name="object 6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040440" y="3899509"/>
            <a:ext cx="195960" cy="92494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531042" y="3901236"/>
            <a:ext cx="65379" cy="90766"/>
          </a:xfrm>
          <a:prstGeom prst="rect">
            <a:avLst/>
          </a:prstGeom>
        </p:spPr>
      </p:pic>
      <p:sp>
        <p:nvSpPr>
          <p:cNvPr id="71" name="object 71"/>
          <p:cNvSpPr/>
          <p:nvPr/>
        </p:nvSpPr>
        <p:spPr>
          <a:xfrm>
            <a:off x="11616766" y="3901237"/>
            <a:ext cx="53340" cy="89535"/>
          </a:xfrm>
          <a:custGeom>
            <a:avLst/>
            <a:gdLst/>
            <a:ahLst/>
            <a:cxnLst/>
            <a:rect l="l" t="t" r="r" b="b"/>
            <a:pathLst>
              <a:path w="53340" h="89535">
                <a:moveTo>
                  <a:pt x="7924" y="0"/>
                </a:moveTo>
                <a:lnTo>
                  <a:pt x="0" y="0"/>
                </a:lnTo>
                <a:lnTo>
                  <a:pt x="0" y="89407"/>
                </a:lnTo>
                <a:lnTo>
                  <a:pt x="52997" y="89407"/>
                </a:lnTo>
                <a:lnTo>
                  <a:pt x="52997" y="82232"/>
                </a:lnTo>
                <a:lnTo>
                  <a:pt x="7924" y="82232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2" name="object 7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935777" y="3899509"/>
            <a:ext cx="195960" cy="92494"/>
          </a:xfrm>
          <a:prstGeom prst="rect">
            <a:avLst/>
          </a:prstGeom>
        </p:spPr>
      </p:pic>
      <p:sp>
        <p:nvSpPr>
          <p:cNvPr id="73" name="object 73"/>
          <p:cNvSpPr/>
          <p:nvPr/>
        </p:nvSpPr>
        <p:spPr>
          <a:xfrm>
            <a:off x="8108532" y="4059707"/>
            <a:ext cx="245745" cy="107950"/>
          </a:xfrm>
          <a:custGeom>
            <a:avLst/>
            <a:gdLst/>
            <a:ahLst/>
            <a:cxnLst/>
            <a:rect l="l" t="t" r="r" b="b"/>
            <a:pathLst>
              <a:path w="245745" h="107950">
                <a:moveTo>
                  <a:pt x="91389" y="49034"/>
                </a:moveTo>
                <a:lnTo>
                  <a:pt x="90474" y="43916"/>
                </a:lnTo>
                <a:lnTo>
                  <a:pt x="85369" y="33274"/>
                </a:lnTo>
                <a:lnTo>
                  <a:pt x="79082" y="29845"/>
                </a:lnTo>
                <a:lnTo>
                  <a:pt x="64719" y="29845"/>
                </a:lnTo>
                <a:lnTo>
                  <a:pt x="60312" y="31000"/>
                </a:lnTo>
                <a:lnTo>
                  <a:pt x="53454" y="35293"/>
                </a:lnTo>
                <a:lnTo>
                  <a:pt x="50406" y="38354"/>
                </a:lnTo>
                <a:lnTo>
                  <a:pt x="47434" y="42468"/>
                </a:lnTo>
                <a:lnTo>
                  <a:pt x="45694" y="37604"/>
                </a:lnTo>
                <a:lnTo>
                  <a:pt x="42811" y="34137"/>
                </a:lnTo>
                <a:lnTo>
                  <a:pt x="35877" y="30581"/>
                </a:lnTo>
                <a:lnTo>
                  <a:pt x="32448" y="29845"/>
                </a:lnTo>
                <a:lnTo>
                  <a:pt x="24193" y="29845"/>
                </a:lnTo>
                <a:lnTo>
                  <a:pt x="20231" y="30810"/>
                </a:lnTo>
                <a:lnTo>
                  <a:pt x="12966" y="34696"/>
                </a:lnTo>
                <a:lnTo>
                  <a:pt x="10160" y="37439"/>
                </a:lnTo>
                <a:lnTo>
                  <a:pt x="8178" y="40995"/>
                </a:lnTo>
                <a:lnTo>
                  <a:pt x="7683" y="30708"/>
                </a:lnTo>
                <a:lnTo>
                  <a:pt x="0" y="30708"/>
                </a:lnTo>
                <a:lnTo>
                  <a:pt x="749" y="43840"/>
                </a:lnTo>
                <a:lnTo>
                  <a:pt x="749" y="92875"/>
                </a:lnTo>
                <a:lnTo>
                  <a:pt x="8674" y="92875"/>
                </a:lnTo>
                <a:lnTo>
                  <a:pt x="8674" y="52463"/>
                </a:lnTo>
                <a:lnTo>
                  <a:pt x="9994" y="47218"/>
                </a:lnTo>
                <a:lnTo>
                  <a:pt x="15684" y="38798"/>
                </a:lnTo>
                <a:lnTo>
                  <a:pt x="20307" y="36525"/>
                </a:lnTo>
                <a:lnTo>
                  <a:pt x="32537" y="36525"/>
                </a:lnTo>
                <a:lnTo>
                  <a:pt x="36779" y="38557"/>
                </a:lnTo>
                <a:lnTo>
                  <a:pt x="41160" y="45732"/>
                </a:lnTo>
                <a:lnTo>
                  <a:pt x="42113" y="50571"/>
                </a:lnTo>
                <a:lnTo>
                  <a:pt x="42113" y="92875"/>
                </a:lnTo>
                <a:lnTo>
                  <a:pt x="50025" y="92875"/>
                </a:lnTo>
                <a:lnTo>
                  <a:pt x="50025" y="52463"/>
                </a:lnTo>
                <a:lnTo>
                  <a:pt x="51346" y="47218"/>
                </a:lnTo>
                <a:lnTo>
                  <a:pt x="57048" y="38798"/>
                </a:lnTo>
                <a:lnTo>
                  <a:pt x="61671" y="36525"/>
                </a:lnTo>
                <a:lnTo>
                  <a:pt x="73888" y="36525"/>
                </a:lnTo>
                <a:lnTo>
                  <a:pt x="78143" y="38557"/>
                </a:lnTo>
                <a:lnTo>
                  <a:pt x="82511" y="45732"/>
                </a:lnTo>
                <a:lnTo>
                  <a:pt x="83464" y="50571"/>
                </a:lnTo>
                <a:lnTo>
                  <a:pt x="83464" y="92875"/>
                </a:lnTo>
                <a:lnTo>
                  <a:pt x="91389" y="92875"/>
                </a:lnTo>
                <a:lnTo>
                  <a:pt x="91389" y="49034"/>
                </a:lnTo>
                <a:close/>
              </a:path>
              <a:path w="245745" h="107950">
                <a:moveTo>
                  <a:pt x="205689" y="49034"/>
                </a:moveTo>
                <a:lnTo>
                  <a:pt x="204774" y="43916"/>
                </a:lnTo>
                <a:lnTo>
                  <a:pt x="199656" y="33274"/>
                </a:lnTo>
                <a:lnTo>
                  <a:pt x="193382" y="29845"/>
                </a:lnTo>
                <a:lnTo>
                  <a:pt x="179019" y="29845"/>
                </a:lnTo>
                <a:lnTo>
                  <a:pt x="174599" y="31000"/>
                </a:lnTo>
                <a:lnTo>
                  <a:pt x="167754" y="35293"/>
                </a:lnTo>
                <a:lnTo>
                  <a:pt x="164693" y="38354"/>
                </a:lnTo>
                <a:lnTo>
                  <a:pt x="161721" y="42468"/>
                </a:lnTo>
                <a:lnTo>
                  <a:pt x="159994" y="37604"/>
                </a:lnTo>
                <a:lnTo>
                  <a:pt x="157099" y="34137"/>
                </a:lnTo>
                <a:lnTo>
                  <a:pt x="150164" y="30581"/>
                </a:lnTo>
                <a:lnTo>
                  <a:pt x="146748" y="29845"/>
                </a:lnTo>
                <a:lnTo>
                  <a:pt x="138480" y="29845"/>
                </a:lnTo>
                <a:lnTo>
                  <a:pt x="134531" y="30810"/>
                </a:lnTo>
                <a:lnTo>
                  <a:pt x="127266" y="34696"/>
                </a:lnTo>
                <a:lnTo>
                  <a:pt x="124460" y="37439"/>
                </a:lnTo>
                <a:lnTo>
                  <a:pt x="122478" y="40995"/>
                </a:lnTo>
                <a:lnTo>
                  <a:pt x="121970" y="30708"/>
                </a:lnTo>
                <a:lnTo>
                  <a:pt x="114300" y="30708"/>
                </a:lnTo>
                <a:lnTo>
                  <a:pt x="115049" y="43840"/>
                </a:lnTo>
                <a:lnTo>
                  <a:pt x="115049" y="92875"/>
                </a:lnTo>
                <a:lnTo>
                  <a:pt x="122961" y="92875"/>
                </a:lnTo>
                <a:lnTo>
                  <a:pt x="122961" y="52463"/>
                </a:lnTo>
                <a:lnTo>
                  <a:pt x="124282" y="47218"/>
                </a:lnTo>
                <a:lnTo>
                  <a:pt x="129984" y="38798"/>
                </a:lnTo>
                <a:lnTo>
                  <a:pt x="134607" y="36525"/>
                </a:lnTo>
                <a:lnTo>
                  <a:pt x="146824" y="36525"/>
                </a:lnTo>
                <a:lnTo>
                  <a:pt x="151079" y="38557"/>
                </a:lnTo>
                <a:lnTo>
                  <a:pt x="155448" y="45732"/>
                </a:lnTo>
                <a:lnTo>
                  <a:pt x="156400" y="50571"/>
                </a:lnTo>
                <a:lnTo>
                  <a:pt x="156400" y="92875"/>
                </a:lnTo>
                <a:lnTo>
                  <a:pt x="164325" y="92875"/>
                </a:lnTo>
                <a:lnTo>
                  <a:pt x="164325" y="52463"/>
                </a:lnTo>
                <a:lnTo>
                  <a:pt x="165646" y="47218"/>
                </a:lnTo>
                <a:lnTo>
                  <a:pt x="171348" y="38798"/>
                </a:lnTo>
                <a:lnTo>
                  <a:pt x="175971" y="36525"/>
                </a:lnTo>
                <a:lnTo>
                  <a:pt x="188188" y="36525"/>
                </a:lnTo>
                <a:lnTo>
                  <a:pt x="192430" y="38557"/>
                </a:lnTo>
                <a:lnTo>
                  <a:pt x="196811" y="45732"/>
                </a:lnTo>
                <a:lnTo>
                  <a:pt x="197764" y="50571"/>
                </a:lnTo>
                <a:lnTo>
                  <a:pt x="197764" y="92875"/>
                </a:lnTo>
                <a:lnTo>
                  <a:pt x="205689" y="92875"/>
                </a:lnTo>
                <a:lnTo>
                  <a:pt x="205689" y="49034"/>
                </a:lnTo>
                <a:close/>
              </a:path>
              <a:path w="245745" h="107950">
                <a:moveTo>
                  <a:pt x="245567" y="48171"/>
                </a:moveTo>
                <a:lnTo>
                  <a:pt x="231432" y="0"/>
                </a:lnTo>
                <a:lnTo>
                  <a:pt x="225996" y="0"/>
                </a:lnTo>
                <a:lnTo>
                  <a:pt x="230974" y="17411"/>
                </a:lnTo>
                <a:lnTo>
                  <a:pt x="234530" y="32105"/>
                </a:lnTo>
                <a:lnTo>
                  <a:pt x="236664" y="44094"/>
                </a:lnTo>
                <a:lnTo>
                  <a:pt x="237388" y="53365"/>
                </a:lnTo>
                <a:lnTo>
                  <a:pt x="237121" y="60388"/>
                </a:lnTo>
                <a:lnTo>
                  <a:pt x="236334" y="67678"/>
                </a:lnTo>
                <a:lnTo>
                  <a:pt x="235013" y="75247"/>
                </a:lnTo>
                <a:lnTo>
                  <a:pt x="233172" y="83096"/>
                </a:lnTo>
                <a:lnTo>
                  <a:pt x="225996" y="107607"/>
                </a:lnTo>
                <a:lnTo>
                  <a:pt x="231305" y="107607"/>
                </a:lnTo>
                <a:lnTo>
                  <a:pt x="245008" y="64604"/>
                </a:lnTo>
                <a:lnTo>
                  <a:pt x="245567" y="59156"/>
                </a:lnTo>
                <a:lnTo>
                  <a:pt x="245567" y="481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569058" y="4065652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959570" y="4065652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353563" y="4065028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56"/>
                </a:lnTo>
                <a:lnTo>
                  <a:pt x="863" y="24891"/>
                </a:lnTo>
                <a:lnTo>
                  <a:pt x="9906" y="24891"/>
                </a:lnTo>
                <a:lnTo>
                  <a:pt x="9906" y="19608"/>
                </a:lnTo>
                <a:lnTo>
                  <a:pt x="11480" y="15366"/>
                </a:lnTo>
                <a:lnTo>
                  <a:pt x="17754" y="8928"/>
                </a:lnTo>
                <a:lnTo>
                  <a:pt x="21958" y="7315"/>
                </a:lnTo>
                <a:lnTo>
                  <a:pt x="33185" y="7315"/>
                </a:lnTo>
                <a:lnTo>
                  <a:pt x="37604" y="9258"/>
                </a:lnTo>
                <a:lnTo>
                  <a:pt x="42633" y="16014"/>
                </a:lnTo>
                <a:lnTo>
                  <a:pt x="43713" y="19405"/>
                </a:lnTo>
                <a:lnTo>
                  <a:pt x="43713" y="25933"/>
                </a:lnTo>
                <a:lnTo>
                  <a:pt x="18580" y="61544"/>
                </a:lnTo>
                <a:lnTo>
                  <a:pt x="0" y="79133"/>
                </a:lnTo>
                <a:lnTo>
                  <a:pt x="0" y="87553"/>
                </a:lnTo>
                <a:lnTo>
                  <a:pt x="53873" y="87553"/>
                </a:lnTo>
                <a:lnTo>
                  <a:pt x="53873" y="79997"/>
                </a:lnTo>
                <a:lnTo>
                  <a:pt x="9906" y="79997"/>
                </a:lnTo>
                <a:lnTo>
                  <a:pt x="19655" y="70736"/>
                </a:lnTo>
                <a:lnTo>
                  <a:pt x="48361" y="38150"/>
                </a:lnTo>
                <a:lnTo>
                  <a:pt x="52755" y="26174"/>
                </a:lnTo>
                <a:lnTo>
                  <a:pt x="52755" y="15519"/>
                </a:lnTo>
                <a:lnTo>
                  <a:pt x="50355" y="10020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7" name="object 7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677401" y="4065029"/>
            <a:ext cx="256489" cy="88785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572738" y="4065029"/>
            <a:ext cx="256489" cy="88785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11476240" y="4065028"/>
            <a:ext cx="248920" cy="88900"/>
            <a:chOff x="6421640" y="4065028"/>
            <a:chExt cx="248920" cy="88900"/>
          </a:xfrm>
        </p:grpSpPr>
        <p:sp>
          <p:nvSpPr>
            <p:cNvPr id="80" name="object 80"/>
            <p:cNvSpPr/>
            <p:nvPr/>
          </p:nvSpPr>
          <p:spPr>
            <a:xfrm>
              <a:off x="6421640" y="4065650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78" y="9499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95" y="86931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76682" y="4065028"/>
              <a:ext cx="193281" cy="88785"/>
            </a:xfrm>
            <a:prstGeom prst="rect">
              <a:avLst/>
            </a:prstGeom>
          </p:spPr>
        </p:pic>
      </p:grpSp>
      <p:grpSp>
        <p:nvGrpSpPr>
          <p:cNvPr id="82" name="object 82"/>
          <p:cNvGrpSpPr/>
          <p:nvPr/>
        </p:nvGrpSpPr>
        <p:grpSpPr>
          <a:xfrm>
            <a:off x="11923915" y="4065028"/>
            <a:ext cx="248920" cy="88900"/>
            <a:chOff x="6869315" y="4065028"/>
            <a:chExt cx="248920" cy="88900"/>
          </a:xfrm>
        </p:grpSpPr>
        <p:sp>
          <p:nvSpPr>
            <p:cNvPr id="83" name="object 83"/>
            <p:cNvSpPr/>
            <p:nvPr/>
          </p:nvSpPr>
          <p:spPr>
            <a:xfrm>
              <a:off x="6869315" y="4065650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82" y="86931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25589" y="4065028"/>
              <a:ext cx="192036" cy="88785"/>
            </a:xfrm>
            <a:prstGeom prst="rect">
              <a:avLst/>
            </a:prstGeom>
          </p:spPr>
        </p:pic>
      </p:grpSp>
      <p:sp>
        <p:nvSpPr>
          <p:cNvPr id="85" name="object 85"/>
          <p:cNvSpPr/>
          <p:nvPr/>
        </p:nvSpPr>
        <p:spPr>
          <a:xfrm>
            <a:off x="8108532" y="4221644"/>
            <a:ext cx="245745" cy="107950"/>
          </a:xfrm>
          <a:custGeom>
            <a:avLst/>
            <a:gdLst/>
            <a:ahLst/>
            <a:cxnLst/>
            <a:rect l="l" t="t" r="r" b="b"/>
            <a:pathLst>
              <a:path w="245745" h="107950">
                <a:moveTo>
                  <a:pt x="91389" y="49034"/>
                </a:moveTo>
                <a:lnTo>
                  <a:pt x="90474" y="43916"/>
                </a:lnTo>
                <a:lnTo>
                  <a:pt x="85369" y="33274"/>
                </a:lnTo>
                <a:lnTo>
                  <a:pt x="79082" y="29845"/>
                </a:lnTo>
                <a:lnTo>
                  <a:pt x="64719" y="29845"/>
                </a:lnTo>
                <a:lnTo>
                  <a:pt x="60312" y="31000"/>
                </a:lnTo>
                <a:lnTo>
                  <a:pt x="53454" y="35293"/>
                </a:lnTo>
                <a:lnTo>
                  <a:pt x="50406" y="38341"/>
                </a:lnTo>
                <a:lnTo>
                  <a:pt x="47434" y="42468"/>
                </a:lnTo>
                <a:lnTo>
                  <a:pt x="45694" y="37604"/>
                </a:lnTo>
                <a:lnTo>
                  <a:pt x="42811" y="34137"/>
                </a:lnTo>
                <a:lnTo>
                  <a:pt x="35877" y="30581"/>
                </a:lnTo>
                <a:lnTo>
                  <a:pt x="32448" y="29845"/>
                </a:lnTo>
                <a:lnTo>
                  <a:pt x="24193" y="29845"/>
                </a:lnTo>
                <a:lnTo>
                  <a:pt x="20231" y="30810"/>
                </a:lnTo>
                <a:lnTo>
                  <a:pt x="12966" y="34696"/>
                </a:lnTo>
                <a:lnTo>
                  <a:pt x="10160" y="37439"/>
                </a:lnTo>
                <a:lnTo>
                  <a:pt x="8178" y="40982"/>
                </a:lnTo>
                <a:lnTo>
                  <a:pt x="7683" y="30708"/>
                </a:lnTo>
                <a:lnTo>
                  <a:pt x="0" y="30708"/>
                </a:lnTo>
                <a:lnTo>
                  <a:pt x="749" y="43840"/>
                </a:lnTo>
                <a:lnTo>
                  <a:pt x="749" y="92875"/>
                </a:lnTo>
                <a:lnTo>
                  <a:pt x="8674" y="92875"/>
                </a:lnTo>
                <a:lnTo>
                  <a:pt x="8674" y="52463"/>
                </a:lnTo>
                <a:lnTo>
                  <a:pt x="9994" y="47218"/>
                </a:lnTo>
                <a:lnTo>
                  <a:pt x="15684" y="38798"/>
                </a:lnTo>
                <a:lnTo>
                  <a:pt x="20307" y="36525"/>
                </a:lnTo>
                <a:lnTo>
                  <a:pt x="32537" y="36525"/>
                </a:lnTo>
                <a:lnTo>
                  <a:pt x="36779" y="38557"/>
                </a:lnTo>
                <a:lnTo>
                  <a:pt x="41160" y="45732"/>
                </a:lnTo>
                <a:lnTo>
                  <a:pt x="42113" y="50558"/>
                </a:lnTo>
                <a:lnTo>
                  <a:pt x="42113" y="92875"/>
                </a:lnTo>
                <a:lnTo>
                  <a:pt x="50025" y="92875"/>
                </a:lnTo>
                <a:lnTo>
                  <a:pt x="50025" y="52463"/>
                </a:lnTo>
                <a:lnTo>
                  <a:pt x="51346" y="47218"/>
                </a:lnTo>
                <a:lnTo>
                  <a:pt x="57048" y="38798"/>
                </a:lnTo>
                <a:lnTo>
                  <a:pt x="61671" y="36525"/>
                </a:lnTo>
                <a:lnTo>
                  <a:pt x="73888" y="36525"/>
                </a:lnTo>
                <a:lnTo>
                  <a:pt x="78143" y="38557"/>
                </a:lnTo>
                <a:lnTo>
                  <a:pt x="82511" y="45732"/>
                </a:lnTo>
                <a:lnTo>
                  <a:pt x="83464" y="50558"/>
                </a:lnTo>
                <a:lnTo>
                  <a:pt x="83464" y="92875"/>
                </a:lnTo>
                <a:lnTo>
                  <a:pt x="91389" y="92875"/>
                </a:lnTo>
                <a:lnTo>
                  <a:pt x="91389" y="49034"/>
                </a:lnTo>
                <a:close/>
              </a:path>
              <a:path w="245745" h="107950">
                <a:moveTo>
                  <a:pt x="205689" y="49034"/>
                </a:moveTo>
                <a:lnTo>
                  <a:pt x="204774" y="43916"/>
                </a:lnTo>
                <a:lnTo>
                  <a:pt x="199656" y="33274"/>
                </a:lnTo>
                <a:lnTo>
                  <a:pt x="193382" y="29845"/>
                </a:lnTo>
                <a:lnTo>
                  <a:pt x="179019" y="29845"/>
                </a:lnTo>
                <a:lnTo>
                  <a:pt x="174599" y="31000"/>
                </a:lnTo>
                <a:lnTo>
                  <a:pt x="167754" y="35293"/>
                </a:lnTo>
                <a:lnTo>
                  <a:pt x="164693" y="38341"/>
                </a:lnTo>
                <a:lnTo>
                  <a:pt x="161721" y="42468"/>
                </a:lnTo>
                <a:lnTo>
                  <a:pt x="159994" y="37604"/>
                </a:lnTo>
                <a:lnTo>
                  <a:pt x="157099" y="34137"/>
                </a:lnTo>
                <a:lnTo>
                  <a:pt x="150164" y="30581"/>
                </a:lnTo>
                <a:lnTo>
                  <a:pt x="146748" y="29845"/>
                </a:lnTo>
                <a:lnTo>
                  <a:pt x="138480" y="29845"/>
                </a:lnTo>
                <a:lnTo>
                  <a:pt x="134531" y="30810"/>
                </a:lnTo>
                <a:lnTo>
                  <a:pt x="127266" y="34696"/>
                </a:lnTo>
                <a:lnTo>
                  <a:pt x="124460" y="37439"/>
                </a:lnTo>
                <a:lnTo>
                  <a:pt x="122478" y="40982"/>
                </a:lnTo>
                <a:lnTo>
                  <a:pt x="121970" y="30708"/>
                </a:lnTo>
                <a:lnTo>
                  <a:pt x="114300" y="30708"/>
                </a:lnTo>
                <a:lnTo>
                  <a:pt x="115049" y="43840"/>
                </a:lnTo>
                <a:lnTo>
                  <a:pt x="115049" y="92875"/>
                </a:lnTo>
                <a:lnTo>
                  <a:pt x="122961" y="92875"/>
                </a:lnTo>
                <a:lnTo>
                  <a:pt x="122961" y="52463"/>
                </a:lnTo>
                <a:lnTo>
                  <a:pt x="124282" y="47218"/>
                </a:lnTo>
                <a:lnTo>
                  <a:pt x="129984" y="38798"/>
                </a:lnTo>
                <a:lnTo>
                  <a:pt x="134607" y="36525"/>
                </a:lnTo>
                <a:lnTo>
                  <a:pt x="146824" y="36525"/>
                </a:lnTo>
                <a:lnTo>
                  <a:pt x="151079" y="38557"/>
                </a:lnTo>
                <a:lnTo>
                  <a:pt x="155448" y="45732"/>
                </a:lnTo>
                <a:lnTo>
                  <a:pt x="156400" y="50558"/>
                </a:lnTo>
                <a:lnTo>
                  <a:pt x="156400" y="92875"/>
                </a:lnTo>
                <a:lnTo>
                  <a:pt x="164325" y="92875"/>
                </a:lnTo>
                <a:lnTo>
                  <a:pt x="164325" y="52463"/>
                </a:lnTo>
                <a:lnTo>
                  <a:pt x="165646" y="47218"/>
                </a:lnTo>
                <a:lnTo>
                  <a:pt x="171348" y="38798"/>
                </a:lnTo>
                <a:lnTo>
                  <a:pt x="175971" y="36525"/>
                </a:lnTo>
                <a:lnTo>
                  <a:pt x="188188" y="36525"/>
                </a:lnTo>
                <a:lnTo>
                  <a:pt x="192430" y="38557"/>
                </a:lnTo>
                <a:lnTo>
                  <a:pt x="196811" y="45732"/>
                </a:lnTo>
                <a:lnTo>
                  <a:pt x="197764" y="50558"/>
                </a:lnTo>
                <a:lnTo>
                  <a:pt x="197764" y="92875"/>
                </a:lnTo>
                <a:lnTo>
                  <a:pt x="205689" y="92875"/>
                </a:lnTo>
                <a:lnTo>
                  <a:pt x="205689" y="49034"/>
                </a:lnTo>
                <a:close/>
              </a:path>
              <a:path w="245745" h="107950">
                <a:moveTo>
                  <a:pt x="245567" y="48171"/>
                </a:moveTo>
                <a:lnTo>
                  <a:pt x="231432" y="0"/>
                </a:lnTo>
                <a:lnTo>
                  <a:pt x="225996" y="0"/>
                </a:lnTo>
                <a:lnTo>
                  <a:pt x="230974" y="17411"/>
                </a:lnTo>
                <a:lnTo>
                  <a:pt x="234530" y="32105"/>
                </a:lnTo>
                <a:lnTo>
                  <a:pt x="236664" y="44094"/>
                </a:lnTo>
                <a:lnTo>
                  <a:pt x="237388" y="53365"/>
                </a:lnTo>
                <a:lnTo>
                  <a:pt x="237121" y="60388"/>
                </a:lnTo>
                <a:lnTo>
                  <a:pt x="236334" y="67678"/>
                </a:lnTo>
                <a:lnTo>
                  <a:pt x="235013" y="75247"/>
                </a:lnTo>
                <a:lnTo>
                  <a:pt x="233172" y="83083"/>
                </a:lnTo>
                <a:lnTo>
                  <a:pt x="225996" y="107607"/>
                </a:lnTo>
                <a:lnTo>
                  <a:pt x="231305" y="107607"/>
                </a:lnTo>
                <a:lnTo>
                  <a:pt x="245008" y="64592"/>
                </a:lnTo>
                <a:lnTo>
                  <a:pt x="245567" y="59143"/>
                </a:lnTo>
                <a:lnTo>
                  <a:pt x="245567" y="481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569058" y="4227589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59570" y="4227589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353563" y="4226966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56"/>
                </a:lnTo>
                <a:lnTo>
                  <a:pt x="863" y="24891"/>
                </a:lnTo>
                <a:lnTo>
                  <a:pt x="9906" y="24891"/>
                </a:lnTo>
                <a:lnTo>
                  <a:pt x="9906" y="19608"/>
                </a:lnTo>
                <a:lnTo>
                  <a:pt x="11480" y="15354"/>
                </a:lnTo>
                <a:lnTo>
                  <a:pt x="17754" y="8915"/>
                </a:lnTo>
                <a:lnTo>
                  <a:pt x="21958" y="7315"/>
                </a:lnTo>
                <a:lnTo>
                  <a:pt x="33185" y="7315"/>
                </a:lnTo>
                <a:lnTo>
                  <a:pt x="37604" y="9245"/>
                </a:lnTo>
                <a:lnTo>
                  <a:pt x="42633" y="16014"/>
                </a:lnTo>
                <a:lnTo>
                  <a:pt x="43713" y="19405"/>
                </a:lnTo>
                <a:lnTo>
                  <a:pt x="43713" y="25920"/>
                </a:lnTo>
                <a:lnTo>
                  <a:pt x="18580" y="61544"/>
                </a:lnTo>
                <a:lnTo>
                  <a:pt x="0" y="79133"/>
                </a:lnTo>
                <a:lnTo>
                  <a:pt x="0" y="87553"/>
                </a:lnTo>
                <a:lnTo>
                  <a:pt x="53873" y="87553"/>
                </a:lnTo>
                <a:lnTo>
                  <a:pt x="53873" y="79997"/>
                </a:lnTo>
                <a:lnTo>
                  <a:pt x="9906" y="79997"/>
                </a:lnTo>
                <a:lnTo>
                  <a:pt x="19655" y="70731"/>
                </a:lnTo>
                <a:lnTo>
                  <a:pt x="48361" y="38138"/>
                </a:lnTo>
                <a:lnTo>
                  <a:pt x="52755" y="26174"/>
                </a:lnTo>
                <a:lnTo>
                  <a:pt x="52755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9" name="object 8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677401" y="4226967"/>
            <a:ext cx="256489" cy="88785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125075" y="4226967"/>
            <a:ext cx="256476" cy="88785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572738" y="4226967"/>
            <a:ext cx="256489" cy="88785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579956" y="4059708"/>
            <a:ext cx="456742" cy="593407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1020412" y="4226967"/>
            <a:ext cx="256476" cy="88785"/>
          </a:xfrm>
          <a:prstGeom prst="rect">
            <a:avLst/>
          </a:prstGeom>
        </p:spPr>
      </p:pic>
      <p:grpSp>
        <p:nvGrpSpPr>
          <p:cNvPr id="94" name="object 94"/>
          <p:cNvGrpSpPr/>
          <p:nvPr/>
        </p:nvGrpSpPr>
        <p:grpSpPr>
          <a:xfrm>
            <a:off x="11476240" y="4226966"/>
            <a:ext cx="248920" cy="88900"/>
            <a:chOff x="6421640" y="4226966"/>
            <a:chExt cx="248920" cy="88900"/>
          </a:xfrm>
        </p:grpSpPr>
        <p:sp>
          <p:nvSpPr>
            <p:cNvPr id="95" name="object 95"/>
            <p:cNvSpPr/>
            <p:nvPr/>
          </p:nvSpPr>
          <p:spPr>
            <a:xfrm>
              <a:off x="6421640" y="4227588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95" y="86931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80200" y="4226966"/>
              <a:ext cx="189762" cy="88785"/>
            </a:xfrm>
            <a:prstGeom prst="rect">
              <a:avLst/>
            </a:prstGeom>
          </p:spPr>
        </p:pic>
      </p:grpSp>
      <p:grpSp>
        <p:nvGrpSpPr>
          <p:cNvPr id="97" name="object 97"/>
          <p:cNvGrpSpPr/>
          <p:nvPr/>
        </p:nvGrpSpPr>
        <p:grpSpPr>
          <a:xfrm>
            <a:off x="11923915" y="4226966"/>
            <a:ext cx="248920" cy="88900"/>
            <a:chOff x="6869315" y="4226966"/>
            <a:chExt cx="248920" cy="88900"/>
          </a:xfrm>
        </p:grpSpPr>
        <p:sp>
          <p:nvSpPr>
            <p:cNvPr id="98" name="object 98"/>
            <p:cNvSpPr/>
            <p:nvPr/>
          </p:nvSpPr>
          <p:spPr>
            <a:xfrm>
              <a:off x="6869315" y="4227588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82" y="86931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27863" y="4226966"/>
              <a:ext cx="189762" cy="88785"/>
            </a:xfrm>
            <a:prstGeom prst="rect">
              <a:avLst/>
            </a:prstGeom>
          </p:spPr>
        </p:pic>
      </p:grpSp>
      <p:sp>
        <p:nvSpPr>
          <p:cNvPr id="100" name="object 100"/>
          <p:cNvSpPr/>
          <p:nvPr/>
        </p:nvSpPr>
        <p:spPr>
          <a:xfrm>
            <a:off x="8108532" y="4383582"/>
            <a:ext cx="245745" cy="107950"/>
          </a:xfrm>
          <a:custGeom>
            <a:avLst/>
            <a:gdLst/>
            <a:ahLst/>
            <a:cxnLst/>
            <a:rect l="l" t="t" r="r" b="b"/>
            <a:pathLst>
              <a:path w="245745" h="107950">
                <a:moveTo>
                  <a:pt x="91389" y="49034"/>
                </a:moveTo>
                <a:lnTo>
                  <a:pt x="90474" y="43916"/>
                </a:lnTo>
                <a:lnTo>
                  <a:pt x="85369" y="33261"/>
                </a:lnTo>
                <a:lnTo>
                  <a:pt x="79082" y="29845"/>
                </a:lnTo>
                <a:lnTo>
                  <a:pt x="64719" y="29845"/>
                </a:lnTo>
                <a:lnTo>
                  <a:pt x="60312" y="31000"/>
                </a:lnTo>
                <a:lnTo>
                  <a:pt x="53454" y="35293"/>
                </a:lnTo>
                <a:lnTo>
                  <a:pt x="50406" y="38341"/>
                </a:lnTo>
                <a:lnTo>
                  <a:pt x="47434" y="42468"/>
                </a:lnTo>
                <a:lnTo>
                  <a:pt x="45694" y="37592"/>
                </a:lnTo>
                <a:lnTo>
                  <a:pt x="42811" y="34137"/>
                </a:lnTo>
                <a:lnTo>
                  <a:pt x="35877" y="30581"/>
                </a:lnTo>
                <a:lnTo>
                  <a:pt x="32448" y="29845"/>
                </a:lnTo>
                <a:lnTo>
                  <a:pt x="24193" y="29845"/>
                </a:lnTo>
                <a:lnTo>
                  <a:pt x="20231" y="30810"/>
                </a:lnTo>
                <a:lnTo>
                  <a:pt x="12966" y="34683"/>
                </a:lnTo>
                <a:lnTo>
                  <a:pt x="10160" y="37439"/>
                </a:lnTo>
                <a:lnTo>
                  <a:pt x="8178" y="40982"/>
                </a:lnTo>
                <a:lnTo>
                  <a:pt x="7683" y="30708"/>
                </a:lnTo>
                <a:lnTo>
                  <a:pt x="0" y="30708"/>
                </a:lnTo>
                <a:lnTo>
                  <a:pt x="749" y="43827"/>
                </a:lnTo>
                <a:lnTo>
                  <a:pt x="749" y="92862"/>
                </a:lnTo>
                <a:lnTo>
                  <a:pt x="8674" y="92862"/>
                </a:lnTo>
                <a:lnTo>
                  <a:pt x="8674" y="52463"/>
                </a:lnTo>
                <a:lnTo>
                  <a:pt x="9994" y="47218"/>
                </a:lnTo>
                <a:lnTo>
                  <a:pt x="15684" y="38798"/>
                </a:lnTo>
                <a:lnTo>
                  <a:pt x="20307" y="36525"/>
                </a:lnTo>
                <a:lnTo>
                  <a:pt x="32537" y="36525"/>
                </a:lnTo>
                <a:lnTo>
                  <a:pt x="36779" y="38544"/>
                </a:lnTo>
                <a:lnTo>
                  <a:pt x="41160" y="45732"/>
                </a:lnTo>
                <a:lnTo>
                  <a:pt x="42113" y="50558"/>
                </a:lnTo>
                <a:lnTo>
                  <a:pt x="42113" y="92862"/>
                </a:lnTo>
                <a:lnTo>
                  <a:pt x="50025" y="92862"/>
                </a:lnTo>
                <a:lnTo>
                  <a:pt x="50025" y="52463"/>
                </a:lnTo>
                <a:lnTo>
                  <a:pt x="51346" y="47218"/>
                </a:lnTo>
                <a:lnTo>
                  <a:pt x="57048" y="38798"/>
                </a:lnTo>
                <a:lnTo>
                  <a:pt x="61671" y="36525"/>
                </a:lnTo>
                <a:lnTo>
                  <a:pt x="73888" y="36525"/>
                </a:lnTo>
                <a:lnTo>
                  <a:pt x="78143" y="38544"/>
                </a:lnTo>
                <a:lnTo>
                  <a:pt x="82511" y="45732"/>
                </a:lnTo>
                <a:lnTo>
                  <a:pt x="83464" y="50558"/>
                </a:lnTo>
                <a:lnTo>
                  <a:pt x="83464" y="92862"/>
                </a:lnTo>
                <a:lnTo>
                  <a:pt x="91389" y="92862"/>
                </a:lnTo>
                <a:lnTo>
                  <a:pt x="91389" y="49034"/>
                </a:lnTo>
                <a:close/>
              </a:path>
              <a:path w="245745" h="107950">
                <a:moveTo>
                  <a:pt x="205689" y="49034"/>
                </a:moveTo>
                <a:lnTo>
                  <a:pt x="204774" y="43916"/>
                </a:lnTo>
                <a:lnTo>
                  <a:pt x="199656" y="33261"/>
                </a:lnTo>
                <a:lnTo>
                  <a:pt x="193382" y="29845"/>
                </a:lnTo>
                <a:lnTo>
                  <a:pt x="179019" y="29845"/>
                </a:lnTo>
                <a:lnTo>
                  <a:pt x="174599" y="31000"/>
                </a:lnTo>
                <a:lnTo>
                  <a:pt x="167754" y="35293"/>
                </a:lnTo>
                <a:lnTo>
                  <a:pt x="164693" y="38341"/>
                </a:lnTo>
                <a:lnTo>
                  <a:pt x="161721" y="42468"/>
                </a:lnTo>
                <a:lnTo>
                  <a:pt x="159994" y="37592"/>
                </a:lnTo>
                <a:lnTo>
                  <a:pt x="157099" y="34137"/>
                </a:lnTo>
                <a:lnTo>
                  <a:pt x="150164" y="30581"/>
                </a:lnTo>
                <a:lnTo>
                  <a:pt x="146748" y="29845"/>
                </a:lnTo>
                <a:lnTo>
                  <a:pt x="138480" y="29845"/>
                </a:lnTo>
                <a:lnTo>
                  <a:pt x="134531" y="30810"/>
                </a:lnTo>
                <a:lnTo>
                  <a:pt x="127266" y="34683"/>
                </a:lnTo>
                <a:lnTo>
                  <a:pt x="124460" y="37439"/>
                </a:lnTo>
                <a:lnTo>
                  <a:pt x="122478" y="40982"/>
                </a:lnTo>
                <a:lnTo>
                  <a:pt x="121970" y="30708"/>
                </a:lnTo>
                <a:lnTo>
                  <a:pt x="114300" y="30708"/>
                </a:lnTo>
                <a:lnTo>
                  <a:pt x="115049" y="43827"/>
                </a:lnTo>
                <a:lnTo>
                  <a:pt x="115049" y="92862"/>
                </a:lnTo>
                <a:lnTo>
                  <a:pt x="122961" y="92862"/>
                </a:lnTo>
                <a:lnTo>
                  <a:pt x="122961" y="52463"/>
                </a:lnTo>
                <a:lnTo>
                  <a:pt x="124282" y="47218"/>
                </a:lnTo>
                <a:lnTo>
                  <a:pt x="129984" y="38798"/>
                </a:lnTo>
                <a:lnTo>
                  <a:pt x="134607" y="36525"/>
                </a:lnTo>
                <a:lnTo>
                  <a:pt x="146824" y="36525"/>
                </a:lnTo>
                <a:lnTo>
                  <a:pt x="151079" y="38544"/>
                </a:lnTo>
                <a:lnTo>
                  <a:pt x="155448" y="45732"/>
                </a:lnTo>
                <a:lnTo>
                  <a:pt x="156400" y="50558"/>
                </a:lnTo>
                <a:lnTo>
                  <a:pt x="156400" y="92862"/>
                </a:lnTo>
                <a:lnTo>
                  <a:pt x="164325" y="92862"/>
                </a:lnTo>
                <a:lnTo>
                  <a:pt x="164325" y="52463"/>
                </a:lnTo>
                <a:lnTo>
                  <a:pt x="165646" y="47218"/>
                </a:lnTo>
                <a:lnTo>
                  <a:pt x="171348" y="38798"/>
                </a:lnTo>
                <a:lnTo>
                  <a:pt x="175971" y="36525"/>
                </a:lnTo>
                <a:lnTo>
                  <a:pt x="188188" y="36525"/>
                </a:lnTo>
                <a:lnTo>
                  <a:pt x="192430" y="38544"/>
                </a:lnTo>
                <a:lnTo>
                  <a:pt x="196811" y="45732"/>
                </a:lnTo>
                <a:lnTo>
                  <a:pt x="197764" y="50558"/>
                </a:lnTo>
                <a:lnTo>
                  <a:pt x="197764" y="92862"/>
                </a:lnTo>
                <a:lnTo>
                  <a:pt x="205689" y="92862"/>
                </a:lnTo>
                <a:lnTo>
                  <a:pt x="205689" y="49034"/>
                </a:lnTo>
                <a:close/>
              </a:path>
              <a:path w="245745" h="107950">
                <a:moveTo>
                  <a:pt x="245567" y="48171"/>
                </a:moveTo>
                <a:lnTo>
                  <a:pt x="231432" y="0"/>
                </a:lnTo>
                <a:lnTo>
                  <a:pt x="225996" y="0"/>
                </a:lnTo>
                <a:lnTo>
                  <a:pt x="230974" y="17411"/>
                </a:lnTo>
                <a:lnTo>
                  <a:pt x="234530" y="32105"/>
                </a:lnTo>
                <a:lnTo>
                  <a:pt x="236664" y="44094"/>
                </a:lnTo>
                <a:lnTo>
                  <a:pt x="237388" y="53365"/>
                </a:lnTo>
                <a:lnTo>
                  <a:pt x="237121" y="60388"/>
                </a:lnTo>
                <a:lnTo>
                  <a:pt x="236334" y="67678"/>
                </a:lnTo>
                <a:lnTo>
                  <a:pt x="235013" y="75247"/>
                </a:lnTo>
                <a:lnTo>
                  <a:pt x="233172" y="83083"/>
                </a:lnTo>
                <a:lnTo>
                  <a:pt x="225996" y="107607"/>
                </a:lnTo>
                <a:lnTo>
                  <a:pt x="231305" y="107607"/>
                </a:lnTo>
                <a:lnTo>
                  <a:pt x="245008" y="64592"/>
                </a:lnTo>
                <a:lnTo>
                  <a:pt x="245567" y="59143"/>
                </a:lnTo>
                <a:lnTo>
                  <a:pt x="245567" y="481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569058" y="4389527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11"/>
                </a:moveTo>
                <a:lnTo>
                  <a:pt x="40373" y="66611"/>
                </a:lnTo>
                <a:lnTo>
                  <a:pt x="40373" y="86918"/>
                </a:lnTo>
                <a:lnTo>
                  <a:pt x="48298" y="86918"/>
                </a:lnTo>
                <a:lnTo>
                  <a:pt x="48298" y="66611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11"/>
                </a:lnTo>
                <a:lnTo>
                  <a:pt x="62039" y="66611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66"/>
                </a:lnTo>
                <a:lnTo>
                  <a:pt x="48298" y="8166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66"/>
                </a:moveTo>
                <a:lnTo>
                  <a:pt x="40373" y="8166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959570" y="4389527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11"/>
                </a:moveTo>
                <a:lnTo>
                  <a:pt x="40373" y="66611"/>
                </a:lnTo>
                <a:lnTo>
                  <a:pt x="40373" y="86918"/>
                </a:lnTo>
                <a:lnTo>
                  <a:pt x="48298" y="86918"/>
                </a:lnTo>
                <a:lnTo>
                  <a:pt x="48298" y="66611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11"/>
                </a:lnTo>
                <a:lnTo>
                  <a:pt x="62039" y="66611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66"/>
                </a:lnTo>
                <a:lnTo>
                  <a:pt x="48298" y="8166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66"/>
                </a:moveTo>
                <a:lnTo>
                  <a:pt x="40373" y="8166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353563" y="4388904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1"/>
                </a:lnTo>
                <a:lnTo>
                  <a:pt x="9906" y="24891"/>
                </a:lnTo>
                <a:lnTo>
                  <a:pt x="9906" y="19608"/>
                </a:lnTo>
                <a:lnTo>
                  <a:pt x="11480" y="15354"/>
                </a:lnTo>
                <a:lnTo>
                  <a:pt x="17754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13" y="19405"/>
                </a:lnTo>
                <a:lnTo>
                  <a:pt x="43713" y="25920"/>
                </a:lnTo>
                <a:lnTo>
                  <a:pt x="18580" y="61544"/>
                </a:lnTo>
                <a:lnTo>
                  <a:pt x="0" y="79120"/>
                </a:lnTo>
                <a:lnTo>
                  <a:pt x="0" y="87541"/>
                </a:lnTo>
                <a:lnTo>
                  <a:pt x="53873" y="87541"/>
                </a:lnTo>
                <a:lnTo>
                  <a:pt x="53873" y="79997"/>
                </a:lnTo>
                <a:lnTo>
                  <a:pt x="9906" y="79997"/>
                </a:lnTo>
                <a:lnTo>
                  <a:pt x="19655" y="70729"/>
                </a:lnTo>
                <a:lnTo>
                  <a:pt x="48361" y="38138"/>
                </a:lnTo>
                <a:lnTo>
                  <a:pt x="52755" y="26174"/>
                </a:lnTo>
                <a:lnTo>
                  <a:pt x="52755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4" name="object 10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675178" y="4388905"/>
            <a:ext cx="258711" cy="88785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0122840" y="4388905"/>
            <a:ext cx="258711" cy="88785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0572738" y="4388905"/>
            <a:ext cx="256489" cy="88785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1020412" y="4388905"/>
            <a:ext cx="256476" cy="88785"/>
          </a:xfrm>
          <a:prstGeom prst="rect">
            <a:avLst/>
          </a:prstGeom>
        </p:spPr>
      </p:pic>
      <p:grpSp>
        <p:nvGrpSpPr>
          <p:cNvPr id="108" name="object 108"/>
          <p:cNvGrpSpPr/>
          <p:nvPr/>
        </p:nvGrpSpPr>
        <p:grpSpPr>
          <a:xfrm>
            <a:off x="11476240" y="4388904"/>
            <a:ext cx="248920" cy="88900"/>
            <a:chOff x="6421640" y="4388904"/>
            <a:chExt cx="248920" cy="88900"/>
          </a:xfrm>
        </p:grpSpPr>
        <p:sp>
          <p:nvSpPr>
            <p:cNvPr id="109" name="object 109"/>
            <p:cNvSpPr/>
            <p:nvPr/>
          </p:nvSpPr>
          <p:spPr>
            <a:xfrm>
              <a:off x="6421640" y="438952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478168" y="4388904"/>
              <a:ext cx="191795" cy="88785"/>
            </a:xfrm>
            <a:prstGeom prst="rect">
              <a:avLst/>
            </a:prstGeom>
          </p:spPr>
        </p:pic>
      </p:grpSp>
      <p:sp>
        <p:nvSpPr>
          <p:cNvPr id="111" name="object 111"/>
          <p:cNvSpPr/>
          <p:nvPr/>
        </p:nvSpPr>
        <p:spPr>
          <a:xfrm>
            <a:off x="8108532" y="4545520"/>
            <a:ext cx="245745" cy="107950"/>
          </a:xfrm>
          <a:custGeom>
            <a:avLst/>
            <a:gdLst/>
            <a:ahLst/>
            <a:cxnLst/>
            <a:rect l="l" t="t" r="r" b="b"/>
            <a:pathLst>
              <a:path w="245745" h="107950">
                <a:moveTo>
                  <a:pt x="91389" y="49034"/>
                </a:moveTo>
                <a:lnTo>
                  <a:pt x="90474" y="43916"/>
                </a:lnTo>
                <a:lnTo>
                  <a:pt x="85369" y="33261"/>
                </a:lnTo>
                <a:lnTo>
                  <a:pt x="79082" y="29832"/>
                </a:lnTo>
                <a:lnTo>
                  <a:pt x="64719" y="29832"/>
                </a:lnTo>
                <a:lnTo>
                  <a:pt x="60312" y="30988"/>
                </a:lnTo>
                <a:lnTo>
                  <a:pt x="53454" y="35280"/>
                </a:lnTo>
                <a:lnTo>
                  <a:pt x="50406" y="38341"/>
                </a:lnTo>
                <a:lnTo>
                  <a:pt x="47434" y="42468"/>
                </a:lnTo>
                <a:lnTo>
                  <a:pt x="45694" y="37592"/>
                </a:lnTo>
                <a:lnTo>
                  <a:pt x="42811" y="34124"/>
                </a:lnTo>
                <a:lnTo>
                  <a:pt x="35877" y="30581"/>
                </a:lnTo>
                <a:lnTo>
                  <a:pt x="32448" y="29832"/>
                </a:lnTo>
                <a:lnTo>
                  <a:pt x="24193" y="29832"/>
                </a:lnTo>
                <a:lnTo>
                  <a:pt x="20231" y="30810"/>
                </a:lnTo>
                <a:lnTo>
                  <a:pt x="12966" y="34683"/>
                </a:lnTo>
                <a:lnTo>
                  <a:pt x="10160" y="37439"/>
                </a:lnTo>
                <a:lnTo>
                  <a:pt x="8178" y="40982"/>
                </a:lnTo>
                <a:lnTo>
                  <a:pt x="7683" y="30708"/>
                </a:lnTo>
                <a:lnTo>
                  <a:pt x="0" y="30708"/>
                </a:lnTo>
                <a:lnTo>
                  <a:pt x="749" y="43827"/>
                </a:lnTo>
                <a:lnTo>
                  <a:pt x="749" y="92862"/>
                </a:lnTo>
                <a:lnTo>
                  <a:pt x="8674" y="92862"/>
                </a:lnTo>
                <a:lnTo>
                  <a:pt x="8674" y="52451"/>
                </a:lnTo>
                <a:lnTo>
                  <a:pt x="9994" y="47218"/>
                </a:lnTo>
                <a:lnTo>
                  <a:pt x="15684" y="38798"/>
                </a:lnTo>
                <a:lnTo>
                  <a:pt x="20307" y="36525"/>
                </a:lnTo>
                <a:lnTo>
                  <a:pt x="32537" y="36525"/>
                </a:lnTo>
                <a:lnTo>
                  <a:pt x="36779" y="38544"/>
                </a:lnTo>
                <a:lnTo>
                  <a:pt x="41160" y="45732"/>
                </a:lnTo>
                <a:lnTo>
                  <a:pt x="42113" y="50558"/>
                </a:lnTo>
                <a:lnTo>
                  <a:pt x="42113" y="92862"/>
                </a:lnTo>
                <a:lnTo>
                  <a:pt x="50025" y="92862"/>
                </a:lnTo>
                <a:lnTo>
                  <a:pt x="50025" y="52451"/>
                </a:lnTo>
                <a:lnTo>
                  <a:pt x="51346" y="47218"/>
                </a:lnTo>
                <a:lnTo>
                  <a:pt x="57048" y="38798"/>
                </a:lnTo>
                <a:lnTo>
                  <a:pt x="61671" y="36525"/>
                </a:lnTo>
                <a:lnTo>
                  <a:pt x="73888" y="36525"/>
                </a:lnTo>
                <a:lnTo>
                  <a:pt x="78143" y="38544"/>
                </a:lnTo>
                <a:lnTo>
                  <a:pt x="82511" y="45732"/>
                </a:lnTo>
                <a:lnTo>
                  <a:pt x="83464" y="50558"/>
                </a:lnTo>
                <a:lnTo>
                  <a:pt x="83464" y="92862"/>
                </a:lnTo>
                <a:lnTo>
                  <a:pt x="91389" y="92862"/>
                </a:lnTo>
                <a:lnTo>
                  <a:pt x="91389" y="49034"/>
                </a:lnTo>
                <a:close/>
              </a:path>
              <a:path w="245745" h="107950">
                <a:moveTo>
                  <a:pt x="205689" y="49034"/>
                </a:moveTo>
                <a:lnTo>
                  <a:pt x="204774" y="43916"/>
                </a:lnTo>
                <a:lnTo>
                  <a:pt x="199656" y="33261"/>
                </a:lnTo>
                <a:lnTo>
                  <a:pt x="193382" y="29832"/>
                </a:lnTo>
                <a:lnTo>
                  <a:pt x="179019" y="29832"/>
                </a:lnTo>
                <a:lnTo>
                  <a:pt x="174599" y="30988"/>
                </a:lnTo>
                <a:lnTo>
                  <a:pt x="167754" y="35280"/>
                </a:lnTo>
                <a:lnTo>
                  <a:pt x="164693" y="38341"/>
                </a:lnTo>
                <a:lnTo>
                  <a:pt x="161721" y="42468"/>
                </a:lnTo>
                <a:lnTo>
                  <a:pt x="159994" y="37592"/>
                </a:lnTo>
                <a:lnTo>
                  <a:pt x="157099" y="34124"/>
                </a:lnTo>
                <a:lnTo>
                  <a:pt x="150164" y="30581"/>
                </a:lnTo>
                <a:lnTo>
                  <a:pt x="146748" y="29832"/>
                </a:lnTo>
                <a:lnTo>
                  <a:pt x="138480" y="29832"/>
                </a:lnTo>
                <a:lnTo>
                  <a:pt x="134531" y="30810"/>
                </a:lnTo>
                <a:lnTo>
                  <a:pt x="127266" y="34683"/>
                </a:lnTo>
                <a:lnTo>
                  <a:pt x="124460" y="37439"/>
                </a:lnTo>
                <a:lnTo>
                  <a:pt x="122478" y="40982"/>
                </a:lnTo>
                <a:lnTo>
                  <a:pt x="121970" y="30708"/>
                </a:lnTo>
                <a:lnTo>
                  <a:pt x="114300" y="30708"/>
                </a:lnTo>
                <a:lnTo>
                  <a:pt x="115049" y="43827"/>
                </a:lnTo>
                <a:lnTo>
                  <a:pt x="115049" y="92862"/>
                </a:lnTo>
                <a:lnTo>
                  <a:pt x="122961" y="92862"/>
                </a:lnTo>
                <a:lnTo>
                  <a:pt x="122961" y="52451"/>
                </a:lnTo>
                <a:lnTo>
                  <a:pt x="124282" y="47218"/>
                </a:lnTo>
                <a:lnTo>
                  <a:pt x="129984" y="38798"/>
                </a:lnTo>
                <a:lnTo>
                  <a:pt x="134607" y="36525"/>
                </a:lnTo>
                <a:lnTo>
                  <a:pt x="146824" y="36525"/>
                </a:lnTo>
                <a:lnTo>
                  <a:pt x="151079" y="38544"/>
                </a:lnTo>
                <a:lnTo>
                  <a:pt x="155448" y="45732"/>
                </a:lnTo>
                <a:lnTo>
                  <a:pt x="156400" y="50558"/>
                </a:lnTo>
                <a:lnTo>
                  <a:pt x="156400" y="92862"/>
                </a:lnTo>
                <a:lnTo>
                  <a:pt x="164325" y="92862"/>
                </a:lnTo>
                <a:lnTo>
                  <a:pt x="164325" y="52451"/>
                </a:lnTo>
                <a:lnTo>
                  <a:pt x="165646" y="47218"/>
                </a:lnTo>
                <a:lnTo>
                  <a:pt x="171348" y="38798"/>
                </a:lnTo>
                <a:lnTo>
                  <a:pt x="175971" y="36525"/>
                </a:lnTo>
                <a:lnTo>
                  <a:pt x="188188" y="36525"/>
                </a:lnTo>
                <a:lnTo>
                  <a:pt x="192430" y="38544"/>
                </a:lnTo>
                <a:lnTo>
                  <a:pt x="196811" y="45732"/>
                </a:lnTo>
                <a:lnTo>
                  <a:pt x="197764" y="50558"/>
                </a:lnTo>
                <a:lnTo>
                  <a:pt x="197764" y="92862"/>
                </a:lnTo>
                <a:lnTo>
                  <a:pt x="205689" y="92862"/>
                </a:lnTo>
                <a:lnTo>
                  <a:pt x="205689" y="49034"/>
                </a:lnTo>
                <a:close/>
              </a:path>
              <a:path w="245745" h="107950">
                <a:moveTo>
                  <a:pt x="245567" y="48171"/>
                </a:moveTo>
                <a:lnTo>
                  <a:pt x="231432" y="0"/>
                </a:lnTo>
                <a:lnTo>
                  <a:pt x="225996" y="0"/>
                </a:lnTo>
                <a:lnTo>
                  <a:pt x="230974" y="17411"/>
                </a:lnTo>
                <a:lnTo>
                  <a:pt x="234530" y="32105"/>
                </a:lnTo>
                <a:lnTo>
                  <a:pt x="236664" y="44094"/>
                </a:lnTo>
                <a:lnTo>
                  <a:pt x="237388" y="53365"/>
                </a:lnTo>
                <a:lnTo>
                  <a:pt x="237121" y="60388"/>
                </a:lnTo>
                <a:lnTo>
                  <a:pt x="236334" y="67678"/>
                </a:lnTo>
                <a:lnTo>
                  <a:pt x="235013" y="75234"/>
                </a:lnTo>
                <a:lnTo>
                  <a:pt x="233172" y="83083"/>
                </a:lnTo>
                <a:lnTo>
                  <a:pt x="225996" y="107594"/>
                </a:lnTo>
                <a:lnTo>
                  <a:pt x="231305" y="107594"/>
                </a:lnTo>
                <a:lnTo>
                  <a:pt x="245008" y="64592"/>
                </a:lnTo>
                <a:lnTo>
                  <a:pt x="245567" y="59143"/>
                </a:lnTo>
                <a:lnTo>
                  <a:pt x="245567" y="481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569058" y="4551465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11"/>
                </a:moveTo>
                <a:lnTo>
                  <a:pt x="40373" y="66611"/>
                </a:lnTo>
                <a:lnTo>
                  <a:pt x="40373" y="86918"/>
                </a:lnTo>
                <a:lnTo>
                  <a:pt x="48298" y="86918"/>
                </a:lnTo>
                <a:lnTo>
                  <a:pt x="48298" y="66611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11"/>
                </a:lnTo>
                <a:lnTo>
                  <a:pt x="62039" y="66611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66"/>
                </a:lnTo>
                <a:lnTo>
                  <a:pt x="48298" y="8166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66"/>
                </a:moveTo>
                <a:lnTo>
                  <a:pt x="40373" y="8166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959570" y="4551465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11"/>
                </a:moveTo>
                <a:lnTo>
                  <a:pt x="40373" y="66611"/>
                </a:lnTo>
                <a:lnTo>
                  <a:pt x="40373" y="86918"/>
                </a:lnTo>
                <a:lnTo>
                  <a:pt x="48298" y="86918"/>
                </a:lnTo>
                <a:lnTo>
                  <a:pt x="48298" y="66611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11"/>
                </a:lnTo>
                <a:lnTo>
                  <a:pt x="62039" y="66611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66"/>
                </a:lnTo>
                <a:lnTo>
                  <a:pt x="48298" y="8166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66"/>
                </a:moveTo>
                <a:lnTo>
                  <a:pt x="40373" y="8166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353563" y="4550841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1"/>
                </a:lnTo>
                <a:lnTo>
                  <a:pt x="9906" y="24891"/>
                </a:lnTo>
                <a:lnTo>
                  <a:pt x="9906" y="19608"/>
                </a:lnTo>
                <a:lnTo>
                  <a:pt x="11480" y="15354"/>
                </a:lnTo>
                <a:lnTo>
                  <a:pt x="17754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13" y="19392"/>
                </a:lnTo>
                <a:lnTo>
                  <a:pt x="43713" y="25920"/>
                </a:lnTo>
                <a:lnTo>
                  <a:pt x="18580" y="61544"/>
                </a:lnTo>
                <a:lnTo>
                  <a:pt x="0" y="79121"/>
                </a:lnTo>
                <a:lnTo>
                  <a:pt x="0" y="87541"/>
                </a:lnTo>
                <a:lnTo>
                  <a:pt x="53873" y="87541"/>
                </a:lnTo>
                <a:lnTo>
                  <a:pt x="53873" y="79997"/>
                </a:lnTo>
                <a:lnTo>
                  <a:pt x="9906" y="79997"/>
                </a:lnTo>
                <a:lnTo>
                  <a:pt x="19655" y="70729"/>
                </a:lnTo>
                <a:lnTo>
                  <a:pt x="48361" y="38138"/>
                </a:lnTo>
                <a:lnTo>
                  <a:pt x="52755" y="26174"/>
                </a:lnTo>
                <a:lnTo>
                  <a:pt x="52755" y="15519"/>
                </a:lnTo>
                <a:lnTo>
                  <a:pt x="50355" y="10007"/>
                </a:lnTo>
                <a:lnTo>
                  <a:pt x="40779" y="1993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5" name="object 11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9675178" y="4550842"/>
            <a:ext cx="258711" cy="88785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0122840" y="4550842"/>
            <a:ext cx="258711" cy="88785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572738" y="4550842"/>
            <a:ext cx="256489" cy="88785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1020412" y="4550842"/>
            <a:ext cx="256476" cy="88785"/>
          </a:xfrm>
          <a:prstGeom prst="rect">
            <a:avLst/>
          </a:prstGeom>
        </p:spPr>
      </p:pic>
      <p:grpSp>
        <p:nvGrpSpPr>
          <p:cNvPr id="119" name="object 119"/>
          <p:cNvGrpSpPr/>
          <p:nvPr/>
        </p:nvGrpSpPr>
        <p:grpSpPr>
          <a:xfrm>
            <a:off x="11468074" y="4550841"/>
            <a:ext cx="256540" cy="88900"/>
            <a:chOff x="6413474" y="4550841"/>
            <a:chExt cx="256540" cy="88900"/>
          </a:xfrm>
        </p:grpSpPr>
        <p:sp>
          <p:nvSpPr>
            <p:cNvPr id="120" name="object 120"/>
            <p:cNvSpPr/>
            <p:nvPr/>
          </p:nvSpPr>
          <p:spPr>
            <a:xfrm>
              <a:off x="6413474" y="4550841"/>
              <a:ext cx="102870" cy="87630"/>
            </a:xfrm>
            <a:custGeom>
              <a:avLst/>
              <a:gdLst/>
              <a:ahLst/>
              <a:cxnLst/>
              <a:rect l="l" t="t" r="r" b="b"/>
              <a:pathLst>
                <a:path w="102870" h="87629">
                  <a:moveTo>
                    <a:pt x="53860" y="79997"/>
                  </a:moveTo>
                  <a:lnTo>
                    <a:pt x="9906" y="79997"/>
                  </a:lnTo>
                  <a:lnTo>
                    <a:pt x="19646" y="70739"/>
                  </a:lnTo>
                  <a:lnTo>
                    <a:pt x="27647" y="62877"/>
                  </a:lnTo>
                  <a:lnTo>
                    <a:pt x="52006" y="29718"/>
                  </a:lnTo>
                  <a:lnTo>
                    <a:pt x="52743" y="26174"/>
                  </a:lnTo>
                  <a:lnTo>
                    <a:pt x="52743" y="15519"/>
                  </a:lnTo>
                  <a:lnTo>
                    <a:pt x="50355" y="10007"/>
                  </a:lnTo>
                  <a:lnTo>
                    <a:pt x="40779" y="1993"/>
                  </a:lnTo>
                  <a:lnTo>
                    <a:pt x="34709" y="0"/>
                  </a:lnTo>
                  <a:lnTo>
                    <a:pt x="19850" y="0"/>
                  </a:lnTo>
                  <a:lnTo>
                    <a:pt x="13652" y="2108"/>
                  </a:lnTo>
                  <a:lnTo>
                    <a:pt x="3505" y="10858"/>
                  </a:lnTo>
                  <a:lnTo>
                    <a:pt x="863" y="17043"/>
                  </a:lnTo>
                  <a:lnTo>
                    <a:pt x="863" y="24892"/>
                  </a:lnTo>
                  <a:lnTo>
                    <a:pt x="9906" y="24892"/>
                  </a:lnTo>
                  <a:lnTo>
                    <a:pt x="9906" y="19608"/>
                  </a:lnTo>
                  <a:lnTo>
                    <a:pt x="11468" y="15354"/>
                  </a:lnTo>
                  <a:lnTo>
                    <a:pt x="17741" y="8915"/>
                  </a:lnTo>
                  <a:lnTo>
                    <a:pt x="21958" y="7302"/>
                  </a:lnTo>
                  <a:lnTo>
                    <a:pt x="33185" y="7302"/>
                  </a:lnTo>
                  <a:lnTo>
                    <a:pt x="37592" y="9245"/>
                  </a:lnTo>
                  <a:lnTo>
                    <a:pt x="42633" y="16014"/>
                  </a:lnTo>
                  <a:lnTo>
                    <a:pt x="43700" y="19392"/>
                  </a:lnTo>
                  <a:lnTo>
                    <a:pt x="43700" y="25920"/>
                  </a:lnTo>
                  <a:lnTo>
                    <a:pt x="18567" y="61544"/>
                  </a:lnTo>
                  <a:lnTo>
                    <a:pt x="0" y="79121"/>
                  </a:lnTo>
                  <a:lnTo>
                    <a:pt x="0" y="87541"/>
                  </a:lnTo>
                  <a:lnTo>
                    <a:pt x="53860" y="87541"/>
                  </a:lnTo>
                  <a:lnTo>
                    <a:pt x="53860" y="79997"/>
                  </a:lnTo>
                  <a:close/>
                </a:path>
                <a:path w="102870" h="87629">
                  <a:moveTo>
                    <a:pt x="102336" y="622"/>
                  </a:moveTo>
                  <a:lnTo>
                    <a:pt x="94653" y="622"/>
                  </a:lnTo>
                  <a:lnTo>
                    <a:pt x="88049" y="6477"/>
                  </a:lnTo>
                  <a:lnTo>
                    <a:pt x="83019" y="10109"/>
                  </a:lnTo>
                  <a:lnTo>
                    <a:pt x="79222" y="12217"/>
                  </a:lnTo>
                  <a:lnTo>
                    <a:pt x="74841" y="14122"/>
                  </a:lnTo>
                  <a:lnTo>
                    <a:pt x="74841" y="22161"/>
                  </a:lnTo>
                  <a:lnTo>
                    <a:pt x="94157" y="9410"/>
                  </a:lnTo>
                  <a:lnTo>
                    <a:pt x="94157" y="87541"/>
                  </a:lnTo>
                  <a:lnTo>
                    <a:pt x="102336" y="87541"/>
                  </a:lnTo>
                  <a:lnTo>
                    <a:pt x="102336" y="6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546811" y="4550841"/>
              <a:ext cx="123151" cy="88785"/>
            </a:xfrm>
            <a:prstGeom prst="rect">
              <a:avLst/>
            </a:prstGeom>
          </p:spPr>
        </p:pic>
      </p:grpSp>
      <p:pic>
        <p:nvPicPr>
          <p:cNvPr id="122" name="object 122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1915738" y="4550842"/>
            <a:ext cx="256489" cy="88785"/>
          </a:xfrm>
          <a:prstGeom prst="rect">
            <a:avLst/>
          </a:prstGeom>
        </p:spPr>
      </p:pic>
      <p:sp>
        <p:nvSpPr>
          <p:cNvPr id="123" name="object 123"/>
          <p:cNvSpPr/>
          <p:nvPr/>
        </p:nvSpPr>
        <p:spPr>
          <a:xfrm>
            <a:off x="8569058" y="4875327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31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59570" y="4875327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31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53563" y="4874704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56"/>
                </a:lnTo>
                <a:lnTo>
                  <a:pt x="863" y="24892"/>
                </a:lnTo>
                <a:lnTo>
                  <a:pt x="9906" y="24892"/>
                </a:lnTo>
                <a:lnTo>
                  <a:pt x="9906" y="19608"/>
                </a:lnTo>
                <a:lnTo>
                  <a:pt x="11480" y="15367"/>
                </a:lnTo>
                <a:lnTo>
                  <a:pt x="17754" y="8928"/>
                </a:lnTo>
                <a:lnTo>
                  <a:pt x="21958" y="7315"/>
                </a:lnTo>
                <a:lnTo>
                  <a:pt x="33185" y="7315"/>
                </a:lnTo>
                <a:lnTo>
                  <a:pt x="37604" y="9258"/>
                </a:lnTo>
                <a:lnTo>
                  <a:pt x="42633" y="16027"/>
                </a:lnTo>
                <a:lnTo>
                  <a:pt x="43713" y="19405"/>
                </a:lnTo>
                <a:lnTo>
                  <a:pt x="43713" y="25933"/>
                </a:lnTo>
                <a:lnTo>
                  <a:pt x="18580" y="61544"/>
                </a:lnTo>
                <a:lnTo>
                  <a:pt x="0" y="79133"/>
                </a:lnTo>
                <a:lnTo>
                  <a:pt x="0" y="87553"/>
                </a:lnTo>
                <a:lnTo>
                  <a:pt x="53873" y="87553"/>
                </a:lnTo>
                <a:lnTo>
                  <a:pt x="53873" y="79997"/>
                </a:lnTo>
                <a:lnTo>
                  <a:pt x="9906" y="79997"/>
                </a:lnTo>
                <a:lnTo>
                  <a:pt x="19655" y="70736"/>
                </a:lnTo>
                <a:lnTo>
                  <a:pt x="48361" y="38150"/>
                </a:lnTo>
                <a:lnTo>
                  <a:pt x="52755" y="26174"/>
                </a:lnTo>
                <a:lnTo>
                  <a:pt x="52755" y="15519"/>
                </a:lnTo>
                <a:lnTo>
                  <a:pt x="50355" y="10020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6" name="object 126"/>
          <p:cNvGrpSpPr/>
          <p:nvPr/>
        </p:nvGrpSpPr>
        <p:grpSpPr>
          <a:xfrm>
            <a:off x="9685578" y="4874704"/>
            <a:ext cx="248920" cy="88900"/>
            <a:chOff x="4630978" y="4874704"/>
            <a:chExt cx="248920" cy="88900"/>
          </a:xfrm>
        </p:grpSpPr>
        <p:sp>
          <p:nvSpPr>
            <p:cNvPr id="127" name="object 127"/>
            <p:cNvSpPr/>
            <p:nvPr/>
          </p:nvSpPr>
          <p:spPr>
            <a:xfrm>
              <a:off x="4630978" y="487532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82" y="86931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688116" y="4874704"/>
              <a:ext cx="191173" cy="88785"/>
            </a:xfrm>
            <a:prstGeom prst="rect">
              <a:avLst/>
            </a:prstGeom>
          </p:spPr>
        </p:pic>
      </p:grpSp>
      <p:grpSp>
        <p:nvGrpSpPr>
          <p:cNvPr id="129" name="object 129"/>
          <p:cNvGrpSpPr/>
          <p:nvPr/>
        </p:nvGrpSpPr>
        <p:grpSpPr>
          <a:xfrm>
            <a:off x="10133241" y="4874704"/>
            <a:ext cx="248920" cy="88900"/>
            <a:chOff x="5078641" y="4874704"/>
            <a:chExt cx="248920" cy="88900"/>
          </a:xfrm>
        </p:grpSpPr>
        <p:sp>
          <p:nvSpPr>
            <p:cNvPr id="130" name="object 130"/>
            <p:cNvSpPr/>
            <p:nvPr/>
          </p:nvSpPr>
          <p:spPr>
            <a:xfrm>
              <a:off x="5078641" y="487532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78" y="9499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95" y="86931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137201" y="4874704"/>
              <a:ext cx="189750" cy="88785"/>
            </a:xfrm>
            <a:prstGeom prst="rect">
              <a:avLst/>
            </a:prstGeom>
          </p:spPr>
        </p:pic>
      </p:grpSp>
      <p:grpSp>
        <p:nvGrpSpPr>
          <p:cNvPr id="132" name="object 132"/>
          <p:cNvGrpSpPr/>
          <p:nvPr/>
        </p:nvGrpSpPr>
        <p:grpSpPr>
          <a:xfrm>
            <a:off x="10580916" y="4874704"/>
            <a:ext cx="248920" cy="88900"/>
            <a:chOff x="5526316" y="4874704"/>
            <a:chExt cx="248920" cy="88900"/>
          </a:xfrm>
        </p:grpSpPr>
        <p:sp>
          <p:nvSpPr>
            <p:cNvPr id="133" name="object 133"/>
            <p:cNvSpPr/>
            <p:nvPr/>
          </p:nvSpPr>
          <p:spPr>
            <a:xfrm>
              <a:off x="5526316" y="487532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82" y="86931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85307" y="4874704"/>
              <a:ext cx="189318" cy="88785"/>
            </a:xfrm>
            <a:prstGeom prst="rect">
              <a:avLst/>
            </a:prstGeom>
          </p:spPr>
        </p:pic>
      </p:grpSp>
      <p:sp>
        <p:nvSpPr>
          <p:cNvPr id="135" name="object 135"/>
          <p:cNvSpPr/>
          <p:nvPr/>
        </p:nvSpPr>
        <p:spPr>
          <a:xfrm>
            <a:off x="8569058" y="5037265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11"/>
                </a:moveTo>
                <a:lnTo>
                  <a:pt x="40373" y="66611"/>
                </a:lnTo>
                <a:lnTo>
                  <a:pt x="40373" y="86918"/>
                </a:lnTo>
                <a:lnTo>
                  <a:pt x="48298" y="86918"/>
                </a:lnTo>
                <a:lnTo>
                  <a:pt x="48298" y="66611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11"/>
                </a:lnTo>
                <a:lnTo>
                  <a:pt x="62039" y="66611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66"/>
                </a:lnTo>
                <a:lnTo>
                  <a:pt x="48298" y="8166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66"/>
                </a:moveTo>
                <a:lnTo>
                  <a:pt x="40373" y="8166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959570" y="5037265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11"/>
                </a:moveTo>
                <a:lnTo>
                  <a:pt x="40373" y="66611"/>
                </a:lnTo>
                <a:lnTo>
                  <a:pt x="40373" y="86918"/>
                </a:lnTo>
                <a:lnTo>
                  <a:pt x="48298" y="86918"/>
                </a:lnTo>
                <a:lnTo>
                  <a:pt x="48298" y="66611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11"/>
                </a:lnTo>
                <a:lnTo>
                  <a:pt x="62039" y="66611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66"/>
                </a:lnTo>
                <a:lnTo>
                  <a:pt x="48298" y="8166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66"/>
                </a:moveTo>
                <a:lnTo>
                  <a:pt x="40373" y="8166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353563" y="5036642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1"/>
                </a:lnTo>
                <a:lnTo>
                  <a:pt x="9906" y="24891"/>
                </a:lnTo>
                <a:lnTo>
                  <a:pt x="9906" y="19608"/>
                </a:lnTo>
                <a:lnTo>
                  <a:pt x="11480" y="15354"/>
                </a:lnTo>
                <a:lnTo>
                  <a:pt x="17754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13" y="19392"/>
                </a:lnTo>
                <a:lnTo>
                  <a:pt x="43713" y="25920"/>
                </a:lnTo>
                <a:lnTo>
                  <a:pt x="18580" y="61544"/>
                </a:lnTo>
                <a:lnTo>
                  <a:pt x="0" y="79120"/>
                </a:lnTo>
                <a:lnTo>
                  <a:pt x="0" y="87541"/>
                </a:lnTo>
                <a:lnTo>
                  <a:pt x="53873" y="87541"/>
                </a:lnTo>
                <a:lnTo>
                  <a:pt x="53873" y="79997"/>
                </a:lnTo>
                <a:lnTo>
                  <a:pt x="9906" y="79997"/>
                </a:lnTo>
                <a:lnTo>
                  <a:pt x="19655" y="70729"/>
                </a:lnTo>
                <a:lnTo>
                  <a:pt x="48361" y="38138"/>
                </a:lnTo>
                <a:lnTo>
                  <a:pt x="52755" y="26174"/>
                </a:lnTo>
                <a:lnTo>
                  <a:pt x="52755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8" name="object 138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9677401" y="5036643"/>
            <a:ext cx="256489" cy="88785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0125075" y="5036643"/>
            <a:ext cx="256476" cy="88785"/>
          </a:xfrm>
          <a:prstGeom prst="rect">
            <a:avLst/>
          </a:prstGeom>
        </p:spPr>
      </p:pic>
      <p:grpSp>
        <p:nvGrpSpPr>
          <p:cNvPr id="140" name="object 140"/>
          <p:cNvGrpSpPr/>
          <p:nvPr/>
        </p:nvGrpSpPr>
        <p:grpSpPr>
          <a:xfrm>
            <a:off x="10580916" y="5036642"/>
            <a:ext cx="248920" cy="88900"/>
            <a:chOff x="5526316" y="5036642"/>
            <a:chExt cx="248920" cy="88900"/>
          </a:xfrm>
        </p:grpSpPr>
        <p:sp>
          <p:nvSpPr>
            <p:cNvPr id="141" name="object 141"/>
            <p:cNvSpPr/>
            <p:nvPr/>
          </p:nvSpPr>
          <p:spPr>
            <a:xfrm>
              <a:off x="5526316" y="5037264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583453" y="5036642"/>
              <a:ext cx="191173" cy="88785"/>
            </a:xfrm>
            <a:prstGeom prst="rect">
              <a:avLst/>
            </a:prstGeom>
          </p:spPr>
        </p:pic>
      </p:grpSp>
      <p:grpSp>
        <p:nvGrpSpPr>
          <p:cNvPr id="143" name="object 143"/>
          <p:cNvGrpSpPr/>
          <p:nvPr/>
        </p:nvGrpSpPr>
        <p:grpSpPr>
          <a:xfrm>
            <a:off x="11028578" y="5036642"/>
            <a:ext cx="248920" cy="88900"/>
            <a:chOff x="5973978" y="5036642"/>
            <a:chExt cx="248920" cy="88900"/>
          </a:xfrm>
        </p:grpSpPr>
        <p:sp>
          <p:nvSpPr>
            <p:cNvPr id="144" name="object 144"/>
            <p:cNvSpPr/>
            <p:nvPr/>
          </p:nvSpPr>
          <p:spPr>
            <a:xfrm>
              <a:off x="5973978" y="5037264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032525" y="5036642"/>
              <a:ext cx="189763" cy="88785"/>
            </a:xfrm>
            <a:prstGeom prst="rect">
              <a:avLst/>
            </a:prstGeom>
          </p:spPr>
        </p:pic>
      </p:grpSp>
      <p:grpSp>
        <p:nvGrpSpPr>
          <p:cNvPr id="146" name="object 146"/>
          <p:cNvGrpSpPr/>
          <p:nvPr/>
        </p:nvGrpSpPr>
        <p:grpSpPr>
          <a:xfrm>
            <a:off x="11476240" y="5036642"/>
            <a:ext cx="248920" cy="88900"/>
            <a:chOff x="6421640" y="5036642"/>
            <a:chExt cx="248920" cy="88900"/>
          </a:xfrm>
        </p:grpSpPr>
        <p:sp>
          <p:nvSpPr>
            <p:cNvPr id="147" name="object 147"/>
            <p:cNvSpPr/>
            <p:nvPr/>
          </p:nvSpPr>
          <p:spPr>
            <a:xfrm>
              <a:off x="6421640" y="5037264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480149" y="5036642"/>
              <a:ext cx="189814" cy="88785"/>
            </a:xfrm>
            <a:prstGeom prst="rect">
              <a:avLst/>
            </a:prstGeom>
          </p:spPr>
        </p:pic>
      </p:grpSp>
      <p:grpSp>
        <p:nvGrpSpPr>
          <p:cNvPr id="149" name="object 149"/>
          <p:cNvGrpSpPr/>
          <p:nvPr/>
        </p:nvGrpSpPr>
        <p:grpSpPr>
          <a:xfrm>
            <a:off x="11923915" y="5036642"/>
            <a:ext cx="248920" cy="88900"/>
            <a:chOff x="6869315" y="5036642"/>
            <a:chExt cx="248920" cy="88900"/>
          </a:xfrm>
        </p:grpSpPr>
        <p:sp>
          <p:nvSpPr>
            <p:cNvPr id="150" name="object 150"/>
            <p:cNvSpPr/>
            <p:nvPr/>
          </p:nvSpPr>
          <p:spPr>
            <a:xfrm>
              <a:off x="6869315" y="5037264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927811" y="5036642"/>
              <a:ext cx="189814" cy="88785"/>
            </a:xfrm>
            <a:prstGeom prst="rect">
              <a:avLst/>
            </a:prstGeom>
          </p:spPr>
        </p:pic>
      </p:grpSp>
      <p:pic>
        <p:nvPicPr>
          <p:cNvPr id="152" name="object 152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7562279" y="4869383"/>
            <a:ext cx="969797" cy="743610"/>
          </a:xfrm>
          <a:prstGeom prst="rect">
            <a:avLst/>
          </a:prstGeom>
        </p:spPr>
      </p:pic>
      <p:sp>
        <p:nvSpPr>
          <p:cNvPr id="153" name="object 153"/>
          <p:cNvSpPr/>
          <p:nvPr/>
        </p:nvSpPr>
        <p:spPr>
          <a:xfrm>
            <a:off x="8569058" y="5199190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31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959570" y="5199190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31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9353563" y="5198579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2"/>
                </a:lnTo>
                <a:lnTo>
                  <a:pt x="9906" y="24892"/>
                </a:lnTo>
                <a:lnTo>
                  <a:pt x="9906" y="19608"/>
                </a:lnTo>
                <a:lnTo>
                  <a:pt x="11480" y="15354"/>
                </a:lnTo>
                <a:lnTo>
                  <a:pt x="17754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13" y="19392"/>
                </a:lnTo>
                <a:lnTo>
                  <a:pt x="43713" y="25920"/>
                </a:lnTo>
                <a:lnTo>
                  <a:pt x="18580" y="61544"/>
                </a:lnTo>
                <a:lnTo>
                  <a:pt x="0" y="79121"/>
                </a:lnTo>
                <a:lnTo>
                  <a:pt x="0" y="87541"/>
                </a:lnTo>
                <a:lnTo>
                  <a:pt x="53873" y="87541"/>
                </a:lnTo>
                <a:lnTo>
                  <a:pt x="53873" y="79984"/>
                </a:lnTo>
                <a:lnTo>
                  <a:pt x="9906" y="79984"/>
                </a:lnTo>
                <a:lnTo>
                  <a:pt x="19655" y="70724"/>
                </a:lnTo>
                <a:lnTo>
                  <a:pt x="48361" y="38138"/>
                </a:lnTo>
                <a:lnTo>
                  <a:pt x="52755" y="26162"/>
                </a:lnTo>
                <a:lnTo>
                  <a:pt x="52755" y="15519"/>
                </a:lnTo>
                <a:lnTo>
                  <a:pt x="50355" y="10007"/>
                </a:lnTo>
                <a:lnTo>
                  <a:pt x="40779" y="1993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6" name="object 156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9677401" y="5198580"/>
            <a:ext cx="256489" cy="88785"/>
          </a:xfrm>
          <a:prstGeom prst="rect">
            <a:avLst/>
          </a:prstGeom>
        </p:spPr>
      </p:pic>
      <p:grpSp>
        <p:nvGrpSpPr>
          <p:cNvPr id="157" name="object 157"/>
          <p:cNvGrpSpPr/>
          <p:nvPr/>
        </p:nvGrpSpPr>
        <p:grpSpPr>
          <a:xfrm>
            <a:off x="10580916" y="5198579"/>
            <a:ext cx="248920" cy="88900"/>
            <a:chOff x="5526316" y="5198579"/>
            <a:chExt cx="248920" cy="88900"/>
          </a:xfrm>
        </p:grpSpPr>
        <p:sp>
          <p:nvSpPr>
            <p:cNvPr id="158" name="object 158"/>
            <p:cNvSpPr/>
            <p:nvPr/>
          </p:nvSpPr>
          <p:spPr>
            <a:xfrm>
              <a:off x="5526316" y="5199189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607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801"/>
                  </a:lnTo>
                  <a:lnTo>
                    <a:pt x="19316" y="86931"/>
                  </a:lnTo>
                  <a:lnTo>
                    <a:pt x="27482" y="86931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582831" y="5198579"/>
              <a:ext cx="191795" cy="88785"/>
            </a:xfrm>
            <a:prstGeom prst="rect">
              <a:avLst/>
            </a:prstGeom>
          </p:spPr>
        </p:pic>
      </p:grpSp>
      <p:grpSp>
        <p:nvGrpSpPr>
          <p:cNvPr id="160" name="object 160"/>
          <p:cNvGrpSpPr/>
          <p:nvPr/>
        </p:nvGrpSpPr>
        <p:grpSpPr>
          <a:xfrm>
            <a:off x="11476240" y="5198579"/>
            <a:ext cx="248920" cy="88900"/>
            <a:chOff x="6421640" y="5198579"/>
            <a:chExt cx="248920" cy="88900"/>
          </a:xfrm>
        </p:grpSpPr>
        <p:sp>
          <p:nvSpPr>
            <p:cNvPr id="161" name="object 161"/>
            <p:cNvSpPr/>
            <p:nvPr/>
          </p:nvSpPr>
          <p:spPr>
            <a:xfrm>
              <a:off x="6421640" y="5199189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78" y="9499"/>
                  </a:lnTo>
                  <a:lnTo>
                    <a:pt x="4381" y="11607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801"/>
                  </a:lnTo>
                  <a:lnTo>
                    <a:pt x="19316" y="86931"/>
                  </a:lnTo>
                  <a:lnTo>
                    <a:pt x="27495" y="86931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476682" y="5198579"/>
              <a:ext cx="193281" cy="88785"/>
            </a:xfrm>
            <a:prstGeom prst="rect">
              <a:avLst/>
            </a:prstGeom>
          </p:spPr>
        </p:pic>
      </p:grpSp>
      <p:grpSp>
        <p:nvGrpSpPr>
          <p:cNvPr id="163" name="object 163"/>
          <p:cNvGrpSpPr/>
          <p:nvPr/>
        </p:nvGrpSpPr>
        <p:grpSpPr>
          <a:xfrm>
            <a:off x="11923915" y="5198579"/>
            <a:ext cx="248920" cy="88900"/>
            <a:chOff x="6869315" y="5198579"/>
            <a:chExt cx="248920" cy="88900"/>
          </a:xfrm>
        </p:grpSpPr>
        <p:sp>
          <p:nvSpPr>
            <p:cNvPr id="164" name="object 164"/>
            <p:cNvSpPr/>
            <p:nvPr/>
          </p:nvSpPr>
          <p:spPr>
            <a:xfrm>
              <a:off x="6869315" y="5199189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607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801"/>
                  </a:lnTo>
                  <a:lnTo>
                    <a:pt x="19316" y="86931"/>
                  </a:lnTo>
                  <a:lnTo>
                    <a:pt x="27482" y="86931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925589" y="5198579"/>
              <a:ext cx="192036" cy="88785"/>
            </a:xfrm>
            <a:prstGeom prst="rect">
              <a:avLst/>
            </a:prstGeom>
          </p:spPr>
        </p:pic>
      </p:grpSp>
      <p:sp>
        <p:nvSpPr>
          <p:cNvPr id="166" name="object 166"/>
          <p:cNvSpPr/>
          <p:nvPr/>
        </p:nvSpPr>
        <p:spPr>
          <a:xfrm>
            <a:off x="8569058" y="5361128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31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959570" y="5361128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31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9353563" y="5360517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095"/>
                </a:lnTo>
                <a:lnTo>
                  <a:pt x="3505" y="10845"/>
                </a:lnTo>
                <a:lnTo>
                  <a:pt x="863" y="17043"/>
                </a:lnTo>
                <a:lnTo>
                  <a:pt x="863" y="24879"/>
                </a:lnTo>
                <a:lnTo>
                  <a:pt x="9906" y="24879"/>
                </a:lnTo>
                <a:lnTo>
                  <a:pt x="9906" y="19608"/>
                </a:lnTo>
                <a:lnTo>
                  <a:pt x="11480" y="15354"/>
                </a:lnTo>
                <a:lnTo>
                  <a:pt x="17754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13" y="19392"/>
                </a:lnTo>
                <a:lnTo>
                  <a:pt x="43713" y="25920"/>
                </a:lnTo>
                <a:lnTo>
                  <a:pt x="18580" y="61544"/>
                </a:lnTo>
                <a:lnTo>
                  <a:pt x="0" y="79120"/>
                </a:lnTo>
                <a:lnTo>
                  <a:pt x="0" y="87541"/>
                </a:lnTo>
                <a:lnTo>
                  <a:pt x="53873" y="87541"/>
                </a:lnTo>
                <a:lnTo>
                  <a:pt x="53873" y="79984"/>
                </a:lnTo>
                <a:lnTo>
                  <a:pt x="9906" y="79984"/>
                </a:lnTo>
                <a:lnTo>
                  <a:pt x="19655" y="70724"/>
                </a:lnTo>
                <a:lnTo>
                  <a:pt x="48361" y="38138"/>
                </a:lnTo>
                <a:lnTo>
                  <a:pt x="52755" y="26162"/>
                </a:lnTo>
                <a:lnTo>
                  <a:pt x="52755" y="15519"/>
                </a:lnTo>
                <a:lnTo>
                  <a:pt x="50355" y="10007"/>
                </a:lnTo>
                <a:lnTo>
                  <a:pt x="40779" y="1993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9" name="object 169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9677401" y="5360517"/>
            <a:ext cx="256489" cy="88772"/>
          </a:xfrm>
          <a:prstGeom prst="rect">
            <a:avLst/>
          </a:prstGeom>
        </p:spPr>
      </p:pic>
      <p:pic>
        <p:nvPicPr>
          <p:cNvPr id="170" name="object 170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0125075" y="5360517"/>
            <a:ext cx="256476" cy="88772"/>
          </a:xfrm>
          <a:prstGeom prst="rect">
            <a:avLst/>
          </a:prstGeom>
        </p:spPr>
      </p:pic>
      <p:grpSp>
        <p:nvGrpSpPr>
          <p:cNvPr id="171" name="object 171"/>
          <p:cNvGrpSpPr/>
          <p:nvPr/>
        </p:nvGrpSpPr>
        <p:grpSpPr>
          <a:xfrm>
            <a:off x="10572737" y="5360517"/>
            <a:ext cx="256540" cy="88900"/>
            <a:chOff x="5518137" y="5360517"/>
            <a:chExt cx="256540" cy="88900"/>
          </a:xfrm>
        </p:grpSpPr>
        <p:sp>
          <p:nvSpPr>
            <p:cNvPr id="172" name="object 172"/>
            <p:cNvSpPr/>
            <p:nvPr/>
          </p:nvSpPr>
          <p:spPr>
            <a:xfrm>
              <a:off x="5518137" y="5360517"/>
              <a:ext cx="102870" cy="87630"/>
            </a:xfrm>
            <a:custGeom>
              <a:avLst/>
              <a:gdLst/>
              <a:ahLst/>
              <a:cxnLst/>
              <a:rect l="l" t="t" r="r" b="b"/>
              <a:pathLst>
                <a:path w="102870" h="87629">
                  <a:moveTo>
                    <a:pt x="53873" y="79984"/>
                  </a:moveTo>
                  <a:lnTo>
                    <a:pt x="9906" y="79984"/>
                  </a:lnTo>
                  <a:lnTo>
                    <a:pt x="19646" y="70726"/>
                  </a:lnTo>
                  <a:lnTo>
                    <a:pt x="27660" y="62877"/>
                  </a:lnTo>
                  <a:lnTo>
                    <a:pt x="52006" y="29718"/>
                  </a:lnTo>
                  <a:lnTo>
                    <a:pt x="52755" y="26162"/>
                  </a:lnTo>
                  <a:lnTo>
                    <a:pt x="52755" y="15519"/>
                  </a:lnTo>
                  <a:lnTo>
                    <a:pt x="50355" y="10007"/>
                  </a:lnTo>
                  <a:lnTo>
                    <a:pt x="40779" y="1993"/>
                  </a:lnTo>
                  <a:lnTo>
                    <a:pt x="34709" y="0"/>
                  </a:lnTo>
                  <a:lnTo>
                    <a:pt x="19862" y="0"/>
                  </a:lnTo>
                  <a:lnTo>
                    <a:pt x="13665" y="2095"/>
                  </a:lnTo>
                  <a:lnTo>
                    <a:pt x="3505" y="10845"/>
                  </a:lnTo>
                  <a:lnTo>
                    <a:pt x="876" y="17043"/>
                  </a:lnTo>
                  <a:lnTo>
                    <a:pt x="876" y="24879"/>
                  </a:lnTo>
                  <a:lnTo>
                    <a:pt x="9906" y="24879"/>
                  </a:lnTo>
                  <a:lnTo>
                    <a:pt x="9906" y="19608"/>
                  </a:lnTo>
                  <a:lnTo>
                    <a:pt x="11480" y="15354"/>
                  </a:lnTo>
                  <a:lnTo>
                    <a:pt x="17754" y="8915"/>
                  </a:lnTo>
                  <a:lnTo>
                    <a:pt x="21958" y="7302"/>
                  </a:lnTo>
                  <a:lnTo>
                    <a:pt x="33185" y="7302"/>
                  </a:lnTo>
                  <a:lnTo>
                    <a:pt x="37604" y="9245"/>
                  </a:lnTo>
                  <a:lnTo>
                    <a:pt x="42646" y="16014"/>
                  </a:lnTo>
                  <a:lnTo>
                    <a:pt x="43713" y="19392"/>
                  </a:lnTo>
                  <a:lnTo>
                    <a:pt x="43713" y="25920"/>
                  </a:lnTo>
                  <a:lnTo>
                    <a:pt x="18580" y="61544"/>
                  </a:lnTo>
                  <a:lnTo>
                    <a:pt x="0" y="79121"/>
                  </a:lnTo>
                  <a:lnTo>
                    <a:pt x="0" y="87541"/>
                  </a:lnTo>
                  <a:lnTo>
                    <a:pt x="53873" y="87541"/>
                  </a:lnTo>
                  <a:lnTo>
                    <a:pt x="53873" y="79984"/>
                  </a:lnTo>
                  <a:close/>
                </a:path>
                <a:path w="102870" h="87629">
                  <a:moveTo>
                    <a:pt x="102336" y="609"/>
                  </a:moveTo>
                  <a:lnTo>
                    <a:pt x="94665" y="609"/>
                  </a:lnTo>
                  <a:lnTo>
                    <a:pt x="88049" y="6477"/>
                  </a:lnTo>
                  <a:lnTo>
                    <a:pt x="83019" y="10109"/>
                  </a:lnTo>
                  <a:lnTo>
                    <a:pt x="79222" y="12217"/>
                  </a:lnTo>
                  <a:lnTo>
                    <a:pt x="74841" y="14109"/>
                  </a:lnTo>
                  <a:lnTo>
                    <a:pt x="74841" y="22161"/>
                  </a:lnTo>
                  <a:lnTo>
                    <a:pt x="94157" y="9398"/>
                  </a:lnTo>
                  <a:lnTo>
                    <a:pt x="94157" y="87541"/>
                  </a:lnTo>
                  <a:lnTo>
                    <a:pt x="102336" y="87541"/>
                  </a:lnTo>
                  <a:lnTo>
                    <a:pt x="102336" y="6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651487" y="5360517"/>
              <a:ext cx="123139" cy="88772"/>
            </a:xfrm>
            <a:prstGeom prst="rect">
              <a:avLst/>
            </a:prstGeom>
          </p:spPr>
        </p:pic>
      </p:grpSp>
      <p:pic>
        <p:nvPicPr>
          <p:cNvPr id="174" name="object 174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1020412" y="5360517"/>
            <a:ext cx="256476" cy="88772"/>
          </a:xfrm>
          <a:prstGeom prst="rect">
            <a:avLst/>
          </a:prstGeom>
        </p:spPr>
      </p:pic>
      <p:grpSp>
        <p:nvGrpSpPr>
          <p:cNvPr id="175" name="object 175"/>
          <p:cNvGrpSpPr/>
          <p:nvPr/>
        </p:nvGrpSpPr>
        <p:grpSpPr>
          <a:xfrm>
            <a:off x="11476240" y="5360517"/>
            <a:ext cx="248920" cy="88900"/>
            <a:chOff x="6421640" y="5360517"/>
            <a:chExt cx="248920" cy="88900"/>
          </a:xfrm>
        </p:grpSpPr>
        <p:sp>
          <p:nvSpPr>
            <p:cNvPr id="176" name="object 176"/>
            <p:cNvSpPr/>
            <p:nvPr/>
          </p:nvSpPr>
          <p:spPr>
            <a:xfrm>
              <a:off x="6421640" y="5361127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2" y="0"/>
                  </a:lnTo>
                  <a:lnTo>
                    <a:pt x="13207" y="5867"/>
                  </a:lnTo>
                  <a:lnTo>
                    <a:pt x="8178" y="9499"/>
                  </a:lnTo>
                  <a:lnTo>
                    <a:pt x="4381" y="11607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95" y="86931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480200" y="5360517"/>
              <a:ext cx="189762" cy="88772"/>
            </a:xfrm>
            <a:prstGeom prst="rect">
              <a:avLst/>
            </a:prstGeom>
          </p:spPr>
        </p:pic>
      </p:grpSp>
      <p:grpSp>
        <p:nvGrpSpPr>
          <p:cNvPr id="178" name="object 178"/>
          <p:cNvGrpSpPr/>
          <p:nvPr/>
        </p:nvGrpSpPr>
        <p:grpSpPr>
          <a:xfrm>
            <a:off x="11923915" y="5360517"/>
            <a:ext cx="248920" cy="88900"/>
            <a:chOff x="6869315" y="5360517"/>
            <a:chExt cx="248920" cy="88900"/>
          </a:xfrm>
        </p:grpSpPr>
        <p:sp>
          <p:nvSpPr>
            <p:cNvPr id="179" name="object 179"/>
            <p:cNvSpPr/>
            <p:nvPr/>
          </p:nvSpPr>
          <p:spPr>
            <a:xfrm>
              <a:off x="6869315" y="5361127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40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607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82" y="86931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8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927863" y="5360517"/>
              <a:ext cx="189762" cy="88772"/>
            </a:xfrm>
            <a:prstGeom prst="rect">
              <a:avLst/>
            </a:prstGeom>
          </p:spPr>
        </p:pic>
      </p:grpSp>
      <p:pic>
        <p:nvPicPr>
          <p:cNvPr id="181" name="object 181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0149065" y="4710913"/>
            <a:ext cx="1532572" cy="252577"/>
          </a:xfrm>
          <a:prstGeom prst="rect">
            <a:avLst/>
          </a:prstGeom>
        </p:spPr>
      </p:pic>
      <p:grpSp>
        <p:nvGrpSpPr>
          <p:cNvPr id="182" name="object 182"/>
          <p:cNvGrpSpPr/>
          <p:nvPr/>
        </p:nvGrpSpPr>
        <p:grpSpPr>
          <a:xfrm>
            <a:off x="8569656" y="5514671"/>
            <a:ext cx="264795" cy="79375"/>
            <a:chOff x="3515055" y="5514670"/>
            <a:chExt cx="264795" cy="79375"/>
          </a:xfrm>
        </p:grpSpPr>
        <p:sp>
          <p:nvSpPr>
            <p:cNvPr id="183" name="object 183"/>
            <p:cNvSpPr/>
            <p:nvPr/>
          </p:nvSpPr>
          <p:spPr>
            <a:xfrm>
              <a:off x="3515055" y="5559171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28308" y="0"/>
                  </a:moveTo>
                  <a:lnTo>
                    <a:pt x="0" y="0"/>
                  </a:lnTo>
                  <a:lnTo>
                    <a:pt x="0" y="9258"/>
                  </a:lnTo>
                  <a:lnTo>
                    <a:pt x="28308" y="9258"/>
                  </a:lnTo>
                  <a:lnTo>
                    <a:pt x="283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582758" y="5514670"/>
              <a:ext cx="196672" cy="79032"/>
            </a:xfrm>
            <a:prstGeom prst="rect">
              <a:avLst/>
            </a:prstGeom>
          </p:spPr>
        </p:pic>
      </p:grpSp>
      <p:pic>
        <p:nvPicPr>
          <p:cNvPr id="185" name="object 185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7910488" y="3653574"/>
            <a:ext cx="121107" cy="89408"/>
          </a:xfrm>
          <a:prstGeom prst="rect">
            <a:avLst/>
          </a:prstGeom>
        </p:spPr>
      </p:pic>
      <p:pic>
        <p:nvPicPr>
          <p:cNvPr id="186" name="object 186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9738880" y="3577374"/>
            <a:ext cx="268820" cy="90766"/>
          </a:xfrm>
          <a:prstGeom prst="rect">
            <a:avLst/>
          </a:prstGeom>
        </p:spPr>
      </p:pic>
      <p:pic>
        <p:nvPicPr>
          <p:cNvPr id="187" name="object 187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0073741" y="3577374"/>
            <a:ext cx="224802" cy="90766"/>
          </a:xfrm>
          <a:prstGeom prst="rect">
            <a:avLst/>
          </a:prstGeom>
        </p:spPr>
      </p:pic>
      <p:pic>
        <p:nvPicPr>
          <p:cNvPr id="188" name="object 188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9809886" y="3764940"/>
            <a:ext cx="120294" cy="65138"/>
          </a:xfrm>
          <a:prstGeom prst="rect">
            <a:avLst/>
          </a:prstGeom>
        </p:spPr>
      </p:pic>
      <p:pic>
        <p:nvPicPr>
          <p:cNvPr id="189" name="object 189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9988017" y="3739312"/>
            <a:ext cx="260807" cy="114287"/>
          </a:xfrm>
          <a:prstGeom prst="rect">
            <a:avLst/>
          </a:prstGeom>
        </p:spPr>
      </p:pic>
      <p:pic>
        <p:nvPicPr>
          <p:cNvPr id="190" name="object 190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10519917" y="3653574"/>
            <a:ext cx="268808" cy="90766"/>
          </a:xfrm>
          <a:prstGeom prst="rect">
            <a:avLst/>
          </a:prstGeom>
        </p:spPr>
      </p:pic>
      <p:pic>
        <p:nvPicPr>
          <p:cNvPr id="191" name="object 191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10854778" y="3653574"/>
            <a:ext cx="224802" cy="90766"/>
          </a:xfrm>
          <a:prstGeom prst="rect">
            <a:avLst/>
          </a:prstGeom>
        </p:spPr>
      </p:pic>
      <p:pic>
        <p:nvPicPr>
          <p:cNvPr id="192" name="object 192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11140528" y="3653574"/>
            <a:ext cx="178028" cy="90766"/>
          </a:xfrm>
          <a:prstGeom prst="rect">
            <a:avLst/>
          </a:prstGeom>
        </p:spPr>
      </p:pic>
      <p:grpSp>
        <p:nvGrpSpPr>
          <p:cNvPr id="193" name="object 193"/>
          <p:cNvGrpSpPr/>
          <p:nvPr/>
        </p:nvGrpSpPr>
        <p:grpSpPr>
          <a:xfrm>
            <a:off x="8749791" y="3415437"/>
            <a:ext cx="196850" cy="90805"/>
            <a:chOff x="3695191" y="3415436"/>
            <a:chExt cx="196850" cy="90805"/>
          </a:xfrm>
        </p:grpSpPr>
        <p:sp>
          <p:nvSpPr>
            <p:cNvPr id="194" name="object 194"/>
            <p:cNvSpPr/>
            <p:nvPr/>
          </p:nvSpPr>
          <p:spPr>
            <a:xfrm>
              <a:off x="3695191" y="3415436"/>
              <a:ext cx="60960" cy="89535"/>
            </a:xfrm>
            <a:custGeom>
              <a:avLst/>
              <a:gdLst/>
              <a:ahLst/>
              <a:cxnLst/>
              <a:rect l="l" t="t" r="r" b="b"/>
              <a:pathLst>
                <a:path w="60960" h="89535">
                  <a:moveTo>
                    <a:pt x="31038" y="0"/>
                  </a:moveTo>
                  <a:lnTo>
                    <a:pt x="0" y="0"/>
                  </a:lnTo>
                  <a:lnTo>
                    <a:pt x="0" y="89407"/>
                  </a:lnTo>
                  <a:lnTo>
                    <a:pt x="31610" y="89407"/>
                  </a:lnTo>
                  <a:lnTo>
                    <a:pt x="37211" y="88823"/>
                  </a:lnTo>
                  <a:lnTo>
                    <a:pt x="46367" y="86512"/>
                  </a:lnTo>
                  <a:lnTo>
                    <a:pt x="50317" y="84454"/>
                  </a:lnTo>
                  <a:lnTo>
                    <a:pt x="52805" y="82219"/>
                  </a:lnTo>
                  <a:lnTo>
                    <a:pt x="7924" y="82219"/>
                  </a:lnTo>
                  <a:lnTo>
                    <a:pt x="7924" y="46685"/>
                  </a:lnTo>
                  <a:lnTo>
                    <a:pt x="51772" y="46685"/>
                  </a:lnTo>
                  <a:lnTo>
                    <a:pt x="51079" y="45961"/>
                  </a:lnTo>
                  <a:lnTo>
                    <a:pt x="46228" y="43548"/>
                  </a:lnTo>
                  <a:lnTo>
                    <a:pt x="40373" y="42722"/>
                  </a:lnTo>
                  <a:lnTo>
                    <a:pt x="48374" y="40500"/>
                  </a:lnTo>
                  <a:lnTo>
                    <a:pt x="49479" y="39509"/>
                  </a:lnTo>
                  <a:lnTo>
                    <a:pt x="7924" y="39509"/>
                  </a:lnTo>
                  <a:lnTo>
                    <a:pt x="7924" y="7188"/>
                  </a:lnTo>
                  <a:lnTo>
                    <a:pt x="51228" y="7188"/>
                  </a:lnTo>
                  <a:lnTo>
                    <a:pt x="50215" y="6108"/>
                  </a:lnTo>
                  <a:lnTo>
                    <a:pt x="44513" y="2311"/>
                  </a:lnTo>
                  <a:lnTo>
                    <a:pt x="41579" y="1143"/>
                  </a:lnTo>
                  <a:lnTo>
                    <a:pt x="35560" y="228"/>
                  </a:lnTo>
                  <a:lnTo>
                    <a:pt x="31038" y="0"/>
                  </a:lnTo>
                  <a:close/>
                </a:path>
                <a:path w="60960" h="89535">
                  <a:moveTo>
                    <a:pt x="51772" y="46685"/>
                  </a:moveTo>
                  <a:lnTo>
                    <a:pt x="31737" y="46685"/>
                  </a:lnTo>
                  <a:lnTo>
                    <a:pt x="34480" y="46888"/>
                  </a:lnTo>
                  <a:lnTo>
                    <a:pt x="40182" y="47713"/>
                  </a:lnTo>
                  <a:lnTo>
                    <a:pt x="52006" y="60883"/>
                  </a:lnTo>
                  <a:lnTo>
                    <a:pt x="52006" y="67741"/>
                  </a:lnTo>
                  <a:lnTo>
                    <a:pt x="29591" y="82219"/>
                  </a:lnTo>
                  <a:lnTo>
                    <a:pt x="52805" y="82219"/>
                  </a:lnTo>
                  <a:lnTo>
                    <a:pt x="58318" y="77266"/>
                  </a:lnTo>
                  <a:lnTo>
                    <a:pt x="60680" y="71869"/>
                  </a:lnTo>
                  <a:lnTo>
                    <a:pt x="60680" y="59067"/>
                  </a:lnTo>
                  <a:lnTo>
                    <a:pt x="58750" y="53975"/>
                  </a:lnTo>
                  <a:lnTo>
                    <a:pt x="51772" y="46685"/>
                  </a:lnTo>
                  <a:close/>
                </a:path>
                <a:path w="60960" h="89535">
                  <a:moveTo>
                    <a:pt x="51228" y="7188"/>
                  </a:moveTo>
                  <a:lnTo>
                    <a:pt x="29184" y="7188"/>
                  </a:lnTo>
                  <a:lnTo>
                    <a:pt x="32004" y="7327"/>
                  </a:lnTo>
                  <a:lnTo>
                    <a:pt x="37211" y="7912"/>
                  </a:lnTo>
                  <a:lnTo>
                    <a:pt x="48285" y="19938"/>
                  </a:lnTo>
                  <a:lnTo>
                    <a:pt x="48285" y="26047"/>
                  </a:lnTo>
                  <a:lnTo>
                    <a:pt x="47586" y="28778"/>
                  </a:lnTo>
                  <a:lnTo>
                    <a:pt x="44780" y="33896"/>
                  </a:lnTo>
                  <a:lnTo>
                    <a:pt x="42633" y="35877"/>
                  </a:lnTo>
                  <a:lnTo>
                    <a:pt x="39750" y="37274"/>
                  </a:lnTo>
                  <a:lnTo>
                    <a:pt x="38011" y="38188"/>
                  </a:lnTo>
                  <a:lnTo>
                    <a:pt x="36029" y="38785"/>
                  </a:lnTo>
                  <a:lnTo>
                    <a:pt x="31572" y="39357"/>
                  </a:lnTo>
                  <a:lnTo>
                    <a:pt x="29476" y="39509"/>
                  </a:lnTo>
                  <a:lnTo>
                    <a:pt x="49479" y="39509"/>
                  </a:lnTo>
                  <a:lnTo>
                    <a:pt x="53530" y="35877"/>
                  </a:lnTo>
                  <a:lnTo>
                    <a:pt x="56591" y="26631"/>
                  </a:lnTo>
                  <a:lnTo>
                    <a:pt x="56959" y="24320"/>
                  </a:lnTo>
                  <a:lnTo>
                    <a:pt x="56959" y="18046"/>
                  </a:lnTo>
                  <a:lnTo>
                    <a:pt x="56070" y="14592"/>
                  </a:lnTo>
                  <a:lnTo>
                    <a:pt x="52527" y="8572"/>
                  </a:lnTo>
                  <a:lnTo>
                    <a:pt x="51228" y="71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3778567" y="3441077"/>
              <a:ext cx="112852" cy="65125"/>
            </a:xfrm>
            <a:prstGeom prst="rect">
              <a:avLst/>
            </a:prstGeom>
          </p:spPr>
        </p:pic>
      </p:grpSp>
      <p:pic>
        <p:nvPicPr>
          <p:cNvPr id="196" name="object 196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9006966" y="3415436"/>
            <a:ext cx="224802" cy="90766"/>
          </a:xfrm>
          <a:prstGeom prst="rect">
            <a:avLst/>
          </a:prstGeom>
        </p:spPr>
      </p:pic>
      <p:pic>
        <p:nvPicPr>
          <p:cNvPr id="197" name="object 197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10248023" y="3413582"/>
            <a:ext cx="1807794" cy="1262900"/>
          </a:xfrm>
          <a:prstGeom prst="rect">
            <a:avLst/>
          </a:prstGeom>
        </p:spPr>
      </p:pic>
      <p:grpSp>
        <p:nvGrpSpPr>
          <p:cNvPr id="198" name="object 198"/>
          <p:cNvGrpSpPr/>
          <p:nvPr/>
        </p:nvGrpSpPr>
        <p:grpSpPr>
          <a:xfrm>
            <a:off x="8711692" y="3576511"/>
            <a:ext cx="568325" cy="92075"/>
            <a:chOff x="3657091" y="3576510"/>
            <a:chExt cx="568325" cy="92075"/>
          </a:xfrm>
        </p:grpSpPr>
        <p:pic>
          <p:nvPicPr>
            <p:cNvPr id="199" name="object 19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657091" y="3577373"/>
              <a:ext cx="240690" cy="90271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3921061" y="3577373"/>
              <a:ext cx="162940" cy="90766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126648" y="3576510"/>
              <a:ext cx="98615" cy="91630"/>
            </a:xfrm>
            <a:prstGeom prst="rect">
              <a:avLst/>
            </a:prstGeom>
          </p:spPr>
        </p:pic>
      </p:grpSp>
      <p:sp>
        <p:nvSpPr>
          <p:cNvPr id="202" name="object 202"/>
          <p:cNvSpPr/>
          <p:nvPr/>
        </p:nvSpPr>
        <p:spPr>
          <a:xfrm>
            <a:off x="8689048" y="3737571"/>
            <a:ext cx="600075" cy="92710"/>
          </a:xfrm>
          <a:custGeom>
            <a:avLst/>
            <a:gdLst/>
            <a:ahLst/>
            <a:cxnLst/>
            <a:rect l="l" t="t" r="r" b="b"/>
            <a:pathLst>
              <a:path w="600075" h="92710">
                <a:moveTo>
                  <a:pt x="69100" y="69469"/>
                </a:moveTo>
                <a:lnTo>
                  <a:pt x="60312" y="69469"/>
                </a:lnTo>
                <a:lnTo>
                  <a:pt x="59651" y="73520"/>
                </a:lnTo>
                <a:lnTo>
                  <a:pt x="57708" y="77025"/>
                </a:lnTo>
                <a:lnTo>
                  <a:pt x="50698" y="83540"/>
                </a:lnTo>
                <a:lnTo>
                  <a:pt x="45783" y="85318"/>
                </a:lnTo>
                <a:lnTo>
                  <a:pt x="39751" y="85318"/>
                </a:lnTo>
                <a:lnTo>
                  <a:pt x="10426" y="60845"/>
                </a:lnTo>
                <a:lnTo>
                  <a:pt x="8674" y="45821"/>
                </a:lnTo>
                <a:lnTo>
                  <a:pt x="9131" y="37960"/>
                </a:lnTo>
                <a:lnTo>
                  <a:pt x="28943" y="7188"/>
                </a:lnTo>
                <a:lnTo>
                  <a:pt x="44043" y="7188"/>
                </a:lnTo>
                <a:lnTo>
                  <a:pt x="48793" y="8483"/>
                </a:lnTo>
                <a:lnTo>
                  <a:pt x="56718" y="13690"/>
                </a:lnTo>
                <a:lnTo>
                  <a:pt x="58953" y="17551"/>
                </a:lnTo>
                <a:lnTo>
                  <a:pt x="59448" y="22669"/>
                </a:lnTo>
                <a:lnTo>
                  <a:pt x="68110" y="22669"/>
                </a:lnTo>
                <a:lnTo>
                  <a:pt x="68110" y="17551"/>
                </a:lnTo>
                <a:lnTo>
                  <a:pt x="66255" y="12877"/>
                </a:lnTo>
                <a:lnTo>
                  <a:pt x="57416" y="2895"/>
                </a:lnTo>
                <a:lnTo>
                  <a:pt x="49822" y="0"/>
                </a:lnTo>
                <a:lnTo>
                  <a:pt x="39751" y="0"/>
                </a:lnTo>
                <a:lnTo>
                  <a:pt x="4800" y="21183"/>
                </a:lnTo>
                <a:lnTo>
                  <a:pt x="0" y="45567"/>
                </a:lnTo>
                <a:lnTo>
                  <a:pt x="558" y="55194"/>
                </a:lnTo>
                <a:lnTo>
                  <a:pt x="21018" y="88976"/>
                </a:lnTo>
                <a:lnTo>
                  <a:pt x="37528" y="92506"/>
                </a:lnTo>
                <a:lnTo>
                  <a:pt x="46113" y="92506"/>
                </a:lnTo>
                <a:lnTo>
                  <a:pt x="53213" y="90373"/>
                </a:lnTo>
                <a:lnTo>
                  <a:pt x="64439" y="81876"/>
                </a:lnTo>
                <a:lnTo>
                  <a:pt x="67868" y="76327"/>
                </a:lnTo>
                <a:lnTo>
                  <a:pt x="69100" y="69469"/>
                </a:lnTo>
                <a:close/>
              </a:path>
              <a:path w="600075" h="92710">
                <a:moveTo>
                  <a:pt x="140589" y="59690"/>
                </a:moveTo>
                <a:lnTo>
                  <a:pt x="140017" y="51955"/>
                </a:lnTo>
                <a:lnTo>
                  <a:pt x="138315" y="45199"/>
                </a:lnTo>
                <a:lnTo>
                  <a:pt x="135496" y="39446"/>
                </a:lnTo>
                <a:lnTo>
                  <a:pt x="132537" y="35877"/>
                </a:lnTo>
                <a:lnTo>
                  <a:pt x="132537" y="51435"/>
                </a:lnTo>
                <a:lnTo>
                  <a:pt x="132537" y="66624"/>
                </a:lnTo>
                <a:lnTo>
                  <a:pt x="130924" y="72732"/>
                </a:lnTo>
                <a:lnTo>
                  <a:pt x="123990" y="83058"/>
                </a:lnTo>
                <a:lnTo>
                  <a:pt x="118630" y="85813"/>
                </a:lnTo>
                <a:lnTo>
                  <a:pt x="104597" y="85813"/>
                </a:lnTo>
                <a:lnTo>
                  <a:pt x="99225" y="83058"/>
                </a:lnTo>
                <a:lnTo>
                  <a:pt x="92290" y="72732"/>
                </a:lnTo>
                <a:lnTo>
                  <a:pt x="90678" y="66624"/>
                </a:lnTo>
                <a:lnTo>
                  <a:pt x="90678" y="51435"/>
                </a:lnTo>
                <a:lnTo>
                  <a:pt x="92608" y="45300"/>
                </a:lnTo>
                <a:lnTo>
                  <a:pt x="100279" y="36309"/>
                </a:lnTo>
                <a:lnTo>
                  <a:pt x="105333" y="34061"/>
                </a:lnTo>
                <a:lnTo>
                  <a:pt x="117881" y="34061"/>
                </a:lnTo>
                <a:lnTo>
                  <a:pt x="122936" y="36309"/>
                </a:lnTo>
                <a:lnTo>
                  <a:pt x="130619" y="45300"/>
                </a:lnTo>
                <a:lnTo>
                  <a:pt x="132537" y="51435"/>
                </a:lnTo>
                <a:lnTo>
                  <a:pt x="132537" y="35877"/>
                </a:lnTo>
                <a:lnTo>
                  <a:pt x="131546" y="34671"/>
                </a:lnTo>
                <a:lnTo>
                  <a:pt x="130898" y="34061"/>
                </a:lnTo>
                <a:lnTo>
                  <a:pt x="126428" y="29806"/>
                </a:lnTo>
                <a:lnTo>
                  <a:pt x="119786" y="27368"/>
                </a:lnTo>
                <a:lnTo>
                  <a:pt x="103441" y="27368"/>
                </a:lnTo>
                <a:lnTo>
                  <a:pt x="82638" y="59690"/>
                </a:lnTo>
                <a:lnTo>
                  <a:pt x="83172" y="67335"/>
                </a:lnTo>
                <a:lnTo>
                  <a:pt x="103187" y="92506"/>
                </a:lnTo>
                <a:lnTo>
                  <a:pt x="120192" y="92506"/>
                </a:lnTo>
                <a:lnTo>
                  <a:pt x="127050" y="89865"/>
                </a:lnTo>
                <a:lnTo>
                  <a:pt x="130975" y="85813"/>
                </a:lnTo>
                <a:lnTo>
                  <a:pt x="132168" y="84582"/>
                </a:lnTo>
                <a:lnTo>
                  <a:pt x="135864" y="79730"/>
                </a:lnTo>
                <a:lnTo>
                  <a:pt x="138493" y="73964"/>
                </a:lnTo>
                <a:lnTo>
                  <a:pt x="140055" y="67335"/>
                </a:lnTo>
                <a:lnTo>
                  <a:pt x="140589" y="59690"/>
                </a:lnTo>
                <a:close/>
              </a:path>
              <a:path w="600075" h="92710">
                <a:moveTo>
                  <a:pt x="202920" y="47307"/>
                </a:moveTo>
                <a:lnTo>
                  <a:pt x="202018" y="42189"/>
                </a:lnTo>
                <a:lnTo>
                  <a:pt x="196900" y="31546"/>
                </a:lnTo>
                <a:lnTo>
                  <a:pt x="190627" y="28117"/>
                </a:lnTo>
                <a:lnTo>
                  <a:pt x="177088" y="28117"/>
                </a:lnTo>
                <a:lnTo>
                  <a:pt x="173126" y="29083"/>
                </a:lnTo>
                <a:lnTo>
                  <a:pt x="165862" y="32969"/>
                </a:lnTo>
                <a:lnTo>
                  <a:pt x="163055" y="35712"/>
                </a:lnTo>
                <a:lnTo>
                  <a:pt x="161074" y="39255"/>
                </a:lnTo>
                <a:lnTo>
                  <a:pt x="160578" y="28981"/>
                </a:lnTo>
                <a:lnTo>
                  <a:pt x="152895" y="28981"/>
                </a:lnTo>
                <a:lnTo>
                  <a:pt x="152895" y="30302"/>
                </a:lnTo>
                <a:lnTo>
                  <a:pt x="153644" y="42113"/>
                </a:lnTo>
                <a:lnTo>
                  <a:pt x="153644" y="91147"/>
                </a:lnTo>
                <a:lnTo>
                  <a:pt x="161569" y="91147"/>
                </a:lnTo>
                <a:lnTo>
                  <a:pt x="161569" y="50736"/>
                </a:lnTo>
                <a:lnTo>
                  <a:pt x="162890" y="45491"/>
                </a:lnTo>
                <a:lnTo>
                  <a:pt x="168579" y="37071"/>
                </a:lnTo>
                <a:lnTo>
                  <a:pt x="173202" y="34798"/>
                </a:lnTo>
                <a:lnTo>
                  <a:pt x="185420" y="34798"/>
                </a:lnTo>
                <a:lnTo>
                  <a:pt x="189674" y="36817"/>
                </a:lnTo>
                <a:lnTo>
                  <a:pt x="194043" y="44005"/>
                </a:lnTo>
                <a:lnTo>
                  <a:pt x="194995" y="48831"/>
                </a:lnTo>
                <a:lnTo>
                  <a:pt x="194995" y="91147"/>
                </a:lnTo>
                <a:lnTo>
                  <a:pt x="202920" y="91147"/>
                </a:lnTo>
                <a:lnTo>
                  <a:pt x="202920" y="47307"/>
                </a:lnTo>
                <a:close/>
              </a:path>
              <a:path w="600075" h="92710">
                <a:moveTo>
                  <a:pt x="271208" y="91147"/>
                </a:moveTo>
                <a:lnTo>
                  <a:pt x="271119" y="89331"/>
                </a:lnTo>
                <a:lnTo>
                  <a:pt x="270878" y="82943"/>
                </a:lnTo>
                <a:lnTo>
                  <a:pt x="270852" y="81356"/>
                </a:lnTo>
                <a:lnTo>
                  <a:pt x="270840" y="38265"/>
                </a:lnTo>
                <a:lnTo>
                  <a:pt x="270840" y="1739"/>
                </a:lnTo>
                <a:lnTo>
                  <a:pt x="262915" y="1739"/>
                </a:lnTo>
                <a:lnTo>
                  <a:pt x="262915" y="38265"/>
                </a:lnTo>
                <a:lnTo>
                  <a:pt x="262915" y="52171"/>
                </a:lnTo>
                <a:lnTo>
                  <a:pt x="262915" y="66865"/>
                </a:lnTo>
                <a:lnTo>
                  <a:pt x="261429" y="72936"/>
                </a:lnTo>
                <a:lnTo>
                  <a:pt x="254901" y="83261"/>
                </a:lnTo>
                <a:lnTo>
                  <a:pt x="249580" y="86067"/>
                </a:lnTo>
                <a:lnTo>
                  <a:pt x="237109" y="86067"/>
                </a:lnTo>
                <a:lnTo>
                  <a:pt x="232778" y="84086"/>
                </a:lnTo>
                <a:lnTo>
                  <a:pt x="225767" y="75666"/>
                </a:lnTo>
                <a:lnTo>
                  <a:pt x="223901" y="69176"/>
                </a:lnTo>
                <a:lnTo>
                  <a:pt x="223901" y="53987"/>
                </a:lnTo>
                <a:lnTo>
                  <a:pt x="224904" y="48501"/>
                </a:lnTo>
                <a:lnTo>
                  <a:pt x="226872" y="44208"/>
                </a:lnTo>
                <a:lnTo>
                  <a:pt x="230098" y="37274"/>
                </a:lnTo>
                <a:lnTo>
                  <a:pt x="235635" y="33807"/>
                </a:lnTo>
                <a:lnTo>
                  <a:pt x="250329" y="33807"/>
                </a:lnTo>
                <a:lnTo>
                  <a:pt x="255435" y="36537"/>
                </a:lnTo>
                <a:lnTo>
                  <a:pt x="261543" y="46355"/>
                </a:lnTo>
                <a:lnTo>
                  <a:pt x="262915" y="52171"/>
                </a:lnTo>
                <a:lnTo>
                  <a:pt x="262915" y="38265"/>
                </a:lnTo>
                <a:lnTo>
                  <a:pt x="261099" y="35217"/>
                </a:lnTo>
                <a:lnTo>
                  <a:pt x="259588" y="33807"/>
                </a:lnTo>
                <a:lnTo>
                  <a:pt x="258419" y="32702"/>
                </a:lnTo>
                <a:lnTo>
                  <a:pt x="250901" y="28486"/>
                </a:lnTo>
                <a:lnTo>
                  <a:pt x="246443" y="27368"/>
                </a:lnTo>
                <a:lnTo>
                  <a:pt x="233324" y="27368"/>
                </a:lnTo>
                <a:lnTo>
                  <a:pt x="227025" y="30314"/>
                </a:lnTo>
                <a:lnTo>
                  <a:pt x="218186" y="42125"/>
                </a:lnTo>
                <a:lnTo>
                  <a:pt x="215976" y="49911"/>
                </a:lnTo>
                <a:lnTo>
                  <a:pt x="216039" y="60680"/>
                </a:lnTo>
                <a:lnTo>
                  <a:pt x="235127" y="92506"/>
                </a:lnTo>
                <a:lnTo>
                  <a:pt x="246608" y="92506"/>
                </a:lnTo>
                <a:lnTo>
                  <a:pt x="250812" y="91490"/>
                </a:lnTo>
                <a:lnTo>
                  <a:pt x="257911" y="87452"/>
                </a:lnTo>
                <a:lnTo>
                  <a:pt x="259372" y="86067"/>
                </a:lnTo>
                <a:lnTo>
                  <a:pt x="260769" y="84747"/>
                </a:lnTo>
                <a:lnTo>
                  <a:pt x="262915" y="81356"/>
                </a:lnTo>
                <a:lnTo>
                  <a:pt x="263537" y="91147"/>
                </a:lnTo>
                <a:lnTo>
                  <a:pt x="271208" y="91147"/>
                </a:lnTo>
                <a:close/>
              </a:path>
              <a:path w="600075" h="92710">
                <a:moveTo>
                  <a:pt x="337007" y="89827"/>
                </a:moveTo>
                <a:lnTo>
                  <a:pt x="336270" y="78016"/>
                </a:lnTo>
                <a:lnTo>
                  <a:pt x="336270" y="28981"/>
                </a:lnTo>
                <a:lnTo>
                  <a:pt x="328345" y="28981"/>
                </a:lnTo>
                <a:lnTo>
                  <a:pt x="328345" y="69392"/>
                </a:lnTo>
                <a:lnTo>
                  <a:pt x="327025" y="74637"/>
                </a:lnTo>
                <a:lnTo>
                  <a:pt x="321322" y="83058"/>
                </a:lnTo>
                <a:lnTo>
                  <a:pt x="316699" y="85318"/>
                </a:lnTo>
                <a:lnTo>
                  <a:pt x="304482" y="85318"/>
                </a:lnTo>
                <a:lnTo>
                  <a:pt x="300240" y="83299"/>
                </a:lnTo>
                <a:lnTo>
                  <a:pt x="295859" y="76111"/>
                </a:lnTo>
                <a:lnTo>
                  <a:pt x="294906" y="71285"/>
                </a:lnTo>
                <a:lnTo>
                  <a:pt x="294906" y="28981"/>
                </a:lnTo>
                <a:lnTo>
                  <a:pt x="286981" y="28981"/>
                </a:lnTo>
                <a:lnTo>
                  <a:pt x="286981" y="72809"/>
                </a:lnTo>
                <a:lnTo>
                  <a:pt x="287896" y="77939"/>
                </a:lnTo>
                <a:lnTo>
                  <a:pt x="293014" y="88582"/>
                </a:lnTo>
                <a:lnTo>
                  <a:pt x="299288" y="92011"/>
                </a:lnTo>
                <a:lnTo>
                  <a:pt x="312826" y="92011"/>
                </a:lnTo>
                <a:lnTo>
                  <a:pt x="316788" y="91033"/>
                </a:lnTo>
                <a:lnTo>
                  <a:pt x="324053" y="87160"/>
                </a:lnTo>
                <a:lnTo>
                  <a:pt x="326859" y="84416"/>
                </a:lnTo>
                <a:lnTo>
                  <a:pt x="328841" y="80860"/>
                </a:lnTo>
                <a:lnTo>
                  <a:pt x="329336" y="91147"/>
                </a:lnTo>
                <a:lnTo>
                  <a:pt x="337007" y="91147"/>
                </a:lnTo>
                <a:lnTo>
                  <a:pt x="337007" y="89827"/>
                </a:lnTo>
                <a:close/>
              </a:path>
              <a:path w="600075" h="92710">
                <a:moveTo>
                  <a:pt x="400837" y="46393"/>
                </a:moveTo>
                <a:lnTo>
                  <a:pt x="380199" y="27368"/>
                </a:lnTo>
                <a:lnTo>
                  <a:pt x="369557" y="27368"/>
                </a:lnTo>
                <a:lnTo>
                  <a:pt x="349326" y="60807"/>
                </a:lnTo>
                <a:lnTo>
                  <a:pt x="349897" y="68541"/>
                </a:lnTo>
                <a:lnTo>
                  <a:pt x="369519" y="92506"/>
                </a:lnTo>
                <a:lnTo>
                  <a:pt x="384124" y="92506"/>
                </a:lnTo>
                <a:lnTo>
                  <a:pt x="389940" y="90525"/>
                </a:lnTo>
                <a:lnTo>
                  <a:pt x="397954" y="83007"/>
                </a:lnTo>
                <a:lnTo>
                  <a:pt x="400177" y="78105"/>
                </a:lnTo>
                <a:lnTo>
                  <a:pt x="400837" y="71818"/>
                </a:lnTo>
                <a:lnTo>
                  <a:pt x="392544" y="71818"/>
                </a:lnTo>
                <a:lnTo>
                  <a:pt x="392544" y="75628"/>
                </a:lnTo>
                <a:lnTo>
                  <a:pt x="391261" y="78841"/>
                </a:lnTo>
                <a:lnTo>
                  <a:pt x="385813" y="84455"/>
                </a:lnTo>
                <a:lnTo>
                  <a:pt x="381850" y="85940"/>
                </a:lnTo>
                <a:lnTo>
                  <a:pt x="374256" y="85940"/>
                </a:lnTo>
                <a:lnTo>
                  <a:pt x="357378" y="63652"/>
                </a:lnTo>
                <a:lnTo>
                  <a:pt x="357378" y="53746"/>
                </a:lnTo>
                <a:lnTo>
                  <a:pt x="358533" y="48133"/>
                </a:lnTo>
                <a:lnTo>
                  <a:pt x="364147" y="37236"/>
                </a:lnTo>
                <a:lnTo>
                  <a:pt x="369557" y="34061"/>
                </a:lnTo>
                <a:lnTo>
                  <a:pt x="381939" y="34061"/>
                </a:lnTo>
                <a:lnTo>
                  <a:pt x="385648" y="35382"/>
                </a:lnTo>
                <a:lnTo>
                  <a:pt x="390525" y="40411"/>
                </a:lnTo>
                <a:lnTo>
                  <a:pt x="391883" y="43916"/>
                </a:lnTo>
                <a:lnTo>
                  <a:pt x="392303" y="48539"/>
                </a:lnTo>
                <a:lnTo>
                  <a:pt x="400837" y="48539"/>
                </a:lnTo>
                <a:lnTo>
                  <a:pt x="400837" y="46393"/>
                </a:lnTo>
                <a:close/>
              </a:path>
              <a:path w="600075" h="92710">
                <a:moveTo>
                  <a:pt x="438797" y="83959"/>
                </a:moveTo>
                <a:lnTo>
                  <a:pt x="436892" y="84683"/>
                </a:lnTo>
                <a:lnTo>
                  <a:pt x="434251" y="85204"/>
                </a:lnTo>
                <a:lnTo>
                  <a:pt x="429056" y="85204"/>
                </a:lnTo>
                <a:lnTo>
                  <a:pt x="426326" y="83921"/>
                </a:lnTo>
                <a:lnTo>
                  <a:pt x="424180" y="79959"/>
                </a:lnTo>
                <a:lnTo>
                  <a:pt x="423811" y="77812"/>
                </a:lnTo>
                <a:lnTo>
                  <a:pt x="423811" y="34671"/>
                </a:lnTo>
                <a:lnTo>
                  <a:pt x="437934" y="34671"/>
                </a:lnTo>
                <a:lnTo>
                  <a:pt x="437934" y="28981"/>
                </a:lnTo>
                <a:lnTo>
                  <a:pt x="423811" y="28981"/>
                </a:lnTo>
                <a:lnTo>
                  <a:pt x="423811" y="12509"/>
                </a:lnTo>
                <a:lnTo>
                  <a:pt x="415886" y="15735"/>
                </a:lnTo>
                <a:lnTo>
                  <a:pt x="415886" y="28981"/>
                </a:lnTo>
                <a:lnTo>
                  <a:pt x="403872" y="28981"/>
                </a:lnTo>
                <a:lnTo>
                  <a:pt x="403872" y="34671"/>
                </a:lnTo>
                <a:lnTo>
                  <a:pt x="415886" y="34671"/>
                </a:lnTo>
                <a:lnTo>
                  <a:pt x="415886" y="82804"/>
                </a:lnTo>
                <a:lnTo>
                  <a:pt x="417245" y="86233"/>
                </a:lnTo>
                <a:lnTo>
                  <a:pt x="422452" y="90601"/>
                </a:lnTo>
                <a:lnTo>
                  <a:pt x="425996" y="91643"/>
                </a:lnTo>
                <a:lnTo>
                  <a:pt x="434403" y="91528"/>
                </a:lnTo>
                <a:lnTo>
                  <a:pt x="436626" y="91122"/>
                </a:lnTo>
                <a:lnTo>
                  <a:pt x="438797" y="90398"/>
                </a:lnTo>
                <a:lnTo>
                  <a:pt x="438797" y="83959"/>
                </a:lnTo>
                <a:close/>
              </a:path>
              <a:path w="600075" h="92710">
                <a:moveTo>
                  <a:pt x="502526" y="59690"/>
                </a:moveTo>
                <a:lnTo>
                  <a:pt x="501954" y="51955"/>
                </a:lnTo>
                <a:lnTo>
                  <a:pt x="500265" y="45199"/>
                </a:lnTo>
                <a:lnTo>
                  <a:pt x="497433" y="39446"/>
                </a:lnTo>
                <a:lnTo>
                  <a:pt x="494474" y="35877"/>
                </a:lnTo>
                <a:lnTo>
                  <a:pt x="494474" y="51435"/>
                </a:lnTo>
                <a:lnTo>
                  <a:pt x="494474" y="66624"/>
                </a:lnTo>
                <a:lnTo>
                  <a:pt x="492874" y="72732"/>
                </a:lnTo>
                <a:lnTo>
                  <a:pt x="485940" y="83058"/>
                </a:lnTo>
                <a:lnTo>
                  <a:pt x="480568" y="85813"/>
                </a:lnTo>
                <a:lnTo>
                  <a:pt x="466534" y="85813"/>
                </a:lnTo>
                <a:lnTo>
                  <a:pt x="461175" y="83058"/>
                </a:lnTo>
                <a:lnTo>
                  <a:pt x="454240" y="72732"/>
                </a:lnTo>
                <a:lnTo>
                  <a:pt x="452628" y="66624"/>
                </a:lnTo>
                <a:lnTo>
                  <a:pt x="452628" y="51435"/>
                </a:lnTo>
                <a:lnTo>
                  <a:pt x="454545" y="45300"/>
                </a:lnTo>
                <a:lnTo>
                  <a:pt x="462229" y="36309"/>
                </a:lnTo>
                <a:lnTo>
                  <a:pt x="467283" y="34061"/>
                </a:lnTo>
                <a:lnTo>
                  <a:pt x="479831" y="34061"/>
                </a:lnTo>
                <a:lnTo>
                  <a:pt x="484886" y="36309"/>
                </a:lnTo>
                <a:lnTo>
                  <a:pt x="492556" y="45300"/>
                </a:lnTo>
                <a:lnTo>
                  <a:pt x="494474" y="51435"/>
                </a:lnTo>
                <a:lnTo>
                  <a:pt x="494474" y="35877"/>
                </a:lnTo>
                <a:lnTo>
                  <a:pt x="493483" y="34671"/>
                </a:lnTo>
                <a:lnTo>
                  <a:pt x="492836" y="34061"/>
                </a:lnTo>
                <a:lnTo>
                  <a:pt x="488365" y="29806"/>
                </a:lnTo>
                <a:lnTo>
                  <a:pt x="481723" y="27368"/>
                </a:lnTo>
                <a:lnTo>
                  <a:pt x="465378" y="27368"/>
                </a:lnTo>
                <a:lnTo>
                  <a:pt x="444576" y="59690"/>
                </a:lnTo>
                <a:lnTo>
                  <a:pt x="445109" y="67335"/>
                </a:lnTo>
                <a:lnTo>
                  <a:pt x="465137" y="92506"/>
                </a:lnTo>
                <a:lnTo>
                  <a:pt x="482142" y="92506"/>
                </a:lnTo>
                <a:lnTo>
                  <a:pt x="488988" y="89865"/>
                </a:lnTo>
                <a:lnTo>
                  <a:pt x="492912" y="85813"/>
                </a:lnTo>
                <a:lnTo>
                  <a:pt x="494106" y="84582"/>
                </a:lnTo>
                <a:lnTo>
                  <a:pt x="497801" y="79730"/>
                </a:lnTo>
                <a:lnTo>
                  <a:pt x="500430" y="73964"/>
                </a:lnTo>
                <a:lnTo>
                  <a:pt x="501992" y="67335"/>
                </a:lnTo>
                <a:lnTo>
                  <a:pt x="502526" y="59690"/>
                </a:lnTo>
                <a:close/>
              </a:path>
              <a:path w="600075" h="92710">
                <a:moveTo>
                  <a:pt x="544804" y="28359"/>
                </a:moveTo>
                <a:lnTo>
                  <a:pt x="536879" y="28359"/>
                </a:lnTo>
                <a:lnTo>
                  <a:pt x="533831" y="29019"/>
                </a:lnTo>
                <a:lnTo>
                  <a:pt x="527634" y="32118"/>
                </a:lnTo>
                <a:lnTo>
                  <a:pt x="524916" y="35052"/>
                </a:lnTo>
                <a:lnTo>
                  <a:pt x="523011" y="39128"/>
                </a:lnTo>
                <a:lnTo>
                  <a:pt x="522516" y="28981"/>
                </a:lnTo>
                <a:lnTo>
                  <a:pt x="514845" y="28981"/>
                </a:lnTo>
                <a:lnTo>
                  <a:pt x="514845" y="30302"/>
                </a:lnTo>
                <a:lnTo>
                  <a:pt x="515581" y="42113"/>
                </a:lnTo>
                <a:lnTo>
                  <a:pt x="515581" y="91147"/>
                </a:lnTo>
                <a:lnTo>
                  <a:pt x="523506" y="91147"/>
                </a:lnTo>
                <a:lnTo>
                  <a:pt x="523506" y="51396"/>
                </a:lnTo>
                <a:lnTo>
                  <a:pt x="524205" y="46913"/>
                </a:lnTo>
                <a:lnTo>
                  <a:pt x="528167" y="38392"/>
                </a:lnTo>
                <a:lnTo>
                  <a:pt x="533171" y="35661"/>
                </a:lnTo>
                <a:lnTo>
                  <a:pt x="542163" y="35661"/>
                </a:lnTo>
                <a:lnTo>
                  <a:pt x="543572" y="35788"/>
                </a:lnTo>
                <a:lnTo>
                  <a:pt x="544804" y="36042"/>
                </a:lnTo>
                <a:lnTo>
                  <a:pt x="544804" y="28359"/>
                </a:lnTo>
                <a:close/>
              </a:path>
              <a:path w="600075" h="92710">
                <a:moveTo>
                  <a:pt x="599871" y="67703"/>
                </a:moveTo>
                <a:lnTo>
                  <a:pt x="598017" y="63614"/>
                </a:lnTo>
                <a:lnTo>
                  <a:pt x="592404" y="59321"/>
                </a:lnTo>
                <a:lnTo>
                  <a:pt x="589102" y="57962"/>
                </a:lnTo>
                <a:lnTo>
                  <a:pt x="567512" y="52298"/>
                </a:lnTo>
                <a:lnTo>
                  <a:pt x="564553" y="51104"/>
                </a:lnTo>
                <a:lnTo>
                  <a:pt x="561009" y="48463"/>
                </a:lnTo>
                <a:lnTo>
                  <a:pt x="560120" y="46443"/>
                </a:lnTo>
                <a:lnTo>
                  <a:pt x="560120" y="40500"/>
                </a:lnTo>
                <a:lnTo>
                  <a:pt x="561365" y="37960"/>
                </a:lnTo>
                <a:lnTo>
                  <a:pt x="566305" y="34239"/>
                </a:lnTo>
                <a:lnTo>
                  <a:pt x="569899" y="33312"/>
                </a:lnTo>
                <a:lnTo>
                  <a:pt x="578650" y="33312"/>
                </a:lnTo>
                <a:lnTo>
                  <a:pt x="581952" y="33972"/>
                </a:lnTo>
                <a:lnTo>
                  <a:pt x="588060" y="37109"/>
                </a:lnTo>
                <a:lnTo>
                  <a:pt x="589838" y="40170"/>
                </a:lnTo>
                <a:lnTo>
                  <a:pt x="589838" y="44462"/>
                </a:lnTo>
                <a:lnTo>
                  <a:pt x="598131" y="44462"/>
                </a:lnTo>
                <a:lnTo>
                  <a:pt x="598131" y="37693"/>
                </a:lnTo>
                <a:lnTo>
                  <a:pt x="595414" y="32905"/>
                </a:lnTo>
                <a:lnTo>
                  <a:pt x="586409" y="28282"/>
                </a:lnTo>
                <a:lnTo>
                  <a:pt x="581507" y="27368"/>
                </a:lnTo>
                <a:lnTo>
                  <a:pt x="567220" y="27368"/>
                </a:lnTo>
                <a:lnTo>
                  <a:pt x="561200" y="29273"/>
                </a:lnTo>
                <a:lnTo>
                  <a:pt x="553935" y="36118"/>
                </a:lnTo>
                <a:lnTo>
                  <a:pt x="552323" y="40005"/>
                </a:lnTo>
                <a:lnTo>
                  <a:pt x="552323" y="49415"/>
                </a:lnTo>
                <a:lnTo>
                  <a:pt x="553974" y="53047"/>
                </a:lnTo>
                <a:lnTo>
                  <a:pt x="559333" y="57175"/>
                </a:lnTo>
                <a:lnTo>
                  <a:pt x="562521" y="58534"/>
                </a:lnTo>
                <a:lnTo>
                  <a:pt x="583768" y="64109"/>
                </a:lnTo>
                <a:lnTo>
                  <a:pt x="586625" y="65176"/>
                </a:lnTo>
                <a:lnTo>
                  <a:pt x="590588" y="67983"/>
                </a:lnTo>
                <a:lnTo>
                  <a:pt x="591820" y="70662"/>
                </a:lnTo>
                <a:lnTo>
                  <a:pt x="591820" y="78270"/>
                </a:lnTo>
                <a:lnTo>
                  <a:pt x="590359" y="81292"/>
                </a:lnTo>
                <a:lnTo>
                  <a:pt x="584492" y="85509"/>
                </a:lnTo>
                <a:lnTo>
                  <a:pt x="580351" y="86563"/>
                </a:lnTo>
                <a:lnTo>
                  <a:pt x="571842" y="86563"/>
                </a:lnTo>
                <a:lnTo>
                  <a:pt x="558393" y="74295"/>
                </a:lnTo>
                <a:lnTo>
                  <a:pt x="550087" y="74295"/>
                </a:lnTo>
                <a:lnTo>
                  <a:pt x="550087" y="81318"/>
                </a:lnTo>
                <a:lnTo>
                  <a:pt x="553313" y="86398"/>
                </a:lnTo>
                <a:lnTo>
                  <a:pt x="563880" y="91516"/>
                </a:lnTo>
                <a:lnTo>
                  <a:pt x="568871" y="92506"/>
                </a:lnTo>
                <a:lnTo>
                  <a:pt x="582574" y="92506"/>
                </a:lnTo>
                <a:lnTo>
                  <a:pt x="588721" y="90665"/>
                </a:lnTo>
                <a:lnTo>
                  <a:pt x="597636" y="83324"/>
                </a:lnTo>
                <a:lnTo>
                  <a:pt x="599871" y="78676"/>
                </a:lnTo>
                <a:lnTo>
                  <a:pt x="599871" y="67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 txBox="1"/>
          <p:nvPr/>
        </p:nvSpPr>
        <p:spPr>
          <a:xfrm>
            <a:off x="5762150" y="526435"/>
            <a:ext cx="14109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5" dirty="0">
                <a:latin typeface="Arial"/>
                <a:cs typeface="Arial"/>
              </a:rPr>
              <a:t>Cuatro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barras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por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fase</a:t>
            </a:r>
            <a:r>
              <a:rPr sz="950" spc="5" dirty="0">
                <a:latin typeface="Lucida Sans Unicode"/>
                <a:cs typeface="Lucida Sans Unicode"/>
              </a:rPr>
              <a:t>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10" name="object 210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69</a:t>
            </a:fld>
            <a:endParaRPr spc="-75" dirty="0"/>
          </a:p>
        </p:txBody>
      </p:sp>
      <p:sp>
        <p:nvSpPr>
          <p:cNvPr id="204" name="object 204"/>
          <p:cNvSpPr txBox="1"/>
          <p:nvPr/>
        </p:nvSpPr>
        <p:spPr>
          <a:xfrm>
            <a:off x="7957929" y="485795"/>
            <a:ext cx="3990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A.valores.de.corriente.más.altos.las.barras.bus.se.duplican..Cuatro.barras.por.  </a:t>
            </a:r>
            <a:r>
              <a:rPr sz="850" spc="-20" dirty="0">
                <a:latin typeface="Lucida Sans Unicode"/>
                <a:cs typeface="Lucida Sans Unicode"/>
              </a:rPr>
              <a:t>se.utilizan.en.las.clasificaciones.actuales.que.se.muestran.en.las.siguientes. </a:t>
            </a:r>
            <a:r>
              <a:rPr sz="850" spc="-15" dirty="0">
                <a:latin typeface="Lucida Sans Unicode"/>
                <a:cs typeface="Lucida Sans Unicode"/>
              </a:rPr>
              <a:t> tabla..Observe.que.las.fases.pareadas.todavía.se.utilizan.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5762150" y="5869325"/>
            <a:ext cx="93789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latin typeface="Arial"/>
                <a:cs typeface="Arial"/>
              </a:rPr>
              <a:t>Componentes</a:t>
            </a:r>
            <a:r>
              <a:rPr sz="1000" spc="-5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7957930" y="5888376"/>
            <a:ext cx="371982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5" dirty="0">
                <a:latin typeface="Lucida Sans Unicode"/>
                <a:cs typeface="Lucida Sans Unicode"/>
              </a:rPr>
              <a:t>Los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siguientes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componentes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están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disponibles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dirty="0">
                <a:latin typeface="Lucida Sans Unicode"/>
                <a:cs typeface="Lucida Sans Unicode"/>
              </a:rPr>
              <a:t>para</a:t>
            </a:r>
            <a:r>
              <a:rPr sz="850" spc="-40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el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electroducto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55" dirty="0">
                <a:latin typeface="Lucida Sans Unicode"/>
                <a:cs typeface="Lucida Sans Unicode"/>
              </a:rPr>
              <a:t>XL-U: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7957980" y="6214765"/>
            <a:ext cx="2318385" cy="215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30" indent="-113664">
              <a:spcBef>
                <a:spcPts val="100"/>
              </a:spcBef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	</a:t>
            </a:r>
            <a:r>
              <a:rPr sz="1150" spc="-10" dirty="0">
                <a:latin typeface="Lucida Sans Unicode"/>
                <a:cs typeface="Lucida Sans Unicode"/>
              </a:rPr>
              <a:t>perchas</a:t>
            </a:r>
            <a:endParaRPr sz="115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	</a:t>
            </a:r>
            <a:r>
              <a:rPr sz="1100" spc="-20" dirty="0">
                <a:latin typeface="Lucida Sans Unicode"/>
                <a:cs typeface="Lucida Sans Unicode"/>
              </a:rPr>
              <a:t>End.closers</a:t>
            </a:r>
            <a:endParaRPr sz="11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700" spc="-10" dirty="0">
                <a:latin typeface="Lucida Sans Unicode"/>
                <a:cs typeface="Lucida Sans Unicode"/>
              </a:rPr>
              <a:t>Extremos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5" dirty="0">
                <a:latin typeface="Lucida Sans Unicode"/>
                <a:cs typeface="Lucida Sans Unicode"/>
              </a:rPr>
              <a:t>con</a:t>
            </a:r>
            <a:r>
              <a:rPr sz="700" spc="-4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bridas</a:t>
            </a:r>
            <a:endParaRPr sz="7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750" spc="-20" dirty="0">
                <a:latin typeface="Lucida Sans Unicode"/>
                <a:cs typeface="Lucida Sans Unicode"/>
              </a:rPr>
              <a:t>Cajas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de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derivación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5" dirty="0">
                <a:latin typeface="Lucida Sans Unicode"/>
                <a:cs typeface="Lucida Sans Unicode"/>
              </a:rPr>
              <a:t>de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5" dirty="0">
                <a:latin typeface="Lucida Sans Unicode"/>
                <a:cs typeface="Lucida Sans Unicode"/>
              </a:rPr>
              <a:t>cables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enchufables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y</a:t>
            </a:r>
            <a:endParaRPr sz="75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  <a:tab pos="354330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r>
              <a:rPr sz="1400" dirty="0">
                <a:latin typeface="Lucida Sans Unicode"/>
                <a:cs typeface="Lucida Sans Unicode"/>
              </a:rPr>
              <a:t>	</a:t>
            </a:r>
            <a:r>
              <a:rPr sz="750" spc="-10" dirty="0">
                <a:latin typeface="Lucida Sans Unicode"/>
                <a:cs typeface="Lucida Sans Unicode"/>
              </a:rPr>
              <a:t>centrales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20" dirty="0">
                <a:latin typeface="Lucida Sans Unicode"/>
                <a:cs typeface="Lucida Sans Unicode"/>
              </a:rPr>
              <a:t>Codos</a:t>
            </a:r>
            <a:endParaRPr sz="75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  <a:p>
            <a:pPr marL="125730" indent="-113664">
              <a:buChar char="•"/>
              <a:tabLst>
                <a:tab pos="126364" algn="l"/>
              </a:tabLst>
            </a:pPr>
            <a:r>
              <a:rPr sz="1400" spc="-70" dirty="0"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8300244" y="7395864"/>
            <a:ext cx="53467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10" dirty="0">
                <a:latin typeface="Lucida Sans Unicode"/>
                <a:cs typeface="Lucida Sans Unicode"/>
              </a:rPr>
              <a:t>Compensaciones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8300244" y="7585481"/>
            <a:ext cx="2169160" cy="793166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spcBef>
                <a:spcPts val="285"/>
              </a:spcBef>
            </a:pPr>
            <a:r>
              <a:rPr sz="500" spc="-10" dirty="0">
                <a:latin typeface="Lucida Sans Unicode"/>
                <a:cs typeface="Lucida Sans Unicode"/>
              </a:rPr>
              <a:t>Camisetas</a:t>
            </a:r>
            <a:endParaRPr sz="500">
              <a:latin typeface="Lucida Sans Unicode"/>
              <a:cs typeface="Lucida Sans Unicode"/>
            </a:endParaRPr>
          </a:p>
          <a:p>
            <a:pPr marL="12700" marR="5080">
              <a:lnSpc>
                <a:spcPts val="1680"/>
              </a:lnSpc>
              <a:spcBef>
                <a:spcPts val="190"/>
              </a:spcBef>
            </a:pPr>
            <a:r>
              <a:rPr sz="1150" spc="-20" dirty="0">
                <a:latin typeface="Lucida Sans Unicode"/>
                <a:cs typeface="Lucida Sans Unicode"/>
              </a:rPr>
              <a:t>cruces </a:t>
            </a:r>
            <a:r>
              <a:rPr sz="11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Reductores.y.secciones.de.expansión 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Conectores.de.bus.(disyuntor,.fusible)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9079220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-75" dirty="0"/>
              <a:pPr marL="38100">
                <a:spcBef>
                  <a:spcPts val="180"/>
                </a:spcBef>
              </a:pPr>
              <a:t>70</a:t>
            </a:fld>
            <a:endParaRPr spc="-75" dirty="0"/>
          </a:p>
        </p:txBody>
      </p:sp>
      <p:sp>
        <p:nvSpPr>
          <p:cNvPr id="2" name="object 2"/>
          <p:cNvSpPr txBox="1"/>
          <p:nvPr/>
        </p:nvSpPr>
        <p:spPr>
          <a:xfrm>
            <a:off x="5761899" y="507135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6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88300" y="540005"/>
            <a:ext cx="4298950" cy="2938305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05410" rIns="0" bIns="0" rtlCol="0">
            <a:spAutoFit/>
          </a:bodyPr>
          <a:lstStyle/>
          <a:p>
            <a:pPr marL="377825" marR="259079" indent="-243204">
              <a:lnSpc>
                <a:spcPct val="124300"/>
              </a:lnSpc>
              <a:spcBef>
                <a:spcPts val="830"/>
              </a:spcBef>
              <a:tabLst>
                <a:tab pos="965200" algn="l"/>
                <a:tab pos="1406525" algn="l"/>
                <a:tab pos="1942464" algn="l"/>
              </a:tabLst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60" dirty="0">
                <a:latin typeface="Lucida Sans Unicode"/>
                <a:cs typeface="Lucida Sans Unicode"/>
              </a:rPr>
              <a:t>.</a:t>
            </a:r>
            <a:r>
              <a:rPr sz="1200" spc="-55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La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vía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de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10" dirty="0">
                <a:latin typeface="Lucida Sans Unicode"/>
                <a:cs typeface="Lucida Sans Unicode"/>
              </a:rPr>
              <a:t>autobús</a:t>
            </a:r>
            <a:r>
              <a:rPr sz="850" spc="-45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XJ-L.está.disponible.con.valores.de.corriente.continua. </a:t>
            </a:r>
            <a:r>
              <a:rPr sz="850" spc="-254" dirty="0">
                <a:latin typeface="Lucida Sans Unicode"/>
                <a:cs typeface="Lucida Sans Unicode"/>
              </a:rPr>
              <a:t> </a:t>
            </a:r>
            <a:r>
              <a:rPr sz="850" spc="-20" dirty="0">
                <a:latin typeface="Lucida Sans Unicode"/>
                <a:cs typeface="Lucida Sans Unicode"/>
              </a:rPr>
              <a:t>de.</a:t>
            </a:r>
            <a:r>
              <a:rPr sz="85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45" dirty="0">
                <a:latin typeface="Lucida Sans Unicode"/>
                <a:cs typeface="Lucida Sans Unicode"/>
              </a:rPr>
              <a:t>,.</a:t>
            </a:r>
            <a:r>
              <a:rPr sz="8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35" dirty="0">
                <a:latin typeface="Lucida Sans Unicode"/>
                <a:cs typeface="Lucida Sans Unicode"/>
              </a:rPr>
              <a:t>,.o.</a:t>
            </a:r>
            <a:r>
              <a:rPr sz="85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-45" dirty="0">
                <a:latin typeface="Lucida Sans Unicode"/>
                <a:cs typeface="Lucida Sans Unicode"/>
              </a:rPr>
              <a:t>.</a:t>
            </a:r>
            <a:endParaRPr sz="8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950">
              <a:latin typeface="Lucida Sans Unicode"/>
              <a:cs typeface="Lucida Sans Unicode"/>
            </a:endParaRPr>
          </a:p>
          <a:p>
            <a:pPr marL="377825" marR="495300" indent="-306070">
              <a:lnSpc>
                <a:spcPct val="103499"/>
              </a:lnSpc>
              <a:tabLst>
                <a:tab pos="377825" algn="l"/>
                <a:tab pos="1054735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2..	</a:t>
            </a:r>
            <a:r>
              <a:rPr sz="1150" spc="-30" dirty="0">
                <a:latin typeface="Lucida Sans Unicode"/>
                <a:cs typeface="Lucida Sans Unicode"/>
              </a:rPr>
              <a:t>El.</a:t>
            </a:r>
            <a:r>
              <a:rPr sz="115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25" dirty="0">
                <a:latin typeface="Lucida Sans Unicode"/>
                <a:cs typeface="Lucida Sans Unicode"/>
              </a:rPr>
              <a:t>.enchufe.de.bus.con.fusible.o.disyuntor. </a:t>
            </a:r>
            <a:r>
              <a:rPr sz="1150" spc="-350" dirty="0">
                <a:latin typeface="Lucida Sans Unicode"/>
                <a:cs typeface="Lucida Sans Unicode"/>
              </a:rPr>
              <a:t> </a:t>
            </a:r>
            <a:r>
              <a:rPr sz="1150" spc="-35" dirty="0">
                <a:latin typeface="Lucida Sans Unicode"/>
                <a:cs typeface="Lucida Sans Unicode"/>
              </a:rPr>
              <a:t>se.utiliza.con.la.vía.de.barras.XJ-L.</a:t>
            </a:r>
            <a:endParaRPr sz="1150">
              <a:latin typeface="Lucida Sans Unicode"/>
              <a:cs typeface="Lucida Sans Unicode"/>
            </a:endParaRPr>
          </a:p>
          <a:p>
            <a:pPr marL="377825" marR="607060" indent="-306070">
              <a:lnSpc>
                <a:spcPct val="132700"/>
              </a:lnSpc>
              <a:spcBef>
                <a:spcPts val="980"/>
              </a:spcBef>
              <a:tabLst>
                <a:tab pos="377825" algn="l"/>
                <a:tab pos="761365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3..	</a:t>
            </a:r>
            <a:r>
              <a:rPr sz="1200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-15" dirty="0">
                <a:latin typeface="Lucida Sans Unicode"/>
                <a:cs typeface="Lucida Sans Unicode"/>
              </a:rPr>
              <a:t>.autobús.fue.introducido.por.primera </a:t>
            </a:r>
            <a:r>
              <a:rPr sz="850" spc="-25" dirty="0">
                <a:latin typeface="Lucida Sans Unicode"/>
                <a:cs typeface="Lucida Sans Unicode"/>
              </a:rPr>
              <a:t>vez.en. </a:t>
            </a:r>
            <a:r>
              <a:rPr sz="850" spc="-30" dirty="0">
                <a:latin typeface="Lucida Sans Unicode"/>
                <a:cs typeface="Lucida Sans Unicode"/>
              </a:rPr>
              <a:t>932,.pero. </a:t>
            </a:r>
            <a:r>
              <a:rPr sz="850" spc="-25" dirty="0">
                <a:latin typeface="Lucida Sans Unicode"/>
                <a:cs typeface="Lucida Sans Unicode"/>
              </a:rPr>
              <a:t> </a:t>
            </a:r>
            <a:r>
              <a:rPr sz="850" spc="-15" dirty="0">
                <a:latin typeface="Lucida Sans Unicode"/>
                <a:cs typeface="Lucida Sans Unicode"/>
              </a:rPr>
              <a:t>los.sistemas.antiguos.todavía.pueden.ampliarse.con.los.actuales.  </a:t>
            </a:r>
            <a:r>
              <a:rPr sz="850" spc="-10" dirty="0">
                <a:latin typeface="Lucida Sans Unicode"/>
                <a:cs typeface="Lucida Sans Unicode"/>
              </a:rPr>
              <a:t>componentes</a:t>
            </a:r>
            <a:endParaRPr sz="8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100">
              <a:latin typeface="Lucida Sans Unicode"/>
              <a:cs typeface="Lucida Sans Unicode"/>
            </a:endParaRPr>
          </a:p>
          <a:p>
            <a:pPr marL="377825" marR="445770" indent="-306070">
              <a:lnSpc>
                <a:spcPct val="120800"/>
              </a:lnSpc>
              <a:spcBef>
                <a:spcPts val="960"/>
              </a:spcBef>
              <a:tabLst>
                <a:tab pos="377825" algn="l"/>
                <a:tab pos="3065145" algn="l"/>
                <a:tab pos="3596004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4..	</a:t>
            </a:r>
            <a:r>
              <a:rPr sz="900" spc="-15" dirty="0">
                <a:latin typeface="Lucida Sans Unicode"/>
                <a:cs typeface="Lucida Sans Unicode"/>
              </a:rPr>
              <a:t>Alimentador y electroducto </a:t>
            </a:r>
            <a:r>
              <a:rPr sz="900" spc="-10" dirty="0">
                <a:latin typeface="Lucida Sans Unicode"/>
                <a:cs typeface="Lucida Sans Unicode"/>
              </a:rPr>
              <a:t>enchufable </a:t>
            </a:r>
            <a:r>
              <a:rPr sz="900" spc="-30" dirty="0">
                <a:latin typeface="Lucida Sans Unicode"/>
                <a:cs typeface="Lucida Sans Unicode"/>
              </a:rPr>
              <a:t>XL-U.está.disponible.con. </a:t>
            </a:r>
            <a:r>
              <a:rPr sz="900" spc="-27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calificaciones.de.corriente.continua.desde.</a:t>
            </a:r>
            <a:r>
              <a:rPr sz="9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30" dirty="0">
                <a:latin typeface="Lucida Sans Unicode"/>
                <a:cs typeface="Lucida Sans Unicode"/>
              </a:rPr>
              <a:t>.a.</a:t>
            </a:r>
            <a:r>
              <a:rPr sz="90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45" dirty="0">
                <a:latin typeface="Lucida Sans Unicode"/>
                <a:cs typeface="Lucida Sans Unicode"/>
              </a:rPr>
              <a:t>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40"/>
              </a:spcBef>
            </a:pPr>
            <a:endParaRPr sz="850">
              <a:latin typeface="Lucida Sans Unicode"/>
              <a:cs typeface="Lucida Sans Unicode"/>
            </a:endParaRPr>
          </a:p>
          <a:p>
            <a:pPr marL="377825" marR="525780" indent="-306070">
              <a:lnSpc>
                <a:spcPct val="110400"/>
              </a:lnSpc>
              <a:spcBef>
                <a:spcPts val="5"/>
              </a:spcBef>
              <a:tabLst>
                <a:tab pos="377825" algn="l"/>
              </a:tabLst>
            </a:pPr>
            <a:r>
              <a:rPr sz="1200" spc="-65" dirty="0">
                <a:latin typeface="Lucida Sans Unicode"/>
                <a:cs typeface="Lucida Sans Unicode"/>
              </a:rPr>
              <a:t>5..	</a:t>
            </a:r>
            <a:r>
              <a:rPr sz="1050" spc="-110" dirty="0">
                <a:latin typeface="Lucida Sans Unicode"/>
                <a:cs typeface="Lucida Sans Unicode"/>
              </a:rPr>
              <a:t>XL-</a:t>
            </a:r>
            <a:r>
              <a:rPr sz="1050" spc="-15" dirty="0">
                <a:latin typeface="Lucida Sans Unicode"/>
                <a:cs typeface="Lucida Sans Unicode"/>
              </a:rPr>
              <a:t>U.busway.incorpora.un.esquema.de.barras.de.bus.  </a:t>
            </a:r>
            <a:r>
              <a:rPr sz="1050" spc="-20" dirty="0">
                <a:latin typeface="Lucida Sans Unicode"/>
                <a:cs typeface="Lucida Sans Unicode"/>
              </a:rPr>
              <a:t>que.minimiza.el.campo.magnético.resultante.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89789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7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979" y="565400"/>
            <a:ext cx="160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latin typeface="Lucida Sans Unicode"/>
                <a:cs typeface="Lucida Sans Unicode"/>
              </a:rPr>
              <a:t>Revisar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25" dirty="0">
                <a:latin typeface="Lucida Sans Unicode"/>
                <a:cs typeface="Lucida Sans Unicode"/>
              </a:rPr>
              <a:t>las</a:t>
            </a:r>
            <a:r>
              <a:rPr sz="1200" spc="-70" dirty="0">
                <a:latin typeface="Lucida Sans Unicode"/>
                <a:cs typeface="Lucida Sans Unicode"/>
              </a:rPr>
              <a:t> </a:t>
            </a:r>
            <a:r>
              <a:rPr sz="1200" spc="-15" dirty="0">
                <a:latin typeface="Lucida Sans Unicode"/>
                <a:cs typeface="Lucida Sans Unicode"/>
              </a:rPr>
              <a:t>respuestas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2150" y="1901441"/>
            <a:ext cx="7023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latin typeface="Arial"/>
                <a:cs typeface="Arial"/>
              </a:rPr>
              <a:t>Opinión</a:t>
            </a:r>
            <a:r>
              <a:rPr sz="1050" b="1" spc="-70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1</a:t>
            </a:r>
            <a:r>
              <a:rPr sz="1050" spc="-20" dirty="0">
                <a:latin typeface="Lucida Sans Unicode"/>
                <a:cs typeface="Lucida Sans Unicode"/>
              </a:rPr>
              <a:t>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930" y="1933190"/>
            <a:ext cx="3655695" cy="327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>
              <a:spcBef>
                <a:spcPts val="100"/>
              </a:spcBef>
            </a:pPr>
            <a:r>
              <a:rPr sz="800" spc="-25" dirty="0">
                <a:latin typeface="Lucida Sans Unicode"/>
                <a:cs typeface="Lucida Sans Unicode"/>
              </a:rPr>
              <a:t>)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spc="-40" dirty="0">
                <a:latin typeface="Lucida Sans Unicode"/>
                <a:cs typeface="Lucida Sans Unicode"/>
              </a:rPr>
              <a:t>.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sistema.de.distribución;.2).alimentador;.3).vía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25" dirty="0">
                <a:latin typeface="Lucida Sans Unicode"/>
                <a:cs typeface="Lucida Sans Unicode"/>
              </a:rPr>
              <a:t> buses;.4).vía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spc="-5" dirty="0">
                <a:latin typeface="Lucida Sans Unicode"/>
                <a:cs typeface="Lucida Sans Unicode"/>
              </a:rPr>
              <a:t>de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buses:.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spcBef>
                <a:spcPts val="580"/>
              </a:spcBef>
            </a:pPr>
            <a:r>
              <a:rPr sz="700" spc="-15" dirty="0">
                <a:latin typeface="Lucida Sans Unicode"/>
                <a:cs typeface="Lucida Sans Unicode"/>
              </a:rPr>
              <a:t>5).alimentador,.enchufable;.6).alimentador,.enchufable.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151" y="2456429"/>
            <a:ext cx="699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2</a:t>
            </a:r>
            <a:r>
              <a:rPr sz="1000" spc="-2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29" y="2419410"/>
            <a:ext cx="4026535" cy="3981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97155">
              <a:spcBef>
                <a:spcPts val="340"/>
              </a:spcBef>
            </a:pPr>
            <a:r>
              <a:rPr sz="1050" spc="-30" dirty="0">
                <a:latin typeface="Lucida Sans Unicode"/>
                <a:cs typeface="Lucida Sans Unicode"/>
              </a:rPr>
              <a:t>)</a:t>
            </a:r>
            <a:r>
              <a:rPr sz="1050" spc="-10" dirty="0">
                <a:latin typeface="Lucida Sans Unicode"/>
                <a:cs typeface="Lucida Sans Unicode"/>
              </a:rPr>
              <a:t> </a:t>
            </a:r>
            <a:r>
              <a:rPr sz="1050" spc="-55" dirty="0">
                <a:latin typeface="Lucida Sans Unicode"/>
                <a:cs typeface="Lucida Sans Unicode"/>
              </a:rPr>
              <a:t>.</a:t>
            </a:r>
            <a:r>
              <a:rPr sz="1050" spc="-10" dirty="0">
                <a:latin typeface="Lucida Sans Unicode"/>
                <a:cs typeface="Lucida Sans Unicode"/>
              </a:rPr>
              <a:t> </a:t>
            </a:r>
            <a:r>
              <a:rPr sz="1050" spc="-25" dirty="0">
                <a:latin typeface="Lucida Sans Unicode"/>
                <a:cs typeface="Lucida Sans Unicode"/>
              </a:rPr>
              <a:t>UL,.NEMA,.IEC,.NFPA;.2).368;.3).amperaje;.4).Sobrecorriente.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spcBef>
                <a:spcPts val="229"/>
              </a:spcBef>
            </a:pPr>
            <a:r>
              <a:rPr sz="1000" spc="-20" dirty="0">
                <a:latin typeface="Lucida Sans Unicode"/>
                <a:cs typeface="Lucida Sans Unicode"/>
              </a:rPr>
              <a:t>5).amperio.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150" y="2992370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3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29" y="3001144"/>
            <a:ext cx="3759835" cy="36766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7155">
              <a:spcBef>
                <a:spcPts val="229"/>
              </a:spcBef>
            </a:pPr>
            <a:r>
              <a:rPr sz="900" spc="-25" dirty="0">
                <a:latin typeface="Lucida Sans Unicode"/>
                <a:cs typeface="Lucida Sans Unicode"/>
              </a:rPr>
              <a:t>)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45" dirty="0">
                <a:latin typeface="Lucida Sans Unicode"/>
                <a:cs typeface="Lucida Sans Unicode"/>
              </a:rPr>
              <a:t>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30" dirty="0">
                <a:latin typeface="Lucida Sans Unicode"/>
                <a:cs typeface="Lucida Sans Unicode"/>
              </a:rPr>
              <a:t>4,000,.5,000;.2).a..alimentador,.b..enchufable;.3).4',.6',.8',.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40" dirty="0">
                <a:latin typeface="Lucida Sans Unicode"/>
                <a:cs typeface="Lucida Sans Unicode"/>
              </a:rPr>
              <a:t>0';.4).2';.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spcBef>
                <a:spcPts val="160"/>
              </a:spcBef>
            </a:pPr>
            <a:r>
              <a:rPr sz="1100" spc="-50" dirty="0">
                <a:latin typeface="Lucida Sans Unicode"/>
                <a:cs typeface="Lucida Sans Unicode"/>
              </a:rPr>
              <a:t>5).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50" dirty="0">
                <a:latin typeface="Lucida Sans Unicode"/>
                <a:cs typeface="Lucida Sans Unicode"/>
              </a:rPr>
              <a:t>'.4.5”,.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50" dirty="0">
                <a:latin typeface="Lucida Sans Unicode"/>
                <a:cs typeface="Lucida Sans Unicode"/>
              </a:rPr>
              <a:t>0”.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2150" y="3541010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4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42664" y="3541010"/>
            <a:ext cx="22421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30" dirty="0">
                <a:latin typeface="Lucida Sans Unicode"/>
                <a:cs typeface="Lucida Sans Unicode"/>
              </a:rPr>
              <a:t>)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-45" dirty="0">
                <a:latin typeface="Lucida Sans Unicode"/>
                <a:cs typeface="Lucida Sans Unicode"/>
              </a:rPr>
              <a:t>C;.2).E;.3).A;.4).B;.5).D;.6).G;.7).F.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2150" y="390677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5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930" y="3857100"/>
            <a:ext cx="4032885" cy="42100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97155">
              <a:spcBef>
                <a:spcPts val="490"/>
              </a:spcBef>
            </a:pPr>
            <a:r>
              <a:rPr sz="1100" spc="-30" dirty="0">
                <a:latin typeface="Lucida Sans Unicode"/>
                <a:cs typeface="Lucida Sans Unicode"/>
              </a:rPr>
              <a:t>)</a:t>
            </a:r>
            <a:r>
              <a:rPr sz="1100" spc="-50" dirty="0">
                <a:latin typeface="Lucida Sans Unicode"/>
                <a:cs typeface="Lucida Sans Unicode"/>
              </a:rPr>
              <a:t> 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r>
              <a:rPr sz="1100" spc="-45" dirty="0">
                <a:latin typeface="Lucida Sans Unicode"/>
                <a:cs typeface="Lucida Sans Unicode"/>
              </a:rPr>
              <a:t> </a:t>
            </a:r>
            <a:r>
              <a:rPr sz="1100" spc="-30" dirty="0">
                <a:latin typeface="Lucida Sans Unicode"/>
                <a:cs typeface="Lucida Sans Unicode"/>
              </a:rPr>
              <a:t>expuesto;.2).no</a:t>
            </a:r>
            <a:r>
              <a:rPr sz="1100" spc="-45" dirty="0">
                <a:latin typeface="Lucida Sans Unicode"/>
                <a:cs typeface="Lucida Sans Unicode"/>
              </a:rPr>
              <a:t> </a:t>
            </a:r>
            <a:r>
              <a:rPr sz="1100" spc="-30" dirty="0">
                <a:latin typeface="Lucida Sans Unicode"/>
                <a:cs typeface="Lucida Sans Unicode"/>
              </a:rPr>
              <a:t>ventilado;.3).</a:t>
            </a:r>
            <a:r>
              <a:rPr sz="1100" spc="-45" dirty="0">
                <a:latin typeface="Lucida Sans Unicode"/>
                <a:cs typeface="Lucida Sans Unicode"/>
              </a:rPr>
              <a:t> </a:t>
            </a:r>
            <a:r>
              <a:rPr sz="1100" spc="-35" dirty="0">
                <a:latin typeface="Lucida Sans Unicode"/>
                <a:cs typeface="Lucida Sans Unicode"/>
              </a:rPr>
              <a:t>.5.m.(5');.4).pisos.y.paredes;.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spcBef>
                <a:spcPts val="320"/>
              </a:spcBef>
            </a:pPr>
            <a:r>
              <a:rPr sz="900" spc="-45" dirty="0">
                <a:latin typeface="Lucida Sans Unicode"/>
                <a:cs typeface="Lucida Sans Unicode"/>
              </a:rPr>
              <a:t>5).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cerrado.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2149" y="4455409"/>
            <a:ext cx="681990" cy="37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6</a:t>
            </a:r>
            <a:r>
              <a:rPr sz="1100" spc="-55" dirty="0">
                <a:latin typeface="Lucida Sans Unicode"/>
                <a:cs typeface="Lucida Sans Unicode"/>
              </a:rPr>
              <a:t>.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spcBef>
                <a:spcPts val="20"/>
              </a:spcBef>
            </a:pPr>
            <a:r>
              <a:rPr sz="1200" spc="-60" dirty="0"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929" y="4387202"/>
            <a:ext cx="3694429" cy="43815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97155">
              <a:spcBef>
                <a:spcPts val="585"/>
              </a:spcBef>
            </a:pPr>
            <a:r>
              <a:rPr sz="1150" spc="-30" dirty="0">
                <a:latin typeface="Lucida Sans Unicode"/>
                <a:cs typeface="Lucida Sans Unicode"/>
              </a:rPr>
              <a:t>)</a:t>
            </a:r>
            <a:r>
              <a:rPr sz="1150" spc="-65" dirty="0">
                <a:latin typeface="Lucida Sans Unicode"/>
                <a:cs typeface="Lucida Sans Unicode"/>
              </a:rPr>
              <a:t> </a:t>
            </a:r>
            <a:r>
              <a:rPr sz="1150" spc="-60" dirty="0">
                <a:latin typeface="Lucida Sans Unicode"/>
                <a:cs typeface="Lucida Sans Unicode"/>
              </a:rPr>
              <a:t>00.A,.225.A,.400.A;.2).XQ-R;.3).BD;.4).225.A,.5000.A;.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spcBef>
                <a:spcPts val="360"/>
              </a:spcBef>
            </a:pPr>
            <a:r>
              <a:rPr sz="850" spc="-25" dirty="0">
                <a:latin typeface="Lucida Sans Unicode"/>
                <a:cs typeface="Lucida Sans Unicode"/>
              </a:rPr>
              <a:t>5).fase</a:t>
            </a:r>
            <a:r>
              <a:rPr sz="850" spc="-50" dirty="0">
                <a:latin typeface="Lucida Sans Unicode"/>
                <a:cs typeface="Lucida Sans Unicode"/>
              </a:rPr>
              <a:t> </a:t>
            </a:r>
            <a:r>
              <a:rPr sz="850" spc="-5" dirty="0">
                <a:latin typeface="Lucida Sans Unicode"/>
                <a:cs typeface="Lucida Sans Unicode"/>
              </a:rPr>
              <a:t>emparejada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54276" y="4820920"/>
            <a:ext cx="2432050" cy="1600200"/>
            <a:chOff x="2999676" y="4820920"/>
            <a:chExt cx="2432050" cy="1600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99676" y="4820920"/>
              <a:ext cx="2431767" cy="16002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12857" y="5719432"/>
              <a:ext cx="273050" cy="0"/>
            </a:xfrm>
            <a:custGeom>
              <a:avLst/>
              <a:gdLst/>
              <a:ahLst/>
              <a:cxnLst/>
              <a:rect l="l" t="t" r="r" b="b"/>
              <a:pathLst>
                <a:path w="273050">
                  <a:moveTo>
                    <a:pt x="0" y="0"/>
                  </a:moveTo>
                  <a:lnTo>
                    <a:pt x="27302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3761" y="5671273"/>
              <a:ext cx="161328" cy="9608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957729" y="552451"/>
            <a:ext cx="102679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-15" dirty="0">
                <a:latin typeface="Lucida Sans Unicode"/>
                <a:cs typeface="Lucida Sans Unicode"/>
              </a:rPr>
              <a:t>Examen</a:t>
            </a:r>
            <a:r>
              <a:rPr sz="1300" spc="-75" dirty="0">
                <a:latin typeface="Lucida Sans Unicode"/>
                <a:cs typeface="Lucida Sans Unicode"/>
              </a:rPr>
              <a:t> </a:t>
            </a:r>
            <a:r>
              <a:rPr sz="1300" spc="-25" dirty="0">
                <a:latin typeface="Lucida Sans Unicode"/>
                <a:cs typeface="Lucida Sans Unicode"/>
              </a:rPr>
              <a:t>final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78901" y="9525665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-75" dirty="0">
                <a:latin typeface="Lucida Sans Unicode"/>
                <a:cs typeface="Lucida Sans Unicode"/>
              </a:rPr>
              <a:t>72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679" y="1874520"/>
            <a:ext cx="433451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latin typeface="Lucida Sans Unicode"/>
                <a:cs typeface="Lucida Sans Unicode"/>
              </a:rPr>
              <a:t>Puede.probar.sus.conocimientos.realizando.el.examen.final.para.este.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10" dirty="0">
                <a:latin typeface="Lucida Sans Unicode"/>
                <a:cs typeface="Lucida Sans Unicode"/>
              </a:rPr>
              <a:t>curso.online.en.</a:t>
            </a:r>
            <a:r>
              <a:rPr sz="900" b="1" spc="10" dirty="0">
                <a:latin typeface="Arial"/>
                <a:cs typeface="Arial"/>
                <a:hlinkClick r:id="rId4"/>
              </a:rPr>
              <a:t>http://www.usa.siemens.com/step</a:t>
            </a:r>
            <a:r>
              <a:rPr sz="900" spc="10" dirty="0">
                <a:latin typeface="Lucida Sans Unicode"/>
                <a:cs typeface="Lucida Sans Unicode"/>
                <a:hlinkClick r:id="rId4"/>
              </a:rPr>
              <a:t>.Este. </a:t>
            </a:r>
            <a:r>
              <a:rPr sz="900" spc="1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página.web.proporciona.enlaces.a.una.variedad.de.nuestros.quickSTEP.online.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cursos..Para.completar.el.examen.final.de.este.curso,.haga.clic.en.el.</a:t>
            </a:r>
            <a:r>
              <a:rPr sz="900" spc="135" dirty="0">
                <a:latin typeface="Lucida Sans Unicode"/>
                <a:cs typeface="Lucida Sans Unicode"/>
              </a:rPr>
              <a:t> </a:t>
            </a:r>
            <a:r>
              <a:rPr sz="900" b="1" dirty="0">
                <a:latin typeface="Arial"/>
                <a:cs typeface="Arial"/>
              </a:rPr>
              <a:t>Conceptos </a:t>
            </a:r>
            <a:r>
              <a:rPr sz="900" b="1" spc="-235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básicos</a:t>
            </a:r>
            <a:r>
              <a:rPr sz="900" b="1" spc="-2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la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vía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autobús</a:t>
            </a:r>
            <a:r>
              <a:rPr sz="900" dirty="0">
                <a:latin typeface="Lucida Sans Unicode"/>
                <a:cs typeface="Lucida Sans Unicode"/>
              </a:rPr>
              <a:t>.Enlace..</a:t>
            </a:r>
            <a:endParaRPr sz="900">
              <a:latin typeface="Lucida Sans Unicode"/>
              <a:cs typeface="Lucida Sans Unicode"/>
            </a:endParaRPr>
          </a:p>
          <a:p>
            <a:pPr>
              <a:spcBef>
                <a:spcPts val="5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49530">
              <a:lnSpc>
                <a:spcPct val="133300"/>
              </a:lnSpc>
            </a:pPr>
            <a:r>
              <a:rPr sz="900" spc="-50" dirty="0">
                <a:latin typeface="Lucida Sans Unicode"/>
                <a:cs typeface="Lucida Sans Unicode"/>
              </a:rPr>
              <a:t>A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continuación,.mueva.el.ratón.hacia.la.izquierda.para.que.la.navegación.  </a:t>
            </a:r>
            <a:r>
              <a:rPr sz="900" spc="-10" dirty="0">
                <a:latin typeface="Lucida Sans Unicode"/>
                <a:cs typeface="Lucida Sans Unicode"/>
              </a:rPr>
              <a:t>aparece.la.barra,.y.seleccione.la.</a:t>
            </a:r>
            <a:r>
              <a:rPr sz="900" b="1" spc="-10" dirty="0">
                <a:latin typeface="Arial"/>
                <a:cs typeface="Arial"/>
              </a:rPr>
              <a:t>Examen final</a:t>
            </a:r>
            <a:r>
              <a:rPr sz="900" spc="-10" dirty="0">
                <a:latin typeface="Lucida Sans Unicode"/>
                <a:cs typeface="Lucida Sans Unicode"/>
              </a:rPr>
              <a:t>.enlace..La.última. </a:t>
            </a:r>
            <a:r>
              <a:rPr sz="900" spc="-5" dirty="0">
                <a:latin typeface="Lucida Sans Unicode"/>
                <a:cs typeface="Lucida Sans Unicode"/>
              </a:rPr>
              <a:t> </a:t>
            </a:r>
            <a:r>
              <a:rPr sz="900" spc="-20" dirty="0">
                <a:latin typeface="Lucida Sans Unicode"/>
                <a:cs typeface="Lucida Sans Unicode"/>
              </a:rPr>
              <a:t>aparecerá.la.página.del.examen..Antes.de.realizar.el.examen.final,.es. </a:t>
            </a:r>
            <a:r>
              <a:rPr sz="900" spc="-15" dirty="0">
                <a:latin typeface="Lucida Sans Unicode"/>
                <a:cs typeface="Lucida Sans Unicode"/>
              </a:rPr>
              <a:t> recomendado.que.borre.los.archivos.temporales.de.su. </a:t>
            </a:r>
            <a:r>
              <a:rPr sz="900" spc="-10" dirty="0">
                <a:latin typeface="Lucida Sans Unicode"/>
                <a:cs typeface="Lucida Sans Unicode"/>
              </a:rPr>
              <a:t> equipo..Para.la.mayoría.de.las.versiones.de.</a:t>
            </a:r>
            <a:r>
              <a:rPr sz="900" b="1" spc="-10" dirty="0">
                <a:latin typeface="Arial"/>
                <a:cs typeface="Arial"/>
              </a:rPr>
              <a:t>explorador</a:t>
            </a:r>
            <a:r>
              <a:rPr sz="900" b="1" spc="4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40" dirty="0">
                <a:latin typeface="Arial"/>
                <a:cs typeface="Arial"/>
              </a:rPr>
              <a:t> </a:t>
            </a:r>
            <a:r>
              <a:rPr sz="900" b="1" spc="30" dirty="0">
                <a:latin typeface="Arial"/>
                <a:cs typeface="Arial"/>
              </a:rPr>
              <a:t>Internet</a:t>
            </a:r>
            <a:r>
              <a:rPr sz="900" spc="30" dirty="0">
                <a:latin typeface="Lucida Sans Unicode"/>
                <a:cs typeface="Lucida Sans Unicode"/>
              </a:rPr>
              <a:t>,.tu</a:t>
            </a:r>
            <a:r>
              <a:rPr sz="900" spc="1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puedes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hacer.</a:t>
            </a:r>
            <a:r>
              <a:rPr sz="900" spc="-55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esto.seleccionando.</a:t>
            </a:r>
            <a:r>
              <a:rPr sz="900" b="1" spc="-10" dirty="0">
                <a:latin typeface="Arial"/>
                <a:cs typeface="Arial"/>
              </a:rPr>
              <a:t>opciones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Internet</a:t>
            </a:r>
            <a:r>
              <a:rPr sz="900" spc="25" dirty="0">
                <a:latin typeface="Lucida Sans Unicode"/>
                <a:cs typeface="Lucida Sans Unicode"/>
              </a:rPr>
              <a:t>.desde</a:t>
            </a:r>
            <a:r>
              <a:rPr sz="900" spc="-50" dirty="0">
                <a:latin typeface="Lucida Sans Unicode"/>
                <a:cs typeface="Lucida Sans Unicode"/>
              </a:rPr>
              <a:t> </a:t>
            </a:r>
            <a:r>
              <a:rPr sz="900" spc="25" dirty="0">
                <a:latin typeface="Lucida Sans Unicode"/>
                <a:cs typeface="Lucida Sans Unicode"/>
              </a:rPr>
              <a:t>el.</a:t>
            </a:r>
            <a:r>
              <a:rPr sz="900" b="1" spc="25" dirty="0">
                <a:latin typeface="Arial"/>
                <a:cs typeface="Arial"/>
              </a:rPr>
              <a:t>Instrumentos</a:t>
            </a:r>
            <a:endParaRPr sz="900">
              <a:latin typeface="Arial"/>
              <a:cs typeface="Arial"/>
            </a:endParaRPr>
          </a:p>
          <a:p>
            <a:pPr marL="12700" marR="765810" indent="-635">
              <a:lnSpc>
                <a:spcPct val="133300"/>
              </a:lnSpc>
            </a:pPr>
            <a:r>
              <a:rPr sz="900" spc="-20" dirty="0">
                <a:latin typeface="Lucida Sans Unicode"/>
                <a:cs typeface="Lucida Sans Unicode"/>
              </a:rPr>
              <a:t>.menú.y. </a:t>
            </a:r>
            <a:r>
              <a:rPr sz="900" spc="-10" dirty="0">
                <a:latin typeface="Lucida Sans Unicode"/>
                <a:cs typeface="Lucida Sans Unicode"/>
              </a:rPr>
              <a:t>luego.haciendo.clic.en.la.</a:t>
            </a:r>
            <a:r>
              <a:rPr sz="900" b="1" spc="-10" dirty="0">
                <a:latin typeface="Arial"/>
                <a:cs typeface="Arial"/>
              </a:rPr>
              <a:t>Borrar </a:t>
            </a:r>
            <a:r>
              <a:rPr sz="900" b="1" spc="-15" dirty="0">
                <a:latin typeface="Arial"/>
                <a:cs typeface="Arial"/>
              </a:rPr>
              <a:t>archivos</a:t>
            </a:r>
            <a:r>
              <a:rPr sz="900" spc="-15" dirty="0">
                <a:latin typeface="Lucida Sans Unicode"/>
                <a:cs typeface="Lucida Sans Unicode"/>
              </a:rPr>
              <a:t>.si.no.realiza. </a:t>
            </a:r>
            <a:r>
              <a:rPr sz="900" spc="-1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este.paso,.puede.ver.una.puntuación.de.0%.después.de.enviar.su. </a:t>
            </a:r>
            <a:r>
              <a:rPr sz="900" spc="-270" dirty="0">
                <a:latin typeface="Lucida Sans Unicode"/>
                <a:cs typeface="Lucida Sans Unicode"/>
              </a:rPr>
              <a:t> </a:t>
            </a:r>
            <a:r>
              <a:rPr sz="900" spc="-15" dirty="0">
                <a:latin typeface="Lucida Sans Unicode"/>
                <a:cs typeface="Lucida Sans Unicode"/>
              </a:rPr>
              <a:t>examen.para.calificar.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27" y="6643369"/>
            <a:ext cx="4264660" cy="185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545">
              <a:lnSpc>
                <a:spcPct val="114300"/>
              </a:lnSpc>
              <a:spcBef>
                <a:spcPts val="100"/>
              </a:spcBef>
            </a:pPr>
            <a:r>
              <a:rPr sz="1050" spc="-15" dirty="0">
                <a:latin typeface="Lucida Sans Unicode"/>
                <a:cs typeface="Lucida Sans Unicode"/>
              </a:rPr>
              <a:t>Después.de.completar.el.examen.final,.haga.clic.en.el.</a:t>
            </a:r>
            <a:r>
              <a:rPr sz="1050" b="1" spc="-15" dirty="0">
                <a:latin typeface="Arial"/>
                <a:cs typeface="Arial"/>
              </a:rPr>
              <a:t>calificar </a:t>
            </a:r>
            <a:r>
              <a:rPr sz="1050" b="1" spc="30" dirty="0">
                <a:latin typeface="Arial"/>
                <a:cs typeface="Arial"/>
              </a:rPr>
              <a:t>el </a:t>
            </a:r>
            <a:r>
              <a:rPr sz="1050" b="1" spc="35" dirty="0">
                <a:latin typeface="Arial"/>
                <a:cs typeface="Arial"/>
              </a:rPr>
              <a:t> </a:t>
            </a:r>
            <a:r>
              <a:rPr sz="1050" b="1" spc="-15" dirty="0">
                <a:latin typeface="Arial"/>
                <a:cs typeface="Arial"/>
              </a:rPr>
              <a:t>examen</a:t>
            </a:r>
            <a:r>
              <a:rPr sz="1050" spc="-15" dirty="0">
                <a:latin typeface="Lucida Sans Unicode"/>
                <a:cs typeface="Lucida Sans Unicode"/>
              </a:rPr>
              <a:t>.en.la.parte.inferior.de.la.página..Su.puntaje.en.el.examen. </a:t>
            </a:r>
            <a:r>
              <a:rPr sz="1050" spc="-320" dirty="0">
                <a:latin typeface="Lucida Sans Unicode"/>
                <a:cs typeface="Lucida Sans Unicode"/>
              </a:rPr>
              <a:t> </a:t>
            </a:r>
            <a:r>
              <a:rPr sz="1050" spc="-20" dirty="0">
                <a:latin typeface="Lucida Sans Unicode"/>
                <a:cs typeface="Lucida Sans Unicode"/>
              </a:rPr>
              <a:t>se.mostrará.junto.con.las.preguntas.que.se.olvidó..</a:t>
            </a:r>
            <a:endParaRPr sz="1050">
              <a:latin typeface="Lucida Sans Unicode"/>
              <a:cs typeface="Lucida Sans Unicode"/>
            </a:endParaRPr>
          </a:p>
          <a:p>
            <a:pPr>
              <a:spcBef>
                <a:spcPts val="4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120000"/>
              </a:lnSpc>
            </a:pPr>
            <a:r>
              <a:rPr sz="1000" spc="-20" dirty="0">
                <a:latin typeface="Lucida Sans Unicode"/>
                <a:cs typeface="Lucida Sans Unicode"/>
              </a:rPr>
              <a:t>Si.obtiene.una.puntuación.de.70%.o.mejor.en.el.examen,.se.darán.dos.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opciones.para.mostrar.e.imprimir.un.certificado.de.finalización..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El.</a:t>
            </a:r>
            <a:endParaRPr sz="1000">
              <a:latin typeface="Lucida Sans Unicode"/>
              <a:cs typeface="Lucida Sans Unicode"/>
            </a:endParaRPr>
          </a:p>
          <a:p>
            <a:pPr marL="12700" marR="193040">
              <a:lnSpc>
                <a:spcPct val="120000"/>
              </a:lnSpc>
            </a:pPr>
            <a:r>
              <a:rPr sz="1000" b="1" spc="60" dirty="0">
                <a:latin typeface="Arial"/>
                <a:cs typeface="Arial"/>
              </a:rPr>
              <a:t>Imprimir </a:t>
            </a:r>
            <a:r>
              <a:rPr sz="1000" b="1" spc="-10" dirty="0">
                <a:latin typeface="Arial"/>
                <a:cs typeface="Arial"/>
              </a:rPr>
              <a:t>certificado</a:t>
            </a:r>
            <a:r>
              <a:rPr sz="1000" spc="-10" dirty="0">
                <a:latin typeface="Lucida Sans Unicode"/>
                <a:cs typeface="Lucida Sans Unicode"/>
              </a:rPr>
              <a:t>.opción.le.permite.mostrar.e.imprimir.la. 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certificado.sin.guardar.su.puntuación.en.nuestra.base.de.datos.y.la.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b="1" spc="30" dirty="0">
                <a:latin typeface="Arial"/>
                <a:cs typeface="Arial"/>
              </a:rPr>
              <a:t>Guardar </a:t>
            </a:r>
            <a:r>
              <a:rPr sz="1000" b="1" spc="-10" dirty="0">
                <a:latin typeface="Arial"/>
                <a:cs typeface="Arial"/>
              </a:rPr>
              <a:t>puntaje</a:t>
            </a:r>
            <a:r>
              <a:rPr sz="1000" spc="-10" dirty="0">
                <a:latin typeface="Lucida Sans Unicode"/>
                <a:cs typeface="Lucida Sans Unicode"/>
              </a:rPr>
              <a:t>.opción.le.permite.guardar.su.puntaje.y.mostrar. 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e.imprima.su.certificado.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4974</Words>
  <Application>Microsoft Office PowerPoint</Application>
  <PresentationFormat>Personalizado</PresentationFormat>
  <Paragraphs>766</Paragraphs>
  <Slides>72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72</vt:i4>
      </vt:variant>
    </vt:vector>
  </HeadingPairs>
  <TitlesOfParts>
    <vt:vector size="78" baseType="lpstr">
      <vt:lpstr>Arial</vt:lpstr>
      <vt:lpstr>Calibri</vt:lpstr>
      <vt:lpstr>Lucida Sans Unicode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2023-02-06T04:23:36Z</dcterms:created>
  <dcterms:modified xsi:type="dcterms:W3CDTF">2023-02-06T04:25:19Z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2010-03-10T00:00:00Z</vt:filetime>
  </property>
  <property fmtid="{D5CDD505-2E9C-101B-9397-08002B2CF9AE}" pid="3" name="Creator">
    <vt:lpwstr>Adobe InDesign CS2 (4.0)</vt:lpwstr>
  </property>
  <property fmtid="{D5CDD505-2E9C-101B-9397-08002B2CF9AE}" pid="4" name="LastSaved">
    <vt:filetime>2023-02-06T00:00:00Z</vt:filetime>
  </property>
</Properties>
</file>